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
  </p:notesMasterIdLst>
  <p:handoutMasterIdLst>
    <p:handoutMasterId r:id="rId22"/>
  </p:handoutMasterIdLst>
  <p:sldIdLst>
    <p:sldId id="466" r:id="rId3"/>
    <p:sldId id="469" r:id="rId4"/>
    <p:sldId id="368" r:id="rId5"/>
    <p:sldId id="531" r:id="rId6"/>
    <p:sldId id="533" r:id="rId8"/>
    <p:sldId id="472" r:id="rId9"/>
    <p:sldId id="535" r:id="rId10"/>
    <p:sldId id="473" r:id="rId11"/>
    <p:sldId id="474" r:id="rId12"/>
    <p:sldId id="475" r:id="rId13"/>
    <p:sldId id="537" r:id="rId14"/>
    <p:sldId id="528" r:id="rId15"/>
    <p:sldId id="538" r:id="rId16"/>
    <p:sldId id="548" r:id="rId17"/>
    <p:sldId id="577" r:id="rId18"/>
    <p:sldId id="578" r:id="rId19"/>
    <p:sldId id="579" r:id="rId20"/>
    <p:sldId id="580" r:id="rId21"/>
  </p:sldIdLst>
  <p:sldSz cx="12192000" cy="6858000"/>
  <p:notesSz cx="6858000" cy="9144000"/>
  <p:custDataLst>
    <p:tags r:id="rId2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clrMru>
    <a:srgbClr val="0A7F94"/>
    <a:srgbClr val="BE934C"/>
    <a:srgbClr val="FCF8F1"/>
    <a:srgbClr val="AF7A23"/>
    <a:srgbClr val="F8F6EA"/>
    <a:srgbClr val="F7F3EA"/>
    <a:srgbClr val="4A8882"/>
    <a:srgbClr val="489C95"/>
    <a:srgbClr val="79B8B8"/>
    <a:srgbClr val="47A5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19" autoAdjust="0"/>
    <p:restoredTop sz="94660"/>
  </p:normalViewPr>
  <p:slideViewPr>
    <p:cSldViewPr snapToGrid="0">
      <p:cViewPr varScale="1">
        <p:scale>
          <a:sx n="70" d="100"/>
          <a:sy n="70" d="100"/>
        </p:scale>
        <p:origin x="605"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6" Type="http://schemas.openxmlformats.org/officeDocument/2006/relationships/tags" Target="tags/tag49.xml"/><Relationship Id="rId25" Type="http://schemas.openxmlformats.org/officeDocument/2006/relationships/tableStyles" Target="tableStyles.xml"/><Relationship Id="rId24" Type="http://schemas.openxmlformats.org/officeDocument/2006/relationships/viewProps" Target="viewProps.xml"/><Relationship Id="rId23" Type="http://schemas.openxmlformats.org/officeDocument/2006/relationships/presProps" Target="presProps.xml"/><Relationship Id="rId22" Type="http://schemas.openxmlformats.org/officeDocument/2006/relationships/handoutMaster" Target="handoutMasters/handoutMaster1.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阿里巴巴普惠体" panose="00020600040101010101" charset="-122"/>
              <a:ea typeface="思源宋体 CN" panose="02020400000000000000"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阿里巴巴普惠体" panose="00020600040101010101" charset="-122"/>
                <a:ea typeface="思源宋体 CN" panose="02020400000000000000" charset="-122"/>
              </a:rPr>
            </a:fld>
            <a:endParaRPr lang="zh-CN" altLang="en-US">
              <a:latin typeface="阿里巴巴普惠体" panose="00020600040101010101" charset="-122"/>
              <a:ea typeface="思源宋体 CN" panose="02020400000000000000"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阿里巴巴普惠体" panose="00020600040101010101" charset="-122"/>
              <a:ea typeface="思源宋体 CN" panose="02020400000000000000"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阿里巴巴普惠体" panose="00020600040101010101" charset="-122"/>
                <a:ea typeface="思源宋体 CN" panose="02020400000000000000" charset="-122"/>
              </a:rPr>
            </a:fld>
            <a:endParaRPr lang="zh-CN" altLang="en-US">
              <a:latin typeface="阿里巴巴普惠体" panose="00020600040101010101" charset="-122"/>
              <a:ea typeface="思源宋体 CN" panose="02020400000000000000"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阿里巴巴普惠体" panose="00020600040101010101" charset="-122"/>
                <a:ea typeface="思源宋体 CN" panose="02020400000000000000"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阿里巴巴普惠体" panose="00020600040101010101" charset="-122"/>
                <a:ea typeface="思源宋体 CN" panose="02020400000000000000" charset="-122"/>
              </a:defRPr>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阿里巴巴普惠体" panose="00020600040101010101" charset="-122"/>
                <a:ea typeface="思源宋体 CN" panose="02020400000000000000"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阿里巴巴普惠体" panose="00020600040101010101" charset="-122"/>
                <a:ea typeface="思源宋体 CN" panose="02020400000000000000" charset="-122"/>
              </a:defRPr>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阿里巴巴普惠体" panose="00020600040101010101" charset="-122"/>
        <a:ea typeface="思源宋体 CN" panose="02020400000000000000" charset="-122"/>
        <a:cs typeface="+mn-cs"/>
      </a:defRPr>
    </a:lvl1pPr>
    <a:lvl2pPr marL="457200" algn="l" defTabSz="914400" rtl="0" eaLnBrk="1" latinLnBrk="0" hangingPunct="1">
      <a:defRPr sz="1200" kern="1200">
        <a:solidFill>
          <a:schemeClr val="tx1"/>
        </a:solidFill>
        <a:latin typeface="阿里巴巴普惠体" panose="00020600040101010101" charset="-122"/>
        <a:ea typeface="思源宋体 CN" panose="02020400000000000000" charset="-122"/>
        <a:cs typeface="+mn-cs"/>
      </a:defRPr>
    </a:lvl2pPr>
    <a:lvl3pPr marL="914400" algn="l" defTabSz="914400" rtl="0" eaLnBrk="1" latinLnBrk="0" hangingPunct="1">
      <a:defRPr sz="1200" kern="1200">
        <a:solidFill>
          <a:schemeClr val="tx1"/>
        </a:solidFill>
        <a:latin typeface="阿里巴巴普惠体" panose="00020600040101010101" charset="-122"/>
        <a:ea typeface="思源宋体 CN" panose="02020400000000000000" charset="-122"/>
        <a:cs typeface="+mn-cs"/>
      </a:defRPr>
    </a:lvl3pPr>
    <a:lvl4pPr marL="1371600" algn="l" defTabSz="914400" rtl="0" eaLnBrk="1" latinLnBrk="0" hangingPunct="1">
      <a:defRPr sz="1200" kern="1200">
        <a:solidFill>
          <a:schemeClr val="tx1"/>
        </a:solidFill>
        <a:latin typeface="阿里巴巴普惠体" panose="00020600040101010101" charset="-122"/>
        <a:ea typeface="思源宋体 CN" panose="02020400000000000000" charset="-122"/>
        <a:cs typeface="+mn-cs"/>
      </a:defRPr>
    </a:lvl4pPr>
    <a:lvl5pPr marL="1828800" algn="l" defTabSz="914400" rtl="0" eaLnBrk="1" latinLnBrk="0" hangingPunct="1">
      <a:defRPr sz="1200" kern="1200">
        <a:solidFill>
          <a:schemeClr val="tx1"/>
        </a:solidFill>
        <a:latin typeface="阿里巴巴普惠体" panose="00020600040101010101" charset="-122"/>
        <a:ea typeface="思源宋体 CN" panose="02020400000000000000"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fld id="{EDBE0CD0-FE0E-478F-886C-4423D80058E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0E0B2B7-3355-42C3-95FA-5BAAC6640C9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advClick="0" advTm="0">
        <p:wipe dir="d"/>
      </p:transition>
    </mc:Choice>
    <mc:Fallback>
      <p:transition spd="slow" advClick="0" advTm="0">
        <p:wipe dir="d"/>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EDBE0CD0-FE0E-478F-886C-4423D80058E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0E0B2B7-3355-42C3-95FA-5BAAC6640C9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advClick="0" advTm="0">
        <p:wipe dir="d"/>
      </p:transition>
    </mc:Choice>
    <mc:Fallback>
      <p:transition spd="slow" advClick="0" advTm="0">
        <p:wipe dir="d"/>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EDBE0CD0-FE0E-478F-886C-4423D80058E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0E0B2B7-3355-42C3-95FA-5BAAC6640C9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advClick="0" advTm="0">
        <p:wipe dir="d"/>
      </p:transition>
    </mc:Choice>
    <mc:Fallback>
      <p:transition spd="slow" advClick="0" advTm="0">
        <p:wipe dir="d"/>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标题，文本与两项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p>
            <a:r>
              <a:rPr lang="zh-CN" altLang="en-US"/>
              <a:t>单击此处编辑母版标题样式</a:t>
            </a:r>
            <a:endParaRPr lang="zh-CN" altLang="en-US"/>
          </a:p>
        </p:txBody>
      </p:sp>
      <p:sp>
        <p:nvSpPr>
          <p:cNvPr id="3" name="文本占位符 2"/>
          <p:cNvSpPr>
            <a:spLocks noGrp="1"/>
          </p:cNvSpPr>
          <p:nvPr>
            <p:ph type="body" sz="half" idx="1" hasCustomPrompt="1"/>
          </p:nvPr>
        </p:nvSpPr>
        <p:spPr>
          <a:xfrm>
            <a:off x="609600" y="1600201"/>
            <a:ext cx="5384800" cy="4525963"/>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quarter" idx="2" hasCustomPrompt="1"/>
          </p:nvPr>
        </p:nvSpPr>
        <p:spPr>
          <a:xfrm>
            <a:off x="6197600" y="1600200"/>
            <a:ext cx="5384800" cy="21859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内容占位符 4"/>
          <p:cNvSpPr>
            <a:spLocks noGrp="1"/>
          </p:cNvSpPr>
          <p:nvPr>
            <p:ph sz="quarter" idx="3" hasCustomPrompt="1"/>
          </p:nvPr>
        </p:nvSpPr>
        <p:spPr>
          <a:xfrm>
            <a:off x="6197600" y="3938589"/>
            <a:ext cx="5384800" cy="2187575"/>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日期占位符 5"/>
          <p:cNvSpPr>
            <a:spLocks noGrp="1"/>
          </p:cNvSpPr>
          <p:nvPr>
            <p:ph type="dt" sz="half" idx="10"/>
          </p:nvPr>
        </p:nvSpPr>
        <p:spPr>
          <a:xfrm>
            <a:off x="609600" y="6245225"/>
            <a:ext cx="2844800" cy="476250"/>
          </a:xfrm>
        </p:spPr>
        <p:txBody>
          <a:bodyPr/>
          <a:lstStyle>
            <a:lvl1pPr>
              <a:defRPr/>
            </a:lvl1pPr>
          </a:lstStyle>
          <a:p>
            <a:endParaRPr lang="zh-CN" altLang="zh-CN"/>
          </a:p>
        </p:txBody>
      </p:sp>
      <p:sp>
        <p:nvSpPr>
          <p:cNvPr id="7" name="页脚占位符 6"/>
          <p:cNvSpPr>
            <a:spLocks noGrp="1"/>
          </p:cNvSpPr>
          <p:nvPr>
            <p:ph type="ftr" sz="quarter" idx="11"/>
          </p:nvPr>
        </p:nvSpPr>
        <p:spPr>
          <a:xfrm>
            <a:off x="4165600" y="6245225"/>
            <a:ext cx="3860800" cy="476250"/>
          </a:xfrm>
        </p:spPr>
        <p:txBody>
          <a:bodyPr/>
          <a:lstStyle>
            <a:lvl1pPr>
              <a:defRPr/>
            </a:lvl1pPr>
          </a:lstStyle>
          <a:p>
            <a:endParaRPr lang="zh-CN" altLang="zh-CN"/>
          </a:p>
        </p:txBody>
      </p:sp>
      <p:sp>
        <p:nvSpPr>
          <p:cNvPr id="8" name="灯片编号占位符 7"/>
          <p:cNvSpPr>
            <a:spLocks noGrp="1"/>
          </p:cNvSpPr>
          <p:nvPr>
            <p:ph type="sldNum" sz="quarter" idx="12"/>
          </p:nvPr>
        </p:nvSpPr>
        <p:spPr>
          <a:xfrm>
            <a:off x="8737600" y="6245225"/>
            <a:ext cx="2844800" cy="476250"/>
          </a:xfrm>
        </p:spPr>
        <p:txBody>
          <a:bodyPr/>
          <a:lstStyle>
            <a:lvl1pPr>
              <a:defRPr/>
            </a:lvl1pPr>
          </a:lstStyle>
          <a:p>
            <a:fld id="{DE8912FE-691E-4406-824C-19F36CFECA01}" type="slidenum">
              <a:rPr lang="zh-CN" altLang="zh-CN"/>
            </a:fld>
            <a:endParaRPr lang="zh-CN" altLang="zh-CN"/>
          </a:p>
        </p:txBody>
      </p:sp>
    </p:spTree>
  </p:cSld>
  <p:clrMapOvr>
    <a:masterClrMapping/>
  </p:clrMapOvr>
  <mc:AlternateContent xmlns:mc="http://schemas.openxmlformats.org/markup-compatibility/2006">
    <mc:Choice xmlns:p14="http://schemas.microsoft.com/office/powerpoint/2010/main" Requires="p14">
      <p:transition spd="slow" p14:dur="1000" advClick="0" advTm="0">
        <p:wipe dir="d"/>
      </p:transition>
    </mc:Choice>
    <mc:Fallback>
      <p:transition spd="slow" advClick="0" advTm="0">
        <p:wipe dir="d"/>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p>
            <a:r>
              <a:rPr lang="zh-CN" altLang="en-US"/>
              <a:t>单击此处编辑母版标题样式</a:t>
            </a:r>
            <a:endParaRPr lang="zh-CN" altLang="en-US"/>
          </a:p>
        </p:txBody>
      </p:sp>
      <p:sp>
        <p:nvSpPr>
          <p:cNvPr id="3" name="文本占位符 2"/>
          <p:cNvSpPr>
            <a:spLocks noGrp="1"/>
          </p:cNvSpPr>
          <p:nvPr>
            <p:ph type="body" sz="half" idx="1" hasCustomPrompt="1"/>
          </p:nvPr>
        </p:nvSpPr>
        <p:spPr>
          <a:xfrm>
            <a:off x="609600" y="1600201"/>
            <a:ext cx="5384800" cy="4525963"/>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97600" y="1600201"/>
            <a:ext cx="5384800" cy="4525963"/>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a:xfrm>
            <a:off x="609600" y="6245225"/>
            <a:ext cx="2844800" cy="476250"/>
          </a:xfrm>
        </p:spPr>
        <p:txBody>
          <a:bodyPr/>
          <a:lstStyle>
            <a:lvl1pPr>
              <a:defRPr/>
            </a:lvl1pPr>
          </a:lstStyle>
          <a:p>
            <a:endParaRPr lang="zh-CN" altLang="zh-CN"/>
          </a:p>
        </p:txBody>
      </p:sp>
      <p:sp>
        <p:nvSpPr>
          <p:cNvPr id="6" name="页脚占位符 5"/>
          <p:cNvSpPr>
            <a:spLocks noGrp="1"/>
          </p:cNvSpPr>
          <p:nvPr>
            <p:ph type="ftr" sz="quarter" idx="11"/>
          </p:nvPr>
        </p:nvSpPr>
        <p:spPr>
          <a:xfrm>
            <a:off x="4165600" y="6245225"/>
            <a:ext cx="3860800" cy="476250"/>
          </a:xfrm>
        </p:spPr>
        <p:txBody>
          <a:bodyPr/>
          <a:lstStyle>
            <a:lvl1pPr>
              <a:defRPr/>
            </a:lvl1pPr>
          </a:lstStyle>
          <a:p>
            <a:endParaRPr lang="zh-CN" altLang="zh-CN"/>
          </a:p>
        </p:txBody>
      </p:sp>
      <p:sp>
        <p:nvSpPr>
          <p:cNvPr id="7" name="灯片编号占位符 6"/>
          <p:cNvSpPr>
            <a:spLocks noGrp="1"/>
          </p:cNvSpPr>
          <p:nvPr>
            <p:ph type="sldNum" sz="quarter" idx="12"/>
          </p:nvPr>
        </p:nvSpPr>
        <p:spPr>
          <a:xfrm>
            <a:off x="8737600" y="6245225"/>
            <a:ext cx="2844800" cy="476250"/>
          </a:xfrm>
        </p:spPr>
        <p:txBody>
          <a:bodyPr/>
          <a:lstStyle>
            <a:lvl1pPr>
              <a:defRPr/>
            </a:lvl1pPr>
          </a:lstStyle>
          <a:p>
            <a:fld id="{2FA87AC6-B784-4A98-AFCE-9A5EC46D2781}" type="slidenum">
              <a:rPr lang="zh-CN" altLang="zh-CN"/>
            </a:fld>
            <a:endParaRPr lang="zh-CN" altLang="zh-CN"/>
          </a:p>
        </p:txBody>
      </p:sp>
    </p:spTree>
  </p:cSld>
  <p:clrMapOvr>
    <a:masterClrMapping/>
  </p:clrMapOvr>
  <mc:AlternateContent xmlns:mc="http://schemas.openxmlformats.org/markup-compatibility/2006">
    <mc:Choice xmlns:p14="http://schemas.microsoft.com/office/powerpoint/2010/main" Requires="p14">
      <p:transition spd="slow" p14:dur="1000" advClick="0" advTm="0">
        <p:wipe dir="d"/>
      </p:transition>
    </mc:Choice>
    <mc:Fallback>
      <p:transition spd="slow" advClick="0" advTm="0">
        <p:wipe dir="d"/>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609600" y="1600201"/>
            <a:ext cx="5384800" cy="4525963"/>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quarter" idx="2" hasCustomPrompt="1"/>
          </p:nvPr>
        </p:nvSpPr>
        <p:spPr>
          <a:xfrm>
            <a:off x="6197600" y="1600200"/>
            <a:ext cx="5384800" cy="21859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内容占位符 4"/>
          <p:cNvSpPr>
            <a:spLocks noGrp="1"/>
          </p:cNvSpPr>
          <p:nvPr>
            <p:ph sz="quarter" idx="3" hasCustomPrompt="1"/>
          </p:nvPr>
        </p:nvSpPr>
        <p:spPr>
          <a:xfrm>
            <a:off x="6197600" y="3938589"/>
            <a:ext cx="5384800" cy="2187575"/>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日期占位符 5"/>
          <p:cNvSpPr>
            <a:spLocks noGrp="1"/>
          </p:cNvSpPr>
          <p:nvPr>
            <p:ph type="dt" sz="half" idx="10"/>
          </p:nvPr>
        </p:nvSpPr>
        <p:spPr>
          <a:xfrm>
            <a:off x="609600" y="6245225"/>
            <a:ext cx="2844800" cy="476250"/>
          </a:xfrm>
        </p:spPr>
        <p:txBody>
          <a:bodyPr/>
          <a:lstStyle>
            <a:lvl1pPr>
              <a:defRPr/>
            </a:lvl1pPr>
          </a:lstStyle>
          <a:p>
            <a:endParaRPr lang="zh-CN" altLang="zh-CN"/>
          </a:p>
        </p:txBody>
      </p:sp>
      <p:sp>
        <p:nvSpPr>
          <p:cNvPr id="7" name="页脚占位符 6"/>
          <p:cNvSpPr>
            <a:spLocks noGrp="1"/>
          </p:cNvSpPr>
          <p:nvPr>
            <p:ph type="ftr" sz="quarter" idx="11"/>
          </p:nvPr>
        </p:nvSpPr>
        <p:spPr>
          <a:xfrm>
            <a:off x="4165600" y="6245225"/>
            <a:ext cx="3860800" cy="476250"/>
          </a:xfrm>
        </p:spPr>
        <p:txBody>
          <a:bodyPr/>
          <a:lstStyle>
            <a:lvl1pPr>
              <a:defRPr/>
            </a:lvl1pPr>
          </a:lstStyle>
          <a:p>
            <a:endParaRPr lang="zh-CN" altLang="zh-CN"/>
          </a:p>
        </p:txBody>
      </p:sp>
      <p:sp>
        <p:nvSpPr>
          <p:cNvPr id="8" name="灯片编号占位符 7"/>
          <p:cNvSpPr>
            <a:spLocks noGrp="1"/>
          </p:cNvSpPr>
          <p:nvPr>
            <p:ph type="sldNum" sz="quarter" idx="12"/>
          </p:nvPr>
        </p:nvSpPr>
        <p:spPr>
          <a:xfrm>
            <a:off x="8737600" y="6245225"/>
            <a:ext cx="2844800" cy="476250"/>
          </a:xfrm>
        </p:spPr>
        <p:txBody>
          <a:bodyPr/>
          <a:lstStyle>
            <a:lvl1pPr>
              <a:defRPr/>
            </a:lvl1pPr>
          </a:lstStyle>
          <a:p>
            <a:fld id="{355B8F82-E24F-4965-8732-8778518BEC0A}" type="slidenum">
              <a:rPr lang="zh-CN" altLang="zh-CN"/>
            </a:fld>
            <a:endParaRPr lang="zh-CN" altLang="zh-CN"/>
          </a:p>
        </p:txBody>
      </p:sp>
    </p:spTree>
  </p:cSld>
  <p:clrMapOvr>
    <a:masterClrMapping/>
  </p:clrMapOvr>
  <mc:AlternateContent xmlns:mc="http://schemas.openxmlformats.org/markup-compatibility/2006">
    <mc:Choice xmlns:p14="http://schemas.microsoft.com/office/powerpoint/2010/main" Requires="p14">
      <p:transition spd="slow" p14:dur="1000" advClick="0" advTm="0">
        <p:wipe dir="d"/>
      </p:transition>
    </mc:Choice>
    <mc:Fallback>
      <p:transition spd="slow" advClick="0" advTm="0">
        <p:wipe dir="d"/>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cSld name="标题和四项内容">
    <p:spTree>
      <p:nvGrpSpPr>
        <p:cNvPr id="1" name=""/>
        <p:cNvGrpSpPr/>
        <p:nvPr/>
      </p:nvGrpSpPr>
      <p:grpSpPr>
        <a:xfrm>
          <a:off x="0" y="0"/>
          <a:ext cx="0" cy="0"/>
          <a:chOff x="0" y="0"/>
          <a:chExt cx="0" cy="0"/>
        </a:xfrm>
      </p:grpSpPr>
      <p:sp>
        <p:nvSpPr>
          <p:cNvPr id="2" name="标题 1"/>
          <p:cNvSpPr>
            <a:spLocks noGrp="1"/>
          </p:cNvSpPr>
          <p:nvPr>
            <p:ph type="title" sz="quarter"/>
          </p:nvPr>
        </p:nvSpPr>
        <p:spPr>
          <a:xfrm>
            <a:off x="609600" y="274638"/>
            <a:ext cx="10972800" cy="1143000"/>
          </a:xfrm>
        </p:spPr>
        <p:txBody>
          <a:bodyPr/>
          <a:lstStyle/>
          <a:p>
            <a:r>
              <a:rPr lang="zh-CN" altLang="en-US"/>
              <a:t>单击此处编辑母版标题样式</a:t>
            </a:r>
            <a:endParaRPr lang="zh-CN" altLang="en-US"/>
          </a:p>
        </p:txBody>
      </p:sp>
      <p:sp>
        <p:nvSpPr>
          <p:cNvPr id="3" name="内容占位符 2"/>
          <p:cNvSpPr>
            <a:spLocks noGrp="1"/>
          </p:cNvSpPr>
          <p:nvPr>
            <p:ph sz="quarter" idx="1" hasCustomPrompt="1"/>
          </p:nvPr>
        </p:nvSpPr>
        <p:spPr>
          <a:xfrm>
            <a:off x="609600" y="1600200"/>
            <a:ext cx="5384800" cy="21859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quarter" idx="2" hasCustomPrompt="1"/>
          </p:nvPr>
        </p:nvSpPr>
        <p:spPr>
          <a:xfrm>
            <a:off x="6197600" y="1600200"/>
            <a:ext cx="5384800" cy="21859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内容占位符 4"/>
          <p:cNvSpPr>
            <a:spLocks noGrp="1"/>
          </p:cNvSpPr>
          <p:nvPr>
            <p:ph sz="quarter" idx="3" hasCustomPrompt="1"/>
          </p:nvPr>
        </p:nvSpPr>
        <p:spPr>
          <a:xfrm>
            <a:off x="609600" y="3938589"/>
            <a:ext cx="5384800" cy="2187575"/>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内容占位符 5"/>
          <p:cNvSpPr>
            <a:spLocks noGrp="1"/>
          </p:cNvSpPr>
          <p:nvPr>
            <p:ph sz="quarter" idx="4" hasCustomPrompt="1"/>
          </p:nvPr>
        </p:nvSpPr>
        <p:spPr>
          <a:xfrm>
            <a:off x="6197600" y="3938589"/>
            <a:ext cx="5384800" cy="2187575"/>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609600" y="6245225"/>
            <a:ext cx="2844800" cy="476250"/>
          </a:xfrm>
        </p:spPr>
        <p:txBody>
          <a:bodyPr/>
          <a:lstStyle>
            <a:lvl1pPr>
              <a:defRPr/>
            </a:lvl1pPr>
          </a:lstStyle>
          <a:p>
            <a:endParaRPr lang="zh-CN" altLang="zh-CN"/>
          </a:p>
        </p:txBody>
      </p:sp>
      <p:sp>
        <p:nvSpPr>
          <p:cNvPr id="8" name="页脚占位符 7"/>
          <p:cNvSpPr>
            <a:spLocks noGrp="1"/>
          </p:cNvSpPr>
          <p:nvPr>
            <p:ph type="ftr" sz="quarter" idx="11"/>
          </p:nvPr>
        </p:nvSpPr>
        <p:spPr>
          <a:xfrm>
            <a:off x="4165600" y="6245225"/>
            <a:ext cx="3860800" cy="476250"/>
          </a:xfrm>
        </p:spPr>
        <p:txBody>
          <a:bodyPr/>
          <a:lstStyle>
            <a:lvl1pPr>
              <a:defRPr/>
            </a:lvl1pPr>
          </a:lstStyle>
          <a:p>
            <a:endParaRPr lang="zh-CN" altLang="zh-CN"/>
          </a:p>
        </p:txBody>
      </p:sp>
      <p:sp>
        <p:nvSpPr>
          <p:cNvPr id="9" name="灯片编号占位符 8"/>
          <p:cNvSpPr>
            <a:spLocks noGrp="1"/>
          </p:cNvSpPr>
          <p:nvPr>
            <p:ph type="sldNum" sz="quarter" idx="12"/>
          </p:nvPr>
        </p:nvSpPr>
        <p:spPr>
          <a:xfrm>
            <a:off x="8737600" y="6245225"/>
            <a:ext cx="2844800" cy="476250"/>
          </a:xfrm>
        </p:spPr>
        <p:txBody>
          <a:bodyPr/>
          <a:lstStyle>
            <a:lvl1pPr>
              <a:defRPr/>
            </a:lvl1pPr>
          </a:lstStyle>
          <a:p>
            <a:fld id="{A67DF7E9-6564-40B7-BBB6-9B1E20CBB325}" type="slidenum">
              <a:rPr lang="zh-CN" altLang="zh-CN"/>
            </a:fld>
            <a:endParaRPr lang="zh-CN" altLang="zh-CN"/>
          </a:p>
        </p:txBody>
      </p:sp>
    </p:spTree>
  </p:cSld>
  <p:clrMapOvr>
    <a:masterClrMapping/>
  </p:clrMapOvr>
  <mc:AlternateContent xmlns:mc="http://schemas.openxmlformats.org/markup-compatibility/2006">
    <mc:Choice xmlns:p14="http://schemas.microsoft.com/office/powerpoint/2010/main" Requires="p14">
      <p:transition spd="slow" p14:dur="1000" advClick="0" advTm="0">
        <p:wipe dir="d"/>
      </p:transition>
    </mc:Choice>
    <mc:Fallback>
      <p:transition spd="slow" advClick="0" advTm="0">
        <p:wipe dir="d"/>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EDBE0CD0-FE0E-478F-886C-4423D80058E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0E0B2B7-3355-42C3-95FA-5BAAC6640C9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advClick="0" advTm="0">
        <p:wipe dir="d"/>
      </p:transition>
    </mc:Choice>
    <mc:Fallback>
      <p:transition spd="slow" advClick="0" advTm="0">
        <p:wipe dir="d"/>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EDBE0CD0-FE0E-478F-886C-4423D80058E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0E0B2B7-3355-42C3-95FA-5BAAC6640C9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advClick="0" advTm="0">
        <p:wipe dir="d"/>
      </p:transition>
    </mc:Choice>
    <mc:Fallback>
      <p:transition spd="slow" advClick="0" advTm="0">
        <p:wipe dir="d"/>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EDBE0CD0-FE0E-478F-886C-4423D80058E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0E0B2B7-3355-42C3-95FA-5BAAC6640C9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advClick="0" advTm="0">
        <p:wipe dir="d"/>
      </p:transition>
    </mc:Choice>
    <mc:Fallback>
      <p:transition spd="slow" advClick="0" advTm="0">
        <p:wipe dir="d"/>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EDBE0CD0-FE0E-478F-886C-4423D80058E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0E0B2B7-3355-42C3-95FA-5BAAC6640C9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advClick="0" advTm="0">
        <p:wipe dir="d"/>
      </p:transition>
    </mc:Choice>
    <mc:Fallback>
      <p:transition spd="slow" advClick="0" advTm="0">
        <p:wipe dir="d"/>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no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1439545" y="365125"/>
            <a:ext cx="10515600" cy="933450"/>
          </a:xfrm>
        </p:spPr>
        <p:txBody>
          <a:bodyPr/>
          <a:lstStyle>
            <a:lvl1pPr>
              <a:defRPr sz="2800" b="1">
                <a:solidFill>
                  <a:schemeClr val="tx1">
                    <a:lumMod val="75000"/>
                    <a:lumOff val="25000"/>
                  </a:schemeClr>
                </a:solidFill>
                <a:latin typeface="阿里巴巴普惠体" panose="00020600040101010101" charset="-122"/>
                <a:ea typeface="阿里巴巴普惠体" panose="00020600040101010101" charset="-122"/>
              </a:defRPr>
            </a:lvl1p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advClick="0" advTm="0">
        <p:wipe dir="d"/>
      </p:transition>
    </mc:Choice>
    <mc:Fallback>
      <p:transition spd="slow" advClick="0" advTm="0">
        <p:wipe di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000" advClick="0" advTm="0">
        <p:wipe dir="d"/>
      </p:transition>
    </mc:Choice>
    <mc:Fallback>
      <p:transition spd="slow" advClick="0" advTm="0">
        <p:wipe dir="d"/>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EDBE0CD0-FE0E-478F-886C-4423D80058E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0E0B2B7-3355-42C3-95FA-5BAAC6640C9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advClick="0" advTm="0">
        <p:wipe dir="d"/>
      </p:transition>
    </mc:Choice>
    <mc:Fallback>
      <p:transition spd="slow" advClick="0" advTm="0">
        <p:wipe dir="d"/>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EDBE0CD0-FE0E-478F-886C-4423D80058E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0E0B2B7-3355-42C3-95FA-5BAAC6640C9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advClick="0" advTm="0">
        <p:wipe dir="d"/>
      </p:transition>
    </mc:Choice>
    <mc:Fallback>
      <p:transition spd="slow" advClick="0" advTm="0">
        <p:wipe dir="d"/>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阿里巴巴普惠体" panose="00020600040101010101" charset="-122"/>
              </a:defRPr>
            </a:lvl1pPr>
          </a:lstStyle>
          <a:p>
            <a:fld id="{EDBE0CD0-FE0E-478F-886C-4423D80058E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阿里巴巴普惠体" panose="00020600040101010101"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阿里巴巴普惠体" panose="00020600040101010101" charset="-122"/>
              </a:defRPr>
            </a:lvl1pPr>
          </a:lstStyle>
          <a:p>
            <a:fld id="{40E0B2B7-3355-42C3-95FA-5BAAC6640C90}"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mc:AlternateContent xmlns:mc="http://schemas.openxmlformats.org/markup-compatibility/2006">
    <mc:Choice xmlns:p14="http://schemas.microsoft.com/office/powerpoint/2010/main" Requires="p14">
      <p:transition spd="slow" p14:dur="1000" advClick="0" advTm="0">
        <p:wipe dir="d"/>
      </p:transition>
    </mc:Choice>
    <mc:Fallback>
      <p:transition spd="slow" advClick="0" advTm="0">
        <p:wipe dir="d"/>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阿里巴巴普惠体" panose="00020600040101010101" charset="-122"/>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阿里巴巴普惠体" panose="00020600040101010101" charset="-12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阿里巴巴普惠体" panose="00020600040101010101" charset="-122"/>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阿里巴巴普惠体" panose="00020600040101010101" charset="-122"/>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panose="00020600040101010101" charset="-122"/>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panose="00020600040101010101" charset="-122"/>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7.xml"/><Relationship Id="rId7" Type="http://schemas.openxmlformats.org/officeDocument/2006/relationships/slideLayout" Target="../slideLayouts/slideLayout6.xml"/><Relationship Id="rId6" Type="http://schemas.openxmlformats.org/officeDocument/2006/relationships/tags" Target="../tags/tag32.xml"/><Relationship Id="rId5" Type="http://schemas.openxmlformats.org/officeDocument/2006/relationships/image" Target="../media/image2.png"/><Relationship Id="rId4" Type="http://schemas.openxmlformats.org/officeDocument/2006/relationships/tags" Target="../tags/tag31.xml"/><Relationship Id="rId3" Type="http://schemas.openxmlformats.org/officeDocument/2006/relationships/image" Target="../media/image15.png"/><Relationship Id="rId2" Type="http://schemas.openxmlformats.org/officeDocument/2006/relationships/tags" Target="../tags/tag30.xml"/><Relationship Id="rId1" Type="http://schemas.openxmlformats.org/officeDocument/2006/relationships/tags" Target="../tags/tag29.xml"/></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6.xml"/><Relationship Id="rId4" Type="http://schemas.openxmlformats.org/officeDocument/2006/relationships/image" Target="../media/image17.png"/><Relationship Id="rId3" Type="http://schemas.openxmlformats.org/officeDocument/2006/relationships/tags" Target="../tags/tag34.xml"/><Relationship Id="rId2" Type="http://schemas.openxmlformats.org/officeDocument/2006/relationships/image" Target="../media/image16.png"/><Relationship Id="rId1" Type="http://schemas.openxmlformats.org/officeDocument/2006/relationships/tags" Target="../tags/tag33.xml"/></Relationships>
</file>

<file path=ppt/slides/_rels/slide12.xml.rels><?xml version="1.0" encoding="UTF-8" standalone="yes"?>
<Relationships xmlns="http://schemas.openxmlformats.org/package/2006/relationships"><Relationship Id="rId9" Type="http://schemas.openxmlformats.org/officeDocument/2006/relationships/image" Target="../media/image21.png"/><Relationship Id="rId8" Type="http://schemas.openxmlformats.org/officeDocument/2006/relationships/tags" Target="../tags/tag39.xml"/><Relationship Id="rId7" Type="http://schemas.openxmlformats.org/officeDocument/2006/relationships/image" Target="../media/image20.png"/><Relationship Id="rId6" Type="http://schemas.openxmlformats.org/officeDocument/2006/relationships/tags" Target="../tags/tag38.xml"/><Relationship Id="rId5" Type="http://schemas.openxmlformats.org/officeDocument/2006/relationships/image" Target="../media/image19.png"/><Relationship Id="rId4" Type="http://schemas.openxmlformats.org/officeDocument/2006/relationships/tags" Target="../tags/tag37.xml"/><Relationship Id="rId3" Type="http://schemas.openxmlformats.org/officeDocument/2006/relationships/image" Target="../media/image18.png"/><Relationship Id="rId2" Type="http://schemas.openxmlformats.org/officeDocument/2006/relationships/tags" Target="../tags/tag36.xml"/><Relationship Id="rId14" Type="http://schemas.openxmlformats.org/officeDocument/2006/relationships/notesSlide" Target="../notesSlides/notesSlide9.xml"/><Relationship Id="rId13" Type="http://schemas.openxmlformats.org/officeDocument/2006/relationships/slideLayout" Target="../slideLayouts/slideLayout6.xml"/><Relationship Id="rId12" Type="http://schemas.openxmlformats.org/officeDocument/2006/relationships/tags" Target="../tags/tag41.xml"/><Relationship Id="rId11" Type="http://schemas.openxmlformats.org/officeDocument/2006/relationships/image" Target="../media/image2.png"/><Relationship Id="rId10" Type="http://schemas.openxmlformats.org/officeDocument/2006/relationships/tags" Target="../tags/tag40.xml"/><Relationship Id="rId1" Type="http://schemas.openxmlformats.org/officeDocument/2006/relationships/tags" Target="../tags/tag35.xml"/></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10.xml"/><Relationship Id="rId7"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tags" Target="../tags/tag44.xml"/><Relationship Id="rId4" Type="http://schemas.openxmlformats.org/officeDocument/2006/relationships/image" Target="../media/image23.png"/><Relationship Id="rId3" Type="http://schemas.openxmlformats.org/officeDocument/2006/relationships/tags" Target="../tags/tag43.xml"/><Relationship Id="rId2" Type="http://schemas.openxmlformats.org/officeDocument/2006/relationships/image" Target="../media/image22.png"/><Relationship Id="rId1" Type="http://schemas.openxmlformats.org/officeDocument/2006/relationships/tags" Target="../tags/tag42.xml"/></Relationships>
</file>

<file path=ppt/slides/_rels/slide14.xml.rels><?xml version="1.0" encoding="UTF-8" standalone="yes"?>
<Relationships xmlns="http://schemas.openxmlformats.org/package/2006/relationships"><Relationship Id="rId9" Type="http://schemas.openxmlformats.org/officeDocument/2006/relationships/slideLayout" Target="../slideLayouts/slideLayout6.xml"/><Relationship Id="rId8" Type="http://schemas.openxmlformats.org/officeDocument/2006/relationships/image" Target="../media/image28.png"/><Relationship Id="rId7" Type="http://schemas.openxmlformats.org/officeDocument/2006/relationships/tags" Target="../tags/tag48.xml"/><Relationship Id="rId6" Type="http://schemas.openxmlformats.org/officeDocument/2006/relationships/image" Target="../media/image27.png"/><Relationship Id="rId5" Type="http://schemas.openxmlformats.org/officeDocument/2006/relationships/tags" Target="../tags/tag47.xml"/><Relationship Id="rId4" Type="http://schemas.openxmlformats.org/officeDocument/2006/relationships/image" Target="../media/image26.png"/><Relationship Id="rId3" Type="http://schemas.openxmlformats.org/officeDocument/2006/relationships/tags" Target="../tags/tag46.xml"/><Relationship Id="rId2" Type="http://schemas.openxmlformats.org/officeDocument/2006/relationships/image" Target="../media/image25.png"/><Relationship Id="rId10" Type="http://schemas.openxmlformats.org/officeDocument/2006/relationships/notesSlide" Target="../notesSlides/notesSlide11.xml"/><Relationship Id="rId1" Type="http://schemas.openxmlformats.org/officeDocument/2006/relationships/tags" Target="../tags/tag4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image" Target="../media/image32.jpeg"/></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image" Target="../media/image2.png"/><Relationship Id="rId1" Type="http://schemas.openxmlformats.org/officeDocument/2006/relationships/tags" Target="../tags/tag2.xml"/></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tags" Target="../tags/tag7.xml"/><Relationship Id="rId3" Type="http://schemas.openxmlformats.org/officeDocument/2006/relationships/tags" Target="../tags/tag6.xml"/><Relationship Id="rId2" Type="http://schemas.openxmlformats.org/officeDocument/2006/relationships/image" Target="../media/image2.png"/><Relationship Id="rId1" Type="http://schemas.openxmlformats.org/officeDocument/2006/relationships/tags" Target="../tags/tag5.xml"/></Relationships>
</file>

<file path=ppt/slides/_rels/slide4.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6.xml"/><Relationship Id="rId7" Type="http://schemas.openxmlformats.org/officeDocument/2006/relationships/image" Target="../media/image6.png"/><Relationship Id="rId6" Type="http://schemas.openxmlformats.org/officeDocument/2006/relationships/tags" Target="../tags/tag11.xml"/><Relationship Id="rId5" Type="http://schemas.openxmlformats.org/officeDocument/2006/relationships/image" Target="../media/image5.png"/><Relationship Id="rId4" Type="http://schemas.openxmlformats.org/officeDocument/2006/relationships/tags" Target="../tags/tag10.xml"/><Relationship Id="rId3" Type="http://schemas.openxmlformats.org/officeDocument/2006/relationships/tags" Target="../tags/tag9.xml"/><Relationship Id="rId2" Type="http://schemas.openxmlformats.org/officeDocument/2006/relationships/image" Target="../media/image2.png"/><Relationship Id="rId1" Type="http://schemas.openxmlformats.org/officeDocument/2006/relationships/tags" Target="../tags/tag8.xml"/></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6.xml"/><Relationship Id="rId4" Type="http://schemas.openxmlformats.org/officeDocument/2006/relationships/image" Target="../media/image8.png"/><Relationship Id="rId3" Type="http://schemas.openxmlformats.org/officeDocument/2006/relationships/tags" Target="../tags/tag13.xml"/><Relationship Id="rId2" Type="http://schemas.openxmlformats.org/officeDocument/2006/relationships/image" Target="../media/image7.png"/><Relationship Id="rId1" Type="http://schemas.openxmlformats.org/officeDocument/2006/relationships/tags" Target="../tags/tag12.xml"/></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tags" Target="../tags/tag17.xml"/><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image" Target="../media/image2.png"/><Relationship Id="rId1" Type="http://schemas.openxmlformats.org/officeDocument/2006/relationships/tags" Target="../tags/tag14.xml"/></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6.xml"/><Relationship Id="rId4" Type="http://schemas.openxmlformats.org/officeDocument/2006/relationships/image" Target="../media/image11.png"/><Relationship Id="rId3" Type="http://schemas.openxmlformats.org/officeDocument/2006/relationships/tags" Target="../tags/tag19.xml"/><Relationship Id="rId2" Type="http://schemas.openxmlformats.org/officeDocument/2006/relationships/image" Target="../media/image10.png"/><Relationship Id="rId1" Type="http://schemas.openxmlformats.org/officeDocument/2006/relationships/tags" Target="../tags/tag18.xml"/></Relationships>
</file>

<file path=ppt/slides/_rels/slide8.xml.rels><?xml version="1.0" encoding="UTF-8" standalone="yes"?>
<Relationships xmlns="http://schemas.openxmlformats.org/package/2006/relationships"><Relationship Id="rId9" Type="http://schemas.openxmlformats.org/officeDocument/2006/relationships/notesSlide" Target="../notesSlides/notesSlide5.xml"/><Relationship Id="rId8" Type="http://schemas.openxmlformats.org/officeDocument/2006/relationships/slideLayout" Target="../slideLayouts/slideLayout6.xml"/><Relationship Id="rId7" Type="http://schemas.openxmlformats.org/officeDocument/2006/relationships/image" Target="../media/image13.png"/><Relationship Id="rId6" Type="http://schemas.openxmlformats.org/officeDocument/2006/relationships/tags" Target="../tags/tag23.xml"/><Relationship Id="rId5" Type="http://schemas.openxmlformats.org/officeDocument/2006/relationships/image" Target="../media/image12.png"/><Relationship Id="rId4" Type="http://schemas.openxmlformats.org/officeDocument/2006/relationships/tags" Target="../tags/tag22.xml"/><Relationship Id="rId3" Type="http://schemas.openxmlformats.org/officeDocument/2006/relationships/tags" Target="../tags/tag21.xml"/><Relationship Id="rId2" Type="http://schemas.openxmlformats.org/officeDocument/2006/relationships/image" Target="../media/image2.png"/><Relationship Id="rId1" Type="http://schemas.openxmlformats.org/officeDocument/2006/relationships/tags" Target="../tags/tag20.xml"/></Relationships>
</file>

<file path=ppt/slides/_rels/slide9.xml.rels><?xml version="1.0" encoding="UTF-8" standalone="yes"?>
<Relationships xmlns="http://schemas.openxmlformats.org/package/2006/relationships"><Relationship Id="rId9" Type="http://schemas.openxmlformats.org/officeDocument/2006/relationships/notesSlide" Target="../notesSlides/notesSlide6.xml"/><Relationship Id="rId8" Type="http://schemas.openxmlformats.org/officeDocument/2006/relationships/slideLayout" Target="../slideLayouts/slideLayout6.xml"/><Relationship Id="rId7" Type="http://schemas.openxmlformats.org/officeDocument/2006/relationships/image" Target="../media/image14.png"/><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image" Target="../media/image2.png"/><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tags" Target="../tags/tag2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A8882"/>
        </a:solidFill>
        <a:effectLst/>
      </p:bgPr>
    </p:bg>
    <p:spTree>
      <p:nvGrpSpPr>
        <p:cNvPr id="1" name=""/>
        <p:cNvGrpSpPr/>
        <p:nvPr/>
      </p:nvGrpSpPr>
      <p:grpSpPr>
        <a:xfrm>
          <a:off x="0" y="0"/>
          <a:ext cx="0" cy="0"/>
          <a:chOff x="0" y="0"/>
          <a:chExt cx="0" cy="0"/>
        </a:xfrm>
      </p:grpSpPr>
      <p:grpSp>
        <p:nvGrpSpPr>
          <p:cNvPr id="2" name="组合 1"/>
          <p:cNvGrpSpPr/>
          <p:nvPr/>
        </p:nvGrpSpPr>
        <p:grpSpPr>
          <a:xfrm>
            <a:off x="-296545" y="982345"/>
            <a:ext cx="4441190" cy="5575935"/>
            <a:chOff x="-575" y="1006"/>
            <a:chExt cx="9322" cy="9322"/>
          </a:xfrm>
          <a:effectLst>
            <a:outerShdw blurRad="50800" dist="38100" dir="2700000" algn="tl" rotWithShape="0">
              <a:srgbClr val="4DA195">
                <a:alpha val="19000"/>
              </a:srgbClr>
            </a:outerShdw>
          </a:effectLst>
        </p:grpSpPr>
        <p:sp>
          <p:nvSpPr>
            <p:cNvPr id="26" name="椭圆 25"/>
            <p:cNvSpPr/>
            <p:nvPr/>
          </p:nvSpPr>
          <p:spPr>
            <a:xfrm>
              <a:off x="489" y="1925"/>
              <a:ext cx="7483" cy="7483"/>
            </a:xfrm>
            <a:prstGeom prst="ellipse">
              <a:avLst/>
            </a:prstGeom>
            <a:gradFill>
              <a:gsLst>
                <a:gs pos="0">
                  <a:schemeClr val="accent1">
                    <a:lumMod val="5000"/>
                    <a:lumOff val="95000"/>
                    <a:alpha val="42000"/>
                  </a:schemeClr>
                </a:gs>
                <a:gs pos="30000">
                  <a:srgbClr val="4DA195">
                    <a:alpha val="34000"/>
                  </a:srgbClr>
                </a:gs>
                <a:gs pos="64000">
                  <a:srgbClr val="4A8882">
                    <a:alpha val="32000"/>
                  </a:srgbClr>
                </a:gs>
                <a:gs pos="90000">
                  <a:srgbClr val="0A7F94">
                    <a:alpha val="34000"/>
                  </a:srgbClr>
                </a:gs>
              </a:gsLst>
              <a:lin ang="5400000" scaled="0"/>
            </a:gradFill>
            <a:ln w="28575" cmpd="sng">
              <a:solidFill>
                <a:schemeClr val="accent1">
                  <a:shade val="50000"/>
                  <a:alpha val="13000"/>
                </a:schemeClr>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22" name="图片 21" descr="/private/var/folders/bb/c6t5qt3d3pg7rzfxj9x7kg100000gn/T/com.kingsoft.wpsoffice.mac/picturecompress_20240926210403/output_1.pngoutput_1"/>
            <p:cNvPicPr>
              <a:picLocks noChangeAspect="1"/>
            </p:cNvPicPr>
            <p:nvPr/>
          </p:nvPicPr>
          <p:blipFill>
            <a:blip r:embed="rId1"/>
            <a:stretch>
              <a:fillRect/>
            </a:stretch>
          </p:blipFill>
          <p:spPr>
            <a:xfrm>
              <a:off x="-575" y="1006"/>
              <a:ext cx="9322" cy="9322"/>
            </a:xfrm>
            <a:prstGeom prst="rect">
              <a:avLst/>
            </a:prstGeom>
          </p:spPr>
        </p:pic>
      </p:grpSp>
      <p:sp>
        <p:nvSpPr>
          <p:cNvPr id="14" name="文本框 13"/>
          <p:cNvSpPr txBox="1"/>
          <p:nvPr/>
        </p:nvSpPr>
        <p:spPr>
          <a:xfrm>
            <a:off x="4777423" y="3216275"/>
            <a:ext cx="5488940" cy="583565"/>
          </a:xfrm>
          <a:prstGeom prst="rect">
            <a:avLst/>
          </a:prstGeom>
          <a:noFill/>
        </p:spPr>
        <p:txBody>
          <a:bodyPr wrap="square" rtlCol="0" anchor="t">
            <a:spAutoFit/>
          </a:bodyPr>
          <a:p>
            <a:pPr algn="dist"/>
            <a:r>
              <a:rPr lang="zh-CN" altLang="en-US" sz="3200" dirty="0">
                <a:solidFill>
                  <a:schemeClr val="bg1"/>
                </a:solidFill>
                <a:latin typeface="思源宋体 CN Heavy" panose="02020900000000000000" charset="-122"/>
                <a:ea typeface="思源宋体 CN Heavy" panose="02020900000000000000" charset="-122"/>
                <a:sym typeface="+mn-ea"/>
              </a:rPr>
              <a:t>衣起琴弦，古韵盛装</a:t>
            </a:r>
            <a:endParaRPr lang="zh-CN" altLang="en-US" sz="3200" dirty="0">
              <a:solidFill>
                <a:schemeClr val="bg1"/>
              </a:solidFill>
              <a:latin typeface="思源宋体 CN Heavy" panose="02020900000000000000" charset="-122"/>
              <a:ea typeface="思源宋体 CN Heavy" panose="02020900000000000000" charset="-122"/>
              <a:sym typeface="+mn-ea"/>
            </a:endParaRPr>
          </a:p>
        </p:txBody>
      </p:sp>
      <p:sp>
        <p:nvSpPr>
          <p:cNvPr id="18" name="文本框 17"/>
          <p:cNvSpPr txBox="1"/>
          <p:nvPr/>
        </p:nvSpPr>
        <p:spPr>
          <a:xfrm>
            <a:off x="4777740" y="4320540"/>
            <a:ext cx="5488305" cy="1198880"/>
          </a:xfrm>
          <a:prstGeom prst="rect">
            <a:avLst/>
          </a:prstGeom>
          <a:noFill/>
        </p:spPr>
        <p:txBody>
          <a:bodyPr wrap="square" rtlCol="0" anchor="t">
            <a:spAutoFit/>
          </a:bodyPr>
          <a:p>
            <a:pPr algn="ctr">
              <a:lnSpc>
                <a:spcPct val="150000"/>
              </a:lnSpc>
            </a:pPr>
            <a:r>
              <a:rPr lang="zh-CN" altLang="en-US" sz="1600" dirty="0">
                <a:solidFill>
                  <a:schemeClr val="bg1"/>
                </a:solidFill>
                <a:latin typeface="思源宋体 CN Heavy" panose="02020900000000000000" charset="-122"/>
                <a:ea typeface="思源宋体 CN Heavy" panose="02020900000000000000" charset="-122"/>
              </a:rPr>
              <a:t>中国各朝代服饰犹如一幅华丽画卷，在数千年的历史长河中缓缓展开面纱。让我们一起走进这段华丽的历史长河，感受每个朝代独特的服饰韵味。</a:t>
            </a:r>
            <a:endParaRPr lang="zh-CN" altLang="en-US" sz="1600" dirty="0">
              <a:solidFill>
                <a:schemeClr val="bg1"/>
              </a:solidFill>
              <a:latin typeface="思源宋体 CN Heavy" panose="02020900000000000000" charset="-122"/>
              <a:ea typeface="思源宋体 CN Heavy" panose="02020900000000000000" charset="-122"/>
            </a:endParaRPr>
          </a:p>
        </p:txBody>
      </p:sp>
      <p:grpSp>
        <p:nvGrpSpPr>
          <p:cNvPr id="23" name="组合 22"/>
          <p:cNvGrpSpPr/>
          <p:nvPr/>
        </p:nvGrpSpPr>
        <p:grpSpPr>
          <a:xfrm rot="0">
            <a:off x="4908550" y="3905250"/>
            <a:ext cx="4906645" cy="415290"/>
            <a:chOff x="8809" y="1835"/>
            <a:chExt cx="7727" cy="654"/>
          </a:xfrm>
        </p:grpSpPr>
        <p:sp>
          <p:nvSpPr>
            <p:cNvPr id="19" name="文本框 18"/>
            <p:cNvSpPr txBox="1"/>
            <p:nvPr/>
          </p:nvSpPr>
          <p:spPr>
            <a:xfrm>
              <a:off x="11909" y="1835"/>
              <a:ext cx="1527" cy="654"/>
            </a:xfrm>
            <a:prstGeom prst="rect">
              <a:avLst/>
            </a:prstGeom>
            <a:noFill/>
          </p:spPr>
          <p:txBody>
            <a:bodyPr wrap="square" rtlCol="0">
              <a:noAutofit/>
            </a:bodyPr>
            <a:p>
              <a:pPr algn="dist"/>
              <a:r>
                <a:rPr lang="en-US" altLang="zh-CN" sz="2800">
                  <a:solidFill>
                    <a:schemeClr val="bg1"/>
                  </a:solidFill>
                  <a:latin typeface="Arial Regular" panose="020B0604020202090204" charset="0"/>
                  <a:ea typeface="阿里巴巴普惠体" panose="00020600040101010101" charset="-122"/>
                  <a:cs typeface="Arial Regular" panose="020B0604020202090204" charset="0"/>
                </a:rPr>
                <a:t>China</a:t>
              </a:r>
              <a:endParaRPr lang="en-US" altLang="zh-CN" sz="2800">
                <a:solidFill>
                  <a:schemeClr val="bg1"/>
                </a:solidFill>
                <a:latin typeface="Arial Regular" panose="020B0604020202090204" charset="0"/>
                <a:ea typeface="阿里巴巴普惠体" panose="00020600040101010101" charset="-122"/>
                <a:cs typeface="Arial Regular" panose="020B0604020202090204" charset="0"/>
              </a:endParaRPr>
            </a:p>
          </p:txBody>
        </p:sp>
        <p:cxnSp>
          <p:nvCxnSpPr>
            <p:cNvPr id="20" name="直接连接符 19"/>
            <p:cNvCxnSpPr/>
            <p:nvPr/>
          </p:nvCxnSpPr>
          <p:spPr>
            <a:xfrm>
              <a:off x="13492" y="2162"/>
              <a:ext cx="30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8809" y="2162"/>
              <a:ext cx="30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5" name="文本框 24"/>
          <p:cNvSpPr txBox="1"/>
          <p:nvPr/>
        </p:nvSpPr>
        <p:spPr>
          <a:xfrm>
            <a:off x="2667635" y="593725"/>
            <a:ext cx="9970135" cy="1934845"/>
          </a:xfrm>
          <a:prstGeom prst="rect">
            <a:avLst/>
          </a:prstGeom>
          <a:noFill/>
          <a:effectLst>
            <a:outerShdw blurRad="50800" dist="38100" dir="2700000" algn="tl" rotWithShape="0">
              <a:prstClr val="black">
                <a:alpha val="40000"/>
              </a:prstClr>
            </a:outerShdw>
          </a:effectLst>
        </p:spPr>
        <p:txBody>
          <a:bodyPr wrap="square" rtlCol="0">
            <a:noAutofit/>
          </a:bodyPr>
          <a:p>
            <a:r>
              <a:rPr lang="zh-CN" altLang="en-US" sz="3200" b="1" dirty="0">
                <a:solidFill>
                  <a:schemeClr val="bg1"/>
                </a:solidFill>
                <a:effectLst/>
                <a:latin typeface="华文新魏" panose="02010800040101010101" charset="-122"/>
                <a:ea typeface="华文新魏" panose="02010800040101010101" charset="-122"/>
                <a:cs typeface="华文新魏" panose="02010800040101010101" charset="-122"/>
              </a:rPr>
              <a:t> </a:t>
            </a:r>
            <a:r>
              <a:rPr lang="zh-CN" altLang="en-US" sz="4800" b="1" dirty="0">
                <a:solidFill>
                  <a:schemeClr val="bg1"/>
                </a:solidFill>
                <a:effectLst/>
                <a:latin typeface="Times New Roman" panose="02020603050405020304" charset="0"/>
                <a:ea typeface="华文新魏" panose="02010800040101010101" charset="-122"/>
                <a:cs typeface="Times New Roman" panose="02020603050405020304" charset="0"/>
              </a:rPr>
              <a:t>Hanfu</a:t>
            </a:r>
            <a:r>
              <a:rPr lang="en-US" altLang="zh-CN" sz="4800" b="1" dirty="0">
                <a:solidFill>
                  <a:schemeClr val="bg1"/>
                </a:solidFill>
                <a:effectLst/>
                <a:latin typeface="Times New Roman" panose="02020603050405020304" charset="0"/>
                <a:ea typeface="华文新魏" panose="02010800040101010101" charset="-122"/>
                <a:cs typeface="Times New Roman" panose="02020603050405020304" charset="0"/>
              </a:rPr>
              <a:t>-Chinese traditional clothing</a:t>
            </a:r>
            <a:endParaRPr lang="zh-CN" altLang="en-US" sz="3600" b="1" dirty="0">
              <a:solidFill>
                <a:schemeClr val="bg1"/>
              </a:solidFill>
              <a:effectLst/>
              <a:latin typeface="Times New Roman" panose="02020603050405020304" charset="0"/>
              <a:ea typeface="华文新魏" panose="02010800040101010101" charset="-122"/>
              <a:cs typeface="Times New Roman" panose="02020603050405020304" charset="0"/>
            </a:endParaRPr>
          </a:p>
          <a:p>
            <a:endParaRPr lang="zh-CN" altLang="en-US" sz="4800" b="1" dirty="0">
              <a:solidFill>
                <a:schemeClr val="bg1"/>
              </a:solidFill>
              <a:effectLst/>
              <a:latin typeface="Times New Roman" panose="02020603050405020304" charset="0"/>
              <a:ea typeface="华文新魏" panose="02010800040101010101" charset="-122"/>
              <a:cs typeface="Times New Roman" panose="02020603050405020304" charset="0"/>
            </a:endParaRPr>
          </a:p>
          <a:p>
            <a:r>
              <a:rPr lang="zh-CN" altLang="en-US" sz="4400" b="1" dirty="0">
                <a:solidFill>
                  <a:schemeClr val="bg1"/>
                </a:solidFill>
                <a:effectLst/>
                <a:latin typeface="Times New Roman" panose="02020603050405020304" charset="0"/>
                <a:ea typeface="华文新魏" panose="02010800040101010101" charset="-122"/>
                <a:cs typeface="Times New Roman" panose="02020603050405020304" charset="0"/>
              </a:rPr>
              <a:t> </a:t>
            </a:r>
            <a:r>
              <a:rPr lang="en-US" altLang="zh-CN" sz="4400" b="1" dirty="0">
                <a:solidFill>
                  <a:schemeClr val="bg1"/>
                </a:solidFill>
                <a:effectLst/>
                <a:latin typeface="Times New Roman" panose="02020603050405020304" charset="0"/>
                <a:ea typeface="华文新魏" panose="02010800040101010101" charset="-122"/>
                <a:cs typeface="Times New Roman" panose="02020603050405020304" charset="0"/>
              </a:rPr>
              <a:t>                   </a:t>
            </a:r>
            <a:r>
              <a:rPr lang="zh-CN" altLang="en-US" sz="4400" b="1" dirty="0">
                <a:solidFill>
                  <a:schemeClr val="bg1"/>
                </a:solidFill>
                <a:effectLst/>
                <a:latin typeface="Times New Roman" panose="02020603050405020304" charset="0"/>
                <a:ea typeface="华文新魏" panose="02010800040101010101" charset="-122"/>
                <a:cs typeface="Times New Roman" panose="02020603050405020304" charset="0"/>
              </a:rPr>
              <a:t>非遗--汉服文化</a:t>
            </a:r>
            <a:endParaRPr lang="zh-CN" altLang="en-US" sz="4400" b="1" dirty="0">
              <a:solidFill>
                <a:schemeClr val="bg1"/>
              </a:solidFill>
              <a:effectLst/>
              <a:latin typeface="Times New Roman" panose="02020603050405020304" charset="0"/>
              <a:ea typeface="华文新魏" panose="02010800040101010101" charset="-122"/>
              <a:cs typeface="Times New Roman" panose="02020603050405020304" charset="0"/>
            </a:endParaRPr>
          </a:p>
        </p:txBody>
      </p:sp>
      <p:sp>
        <p:nvSpPr>
          <p:cNvPr id="16" name="圆角矩形 15"/>
          <p:cNvSpPr/>
          <p:nvPr>
            <p:custDataLst>
              <p:tags r:id="rId2"/>
            </p:custDataLst>
          </p:nvPr>
        </p:nvSpPr>
        <p:spPr>
          <a:xfrm>
            <a:off x="5382260" y="5777230"/>
            <a:ext cx="4170680" cy="370840"/>
          </a:xfrm>
          <a:prstGeom prst="roundRect">
            <a:avLst/>
          </a:prstGeom>
          <a:solidFill>
            <a:schemeClr val="bg1">
              <a:alpha val="2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400" dirty="0">
                <a:solidFill>
                  <a:schemeClr val="bg1"/>
                </a:solidFill>
                <a:latin typeface="Times New Roman" panose="02020603050405020304" charset="0"/>
                <a:ea typeface="思源宋体 CN Heavy" panose="02020900000000000000" charset="-122"/>
                <a:cs typeface="Times New Roman" panose="02020603050405020304" charset="0"/>
                <a:sym typeface="思源黑体" panose="020B0500000000000000" pitchFamily="34" charset="-122"/>
              </a:rPr>
              <a:t>Reporter</a:t>
            </a:r>
            <a:r>
              <a:rPr lang="zh-CN" altLang="en-US" sz="2400" dirty="0">
                <a:solidFill>
                  <a:schemeClr val="bg1"/>
                </a:solidFill>
                <a:latin typeface="Times New Roman" panose="02020603050405020304" charset="0"/>
                <a:ea typeface="思源宋体 CN Heavy" panose="02020900000000000000" charset="-122"/>
                <a:cs typeface="Times New Roman" panose="02020603050405020304" charset="0"/>
                <a:sym typeface="思源黑体" panose="020B0500000000000000" pitchFamily="34" charset="-122"/>
              </a:rPr>
              <a:t>：</a:t>
            </a:r>
            <a:r>
              <a:rPr lang="en-US" altLang="zh-CN" sz="2400" dirty="0">
                <a:solidFill>
                  <a:schemeClr val="bg1"/>
                </a:solidFill>
                <a:latin typeface="Times New Roman" panose="02020603050405020304" charset="0"/>
                <a:ea typeface="思源宋体 CN Heavy" panose="02020900000000000000" charset="-122"/>
                <a:cs typeface="Times New Roman" panose="02020603050405020304" charset="0"/>
                <a:sym typeface="思源黑体" panose="020B0500000000000000" pitchFamily="34" charset="-122"/>
              </a:rPr>
              <a:t>Guo Zibin</a:t>
            </a:r>
            <a:endParaRPr lang="en-US" altLang="zh-CN" sz="2400" dirty="0">
              <a:solidFill>
                <a:schemeClr val="bg1"/>
              </a:solidFill>
              <a:latin typeface="Times New Roman" panose="02020603050405020304" charset="0"/>
              <a:ea typeface="思源宋体 CN Heavy" panose="02020900000000000000" charset="-122"/>
              <a:cs typeface="Times New Roman" panose="02020603050405020304" charset="0"/>
              <a:sym typeface="思源黑体" panose="020B05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000">
        <p:wipe dir="d"/>
      </p:transition>
    </mc:Choice>
    <mc:Fallback>
      <p:transition spd="slow">
        <p:wipe di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9" presetClass="entr" presetSubtype="0"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1000" fill="hold"/>
                                        <p:tgtEl>
                                          <p:spTgt spid="16"/>
                                        </p:tgtEl>
                                        <p:attrNameLst>
                                          <p:attrName>ppt_x</p:attrName>
                                        </p:attrNameLst>
                                      </p:cBhvr>
                                      <p:tavLst>
                                        <p:tav tm="0">
                                          <p:val>
                                            <p:strVal val="#ppt_x-.2"/>
                                          </p:val>
                                        </p:tav>
                                        <p:tav tm="100000">
                                          <p:val>
                                            <p:strVal val="#ppt_x"/>
                                          </p:val>
                                        </p:tav>
                                      </p:tavLst>
                                    </p:anim>
                                    <p:anim calcmode="lin" valueType="num">
                                      <p:cBhvr>
                                        <p:cTn id="23"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2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16" grpId="0" bldLvl="0" animBg="1"/>
      <p:bldP spid="16"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A8882"/>
        </a:solidFill>
        <a:effectLst/>
      </p:bgPr>
    </p:bg>
    <p:spTree>
      <p:nvGrpSpPr>
        <p:cNvPr id="1" name=""/>
        <p:cNvGrpSpPr/>
        <p:nvPr/>
      </p:nvGrpSpPr>
      <p:grpSpPr/>
      <p:sp>
        <p:nvSpPr>
          <p:cNvPr id="4" name="矩形 3"/>
          <p:cNvSpPr/>
          <p:nvPr/>
        </p:nvSpPr>
        <p:spPr>
          <a:xfrm>
            <a:off x="-635" y="220345"/>
            <a:ext cx="12192635" cy="640461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9" name="文本框 28"/>
          <p:cNvSpPr txBox="1"/>
          <p:nvPr>
            <p:custDataLst>
              <p:tags r:id="rId1"/>
            </p:custDataLst>
          </p:nvPr>
        </p:nvSpPr>
        <p:spPr>
          <a:xfrm>
            <a:off x="620395" y="1644650"/>
            <a:ext cx="5281930" cy="4782185"/>
          </a:xfrm>
          <a:prstGeom prst="rect">
            <a:avLst/>
          </a:prstGeom>
          <a:noFill/>
        </p:spPr>
        <p:txBody>
          <a:bodyPr wrap="square" rtlCol="0">
            <a:noAutofit/>
          </a:bodyPr>
          <a:p>
            <a:pPr marL="285750" indent="-285750" algn="just">
              <a:lnSpc>
                <a:spcPct val="150000"/>
              </a:lnSpc>
              <a:buClrTx/>
              <a:buSzTx/>
              <a:buFont typeface="Wingdings" panose="05000000000000000000" charset="0"/>
              <a:buChar char=""/>
            </a:pPr>
            <a:r>
              <a:rPr lang="zh-CN" altLang="en-US" sz="1800" dirty="0">
                <a:solidFill>
                  <a:srgbClr val="4A8882"/>
                </a:solidFill>
                <a:latin typeface="思源宋体 CN Heavy" panose="02020900000000000000" charset="-122"/>
                <a:ea typeface="思源宋体 CN Heavy" panose="02020900000000000000" charset="-122"/>
                <a:sym typeface="思源黑体" panose="020B0500000000000000" pitchFamily="34" charset="-122"/>
              </a:rPr>
              <a:t>明朝的汉服以端庄典雅、气度宏美的特点闻名于世，全面恢复了汉族服饰的特点。明代女性服饰呈现出了丰富的多样性，衫、袄、霞帔、背子、比甲及马面裙等都是当时女性的常用服饰。</a:t>
            </a:r>
            <a:endParaRPr lang="zh-CN" altLang="en-US" sz="1800" dirty="0">
              <a:solidFill>
                <a:srgbClr val="4A8882"/>
              </a:solidFill>
              <a:latin typeface="思源宋体 CN Heavy" panose="02020900000000000000" charset="-122"/>
              <a:ea typeface="思源宋体 CN Heavy" panose="02020900000000000000" charset="-122"/>
              <a:sym typeface="思源黑体" panose="020B0500000000000000" pitchFamily="34" charset="-122"/>
            </a:endParaRPr>
          </a:p>
          <a:p>
            <a:pPr marL="285750" indent="-285750" algn="just">
              <a:lnSpc>
                <a:spcPct val="150000"/>
              </a:lnSpc>
              <a:buClrTx/>
              <a:buSzTx/>
              <a:buFont typeface="Wingdings" panose="05000000000000000000" charset="0"/>
              <a:buChar char=""/>
            </a:pPr>
            <a:endParaRPr lang="zh-CN" altLang="en-US" sz="1800" dirty="0">
              <a:solidFill>
                <a:srgbClr val="4A8882"/>
              </a:solidFill>
              <a:latin typeface="思源宋体 CN Heavy" panose="02020900000000000000" charset="-122"/>
              <a:ea typeface="思源宋体 CN Heavy" panose="02020900000000000000" charset="-122"/>
              <a:sym typeface="思源黑体" panose="020B0500000000000000" pitchFamily="34" charset="-122"/>
            </a:endParaRPr>
          </a:p>
          <a:p>
            <a:pPr marL="285750" indent="-285750" algn="just">
              <a:lnSpc>
                <a:spcPct val="150000"/>
              </a:lnSpc>
              <a:buClrTx/>
              <a:buSzTx/>
              <a:buFont typeface="Wingdings" panose="05000000000000000000" charset="0"/>
              <a:buChar char=""/>
            </a:pPr>
            <a:r>
              <a:rPr lang="zh-CN" altLang="en-US" sz="1800" dirty="0">
                <a:solidFill>
                  <a:srgbClr val="4A8882"/>
                </a:solidFill>
                <a:latin typeface="思源宋体 CN Heavy" panose="02020900000000000000" charset="-122"/>
                <a:ea typeface="思源宋体 CN Heavy" panose="02020900000000000000" charset="-122"/>
                <a:sym typeface="思源黑体" panose="020B0500000000000000" pitchFamily="34" charset="-122"/>
              </a:rPr>
              <a:t>与唐装相比，明制汉服的衣裙比例发生了明显倒置，由上衣短下裳长，逐渐拉长上装，缩短露裙的长度。衣领除了常规的方领、圆领、交领，出现了立领。明代开始，扣子大量运用，材质有金属、玉石等。有扣的对襟长衫，是明妇女的常服。</a:t>
            </a:r>
            <a:endParaRPr lang="zh-CN" altLang="en-US" sz="1800" dirty="0">
              <a:solidFill>
                <a:srgbClr val="4A8882"/>
              </a:solidFill>
              <a:latin typeface="思源宋体 CN Heavy" panose="02020900000000000000" charset="-122"/>
              <a:ea typeface="思源宋体 CN Heavy" panose="02020900000000000000" charset="-122"/>
              <a:sym typeface="思源黑体" panose="020B0500000000000000" pitchFamily="34" charset="-122"/>
            </a:endParaRPr>
          </a:p>
        </p:txBody>
      </p:sp>
      <p:pic>
        <p:nvPicPr>
          <p:cNvPr id="2" name="图片 1" descr="/private/var/folders/bb/c6t5qt3d3pg7rzfxj9x7kg100000gn/T/com.kingsoft.wpsoffice.mac/picturecompress_20240926210504/output_1.pngoutput_1"/>
          <p:cNvPicPr>
            <a:picLocks noChangeAspect="1"/>
          </p:cNvPicPr>
          <p:nvPr>
            <p:custDataLst>
              <p:tags r:id="rId2"/>
            </p:custDataLst>
          </p:nvPr>
        </p:nvPicPr>
        <p:blipFill>
          <a:blip r:embed="rId3"/>
          <a:srcRect/>
          <a:stretch>
            <a:fillRect/>
          </a:stretch>
        </p:blipFill>
        <p:spPr>
          <a:xfrm>
            <a:off x="6068060" y="1512570"/>
            <a:ext cx="5675630" cy="4914900"/>
          </a:xfrm>
          <a:prstGeom prst="rect">
            <a:avLst/>
          </a:prstGeom>
        </p:spPr>
      </p:pic>
      <p:grpSp>
        <p:nvGrpSpPr>
          <p:cNvPr id="3" name="组合 2"/>
          <p:cNvGrpSpPr/>
          <p:nvPr/>
        </p:nvGrpSpPr>
        <p:grpSpPr>
          <a:xfrm>
            <a:off x="619760" y="502285"/>
            <a:ext cx="3726815" cy="1207135"/>
            <a:chOff x="1843" y="2411"/>
            <a:chExt cx="5869" cy="1901"/>
          </a:xfrm>
        </p:grpSpPr>
        <p:pic>
          <p:nvPicPr>
            <p:cNvPr id="5" name="图片 4" descr="51miz-E1111761-0E4C7B63"/>
            <p:cNvPicPr>
              <a:picLocks noChangeAspect="1"/>
            </p:cNvPicPr>
            <p:nvPr>
              <p:custDataLst>
                <p:tags r:id="rId4"/>
              </p:custDataLst>
            </p:nvPr>
          </p:nvPicPr>
          <p:blipFill>
            <a:blip r:embed="rId5"/>
            <a:srcRect l="8149" t="28299" r="8431" b="29933"/>
            <a:stretch>
              <a:fillRect/>
            </a:stretch>
          </p:blipFill>
          <p:spPr>
            <a:xfrm>
              <a:off x="1843" y="2411"/>
              <a:ext cx="5869" cy="1901"/>
            </a:xfrm>
            <a:prstGeom prst="rect">
              <a:avLst/>
            </a:prstGeom>
          </p:spPr>
        </p:pic>
        <p:sp>
          <p:nvSpPr>
            <p:cNvPr id="6" name="文本框 5"/>
            <p:cNvSpPr txBox="1"/>
            <p:nvPr>
              <p:custDataLst>
                <p:tags r:id="rId6"/>
              </p:custDataLst>
            </p:nvPr>
          </p:nvSpPr>
          <p:spPr>
            <a:xfrm>
              <a:off x="2112" y="3131"/>
              <a:ext cx="5599" cy="822"/>
            </a:xfrm>
            <a:prstGeom prst="rect">
              <a:avLst/>
            </a:prstGeom>
            <a:noFill/>
          </p:spPr>
          <p:txBody>
            <a:bodyPr wrap="square" rtlCol="0" anchor="t">
              <a:spAutoFit/>
            </a:bodyPr>
            <a:p>
              <a:pPr algn="ctr"/>
              <a:r>
                <a:rPr lang="zh-CN" altLang="en-US" sz="2800" dirty="0">
                  <a:solidFill>
                    <a:schemeClr val="tx1"/>
                  </a:solidFill>
                  <a:latin typeface="思源宋体 CN Heavy" panose="02020900000000000000" charset="-122"/>
                  <a:ea typeface="思源宋体 CN Heavy" panose="02020900000000000000" charset="-122"/>
                  <a:sym typeface="+mn-ea"/>
                </a:rPr>
                <a:t>汉服的发展</a:t>
              </a:r>
              <a:r>
                <a:rPr lang="en-US" altLang="zh-CN" sz="2800" dirty="0">
                  <a:solidFill>
                    <a:schemeClr val="tx1"/>
                  </a:solidFill>
                  <a:latin typeface="思源宋体 CN Heavy" panose="02020900000000000000" charset="-122"/>
                  <a:ea typeface="思源宋体 CN Heavy" panose="02020900000000000000" charset="-122"/>
                  <a:sym typeface="+mn-ea"/>
                </a:rPr>
                <a:t>--</a:t>
              </a:r>
              <a:r>
                <a:rPr lang="zh-CN" altLang="en-US" sz="2800" dirty="0">
                  <a:solidFill>
                    <a:schemeClr val="tx1"/>
                  </a:solidFill>
                  <a:latin typeface="思源宋体 CN Heavy" panose="02020900000000000000" charset="-122"/>
                  <a:ea typeface="思源宋体 CN Heavy" panose="02020900000000000000" charset="-122"/>
                  <a:sym typeface="+mn-ea"/>
                </a:rPr>
                <a:t>明朝</a:t>
              </a:r>
              <a:endParaRPr lang="zh-CN" altLang="en-US" sz="2800" dirty="0">
                <a:solidFill>
                  <a:schemeClr val="tx1"/>
                </a:solidFill>
                <a:latin typeface="思源宋体 CN Heavy" panose="02020900000000000000" charset="-122"/>
                <a:ea typeface="思源宋体 CN Heavy" panose="02020900000000000000" charset="-122"/>
                <a:sym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1000">
        <p:wipe dir="d"/>
      </p:transition>
    </mc:Choice>
    <mc:Fallback>
      <p:transition spd="slow">
        <p:wipe di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A8882"/>
        </a:solidFill>
        <a:effectLst/>
      </p:bgPr>
    </p:bg>
    <p:spTree>
      <p:nvGrpSpPr>
        <p:cNvPr id="1" name=""/>
        <p:cNvGrpSpPr/>
        <p:nvPr/>
      </p:nvGrpSpPr>
      <p:grpSpPr/>
      <p:sp>
        <p:nvSpPr>
          <p:cNvPr id="4" name="矩形 3"/>
          <p:cNvSpPr/>
          <p:nvPr/>
        </p:nvSpPr>
        <p:spPr>
          <a:xfrm>
            <a:off x="-635" y="220345"/>
            <a:ext cx="12192635" cy="640461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2" name="图片 11" descr="/private/var/folders/bb/c6t5qt3d3pg7rzfxj9x7kg100000gn/T/com.kingsoft.wpsoffice.mac/picturecompress_20240926210509/output_1.pngoutput_1"/>
          <p:cNvPicPr>
            <a:picLocks noChangeAspect="1"/>
          </p:cNvPicPr>
          <p:nvPr>
            <p:custDataLst>
              <p:tags r:id="rId1"/>
            </p:custDataLst>
          </p:nvPr>
        </p:nvPicPr>
        <p:blipFill>
          <a:blip r:embed="rId2"/>
          <a:srcRect/>
          <a:stretch>
            <a:fillRect/>
          </a:stretch>
        </p:blipFill>
        <p:spPr>
          <a:xfrm>
            <a:off x="509905" y="220345"/>
            <a:ext cx="6213475" cy="6405245"/>
          </a:xfrm>
          <a:prstGeom prst="rect">
            <a:avLst/>
          </a:prstGeom>
        </p:spPr>
      </p:pic>
      <p:pic>
        <p:nvPicPr>
          <p:cNvPr id="13" name="图片 12" descr="/private/var/folders/bb/c6t5qt3d3pg7rzfxj9x7kg100000gn/T/com.kingsoft.wpsoffice.mac/picturecompress_20240926210509/output_2.pngoutput_2"/>
          <p:cNvPicPr>
            <a:picLocks noChangeAspect="1"/>
          </p:cNvPicPr>
          <p:nvPr>
            <p:custDataLst>
              <p:tags r:id="rId3"/>
            </p:custDataLst>
          </p:nvPr>
        </p:nvPicPr>
        <p:blipFill>
          <a:blip r:embed="rId4"/>
          <a:srcRect/>
          <a:stretch>
            <a:fillRect/>
          </a:stretch>
        </p:blipFill>
        <p:spPr>
          <a:xfrm>
            <a:off x="6723380" y="234315"/>
            <a:ext cx="4961255" cy="64046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wipe dir="d"/>
      </p:transition>
    </mc:Choice>
    <mc:Fallback>
      <p:transition spd="slow">
        <p:wipe dir="d"/>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A8882"/>
        </a:solidFill>
        <a:effectLst/>
      </p:bgPr>
    </p:bg>
    <p:spTree>
      <p:nvGrpSpPr>
        <p:cNvPr id="1" name=""/>
        <p:cNvGrpSpPr/>
        <p:nvPr/>
      </p:nvGrpSpPr>
      <p:grpSpPr/>
      <p:sp>
        <p:nvSpPr>
          <p:cNvPr id="4" name="矩形 3"/>
          <p:cNvSpPr/>
          <p:nvPr/>
        </p:nvSpPr>
        <p:spPr>
          <a:xfrm>
            <a:off x="-635" y="220345"/>
            <a:ext cx="12192635" cy="640461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9" name="文本框 28"/>
          <p:cNvSpPr txBox="1"/>
          <p:nvPr>
            <p:custDataLst>
              <p:tags r:id="rId1"/>
            </p:custDataLst>
          </p:nvPr>
        </p:nvSpPr>
        <p:spPr>
          <a:xfrm>
            <a:off x="620395" y="1597025"/>
            <a:ext cx="10890885" cy="2868295"/>
          </a:xfrm>
          <a:prstGeom prst="rect">
            <a:avLst/>
          </a:prstGeom>
          <a:noFill/>
        </p:spPr>
        <p:txBody>
          <a:bodyPr wrap="square" rtlCol="0">
            <a:noAutofit/>
          </a:bodyPr>
          <a:p>
            <a:pPr marL="285750" indent="-285750" algn="just">
              <a:lnSpc>
                <a:spcPct val="150000"/>
              </a:lnSpc>
              <a:buClrTx/>
              <a:buSzTx/>
              <a:buFont typeface="Wingdings" panose="05000000000000000000" charset="0"/>
              <a:buChar char=""/>
            </a:pPr>
            <a:r>
              <a:rPr lang="zh-CN" altLang="en-US" sz="1800" dirty="0">
                <a:solidFill>
                  <a:srgbClr val="4A8882"/>
                </a:solidFill>
                <a:latin typeface="思源宋体 CN Heavy" panose="02020900000000000000" charset="-122"/>
                <a:ea typeface="思源宋体 CN Heavy" panose="02020900000000000000" charset="-122"/>
                <a:sym typeface="思源黑体" panose="020B0500000000000000" pitchFamily="34" charset="-122"/>
              </a:rPr>
              <a:t>清朝统治者为了削弱汉人的民族认同感以便维护满州的统治，实行“剃发易服”，服汉衣冠、束发者治重罪。满族入关后，下令汉族剃发易服，“衣冠悉尊本朝制度”。</a:t>
            </a:r>
            <a:endParaRPr lang="zh-CN" altLang="en-US" sz="1800" dirty="0">
              <a:solidFill>
                <a:srgbClr val="4A8882"/>
              </a:solidFill>
              <a:latin typeface="思源宋体 CN Heavy" panose="02020900000000000000" charset="-122"/>
              <a:ea typeface="思源宋体 CN Heavy" panose="02020900000000000000" charset="-122"/>
              <a:sym typeface="思源黑体" panose="020B0500000000000000" pitchFamily="34" charset="-122"/>
            </a:endParaRPr>
          </a:p>
          <a:p>
            <a:pPr marL="285750" indent="-285750" algn="just">
              <a:lnSpc>
                <a:spcPct val="150000"/>
              </a:lnSpc>
              <a:buClrTx/>
              <a:buSzTx/>
              <a:buFont typeface="Wingdings" panose="05000000000000000000" charset="0"/>
              <a:buChar char=""/>
            </a:pPr>
            <a:endParaRPr lang="zh-CN" altLang="en-US" sz="1800" dirty="0">
              <a:solidFill>
                <a:srgbClr val="4A8882"/>
              </a:solidFill>
              <a:latin typeface="思源宋体 CN Heavy" panose="02020900000000000000" charset="-122"/>
              <a:ea typeface="思源宋体 CN Heavy" panose="02020900000000000000" charset="-122"/>
              <a:sym typeface="思源黑体" panose="020B0500000000000000" pitchFamily="34" charset="-122"/>
            </a:endParaRPr>
          </a:p>
          <a:p>
            <a:pPr marL="285750" indent="-285750" algn="just">
              <a:lnSpc>
                <a:spcPct val="150000"/>
              </a:lnSpc>
              <a:buClrTx/>
              <a:buSzTx/>
              <a:buFont typeface="Wingdings" panose="05000000000000000000" charset="0"/>
              <a:buChar char=""/>
            </a:pPr>
            <a:r>
              <a:rPr lang="zh-CN" altLang="en-US" sz="1800" dirty="0">
                <a:solidFill>
                  <a:srgbClr val="4A8882"/>
                </a:solidFill>
                <a:latin typeface="思源宋体 CN Heavy" panose="02020900000000000000" charset="-122"/>
                <a:ea typeface="思源宋体 CN Heavy" panose="02020900000000000000" charset="-122"/>
                <a:sym typeface="思源黑体" panose="020B0500000000000000" pitchFamily="34" charset="-122"/>
              </a:rPr>
              <a:t>满族女性的旗装和旗髻，展现了清朝服饰的独特性，旗装的设计和旗髻的发型成为了清代的文化符号。汉族男子服饰基本以满族服饰为底本，旗袍、长衫、马褂都是以满族为主体的民族服饰的改良和发展，而非汉族传统的民族服饰。</a:t>
            </a:r>
            <a:endParaRPr lang="zh-CN" altLang="en-US" sz="1800" dirty="0">
              <a:solidFill>
                <a:srgbClr val="4A8882"/>
              </a:solidFill>
              <a:latin typeface="思源宋体 CN Heavy" panose="02020900000000000000" charset="-122"/>
              <a:ea typeface="思源宋体 CN Heavy" panose="02020900000000000000" charset="-122"/>
              <a:sym typeface="思源黑体" panose="020B0500000000000000" pitchFamily="34" charset="-122"/>
            </a:endParaRPr>
          </a:p>
        </p:txBody>
      </p:sp>
      <p:pic>
        <p:nvPicPr>
          <p:cNvPr id="5" name="图片 4" descr="/private/var/folders/bb/c6t5qt3d3pg7rzfxj9x7kg100000gn/T/com.kingsoft.wpsoffice.mac/picturecompress_20240926210515/output_1.pngoutput_1"/>
          <p:cNvPicPr>
            <a:picLocks noChangeAspect="1"/>
          </p:cNvPicPr>
          <p:nvPr>
            <p:custDataLst>
              <p:tags r:id="rId2"/>
            </p:custDataLst>
          </p:nvPr>
        </p:nvPicPr>
        <p:blipFill>
          <a:blip r:embed="rId3"/>
          <a:srcRect/>
          <a:stretch>
            <a:fillRect/>
          </a:stretch>
        </p:blipFill>
        <p:spPr>
          <a:xfrm>
            <a:off x="1064260" y="4259580"/>
            <a:ext cx="2342515" cy="2364740"/>
          </a:xfrm>
          <a:prstGeom prst="rect">
            <a:avLst/>
          </a:prstGeom>
        </p:spPr>
      </p:pic>
      <p:pic>
        <p:nvPicPr>
          <p:cNvPr id="6" name="图片 5" descr="/private/var/folders/bb/c6t5qt3d3pg7rzfxj9x7kg100000gn/T/com.kingsoft.wpsoffice.mac/picturecompress_20240926210515/output_2.pngoutput_2"/>
          <p:cNvPicPr>
            <a:picLocks noChangeAspect="1"/>
          </p:cNvPicPr>
          <p:nvPr>
            <p:custDataLst>
              <p:tags r:id="rId4"/>
            </p:custDataLst>
          </p:nvPr>
        </p:nvPicPr>
        <p:blipFill>
          <a:blip r:embed="rId5"/>
          <a:srcRect/>
          <a:stretch>
            <a:fillRect/>
          </a:stretch>
        </p:blipFill>
        <p:spPr>
          <a:xfrm>
            <a:off x="3767455" y="4259580"/>
            <a:ext cx="2343150" cy="2365375"/>
          </a:xfrm>
          <a:prstGeom prst="rect">
            <a:avLst/>
          </a:prstGeom>
        </p:spPr>
      </p:pic>
      <p:pic>
        <p:nvPicPr>
          <p:cNvPr id="7" name="图片 6" descr="/private/var/folders/bb/c6t5qt3d3pg7rzfxj9x7kg100000gn/T/com.kingsoft.wpsoffice.mac/picturecompress_20240926210515/output_3.pngoutput_3"/>
          <p:cNvPicPr>
            <a:picLocks noChangeAspect="1"/>
          </p:cNvPicPr>
          <p:nvPr>
            <p:custDataLst>
              <p:tags r:id="rId6"/>
            </p:custDataLst>
          </p:nvPr>
        </p:nvPicPr>
        <p:blipFill>
          <a:blip r:embed="rId7"/>
          <a:srcRect/>
          <a:stretch>
            <a:fillRect/>
          </a:stretch>
        </p:blipFill>
        <p:spPr>
          <a:xfrm>
            <a:off x="6471285" y="4259580"/>
            <a:ext cx="1938655" cy="2386965"/>
          </a:xfrm>
          <a:prstGeom prst="rect">
            <a:avLst/>
          </a:prstGeom>
        </p:spPr>
      </p:pic>
      <p:pic>
        <p:nvPicPr>
          <p:cNvPr id="8" name="图片 7" descr="/private/var/folders/bb/c6t5qt3d3pg7rzfxj9x7kg100000gn/T/com.kingsoft.wpsoffice.mac/picturecompress_20240926210515/output_4.pngoutput_4"/>
          <p:cNvPicPr>
            <a:picLocks noChangeAspect="1"/>
          </p:cNvPicPr>
          <p:nvPr>
            <p:custDataLst>
              <p:tags r:id="rId8"/>
            </p:custDataLst>
          </p:nvPr>
        </p:nvPicPr>
        <p:blipFill>
          <a:blip r:embed="rId9"/>
          <a:srcRect/>
          <a:stretch>
            <a:fillRect/>
          </a:stretch>
        </p:blipFill>
        <p:spPr>
          <a:xfrm>
            <a:off x="8770620" y="4259580"/>
            <a:ext cx="2327275" cy="2364105"/>
          </a:xfrm>
          <a:prstGeom prst="rect">
            <a:avLst/>
          </a:prstGeom>
        </p:spPr>
      </p:pic>
      <p:grpSp>
        <p:nvGrpSpPr>
          <p:cNvPr id="9" name="组合 8"/>
          <p:cNvGrpSpPr/>
          <p:nvPr/>
        </p:nvGrpSpPr>
        <p:grpSpPr>
          <a:xfrm>
            <a:off x="619760" y="502285"/>
            <a:ext cx="3726815" cy="1207135"/>
            <a:chOff x="1843" y="2411"/>
            <a:chExt cx="5869" cy="1901"/>
          </a:xfrm>
        </p:grpSpPr>
        <p:pic>
          <p:nvPicPr>
            <p:cNvPr id="10" name="图片 9" descr="51miz-E1111761-0E4C7B63"/>
            <p:cNvPicPr>
              <a:picLocks noChangeAspect="1"/>
            </p:cNvPicPr>
            <p:nvPr>
              <p:custDataLst>
                <p:tags r:id="rId10"/>
              </p:custDataLst>
            </p:nvPr>
          </p:nvPicPr>
          <p:blipFill>
            <a:blip r:embed="rId11"/>
            <a:srcRect l="8149" t="28299" r="8431" b="29933"/>
            <a:stretch>
              <a:fillRect/>
            </a:stretch>
          </p:blipFill>
          <p:spPr>
            <a:xfrm>
              <a:off x="1843" y="2411"/>
              <a:ext cx="5869" cy="1901"/>
            </a:xfrm>
            <a:prstGeom prst="rect">
              <a:avLst/>
            </a:prstGeom>
          </p:spPr>
        </p:pic>
        <p:sp>
          <p:nvSpPr>
            <p:cNvPr id="11" name="文本框 10"/>
            <p:cNvSpPr txBox="1"/>
            <p:nvPr>
              <p:custDataLst>
                <p:tags r:id="rId12"/>
              </p:custDataLst>
            </p:nvPr>
          </p:nvSpPr>
          <p:spPr>
            <a:xfrm>
              <a:off x="2112" y="3131"/>
              <a:ext cx="5599" cy="822"/>
            </a:xfrm>
            <a:prstGeom prst="rect">
              <a:avLst/>
            </a:prstGeom>
            <a:noFill/>
          </p:spPr>
          <p:txBody>
            <a:bodyPr wrap="square" rtlCol="0" anchor="t">
              <a:spAutoFit/>
            </a:bodyPr>
            <a:p>
              <a:pPr algn="ctr"/>
              <a:r>
                <a:rPr lang="zh-CN" altLang="en-US" sz="2800" dirty="0">
                  <a:solidFill>
                    <a:schemeClr val="tx1"/>
                  </a:solidFill>
                  <a:latin typeface="思源宋体 CN Heavy" panose="02020900000000000000" charset="-122"/>
                  <a:ea typeface="思源宋体 CN Heavy" panose="02020900000000000000" charset="-122"/>
                  <a:sym typeface="+mn-ea"/>
                </a:rPr>
                <a:t>汉服的发展</a:t>
              </a:r>
              <a:r>
                <a:rPr lang="en-US" altLang="zh-CN" sz="2800" dirty="0">
                  <a:solidFill>
                    <a:schemeClr val="tx1"/>
                  </a:solidFill>
                  <a:latin typeface="思源宋体 CN Heavy" panose="02020900000000000000" charset="-122"/>
                  <a:ea typeface="思源宋体 CN Heavy" panose="02020900000000000000" charset="-122"/>
                  <a:sym typeface="+mn-ea"/>
                </a:rPr>
                <a:t>--</a:t>
              </a:r>
              <a:r>
                <a:rPr lang="zh-CN" altLang="en-US" sz="2800" dirty="0">
                  <a:solidFill>
                    <a:schemeClr val="tx1"/>
                  </a:solidFill>
                  <a:latin typeface="思源宋体 CN Heavy" panose="02020900000000000000" charset="-122"/>
                  <a:ea typeface="思源宋体 CN Heavy" panose="02020900000000000000" charset="-122"/>
                  <a:sym typeface="+mn-ea"/>
                </a:rPr>
                <a:t>清朝</a:t>
              </a:r>
              <a:endParaRPr lang="zh-CN" altLang="en-US" sz="2800" dirty="0">
                <a:solidFill>
                  <a:schemeClr val="tx1"/>
                </a:solidFill>
                <a:latin typeface="思源宋体 CN Heavy" panose="02020900000000000000" charset="-122"/>
                <a:ea typeface="思源宋体 CN Heavy" panose="02020900000000000000" charset="-122"/>
                <a:sym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1000">
        <p:wipe dir="d"/>
      </p:transition>
    </mc:Choice>
    <mc:Fallback>
      <p:transition spd="slow">
        <p:wipe di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A8882"/>
        </a:solidFill>
        <a:effectLst/>
      </p:bgPr>
    </p:bg>
    <p:spTree>
      <p:nvGrpSpPr>
        <p:cNvPr id="1" name=""/>
        <p:cNvGrpSpPr/>
        <p:nvPr/>
      </p:nvGrpSpPr>
      <p:grpSpPr/>
      <p:sp>
        <p:nvSpPr>
          <p:cNvPr id="4" name="矩形 3"/>
          <p:cNvSpPr/>
          <p:nvPr/>
        </p:nvSpPr>
        <p:spPr>
          <a:xfrm>
            <a:off x="-635" y="220345"/>
            <a:ext cx="12192635" cy="640461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3" name="图片 2" descr="/private/var/folders/bb/c6t5qt3d3pg7rzfxj9x7kg100000gn/T/com.kingsoft.wpsoffice.mac/picturecompress_20240926210521/output_1.pngoutput_1"/>
          <p:cNvPicPr>
            <a:picLocks noChangeAspect="1"/>
          </p:cNvPicPr>
          <p:nvPr>
            <p:custDataLst>
              <p:tags r:id="rId1"/>
            </p:custDataLst>
          </p:nvPr>
        </p:nvPicPr>
        <p:blipFill>
          <a:blip r:embed="rId2"/>
          <a:srcRect/>
          <a:stretch>
            <a:fillRect/>
          </a:stretch>
        </p:blipFill>
        <p:spPr>
          <a:xfrm>
            <a:off x="-18415" y="220345"/>
            <a:ext cx="5027930" cy="6423660"/>
          </a:xfrm>
          <a:prstGeom prst="rect">
            <a:avLst/>
          </a:prstGeom>
        </p:spPr>
      </p:pic>
      <p:pic>
        <p:nvPicPr>
          <p:cNvPr id="12" name="图片 11" descr="/private/var/folders/bb/c6t5qt3d3pg7rzfxj9x7kg100000gn/T/com.kingsoft.wpsoffice.mac/picturecompress_20240926210521/output_2.pngoutput_2"/>
          <p:cNvPicPr>
            <a:picLocks noChangeAspect="1"/>
          </p:cNvPicPr>
          <p:nvPr>
            <p:custDataLst>
              <p:tags r:id="rId3"/>
            </p:custDataLst>
          </p:nvPr>
        </p:nvPicPr>
        <p:blipFill>
          <a:blip r:embed="rId4"/>
          <a:srcRect/>
          <a:stretch>
            <a:fillRect/>
          </a:stretch>
        </p:blipFill>
        <p:spPr>
          <a:xfrm>
            <a:off x="4991100" y="220345"/>
            <a:ext cx="4986020" cy="6422390"/>
          </a:xfrm>
          <a:prstGeom prst="rect">
            <a:avLst/>
          </a:prstGeom>
        </p:spPr>
      </p:pic>
      <p:pic>
        <p:nvPicPr>
          <p:cNvPr id="14" name="图片 13" descr="/private/var/folders/bb/c6t5qt3d3pg7rzfxj9x7kg100000gn/T/com.kingsoft.wpsoffice.mac/picturecompress_20240926210521/output_3.pngoutput_3"/>
          <p:cNvPicPr>
            <a:picLocks noChangeAspect="1"/>
          </p:cNvPicPr>
          <p:nvPr>
            <p:custDataLst>
              <p:tags r:id="rId5"/>
            </p:custDataLst>
          </p:nvPr>
        </p:nvPicPr>
        <p:blipFill>
          <a:blip r:embed="rId6"/>
          <a:srcRect/>
          <a:stretch>
            <a:fillRect/>
          </a:stretch>
        </p:blipFill>
        <p:spPr>
          <a:xfrm>
            <a:off x="9973945" y="220345"/>
            <a:ext cx="2204720" cy="64217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wipe dir="d"/>
      </p:transition>
    </mc:Choice>
    <mc:Fallback>
      <p:transition spd="slow">
        <p:wipe dir="d"/>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A8882"/>
        </a:solidFill>
        <a:effectLst/>
      </p:bgPr>
    </p:bg>
    <p:spTree>
      <p:nvGrpSpPr>
        <p:cNvPr id="1" name=""/>
        <p:cNvGrpSpPr/>
        <p:nvPr/>
      </p:nvGrpSpPr>
      <p:grpSpPr/>
      <p:sp>
        <p:nvSpPr>
          <p:cNvPr id="4" name="矩形 3"/>
          <p:cNvSpPr/>
          <p:nvPr/>
        </p:nvSpPr>
        <p:spPr>
          <a:xfrm>
            <a:off x="-635" y="220345"/>
            <a:ext cx="12192635" cy="640461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mn-ea"/>
            </a:endParaRPr>
          </a:p>
        </p:txBody>
      </p:sp>
      <p:sp>
        <p:nvSpPr>
          <p:cNvPr id="7" name="文本框 6"/>
          <p:cNvSpPr txBox="1"/>
          <p:nvPr/>
        </p:nvSpPr>
        <p:spPr>
          <a:xfrm>
            <a:off x="620395" y="932815"/>
            <a:ext cx="10919460" cy="1716405"/>
          </a:xfrm>
          <a:prstGeom prst="rect">
            <a:avLst/>
          </a:prstGeom>
          <a:noFill/>
        </p:spPr>
        <p:txBody>
          <a:bodyPr wrap="square" rtlCol="0">
            <a:noAutofit/>
          </a:bodyPr>
          <a:p>
            <a:pPr marL="285750" indent="-285750" algn="just">
              <a:lnSpc>
                <a:spcPct val="150000"/>
              </a:lnSpc>
              <a:buClrTx/>
              <a:buSzTx/>
              <a:buFont typeface="Wingdings" panose="05000000000000000000" charset="0"/>
              <a:buChar char=""/>
            </a:pPr>
            <a:r>
              <a:rPr lang="zh-CN" altLang="en-US" sz="1800" dirty="0">
                <a:solidFill>
                  <a:srgbClr val="4A8882"/>
                </a:solidFill>
                <a:latin typeface="思源宋体 CN Heavy" panose="02020900000000000000" charset="-122"/>
                <a:ea typeface="思源宋体 CN Heavy" panose="02020900000000000000" charset="-122"/>
                <a:sym typeface="思源黑体" panose="020B0500000000000000" pitchFamily="34" charset="-122"/>
              </a:rPr>
              <a:t>在当今社会，汉服文化正逐渐走进人们的视野，越来越多的年轻人开始关注、热爱并传承汉服文化。他们不仅在节日里穿着汉服，更是将汉服融入到日常生活中，让传统文化焕发出新的活力。通过汉服，人们感受到了传统文化的魅力，也让这份文化得以传承下去。</a:t>
            </a:r>
            <a:endParaRPr lang="zh-CN" altLang="en-US" sz="1800" dirty="0">
              <a:solidFill>
                <a:srgbClr val="4A8882"/>
              </a:solidFill>
              <a:latin typeface="思源宋体 CN Heavy" panose="02020900000000000000" charset="-122"/>
              <a:ea typeface="思源宋体 CN Heavy" panose="02020900000000000000" charset="-122"/>
              <a:sym typeface="思源黑体" panose="020B0500000000000000" pitchFamily="34" charset="-122"/>
            </a:endParaRPr>
          </a:p>
        </p:txBody>
      </p:sp>
      <p:grpSp>
        <p:nvGrpSpPr>
          <p:cNvPr id="9" name="组合 8"/>
          <p:cNvGrpSpPr/>
          <p:nvPr/>
        </p:nvGrpSpPr>
        <p:grpSpPr>
          <a:xfrm>
            <a:off x="766445" y="2649220"/>
            <a:ext cx="10593090" cy="3206750"/>
            <a:chOff x="1591" y="5421"/>
            <a:chExt cx="16167" cy="5050"/>
          </a:xfrm>
        </p:grpSpPr>
        <p:pic>
          <p:nvPicPr>
            <p:cNvPr id="2" name="图片 1" descr="/private/var/folders/bb/c6t5qt3d3pg7rzfxj9x7kg100000gn/T/com.kingsoft.wpsoffice.mac/picturecompress_20240926210546/output_1.pngoutput_1"/>
            <p:cNvPicPr>
              <a:picLocks noChangeAspect="1"/>
            </p:cNvPicPr>
            <p:nvPr>
              <p:custDataLst>
                <p:tags r:id="rId1"/>
              </p:custDataLst>
            </p:nvPr>
          </p:nvPicPr>
          <p:blipFill>
            <a:blip r:embed="rId2"/>
            <a:srcRect/>
            <a:stretch>
              <a:fillRect/>
            </a:stretch>
          </p:blipFill>
          <p:spPr>
            <a:xfrm>
              <a:off x="1591" y="5421"/>
              <a:ext cx="3892" cy="5012"/>
            </a:xfrm>
            <a:prstGeom prst="rect">
              <a:avLst/>
            </a:prstGeom>
          </p:spPr>
        </p:pic>
        <p:pic>
          <p:nvPicPr>
            <p:cNvPr id="3" name="图片 2" descr="/private/var/folders/bb/c6t5qt3d3pg7rzfxj9x7kg100000gn/T/com.kingsoft.wpsoffice.mac/picturecompress_20240926210546/output_2.pngoutput_2"/>
            <p:cNvPicPr>
              <a:picLocks noChangeAspect="1"/>
            </p:cNvPicPr>
            <p:nvPr>
              <p:custDataLst>
                <p:tags r:id="rId3"/>
              </p:custDataLst>
            </p:nvPr>
          </p:nvPicPr>
          <p:blipFill>
            <a:blip r:embed="rId4"/>
            <a:srcRect/>
            <a:stretch>
              <a:fillRect/>
            </a:stretch>
          </p:blipFill>
          <p:spPr>
            <a:xfrm>
              <a:off x="5483" y="5422"/>
              <a:ext cx="3739" cy="5030"/>
            </a:xfrm>
            <a:prstGeom prst="rect">
              <a:avLst/>
            </a:prstGeom>
          </p:spPr>
        </p:pic>
        <p:pic>
          <p:nvPicPr>
            <p:cNvPr id="6" name="图片 5" descr="/private/var/folders/bb/c6t5qt3d3pg7rzfxj9x7kg100000gn/T/com.kingsoft.wpsoffice.mac/picturecompress_20240926210546/output_3.pngoutput_3"/>
            <p:cNvPicPr>
              <a:picLocks noChangeAspect="1"/>
            </p:cNvPicPr>
            <p:nvPr>
              <p:custDataLst>
                <p:tags r:id="rId5"/>
              </p:custDataLst>
            </p:nvPr>
          </p:nvPicPr>
          <p:blipFill>
            <a:blip r:embed="rId6"/>
            <a:srcRect/>
            <a:stretch>
              <a:fillRect/>
            </a:stretch>
          </p:blipFill>
          <p:spPr>
            <a:xfrm>
              <a:off x="9222" y="5422"/>
              <a:ext cx="4527" cy="5031"/>
            </a:xfrm>
            <a:prstGeom prst="rect">
              <a:avLst/>
            </a:prstGeom>
          </p:spPr>
        </p:pic>
        <p:pic>
          <p:nvPicPr>
            <p:cNvPr id="8" name="图片 7" descr="/private/var/folders/bb/c6t5qt3d3pg7rzfxj9x7kg100000gn/T/com.kingsoft.wpsoffice.mac/picturecompress_20240926210546/output_4.pngoutput_4"/>
            <p:cNvPicPr>
              <a:picLocks noChangeAspect="1"/>
            </p:cNvPicPr>
            <p:nvPr>
              <p:custDataLst>
                <p:tags r:id="rId7"/>
              </p:custDataLst>
            </p:nvPr>
          </p:nvPicPr>
          <p:blipFill>
            <a:blip r:embed="rId8"/>
            <a:srcRect/>
            <a:stretch>
              <a:fillRect/>
            </a:stretch>
          </p:blipFill>
          <p:spPr>
            <a:xfrm>
              <a:off x="13749" y="5441"/>
              <a:ext cx="4009" cy="5030"/>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000">
        <p:wipe dir="d"/>
      </p:transition>
    </mc:Choice>
    <mc:Fallback>
      <p:transition spd="slow">
        <p:wipe di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500"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500"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4A8882"/>
        </a:solidFill>
        <a:effectLst/>
      </p:bgPr>
    </p:bg>
    <p:spTree>
      <p:nvGrpSpPr>
        <p:cNvPr id="1" name=""/>
        <p:cNvGrpSpPr/>
        <p:nvPr/>
      </p:nvGrpSpPr>
      <p:grpSpPr/>
      <p:sp>
        <p:nvSpPr>
          <p:cNvPr id="4" name="矩形 3"/>
          <p:cNvSpPr/>
          <p:nvPr/>
        </p:nvSpPr>
        <p:spPr>
          <a:xfrm>
            <a:off x="-635" y="220345"/>
            <a:ext cx="12192635" cy="640461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mn-ea"/>
            </a:endParaRPr>
          </a:p>
        </p:txBody>
      </p:sp>
      <p:sp>
        <p:nvSpPr>
          <p:cNvPr id="5" name="文本框 4"/>
          <p:cNvSpPr txBox="1"/>
          <p:nvPr/>
        </p:nvSpPr>
        <p:spPr>
          <a:xfrm>
            <a:off x="410210" y="574675"/>
            <a:ext cx="10729595" cy="6062345"/>
          </a:xfrm>
          <a:prstGeom prst="rect">
            <a:avLst/>
          </a:prstGeom>
          <a:noFill/>
        </p:spPr>
        <p:txBody>
          <a:bodyPr wrap="square" rtlCol="0">
            <a:spAutoFit/>
          </a:bodyPr>
          <a:p>
            <a:pPr indent="0" fontAlgn="auto"/>
            <a:r>
              <a:rPr lang="en-US" altLang="zh-CN" sz="3200">
                <a:latin typeface="Times New Roman" panose="02020603050405020304" charset="0"/>
                <a:cs typeface="Times New Roman" panose="02020603050405020304" charset="0"/>
              </a:rPr>
              <a:t>Questions 1:</a:t>
            </a:r>
            <a:endParaRPr lang="en-US" altLang="zh-CN" sz="3200">
              <a:latin typeface="Times New Roman" panose="02020603050405020304" charset="0"/>
              <a:cs typeface="Times New Roman" panose="02020603050405020304" charset="0"/>
            </a:endParaRPr>
          </a:p>
          <a:p>
            <a:pPr indent="0" fontAlgn="auto"/>
            <a:endParaRPr lang="en-US" altLang="zh-CN" sz="3200">
              <a:latin typeface="Times New Roman" panose="02020603050405020304" charset="0"/>
              <a:cs typeface="Times New Roman" panose="02020603050405020304" charset="0"/>
            </a:endParaRPr>
          </a:p>
          <a:p>
            <a:pPr indent="0" fontAlgn="auto"/>
            <a:endParaRPr lang="en-US" altLang="zh-CN" sz="3200">
              <a:latin typeface="Times New Roman" panose="02020603050405020304" charset="0"/>
              <a:cs typeface="Times New Roman" panose="02020603050405020304" charset="0"/>
            </a:endParaRPr>
          </a:p>
          <a:p>
            <a:pPr indent="0" algn="ctr" fontAlgn="auto"/>
            <a:r>
              <a:rPr lang="en-US" altLang="zh-CN" sz="3600">
                <a:latin typeface="Times New Roman" panose="02020603050405020304" charset="0"/>
                <a:cs typeface="Times New Roman" panose="02020603050405020304" charset="0"/>
              </a:rPr>
              <a:t>When did </a:t>
            </a:r>
            <a:r>
              <a:rPr lang="en-US" altLang="zh-CN" sz="3600">
                <a:latin typeface="Times New Roman" panose="02020603050405020304" charset="0"/>
                <a:cs typeface="Times New Roman" panose="02020603050405020304" charset="0"/>
                <a:sym typeface="+mn-ea"/>
              </a:rPr>
              <a:t> Hanfu become standardized?</a:t>
            </a:r>
            <a:endParaRPr lang="en-US" altLang="zh-CN" sz="3600">
              <a:latin typeface="Times New Roman" panose="02020603050405020304" charset="0"/>
              <a:cs typeface="Times New Roman" panose="02020603050405020304" charset="0"/>
              <a:sym typeface="+mn-ea"/>
            </a:endParaRPr>
          </a:p>
          <a:p>
            <a:pPr indent="0" fontAlgn="auto"/>
            <a:endParaRPr lang="en-US" altLang="zh-CN" sz="3200">
              <a:latin typeface="Times New Roman" panose="02020603050405020304" charset="0"/>
              <a:cs typeface="Times New Roman" panose="02020603050405020304" charset="0"/>
            </a:endParaRPr>
          </a:p>
          <a:p>
            <a:pPr indent="0" fontAlgn="auto"/>
            <a:endParaRPr lang="en-US" altLang="zh-CN" sz="3200">
              <a:latin typeface="Times New Roman" panose="02020603050405020304" charset="0"/>
              <a:cs typeface="Times New Roman" panose="02020603050405020304" charset="0"/>
            </a:endParaRPr>
          </a:p>
          <a:p>
            <a:pPr indent="0" fontAlgn="auto"/>
            <a:r>
              <a:rPr lang="en-US" altLang="zh-CN" sz="3200">
                <a:latin typeface="Times New Roman" panose="02020603050405020304" charset="0"/>
                <a:cs typeface="Times New Roman" panose="02020603050405020304" charset="0"/>
              </a:rPr>
              <a:t>During the Han Dynasty (206 BCE-220 CE)</a:t>
            </a:r>
            <a:endParaRPr lang="en-US" altLang="zh-CN" sz="3200">
              <a:latin typeface="Times New Roman" panose="02020603050405020304" charset="0"/>
              <a:cs typeface="Times New Roman" panose="02020603050405020304" charset="0"/>
            </a:endParaRPr>
          </a:p>
          <a:p>
            <a:pPr indent="0" fontAlgn="auto"/>
            <a:endParaRPr lang="en-US" altLang="zh-CN" sz="3200">
              <a:latin typeface="Times New Roman" panose="02020603050405020304" charset="0"/>
              <a:cs typeface="Times New Roman" panose="02020603050405020304" charset="0"/>
            </a:endParaRPr>
          </a:p>
          <a:p>
            <a:pPr indent="0" fontAlgn="auto"/>
            <a:endParaRPr lang="en-US" altLang="zh-CN" sz="3200">
              <a:latin typeface="Times New Roman" panose="02020603050405020304" charset="0"/>
              <a:cs typeface="Times New Roman" panose="02020603050405020304" charset="0"/>
            </a:endParaRPr>
          </a:p>
          <a:p>
            <a:pPr indent="0" fontAlgn="auto"/>
            <a:endParaRPr lang="en-US" altLang="zh-CN" sz="3200">
              <a:latin typeface="Times New Roman" panose="02020603050405020304" charset="0"/>
              <a:cs typeface="Times New Roman" panose="02020603050405020304" charset="0"/>
            </a:endParaRPr>
          </a:p>
          <a:p>
            <a:pPr indent="0" fontAlgn="auto"/>
            <a:endParaRPr lang="en-US" altLang="zh-CN" sz="3200">
              <a:latin typeface="Times New Roman" panose="02020603050405020304" charset="0"/>
              <a:cs typeface="Times New Roman" panose="02020603050405020304" charset="0"/>
            </a:endParaRPr>
          </a:p>
          <a:p>
            <a:pPr indent="0" fontAlgn="auto"/>
            <a:endParaRPr lang="en-US" altLang="zh-CN" sz="3200">
              <a:latin typeface="Times New Roman" panose="02020603050405020304" charset="0"/>
              <a:cs typeface="Times New Roman" panose="02020603050405020304" charset="0"/>
            </a:endParaRPr>
          </a:p>
        </p:txBody>
      </p:sp>
      <p:pic>
        <p:nvPicPr>
          <p:cNvPr id="10" name="图片 9" descr="2807b349ce11d24b37faff6090ba9da"/>
          <p:cNvPicPr>
            <a:picLocks noChangeAspect="1"/>
          </p:cNvPicPr>
          <p:nvPr/>
        </p:nvPicPr>
        <p:blipFill>
          <a:blip r:embed="rId1"/>
          <a:stretch>
            <a:fillRect/>
          </a:stretch>
        </p:blipFill>
        <p:spPr>
          <a:xfrm>
            <a:off x="8123555" y="2458720"/>
            <a:ext cx="4213225" cy="4213225"/>
          </a:xfrm>
          <a:prstGeom prst="rect">
            <a:avLst/>
          </a:prstGeom>
          <a:effectLst>
            <a:softEdge rad="635000"/>
          </a:effectLst>
        </p:spPr>
      </p:pic>
    </p:spTree>
  </p:cSld>
  <p:clrMapOvr>
    <a:masterClrMapping/>
  </p:clrMapOvr>
  <mc:AlternateContent xmlns:mc="http://schemas.openxmlformats.org/markup-compatibility/2006">
    <mc:Choice xmlns:p14="http://schemas.microsoft.com/office/powerpoint/2010/main" Requires="p14">
      <p:transition spd="slow" p14:dur="1000">
        <p:wipe dir="d"/>
      </p:transition>
    </mc:Choice>
    <mc:Fallback>
      <p:transition spd="slow">
        <p:wipe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animEffect transition="in" filter="blinds(horizontal)">
                                      <p:cBhvr>
                                        <p:cTn id="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A8882"/>
        </a:solidFill>
        <a:effectLst/>
      </p:bgPr>
    </p:bg>
    <p:spTree>
      <p:nvGrpSpPr>
        <p:cNvPr id="1" name=""/>
        <p:cNvGrpSpPr/>
        <p:nvPr/>
      </p:nvGrpSpPr>
      <p:grpSpPr/>
      <p:sp>
        <p:nvSpPr>
          <p:cNvPr id="4" name="矩形 3"/>
          <p:cNvSpPr/>
          <p:nvPr/>
        </p:nvSpPr>
        <p:spPr>
          <a:xfrm>
            <a:off x="0" y="220345"/>
            <a:ext cx="12192635" cy="640461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mn-ea"/>
            </a:endParaRPr>
          </a:p>
        </p:txBody>
      </p:sp>
      <p:sp>
        <p:nvSpPr>
          <p:cNvPr id="5" name="文本框 4"/>
          <p:cNvSpPr txBox="1"/>
          <p:nvPr/>
        </p:nvSpPr>
        <p:spPr>
          <a:xfrm>
            <a:off x="410210" y="574675"/>
            <a:ext cx="10729595" cy="6123940"/>
          </a:xfrm>
          <a:prstGeom prst="rect">
            <a:avLst/>
          </a:prstGeom>
          <a:noFill/>
        </p:spPr>
        <p:txBody>
          <a:bodyPr wrap="square" rtlCol="0">
            <a:spAutoFit/>
          </a:bodyPr>
          <a:p>
            <a:pPr indent="0" fontAlgn="auto"/>
            <a:r>
              <a:rPr lang="en-US" altLang="zh-CN" sz="3200">
                <a:latin typeface="Times New Roman" panose="02020603050405020304" charset="0"/>
                <a:cs typeface="Times New Roman" panose="02020603050405020304" charset="0"/>
              </a:rPr>
              <a:t>Questions 2:</a:t>
            </a:r>
            <a:endParaRPr lang="en-US" altLang="zh-CN" sz="3200">
              <a:latin typeface="Times New Roman" panose="02020603050405020304" charset="0"/>
              <a:cs typeface="Times New Roman" panose="02020603050405020304" charset="0"/>
            </a:endParaRPr>
          </a:p>
          <a:p>
            <a:pPr indent="0" fontAlgn="auto"/>
            <a:endParaRPr lang="en-US" altLang="zh-CN" sz="3200">
              <a:latin typeface="Times New Roman" panose="02020603050405020304" charset="0"/>
              <a:cs typeface="Times New Roman" panose="02020603050405020304" charset="0"/>
            </a:endParaRPr>
          </a:p>
          <a:p>
            <a:pPr indent="0" fontAlgn="auto"/>
            <a:endParaRPr lang="en-US" altLang="zh-CN" sz="3200">
              <a:latin typeface="Times New Roman" panose="02020603050405020304" charset="0"/>
              <a:cs typeface="Times New Roman" panose="02020603050405020304" charset="0"/>
            </a:endParaRPr>
          </a:p>
          <a:p>
            <a:pPr indent="0" algn="ctr" fontAlgn="auto"/>
            <a:r>
              <a:rPr lang="en-US" altLang="zh-CN" sz="3600">
                <a:latin typeface="Times New Roman" panose="02020603050405020304" charset="0"/>
                <a:cs typeface="Times New Roman" panose="02020603050405020304" charset="0"/>
              </a:rPr>
              <a:t> What was the most common material used in Tang dynasty?</a:t>
            </a:r>
            <a:endParaRPr lang="en-US" altLang="zh-CN" sz="3600">
              <a:latin typeface="Times New Roman" panose="02020603050405020304" charset="0"/>
              <a:cs typeface="Times New Roman" panose="02020603050405020304" charset="0"/>
            </a:endParaRPr>
          </a:p>
          <a:p>
            <a:pPr indent="0" fontAlgn="auto"/>
            <a:endParaRPr lang="en-US" altLang="zh-CN" sz="3200">
              <a:latin typeface="Times New Roman" panose="02020603050405020304" charset="0"/>
              <a:cs typeface="Times New Roman" panose="02020603050405020304" charset="0"/>
            </a:endParaRPr>
          </a:p>
          <a:p>
            <a:pPr indent="0" fontAlgn="auto"/>
            <a:endParaRPr lang="en-US" altLang="zh-CN" sz="3200">
              <a:latin typeface="Times New Roman" panose="02020603050405020304" charset="0"/>
              <a:cs typeface="Times New Roman" panose="02020603050405020304" charset="0"/>
              <a:sym typeface="+mn-ea"/>
            </a:endParaRPr>
          </a:p>
          <a:p>
            <a:pPr indent="0" fontAlgn="auto"/>
            <a:r>
              <a:rPr lang="en-US" altLang="zh-CN" sz="3200">
                <a:latin typeface="Times New Roman" panose="02020603050405020304" charset="0"/>
                <a:cs typeface="Times New Roman" panose="02020603050405020304" charset="0"/>
                <a:sym typeface="+mn-ea"/>
              </a:rPr>
              <a:t>Silk </a:t>
            </a:r>
            <a:endParaRPr lang="en-US" altLang="zh-CN" sz="3200">
              <a:latin typeface="Times New Roman" panose="02020603050405020304" charset="0"/>
              <a:cs typeface="Times New Roman" panose="02020603050405020304" charset="0"/>
            </a:endParaRPr>
          </a:p>
          <a:p>
            <a:pPr indent="0" fontAlgn="auto"/>
            <a:endParaRPr lang="en-US" altLang="zh-CN" sz="3200">
              <a:latin typeface="Times New Roman" panose="02020603050405020304" charset="0"/>
              <a:cs typeface="Times New Roman" panose="02020603050405020304" charset="0"/>
            </a:endParaRPr>
          </a:p>
          <a:p>
            <a:pPr indent="0" fontAlgn="auto"/>
            <a:endParaRPr lang="en-US" altLang="zh-CN" sz="3200">
              <a:latin typeface="Times New Roman" panose="02020603050405020304" charset="0"/>
              <a:cs typeface="Times New Roman" panose="02020603050405020304" charset="0"/>
            </a:endParaRPr>
          </a:p>
          <a:p>
            <a:pPr indent="0" fontAlgn="auto"/>
            <a:endParaRPr lang="en-US" altLang="zh-CN" sz="3200">
              <a:latin typeface="Times New Roman" panose="02020603050405020304" charset="0"/>
              <a:cs typeface="Times New Roman" panose="02020603050405020304" charset="0"/>
            </a:endParaRPr>
          </a:p>
          <a:p>
            <a:pPr indent="0" fontAlgn="auto"/>
            <a:endParaRPr lang="en-US" altLang="zh-CN" sz="3200">
              <a:latin typeface="Times New Roman" panose="02020603050405020304" charset="0"/>
              <a:cs typeface="Times New Roman" panose="02020603050405020304" charset="0"/>
            </a:endParaRPr>
          </a:p>
        </p:txBody>
      </p:sp>
      <p:pic>
        <p:nvPicPr>
          <p:cNvPr id="3" name="图片 2" descr="932f36af20efd9c8c736ef7f2628fa8"/>
          <p:cNvPicPr>
            <a:picLocks noChangeAspect="1"/>
          </p:cNvPicPr>
          <p:nvPr/>
        </p:nvPicPr>
        <p:blipFill>
          <a:blip r:embed="rId1"/>
          <a:stretch>
            <a:fillRect/>
          </a:stretch>
        </p:blipFill>
        <p:spPr>
          <a:xfrm>
            <a:off x="8202930" y="2966085"/>
            <a:ext cx="3745230" cy="3745230"/>
          </a:xfrm>
          <a:prstGeom prst="rect">
            <a:avLst/>
          </a:prstGeom>
          <a:effectLst>
            <a:softEdge rad="635000"/>
          </a:effectLst>
        </p:spPr>
      </p:pic>
    </p:spTree>
  </p:cSld>
  <p:clrMapOvr>
    <a:masterClrMapping/>
  </p:clrMapOvr>
  <mc:AlternateContent xmlns:mc="http://schemas.openxmlformats.org/markup-compatibility/2006">
    <mc:Choice xmlns:p14="http://schemas.microsoft.com/office/powerpoint/2010/main" Requires="p14">
      <p:transition spd="slow" p14:dur="1000">
        <p:wipe dir="d"/>
      </p:transition>
    </mc:Choice>
    <mc:Fallback>
      <p:transition spd="slow">
        <p:wipe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animEffect transition="in" filter="blinds(horizontal)">
                                      <p:cBhvr>
                                        <p:cTn id="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A8882"/>
        </a:solidFill>
        <a:effectLst/>
      </p:bgPr>
    </p:bg>
    <p:spTree>
      <p:nvGrpSpPr>
        <p:cNvPr id="1" name=""/>
        <p:cNvGrpSpPr/>
        <p:nvPr/>
      </p:nvGrpSpPr>
      <p:grpSpPr/>
      <p:sp>
        <p:nvSpPr>
          <p:cNvPr id="4" name="矩形 3"/>
          <p:cNvSpPr/>
          <p:nvPr/>
        </p:nvSpPr>
        <p:spPr>
          <a:xfrm>
            <a:off x="-635" y="220345"/>
            <a:ext cx="12192635" cy="640461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mn-ea"/>
            </a:endParaRPr>
          </a:p>
        </p:txBody>
      </p:sp>
      <p:sp>
        <p:nvSpPr>
          <p:cNvPr id="5" name="文本框 4"/>
          <p:cNvSpPr txBox="1"/>
          <p:nvPr/>
        </p:nvSpPr>
        <p:spPr>
          <a:xfrm>
            <a:off x="410210" y="574675"/>
            <a:ext cx="10729595" cy="6800850"/>
          </a:xfrm>
          <a:prstGeom prst="rect">
            <a:avLst/>
          </a:prstGeom>
          <a:noFill/>
        </p:spPr>
        <p:txBody>
          <a:bodyPr wrap="square" rtlCol="0">
            <a:spAutoFit/>
          </a:bodyPr>
          <a:p>
            <a:pPr indent="0" fontAlgn="auto"/>
            <a:r>
              <a:rPr lang="en-US" altLang="zh-CN" sz="3200">
                <a:latin typeface="Times New Roman" panose="02020603050405020304" charset="0"/>
                <a:cs typeface="Times New Roman" panose="02020603050405020304" charset="0"/>
              </a:rPr>
              <a:t>Questions 3:</a:t>
            </a:r>
            <a:endParaRPr lang="en-US" altLang="zh-CN" sz="3200">
              <a:latin typeface="Times New Roman" panose="02020603050405020304" charset="0"/>
              <a:cs typeface="Times New Roman" panose="02020603050405020304" charset="0"/>
            </a:endParaRPr>
          </a:p>
          <a:p>
            <a:pPr indent="0" fontAlgn="auto"/>
            <a:endParaRPr lang="en-US" altLang="zh-CN" sz="3200">
              <a:latin typeface="Times New Roman" panose="02020603050405020304" charset="0"/>
              <a:cs typeface="Times New Roman" panose="02020603050405020304" charset="0"/>
            </a:endParaRPr>
          </a:p>
          <a:p>
            <a:pPr indent="0" fontAlgn="auto"/>
            <a:endParaRPr lang="en-US" altLang="zh-CN" sz="3200">
              <a:latin typeface="Times New Roman" panose="02020603050405020304" charset="0"/>
              <a:cs typeface="Times New Roman" panose="02020603050405020304" charset="0"/>
            </a:endParaRPr>
          </a:p>
          <a:p>
            <a:pPr indent="0" algn="ctr" fontAlgn="auto"/>
            <a:r>
              <a:rPr lang="en-US" altLang="zh-CN" sz="3600">
                <a:latin typeface="Times New Roman" panose="02020603050405020304" charset="0"/>
                <a:cs typeface="Times New Roman" panose="02020603050405020304" charset="0"/>
              </a:rPr>
              <a:t> What is biggest change of  </a:t>
            </a:r>
            <a:r>
              <a:rPr lang="en-US" altLang="zh-CN" sz="3600">
                <a:latin typeface="Times New Roman" panose="02020603050405020304" charset="0"/>
                <a:cs typeface="Times New Roman" panose="02020603050405020304" charset="0"/>
                <a:sym typeface="+mn-ea"/>
              </a:rPr>
              <a:t>women’s clothing  </a:t>
            </a:r>
            <a:r>
              <a:rPr lang="en-US" altLang="zh-CN" sz="3600">
                <a:latin typeface="Times New Roman" panose="02020603050405020304" charset="0"/>
                <a:cs typeface="Times New Roman" panose="02020603050405020304" charset="0"/>
              </a:rPr>
              <a:t>in the Ming Dynasty?</a:t>
            </a:r>
            <a:endParaRPr lang="en-US" altLang="zh-CN" sz="3600">
              <a:latin typeface="Times New Roman" panose="02020603050405020304" charset="0"/>
              <a:cs typeface="Times New Roman" panose="02020603050405020304" charset="0"/>
            </a:endParaRPr>
          </a:p>
          <a:p>
            <a:pPr indent="0" algn="ctr" fontAlgn="auto"/>
            <a:endParaRPr lang="en-US" altLang="zh-CN" sz="3600">
              <a:latin typeface="Times New Roman" panose="02020603050405020304" charset="0"/>
              <a:cs typeface="Times New Roman" panose="02020603050405020304" charset="0"/>
            </a:endParaRPr>
          </a:p>
          <a:p>
            <a:pPr indent="0" algn="l" fontAlgn="auto"/>
            <a:r>
              <a:rPr lang="en-US" altLang="zh-CN" sz="3600">
                <a:latin typeface="Times New Roman" panose="02020603050405020304" charset="0"/>
                <a:cs typeface="Times New Roman" panose="02020603050405020304" charset="0"/>
              </a:rPr>
              <a:t> </a:t>
            </a:r>
            <a:endParaRPr lang="en-US" altLang="zh-CN" sz="3600">
              <a:latin typeface="Times New Roman" panose="02020603050405020304" charset="0"/>
              <a:cs typeface="Times New Roman" panose="02020603050405020304" charset="0"/>
            </a:endParaRPr>
          </a:p>
          <a:p>
            <a:pPr indent="0" algn="l" fontAlgn="auto"/>
            <a:r>
              <a:rPr lang="en-US" altLang="zh-CN" sz="3200">
                <a:latin typeface="Times New Roman" panose="02020603050405020304" charset="0"/>
                <a:cs typeface="Times New Roman" panose="02020603050405020304" charset="0"/>
              </a:rPr>
              <a:t>The proportion of upper and lower skirts.</a:t>
            </a:r>
            <a:r>
              <a:rPr lang="en-US" altLang="zh-CN" sz="3600">
                <a:latin typeface="Times New Roman" panose="02020603050405020304" charset="0"/>
                <a:cs typeface="Times New Roman" panose="02020603050405020304" charset="0"/>
              </a:rPr>
              <a:t> </a:t>
            </a:r>
            <a:endParaRPr lang="en-US" altLang="zh-CN" sz="3600">
              <a:latin typeface="Times New Roman" panose="02020603050405020304" charset="0"/>
              <a:cs typeface="Times New Roman" panose="02020603050405020304" charset="0"/>
            </a:endParaRPr>
          </a:p>
          <a:p>
            <a:pPr indent="0" fontAlgn="auto"/>
            <a:endParaRPr lang="en-US" altLang="zh-CN" sz="3200">
              <a:latin typeface="Times New Roman" panose="02020603050405020304" charset="0"/>
              <a:cs typeface="Times New Roman" panose="02020603050405020304" charset="0"/>
            </a:endParaRPr>
          </a:p>
          <a:p>
            <a:pPr indent="0" fontAlgn="auto"/>
            <a:endParaRPr lang="en-US" altLang="zh-CN" sz="3200">
              <a:latin typeface="Times New Roman" panose="02020603050405020304" charset="0"/>
              <a:cs typeface="Times New Roman" panose="02020603050405020304" charset="0"/>
            </a:endParaRPr>
          </a:p>
          <a:p>
            <a:pPr indent="0" fontAlgn="auto"/>
            <a:endParaRPr lang="en-US" altLang="zh-CN" sz="3200">
              <a:latin typeface="Times New Roman" panose="02020603050405020304" charset="0"/>
              <a:cs typeface="Times New Roman" panose="02020603050405020304" charset="0"/>
            </a:endParaRPr>
          </a:p>
          <a:p>
            <a:pPr indent="0" fontAlgn="auto"/>
            <a:endParaRPr lang="en-US" altLang="zh-CN" sz="3200">
              <a:latin typeface="Times New Roman" panose="02020603050405020304" charset="0"/>
              <a:cs typeface="Times New Roman" panose="02020603050405020304" charset="0"/>
            </a:endParaRPr>
          </a:p>
          <a:p>
            <a:pPr indent="0" fontAlgn="auto"/>
            <a:endParaRPr lang="en-US" altLang="zh-CN" sz="3200">
              <a:latin typeface="Times New Roman" panose="02020603050405020304" charset="0"/>
              <a:cs typeface="Times New Roman" panose="02020603050405020304" charset="0"/>
            </a:endParaRPr>
          </a:p>
        </p:txBody>
      </p:sp>
      <p:pic>
        <p:nvPicPr>
          <p:cNvPr id="6" name="图片 5" descr="9f10ad93c921303b827298947c04964"/>
          <p:cNvPicPr>
            <a:picLocks noChangeAspect="1"/>
          </p:cNvPicPr>
          <p:nvPr/>
        </p:nvPicPr>
        <p:blipFill>
          <a:blip r:embed="rId1"/>
          <a:stretch>
            <a:fillRect/>
          </a:stretch>
        </p:blipFill>
        <p:spPr>
          <a:xfrm>
            <a:off x="8130540" y="2538095"/>
            <a:ext cx="4007485" cy="4007485"/>
          </a:xfrm>
          <a:prstGeom prst="rect">
            <a:avLst/>
          </a:prstGeom>
          <a:effectLst>
            <a:softEdge rad="635000"/>
          </a:effectLst>
        </p:spPr>
      </p:pic>
    </p:spTree>
  </p:cSld>
  <p:clrMapOvr>
    <a:masterClrMapping/>
  </p:clrMapOvr>
  <mc:AlternateContent xmlns:mc="http://schemas.openxmlformats.org/markup-compatibility/2006">
    <mc:Choice xmlns:p14="http://schemas.microsoft.com/office/powerpoint/2010/main" Requires="p14">
      <p:transition spd="slow" p14:dur="1000">
        <p:wipe dir="d"/>
      </p:transition>
    </mc:Choice>
    <mc:Fallback>
      <p:transition spd="slow">
        <p:wipe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animEffect transition="in" filter="blinds(horizontal)">
                                      <p:cBhvr>
                                        <p:cTn id="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A8882"/>
        </a:solidFill>
        <a:effectLst/>
      </p:bgPr>
    </p:bg>
    <p:spTree>
      <p:nvGrpSpPr>
        <p:cNvPr id="1" name=""/>
        <p:cNvGrpSpPr/>
        <p:nvPr/>
      </p:nvGrpSpPr>
      <p:grpSpPr/>
      <p:sp>
        <p:nvSpPr>
          <p:cNvPr id="4" name="矩形 3"/>
          <p:cNvSpPr/>
          <p:nvPr/>
        </p:nvSpPr>
        <p:spPr>
          <a:xfrm>
            <a:off x="-635" y="220345"/>
            <a:ext cx="12192635" cy="640461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mn-ea"/>
            </a:endParaRPr>
          </a:p>
        </p:txBody>
      </p:sp>
      <p:sp>
        <p:nvSpPr>
          <p:cNvPr id="5" name="文本框 4"/>
          <p:cNvSpPr txBox="1"/>
          <p:nvPr/>
        </p:nvSpPr>
        <p:spPr>
          <a:xfrm>
            <a:off x="410210" y="574675"/>
            <a:ext cx="10729595" cy="4092575"/>
          </a:xfrm>
          <a:prstGeom prst="rect">
            <a:avLst/>
          </a:prstGeom>
          <a:noFill/>
        </p:spPr>
        <p:txBody>
          <a:bodyPr wrap="square" rtlCol="0">
            <a:spAutoFit/>
          </a:bodyPr>
          <a:p>
            <a:pPr indent="0" fontAlgn="auto"/>
            <a:r>
              <a:rPr lang="en-US" altLang="zh-CN" sz="3200">
                <a:latin typeface="Times New Roman" panose="02020603050405020304" charset="0"/>
                <a:cs typeface="Times New Roman" panose="02020603050405020304" charset="0"/>
              </a:rPr>
              <a:t>Questions 4:</a:t>
            </a:r>
            <a:endParaRPr lang="en-US" altLang="zh-CN" sz="3200">
              <a:latin typeface="Times New Roman" panose="02020603050405020304" charset="0"/>
              <a:cs typeface="Times New Roman" panose="02020603050405020304" charset="0"/>
            </a:endParaRPr>
          </a:p>
          <a:p>
            <a:pPr indent="0" fontAlgn="auto"/>
            <a:endParaRPr lang="en-US" altLang="zh-CN" sz="3200">
              <a:latin typeface="Times New Roman" panose="02020603050405020304" charset="0"/>
              <a:cs typeface="Times New Roman" panose="02020603050405020304" charset="0"/>
            </a:endParaRPr>
          </a:p>
          <a:p>
            <a:pPr indent="0" algn="ctr" fontAlgn="auto"/>
            <a:r>
              <a:rPr lang="en-US" altLang="zh-CN" sz="3600">
                <a:latin typeface="Times New Roman" panose="02020603050405020304" charset="0"/>
                <a:cs typeface="Times New Roman" panose="02020603050405020304" charset="0"/>
              </a:rPr>
              <a:t>Should we incorporate popular elements into Hanfu?</a:t>
            </a:r>
            <a:endParaRPr lang="en-US" altLang="zh-CN" sz="3600">
              <a:latin typeface="Times New Roman" panose="02020603050405020304" charset="0"/>
              <a:cs typeface="Times New Roman" panose="02020603050405020304" charset="0"/>
            </a:endParaRPr>
          </a:p>
          <a:p>
            <a:pPr indent="0" fontAlgn="auto"/>
            <a:endParaRPr lang="en-US" altLang="zh-CN" sz="3200">
              <a:latin typeface="Times New Roman" panose="02020603050405020304" charset="0"/>
              <a:cs typeface="Times New Roman" panose="02020603050405020304" charset="0"/>
            </a:endParaRPr>
          </a:p>
          <a:p>
            <a:pPr indent="0" fontAlgn="auto"/>
            <a:endParaRPr lang="en-US" altLang="zh-CN" sz="3200">
              <a:latin typeface="Times New Roman" panose="02020603050405020304" charset="0"/>
              <a:cs typeface="Times New Roman" panose="02020603050405020304" charset="0"/>
            </a:endParaRPr>
          </a:p>
          <a:p>
            <a:pPr indent="0" fontAlgn="auto"/>
            <a:endParaRPr lang="en-US" altLang="zh-CN" sz="3200">
              <a:latin typeface="Times New Roman" panose="02020603050405020304" charset="0"/>
              <a:cs typeface="Times New Roman" panose="02020603050405020304" charset="0"/>
            </a:endParaRPr>
          </a:p>
          <a:p>
            <a:pPr indent="0" fontAlgn="auto"/>
            <a:endParaRPr lang="en-US" altLang="zh-CN" sz="3200">
              <a:latin typeface="Times New Roman" panose="02020603050405020304" charset="0"/>
              <a:cs typeface="Times New Roman" panose="02020603050405020304" charset="0"/>
            </a:endParaRPr>
          </a:p>
          <a:p>
            <a:pPr indent="0" fontAlgn="auto"/>
            <a:endParaRPr lang="en-US" altLang="zh-CN" sz="3200">
              <a:latin typeface="Times New Roman" panose="02020603050405020304" charset="0"/>
              <a:cs typeface="Times New Roman" panose="02020603050405020304" charset="0"/>
            </a:endParaRPr>
          </a:p>
        </p:txBody>
      </p:sp>
      <p:pic>
        <p:nvPicPr>
          <p:cNvPr id="2" name="图片 1" descr="895bf19114ed7f1e105c36eaf7762b2"/>
          <p:cNvPicPr>
            <a:picLocks noChangeAspect="1"/>
          </p:cNvPicPr>
          <p:nvPr/>
        </p:nvPicPr>
        <p:blipFill>
          <a:blip r:embed="rId1"/>
          <a:stretch>
            <a:fillRect/>
          </a:stretch>
        </p:blipFill>
        <p:spPr>
          <a:xfrm>
            <a:off x="8062595" y="2538095"/>
            <a:ext cx="3970655" cy="3970655"/>
          </a:xfrm>
          <a:prstGeom prst="rect">
            <a:avLst/>
          </a:prstGeom>
          <a:effectLst>
            <a:softEdge rad="635000"/>
          </a:effectLst>
        </p:spPr>
      </p:pic>
    </p:spTree>
  </p:cSld>
  <p:clrMapOvr>
    <a:masterClrMapping/>
  </p:clrMapOvr>
  <mc:AlternateContent xmlns:mc="http://schemas.openxmlformats.org/markup-compatibility/2006">
    <mc:Choice xmlns:p14="http://schemas.microsoft.com/office/powerpoint/2010/main" Requires="p14">
      <p:transition spd="slow" p14:dur="1000">
        <p:wipe dir="d"/>
      </p:transition>
    </mc:Choice>
    <mc:Fallback>
      <p:transition spd="slow">
        <p:wipe dir="d"/>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A8882"/>
        </a:solidFill>
        <a:effectLst/>
      </p:bgPr>
    </p:bg>
    <p:spTree>
      <p:nvGrpSpPr>
        <p:cNvPr id="1" name=""/>
        <p:cNvGrpSpPr/>
        <p:nvPr/>
      </p:nvGrpSpPr>
      <p:grpSpPr/>
      <p:sp>
        <p:nvSpPr>
          <p:cNvPr id="4" name="矩形 3"/>
          <p:cNvSpPr/>
          <p:nvPr/>
        </p:nvSpPr>
        <p:spPr>
          <a:xfrm>
            <a:off x="-635" y="220345"/>
            <a:ext cx="12192635" cy="640461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17" name="组合 16"/>
          <p:cNvGrpSpPr/>
          <p:nvPr/>
        </p:nvGrpSpPr>
        <p:grpSpPr>
          <a:xfrm>
            <a:off x="842645" y="896620"/>
            <a:ext cx="3215005" cy="1207135"/>
            <a:chOff x="1843" y="2411"/>
            <a:chExt cx="5063" cy="1901"/>
          </a:xfrm>
        </p:grpSpPr>
        <p:pic>
          <p:nvPicPr>
            <p:cNvPr id="18" name="图片 17" descr="51miz-E1111761-0E4C7B63"/>
            <p:cNvPicPr>
              <a:picLocks noChangeAspect="1"/>
            </p:cNvPicPr>
            <p:nvPr>
              <p:custDataLst>
                <p:tags r:id="rId1"/>
              </p:custDataLst>
            </p:nvPr>
          </p:nvPicPr>
          <p:blipFill>
            <a:blip r:embed="rId2"/>
            <a:srcRect l="8149" t="28299" r="8431" b="29933"/>
            <a:stretch>
              <a:fillRect/>
            </a:stretch>
          </p:blipFill>
          <p:spPr>
            <a:xfrm>
              <a:off x="1843" y="2411"/>
              <a:ext cx="5063" cy="1901"/>
            </a:xfrm>
            <a:prstGeom prst="rect">
              <a:avLst/>
            </a:prstGeom>
          </p:spPr>
        </p:pic>
        <p:sp>
          <p:nvSpPr>
            <p:cNvPr id="19" name="文本框 18"/>
            <p:cNvSpPr txBox="1"/>
            <p:nvPr>
              <p:custDataLst>
                <p:tags r:id="rId3"/>
              </p:custDataLst>
            </p:nvPr>
          </p:nvSpPr>
          <p:spPr>
            <a:xfrm>
              <a:off x="2648" y="3131"/>
              <a:ext cx="3452" cy="822"/>
            </a:xfrm>
            <a:prstGeom prst="rect">
              <a:avLst/>
            </a:prstGeom>
            <a:noFill/>
          </p:spPr>
          <p:txBody>
            <a:bodyPr wrap="square" rtlCol="0" anchor="t">
              <a:spAutoFit/>
            </a:bodyPr>
            <a:p>
              <a:pPr algn="ctr"/>
              <a:r>
                <a:rPr lang="zh-CN" altLang="en-US" sz="2800" dirty="0">
                  <a:solidFill>
                    <a:schemeClr val="tx1"/>
                  </a:solidFill>
                  <a:latin typeface="思源宋体 CN Heavy" panose="02020900000000000000" charset="-122"/>
                  <a:ea typeface="思源宋体 CN Heavy" panose="02020900000000000000" charset="-122"/>
                  <a:sym typeface="+mn-ea"/>
                </a:rPr>
                <a:t>汉服的简介</a:t>
              </a:r>
              <a:endParaRPr lang="zh-CN" altLang="en-US" sz="2800" dirty="0">
                <a:solidFill>
                  <a:schemeClr val="tx1"/>
                </a:solidFill>
                <a:latin typeface="思源宋体 CN Heavy" panose="02020900000000000000" charset="-122"/>
                <a:ea typeface="思源宋体 CN Heavy" panose="02020900000000000000" charset="-122"/>
                <a:sym typeface="+mn-ea"/>
              </a:endParaRPr>
            </a:p>
          </p:txBody>
        </p:sp>
      </p:grpSp>
      <p:pic>
        <p:nvPicPr>
          <p:cNvPr id="2" name="图片 1" descr="/private/var/folders/bb/c6t5qt3d3pg7rzfxj9x7kg100000gn/T/com.kingsoft.wpsoffice.mac/picturecompress_20240926210416/output_1.pngoutput_1"/>
          <p:cNvPicPr>
            <a:picLocks noChangeAspect="1"/>
          </p:cNvPicPr>
          <p:nvPr>
            <p:custDataLst>
              <p:tags r:id="rId4"/>
            </p:custDataLst>
          </p:nvPr>
        </p:nvPicPr>
        <p:blipFill>
          <a:blip r:embed="rId5"/>
          <a:srcRect/>
          <a:stretch>
            <a:fillRect/>
          </a:stretch>
        </p:blipFill>
        <p:spPr>
          <a:xfrm>
            <a:off x="5960110" y="220345"/>
            <a:ext cx="6231890" cy="6405245"/>
          </a:xfrm>
          <a:prstGeom prst="rect">
            <a:avLst/>
          </a:prstGeom>
        </p:spPr>
      </p:pic>
      <p:sp>
        <p:nvSpPr>
          <p:cNvPr id="3" name="文本框 2"/>
          <p:cNvSpPr txBox="1"/>
          <p:nvPr/>
        </p:nvSpPr>
        <p:spPr>
          <a:xfrm>
            <a:off x="341630" y="2378710"/>
            <a:ext cx="5339080" cy="3764915"/>
          </a:xfrm>
          <a:prstGeom prst="rect">
            <a:avLst/>
          </a:prstGeom>
          <a:noFill/>
        </p:spPr>
        <p:txBody>
          <a:bodyPr wrap="square" rtlCol="0">
            <a:noAutofit/>
          </a:bodyPr>
          <a:p>
            <a:pPr indent="0" algn="just" fontAlgn="auto">
              <a:lnSpc>
                <a:spcPct val="150000"/>
              </a:lnSpc>
            </a:pPr>
            <a:r>
              <a:rPr lang="zh-CN" altLang="en-US" sz="2400">
                <a:latin typeface="Times New Roman" panose="02020603050405020304" charset="0"/>
                <a:cs typeface="Times New Roman" panose="02020603050405020304" charset="0"/>
              </a:rPr>
              <a:t>Chinese traditional clothing, known as Hanfu, has a rich history and cultural significance that spans thousands of years. Hanfu originated in ancient China and evolved over time, reflecting the dynastic changes and societal transformations experienced by the Chinese people.</a:t>
            </a:r>
            <a:r>
              <a:rPr lang="zh-CN" altLang="en-US" sz="1600">
                <a:latin typeface="Times New Roman" panose="02020603050405020304" charset="0"/>
                <a:cs typeface="Times New Roman" panose="02020603050405020304" charset="0"/>
              </a:rPr>
              <a:t> </a:t>
            </a:r>
            <a:endParaRPr lang="zh-CN" altLang="en-US" sz="160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000">
        <p:wipe dir="d"/>
      </p:transition>
    </mc:Choice>
    <mc:Fallback>
      <p:transition spd="slow">
        <p:wipe di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A8882"/>
        </a:solidFill>
        <a:effectLst/>
      </p:bgPr>
    </p:bg>
    <p:spTree>
      <p:nvGrpSpPr>
        <p:cNvPr id="1" name=""/>
        <p:cNvGrpSpPr/>
        <p:nvPr/>
      </p:nvGrpSpPr>
      <p:grpSpPr/>
      <p:sp>
        <p:nvSpPr>
          <p:cNvPr id="4" name="矩形 3"/>
          <p:cNvSpPr/>
          <p:nvPr/>
        </p:nvSpPr>
        <p:spPr>
          <a:xfrm>
            <a:off x="-635" y="206375"/>
            <a:ext cx="12192635" cy="640461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17" name="组合 16"/>
          <p:cNvGrpSpPr/>
          <p:nvPr/>
        </p:nvGrpSpPr>
        <p:grpSpPr>
          <a:xfrm>
            <a:off x="619760" y="502285"/>
            <a:ext cx="3215005" cy="1207135"/>
            <a:chOff x="1843" y="2411"/>
            <a:chExt cx="5063" cy="1901"/>
          </a:xfrm>
        </p:grpSpPr>
        <p:pic>
          <p:nvPicPr>
            <p:cNvPr id="18" name="图片 17" descr="51miz-E1111761-0E4C7B63"/>
            <p:cNvPicPr>
              <a:picLocks noChangeAspect="1"/>
            </p:cNvPicPr>
            <p:nvPr>
              <p:custDataLst>
                <p:tags r:id="rId1"/>
              </p:custDataLst>
            </p:nvPr>
          </p:nvPicPr>
          <p:blipFill>
            <a:blip r:embed="rId2"/>
            <a:srcRect l="8149" t="28299" r="8431" b="29933"/>
            <a:stretch>
              <a:fillRect/>
            </a:stretch>
          </p:blipFill>
          <p:spPr>
            <a:xfrm>
              <a:off x="1843" y="2411"/>
              <a:ext cx="5063" cy="1901"/>
            </a:xfrm>
            <a:prstGeom prst="rect">
              <a:avLst/>
            </a:prstGeom>
          </p:spPr>
        </p:pic>
        <p:sp>
          <p:nvSpPr>
            <p:cNvPr id="19" name="文本框 18"/>
            <p:cNvSpPr txBox="1"/>
            <p:nvPr>
              <p:custDataLst>
                <p:tags r:id="rId3"/>
              </p:custDataLst>
            </p:nvPr>
          </p:nvSpPr>
          <p:spPr>
            <a:xfrm>
              <a:off x="2648" y="3131"/>
              <a:ext cx="3452" cy="822"/>
            </a:xfrm>
            <a:prstGeom prst="rect">
              <a:avLst/>
            </a:prstGeom>
            <a:noFill/>
          </p:spPr>
          <p:txBody>
            <a:bodyPr wrap="square" rtlCol="0" anchor="t">
              <a:spAutoFit/>
            </a:bodyPr>
            <a:p>
              <a:pPr algn="ctr"/>
              <a:r>
                <a:rPr lang="zh-CN" altLang="en-US" sz="2800" dirty="0">
                  <a:solidFill>
                    <a:schemeClr val="tx1"/>
                  </a:solidFill>
                  <a:latin typeface="思源宋体 CN Heavy" panose="02020900000000000000" charset="-122"/>
                  <a:ea typeface="思源宋体 CN Heavy" panose="02020900000000000000" charset="-122"/>
                  <a:sym typeface="+mn-ea"/>
                </a:rPr>
                <a:t>汉服的</a:t>
              </a:r>
              <a:r>
                <a:rPr lang="zh-CN" altLang="en-US" sz="2800" dirty="0">
                  <a:solidFill>
                    <a:schemeClr val="tx1"/>
                  </a:solidFill>
                  <a:latin typeface="思源宋体 CN Heavy" panose="02020900000000000000" charset="-122"/>
                  <a:ea typeface="思源宋体 CN Heavy" panose="02020900000000000000" charset="-122"/>
                  <a:sym typeface="+mn-ea"/>
                </a:rPr>
                <a:t>起源</a:t>
              </a:r>
              <a:endParaRPr lang="zh-CN" altLang="en-US" sz="2800" dirty="0">
                <a:solidFill>
                  <a:schemeClr val="tx1"/>
                </a:solidFill>
                <a:latin typeface="思源宋体 CN Heavy" panose="02020900000000000000" charset="-122"/>
                <a:ea typeface="思源宋体 CN Heavy" panose="02020900000000000000" charset="-122"/>
                <a:sym typeface="+mn-ea"/>
              </a:endParaRPr>
            </a:p>
          </p:txBody>
        </p:sp>
      </p:grpSp>
      <p:pic>
        <p:nvPicPr>
          <p:cNvPr id="21" name="图片 20" descr="/private/var/folders/bb/c6t5qt3d3pg7rzfxj9x7kg100000gn/T/com.kingsoft.wpsoffice.mac/picturecompress_20240926210427/output_1.pngoutput_1"/>
          <p:cNvPicPr>
            <a:picLocks noChangeAspect="1"/>
          </p:cNvPicPr>
          <p:nvPr>
            <p:custDataLst>
              <p:tags r:id="rId4"/>
            </p:custDataLst>
          </p:nvPr>
        </p:nvPicPr>
        <p:blipFill>
          <a:blip r:embed="rId5"/>
          <a:srcRect/>
          <a:stretch>
            <a:fillRect/>
          </a:stretch>
        </p:blipFill>
        <p:spPr>
          <a:xfrm>
            <a:off x="619760" y="1842135"/>
            <a:ext cx="4105275" cy="4338320"/>
          </a:xfrm>
          <a:prstGeom prst="rect">
            <a:avLst/>
          </a:prstGeom>
        </p:spPr>
      </p:pic>
      <p:sp>
        <p:nvSpPr>
          <p:cNvPr id="2" name="文本框 1"/>
          <p:cNvSpPr txBox="1"/>
          <p:nvPr/>
        </p:nvSpPr>
        <p:spPr>
          <a:xfrm>
            <a:off x="4952365" y="1611630"/>
            <a:ext cx="6946900" cy="4568190"/>
          </a:xfrm>
          <a:prstGeom prst="rect">
            <a:avLst/>
          </a:prstGeom>
          <a:noFill/>
          <a:ln>
            <a:solidFill>
              <a:schemeClr val="accent4">
                <a:lumMod val="75000"/>
              </a:schemeClr>
            </a:solidFill>
          </a:ln>
        </p:spPr>
        <p:txBody>
          <a:bodyPr wrap="square" rtlCol="0">
            <a:noAutofit/>
          </a:bodyPr>
          <a:p>
            <a:endParaRPr lang="en-US" altLang="zh-CN" sz="2000">
              <a:latin typeface="Times New Roman" panose="02020603050405020304" charset="0"/>
              <a:cs typeface="Times New Roman" panose="02020603050405020304" charset="0"/>
            </a:endParaRPr>
          </a:p>
          <a:p>
            <a:pPr algn="just"/>
            <a:r>
              <a:rPr lang="en-US" altLang="zh-CN" sz="2400">
                <a:latin typeface="Times New Roman" panose="02020603050405020304" charset="0"/>
                <a:cs typeface="Times New Roman" panose="02020603050405020304" charset="0"/>
              </a:rPr>
              <a:t>Hanfu traces its origins back to the Zhou Dynasty (1046-256 BCE) </a:t>
            </a:r>
            <a:endParaRPr lang="en-US" altLang="zh-CN" sz="2400">
              <a:latin typeface="Times New Roman" panose="02020603050405020304" charset="0"/>
              <a:cs typeface="Times New Roman" panose="02020603050405020304" charset="0"/>
            </a:endParaRPr>
          </a:p>
          <a:p>
            <a:pPr algn="just"/>
            <a:endParaRPr lang="en-US" altLang="zh-CN" sz="2400">
              <a:latin typeface="Times New Roman" panose="02020603050405020304" charset="0"/>
              <a:cs typeface="Times New Roman" panose="02020603050405020304" charset="0"/>
            </a:endParaRPr>
          </a:p>
          <a:p>
            <a:pPr algn="just"/>
            <a:r>
              <a:rPr lang="en-US" altLang="zh-CN" sz="2400">
                <a:latin typeface="Times New Roman" panose="02020603050405020304" charset="0"/>
                <a:cs typeface="Times New Roman" panose="02020603050405020304" charset="0"/>
              </a:rPr>
              <a:t>Initially, Hanfu represented the clothing of the Han ethnic group, but it gradually became the widely accepted attire of the ruling class and was eventually adopted by the broader population. </a:t>
            </a:r>
            <a:endParaRPr lang="en-US" altLang="zh-CN" sz="2400">
              <a:latin typeface="Times New Roman" panose="02020603050405020304" charset="0"/>
              <a:cs typeface="Times New Roman" panose="02020603050405020304" charset="0"/>
            </a:endParaRPr>
          </a:p>
          <a:p>
            <a:pPr algn="just"/>
            <a:endParaRPr lang="en-US" altLang="zh-CN" sz="2400">
              <a:latin typeface="Times New Roman" panose="02020603050405020304" charset="0"/>
              <a:cs typeface="Times New Roman" panose="02020603050405020304" charset="0"/>
            </a:endParaRPr>
          </a:p>
          <a:p>
            <a:pPr algn="just"/>
            <a:r>
              <a:rPr lang="en-US" altLang="zh-CN" sz="2400">
                <a:latin typeface="Times New Roman" panose="02020603050405020304" charset="0"/>
                <a:cs typeface="Times New Roman" panose="02020603050405020304" charset="0"/>
              </a:rPr>
              <a:t>The spread of Hanfu was closely tied to the political, social, and cultural changes occurring in ancient China.</a:t>
            </a:r>
            <a:endParaRPr lang="en-US" altLang="zh-CN" sz="2400">
              <a:latin typeface="Times New Roman" panose="02020603050405020304" charset="0"/>
              <a:cs typeface="Times New Roman" panose="02020603050405020304" charset="0"/>
            </a:endParaRPr>
          </a:p>
          <a:p>
            <a:endParaRPr lang="en-US" altLang="zh-CN" sz="240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000">
        <p:wipe dir="d"/>
      </p:transition>
    </mc:Choice>
    <mc:Fallback>
      <p:transition spd="slow">
        <p:wipe di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A8882"/>
        </a:solidFill>
        <a:effectLst/>
      </p:bgPr>
    </p:bg>
    <p:spTree>
      <p:nvGrpSpPr>
        <p:cNvPr id="1" name=""/>
        <p:cNvGrpSpPr/>
        <p:nvPr/>
      </p:nvGrpSpPr>
      <p:grpSpPr/>
      <p:sp>
        <p:nvSpPr>
          <p:cNvPr id="4" name="矩形 3"/>
          <p:cNvSpPr/>
          <p:nvPr/>
        </p:nvSpPr>
        <p:spPr>
          <a:xfrm>
            <a:off x="-635" y="220345"/>
            <a:ext cx="12192635" cy="640461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17" name="组合 16"/>
          <p:cNvGrpSpPr/>
          <p:nvPr/>
        </p:nvGrpSpPr>
        <p:grpSpPr>
          <a:xfrm>
            <a:off x="619760" y="502285"/>
            <a:ext cx="4121785" cy="1207135"/>
            <a:chOff x="1843" y="2411"/>
            <a:chExt cx="6491" cy="1901"/>
          </a:xfrm>
        </p:grpSpPr>
        <p:pic>
          <p:nvPicPr>
            <p:cNvPr id="18" name="图片 17" descr="51miz-E1111761-0E4C7B63"/>
            <p:cNvPicPr>
              <a:picLocks noChangeAspect="1"/>
            </p:cNvPicPr>
            <p:nvPr>
              <p:custDataLst>
                <p:tags r:id="rId1"/>
              </p:custDataLst>
            </p:nvPr>
          </p:nvPicPr>
          <p:blipFill>
            <a:blip r:embed="rId2"/>
            <a:srcRect l="8149" t="28299" r="8431" b="29933"/>
            <a:stretch>
              <a:fillRect/>
            </a:stretch>
          </p:blipFill>
          <p:spPr>
            <a:xfrm>
              <a:off x="1843" y="2411"/>
              <a:ext cx="6491" cy="1901"/>
            </a:xfrm>
            <a:prstGeom prst="rect">
              <a:avLst/>
            </a:prstGeom>
          </p:spPr>
        </p:pic>
        <p:sp>
          <p:nvSpPr>
            <p:cNvPr id="19" name="文本框 18"/>
            <p:cNvSpPr txBox="1"/>
            <p:nvPr>
              <p:custDataLst>
                <p:tags r:id="rId3"/>
              </p:custDataLst>
            </p:nvPr>
          </p:nvSpPr>
          <p:spPr>
            <a:xfrm>
              <a:off x="2391" y="3131"/>
              <a:ext cx="5628" cy="822"/>
            </a:xfrm>
            <a:prstGeom prst="rect">
              <a:avLst/>
            </a:prstGeom>
            <a:noFill/>
          </p:spPr>
          <p:txBody>
            <a:bodyPr wrap="square" rtlCol="0" anchor="t">
              <a:spAutoFit/>
            </a:bodyPr>
            <a:p>
              <a:pPr algn="ctr"/>
              <a:r>
                <a:rPr lang="zh-CN" altLang="en-US" sz="2800" dirty="0">
                  <a:solidFill>
                    <a:schemeClr val="tx1"/>
                  </a:solidFill>
                  <a:latin typeface="思源宋体 CN Heavy" panose="02020900000000000000" charset="-122"/>
                  <a:ea typeface="思源宋体 CN Heavy" panose="02020900000000000000" charset="-122"/>
                  <a:sym typeface="+mn-ea"/>
                </a:rPr>
                <a:t>汉服的发展</a:t>
              </a:r>
              <a:r>
                <a:rPr lang="en-US" altLang="zh-CN" sz="2800" dirty="0">
                  <a:solidFill>
                    <a:schemeClr val="tx1"/>
                  </a:solidFill>
                  <a:latin typeface="思源宋体 CN Heavy" panose="02020900000000000000" charset="-122"/>
                  <a:ea typeface="思源宋体 CN Heavy" panose="02020900000000000000" charset="-122"/>
                  <a:sym typeface="+mn-ea"/>
                </a:rPr>
                <a:t>--</a:t>
              </a:r>
              <a:r>
                <a:rPr lang="zh-CN" altLang="en-US" sz="2800" dirty="0">
                  <a:solidFill>
                    <a:schemeClr val="tx1"/>
                  </a:solidFill>
                  <a:latin typeface="思源宋体 CN Heavy" panose="02020900000000000000" charset="-122"/>
                  <a:ea typeface="思源宋体 CN Heavy" panose="02020900000000000000" charset="-122"/>
                  <a:sym typeface="+mn-ea"/>
                </a:rPr>
                <a:t>秦汉</a:t>
              </a:r>
              <a:endParaRPr lang="zh-CN" altLang="en-US" sz="2800" dirty="0">
                <a:solidFill>
                  <a:schemeClr val="tx1"/>
                </a:solidFill>
                <a:latin typeface="思源宋体 CN Heavy" panose="02020900000000000000" charset="-122"/>
                <a:ea typeface="思源宋体 CN Heavy" panose="02020900000000000000" charset="-122"/>
                <a:sym typeface="+mn-ea"/>
              </a:endParaRPr>
            </a:p>
          </p:txBody>
        </p:sp>
      </p:grpSp>
      <p:pic>
        <p:nvPicPr>
          <p:cNvPr id="2" name="图片 1" descr="/private/var/folders/bb/c6t5qt3d3pg7rzfxj9x7kg100000gn/T/com.kingsoft.wpsoffice.mac/picturecompress_20240926210436/output_1.pngoutput_1"/>
          <p:cNvPicPr>
            <a:picLocks noChangeAspect="1"/>
          </p:cNvPicPr>
          <p:nvPr>
            <p:custDataLst>
              <p:tags r:id="rId4"/>
            </p:custDataLst>
          </p:nvPr>
        </p:nvPicPr>
        <p:blipFill>
          <a:blip r:embed="rId5"/>
          <a:srcRect/>
          <a:stretch>
            <a:fillRect/>
          </a:stretch>
        </p:blipFill>
        <p:spPr>
          <a:xfrm>
            <a:off x="619760" y="1864995"/>
            <a:ext cx="6417310" cy="4087495"/>
          </a:xfrm>
          <a:prstGeom prst="rect">
            <a:avLst/>
          </a:prstGeom>
        </p:spPr>
      </p:pic>
      <p:pic>
        <p:nvPicPr>
          <p:cNvPr id="5" name="图片 4" descr="/private/var/folders/bb/c6t5qt3d3pg7rzfxj9x7kg100000gn/T/com.kingsoft.wpsoffice.mac/picturecompress_20240926210436/output_2.pngoutput_2"/>
          <p:cNvPicPr>
            <a:picLocks noChangeAspect="1"/>
          </p:cNvPicPr>
          <p:nvPr>
            <p:custDataLst>
              <p:tags r:id="rId6"/>
            </p:custDataLst>
          </p:nvPr>
        </p:nvPicPr>
        <p:blipFill>
          <a:blip r:embed="rId7"/>
          <a:srcRect/>
          <a:stretch>
            <a:fillRect/>
          </a:stretch>
        </p:blipFill>
        <p:spPr>
          <a:xfrm>
            <a:off x="7542530" y="220345"/>
            <a:ext cx="4649470" cy="64046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wipe dir="d"/>
      </p:transition>
    </mc:Choice>
    <mc:Fallback>
      <p:transition spd="slow">
        <p:wipe di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A8882"/>
        </a:solidFill>
        <a:effectLst/>
      </p:bgPr>
    </p:bg>
    <p:spTree>
      <p:nvGrpSpPr>
        <p:cNvPr id="1" name=""/>
        <p:cNvGrpSpPr/>
        <p:nvPr/>
      </p:nvGrpSpPr>
      <p:grpSpPr/>
      <p:sp>
        <p:nvSpPr>
          <p:cNvPr id="4" name="矩形 3"/>
          <p:cNvSpPr/>
          <p:nvPr/>
        </p:nvSpPr>
        <p:spPr>
          <a:xfrm>
            <a:off x="-635" y="220345"/>
            <a:ext cx="12192635" cy="640461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2" name="图片 1" descr="/private/var/folders/bb/c6t5qt3d3pg7rzfxj9x7kg100000gn/T/com.kingsoft.wpsoffice.mac/picturecompress_20240926210442/output_1.pngoutput_1"/>
          <p:cNvPicPr>
            <a:picLocks noChangeAspect="1"/>
          </p:cNvPicPr>
          <p:nvPr>
            <p:custDataLst>
              <p:tags r:id="rId1"/>
            </p:custDataLst>
          </p:nvPr>
        </p:nvPicPr>
        <p:blipFill>
          <a:blip r:embed="rId2"/>
          <a:srcRect/>
          <a:stretch>
            <a:fillRect/>
          </a:stretch>
        </p:blipFill>
        <p:spPr>
          <a:xfrm>
            <a:off x="1012190" y="220980"/>
            <a:ext cx="4901565" cy="6394450"/>
          </a:xfrm>
          <a:prstGeom prst="rect">
            <a:avLst/>
          </a:prstGeom>
        </p:spPr>
      </p:pic>
      <p:pic>
        <p:nvPicPr>
          <p:cNvPr id="3" name="图片 2" descr="/private/var/folders/bb/c6t5qt3d3pg7rzfxj9x7kg100000gn/T/com.kingsoft.wpsoffice.mac/picturecompress_20240926210442/output_2.pngoutput_2"/>
          <p:cNvPicPr>
            <a:picLocks noChangeAspect="1"/>
          </p:cNvPicPr>
          <p:nvPr>
            <p:custDataLst>
              <p:tags r:id="rId3"/>
            </p:custDataLst>
          </p:nvPr>
        </p:nvPicPr>
        <p:blipFill>
          <a:blip r:embed="rId4"/>
          <a:srcRect/>
          <a:stretch>
            <a:fillRect/>
          </a:stretch>
        </p:blipFill>
        <p:spPr>
          <a:xfrm>
            <a:off x="6347460" y="220345"/>
            <a:ext cx="4876165" cy="64077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wipe dir="d"/>
      </p:transition>
    </mc:Choice>
    <mc:Fallback>
      <p:transition spd="slow">
        <p:wipe dir="d"/>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A8882"/>
        </a:solidFill>
        <a:effectLst/>
      </p:bgPr>
    </p:bg>
    <p:spTree>
      <p:nvGrpSpPr>
        <p:cNvPr id="1" name=""/>
        <p:cNvGrpSpPr/>
        <p:nvPr/>
      </p:nvGrpSpPr>
      <p:grpSpPr/>
      <p:sp>
        <p:nvSpPr>
          <p:cNvPr id="4" name="矩形 3"/>
          <p:cNvSpPr/>
          <p:nvPr/>
        </p:nvSpPr>
        <p:spPr>
          <a:xfrm>
            <a:off x="-635" y="220345"/>
            <a:ext cx="12192635" cy="640461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17" name="组合 16"/>
          <p:cNvGrpSpPr/>
          <p:nvPr/>
        </p:nvGrpSpPr>
        <p:grpSpPr>
          <a:xfrm>
            <a:off x="619760" y="410845"/>
            <a:ext cx="3700780" cy="1207135"/>
            <a:chOff x="1843" y="2411"/>
            <a:chExt cx="5828" cy="1901"/>
          </a:xfrm>
        </p:grpSpPr>
        <p:pic>
          <p:nvPicPr>
            <p:cNvPr id="18" name="图片 17" descr="51miz-E1111761-0E4C7B63"/>
            <p:cNvPicPr>
              <a:picLocks noChangeAspect="1"/>
            </p:cNvPicPr>
            <p:nvPr>
              <p:custDataLst>
                <p:tags r:id="rId1"/>
              </p:custDataLst>
            </p:nvPr>
          </p:nvPicPr>
          <p:blipFill>
            <a:blip r:embed="rId2"/>
            <a:srcRect l="8149" t="28299" r="8431" b="29933"/>
            <a:stretch>
              <a:fillRect/>
            </a:stretch>
          </p:blipFill>
          <p:spPr>
            <a:xfrm>
              <a:off x="1843" y="2411"/>
              <a:ext cx="5828" cy="1901"/>
            </a:xfrm>
            <a:prstGeom prst="rect">
              <a:avLst/>
            </a:prstGeom>
          </p:spPr>
        </p:pic>
        <p:sp>
          <p:nvSpPr>
            <p:cNvPr id="19" name="文本框 18"/>
            <p:cNvSpPr txBox="1"/>
            <p:nvPr>
              <p:custDataLst>
                <p:tags r:id="rId3"/>
              </p:custDataLst>
            </p:nvPr>
          </p:nvSpPr>
          <p:spPr>
            <a:xfrm>
              <a:off x="2015" y="3131"/>
              <a:ext cx="5421" cy="822"/>
            </a:xfrm>
            <a:prstGeom prst="rect">
              <a:avLst/>
            </a:prstGeom>
            <a:noFill/>
          </p:spPr>
          <p:txBody>
            <a:bodyPr wrap="square" rtlCol="0" anchor="t">
              <a:spAutoFit/>
            </a:bodyPr>
            <a:p>
              <a:pPr algn="ctr"/>
              <a:r>
                <a:rPr lang="zh-CN" altLang="en-US" sz="2800" dirty="0">
                  <a:solidFill>
                    <a:schemeClr val="tx1"/>
                  </a:solidFill>
                  <a:latin typeface="思源宋体 CN Heavy" panose="02020900000000000000" charset="-122"/>
                  <a:ea typeface="思源宋体 CN Heavy" panose="02020900000000000000" charset="-122"/>
                  <a:sym typeface="+mn-ea"/>
                </a:rPr>
                <a:t>汉服的发展</a:t>
              </a:r>
              <a:r>
                <a:rPr lang="en-US" altLang="zh-CN" sz="2800" dirty="0">
                  <a:solidFill>
                    <a:schemeClr val="tx1"/>
                  </a:solidFill>
                  <a:latin typeface="思源宋体 CN Heavy" panose="02020900000000000000" charset="-122"/>
                  <a:ea typeface="思源宋体 CN Heavy" panose="02020900000000000000" charset="-122"/>
                  <a:sym typeface="+mn-ea"/>
                </a:rPr>
                <a:t>--</a:t>
              </a:r>
              <a:r>
                <a:rPr lang="zh-CN" altLang="en-US" sz="2800" dirty="0">
                  <a:solidFill>
                    <a:schemeClr val="tx1"/>
                  </a:solidFill>
                  <a:latin typeface="思源宋体 CN Heavy" panose="02020900000000000000" charset="-122"/>
                  <a:ea typeface="思源宋体 CN Heavy" panose="02020900000000000000" charset="-122"/>
                  <a:sym typeface="+mn-ea"/>
                </a:rPr>
                <a:t>唐朝</a:t>
              </a:r>
              <a:endParaRPr lang="zh-CN" altLang="en-US" sz="2800" dirty="0">
                <a:solidFill>
                  <a:schemeClr val="tx1"/>
                </a:solidFill>
                <a:latin typeface="思源宋体 CN Heavy" panose="02020900000000000000" charset="-122"/>
                <a:ea typeface="思源宋体 CN Heavy" panose="02020900000000000000" charset="-122"/>
                <a:sym typeface="+mn-ea"/>
              </a:endParaRPr>
            </a:p>
          </p:txBody>
        </p:sp>
      </p:grpSp>
      <p:sp>
        <p:nvSpPr>
          <p:cNvPr id="3" name="矩形 2"/>
          <p:cNvSpPr/>
          <p:nvPr>
            <p:custDataLst>
              <p:tags r:id="rId4"/>
            </p:custDataLst>
          </p:nvPr>
        </p:nvSpPr>
        <p:spPr>
          <a:xfrm>
            <a:off x="619760" y="1616075"/>
            <a:ext cx="11165205" cy="4734560"/>
          </a:xfrm>
          <a:prstGeom prst="rect">
            <a:avLst/>
          </a:prstGeom>
          <a:solidFill>
            <a:srgbClr val="F1DCB9">
              <a:alpha val="20000"/>
            </a:srgbClr>
          </a:solidFill>
          <a:ln>
            <a:solidFill>
              <a:srgbClr val="AF7A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285750" indent="-285750" algn="l">
              <a:lnSpc>
                <a:spcPct val="150000"/>
              </a:lnSpc>
              <a:buFont typeface="Wingdings" panose="05000000000000000000" charset="0"/>
              <a:buChar char=""/>
            </a:pPr>
            <a:endParaRPr lang="zh-CN" altLang="en-US" sz="1800" dirty="0">
              <a:solidFill>
                <a:srgbClr val="4A8882"/>
              </a:solidFill>
              <a:latin typeface="思源宋体 CN Heavy" panose="02020900000000000000" charset="-122"/>
              <a:ea typeface="思源宋体 CN Heavy" panose="02020900000000000000" charset="-122"/>
              <a:sym typeface="思源黑体" panose="020B0500000000000000" pitchFamily="34" charset="-122"/>
            </a:endParaRPr>
          </a:p>
        </p:txBody>
      </p:sp>
      <p:sp>
        <p:nvSpPr>
          <p:cNvPr id="6" name="文本框 5"/>
          <p:cNvSpPr txBox="1"/>
          <p:nvPr/>
        </p:nvSpPr>
        <p:spPr>
          <a:xfrm>
            <a:off x="873125" y="2270125"/>
            <a:ext cx="6508750" cy="3516630"/>
          </a:xfrm>
          <a:prstGeom prst="rect">
            <a:avLst/>
          </a:prstGeom>
          <a:noFill/>
        </p:spPr>
        <p:txBody>
          <a:bodyPr wrap="square" rtlCol="0">
            <a:noAutofit/>
          </a:bodyPr>
          <a:p>
            <a:pPr marL="285750" indent="-285750" algn="l">
              <a:lnSpc>
                <a:spcPct val="150000"/>
              </a:lnSpc>
              <a:buFont typeface="Wingdings" panose="05000000000000000000" charset="0"/>
              <a:buChar char=""/>
            </a:pPr>
            <a:r>
              <a:rPr lang="zh-CN" altLang="en-US" dirty="0">
                <a:solidFill>
                  <a:srgbClr val="4A8882"/>
                </a:solidFill>
                <a:latin typeface="思源宋体 CN Heavy" panose="02020900000000000000" charset="-122"/>
                <a:ea typeface="思源宋体 CN Heavy" panose="02020900000000000000" charset="-122"/>
                <a:sym typeface="思源黑体" panose="020B0500000000000000" pitchFamily="34" charset="-122"/>
              </a:rPr>
              <a:t>唐朝是中国历史上的鼎盛时期，服饰的样式和颜色也达到了前所未有的丰富和繁荣。女性的服饰以露背、露肩的霓裳羽衣最为有名。</a:t>
            </a:r>
            <a:endParaRPr lang="zh-CN" altLang="en-US" dirty="0">
              <a:solidFill>
                <a:srgbClr val="4A8882"/>
              </a:solidFill>
              <a:latin typeface="思源宋体 CN Heavy" panose="02020900000000000000" charset="-122"/>
              <a:ea typeface="思源宋体 CN Heavy" panose="02020900000000000000" charset="-122"/>
              <a:sym typeface="思源黑体" panose="020B0500000000000000" pitchFamily="34" charset="-122"/>
            </a:endParaRPr>
          </a:p>
          <a:p>
            <a:pPr marL="285750" indent="-285750" algn="l">
              <a:lnSpc>
                <a:spcPct val="150000"/>
              </a:lnSpc>
              <a:buFont typeface="Wingdings" panose="05000000000000000000" charset="0"/>
              <a:buChar char=""/>
            </a:pPr>
            <a:endParaRPr lang="zh-CN" altLang="en-US" dirty="0">
              <a:solidFill>
                <a:srgbClr val="4A8882"/>
              </a:solidFill>
              <a:latin typeface="思源宋体 CN Heavy" panose="02020900000000000000" charset="-122"/>
              <a:ea typeface="思源宋体 CN Heavy" panose="02020900000000000000" charset="-122"/>
              <a:sym typeface="思源黑体" panose="020B0500000000000000" pitchFamily="34" charset="-122"/>
            </a:endParaRPr>
          </a:p>
          <a:p>
            <a:pPr marL="285750" indent="-285750" algn="l">
              <a:lnSpc>
                <a:spcPct val="150000"/>
              </a:lnSpc>
              <a:buFont typeface="Wingdings" panose="05000000000000000000" charset="0"/>
              <a:buChar char=""/>
            </a:pPr>
            <a:r>
              <a:rPr lang="zh-CN" altLang="en-US" dirty="0">
                <a:solidFill>
                  <a:srgbClr val="4A8882"/>
                </a:solidFill>
                <a:latin typeface="思源宋体 CN Heavy" panose="02020900000000000000" charset="-122"/>
                <a:ea typeface="思源宋体 CN Heavy" panose="02020900000000000000" charset="-122"/>
                <a:sym typeface="思源黑体" panose="020B0500000000000000" pitchFamily="34" charset="-122"/>
              </a:rPr>
              <a:t>唐代女服的领子，有圆领、方领、直领和鸡心领等之分。女性服饰中流行的襦裙变得更加宽大，下摆多层，形成“百褶裙”。短襦长裙的特点是裙腰系得较高，一般都在腰部以上位置，有的甚至系在腋下，给人一种俏丽修长的感觉。</a:t>
            </a:r>
            <a:endParaRPr lang="zh-CN" altLang="en-US" dirty="0">
              <a:solidFill>
                <a:srgbClr val="4A8882"/>
              </a:solidFill>
              <a:latin typeface="思源宋体 CN Heavy" panose="02020900000000000000" charset="-122"/>
              <a:ea typeface="思源宋体 CN Heavy" panose="02020900000000000000" charset="-122"/>
              <a:sym typeface="思源黑体" panose="020B0500000000000000" pitchFamily="34" charset="-122"/>
            </a:endParaRPr>
          </a:p>
        </p:txBody>
      </p:sp>
      <p:pic>
        <p:nvPicPr>
          <p:cNvPr id="7" name="图片 6" descr="/private/var/folders/bb/c6t5qt3d3pg7rzfxj9x7kg100000gn/T/com.kingsoft.wpsoffice.mac/picturecompress_20240926210447/output_1.pngoutput_1"/>
          <p:cNvPicPr>
            <a:picLocks noChangeAspect="1"/>
          </p:cNvPicPr>
          <p:nvPr>
            <p:custDataLst>
              <p:tags r:id="rId5"/>
            </p:custDataLst>
          </p:nvPr>
        </p:nvPicPr>
        <p:blipFill>
          <a:blip r:embed="rId6"/>
          <a:srcRect/>
          <a:stretch>
            <a:fillRect/>
          </a:stretch>
        </p:blipFill>
        <p:spPr>
          <a:xfrm>
            <a:off x="7226300" y="2270760"/>
            <a:ext cx="4449445" cy="35159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wipe dir="d"/>
      </p:transition>
    </mc:Choice>
    <mc:Fallback>
      <p:transition spd="slow">
        <p:wipe di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A8882"/>
        </a:solidFill>
        <a:effectLst/>
      </p:bgPr>
    </p:bg>
    <p:spTree>
      <p:nvGrpSpPr>
        <p:cNvPr id="1" name=""/>
        <p:cNvGrpSpPr/>
        <p:nvPr/>
      </p:nvGrpSpPr>
      <p:grpSpPr/>
      <p:sp>
        <p:nvSpPr>
          <p:cNvPr id="4" name="矩形 3"/>
          <p:cNvSpPr/>
          <p:nvPr/>
        </p:nvSpPr>
        <p:spPr>
          <a:xfrm>
            <a:off x="-635" y="220345"/>
            <a:ext cx="12192635" cy="640461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2" name="图片 1" descr="/private/var/folders/bb/c6t5qt3d3pg7rzfxj9x7kg100000gn/T/com.kingsoft.wpsoffice.mac/picturecompress_20240926210451/output_1.pngoutput_1"/>
          <p:cNvPicPr>
            <a:picLocks noChangeAspect="1"/>
          </p:cNvPicPr>
          <p:nvPr>
            <p:custDataLst>
              <p:tags r:id="rId1"/>
            </p:custDataLst>
          </p:nvPr>
        </p:nvPicPr>
        <p:blipFill>
          <a:blip r:embed="rId2"/>
          <a:srcRect/>
          <a:stretch>
            <a:fillRect/>
          </a:stretch>
        </p:blipFill>
        <p:spPr>
          <a:xfrm>
            <a:off x="998220" y="220345"/>
            <a:ext cx="4855845" cy="6394450"/>
          </a:xfrm>
          <a:prstGeom prst="rect">
            <a:avLst/>
          </a:prstGeom>
        </p:spPr>
      </p:pic>
      <p:pic>
        <p:nvPicPr>
          <p:cNvPr id="5" name="图片 4" descr="/private/var/folders/bb/c6t5qt3d3pg7rzfxj9x7kg100000gn/T/com.kingsoft.wpsoffice.mac/picturecompress_20240926210451/output_2.pngoutput_2"/>
          <p:cNvPicPr>
            <a:picLocks noChangeAspect="1"/>
          </p:cNvPicPr>
          <p:nvPr>
            <p:custDataLst>
              <p:tags r:id="rId3"/>
            </p:custDataLst>
          </p:nvPr>
        </p:nvPicPr>
        <p:blipFill>
          <a:blip r:embed="rId4"/>
          <a:srcRect/>
          <a:stretch>
            <a:fillRect/>
          </a:stretch>
        </p:blipFill>
        <p:spPr>
          <a:xfrm>
            <a:off x="6282055" y="220345"/>
            <a:ext cx="4938395" cy="63874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wipe dir="d"/>
      </p:transition>
    </mc:Choice>
    <mc:Fallback>
      <p:transition spd="slow">
        <p:wipe dir="d"/>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A8882"/>
        </a:solidFill>
        <a:effectLst/>
      </p:bgPr>
    </p:bg>
    <p:spTree>
      <p:nvGrpSpPr>
        <p:cNvPr id="1" name=""/>
        <p:cNvGrpSpPr/>
        <p:nvPr/>
      </p:nvGrpSpPr>
      <p:grpSpPr/>
      <p:sp>
        <p:nvSpPr>
          <p:cNvPr id="4" name="矩形 3"/>
          <p:cNvSpPr/>
          <p:nvPr/>
        </p:nvSpPr>
        <p:spPr>
          <a:xfrm>
            <a:off x="-635" y="220345"/>
            <a:ext cx="12192635" cy="640461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17" name="组合 16"/>
          <p:cNvGrpSpPr/>
          <p:nvPr/>
        </p:nvGrpSpPr>
        <p:grpSpPr>
          <a:xfrm>
            <a:off x="619760" y="502285"/>
            <a:ext cx="3726815" cy="1207135"/>
            <a:chOff x="1843" y="2411"/>
            <a:chExt cx="5869" cy="1901"/>
          </a:xfrm>
        </p:grpSpPr>
        <p:pic>
          <p:nvPicPr>
            <p:cNvPr id="18" name="图片 17" descr="51miz-E1111761-0E4C7B63"/>
            <p:cNvPicPr>
              <a:picLocks noChangeAspect="1"/>
            </p:cNvPicPr>
            <p:nvPr>
              <p:custDataLst>
                <p:tags r:id="rId1"/>
              </p:custDataLst>
            </p:nvPr>
          </p:nvPicPr>
          <p:blipFill>
            <a:blip r:embed="rId2"/>
            <a:srcRect l="8149" t="28299" r="8431" b="29933"/>
            <a:stretch>
              <a:fillRect/>
            </a:stretch>
          </p:blipFill>
          <p:spPr>
            <a:xfrm>
              <a:off x="1843" y="2411"/>
              <a:ext cx="5869" cy="1901"/>
            </a:xfrm>
            <a:prstGeom prst="rect">
              <a:avLst/>
            </a:prstGeom>
          </p:spPr>
        </p:pic>
        <p:sp>
          <p:nvSpPr>
            <p:cNvPr id="19" name="文本框 18"/>
            <p:cNvSpPr txBox="1"/>
            <p:nvPr>
              <p:custDataLst>
                <p:tags r:id="rId3"/>
              </p:custDataLst>
            </p:nvPr>
          </p:nvSpPr>
          <p:spPr>
            <a:xfrm>
              <a:off x="2112" y="3131"/>
              <a:ext cx="5599" cy="822"/>
            </a:xfrm>
            <a:prstGeom prst="rect">
              <a:avLst/>
            </a:prstGeom>
            <a:noFill/>
          </p:spPr>
          <p:txBody>
            <a:bodyPr wrap="square" rtlCol="0" anchor="t">
              <a:spAutoFit/>
            </a:bodyPr>
            <a:p>
              <a:pPr algn="ctr"/>
              <a:r>
                <a:rPr lang="zh-CN" altLang="en-US" sz="2800" dirty="0">
                  <a:solidFill>
                    <a:schemeClr val="tx1"/>
                  </a:solidFill>
                  <a:latin typeface="思源宋体 CN Heavy" panose="02020900000000000000" charset="-122"/>
                  <a:ea typeface="思源宋体 CN Heavy" panose="02020900000000000000" charset="-122"/>
                  <a:sym typeface="+mn-ea"/>
                </a:rPr>
                <a:t>汉服的发展</a:t>
              </a:r>
              <a:r>
                <a:rPr lang="en-US" altLang="zh-CN" sz="2800" dirty="0">
                  <a:solidFill>
                    <a:schemeClr val="tx1"/>
                  </a:solidFill>
                  <a:latin typeface="思源宋体 CN Heavy" panose="02020900000000000000" charset="-122"/>
                  <a:ea typeface="思源宋体 CN Heavy" panose="02020900000000000000" charset="-122"/>
                  <a:sym typeface="+mn-ea"/>
                </a:rPr>
                <a:t>--</a:t>
              </a:r>
              <a:r>
                <a:rPr lang="zh-CN" altLang="en-US" sz="2800" dirty="0">
                  <a:solidFill>
                    <a:schemeClr val="tx1"/>
                  </a:solidFill>
                  <a:latin typeface="思源宋体 CN Heavy" panose="02020900000000000000" charset="-122"/>
                  <a:ea typeface="思源宋体 CN Heavy" panose="02020900000000000000" charset="-122"/>
                  <a:sym typeface="+mn-ea"/>
                </a:rPr>
                <a:t>宋朝</a:t>
              </a:r>
              <a:endParaRPr lang="zh-CN" altLang="en-US" sz="2800" dirty="0">
                <a:solidFill>
                  <a:schemeClr val="tx1"/>
                </a:solidFill>
                <a:latin typeface="思源宋体 CN Heavy" panose="02020900000000000000" charset="-122"/>
                <a:ea typeface="思源宋体 CN Heavy" panose="02020900000000000000" charset="-122"/>
                <a:sym typeface="+mn-ea"/>
              </a:endParaRPr>
            </a:p>
          </p:txBody>
        </p:sp>
      </p:grpSp>
      <p:sp>
        <p:nvSpPr>
          <p:cNvPr id="6" name="文本框 5"/>
          <p:cNvSpPr txBox="1"/>
          <p:nvPr/>
        </p:nvSpPr>
        <p:spPr>
          <a:xfrm>
            <a:off x="5973445" y="1708785"/>
            <a:ext cx="5663565" cy="4597400"/>
          </a:xfrm>
          <a:prstGeom prst="rect">
            <a:avLst/>
          </a:prstGeom>
          <a:noFill/>
        </p:spPr>
        <p:txBody>
          <a:bodyPr wrap="square" rtlCol="0">
            <a:noAutofit/>
          </a:bodyPr>
          <a:p>
            <a:pPr marL="285750" indent="-285750" algn="l">
              <a:lnSpc>
                <a:spcPct val="150000"/>
              </a:lnSpc>
              <a:buFont typeface="Wingdings" panose="05000000000000000000" charset="0"/>
              <a:buChar char=""/>
            </a:pPr>
            <a:r>
              <a:rPr lang="zh-CN" altLang="en-US" dirty="0">
                <a:solidFill>
                  <a:srgbClr val="4A8882"/>
                </a:solidFill>
                <a:latin typeface="思源宋体 CN Heavy" panose="02020900000000000000" charset="-122"/>
                <a:ea typeface="思源宋体 CN Heavy" panose="02020900000000000000" charset="-122"/>
                <a:sym typeface="思源黑体" panose="020B0500000000000000" pitchFamily="34" charset="-122"/>
              </a:rPr>
              <a:t>宋代服饰大体上沿袭了隋唐旧制。但由于宋朝长年处于内忧外患交并之中，加上程朱理学等因素的影响，这一时期的服饰崇尚简朴、严谨、含蓄。</a:t>
            </a:r>
            <a:endParaRPr lang="zh-CN" altLang="en-US" dirty="0">
              <a:solidFill>
                <a:srgbClr val="4A8882"/>
              </a:solidFill>
              <a:latin typeface="思源宋体 CN Heavy" panose="02020900000000000000" charset="-122"/>
              <a:ea typeface="思源宋体 CN Heavy" panose="02020900000000000000" charset="-122"/>
              <a:sym typeface="思源黑体" panose="020B0500000000000000" pitchFamily="34" charset="-122"/>
            </a:endParaRPr>
          </a:p>
          <a:p>
            <a:pPr marL="285750" indent="-285750" algn="l">
              <a:lnSpc>
                <a:spcPct val="150000"/>
              </a:lnSpc>
              <a:buFont typeface="Wingdings" panose="05000000000000000000" charset="0"/>
              <a:buChar char=""/>
            </a:pPr>
            <a:endParaRPr lang="zh-CN" altLang="en-US" dirty="0">
              <a:solidFill>
                <a:srgbClr val="4A8882"/>
              </a:solidFill>
              <a:latin typeface="思源宋体 CN Heavy" panose="02020900000000000000" charset="-122"/>
              <a:ea typeface="思源宋体 CN Heavy" panose="02020900000000000000" charset="-122"/>
              <a:sym typeface="思源黑体" panose="020B0500000000000000" pitchFamily="34" charset="-122"/>
            </a:endParaRPr>
          </a:p>
          <a:p>
            <a:pPr marL="285750" indent="-285750" algn="l">
              <a:lnSpc>
                <a:spcPct val="150000"/>
              </a:lnSpc>
              <a:buFont typeface="Wingdings" panose="05000000000000000000" charset="0"/>
              <a:buChar char=""/>
            </a:pPr>
            <a:r>
              <a:rPr lang="zh-CN" altLang="en-US" dirty="0">
                <a:solidFill>
                  <a:srgbClr val="4A8882"/>
                </a:solidFill>
                <a:latin typeface="思源宋体 CN Heavy" panose="02020900000000000000" charset="-122"/>
                <a:ea typeface="思源宋体 CN Heavy" panose="02020900000000000000" charset="-122"/>
                <a:sym typeface="思源黑体" panose="020B0500000000000000" pitchFamily="34" charset="-122"/>
              </a:rPr>
              <a:t>对襟服饰开始流行，男性服饰中的“直裰”成为主要款式。宋代女装拘谨、保守，色彩淡雅恬静，襦衣、褙子的“遮掩”功能加强，不再有狂放潇洒的特点。宋时，不论权贵的皇亲国威，还是一般的百姓，都爱穿着直领、对襟的褙子，因为这种款式既舒适得体，又品得典雅大方。</a:t>
            </a:r>
            <a:endParaRPr lang="zh-CN" altLang="en-US" dirty="0">
              <a:solidFill>
                <a:srgbClr val="4A8882"/>
              </a:solidFill>
              <a:latin typeface="思源宋体 CN Heavy" panose="02020900000000000000" charset="-122"/>
              <a:ea typeface="思源宋体 CN Heavy" panose="02020900000000000000" charset="-122"/>
              <a:sym typeface="思源黑体" panose="020B0500000000000000" pitchFamily="34" charset="-122"/>
            </a:endParaRPr>
          </a:p>
        </p:txBody>
      </p:sp>
      <p:pic>
        <p:nvPicPr>
          <p:cNvPr id="2" name="图片 1" descr="/private/var/folders/bb/c6t5qt3d3pg7rzfxj9x7kg100000gn/T/com.kingsoft.wpsoffice.mac/picturecompress_20240926210456/output_2.pngoutput_2"/>
          <p:cNvPicPr>
            <a:picLocks noChangeAspect="1"/>
          </p:cNvPicPr>
          <p:nvPr>
            <p:custDataLst>
              <p:tags r:id="rId4"/>
            </p:custDataLst>
          </p:nvPr>
        </p:nvPicPr>
        <p:blipFill>
          <a:blip r:embed="rId5"/>
          <a:srcRect/>
          <a:stretch>
            <a:fillRect/>
          </a:stretch>
        </p:blipFill>
        <p:spPr>
          <a:xfrm>
            <a:off x="619760" y="1694180"/>
            <a:ext cx="5121910" cy="2409190"/>
          </a:xfrm>
          <a:prstGeom prst="rect">
            <a:avLst/>
          </a:prstGeom>
        </p:spPr>
      </p:pic>
      <p:pic>
        <p:nvPicPr>
          <p:cNvPr id="7" name="图片 6" descr="/private/var/folders/bb/c6t5qt3d3pg7rzfxj9x7kg100000gn/T/com.kingsoft.wpsoffice.mac/picturecompress_20240926210456/output_1.pngoutput_1"/>
          <p:cNvPicPr>
            <a:picLocks noChangeAspect="1"/>
          </p:cNvPicPr>
          <p:nvPr>
            <p:custDataLst>
              <p:tags r:id="rId6"/>
            </p:custDataLst>
          </p:nvPr>
        </p:nvPicPr>
        <p:blipFill>
          <a:blip r:embed="rId7"/>
          <a:srcRect/>
          <a:stretch>
            <a:fillRect/>
          </a:stretch>
        </p:blipFill>
        <p:spPr>
          <a:xfrm>
            <a:off x="619760" y="3961765"/>
            <a:ext cx="5121275" cy="26466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wipe dir="d"/>
      </p:transition>
    </mc:Choice>
    <mc:Fallback>
      <p:transition spd="slow">
        <p:wipe di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A8882"/>
        </a:solidFill>
        <a:effectLst/>
      </p:bgPr>
    </p:bg>
    <p:spTree>
      <p:nvGrpSpPr>
        <p:cNvPr id="1" name=""/>
        <p:cNvGrpSpPr/>
        <p:nvPr/>
      </p:nvGrpSpPr>
      <p:grpSpPr/>
      <p:sp>
        <p:nvSpPr>
          <p:cNvPr id="4" name="矩形 3"/>
          <p:cNvSpPr/>
          <p:nvPr/>
        </p:nvSpPr>
        <p:spPr>
          <a:xfrm>
            <a:off x="-635" y="220345"/>
            <a:ext cx="12192635" cy="640461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7" name="圆角矩形 26"/>
          <p:cNvSpPr/>
          <p:nvPr>
            <p:custDataLst>
              <p:tags r:id="rId1"/>
            </p:custDataLst>
          </p:nvPr>
        </p:nvSpPr>
        <p:spPr>
          <a:xfrm>
            <a:off x="619760" y="2503805"/>
            <a:ext cx="7918450" cy="2738755"/>
          </a:xfrm>
          <a:prstGeom prst="roundRect">
            <a:avLst/>
          </a:prstGeom>
          <a:solidFill>
            <a:srgbClr val="F1DCB9">
              <a:alpha val="20000"/>
            </a:srgbClr>
          </a:solidFill>
          <a:ln>
            <a:solidFill>
              <a:srgbClr val="AF7A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29" name="文本框 28"/>
          <p:cNvSpPr txBox="1"/>
          <p:nvPr>
            <p:custDataLst>
              <p:tags r:id="rId2"/>
            </p:custDataLst>
          </p:nvPr>
        </p:nvSpPr>
        <p:spPr>
          <a:xfrm>
            <a:off x="1207770" y="2753360"/>
            <a:ext cx="7068820" cy="2489835"/>
          </a:xfrm>
          <a:prstGeom prst="rect">
            <a:avLst/>
          </a:prstGeom>
          <a:noFill/>
        </p:spPr>
        <p:txBody>
          <a:bodyPr wrap="square" rtlCol="0">
            <a:noAutofit/>
          </a:bodyPr>
          <a:p>
            <a:pPr marL="285750" indent="-285750" algn="just">
              <a:lnSpc>
                <a:spcPct val="150000"/>
              </a:lnSpc>
              <a:buClrTx/>
              <a:buSzTx/>
              <a:buFont typeface="Wingdings" panose="05000000000000000000" charset="0"/>
              <a:buChar char=""/>
            </a:pPr>
            <a:r>
              <a:rPr lang="zh-CN" altLang="en-US" sz="1800" dirty="0">
                <a:solidFill>
                  <a:srgbClr val="4A8882"/>
                </a:solidFill>
                <a:latin typeface="思源宋体 CN Heavy" panose="02020900000000000000" charset="-122"/>
                <a:ea typeface="思源宋体 CN Heavy" panose="02020900000000000000" charset="-122"/>
                <a:sym typeface="思源黑体" panose="020B0500000000000000" pitchFamily="34" charset="-122"/>
              </a:rPr>
              <a:t>元朝并没有完整的冠服制度。蒙古人入主中原後仍保持其生活习俗，但同时又受汉族的影响，服饰日趋华丽。</a:t>
            </a:r>
            <a:endParaRPr lang="zh-CN" altLang="en-US" sz="1800" dirty="0">
              <a:solidFill>
                <a:srgbClr val="4A8882"/>
              </a:solidFill>
              <a:latin typeface="思源宋体 CN Heavy" panose="02020900000000000000" charset="-122"/>
              <a:ea typeface="思源宋体 CN Heavy" panose="02020900000000000000" charset="-122"/>
              <a:sym typeface="思源黑体" panose="020B0500000000000000" pitchFamily="34" charset="-122"/>
            </a:endParaRPr>
          </a:p>
          <a:p>
            <a:pPr marL="285750" indent="-285750" algn="just">
              <a:lnSpc>
                <a:spcPct val="150000"/>
              </a:lnSpc>
              <a:buClrTx/>
              <a:buSzTx/>
              <a:buFont typeface="Wingdings" panose="05000000000000000000" charset="0"/>
              <a:buChar char=""/>
            </a:pPr>
            <a:endParaRPr lang="zh-CN" altLang="en-US" sz="1800" dirty="0">
              <a:solidFill>
                <a:srgbClr val="4A8882"/>
              </a:solidFill>
              <a:latin typeface="思源宋体 CN Heavy" panose="02020900000000000000" charset="-122"/>
              <a:ea typeface="思源宋体 CN Heavy" panose="02020900000000000000" charset="-122"/>
              <a:sym typeface="思源黑体" panose="020B0500000000000000" pitchFamily="34" charset="-122"/>
            </a:endParaRPr>
          </a:p>
          <a:p>
            <a:pPr marL="285750" indent="-285750" algn="just">
              <a:lnSpc>
                <a:spcPct val="150000"/>
              </a:lnSpc>
              <a:buClrTx/>
              <a:buSzTx/>
              <a:buFont typeface="Wingdings" panose="05000000000000000000" charset="0"/>
              <a:buChar char=""/>
            </a:pPr>
            <a:r>
              <a:rPr lang="zh-CN" altLang="en-US" sz="1800" dirty="0">
                <a:solidFill>
                  <a:srgbClr val="4A8882"/>
                </a:solidFill>
                <a:latin typeface="思源宋体 CN Heavy" panose="02020900000000000000" charset="-122"/>
                <a:ea typeface="思源宋体 CN Heavy" panose="02020900000000000000" charset="-122"/>
                <a:sym typeface="思源黑体" panose="020B0500000000000000" pitchFamily="34" charset="-122"/>
              </a:rPr>
              <a:t>元代服装以长袍为主，官员和士庶的日常服装多为窄袖长袍。这个时期的妇女也穿长袍,而汉族妇女则以襦裙为主。</a:t>
            </a:r>
            <a:endParaRPr lang="zh-CN" altLang="en-US" sz="1800" dirty="0">
              <a:solidFill>
                <a:srgbClr val="4A8882"/>
              </a:solidFill>
              <a:latin typeface="思源宋体 CN Heavy" panose="02020900000000000000" charset="-122"/>
              <a:ea typeface="思源宋体 CN Heavy" panose="02020900000000000000" charset="-122"/>
              <a:sym typeface="思源黑体" panose="020B0500000000000000" pitchFamily="34" charset="-122"/>
            </a:endParaRPr>
          </a:p>
          <a:p>
            <a:pPr marL="285750" indent="-285750" algn="just">
              <a:lnSpc>
                <a:spcPct val="150000"/>
              </a:lnSpc>
              <a:buClrTx/>
              <a:buSzTx/>
              <a:buFont typeface="Wingdings" panose="05000000000000000000" charset="0"/>
              <a:buChar char=""/>
            </a:pPr>
            <a:endParaRPr lang="zh-CN" altLang="en-US" sz="1800" dirty="0">
              <a:solidFill>
                <a:srgbClr val="4A8882"/>
              </a:solidFill>
              <a:latin typeface="思源宋体 CN Heavy" panose="02020900000000000000" charset="-122"/>
              <a:ea typeface="思源宋体 CN Heavy" panose="02020900000000000000" charset="-122"/>
              <a:sym typeface="思源黑体" panose="020B0500000000000000" pitchFamily="34" charset="-122"/>
            </a:endParaRPr>
          </a:p>
        </p:txBody>
      </p:sp>
      <p:grpSp>
        <p:nvGrpSpPr>
          <p:cNvPr id="2" name="组合 1"/>
          <p:cNvGrpSpPr/>
          <p:nvPr/>
        </p:nvGrpSpPr>
        <p:grpSpPr>
          <a:xfrm>
            <a:off x="619760" y="502285"/>
            <a:ext cx="3726815" cy="1207135"/>
            <a:chOff x="1843" y="2411"/>
            <a:chExt cx="5869" cy="1901"/>
          </a:xfrm>
        </p:grpSpPr>
        <p:pic>
          <p:nvPicPr>
            <p:cNvPr id="3" name="图片 2" descr="51miz-E1111761-0E4C7B63"/>
            <p:cNvPicPr>
              <a:picLocks noChangeAspect="1"/>
            </p:cNvPicPr>
            <p:nvPr>
              <p:custDataLst>
                <p:tags r:id="rId3"/>
              </p:custDataLst>
            </p:nvPr>
          </p:nvPicPr>
          <p:blipFill>
            <a:blip r:embed="rId4"/>
            <a:srcRect l="8149" t="28299" r="8431" b="29933"/>
            <a:stretch>
              <a:fillRect/>
            </a:stretch>
          </p:blipFill>
          <p:spPr>
            <a:xfrm>
              <a:off x="1843" y="2411"/>
              <a:ext cx="5869" cy="1901"/>
            </a:xfrm>
            <a:prstGeom prst="rect">
              <a:avLst/>
            </a:prstGeom>
          </p:spPr>
        </p:pic>
        <p:sp>
          <p:nvSpPr>
            <p:cNvPr id="5" name="文本框 4"/>
            <p:cNvSpPr txBox="1"/>
            <p:nvPr>
              <p:custDataLst>
                <p:tags r:id="rId5"/>
              </p:custDataLst>
            </p:nvPr>
          </p:nvSpPr>
          <p:spPr>
            <a:xfrm>
              <a:off x="2112" y="3131"/>
              <a:ext cx="5599" cy="822"/>
            </a:xfrm>
            <a:prstGeom prst="rect">
              <a:avLst/>
            </a:prstGeom>
            <a:noFill/>
          </p:spPr>
          <p:txBody>
            <a:bodyPr wrap="square" rtlCol="0" anchor="t">
              <a:spAutoFit/>
            </a:bodyPr>
            <a:p>
              <a:pPr algn="ctr"/>
              <a:r>
                <a:rPr lang="zh-CN" altLang="en-US" sz="2800" dirty="0">
                  <a:solidFill>
                    <a:schemeClr val="tx1"/>
                  </a:solidFill>
                  <a:latin typeface="思源宋体 CN Heavy" panose="02020900000000000000" charset="-122"/>
                  <a:ea typeface="思源宋体 CN Heavy" panose="02020900000000000000" charset="-122"/>
                  <a:sym typeface="+mn-ea"/>
                </a:rPr>
                <a:t>汉服的发展</a:t>
              </a:r>
              <a:r>
                <a:rPr lang="en-US" altLang="zh-CN" sz="2800" dirty="0">
                  <a:solidFill>
                    <a:schemeClr val="tx1"/>
                  </a:solidFill>
                  <a:latin typeface="思源宋体 CN Heavy" panose="02020900000000000000" charset="-122"/>
                  <a:ea typeface="思源宋体 CN Heavy" panose="02020900000000000000" charset="-122"/>
                  <a:sym typeface="+mn-ea"/>
                </a:rPr>
                <a:t>--</a:t>
              </a:r>
              <a:r>
                <a:rPr lang="zh-CN" altLang="en-US" sz="2800" dirty="0">
                  <a:solidFill>
                    <a:schemeClr val="tx1"/>
                  </a:solidFill>
                  <a:latin typeface="思源宋体 CN Heavy" panose="02020900000000000000" charset="-122"/>
                  <a:ea typeface="思源宋体 CN Heavy" panose="02020900000000000000" charset="-122"/>
                  <a:sym typeface="+mn-ea"/>
                </a:rPr>
                <a:t>元朝</a:t>
              </a:r>
              <a:endParaRPr lang="zh-CN" altLang="en-US" sz="2800" dirty="0">
                <a:solidFill>
                  <a:schemeClr val="tx1"/>
                </a:solidFill>
                <a:latin typeface="思源宋体 CN Heavy" panose="02020900000000000000" charset="-122"/>
                <a:ea typeface="思源宋体 CN Heavy" panose="02020900000000000000" charset="-122"/>
                <a:sym typeface="+mn-ea"/>
              </a:endParaRPr>
            </a:p>
          </p:txBody>
        </p:sp>
      </p:grpSp>
      <p:pic>
        <p:nvPicPr>
          <p:cNvPr id="7" name="图片 6" descr="/private/var/folders/bb/c6t5qt3d3pg7rzfxj9x7kg100000gn/T/com.kingsoft.wpsoffice.mac/picturecompress_20240926210501/output_1.pngoutput_1"/>
          <p:cNvPicPr>
            <a:picLocks noChangeAspect="1"/>
          </p:cNvPicPr>
          <p:nvPr>
            <p:custDataLst>
              <p:tags r:id="rId6"/>
            </p:custDataLst>
          </p:nvPr>
        </p:nvPicPr>
        <p:blipFill>
          <a:blip r:embed="rId7">
            <a:lum bright="18000" contrast="-6000"/>
          </a:blip>
          <a:srcRect/>
          <a:stretch>
            <a:fillRect/>
          </a:stretch>
        </p:blipFill>
        <p:spPr>
          <a:xfrm>
            <a:off x="8763000" y="220345"/>
            <a:ext cx="3429000" cy="64046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wipe dir="d"/>
      </p:transition>
    </mc:Choice>
    <mc:Fallback>
      <p:transition spd="slow">
        <p:wipe di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0" animBg="1"/>
      <p:bldP spid="29" grpId="0"/>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PP_MARK_KEY" val="491eb38f-4d53-4727-9e44-146dcdb9acfe"/>
  <p:tag name="COMMONDATA" val="eyJoZGlkIjoiN2YzNjBkOTgyNWQ1YTMxYzM3MzMwNWFiODNmOWIzYWMifQ=="/>
  <p:tag name="commondata" val="eyJoZGlkIjoiNTU0ZmIwYTQ3NzlmZGUxZmU3Zjk0M2IyZTNmM2IxNjAifQ=="/>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4">
      <a:majorFont>
        <a:latin typeface="阿里巴巴普惠体"/>
        <a:ea typeface="阿里巴巴普惠体 Heavy"/>
        <a:cs typeface=""/>
      </a:majorFont>
      <a:minorFont>
        <a:latin typeface="阿里巴巴普惠体"/>
        <a:ea typeface="阿里巴巴普惠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宋体 CN"/>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阿里巴巴普惠体"/>
        <a:ea typeface=""/>
        <a:cs typeface=""/>
        <a:font script="Jpan" typeface="ＭＳ Ｐゴシック"/>
        <a:font script="Hang" typeface="맑은 고딕"/>
        <a:font script="Hans" typeface="思源宋体 C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宋体 CN"/>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阿里巴巴普惠体"/>
        <a:ea typeface=""/>
        <a:cs typeface=""/>
        <a:font script="Jpan" typeface="ＭＳ Ｐゴシック"/>
        <a:font script="Hang" typeface="맑은 고딕"/>
        <a:font script="Hans" typeface="思源宋体 C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2136</Words>
  <Application>WPS 演示</Application>
  <PresentationFormat>宽屏</PresentationFormat>
  <Paragraphs>107</Paragraphs>
  <Slides>18</Slides>
  <Notes>0</Notes>
  <HiddenSlides>0</HiddenSlides>
  <MMClips>0</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18</vt:i4>
      </vt:variant>
    </vt:vector>
  </HeadingPairs>
  <TitlesOfParts>
    <vt:vector size="38" baseType="lpstr">
      <vt:lpstr>Arial</vt:lpstr>
      <vt:lpstr>宋体</vt:lpstr>
      <vt:lpstr>Wingdings</vt:lpstr>
      <vt:lpstr>阿里巴巴普惠体</vt:lpstr>
      <vt:lpstr>思源宋体 CN</vt:lpstr>
      <vt:lpstr>思源宋体 CN Heavy</vt:lpstr>
      <vt:lpstr>Arial Regular</vt:lpstr>
      <vt:lpstr>思源黑体</vt:lpstr>
      <vt:lpstr>汉仪正圆 55简</vt:lpstr>
      <vt:lpstr>Wingdings</vt:lpstr>
      <vt:lpstr>仿宋</vt:lpstr>
      <vt:lpstr>黑体</vt:lpstr>
      <vt:lpstr>微软雅黑</vt:lpstr>
      <vt:lpstr>Arial Unicode MS</vt:lpstr>
      <vt:lpstr>阿里巴巴普惠体 Heavy</vt:lpstr>
      <vt:lpstr>Segoe Print</vt:lpstr>
      <vt:lpstr>华文新魏</vt:lpstr>
      <vt:lpstr>阿里巴巴普惠体</vt:lpstr>
      <vt:lpstr>Times New Roman</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P R 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从古到今中国服饰的演变</dc:title>
  <dc:creator>Windows User</dc:creator>
  <cp:lastModifiedBy>Sbrinaaa712000</cp:lastModifiedBy>
  <cp:revision>129</cp:revision>
  <dcterms:created xsi:type="dcterms:W3CDTF">2024-09-26T13:05:00Z</dcterms:created>
  <dcterms:modified xsi:type="dcterms:W3CDTF">2024-11-21T02:50:54Z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FFED4D8427E24A70BD7F047B32C1EE94_13</vt:lpwstr>
  </property>
  <property fmtid="{D5CDD505-2E9C-101B-9397-08002B2CF9AE}" pid="3" name="KSOProductBuildVer">
    <vt:lpwstr>2052-12.1.0.18345</vt:lpwstr>
  </property>
</Properties>
</file>