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1" r:id="rId9"/>
    <p:sldId id="262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14EFA-D2E8-5D49-9E5F-03EE76A90919}" v="92" dt="2023-12-05T16:17:36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9"/>
    <p:restoredTop sz="95865"/>
  </p:normalViewPr>
  <p:slideViewPr>
    <p:cSldViewPr snapToGrid="0">
      <p:cViewPr varScale="1">
        <p:scale>
          <a:sx n="95" d="100"/>
          <a:sy n="95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12E1A-B35B-4D4E-9425-710343A6B02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C3F72-DBA5-4EA1-8D7E-580CEFFC4609}">
      <dgm:prSet/>
      <dgm:spPr/>
      <dgm:t>
        <a:bodyPr/>
        <a:lstStyle/>
        <a:p>
          <a:r>
            <a:rPr kumimoji="1" lang="pl-PL" altLang="zh-CN" dirty="0"/>
            <a:t>2. </a:t>
          </a:r>
          <a:r>
            <a:rPr kumimoji="1" lang="zh-CN" dirty="0"/>
            <a:t>教育背景</a:t>
          </a:r>
          <a:endParaRPr lang="en-US" dirty="0"/>
        </a:p>
      </dgm:t>
    </dgm:pt>
    <dgm:pt modelId="{3B982960-DB8F-438F-A508-594EDDE2A9C7}" type="parTrans" cxnId="{B92AC554-3760-401A-B3D1-CD480A278EE3}">
      <dgm:prSet/>
      <dgm:spPr/>
      <dgm:t>
        <a:bodyPr/>
        <a:lstStyle/>
        <a:p>
          <a:endParaRPr lang="en-US"/>
        </a:p>
      </dgm:t>
    </dgm:pt>
    <dgm:pt modelId="{B3A830B9-B7E4-4AD7-88EA-BE40E679AD07}" type="sibTrans" cxnId="{B92AC554-3760-401A-B3D1-CD480A278EE3}">
      <dgm:prSet/>
      <dgm:spPr/>
      <dgm:t>
        <a:bodyPr/>
        <a:lstStyle/>
        <a:p>
          <a:endParaRPr lang="en-US"/>
        </a:p>
      </dgm:t>
    </dgm:pt>
    <dgm:pt modelId="{92350EF8-82EF-43F5-96A0-F03F87936214}">
      <dgm:prSet/>
      <dgm:spPr/>
      <dgm:t>
        <a:bodyPr/>
        <a:lstStyle/>
        <a:p>
          <a:r>
            <a:rPr kumimoji="1" lang="en-US" dirty="0"/>
            <a:t>3.</a:t>
          </a:r>
          <a:r>
            <a:rPr kumimoji="1" lang="zh-CN" dirty="0"/>
            <a:t> 工作经历</a:t>
          </a:r>
          <a:endParaRPr lang="en-US" dirty="0"/>
        </a:p>
      </dgm:t>
    </dgm:pt>
    <dgm:pt modelId="{476B69D1-62BD-4798-8EBC-E66A615CF56E}" type="parTrans" cxnId="{1E14481D-AAB4-4640-BD58-913DA34856AF}">
      <dgm:prSet/>
      <dgm:spPr/>
      <dgm:t>
        <a:bodyPr/>
        <a:lstStyle/>
        <a:p>
          <a:endParaRPr lang="en-US"/>
        </a:p>
      </dgm:t>
    </dgm:pt>
    <dgm:pt modelId="{EABCCB54-604E-476B-9E7C-CFC3BC57B618}" type="sibTrans" cxnId="{1E14481D-AAB4-4640-BD58-913DA34856AF}">
      <dgm:prSet/>
      <dgm:spPr/>
      <dgm:t>
        <a:bodyPr/>
        <a:lstStyle/>
        <a:p>
          <a:endParaRPr lang="en-US"/>
        </a:p>
      </dgm:t>
    </dgm:pt>
    <dgm:pt modelId="{E3D37D1E-8D4E-4C87-901C-46A0A9452634}">
      <dgm:prSet/>
      <dgm:spPr/>
      <dgm:t>
        <a:bodyPr/>
        <a:lstStyle/>
        <a:p>
          <a:r>
            <a:rPr kumimoji="1" lang="en-US" dirty="0"/>
            <a:t>4.</a:t>
          </a:r>
          <a:r>
            <a:rPr kumimoji="1" lang="zh-CN" dirty="0"/>
            <a:t> 技能证书</a:t>
          </a:r>
          <a:endParaRPr lang="en-US" dirty="0"/>
        </a:p>
      </dgm:t>
    </dgm:pt>
    <dgm:pt modelId="{F30F57CD-2836-4291-A3FA-4256C7FFA4ED}" type="parTrans" cxnId="{F5551343-90AC-4275-96C9-9174D7565260}">
      <dgm:prSet/>
      <dgm:spPr/>
      <dgm:t>
        <a:bodyPr/>
        <a:lstStyle/>
        <a:p>
          <a:endParaRPr lang="en-US"/>
        </a:p>
      </dgm:t>
    </dgm:pt>
    <dgm:pt modelId="{E106CE40-93E4-4835-8105-B070C4B4F3C7}" type="sibTrans" cxnId="{F5551343-90AC-4275-96C9-9174D7565260}">
      <dgm:prSet/>
      <dgm:spPr/>
      <dgm:t>
        <a:bodyPr/>
        <a:lstStyle/>
        <a:p>
          <a:endParaRPr lang="en-US"/>
        </a:p>
      </dgm:t>
    </dgm:pt>
    <dgm:pt modelId="{3586E19D-BEDB-47D7-8D5E-437748FF1FCE}">
      <dgm:prSet/>
      <dgm:spPr/>
      <dgm:t>
        <a:bodyPr/>
        <a:lstStyle/>
        <a:p>
          <a:r>
            <a:rPr kumimoji="1" lang="en-US"/>
            <a:t>5.</a:t>
          </a:r>
          <a:r>
            <a:rPr kumimoji="1" lang="zh-CN"/>
            <a:t> 自我评价</a:t>
          </a:r>
          <a:endParaRPr lang="en-US"/>
        </a:p>
      </dgm:t>
    </dgm:pt>
    <dgm:pt modelId="{C4443EBF-0B9A-481E-8A46-2DD9670B69EF}" type="parTrans" cxnId="{A1666415-0E10-4D93-AFAC-2DFAF1A96CC9}">
      <dgm:prSet/>
      <dgm:spPr/>
      <dgm:t>
        <a:bodyPr/>
        <a:lstStyle/>
        <a:p>
          <a:endParaRPr lang="en-US"/>
        </a:p>
      </dgm:t>
    </dgm:pt>
    <dgm:pt modelId="{8971AF55-9EC8-4CBD-8480-B2DC3F7E4CDF}" type="sibTrans" cxnId="{A1666415-0E10-4D93-AFAC-2DFAF1A96CC9}">
      <dgm:prSet/>
      <dgm:spPr/>
      <dgm:t>
        <a:bodyPr/>
        <a:lstStyle/>
        <a:p>
          <a:endParaRPr lang="en-US"/>
        </a:p>
      </dgm:t>
    </dgm:pt>
    <dgm:pt modelId="{7750D4E7-3489-4DAD-8F5F-4AF1299747C0}">
      <dgm:prSet/>
      <dgm:spPr/>
      <dgm:t>
        <a:bodyPr/>
        <a:lstStyle/>
        <a:p>
          <a:r>
            <a:rPr kumimoji="1" lang="en-US" altLang="zh-CN" dirty="0"/>
            <a:t>1. </a:t>
          </a:r>
          <a:r>
            <a:rPr kumimoji="1" lang="zh-CN" dirty="0"/>
            <a:t>个人信息</a:t>
          </a:r>
          <a:endParaRPr lang="en-US" dirty="0"/>
        </a:p>
      </dgm:t>
    </dgm:pt>
    <dgm:pt modelId="{2287D8AA-58A3-4829-B9C4-AB3937581F0C}" type="sibTrans" cxnId="{080D5DF3-983F-4E40-AB2A-DB919E9D6515}">
      <dgm:prSet/>
      <dgm:spPr/>
      <dgm:t>
        <a:bodyPr/>
        <a:lstStyle/>
        <a:p>
          <a:endParaRPr lang="en-US"/>
        </a:p>
      </dgm:t>
    </dgm:pt>
    <dgm:pt modelId="{4C8A8F4E-5231-49D6-ADD6-2948E5F363EA}" type="parTrans" cxnId="{080D5DF3-983F-4E40-AB2A-DB919E9D6515}">
      <dgm:prSet/>
      <dgm:spPr/>
      <dgm:t>
        <a:bodyPr/>
        <a:lstStyle/>
        <a:p>
          <a:endParaRPr lang="en-US"/>
        </a:p>
      </dgm:t>
    </dgm:pt>
    <dgm:pt modelId="{3CE00406-490E-C949-81A3-933016DFB57C}" type="pres">
      <dgm:prSet presAssocID="{2E612E1A-B35B-4D4E-9425-710343A6B02C}" presName="Name0" presStyleCnt="0">
        <dgm:presLayoutVars>
          <dgm:chMax/>
          <dgm:chPref/>
          <dgm:dir/>
          <dgm:animLvl val="lvl"/>
        </dgm:presLayoutVars>
      </dgm:prSet>
      <dgm:spPr/>
    </dgm:pt>
    <dgm:pt modelId="{1AE3BA14-3ABA-9144-BAE4-3B05DCBD26D9}" type="pres">
      <dgm:prSet presAssocID="{7750D4E7-3489-4DAD-8F5F-4AF1299747C0}" presName="composite" presStyleCnt="0"/>
      <dgm:spPr/>
    </dgm:pt>
    <dgm:pt modelId="{3BF6968E-4150-4843-BB63-0B3D1D65624E}" type="pres">
      <dgm:prSet presAssocID="{7750D4E7-3489-4DAD-8F5F-4AF1299747C0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3F6AE1CB-9FA2-BC48-851A-06F989947AEF}" type="pres">
      <dgm:prSet presAssocID="{7750D4E7-3489-4DAD-8F5F-4AF1299747C0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B2B1B33-009B-9E4E-BF27-AE7F7179ECE2}" type="pres">
      <dgm:prSet presAssocID="{7750D4E7-3489-4DAD-8F5F-4AF1299747C0}" presName="BalanceSpacing" presStyleCnt="0"/>
      <dgm:spPr/>
    </dgm:pt>
    <dgm:pt modelId="{B10D902D-4657-6D45-A2BF-0AAAD75164C3}" type="pres">
      <dgm:prSet presAssocID="{7750D4E7-3489-4DAD-8F5F-4AF1299747C0}" presName="BalanceSpacing1" presStyleCnt="0"/>
      <dgm:spPr/>
    </dgm:pt>
    <dgm:pt modelId="{483AAB72-B8EF-9E4E-95F8-6E14CE0F262A}" type="pres">
      <dgm:prSet presAssocID="{2287D8AA-58A3-4829-B9C4-AB3937581F0C}" presName="Accent1Text" presStyleLbl="node1" presStyleIdx="1" presStyleCnt="10"/>
      <dgm:spPr/>
    </dgm:pt>
    <dgm:pt modelId="{51F5656F-BDC8-0543-8E6E-6E1C4578BB25}" type="pres">
      <dgm:prSet presAssocID="{2287D8AA-58A3-4829-B9C4-AB3937581F0C}" presName="spaceBetweenRectangles" presStyleCnt="0"/>
      <dgm:spPr/>
    </dgm:pt>
    <dgm:pt modelId="{A4CCDDC7-BF79-534C-9BB8-F367339774D1}" type="pres">
      <dgm:prSet presAssocID="{E12C3F72-DBA5-4EA1-8D7E-580CEFFC4609}" presName="composite" presStyleCnt="0"/>
      <dgm:spPr/>
    </dgm:pt>
    <dgm:pt modelId="{E13BB933-685F-3D4B-BF17-17A6A09AF5E1}" type="pres">
      <dgm:prSet presAssocID="{E12C3F72-DBA5-4EA1-8D7E-580CEFFC4609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D06BB976-D886-D54A-BF04-028B12471B0E}" type="pres">
      <dgm:prSet presAssocID="{E12C3F72-DBA5-4EA1-8D7E-580CEFFC460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82AF263-E5EA-8342-9C0F-213FD21D8E99}" type="pres">
      <dgm:prSet presAssocID="{E12C3F72-DBA5-4EA1-8D7E-580CEFFC4609}" presName="BalanceSpacing" presStyleCnt="0"/>
      <dgm:spPr/>
    </dgm:pt>
    <dgm:pt modelId="{B27DFAD5-EA6C-1B43-A6D0-FE68379A8E59}" type="pres">
      <dgm:prSet presAssocID="{E12C3F72-DBA5-4EA1-8D7E-580CEFFC4609}" presName="BalanceSpacing1" presStyleCnt="0"/>
      <dgm:spPr/>
    </dgm:pt>
    <dgm:pt modelId="{38780772-9B35-3C4F-90CF-6A93361FE5A0}" type="pres">
      <dgm:prSet presAssocID="{B3A830B9-B7E4-4AD7-88EA-BE40E679AD07}" presName="Accent1Text" presStyleLbl="node1" presStyleIdx="3" presStyleCnt="10"/>
      <dgm:spPr/>
    </dgm:pt>
    <dgm:pt modelId="{BB4D9B4D-F0CD-DE4A-9244-56C9FA0A0631}" type="pres">
      <dgm:prSet presAssocID="{B3A830B9-B7E4-4AD7-88EA-BE40E679AD07}" presName="spaceBetweenRectangles" presStyleCnt="0"/>
      <dgm:spPr/>
    </dgm:pt>
    <dgm:pt modelId="{26B7758C-F69A-A146-87CF-DAE63E6059C5}" type="pres">
      <dgm:prSet presAssocID="{92350EF8-82EF-43F5-96A0-F03F87936214}" presName="composite" presStyleCnt="0"/>
      <dgm:spPr/>
    </dgm:pt>
    <dgm:pt modelId="{1EEFAC08-D1D7-6D40-9837-68DBB444A59F}" type="pres">
      <dgm:prSet presAssocID="{92350EF8-82EF-43F5-96A0-F03F87936214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6A74D3DF-7A69-E84A-842A-8A5774FF8CD2}" type="pres">
      <dgm:prSet presAssocID="{92350EF8-82EF-43F5-96A0-F03F87936214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6DD43BD-76DE-C34F-A817-F10A0045B9D5}" type="pres">
      <dgm:prSet presAssocID="{92350EF8-82EF-43F5-96A0-F03F87936214}" presName="BalanceSpacing" presStyleCnt="0"/>
      <dgm:spPr/>
    </dgm:pt>
    <dgm:pt modelId="{075A7A37-009F-9842-A6B8-942CD02D78F0}" type="pres">
      <dgm:prSet presAssocID="{92350EF8-82EF-43F5-96A0-F03F87936214}" presName="BalanceSpacing1" presStyleCnt="0"/>
      <dgm:spPr/>
    </dgm:pt>
    <dgm:pt modelId="{7BF2453F-9CD1-474A-AFF3-7D12BAC97A27}" type="pres">
      <dgm:prSet presAssocID="{EABCCB54-604E-476B-9E7C-CFC3BC57B618}" presName="Accent1Text" presStyleLbl="node1" presStyleIdx="5" presStyleCnt="10"/>
      <dgm:spPr/>
    </dgm:pt>
    <dgm:pt modelId="{F7142B38-0DE5-1147-A7E4-CF3E334272B7}" type="pres">
      <dgm:prSet presAssocID="{EABCCB54-604E-476B-9E7C-CFC3BC57B618}" presName="spaceBetweenRectangles" presStyleCnt="0"/>
      <dgm:spPr/>
    </dgm:pt>
    <dgm:pt modelId="{2351FECE-89F2-3044-847D-89117B7CD7E8}" type="pres">
      <dgm:prSet presAssocID="{E3D37D1E-8D4E-4C87-901C-46A0A9452634}" presName="composite" presStyleCnt="0"/>
      <dgm:spPr/>
    </dgm:pt>
    <dgm:pt modelId="{2243ED2B-BE3D-644F-9D18-7349687AE159}" type="pres">
      <dgm:prSet presAssocID="{E3D37D1E-8D4E-4C87-901C-46A0A9452634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D1DB6A4F-753C-7542-8EF8-C26A7A862255}" type="pres">
      <dgm:prSet presAssocID="{E3D37D1E-8D4E-4C87-901C-46A0A9452634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878CD17-493E-BD46-B359-AA11D81F8B1F}" type="pres">
      <dgm:prSet presAssocID="{E3D37D1E-8D4E-4C87-901C-46A0A9452634}" presName="BalanceSpacing" presStyleCnt="0"/>
      <dgm:spPr/>
    </dgm:pt>
    <dgm:pt modelId="{0115FA88-4958-904D-AC92-C1CE5F6297CE}" type="pres">
      <dgm:prSet presAssocID="{E3D37D1E-8D4E-4C87-901C-46A0A9452634}" presName="BalanceSpacing1" presStyleCnt="0"/>
      <dgm:spPr/>
    </dgm:pt>
    <dgm:pt modelId="{6FD8C77C-AF9A-004C-87B2-05FE2088447D}" type="pres">
      <dgm:prSet presAssocID="{E106CE40-93E4-4835-8105-B070C4B4F3C7}" presName="Accent1Text" presStyleLbl="node1" presStyleIdx="7" presStyleCnt="10"/>
      <dgm:spPr/>
    </dgm:pt>
    <dgm:pt modelId="{B60575D0-819B-014C-8CB5-2ABFA3FFDA53}" type="pres">
      <dgm:prSet presAssocID="{E106CE40-93E4-4835-8105-B070C4B4F3C7}" presName="spaceBetweenRectangles" presStyleCnt="0"/>
      <dgm:spPr/>
    </dgm:pt>
    <dgm:pt modelId="{4AEF9723-09E1-4240-8F99-5DF722451108}" type="pres">
      <dgm:prSet presAssocID="{3586E19D-BEDB-47D7-8D5E-437748FF1FCE}" presName="composite" presStyleCnt="0"/>
      <dgm:spPr/>
    </dgm:pt>
    <dgm:pt modelId="{1F44DDE5-5650-CC45-8DA9-7424A21F5545}" type="pres">
      <dgm:prSet presAssocID="{3586E19D-BEDB-47D7-8D5E-437748FF1FC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56B28CC7-2CF2-CE44-8CDE-6F96D07B256B}" type="pres">
      <dgm:prSet presAssocID="{3586E19D-BEDB-47D7-8D5E-437748FF1FC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CEAF72B-2E83-7D47-AC10-544F209F0184}" type="pres">
      <dgm:prSet presAssocID="{3586E19D-BEDB-47D7-8D5E-437748FF1FCE}" presName="BalanceSpacing" presStyleCnt="0"/>
      <dgm:spPr/>
    </dgm:pt>
    <dgm:pt modelId="{CE61FF24-2099-BE4D-81D1-16965E8FD687}" type="pres">
      <dgm:prSet presAssocID="{3586E19D-BEDB-47D7-8D5E-437748FF1FCE}" presName="BalanceSpacing1" presStyleCnt="0"/>
      <dgm:spPr/>
    </dgm:pt>
    <dgm:pt modelId="{7863E56B-049E-E249-9551-E77A8C2CEB27}" type="pres">
      <dgm:prSet presAssocID="{8971AF55-9EC8-4CBD-8480-B2DC3F7E4CDF}" presName="Accent1Text" presStyleLbl="node1" presStyleIdx="9" presStyleCnt="10"/>
      <dgm:spPr/>
    </dgm:pt>
  </dgm:ptLst>
  <dgm:cxnLst>
    <dgm:cxn modelId="{A1666415-0E10-4D93-AFAC-2DFAF1A96CC9}" srcId="{2E612E1A-B35B-4D4E-9425-710343A6B02C}" destId="{3586E19D-BEDB-47D7-8D5E-437748FF1FCE}" srcOrd="4" destOrd="0" parTransId="{C4443EBF-0B9A-481E-8A46-2DD9670B69EF}" sibTransId="{8971AF55-9EC8-4CBD-8480-B2DC3F7E4CDF}"/>
    <dgm:cxn modelId="{A3111F18-FE8F-0641-86E9-044E3FDCB057}" type="presOf" srcId="{3586E19D-BEDB-47D7-8D5E-437748FF1FCE}" destId="{1F44DDE5-5650-CC45-8DA9-7424A21F5545}" srcOrd="0" destOrd="0" presId="urn:microsoft.com/office/officeart/2008/layout/AlternatingHexagons"/>
    <dgm:cxn modelId="{1E14481D-AAB4-4640-BD58-913DA34856AF}" srcId="{2E612E1A-B35B-4D4E-9425-710343A6B02C}" destId="{92350EF8-82EF-43F5-96A0-F03F87936214}" srcOrd="2" destOrd="0" parTransId="{476B69D1-62BD-4798-8EBC-E66A615CF56E}" sibTransId="{EABCCB54-604E-476B-9E7C-CFC3BC57B618}"/>
    <dgm:cxn modelId="{EF17C13E-773D-FC4D-9440-B20243E22A85}" type="presOf" srcId="{2E612E1A-B35B-4D4E-9425-710343A6B02C}" destId="{3CE00406-490E-C949-81A3-933016DFB57C}" srcOrd="0" destOrd="0" presId="urn:microsoft.com/office/officeart/2008/layout/AlternatingHexagons"/>
    <dgm:cxn modelId="{F5551343-90AC-4275-96C9-9174D7565260}" srcId="{2E612E1A-B35B-4D4E-9425-710343A6B02C}" destId="{E3D37D1E-8D4E-4C87-901C-46A0A9452634}" srcOrd="3" destOrd="0" parTransId="{F30F57CD-2836-4291-A3FA-4256C7FFA4ED}" sibTransId="{E106CE40-93E4-4835-8105-B070C4B4F3C7}"/>
    <dgm:cxn modelId="{F5847D47-D264-AD47-957A-1F91BF61DD3D}" type="presOf" srcId="{2287D8AA-58A3-4829-B9C4-AB3937581F0C}" destId="{483AAB72-B8EF-9E4E-95F8-6E14CE0F262A}" srcOrd="0" destOrd="0" presId="urn:microsoft.com/office/officeart/2008/layout/AlternatingHexagons"/>
    <dgm:cxn modelId="{B92AC554-3760-401A-B3D1-CD480A278EE3}" srcId="{2E612E1A-B35B-4D4E-9425-710343A6B02C}" destId="{E12C3F72-DBA5-4EA1-8D7E-580CEFFC4609}" srcOrd="1" destOrd="0" parTransId="{3B982960-DB8F-438F-A508-594EDDE2A9C7}" sibTransId="{B3A830B9-B7E4-4AD7-88EA-BE40E679AD07}"/>
    <dgm:cxn modelId="{5925E960-FDFC-BB48-8B5F-0223B5CC81AF}" type="presOf" srcId="{7750D4E7-3489-4DAD-8F5F-4AF1299747C0}" destId="{3BF6968E-4150-4843-BB63-0B3D1D65624E}" srcOrd="0" destOrd="0" presId="urn:microsoft.com/office/officeart/2008/layout/AlternatingHexagons"/>
    <dgm:cxn modelId="{D0D23666-D562-7945-8105-D6952793C4C6}" type="presOf" srcId="{B3A830B9-B7E4-4AD7-88EA-BE40E679AD07}" destId="{38780772-9B35-3C4F-90CF-6A93361FE5A0}" srcOrd="0" destOrd="0" presId="urn:microsoft.com/office/officeart/2008/layout/AlternatingHexagons"/>
    <dgm:cxn modelId="{CF866B7B-9547-744D-837B-0896454FFE02}" type="presOf" srcId="{E12C3F72-DBA5-4EA1-8D7E-580CEFFC4609}" destId="{E13BB933-685F-3D4B-BF17-17A6A09AF5E1}" srcOrd="0" destOrd="0" presId="urn:microsoft.com/office/officeart/2008/layout/AlternatingHexagons"/>
    <dgm:cxn modelId="{45805A7D-7366-0541-9276-1EB82607B054}" type="presOf" srcId="{EABCCB54-604E-476B-9E7C-CFC3BC57B618}" destId="{7BF2453F-9CD1-474A-AFF3-7D12BAC97A27}" srcOrd="0" destOrd="0" presId="urn:microsoft.com/office/officeart/2008/layout/AlternatingHexagons"/>
    <dgm:cxn modelId="{98402A8E-7201-854B-A559-622E393B98AF}" type="presOf" srcId="{E3D37D1E-8D4E-4C87-901C-46A0A9452634}" destId="{2243ED2B-BE3D-644F-9D18-7349687AE159}" srcOrd="0" destOrd="0" presId="urn:microsoft.com/office/officeart/2008/layout/AlternatingHexagons"/>
    <dgm:cxn modelId="{6FE82A98-CA37-AB48-BF7D-941217821E80}" type="presOf" srcId="{E106CE40-93E4-4835-8105-B070C4B4F3C7}" destId="{6FD8C77C-AF9A-004C-87B2-05FE2088447D}" srcOrd="0" destOrd="0" presId="urn:microsoft.com/office/officeart/2008/layout/AlternatingHexagons"/>
    <dgm:cxn modelId="{6539ABDF-DB49-2A4F-A7C2-8A74B9B6C132}" type="presOf" srcId="{8971AF55-9EC8-4CBD-8480-B2DC3F7E4CDF}" destId="{7863E56B-049E-E249-9551-E77A8C2CEB27}" srcOrd="0" destOrd="0" presId="urn:microsoft.com/office/officeart/2008/layout/AlternatingHexagons"/>
    <dgm:cxn modelId="{D3C4FAF1-F37C-C949-9736-54A6B32680B3}" type="presOf" srcId="{92350EF8-82EF-43F5-96A0-F03F87936214}" destId="{1EEFAC08-D1D7-6D40-9837-68DBB444A59F}" srcOrd="0" destOrd="0" presId="urn:microsoft.com/office/officeart/2008/layout/AlternatingHexagons"/>
    <dgm:cxn modelId="{080D5DF3-983F-4E40-AB2A-DB919E9D6515}" srcId="{2E612E1A-B35B-4D4E-9425-710343A6B02C}" destId="{7750D4E7-3489-4DAD-8F5F-4AF1299747C0}" srcOrd="0" destOrd="0" parTransId="{4C8A8F4E-5231-49D6-ADD6-2948E5F363EA}" sibTransId="{2287D8AA-58A3-4829-B9C4-AB3937581F0C}"/>
    <dgm:cxn modelId="{B595341E-D235-3B43-97FA-2AC7DCA645A2}" type="presParOf" srcId="{3CE00406-490E-C949-81A3-933016DFB57C}" destId="{1AE3BA14-3ABA-9144-BAE4-3B05DCBD26D9}" srcOrd="0" destOrd="0" presId="urn:microsoft.com/office/officeart/2008/layout/AlternatingHexagons"/>
    <dgm:cxn modelId="{609CDE75-AF09-2546-B498-2A075F8CBC2E}" type="presParOf" srcId="{1AE3BA14-3ABA-9144-BAE4-3B05DCBD26D9}" destId="{3BF6968E-4150-4843-BB63-0B3D1D65624E}" srcOrd="0" destOrd="0" presId="urn:microsoft.com/office/officeart/2008/layout/AlternatingHexagons"/>
    <dgm:cxn modelId="{D7A341C1-D62A-3A4D-8524-A0C94850C7DA}" type="presParOf" srcId="{1AE3BA14-3ABA-9144-BAE4-3B05DCBD26D9}" destId="{3F6AE1CB-9FA2-BC48-851A-06F989947AEF}" srcOrd="1" destOrd="0" presId="urn:microsoft.com/office/officeart/2008/layout/AlternatingHexagons"/>
    <dgm:cxn modelId="{6AFD81A1-B579-934D-A896-9D823F984B35}" type="presParOf" srcId="{1AE3BA14-3ABA-9144-BAE4-3B05DCBD26D9}" destId="{DB2B1B33-009B-9E4E-BF27-AE7F7179ECE2}" srcOrd="2" destOrd="0" presId="urn:microsoft.com/office/officeart/2008/layout/AlternatingHexagons"/>
    <dgm:cxn modelId="{4FA950EB-8252-0849-A023-713951408F99}" type="presParOf" srcId="{1AE3BA14-3ABA-9144-BAE4-3B05DCBD26D9}" destId="{B10D902D-4657-6D45-A2BF-0AAAD75164C3}" srcOrd="3" destOrd="0" presId="urn:microsoft.com/office/officeart/2008/layout/AlternatingHexagons"/>
    <dgm:cxn modelId="{91D09CFD-C610-7E4D-B60E-AAD2E5DB70D1}" type="presParOf" srcId="{1AE3BA14-3ABA-9144-BAE4-3B05DCBD26D9}" destId="{483AAB72-B8EF-9E4E-95F8-6E14CE0F262A}" srcOrd="4" destOrd="0" presId="urn:microsoft.com/office/officeart/2008/layout/AlternatingHexagons"/>
    <dgm:cxn modelId="{4D0082B5-C51F-9740-A191-4917E68AB211}" type="presParOf" srcId="{3CE00406-490E-C949-81A3-933016DFB57C}" destId="{51F5656F-BDC8-0543-8E6E-6E1C4578BB25}" srcOrd="1" destOrd="0" presId="urn:microsoft.com/office/officeart/2008/layout/AlternatingHexagons"/>
    <dgm:cxn modelId="{261B0C61-B5E0-B44A-A4E3-F9208CE97C54}" type="presParOf" srcId="{3CE00406-490E-C949-81A3-933016DFB57C}" destId="{A4CCDDC7-BF79-534C-9BB8-F367339774D1}" srcOrd="2" destOrd="0" presId="urn:microsoft.com/office/officeart/2008/layout/AlternatingHexagons"/>
    <dgm:cxn modelId="{4AAD6943-0252-BC4B-873F-E34CC77BD397}" type="presParOf" srcId="{A4CCDDC7-BF79-534C-9BB8-F367339774D1}" destId="{E13BB933-685F-3D4B-BF17-17A6A09AF5E1}" srcOrd="0" destOrd="0" presId="urn:microsoft.com/office/officeart/2008/layout/AlternatingHexagons"/>
    <dgm:cxn modelId="{F700B3AF-9527-DC4F-BC48-38747BCF8B36}" type="presParOf" srcId="{A4CCDDC7-BF79-534C-9BB8-F367339774D1}" destId="{D06BB976-D886-D54A-BF04-028B12471B0E}" srcOrd="1" destOrd="0" presId="urn:microsoft.com/office/officeart/2008/layout/AlternatingHexagons"/>
    <dgm:cxn modelId="{65CD0D7B-3F21-354A-BDCF-A43CF958D319}" type="presParOf" srcId="{A4CCDDC7-BF79-534C-9BB8-F367339774D1}" destId="{B82AF263-E5EA-8342-9C0F-213FD21D8E99}" srcOrd="2" destOrd="0" presId="urn:microsoft.com/office/officeart/2008/layout/AlternatingHexagons"/>
    <dgm:cxn modelId="{85A50E04-8BAA-2940-9322-D2B4AC1BD88F}" type="presParOf" srcId="{A4CCDDC7-BF79-534C-9BB8-F367339774D1}" destId="{B27DFAD5-EA6C-1B43-A6D0-FE68379A8E59}" srcOrd="3" destOrd="0" presId="urn:microsoft.com/office/officeart/2008/layout/AlternatingHexagons"/>
    <dgm:cxn modelId="{00EAA950-637F-C441-BD22-86B70C345EE7}" type="presParOf" srcId="{A4CCDDC7-BF79-534C-9BB8-F367339774D1}" destId="{38780772-9B35-3C4F-90CF-6A93361FE5A0}" srcOrd="4" destOrd="0" presId="urn:microsoft.com/office/officeart/2008/layout/AlternatingHexagons"/>
    <dgm:cxn modelId="{80052608-E74F-744B-86B4-6610940728A9}" type="presParOf" srcId="{3CE00406-490E-C949-81A3-933016DFB57C}" destId="{BB4D9B4D-F0CD-DE4A-9244-56C9FA0A0631}" srcOrd="3" destOrd="0" presId="urn:microsoft.com/office/officeart/2008/layout/AlternatingHexagons"/>
    <dgm:cxn modelId="{753EE4F9-B7C6-4747-B1EB-EF3880A72ECE}" type="presParOf" srcId="{3CE00406-490E-C949-81A3-933016DFB57C}" destId="{26B7758C-F69A-A146-87CF-DAE63E6059C5}" srcOrd="4" destOrd="0" presId="urn:microsoft.com/office/officeart/2008/layout/AlternatingHexagons"/>
    <dgm:cxn modelId="{577F89CA-70AD-194E-9E29-E3834B340847}" type="presParOf" srcId="{26B7758C-F69A-A146-87CF-DAE63E6059C5}" destId="{1EEFAC08-D1D7-6D40-9837-68DBB444A59F}" srcOrd="0" destOrd="0" presId="urn:microsoft.com/office/officeart/2008/layout/AlternatingHexagons"/>
    <dgm:cxn modelId="{8D25A31A-D463-FC49-9759-3C921F16D318}" type="presParOf" srcId="{26B7758C-F69A-A146-87CF-DAE63E6059C5}" destId="{6A74D3DF-7A69-E84A-842A-8A5774FF8CD2}" srcOrd="1" destOrd="0" presId="urn:microsoft.com/office/officeart/2008/layout/AlternatingHexagons"/>
    <dgm:cxn modelId="{B805860A-882C-B84F-99F0-38CB77B317CD}" type="presParOf" srcId="{26B7758C-F69A-A146-87CF-DAE63E6059C5}" destId="{D6DD43BD-76DE-C34F-A817-F10A0045B9D5}" srcOrd="2" destOrd="0" presId="urn:microsoft.com/office/officeart/2008/layout/AlternatingHexagons"/>
    <dgm:cxn modelId="{5AD7940A-4BAA-C94F-A87D-1A94A41901AE}" type="presParOf" srcId="{26B7758C-F69A-A146-87CF-DAE63E6059C5}" destId="{075A7A37-009F-9842-A6B8-942CD02D78F0}" srcOrd="3" destOrd="0" presId="urn:microsoft.com/office/officeart/2008/layout/AlternatingHexagons"/>
    <dgm:cxn modelId="{E6F05758-97EE-6D43-A99D-35C9D2F3E0FB}" type="presParOf" srcId="{26B7758C-F69A-A146-87CF-DAE63E6059C5}" destId="{7BF2453F-9CD1-474A-AFF3-7D12BAC97A27}" srcOrd="4" destOrd="0" presId="urn:microsoft.com/office/officeart/2008/layout/AlternatingHexagons"/>
    <dgm:cxn modelId="{372B4A81-4BD2-0D43-828D-D3E2D002CDD1}" type="presParOf" srcId="{3CE00406-490E-C949-81A3-933016DFB57C}" destId="{F7142B38-0DE5-1147-A7E4-CF3E334272B7}" srcOrd="5" destOrd="0" presId="urn:microsoft.com/office/officeart/2008/layout/AlternatingHexagons"/>
    <dgm:cxn modelId="{45F70310-DFAB-C34F-AF0B-F4277AD543DA}" type="presParOf" srcId="{3CE00406-490E-C949-81A3-933016DFB57C}" destId="{2351FECE-89F2-3044-847D-89117B7CD7E8}" srcOrd="6" destOrd="0" presId="urn:microsoft.com/office/officeart/2008/layout/AlternatingHexagons"/>
    <dgm:cxn modelId="{EEAE6012-41A7-294E-A854-9B845BE9D6CA}" type="presParOf" srcId="{2351FECE-89F2-3044-847D-89117B7CD7E8}" destId="{2243ED2B-BE3D-644F-9D18-7349687AE159}" srcOrd="0" destOrd="0" presId="urn:microsoft.com/office/officeart/2008/layout/AlternatingHexagons"/>
    <dgm:cxn modelId="{01940969-1912-A64F-85ED-7808082D2C40}" type="presParOf" srcId="{2351FECE-89F2-3044-847D-89117B7CD7E8}" destId="{D1DB6A4F-753C-7542-8EF8-C26A7A862255}" srcOrd="1" destOrd="0" presId="urn:microsoft.com/office/officeart/2008/layout/AlternatingHexagons"/>
    <dgm:cxn modelId="{26DCB24C-D1C3-4A48-963B-9A50761E0CF0}" type="presParOf" srcId="{2351FECE-89F2-3044-847D-89117B7CD7E8}" destId="{2878CD17-493E-BD46-B359-AA11D81F8B1F}" srcOrd="2" destOrd="0" presId="urn:microsoft.com/office/officeart/2008/layout/AlternatingHexagons"/>
    <dgm:cxn modelId="{DA7607F3-1FA1-3144-9824-0FCEB3FC9A2E}" type="presParOf" srcId="{2351FECE-89F2-3044-847D-89117B7CD7E8}" destId="{0115FA88-4958-904D-AC92-C1CE5F6297CE}" srcOrd="3" destOrd="0" presId="urn:microsoft.com/office/officeart/2008/layout/AlternatingHexagons"/>
    <dgm:cxn modelId="{CBF56F4A-2C25-AA44-896E-23AF89A9ABE5}" type="presParOf" srcId="{2351FECE-89F2-3044-847D-89117B7CD7E8}" destId="{6FD8C77C-AF9A-004C-87B2-05FE2088447D}" srcOrd="4" destOrd="0" presId="urn:microsoft.com/office/officeart/2008/layout/AlternatingHexagons"/>
    <dgm:cxn modelId="{7C7F6891-73C5-964E-A366-53683C5678A3}" type="presParOf" srcId="{3CE00406-490E-C949-81A3-933016DFB57C}" destId="{B60575D0-819B-014C-8CB5-2ABFA3FFDA53}" srcOrd="7" destOrd="0" presId="urn:microsoft.com/office/officeart/2008/layout/AlternatingHexagons"/>
    <dgm:cxn modelId="{45CD4931-8396-864C-8FCC-22CA03302C4D}" type="presParOf" srcId="{3CE00406-490E-C949-81A3-933016DFB57C}" destId="{4AEF9723-09E1-4240-8F99-5DF722451108}" srcOrd="8" destOrd="0" presId="urn:microsoft.com/office/officeart/2008/layout/AlternatingHexagons"/>
    <dgm:cxn modelId="{88CA3FBB-1161-344C-9C56-3BFBC88EA7F5}" type="presParOf" srcId="{4AEF9723-09E1-4240-8F99-5DF722451108}" destId="{1F44DDE5-5650-CC45-8DA9-7424A21F5545}" srcOrd="0" destOrd="0" presId="urn:microsoft.com/office/officeart/2008/layout/AlternatingHexagons"/>
    <dgm:cxn modelId="{38A7F209-A996-F745-AEAA-55B33E1888CC}" type="presParOf" srcId="{4AEF9723-09E1-4240-8F99-5DF722451108}" destId="{56B28CC7-2CF2-CE44-8CDE-6F96D07B256B}" srcOrd="1" destOrd="0" presId="urn:microsoft.com/office/officeart/2008/layout/AlternatingHexagons"/>
    <dgm:cxn modelId="{EDD358D6-6DE3-0147-894F-847C19317AA6}" type="presParOf" srcId="{4AEF9723-09E1-4240-8F99-5DF722451108}" destId="{BCEAF72B-2E83-7D47-AC10-544F209F0184}" srcOrd="2" destOrd="0" presId="urn:microsoft.com/office/officeart/2008/layout/AlternatingHexagons"/>
    <dgm:cxn modelId="{345B9AB6-308E-7C48-8DD9-6EDD7C4274B1}" type="presParOf" srcId="{4AEF9723-09E1-4240-8F99-5DF722451108}" destId="{CE61FF24-2099-BE4D-81D1-16965E8FD687}" srcOrd="3" destOrd="0" presId="urn:microsoft.com/office/officeart/2008/layout/AlternatingHexagons"/>
    <dgm:cxn modelId="{BAE36AA9-1344-8142-A769-E34CE9105BCB}" type="presParOf" srcId="{4AEF9723-09E1-4240-8F99-5DF722451108}" destId="{7863E56B-049E-E249-9551-E77A8C2CEB2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948EB-6F6A-408B-9B7C-8229DA36BF2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D4D255-00CB-4762-A442-266EE7262B29}">
      <dgm:prSet/>
      <dgm:spPr/>
      <dgm:t>
        <a:bodyPr/>
        <a:lstStyle/>
        <a:p>
          <a:r>
            <a:rPr kumimoji="1" lang="zh-CN"/>
            <a:t>姓名</a:t>
          </a:r>
          <a:endParaRPr lang="en-US"/>
        </a:p>
      </dgm:t>
    </dgm:pt>
    <dgm:pt modelId="{4315DD26-CAB5-4E02-8010-5D0FD811C2EE}" type="parTrans" cxnId="{7C5BB698-8560-4FF3-ABFB-118EF9D1B3C8}">
      <dgm:prSet/>
      <dgm:spPr/>
      <dgm:t>
        <a:bodyPr/>
        <a:lstStyle/>
        <a:p>
          <a:endParaRPr lang="en-US"/>
        </a:p>
      </dgm:t>
    </dgm:pt>
    <dgm:pt modelId="{9C9B7D3E-F72F-4000-989C-8EF96A52BF45}" type="sibTrans" cxnId="{7C5BB698-8560-4FF3-ABFB-118EF9D1B3C8}">
      <dgm:prSet/>
      <dgm:spPr/>
      <dgm:t>
        <a:bodyPr/>
        <a:lstStyle/>
        <a:p>
          <a:endParaRPr lang="en-US"/>
        </a:p>
      </dgm:t>
    </dgm:pt>
    <dgm:pt modelId="{B9616F3F-D2FA-42BD-A6CC-DC758A0EB437}">
      <dgm:prSet/>
      <dgm:spPr/>
      <dgm:t>
        <a:bodyPr/>
        <a:lstStyle/>
        <a:p>
          <a:r>
            <a:rPr kumimoji="1" lang="zh-CN"/>
            <a:t>电子邮件</a:t>
          </a:r>
          <a:endParaRPr lang="en-US"/>
        </a:p>
      </dgm:t>
    </dgm:pt>
    <dgm:pt modelId="{310B5D47-8A5D-40FF-B471-7826FDE49586}" type="parTrans" cxnId="{62257497-C672-4D6D-A5FA-8B104FC7833A}">
      <dgm:prSet/>
      <dgm:spPr/>
      <dgm:t>
        <a:bodyPr/>
        <a:lstStyle/>
        <a:p>
          <a:endParaRPr lang="en-US"/>
        </a:p>
      </dgm:t>
    </dgm:pt>
    <dgm:pt modelId="{B0D4B8E6-F3B5-4BCA-AAD7-AFC3FC0C9ACC}" type="sibTrans" cxnId="{62257497-C672-4D6D-A5FA-8B104FC7833A}">
      <dgm:prSet/>
      <dgm:spPr/>
      <dgm:t>
        <a:bodyPr/>
        <a:lstStyle/>
        <a:p>
          <a:endParaRPr lang="en-US"/>
        </a:p>
      </dgm:t>
    </dgm:pt>
    <dgm:pt modelId="{FD1D6FBA-003F-45DA-8298-F78716D9451F}">
      <dgm:prSet/>
      <dgm:spPr/>
      <dgm:t>
        <a:bodyPr/>
        <a:lstStyle/>
        <a:p>
          <a:r>
            <a:rPr kumimoji="1" lang="zh-CN"/>
            <a:t>电话号码</a:t>
          </a:r>
          <a:endParaRPr lang="en-US"/>
        </a:p>
      </dgm:t>
    </dgm:pt>
    <dgm:pt modelId="{BE906BA3-0199-4361-989F-DEBCDF86FB68}" type="parTrans" cxnId="{B7E44370-9247-43E3-9EDF-D9BE5699A8CA}">
      <dgm:prSet/>
      <dgm:spPr/>
      <dgm:t>
        <a:bodyPr/>
        <a:lstStyle/>
        <a:p>
          <a:endParaRPr lang="en-US"/>
        </a:p>
      </dgm:t>
    </dgm:pt>
    <dgm:pt modelId="{F9BD2CA6-B50F-4C9B-A467-321B4046B500}" type="sibTrans" cxnId="{B7E44370-9247-43E3-9EDF-D9BE5699A8CA}">
      <dgm:prSet/>
      <dgm:spPr/>
      <dgm:t>
        <a:bodyPr/>
        <a:lstStyle/>
        <a:p>
          <a:endParaRPr lang="en-US"/>
        </a:p>
      </dgm:t>
    </dgm:pt>
    <dgm:pt modelId="{39117EAE-9F8C-42B5-BC69-0780216CEF51}">
      <dgm:prSet/>
      <dgm:spPr/>
      <dgm:t>
        <a:bodyPr/>
        <a:lstStyle/>
        <a:p>
          <a:r>
            <a:rPr kumimoji="1" lang="zh-CN"/>
            <a:t>微信</a:t>
          </a:r>
          <a:endParaRPr lang="en-US"/>
        </a:p>
      </dgm:t>
    </dgm:pt>
    <dgm:pt modelId="{5486CB37-9D4C-41C5-A054-52EE19E3F4F5}" type="parTrans" cxnId="{144CB6E1-4D28-4BB6-919F-26D7DB31B5ED}">
      <dgm:prSet/>
      <dgm:spPr/>
      <dgm:t>
        <a:bodyPr/>
        <a:lstStyle/>
        <a:p>
          <a:endParaRPr lang="en-US"/>
        </a:p>
      </dgm:t>
    </dgm:pt>
    <dgm:pt modelId="{22D9835F-3C2D-448A-9B4C-A96187C6C2BC}" type="sibTrans" cxnId="{144CB6E1-4D28-4BB6-919F-26D7DB31B5ED}">
      <dgm:prSet/>
      <dgm:spPr/>
      <dgm:t>
        <a:bodyPr/>
        <a:lstStyle/>
        <a:p>
          <a:endParaRPr lang="en-US"/>
        </a:p>
      </dgm:t>
    </dgm:pt>
    <dgm:pt modelId="{0F525541-A51C-4BA1-9CAB-6002F410A404}">
      <dgm:prSet/>
      <dgm:spPr/>
      <dgm:t>
        <a:bodyPr/>
        <a:lstStyle/>
        <a:p>
          <a:r>
            <a:rPr kumimoji="1" lang="zh-CN"/>
            <a:t>地址</a:t>
          </a:r>
          <a:endParaRPr lang="en-US"/>
        </a:p>
      </dgm:t>
    </dgm:pt>
    <dgm:pt modelId="{E3938848-A33D-483C-AAE8-61D17C7DB976}" type="parTrans" cxnId="{D4A83E62-60E3-4755-A508-A6D9D2343C7D}">
      <dgm:prSet/>
      <dgm:spPr/>
      <dgm:t>
        <a:bodyPr/>
        <a:lstStyle/>
        <a:p>
          <a:endParaRPr lang="en-US"/>
        </a:p>
      </dgm:t>
    </dgm:pt>
    <dgm:pt modelId="{C5F5EAFE-0193-47E1-92A5-426A7B114338}" type="sibTrans" cxnId="{D4A83E62-60E3-4755-A508-A6D9D2343C7D}">
      <dgm:prSet/>
      <dgm:spPr/>
      <dgm:t>
        <a:bodyPr/>
        <a:lstStyle/>
        <a:p>
          <a:endParaRPr lang="en-US"/>
        </a:p>
      </dgm:t>
    </dgm:pt>
    <dgm:pt modelId="{B19ED051-BC7D-4CCF-8CB1-518538E46749}">
      <dgm:prSet/>
      <dgm:spPr/>
      <dgm:t>
        <a:bodyPr/>
        <a:lstStyle/>
        <a:p>
          <a:r>
            <a:rPr kumimoji="1" lang="zh-CN"/>
            <a:t>年龄</a:t>
          </a:r>
          <a:r>
            <a:rPr kumimoji="1" lang="en-US"/>
            <a:t>/</a:t>
          </a:r>
          <a:r>
            <a:rPr kumimoji="1" lang="zh-CN"/>
            <a:t>出生日</a:t>
          </a:r>
          <a:endParaRPr lang="en-US"/>
        </a:p>
      </dgm:t>
    </dgm:pt>
    <dgm:pt modelId="{D882D62C-F28A-4BF2-987C-A18949EEE93B}" type="parTrans" cxnId="{4EF7DFF9-F3AF-43C6-9937-DF60418C3E33}">
      <dgm:prSet/>
      <dgm:spPr/>
      <dgm:t>
        <a:bodyPr/>
        <a:lstStyle/>
        <a:p>
          <a:endParaRPr lang="en-US"/>
        </a:p>
      </dgm:t>
    </dgm:pt>
    <dgm:pt modelId="{C7D13F64-23A7-4602-87E3-9E945F600AE2}" type="sibTrans" cxnId="{4EF7DFF9-F3AF-43C6-9937-DF60418C3E33}">
      <dgm:prSet/>
      <dgm:spPr/>
      <dgm:t>
        <a:bodyPr/>
        <a:lstStyle/>
        <a:p>
          <a:endParaRPr lang="en-US"/>
        </a:p>
      </dgm:t>
    </dgm:pt>
    <dgm:pt modelId="{F6F034FD-20FC-4D4E-92B0-D00D55CD60B7}">
      <dgm:prSet/>
      <dgm:spPr/>
      <dgm:t>
        <a:bodyPr/>
        <a:lstStyle/>
        <a:p>
          <a:r>
            <a:rPr kumimoji="1" lang="zh-CN"/>
            <a:t>民族</a:t>
          </a:r>
          <a:endParaRPr lang="en-US"/>
        </a:p>
      </dgm:t>
    </dgm:pt>
    <dgm:pt modelId="{2363EC39-A8D9-4398-9E81-EE388E968650}" type="parTrans" cxnId="{D13F76B0-A5DD-493E-9D28-B6F0A7566891}">
      <dgm:prSet/>
      <dgm:spPr/>
      <dgm:t>
        <a:bodyPr/>
        <a:lstStyle/>
        <a:p>
          <a:endParaRPr lang="en-US"/>
        </a:p>
      </dgm:t>
    </dgm:pt>
    <dgm:pt modelId="{65250C4B-32F0-4E71-83E3-336CAD8E7E88}" type="sibTrans" cxnId="{D13F76B0-A5DD-493E-9D28-B6F0A7566891}">
      <dgm:prSet/>
      <dgm:spPr/>
      <dgm:t>
        <a:bodyPr/>
        <a:lstStyle/>
        <a:p>
          <a:endParaRPr lang="en-US"/>
        </a:p>
      </dgm:t>
    </dgm:pt>
    <dgm:pt modelId="{A5D0A0BB-3BE7-4A11-B6DC-A58A9E053296}">
      <dgm:prSet/>
      <dgm:spPr/>
      <dgm:t>
        <a:bodyPr/>
        <a:lstStyle/>
        <a:p>
          <a:r>
            <a:rPr kumimoji="1" lang="zh-CN"/>
            <a:t>政治面貌</a:t>
          </a:r>
          <a:endParaRPr lang="en-US"/>
        </a:p>
      </dgm:t>
    </dgm:pt>
    <dgm:pt modelId="{D729C912-A4D7-444E-9FF2-2FA322F95983}" type="parTrans" cxnId="{CF8E0855-9C10-40E0-A153-A24EAEC95164}">
      <dgm:prSet/>
      <dgm:spPr/>
      <dgm:t>
        <a:bodyPr/>
        <a:lstStyle/>
        <a:p>
          <a:endParaRPr lang="en-US"/>
        </a:p>
      </dgm:t>
    </dgm:pt>
    <dgm:pt modelId="{877BDA5C-4C7F-4EED-8908-493ECA63FDDB}" type="sibTrans" cxnId="{CF8E0855-9C10-40E0-A153-A24EAEC95164}">
      <dgm:prSet/>
      <dgm:spPr/>
      <dgm:t>
        <a:bodyPr/>
        <a:lstStyle/>
        <a:p>
          <a:endParaRPr lang="en-US"/>
        </a:p>
      </dgm:t>
    </dgm:pt>
    <dgm:pt modelId="{7FC9145C-2069-45BE-BF2C-2649DE68ED8D}">
      <dgm:prSet/>
      <dgm:spPr/>
      <dgm:t>
        <a:bodyPr/>
        <a:lstStyle/>
        <a:p>
          <a:r>
            <a:rPr kumimoji="1" lang="zh-CN"/>
            <a:t>身高</a:t>
          </a:r>
          <a:endParaRPr lang="en-US"/>
        </a:p>
      </dgm:t>
    </dgm:pt>
    <dgm:pt modelId="{325634AE-1A4C-4451-BF40-2E2A73775CA2}" type="parTrans" cxnId="{ABFFF528-DF29-4D30-B7FB-9BE2B21FCA74}">
      <dgm:prSet/>
      <dgm:spPr/>
      <dgm:t>
        <a:bodyPr/>
        <a:lstStyle/>
        <a:p>
          <a:endParaRPr lang="en-US"/>
        </a:p>
      </dgm:t>
    </dgm:pt>
    <dgm:pt modelId="{AEE8E566-B214-4B8D-A401-9C22DF1CDE6D}" type="sibTrans" cxnId="{ABFFF528-DF29-4D30-B7FB-9BE2B21FCA74}">
      <dgm:prSet/>
      <dgm:spPr/>
      <dgm:t>
        <a:bodyPr/>
        <a:lstStyle/>
        <a:p>
          <a:endParaRPr lang="en-US"/>
        </a:p>
      </dgm:t>
    </dgm:pt>
    <dgm:pt modelId="{9FAA5A0F-C511-472A-ADD6-2472E019A809}">
      <dgm:prSet/>
      <dgm:spPr/>
      <dgm:t>
        <a:bodyPr/>
        <a:lstStyle/>
        <a:p>
          <a:r>
            <a:rPr kumimoji="1" lang="zh-CN"/>
            <a:t>求职意向</a:t>
          </a:r>
          <a:endParaRPr lang="en-US"/>
        </a:p>
      </dgm:t>
    </dgm:pt>
    <dgm:pt modelId="{62843EF8-649E-4B00-97E3-50E02485C41B}" type="parTrans" cxnId="{A74B3C2B-3645-4F76-8642-9B25A165082B}">
      <dgm:prSet/>
      <dgm:spPr/>
      <dgm:t>
        <a:bodyPr/>
        <a:lstStyle/>
        <a:p>
          <a:endParaRPr lang="en-US"/>
        </a:p>
      </dgm:t>
    </dgm:pt>
    <dgm:pt modelId="{D10A548A-78AF-430C-BC71-5AA0B503141A}" type="sibTrans" cxnId="{A74B3C2B-3645-4F76-8642-9B25A165082B}">
      <dgm:prSet/>
      <dgm:spPr/>
      <dgm:t>
        <a:bodyPr/>
        <a:lstStyle/>
        <a:p>
          <a:endParaRPr lang="en-US"/>
        </a:p>
      </dgm:t>
    </dgm:pt>
    <dgm:pt modelId="{8BE7E68F-0BFC-504B-B2B6-36D7E18B28D8}" type="pres">
      <dgm:prSet presAssocID="{F87948EB-6F6A-408B-9B7C-8229DA36BF2A}" presName="diagram" presStyleCnt="0">
        <dgm:presLayoutVars>
          <dgm:dir/>
          <dgm:resizeHandles val="exact"/>
        </dgm:presLayoutVars>
      </dgm:prSet>
      <dgm:spPr/>
    </dgm:pt>
    <dgm:pt modelId="{AFBA1268-72ED-5446-BBE3-F95423A4E8A4}" type="pres">
      <dgm:prSet presAssocID="{3AD4D255-00CB-4762-A442-266EE7262B29}" presName="node" presStyleLbl="node1" presStyleIdx="0" presStyleCnt="10">
        <dgm:presLayoutVars>
          <dgm:bulletEnabled val="1"/>
        </dgm:presLayoutVars>
      </dgm:prSet>
      <dgm:spPr/>
    </dgm:pt>
    <dgm:pt modelId="{EA1891DC-4A00-214A-AEC9-8FDFDFBF6E73}" type="pres">
      <dgm:prSet presAssocID="{9C9B7D3E-F72F-4000-989C-8EF96A52BF45}" presName="sibTrans" presStyleCnt="0"/>
      <dgm:spPr/>
    </dgm:pt>
    <dgm:pt modelId="{3AFCE223-5635-5043-BF68-9A5A65326E47}" type="pres">
      <dgm:prSet presAssocID="{B9616F3F-D2FA-42BD-A6CC-DC758A0EB437}" presName="node" presStyleLbl="node1" presStyleIdx="1" presStyleCnt="10">
        <dgm:presLayoutVars>
          <dgm:bulletEnabled val="1"/>
        </dgm:presLayoutVars>
      </dgm:prSet>
      <dgm:spPr/>
    </dgm:pt>
    <dgm:pt modelId="{ED7D7A10-F795-0E49-9204-B901A80E8EDE}" type="pres">
      <dgm:prSet presAssocID="{B0D4B8E6-F3B5-4BCA-AAD7-AFC3FC0C9ACC}" presName="sibTrans" presStyleCnt="0"/>
      <dgm:spPr/>
    </dgm:pt>
    <dgm:pt modelId="{181DFEB2-9C88-D241-A0E6-D810FE9E913A}" type="pres">
      <dgm:prSet presAssocID="{FD1D6FBA-003F-45DA-8298-F78716D9451F}" presName="node" presStyleLbl="node1" presStyleIdx="2" presStyleCnt="10">
        <dgm:presLayoutVars>
          <dgm:bulletEnabled val="1"/>
        </dgm:presLayoutVars>
      </dgm:prSet>
      <dgm:spPr/>
    </dgm:pt>
    <dgm:pt modelId="{36C0DD67-2F1F-BD49-A93C-C6DF98860136}" type="pres">
      <dgm:prSet presAssocID="{F9BD2CA6-B50F-4C9B-A467-321B4046B500}" presName="sibTrans" presStyleCnt="0"/>
      <dgm:spPr/>
    </dgm:pt>
    <dgm:pt modelId="{8F631BA0-8749-BA4E-975C-5F08E880E856}" type="pres">
      <dgm:prSet presAssocID="{39117EAE-9F8C-42B5-BC69-0780216CEF51}" presName="node" presStyleLbl="node1" presStyleIdx="3" presStyleCnt="10">
        <dgm:presLayoutVars>
          <dgm:bulletEnabled val="1"/>
        </dgm:presLayoutVars>
      </dgm:prSet>
      <dgm:spPr/>
    </dgm:pt>
    <dgm:pt modelId="{DDCC8326-B83E-5241-951F-7421924496C9}" type="pres">
      <dgm:prSet presAssocID="{22D9835F-3C2D-448A-9B4C-A96187C6C2BC}" presName="sibTrans" presStyleCnt="0"/>
      <dgm:spPr/>
    </dgm:pt>
    <dgm:pt modelId="{D0CB1316-9498-BC47-A817-F99B96A23FBE}" type="pres">
      <dgm:prSet presAssocID="{0F525541-A51C-4BA1-9CAB-6002F410A404}" presName="node" presStyleLbl="node1" presStyleIdx="4" presStyleCnt="10">
        <dgm:presLayoutVars>
          <dgm:bulletEnabled val="1"/>
        </dgm:presLayoutVars>
      </dgm:prSet>
      <dgm:spPr/>
    </dgm:pt>
    <dgm:pt modelId="{8ED99DA7-3DD0-DE46-AF5C-18299DF5DB0F}" type="pres">
      <dgm:prSet presAssocID="{C5F5EAFE-0193-47E1-92A5-426A7B114338}" presName="sibTrans" presStyleCnt="0"/>
      <dgm:spPr/>
    </dgm:pt>
    <dgm:pt modelId="{33AE7FCA-170E-BC4A-BEFE-B2DF2C1735E1}" type="pres">
      <dgm:prSet presAssocID="{B19ED051-BC7D-4CCF-8CB1-518538E46749}" presName="node" presStyleLbl="node1" presStyleIdx="5" presStyleCnt="10">
        <dgm:presLayoutVars>
          <dgm:bulletEnabled val="1"/>
        </dgm:presLayoutVars>
      </dgm:prSet>
      <dgm:spPr/>
    </dgm:pt>
    <dgm:pt modelId="{11E9A83F-6B0C-E640-A4E1-C4370223CB9F}" type="pres">
      <dgm:prSet presAssocID="{C7D13F64-23A7-4602-87E3-9E945F600AE2}" presName="sibTrans" presStyleCnt="0"/>
      <dgm:spPr/>
    </dgm:pt>
    <dgm:pt modelId="{F678AC03-5A9F-CC48-AC4E-555EC935A042}" type="pres">
      <dgm:prSet presAssocID="{F6F034FD-20FC-4D4E-92B0-D00D55CD60B7}" presName="node" presStyleLbl="node1" presStyleIdx="6" presStyleCnt="10">
        <dgm:presLayoutVars>
          <dgm:bulletEnabled val="1"/>
        </dgm:presLayoutVars>
      </dgm:prSet>
      <dgm:spPr/>
    </dgm:pt>
    <dgm:pt modelId="{132167A9-80A3-394F-88A7-BEEDE51CA3F1}" type="pres">
      <dgm:prSet presAssocID="{65250C4B-32F0-4E71-83E3-336CAD8E7E88}" presName="sibTrans" presStyleCnt="0"/>
      <dgm:spPr/>
    </dgm:pt>
    <dgm:pt modelId="{19140FA1-F552-994D-AE40-0F0C1F84F9DC}" type="pres">
      <dgm:prSet presAssocID="{A5D0A0BB-3BE7-4A11-B6DC-A58A9E053296}" presName="node" presStyleLbl="node1" presStyleIdx="7" presStyleCnt="10">
        <dgm:presLayoutVars>
          <dgm:bulletEnabled val="1"/>
        </dgm:presLayoutVars>
      </dgm:prSet>
      <dgm:spPr/>
    </dgm:pt>
    <dgm:pt modelId="{BAD7C07A-936F-9142-9106-60A97539FCBF}" type="pres">
      <dgm:prSet presAssocID="{877BDA5C-4C7F-4EED-8908-493ECA63FDDB}" presName="sibTrans" presStyleCnt="0"/>
      <dgm:spPr/>
    </dgm:pt>
    <dgm:pt modelId="{4605300F-CBD5-F747-9D70-30A20A985011}" type="pres">
      <dgm:prSet presAssocID="{7FC9145C-2069-45BE-BF2C-2649DE68ED8D}" presName="node" presStyleLbl="node1" presStyleIdx="8" presStyleCnt="10">
        <dgm:presLayoutVars>
          <dgm:bulletEnabled val="1"/>
        </dgm:presLayoutVars>
      </dgm:prSet>
      <dgm:spPr/>
    </dgm:pt>
    <dgm:pt modelId="{6B004B02-03B1-8845-B556-EB778EB79842}" type="pres">
      <dgm:prSet presAssocID="{AEE8E566-B214-4B8D-A401-9C22DF1CDE6D}" presName="sibTrans" presStyleCnt="0"/>
      <dgm:spPr/>
    </dgm:pt>
    <dgm:pt modelId="{B36C632F-F74C-ED48-B696-562322BB2D30}" type="pres">
      <dgm:prSet presAssocID="{9FAA5A0F-C511-472A-ADD6-2472E019A809}" presName="node" presStyleLbl="node1" presStyleIdx="9" presStyleCnt="10">
        <dgm:presLayoutVars>
          <dgm:bulletEnabled val="1"/>
        </dgm:presLayoutVars>
      </dgm:prSet>
      <dgm:spPr/>
    </dgm:pt>
  </dgm:ptLst>
  <dgm:cxnLst>
    <dgm:cxn modelId="{ABFFF528-DF29-4D30-B7FB-9BE2B21FCA74}" srcId="{F87948EB-6F6A-408B-9B7C-8229DA36BF2A}" destId="{7FC9145C-2069-45BE-BF2C-2649DE68ED8D}" srcOrd="8" destOrd="0" parTransId="{325634AE-1A4C-4451-BF40-2E2A73775CA2}" sibTransId="{AEE8E566-B214-4B8D-A401-9C22DF1CDE6D}"/>
    <dgm:cxn modelId="{A74B3C2B-3645-4F76-8642-9B25A165082B}" srcId="{F87948EB-6F6A-408B-9B7C-8229DA36BF2A}" destId="{9FAA5A0F-C511-472A-ADD6-2472E019A809}" srcOrd="9" destOrd="0" parTransId="{62843EF8-649E-4B00-97E3-50E02485C41B}" sibTransId="{D10A548A-78AF-430C-BC71-5AA0B503141A}"/>
    <dgm:cxn modelId="{F1005E38-FD10-7A43-B61B-78CDA361E7EB}" type="presOf" srcId="{B19ED051-BC7D-4CCF-8CB1-518538E46749}" destId="{33AE7FCA-170E-BC4A-BEFE-B2DF2C1735E1}" srcOrd="0" destOrd="0" presId="urn:microsoft.com/office/officeart/2005/8/layout/default"/>
    <dgm:cxn modelId="{6A8A7F4B-524A-4940-87B0-4F415E96424F}" type="presOf" srcId="{F6F034FD-20FC-4D4E-92B0-D00D55CD60B7}" destId="{F678AC03-5A9F-CC48-AC4E-555EC935A042}" srcOrd="0" destOrd="0" presId="urn:microsoft.com/office/officeart/2005/8/layout/default"/>
    <dgm:cxn modelId="{C2637E52-AC10-9B46-8772-72ACADC51C76}" type="presOf" srcId="{3AD4D255-00CB-4762-A442-266EE7262B29}" destId="{AFBA1268-72ED-5446-BBE3-F95423A4E8A4}" srcOrd="0" destOrd="0" presId="urn:microsoft.com/office/officeart/2005/8/layout/default"/>
    <dgm:cxn modelId="{CF8E0855-9C10-40E0-A153-A24EAEC95164}" srcId="{F87948EB-6F6A-408B-9B7C-8229DA36BF2A}" destId="{A5D0A0BB-3BE7-4A11-B6DC-A58A9E053296}" srcOrd="7" destOrd="0" parTransId="{D729C912-A4D7-444E-9FF2-2FA322F95983}" sibTransId="{877BDA5C-4C7F-4EED-8908-493ECA63FDDB}"/>
    <dgm:cxn modelId="{D4A83E62-60E3-4755-A508-A6D9D2343C7D}" srcId="{F87948EB-6F6A-408B-9B7C-8229DA36BF2A}" destId="{0F525541-A51C-4BA1-9CAB-6002F410A404}" srcOrd="4" destOrd="0" parTransId="{E3938848-A33D-483C-AAE8-61D17C7DB976}" sibTransId="{C5F5EAFE-0193-47E1-92A5-426A7B114338}"/>
    <dgm:cxn modelId="{C8FF6763-1526-CB49-8FDC-51AE118FBC91}" type="presOf" srcId="{FD1D6FBA-003F-45DA-8298-F78716D9451F}" destId="{181DFEB2-9C88-D241-A0E6-D810FE9E913A}" srcOrd="0" destOrd="0" presId="urn:microsoft.com/office/officeart/2005/8/layout/default"/>
    <dgm:cxn modelId="{D25DB16B-2E07-0B4A-903D-2D4F014AA6CC}" type="presOf" srcId="{7FC9145C-2069-45BE-BF2C-2649DE68ED8D}" destId="{4605300F-CBD5-F747-9D70-30A20A985011}" srcOrd="0" destOrd="0" presId="urn:microsoft.com/office/officeart/2005/8/layout/default"/>
    <dgm:cxn modelId="{9511CD6F-5201-0045-91E3-CC7A25687A08}" type="presOf" srcId="{9FAA5A0F-C511-472A-ADD6-2472E019A809}" destId="{B36C632F-F74C-ED48-B696-562322BB2D30}" srcOrd="0" destOrd="0" presId="urn:microsoft.com/office/officeart/2005/8/layout/default"/>
    <dgm:cxn modelId="{B7E44370-9247-43E3-9EDF-D9BE5699A8CA}" srcId="{F87948EB-6F6A-408B-9B7C-8229DA36BF2A}" destId="{FD1D6FBA-003F-45DA-8298-F78716D9451F}" srcOrd="2" destOrd="0" parTransId="{BE906BA3-0199-4361-989F-DEBCDF86FB68}" sibTransId="{F9BD2CA6-B50F-4C9B-A467-321B4046B500}"/>
    <dgm:cxn modelId="{A6A38B87-D7AC-7B4B-8019-E89FD2429946}" type="presOf" srcId="{0F525541-A51C-4BA1-9CAB-6002F410A404}" destId="{D0CB1316-9498-BC47-A817-F99B96A23FBE}" srcOrd="0" destOrd="0" presId="urn:microsoft.com/office/officeart/2005/8/layout/default"/>
    <dgm:cxn modelId="{62257497-C672-4D6D-A5FA-8B104FC7833A}" srcId="{F87948EB-6F6A-408B-9B7C-8229DA36BF2A}" destId="{B9616F3F-D2FA-42BD-A6CC-DC758A0EB437}" srcOrd="1" destOrd="0" parTransId="{310B5D47-8A5D-40FF-B471-7826FDE49586}" sibTransId="{B0D4B8E6-F3B5-4BCA-AAD7-AFC3FC0C9ACC}"/>
    <dgm:cxn modelId="{7C5BB698-8560-4FF3-ABFB-118EF9D1B3C8}" srcId="{F87948EB-6F6A-408B-9B7C-8229DA36BF2A}" destId="{3AD4D255-00CB-4762-A442-266EE7262B29}" srcOrd="0" destOrd="0" parTransId="{4315DD26-CAB5-4E02-8010-5D0FD811C2EE}" sibTransId="{9C9B7D3E-F72F-4000-989C-8EF96A52BF45}"/>
    <dgm:cxn modelId="{D13F76B0-A5DD-493E-9D28-B6F0A7566891}" srcId="{F87948EB-6F6A-408B-9B7C-8229DA36BF2A}" destId="{F6F034FD-20FC-4D4E-92B0-D00D55CD60B7}" srcOrd="6" destOrd="0" parTransId="{2363EC39-A8D9-4398-9E81-EE388E968650}" sibTransId="{65250C4B-32F0-4E71-83E3-336CAD8E7E88}"/>
    <dgm:cxn modelId="{F6F6FBB8-F774-474B-9AA3-C2CB95B15EEB}" type="presOf" srcId="{B9616F3F-D2FA-42BD-A6CC-DC758A0EB437}" destId="{3AFCE223-5635-5043-BF68-9A5A65326E47}" srcOrd="0" destOrd="0" presId="urn:microsoft.com/office/officeart/2005/8/layout/default"/>
    <dgm:cxn modelId="{07D5E2DF-F72D-7642-8979-26F4290638A3}" type="presOf" srcId="{39117EAE-9F8C-42B5-BC69-0780216CEF51}" destId="{8F631BA0-8749-BA4E-975C-5F08E880E856}" srcOrd="0" destOrd="0" presId="urn:microsoft.com/office/officeart/2005/8/layout/default"/>
    <dgm:cxn modelId="{144CB6E1-4D28-4BB6-919F-26D7DB31B5ED}" srcId="{F87948EB-6F6A-408B-9B7C-8229DA36BF2A}" destId="{39117EAE-9F8C-42B5-BC69-0780216CEF51}" srcOrd="3" destOrd="0" parTransId="{5486CB37-9D4C-41C5-A054-52EE19E3F4F5}" sibTransId="{22D9835F-3C2D-448A-9B4C-A96187C6C2BC}"/>
    <dgm:cxn modelId="{A4913AF8-C030-164F-B820-5B1D051FB131}" type="presOf" srcId="{A5D0A0BB-3BE7-4A11-B6DC-A58A9E053296}" destId="{19140FA1-F552-994D-AE40-0F0C1F84F9DC}" srcOrd="0" destOrd="0" presId="urn:microsoft.com/office/officeart/2005/8/layout/default"/>
    <dgm:cxn modelId="{4EF7DFF9-F3AF-43C6-9937-DF60418C3E33}" srcId="{F87948EB-6F6A-408B-9B7C-8229DA36BF2A}" destId="{B19ED051-BC7D-4CCF-8CB1-518538E46749}" srcOrd="5" destOrd="0" parTransId="{D882D62C-F28A-4BF2-987C-A18949EEE93B}" sibTransId="{C7D13F64-23A7-4602-87E3-9E945F600AE2}"/>
    <dgm:cxn modelId="{B243D0FD-3BA3-8346-B7BA-DB264B9DD875}" type="presOf" srcId="{F87948EB-6F6A-408B-9B7C-8229DA36BF2A}" destId="{8BE7E68F-0BFC-504B-B2B6-36D7E18B28D8}" srcOrd="0" destOrd="0" presId="urn:microsoft.com/office/officeart/2005/8/layout/default"/>
    <dgm:cxn modelId="{B56D0C62-6521-6C4B-942E-B05A5E98DC84}" type="presParOf" srcId="{8BE7E68F-0BFC-504B-B2B6-36D7E18B28D8}" destId="{AFBA1268-72ED-5446-BBE3-F95423A4E8A4}" srcOrd="0" destOrd="0" presId="urn:microsoft.com/office/officeart/2005/8/layout/default"/>
    <dgm:cxn modelId="{1307CFCF-0D50-EF45-BE9B-F62D95A4D597}" type="presParOf" srcId="{8BE7E68F-0BFC-504B-B2B6-36D7E18B28D8}" destId="{EA1891DC-4A00-214A-AEC9-8FDFDFBF6E73}" srcOrd="1" destOrd="0" presId="urn:microsoft.com/office/officeart/2005/8/layout/default"/>
    <dgm:cxn modelId="{FF34D26E-9A4C-7B4E-A31F-7FD90EFBC7A9}" type="presParOf" srcId="{8BE7E68F-0BFC-504B-B2B6-36D7E18B28D8}" destId="{3AFCE223-5635-5043-BF68-9A5A65326E47}" srcOrd="2" destOrd="0" presId="urn:microsoft.com/office/officeart/2005/8/layout/default"/>
    <dgm:cxn modelId="{FED62A0B-E12C-9C40-B1CE-C96B6C690C41}" type="presParOf" srcId="{8BE7E68F-0BFC-504B-B2B6-36D7E18B28D8}" destId="{ED7D7A10-F795-0E49-9204-B901A80E8EDE}" srcOrd="3" destOrd="0" presId="urn:microsoft.com/office/officeart/2005/8/layout/default"/>
    <dgm:cxn modelId="{369017DF-CE6F-A446-B2BC-10E07D838C56}" type="presParOf" srcId="{8BE7E68F-0BFC-504B-B2B6-36D7E18B28D8}" destId="{181DFEB2-9C88-D241-A0E6-D810FE9E913A}" srcOrd="4" destOrd="0" presId="urn:microsoft.com/office/officeart/2005/8/layout/default"/>
    <dgm:cxn modelId="{A5B162D8-50DC-0E4A-A70F-8F8899389DF9}" type="presParOf" srcId="{8BE7E68F-0BFC-504B-B2B6-36D7E18B28D8}" destId="{36C0DD67-2F1F-BD49-A93C-C6DF98860136}" srcOrd="5" destOrd="0" presId="urn:microsoft.com/office/officeart/2005/8/layout/default"/>
    <dgm:cxn modelId="{1D1570E4-0132-D045-A6F8-F1C0101904CF}" type="presParOf" srcId="{8BE7E68F-0BFC-504B-B2B6-36D7E18B28D8}" destId="{8F631BA0-8749-BA4E-975C-5F08E880E856}" srcOrd="6" destOrd="0" presId="urn:microsoft.com/office/officeart/2005/8/layout/default"/>
    <dgm:cxn modelId="{1457D94D-B642-1943-A84C-59374C95D951}" type="presParOf" srcId="{8BE7E68F-0BFC-504B-B2B6-36D7E18B28D8}" destId="{DDCC8326-B83E-5241-951F-7421924496C9}" srcOrd="7" destOrd="0" presId="urn:microsoft.com/office/officeart/2005/8/layout/default"/>
    <dgm:cxn modelId="{B8CE7667-35B2-BE4D-8F28-0E746044D7CE}" type="presParOf" srcId="{8BE7E68F-0BFC-504B-B2B6-36D7E18B28D8}" destId="{D0CB1316-9498-BC47-A817-F99B96A23FBE}" srcOrd="8" destOrd="0" presId="urn:microsoft.com/office/officeart/2005/8/layout/default"/>
    <dgm:cxn modelId="{6AE4A6E9-9295-EE4E-9E48-804C339D8A28}" type="presParOf" srcId="{8BE7E68F-0BFC-504B-B2B6-36D7E18B28D8}" destId="{8ED99DA7-3DD0-DE46-AF5C-18299DF5DB0F}" srcOrd="9" destOrd="0" presId="urn:microsoft.com/office/officeart/2005/8/layout/default"/>
    <dgm:cxn modelId="{A7C20EE7-90B3-EC4E-B623-4A541A8A9213}" type="presParOf" srcId="{8BE7E68F-0BFC-504B-B2B6-36D7E18B28D8}" destId="{33AE7FCA-170E-BC4A-BEFE-B2DF2C1735E1}" srcOrd="10" destOrd="0" presId="urn:microsoft.com/office/officeart/2005/8/layout/default"/>
    <dgm:cxn modelId="{47B3A78F-FB7E-8448-A664-0DCCE45F2592}" type="presParOf" srcId="{8BE7E68F-0BFC-504B-B2B6-36D7E18B28D8}" destId="{11E9A83F-6B0C-E640-A4E1-C4370223CB9F}" srcOrd="11" destOrd="0" presId="urn:microsoft.com/office/officeart/2005/8/layout/default"/>
    <dgm:cxn modelId="{478544D7-A754-5C4B-8CE0-2D41F797FFA9}" type="presParOf" srcId="{8BE7E68F-0BFC-504B-B2B6-36D7E18B28D8}" destId="{F678AC03-5A9F-CC48-AC4E-555EC935A042}" srcOrd="12" destOrd="0" presId="urn:microsoft.com/office/officeart/2005/8/layout/default"/>
    <dgm:cxn modelId="{4C4F5006-B19B-A14B-B2B1-F670A34A99A4}" type="presParOf" srcId="{8BE7E68F-0BFC-504B-B2B6-36D7E18B28D8}" destId="{132167A9-80A3-394F-88A7-BEEDE51CA3F1}" srcOrd="13" destOrd="0" presId="urn:microsoft.com/office/officeart/2005/8/layout/default"/>
    <dgm:cxn modelId="{2420D4D9-7D53-6449-9C1B-1A58364D999E}" type="presParOf" srcId="{8BE7E68F-0BFC-504B-B2B6-36D7E18B28D8}" destId="{19140FA1-F552-994D-AE40-0F0C1F84F9DC}" srcOrd="14" destOrd="0" presId="urn:microsoft.com/office/officeart/2005/8/layout/default"/>
    <dgm:cxn modelId="{86DADFC3-A2DF-4344-9443-DF3A7EBFB7A4}" type="presParOf" srcId="{8BE7E68F-0BFC-504B-B2B6-36D7E18B28D8}" destId="{BAD7C07A-936F-9142-9106-60A97539FCBF}" srcOrd="15" destOrd="0" presId="urn:microsoft.com/office/officeart/2005/8/layout/default"/>
    <dgm:cxn modelId="{37BE9D85-ECDE-0446-8C98-821A0C6E0E25}" type="presParOf" srcId="{8BE7E68F-0BFC-504B-B2B6-36D7E18B28D8}" destId="{4605300F-CBD5-F747-9D70-30A20A985011}" srcOrd="16" destOrd="0" presId="urn:microsoft.com/office/officeart/2005/8/layout/default"/>
    <dgm:cxn modelId="{2BBA5C00-D390-A841-AB86-47E41F6BA5AD}" type="presParOf" srcId="{8BE7E68F-0BFC-504B-B2B6-36D7E18B28D8}" destId="{6B004B02-03B1-8845-B556-EB778EB79842}" srcOrd="17" destOrd="0" presId="urn:microsoft.com/office/officeart/2005/8/layout/default"/>
    <dgm:cxn modelId="{85AFFBDD-E2E5-2C4D-A616-AA0129928D22}" type="presParOf" srcId="{8BE7E68F-0BFC-504B-B2B6-36D7E18B28D8}" destId="{B36C632F-F74C-ED48-B696-562322BB2D3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8890D5-3976-44CC-8C2A-A312CEE53A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E4A439-3D8F-4F20-9615-21D1DBE06E78}">
      <dgm:prSet/>
      <dgm:spPr/>
      <dgm:t>
        <a:bodyPr/>
        <a:lstStyle/>
        <a:p>
          <a:r>
            <a:rPr kumimoji="1" lang="zh-CN"/>
            <a:t>大学专业！</a:t>
          </a:r>
          <a:endParaRPr lang="en-US"/>
        </a:p>
      </dgm:t>
    </dgm:pt>
    <dgm:pt modelId="{6AEA5A5A-86D2-4BE3-87AD-5158DECEE506}" type="parTrans" cxnId="{CBCE8268-17F4-47EA-9FA1-2392D2F1E227}">
      <dgm:prSet/>
      <dgm:spPr/>
      <dgm:t>
        <a:bodyPr/>
        <a:lstStyle/>
        <a:p>
          <a:endParaRPr lang="en-US"/>
        </a:p>
      </dgm:t>
    </dgm:pt>
    <dgm:pt modelId="{9E04FDA2-D575-44E2-B2CF-60321BE5814C}" type="sibTrans" cxnId="{CBCE8268-17F4-47EA-9FA1-2392D2F1E227}">
      <dgm:prSet/>
      <dgm:spPr/>
      <dgm:t>
        <a:bodyPr/>
        <a:lstStyle/>
        <a:p>
          <a:endParaRPr lang="en-US"/>
        </a:p>
      </dgm:t>
    </dgm:pt>
    <dgm:pt modelId="{B04D7715-2FFB-489A-B98E-79A4F11125EE}">
      <dgm:prSet/>
      <dgm:spPr/>
      <dgm:t>
        <a:bodyPr/>
        <a:lstStyle/>
        <a:p>
          <a:r>
            <a:rPr kumimoji="1" lang="zh-CN"/>
            <a:t>高中</a:t>
          </a:r>
          <a:endParaRPr lang="en-US"/>
        </a:p>
      </dgm:t>
    </dgm:pt>
    <dgm:pt modelId="{B7424BEF-855F-4314-BFA7-9AEC189436FF}" type="parTrans" cxnId="{0C4533AC-96CC-4BDF-BE6C-B8C788D089E3}">
      <dgm:prSet/>
      <dgm:spPr/>
      <dgm:t>
        <a:bodyPr/>
        <a:lstStyle/>
        <a:p>
          <a:endParaRPr lang="en-US"/>
        </a:p>
      </dgm:t>
    </dgm:pt>
    <dgm:pt modelId="{6184E633-629A-4E0B-B7C3-8CC5DE5F2F8C}" type="sibTrans" cxnId="{0C4533AC-96CC-4BDF-BE6C-B8C788D089E3}">
      <dgm:prSet/>
      <dgm:spPr/>
      <dgm:t>
        <a:bodyPr/>
        <a:lstStyle/>
        <a:p>
          <a:endParaRPr lang="en-US"/>
        </a:p>
      </dgm:t>
    </dgm:pt>
    <dgm:pt modelId="{C120644A-2DC5-49F3-B422-79C375B54098}">
      <dgm:prSet/>
      <dgm:spPr/>
      <dgm:t>
        <a:bodyPr/>
        <a:lstStyle/>
        <a:p>
          <a:r>
            <a:rPr kumimoji="1" lang="zh-CN" dirty="0"/>
            <a:t>主修课程</a:t>
          </a:r>
          <a:endParaRPr lang="en-US" dirty="0"/>
        </a:p>
      </dgm:t>
    </dgm:pt>
    <dgm:pt modelId="{46C78141-8B6C-48CB-A0EC-AA2E29B825FD}" type="parTrans" cxnId="{4CBAA2AE-D733-4047-AC6A-672B2A569EE6}">
      <dgm:prSet/>
      <dgm:spPr/>
      <dgm:t>
        <a:bodyPr/>
        <a:lstStyle/>
        <a:p>
          <a:endParaRPr lang="en-US"/>
        </a:p>
      </dgm:t>
    </dgm:pt>
    <dgm:pt modelId="{3569ADC4-6D13-45D7-BBD2-6F2D46FAE068}" type="sibTrans" cxnId="{4CBAA2AE-D733-4047-AC6A-672B2A569EE6}">
      <dgm:prSet/>
      <dgm:spPr/>
      <dgm:t>
        <a:bodyPr/>
        <a:lstStyle/>
        <a:p>
          <a:endParaRPr lang="en-US"/>
        </a:p>
      </dgm:t>
    </dgm:pt>
    <dgm:pt modelId="{FEBDE344-6B95-473D-9D83-E69E4221E7C9}">
      <dgm:prSet/>
      <dgm:spPr/>
      <dgm:t>
        <a:bodyPr/>
        <a:lstStyle/>
        <a:p>
          <a:r>
            <a:rPr kumimoji="1" lang="zh-CN"/>
            <a:t>奖学金</a:t>
          </a:r>
          <a:endParaRPr lang="en-US"/>
        </a:p>
      </dgm:t>
    </dgm:pt>
    <dgm:pt modelId="{6F8A7106-F5BE-48D4-81D3-069B95B501B1}" type="parTrans" cxnId="{60756612-32F0-4856-B7F6-A1FFC39EF76D}">
      <dgm:prSet/>
      <dgm:spPr/>
      <dgm:t>
        <a:bodyPr/>
        <a:lstStyle/>
        <a:p>
          <a:endParaRPr lang="en-US"/>
        </a:p>
      </dgm:t>
    </dgm:pt>
    <dgm:pt modelId="{DA96286E-D014-403E-9ACF-57C4C5AAF4C2}" type="sibTrans" cxnId="{60756612-32F0-4856-B7F6-A1FFC39EF76D}">
      <dgm:prSet/>
      <dgm:spPr/>
      <dgm:t>
        <a:bodyPr/>
        <a:lstStyle/>
        <a:p>
          <a:endParaRPr lang="en-US"/>
        </a:p>
      </dgm:t>
    </dgm:pt>
    <dgm:pt modelId="{3C5FCED1-7609-7840-9B3B-24D46F53D3D8}" type="pres">
      <dgm:prSet presAssocID="{298890D5-3976-44CC-8C2A-A312CEE53A48}" presName="linear" presStyleCnt="0">
        <dgm:presLayoutVars>
          <dgm:animLvl val="lvl"/>
          <dgm:resizeHandles val="exact"/>
        </dgm:presLayoutVars>
      </dgm:prSet>
      <dgm:spPr/>
    </dgm:pt>
    <dgm:pt modelId="{D71A6F48-44A2-0F4A-BB98-CD32DA8BDF96}" type="pres">
      <dgm:prSet presAssocID="{AAE4A439-3D8F-4F20-9615-21D1DBE06E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3EE8D1-5847-5D47-A783-14E57E6994EC}" type="pres">
      <dgm:prSet presAssocID="{9E04FDA2-D575-44E2-B2CF-60321BE5814C}" presName="spacer" presStyleCnt="0"/>
      <dgm:spPr/>
    </dgm:pt>
    <dgm:pt modelId="{5C0A5C1A-0221-6C4A-86D5-17BF2E11C9C8}" type="pres">
      <dgm:prSet presAssocID="{B04D7715-2FFB-489A-B98E-79A4F11125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5C2639-8FB7-4B4E-909F-00DCF63A3D3A}" type="pres">
      <dgm:prSet presAssocID="{6184E633-629A-4E0B-B7C3-8CC5DE5F2F8C}" presName="spacer" presStyleCnt="0"/>
      <dgm:spPr/>
    </dgm:pt>
    <dgm:pt modelId="{D5C3D6CF-7354-B34E-8646-33ECC20BD389}" type="pres">
      <dgm:prSet presAssocID="{C120644A-2DC5-49F3-B422-79C375B540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D2A1C6-DFD0-694C-9AE3-C06557F35462}" type="pres">
      <dgm:prSet presAssocID="{3569ADC4-6D13-45D7-BBD2-6F2D46FAE068}" presName="spacer" presStyleCnt="0"/>
      <dgm:spPr/>
    </dgm:pt>
    <dgm:pt modelId="{FE191386-3D35-E942-82A8-B12580A4B6E3}" type="pres">
      <dgm:prSet presAssocID="{FEBDE344-6B95-473D-9D83-E69E4221E7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58F408-5939-264E-AFAA-D9A4C41AC575}" type="presOf" srcId="{B04D7715-2FFB-489A-B98E-79A4F11125EE}" destId="{5C0A5C1A-0221-6C4A-86D5-17BF2E11C9C8}" srcOrd="0" destOrd="0" presId="urn:microsoft.com/office/officeart/2005/8/layout/vList2"/>
    <dgm:cxn modelId="{5E4A1B0A-73DB-A747-9699-056984CF7B93}" type="presOf" srcId="{FEBDE344-6B95-473D-9D83-E69E4221E7C9}" destId="{FE191386-3D35-E942-82A8-B12580A4B6E3}" srcOrd="0" destOrd="0" presId="urn:microsoft.com/office/officeart/2005/8/layout/vList2"/>
    <dgm:cxn modelId="{DFFD000B-3DEE-4048-A525-BC69D7923CB2}" type="presOf" srcId="{298890D5-3976-44CC-8C2A-A312CEE53A48}" destId="{3C5FCED1-7609-7840-9B3B-24D46F53D3D8}" srcOrd="0" destOrd="0" presId="urn:microsoft.com/office/officeart/2005/8/layout/vList2"/>
    <dgm:cxn modelId="{60756612-32F0-4856-B7F6-A1FFC39EF76D}" srcId="{298890D5-3976-44CC-8C2A-A312CEE53A48}" destId="{FEBDE344-6B95-473D-9D83-E69E4221E7C9}" srcOrd="3" destOrd="0" parTransId="{6F8A7106-F5BE-48D4-81D3-069B95B501B1}" sibTransId="{DA96286E-D014-403E-9ACF-57C4C5AAF4C2}"/>
    <dgm:cxn modelId="{3AAD3657-FF14-364A-903D-F10FA4DADDC9}" type="presOf" srcId="{AAE4A439-3D8F-4F20-9615-21D1DBE06E78}" destId="{D71A6F48-44A2-0F4A-BB98-CD32DA8BDF96}" srcOrd="0" destOrd="0" presId="urn:microsoft.com/office/officeart/2005/8/layout/vList2"/>
    <dgm:cxn modelId="{CBCE8268-17F4-47EA-9FA1-2392D2F1E227}" srcId="{298890D5-3976-44CC-8C2A-A312CEE53A48}" destId="{AAE4A439-3D8F-4F20-9615-21D1DBE06E78}" srcOrd="0" destOrd="0" parTransId="{6AEA5A5A-86D2-4BE3-87AD-5158DECEE506}" sibTransId="{9E04FDA2-D575-44E2-B2CF-60321BE5814C}"/>
    <dgm:cxn modelId="{28950C82-BD32-6E4F-AD17-0C39DD90DD68}" type="presOf" srcId="{C120644A-2DC5-49F3-B422-79C375B54098}" destId="{D5C3D6CF-7354-B34E-8646-33ECC20BD389}" srcOrd="0" destOrd="0" presId="urn:microsoft.com/office/officeart/2005/8/layout/vList2"/>
    <dgm:cxn modelId="{0C4533AC-96CC-4BDF-BE6C-B8C788D089E3}" srcId="{298890D5-3976-44CC-8C2A-A312CEE53A48}" destId="{B04D7715-2FFB-489A-B98E-79A4F11125EE}" srcOrd="1" destOrd="0" parTransId="{B7424BEF-855F-4314-BFA7-9AEC189436FF}" sibTransId="{6184E633-629A-4E0B-B7C3-8CC5DE5F2F8C}"/>
    <dgm:cxn modelId="{4CBAA2AE-D733-4047-AC6A-672B2A569EE6}" srcId="{298890D5-3976-44CC-8C2A-A312CEE53A48}" destId="{C120644A-2DC5-49F3-B422-79C375B54098}" srcOrd="2" destOrd="0" parTransId="{46C78141-8B6C-48CB-A0EC-AA2E29B825FD}" sibTransId="{3569ADC4-6D13-45D7-BBD2-6F2D46FAE068}"/>
    <dgm:cxn modelId="{E09C5440-2614-3146-B6B7-4D22DA75CC2F}" type="presParOf" srcId="{3C5FCED1-7609-7840-9B3B-24D46F53D3D8}" destId="{D71A6F48-44A2-0F4A-BB98-CD32DA8BDF96}" srcOrd="0" destOrd="0" presId="urn:microsoft.com/office/officeart/2005/8/layout/vList2"/>
    <dgm:cxn modelId="{847F3DD9-15EF-074C-B609-3C426A6E9B50}" type="presParOf" srcId="{3C5FCED1-7609-7840-9B3B-24D46F53D3D8}" destId="{D83EE8D1-5847-5D47-A783-14E57E6994EC}" srcOrd="1" destOrd="0" presId="urn:microsoft.com/office/officeart/2005/8/layout/vList2"/>
    <dgm:cxn modelId="{F96C755C-AF87-E84E-AFED-83722C677FAA}" type="presParOf" srcId="{3C5FCED1-7609-7840-9B3B-24D46F53D3D8}" destId="{5C0A5C1A-0221-6C4A-86D5-17BF2E11C9C8}" srcOrd="2" destOrd="0" presId="urn:microsoft.com/office/officeart/2005/8/layout/vList2"/>
    <dgm:cxn modelId="{687AFC20-2AF3-0645-96E9-AE2C96986DED}" type="presParOf" srcId="{3C5FCED1-7609-7840-9B3B-24D46F53D3D8}" destId="{125C2639-8FB7-4B4E-909F-00DCF63A3D3A}" srcOrd="3" destOrd="0" presId="urn:microsoft.com/office/officeart/2005/8/layout/vList2"/>
    <dgm:cxn modelId="{6C860B16-B1D7-864E-9377-AFD77F091705}" type="presParOf" srcId="{3C5FCED1-7609-7840-9B3B-24D46F53D3D8}" destId="{D5C3D6CF-7354-B34E-8646-33ECC20BD389}" srcOrd="4" destOrd="0" presId="urn:microsoft.com/office/officeart/2005/8/layout/vList2"/>
    <dgm:cxn modelId="{48E7C712-FAFE-ED43-B63A-FCB5E077086E}" type="presParOf" srcId="{3C5FCED1-7609-7840-9B3B-24D46F53D3D8}" destId="{34D2A1C6-DFD0-694C-9AE3-C06557F35462}" srcOrd="5" destOrd="0" presId="urn:microsoft.com/office/officeart/2005/8/layout/vList2"/>
    <dgm:cxn modelId="{06C2A46D-80A2-194C-934C-7BFC6745C078}" type="presParOf" srcId="{3C5FCED1-7609-7840-9B3B-24D46F53D3D8}" destId="{FE191386-3D35-E942-82A8-B12580A4B6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D78DB-92FD-481D-A914-856A2BAF3FF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DFE53A-AA25-4AF9-B62A-820FBD4751F4}">
      <dgm:prSet/>
      <dgm:spPr/>
      <dgm:t>
        <a:bodyPr/>
        <a:lstStyle/>
        <a:p>
          <a:r>
            <a:rPr kumimoji="1" lang="zh-CN"/>
            <a:t>工作地点</a:t>
          </a:r>
          <a:endParaRPr lang="en-US"/>
        </a:p>
      </dgm:t>
    </dgm:pt>
    <dgm:pt modelId="{68B1AB59-6387-47B3-8187-345B94D25BD4}" type="parTrans" cxnId="{6EB8FDD8-031F-444A-9356-C46E7D86B774}">
      <dgm:prSet/>
      <dgm:spPr/>
      <dgm:t>
        <a:bodyPr/>
        <a:lstStyle/>
        <a:p>
          <a:endParaRPr lang="en-US"/>
        </a:p>
      </dgm:t>
    </dgm:pt>
    <dgm:pt modelId="{8C4410D6-1EB2-4046-8352-31DB888841E1}" type="sibTrans" cxnId="{6EB8FDD8-031F-444A-9356-C46E7D86B774}">
      <dgm:prSet/>
      <dgm:spPr/>
      <dgm:t>
        <a:bodyPr/>
        <a:lstStyle/>
        <a:p>
          <a:endParaRPr lang="en-US"/>
        </a:p>
      </dgm:t>
    </dgm:pt>
    <dgm:pt modelId="{6B2E22AC-4F56-429F-B258-457237E4D596}">
      <dgm:prSet/>
      <dgm:spPr/>
      <dgm:t>
        <a:bodyPr/>
        <a:lstStyle/>
        <a:p>
          <a:r>
            <a:rPr kumimoji="1" lang="zh-CN"/>
            <a:t>时间段</a:t>
          </a:r>
          <a:endParaRPr lang="en-US"/>
        </a:p>
      </dgm:t>
    </dgm:pt>
    <dgm:pt modelId="{90AD2C99-A585-41CB-972B-73CFF6600E4A}" type="parTrans" cxnId="{C171129F-1A42-420D-BB26-392D1AA85C17}">
      <dgm:prSet/>
      <dgm:spPr/>
      <dgm:t>
        <a:bodyPr/>
        <a:lstStyle/>
        <a:p>
          <a:endParaRPr lang="en-US"/>
        </a:p>
      </dgm:t>
    </dgm:pt>
    <dgm:pt modelId="{5077A525-CA62-4086-ACB2-ABF8423A73E4}" type="sibTrans" cxnId="{C171129F-1A42-420D-BB26-392D1AA85C17}">
      <dgm:prSet/>
      <dgm:spPr/>
      <dgm:t>
        <a:bodyPr/>
        <a:lstStyle/>
        <a:p>
          <a:endParaRPr lang="en-US"/>
        </a:p>
      </dgm:t>
    </dgm:pt>
    <dgm:pt modelId="{54516455-EAC6-49C0-BE7C-FAB8BB2ABC65}">
      <dgm:prSet/>
      <dgm:spPr/>
      <dgm:t>
        <a:bodyPr/>
        <a:lstStyle/>
        <a:p>
          <a:r>
            <a:rPr kumimoji="1" lang="zh-CN"/>
            <a:t>年限</a:t>
          </a:r>
          <a:endParaRPr lang="en-US"/>
        </a:p>
      </dgm:t>
    </dgm:pt>
    <dgm:pt modelId="{0F861193-B70A-4E64-A1B3-1593EB31AB33}" type="parTrans" cxnId="{89C28C40-180F-427A-892F-562E4FE169DB}">
      <dgm:prSet/>
      <dgm:spPr/>
      <dgm:t>
        <a:bodyPr/>
        <a:lstStyle/>
        <a:p>
          <a:endParaRPr lang="en-US"/>
        </a:p>
      </dgm:t>
    </dgm:pt>
    <dgm:pt modelId="{8DD3FA90-58CD-4BEB-8039-9627A9904E3B}" type="sibTrans" cxnId="{89C28C40-180F-427A-892F-562E4FE169DB}">
      <dgm:prSet/>
      <dgm:spPr/>
      <dgm:t>
        <a:bodyPr/>
        <a:lstStyle/>
        <a:p>
          <a:endParaRPr lang="en-US"/>
        </a:p>
      </dgm:t>
    </dgm:pt>
    <dgm:pt modelId="{29B77B84-4F41-4EA8-90C4-DF4F08A0D3CC}">
      <dgm:prSet/>
      <dgm:spPr/>
      <dgm:t>
        <a:bodyPr/>
        <a:lstStyle/>
        <a:p>
          <a:r>
            <a:rPr kumimoji="1" lang="zh-CN"/>
            <a:t>担任职位</a:t>
          </a:r>
          <a:endParaRPr lang="en-US"/>
        </a:p>
      </dgm:t>
    </dgm:pt>
    <dgm:pt modelId="{FC6CB6AF-BF1D-463A-8BF3-7F156BFAE98B}" type="parTrans" cxnId="{1020F88C-A816-4D80-8012-EA127C4ED74D}">
      <dgm:prSet/>
      <dgm:spPr/>
      <dgm:t>
        <a:bodyPr/>
        <a:lstStyle/>
        <a:p>
          <a:endParaRPr lang="en-US"/>
        </a:p>
      </dgm:t>
    </dgm:pt>
    <dgm:pt modelId="{B5F92FBB-E037-41E6-942C-21EB01DC407E}" type="sibTrans" cxnId="{1020F88C-A816-4D80-8012-EA127C4ED74D}">
      <dgm:prSet/>
      <dgm:spPr/>
      <dgm:t>
        <a:bodyPr/>
        <a:lstStyle/>
        <a:p>
          <a:endParaRPr lang="en-US"/>
        </a:p>
      </dgm:t>
    </dgm:pt>
    <dgm:pt modelId="{FF37F251-B556-46BD-9342-BB627C2C096B}">
      <dgm:prSet/>
      <dgm:spPr/>
      <dgm:t>
        <a:bodyPr/>
        <a:lstStyle/>
        <a:p>
          <a:r>
            <a:rPr kumimoji="1" lang="zh-CN"/>
            <a:t>岗位职责</a:t>
          </a:r>
          <a:endParaRPr lang="en-US"/>
        </a:p>
      </dgm:t>
    </dgm:pt>
    <dgm:pt modelId="{46674F7E-093E-438A-AC27-5D1F5AC33956}" type="parTrans" cxnId="{E5A3E10C-BFFD-427D-8DEC-F55CC1E0D8FE}">
      <dgm:prSet/>
      <dgm:spPr/>
      <dgm:t>
        <a:bodyPr/>
        <a:lstStyle/>
        <a:p>
          <a:endParaRPr lang="en-US"/>
        </a:p>
      </dgm:t>
    </dgm:pt>
    <dgm:pt modelId="{A37650E3-985C-444B-9112-FE03132387AD}" type="sibTrans" cxnId="{E5A3E10C-BFFD-427D-8DEC-F55CC1E0D8FE}">
      <dgm:prSet/>
      <dgm:spPr/>
      <dgm:t>
        <a:bodyPr/>
        <a:lstStyle/>
        <a:p>
          <a:endParaRPr lang="en-US"/>
        </a:p>
      </dgm:t>
    </dgm:pt>
    <dgm:pt modelId="{0B043AEC-5C36-4D25-96EE-3A206A85CE22}">
      <dgm:prSet/>
      <dgm:spPr/>
      <dgm:t>
        <a:bodyPr/>
        <a:lstStyle/>
        <a:p>
          <a:r>
            <a:rPr kumimoji="1" lang="zh-CN"/>
            <a:t>实习</a:t>
          </a:r>
          <a:endParaRPr lang="en-US"/>
        </a:p>
      </dgm:t>
    </dgm:pt>
    <dgm:pt modelId="{8CC1C5A7-491F-4C1E-BD12-A3B20D8E8BCD}" type="parTrans" cxnId="{52CC803C-A669-4B31-965A-B92E9CE6C59F}">
      <dgm:prSet/>
      <dgm:spPr/>
      <dgm:t>
        <a:bodyPr/>
        <a:lstStyle/>
        <a:p>
          <a:endParaRPr lang="en-US"/>
        </a:p>
      </dgm:t>
    </dgm:pt>
    <dgm:pt modelId="{538BED2C-40E8-4DBC-9427-FA657BF042DD}" type="sibTrans" cxnId="{52CC803C-A669-4B31-965A-B92E9CE6C59F}">
      <dgm:prSet/>
      <dgm:spPr/>
      <dgm:t>
        <a:bodyPr/>
        <a:lstStyle/>
        <a:p>
          <a:endParaRPr lang="en-US"/>
        </a:p>
      </dgm:t>
    </dgm:pt>
    <dgm:pt modelId="{F2C0FE68-976A-3147-B1EC-8C95B5D6ADF3}" type="pres">
      <dgm:prSet presAssocID="{56CD78DB-92FD-481D-A914-856A2BAF3FF1}" presName="linear" presStyleCnt="0">
        <dgm:presLayoutVars>
          <dgm:dir/>
          <dgm:animLvl val="lvl"/>
          <dgm:resizeHandles val="exact"/>
        </dgm:presLayoutVars>
      </dgm:prSet>
      <dgm:spPr/>
    </dgm:pt>
    <dgm:pt modelId="{6C519500-B066-F847-9A0F-CC5B3B3C11B0}" type="pres">
      <dgm:prSet presAssocID="{3DDFE53A-AA25-4AF9-B62A-820FBD4751F4}" presName="parentLin" presStyleCnt="0"/>
      <dgm:spPr/>
    </dgm:pt>
    <dgm:pt modelId="{62C0AB8E-D7CD-6F47-A0AF-20BAEABEB561}" type="pres">
      <dgm:prSet presAssocID="{3DDFE53A-AA25-4AF9-B62A-820FBD4751F4}" presName="parentLeftMargin" presStyleLbl="node1" presStyleIdx="0" presStyleCnt="6"/>
      <dgm:spPr/>
    </dgm:pt>
    <dgm:pt modelId="{4588991F-B320-0049-AF3D-7589E35D79C6}" type="pres">
      <dgm:prSet presAssocID="{3DDFE53A-AA25-4AF9-B62A-820FBD4751F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B6276D-9EAA-C046-A8B2-461D403AF8AD}" type="pres">
      <dgm:prSet presAssocID="{3DDFE53A-AA25-4AF9-B62A-820FBD4751F4}" presName="negativeSpace" presStyleCnt="0"/>
      <dgm:spPr/>
    </dgm:pt>
    <dgm:pt modelId="{2CE863F7-6838-8B46-B437-CFFA2898DE9A}" type="pres">
      <dgm:prSet presAssocID="{3DDFE53A-AA25-4AF9-B62A-820FBD4751F4}" presName="childText" presStyleLbl="conFgAcc1" presStyleIdx="0" presStyleCnt="6">
        <dgm:presLayoutVars>
          <dgm:bulletEnabled val="1"/>
        </dgm:presLayoutVars>
      </dgm:prSet>
      <dgm:spPr/>
    </dgm:pt>
    <dgm:pt modelId="{C83C657E-34FD-6544-A6F6-2A605626BE35}" type="pres">
      <dgm:prSet presAssocID="{8C4410D6-1EB2-4046-8352-31DB888841E1}" presName="spaceBetweenRectangles" presStyleCnt="0"/>
      <dgm:spPr/>
    </dgm:pt>
    <dgm:pt modelId="{2EB1BDA9-A30C-144F-8673-93302F141BDF}" type="pres">
      <dgm:prSet presAssocID="{6B2E22AC-4F56-429F-B258-457237E4D596}" presName="parentLin" presStyleCnt="0"/>
      <dgm:spPr/>
    </dgm:pt>
    <dgm:pt modelId="{083F681D-CD3E-7D4B-88DE-308E22942B3A}" type="pres">
      <dgm:prSet presAssocID="{6B2E22AC-4F56-429F-B258-457237E4D596}" presName="parentLeftMargin" presStyleLbl="node1" presStyleIdx="0" presStyleCnt="6"/>
      <dgm:spPr/>
    </dgm:pt>
    <dgm:pt modelId="{56701C4A-F96C-B84C-B068-747B9770E8EE}" type="pres">
      <dgm:prSet presAssocID="{6B2E22AC-4F56-429F-B258-457237E4D59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D497046-F999-ED44-BA0C-1DC69D7D02F6}" type="pres">
      <dgm:prSet presAssocID="{6B2E22AC-4F56-429F-B258-457237E4D596}" presName="negativeSpace" presStyleCnt="0"/>
      <dgm:spPr/>
    </dgm:pt>
    <dgm:pt modelId="{EB935ECF-58F6-194D-9916-A743838BAA88}" type="pres">
      <dgm:prSet presAssocID="{6B2E22AC-4F56-429F-B258-457237E4D596}" presName="childText" presStyleLbl="conFgAcc1" presStyleIdx="1" presStyleCnt="6">
        <dgm:presLayoutVars>
          <dgm:bulletEnabled val="1"/>
        </dgm:presLayoutVars>
      </dgm:prSet>
      <dgm:spPr/>
    </dgm:pt>
    <dgm:pt modelId="{D9FDABEC-590D-6147-8A11-70884D8C7B69}" type="pres">
      <dgm:prSet presAssocID="{5077A525-CA62-4086-ACB2-ABF8423A73E4}" presName="spaceBetweenRectangles" presStyleCnt="0"/>
      <dgm:spPr/>
    </dgm:pt>
    <dgm:pt modelId="{5CFA87FE-97E8-2443-9195-0A15BD8EA776}" type="pres">
      <dgm:prSet presAssocID="{54516455-EAC6-49C0-BE7C-FAB8BB2ABC65}" presName="parentLin" presStyleCnt="0"/>
      <dgm:spPr/>
    </dgm:pt>
    <dgm:pt modelId="{2E0D1C51-8FE8-E045-92A7-51EB3989DCFD}" type="pres">
      <dgm:prSet presAssocID="{54516455-EAC6-49C0-BE7C-FAB8BB2ABC65}" presName="parentLeftMargin" presStyleLbl="node1" presStyleIdx="1" presStyleCnt="6"/>
      <dgm:spPr/>
    </dgm:pt>
    <dgm:pt modelId="{E50EE052-1F89-7E46-9158-7648850EBF34}" type="pres">
      <dgm:prSet presAssocID="{54516455-EAC6-49C0-BE7C-FAB8BB2AB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B35347E-B306-1F47-B800-A52075B30DBD}" type="pres">
      <dgm:prSet presAssocID="{54516455-EAC6-49C0-BE7C-FAB8BB2ABC65}" presName="negativeSpace" presStyleCnt="0"/>
      <dgm:spPr/>
    </dgm:pt>
    <dgm:pt modelId="{81A41D37-A2C1-374F-B53A-04C83E1D5A3B}" type="pres">
      <dgm:prSet presAssocID="{54516455-EAC6-49C0-BE7C-FAB8BB2ABC65}" presName="childText" presStyleLbl="conFgAcc1" presStyleIdx="2" presStyleCnt="6">
        <dgm:presLayoutVars>
          <dgm:bulletEnabled val="1"/>
        </dgm:presLayoutVars>
      </dgm:prSet>
      <dgm:spPr/>
    </dgm:pt>
    <dgm:pt modelId="{EC2E52D9-CF66-934B-9FCD-9F20C8F21DF5}" type="pres">
      <dgm:prSet presAssocID="{8DD3FA90-58CD-4BEB-8039-9627A9904E3B}" presName="spaceBetweenRectangles" presStyleCnt="0"/>
      <dgm:spPr/>
    </dgm:pt>
    <dgm:pt modelId="{BA4A3400-B30F-CB4C-BDB8-B71B0338A641}" type="pres">
      <dgm:prSet presAssocID="{29B77B84-4F41-4EA8-90C4-DF4F08A0D3CC}" presName="parentLin" presStyleCnt="0"/>
      <dgm:spPr/>
    </dgm:pt>
    <dgm:pt modelId="{8FB1E89A-B59E-D044-847B-80FA4DE92872}" type="pres">
      <dgm:prSet presAssocID="{29B77B84-4F41-4EA8-90C4-DF4F08A0D3CC}" presName="parentLeftMargin" presStyleLbl="node1" presStyleIdx="2" presStyleCnt="6"/>
      <dgm:spPr/>
    </dgm:pt>
    <dgm:pt modelId="{6AB92929-4722-4141-BB44-87C3C7B7C24A}" type="pres">
      <dgm:prSet presAssocID="{29B77B84-4F41-4EA8-90C4-DF4F08A0D3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76EDDC6-6CB9-0941-A8DC-73C6B17FC989}" type="pres">
      <dgm:prSet presAssocID="{29B77B84-4F41-4EA8-90C4-DF4F08A0D3CC}" presName="negativeSpace" presStyleCnt="0"/>
      <dgm:spPr/>
    </dgm:pt>
    <dgm:pt modelId="{5FC76778-3D0E-454B-B42E-BFB7966E39EB}" type="pres">
      <dgm:prSet presAssocID="{29B77B84-4F41-4EA8-90C4-DF4F08A0D3CC}" presName="childText" presStyleLbl="conFgAcc1" presStyleIdx="3" presStyleCnt="6">
        <dgm:presLayoutVars>
          <dgm:bulletEnabled val="1"/>
        </dgm:presLayoutVars>
      </dgm:prSet>
      <dgm:spPr/>
    </dgm:pt>
    <dgm:pt modelId="{7A72A1E1-8DEE-3B42-B6FA-6B3A1E60C469}" type="pres">
      <dgm:prSet presAssocID="{B5F92FBB-E037-41E6-942C-21EB01DC407E}" presName="spaceBetweenRectangles" presStyleCnt="0"/>
      <dgm:spPr/>
    </dgm:pt>
    <dgm:pt modelId="{4C11CE60-86AE-1048-BA62-06F023B36B81}" type="pres">
      <dgm:prSet presAssocID="{FF37F251-B556-46BD-9342-BB627C2C096B}" presName="parentLin" presStyleCnt="0"/>
      <dgm:spPr/>
    </dgm:pt>
    <dgm:pt modelId="{3D9D3035-F30F-C444-A2E1-8F14A777D9CB}" type="pres">
      <dgm:prSet presAssocID="{FF37F251-B556-46BD-9342-BB627C2C096B}" presName="parentLeftMargin" presStyleLbl="node1" presStyleIdx="3" presStyleCnt="6"/>
      <dgm:spPr/>
    </dgm:pt>
    <dgm:pt modelId="{282C62BC-56DC-9F48-8A1E-D2893B689C02}" type="pres">
      <dgm:prSet presAssocID="{FF37F251-B556-46BD-9342-BB627C2C09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BF1807D-30D6-2E40-9647-586C85374131}" type="pres">
      <dgm:prSet presAssocID="{FF37F251-B556-46BD-9342-BB627C2C096B}" presName="negativeSpace" presStyleCnt="0"/>
      <dgm:spPr/>
    </dgm:pt>
    <dgm:pt modelId="{48B571FD-D2AA-9241-B313-576D5F959C18}" type="pres">
      <dgm:prSet presAssocID="{FF37F251-B556-46BD-9342-BB627C2C096B}" presName="childText" presStyleLbl="conFgAcc1" presStyleIdx="4" presStyleCnt="6">
        <dgm:presLayoutVars>
          <dgm:bulletEnabled val="1"/>
        </dgm:presLayoutVars>
      </dgm:prSet>
      <dgm:spPr/>
    </dgm:pt>
    <dgm:pt modelId="{2E6FEDE9-2D76-7F42-A34A-8A893810DE67}" type="pres">
      <dgm:prSet presAssocID="{A37650E3-985C-444B-9112-FE03132387AD}" presName="spaceBetweenRectangles" presStyleCnt="0"/>
      <dgm:spPr/>
    </dgm:pt>
    <dgm:pt modelId="{150BC44B-04D3-2B47-B19A-79C1D3AF8112}" type="pres">
      <dgm:prSet presAssocID="{0B043AEC-5C36-4D25-96EE-3A206A85CE22}" presName="parentLin" presStyleCnt="0"/>
      <dgm:spPr/>
    </dgm:pt>
    <dgm:pt modelId="{955806F1-C64B-5C40-8C6C-763AD06D7833}" type="pres">
      <dgm:prSet presAssocID="{0B043AEC-5C36-4D25-96EE-3A206A85CE22}" presName="parentLeftMargin" presStyleLbl="node1" presStyleIdx="4" presStyleCnt="6"/>
      <dgm:spPr/>
    </dgm:pt>
    <dgm:pt modelId="{CD19528A-A271-7D42-AC74-8D7DA6479591}" type="pres">
      <dgm:prSet presAssocID="{0B043AEC-5C36-4D25-96EE-3A206A85CE2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9B4B9BE-F6EE-9F46-815F-7194BB3137DD}" type="pres">
      <dgm:prSet presAssocID="{0B043AEC-5C36-4D25-96EE-3A206A85CE22}" presName="negativeSpace" presStyleCnt="0"/>
      <dgm:spPr/>
    </dgm:pt>
    <dgm:pt modelId="{D6C52E5E-4D81-D44C-B353-14BB2C83C08D}" type="pres">
      <dgm:prSet presAssocID="{0B043AEC-5C36-4D25-96EE-3A206A85CE2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863DF03-C6AB-9D46-9F1C-672881E5CF7A}" type="presOf" srcId="{6B2E22AC-4F56-429F-B258-457237E4D596}" destId="{083F681D-CD3E-7D4B-88DE-308E22942B3A}" srcOrd="0" destOrd="0" presId="urn:microsoft.com/office/officeart/2005/8/layout/list1"/>
    <dgm:cxn modelId="{E5A3E10C-BFFD-427D-8DEC-F55CC1E0D8FE}" srcId="{56CD78DB-92FD-481D-A914-856A2BAF3FF1}" destId="{FF37F251-B556-46BD-9342-BB627C2C096B}" srcOrd="4" destOrd="0" parTransId="{46674F7E-093E-438A-AC27-5D1F5AC33956}" sibTransId="{A37650E3-985C-444B-9112-FE03132387AD}"/>
    <dgm:cxn modelId="{746BB621-FD34-2D49-83B1-1E47B68B61F6}" type="presOf" srcId="{FF37F251-B556-46BD-9342-BB627C2C096B}" destId="{282C62BC-56DC-9F48-8A1E-D2893B689C02}" srcOrd="1" destOrd="0" presId="urn:microsoft.com/office/officeart/2005/8/layout/list1"/>
    <dgm:cxn modelId="{A7BE0C2F-1809-3643-8EC4-6444C5BB8CEB}" type="presOf" srcId="{0B043AEC-5C36-4D25-96EE-3A206A85CE22}" destId="{955806F1-C64B-5C40-8C6C-763AD06D7833}" srcOrd="0" destOrd="0" presId="urn:microsoft.com/office/officeart/2005/8/layout/list1"/>
    <dgm:cxn modelId="{52CC803C-A669-4B31-965A-B92E9CE6C59F}" srcId="{56CD78DB-92FD-481D-A914-856A2BAF3FF1}" destId="{0B043AEC-5C36-4D25-96EE-3A206A85CE22}" srcOrd="5" destOrd="0" parTransId="{8CC1C5A7-491F-4C1E-BD12-A3B20D8E8BCD}" sibTransId="{538BED2C-40E8-4DBC-9427-FA657BF042DD}"/>
    <dgm:cxn modelId="{89C28C40-180F-427A-892F-562E4FE169DB}" srcId="{56CD78DB-92FD-481D-A914-856A2BAF3FF1}" destId="{54516455-EAC6-49C0-BE7C-FAB8BB2ABC65}" srcOrd="2" destOrd="0" parTransId="{0F861193-B70A-4E64-A1B3-1593EB31AB33}" sibTransId="{8DD3FA90-58CD-4BEB-8039-9627A9904E3B}"/>
    <dgm:cxn modelId="{09CE7047-2376-D143-A6EF-6D20CE3AE1E4}" type="presOf" srcId="{54516455-EAC6-49C0-BE7C-FAB8BB2ABC65}" destId="{2E0D1C51-8FE8-E045-92A7-51EB3989DCFD}" srcOrd="0" destOrd="0" presId="urn:microsoft.com/office/officeart/2005/8/layout/list1"/>
    <dgm:cxn modelId="{FB0D6365-5F96-0045-A9B6-95680184B9EE}" type="presOf" srcId="{FF37F251-B556-46BD-9342-BB627C2C096B}" destId="{3D9D3035-F30F-C444-A2E1-8F14A777D9CB}" srcOrd="0" destOrd="0" presId="urn:microsoft.com/office/officeart/2005/8/layout/list1"/>
    <dgm:cxn modelId="{2ECD0E7F-A31F-884B-BEDA-2EA00A5864E3}" type="presOf" srcId="{29B77B84-4F41-4EA8-90C4-DF4F08A0D3CC}" destId="{6AB92929-4722-4141-BB44-87C3C7B7C24A}" srcOrd="1" destOrd="0" presId="urn:microsoft.com/office/officeart/2005/8/layout/list1"/>
    <dgm:cxn modelId="{1020F88C-A816-4D80-8012-EA127C4ED74D}" srcId="{56CD78DB-92FD-481D-A914-856A2BAF3FF1}" destId="{29B77B84-4F41-4EA8-90C4-DF4F08A0D3CC}" srcOrd="3" destOrd="0" parTransId="{FC6CB6AF-BF1D-463A-8BF3-7F156BFAE98B}" sibTransId="{B5F92FBB-E037-41E6-942C-21EB01DC407E}"/>
    <dgm:cxn modelId="{C171129F-1A42-420D-BB26-392D1AA85C17}" srcId="{56CD78DB-92FD-481D-A914-856A2BAF3FF1}" destId="{6B2E22AC-4F56-429F-B258-457237E4D596}" srcOrd="1" destOrd="0" parTransId="{90AD2C99-A585-41CB-972B-73CFF6600E4A}" sibTransId="{5077A525-CA62-4086-ACB2-ABF8423A73E4}"/>
    <dgm:cxn modelId="{168037AC-237E-194F-B217-E46A3F9BA1B3}" type="presOf" srcId="{29B77B84-4F41-4EA8-90C4-DF4F08A0D3CC}" destId="{8FB1E89A-B59E-D044-847B-80FA4DE92872}" srcOrd="0" destOrd="0" presId="urn:microsoft.com/office/officeart/2005/8/layout/list1"/>
    <dgm:cxn modelId="{F64AA4D1-4F29-C146-8E7C-E7BE11CB8EA4}" type="presOf" srcId="{3DDFE53A-AA25-4AF9-B62A-820FBD4751F4}" destId="{62C0AB8E-D7CD-6F47-A0AF-20BAEABEB561}" srcOrd="0" destOrd="0" presId="urn:microsoft.com/office/officeart/2005/8/layout/list1"/>
    <dgm:cxn modelId="{6465CBD4-C5C2-6945-A6D9-C245387B27E2}" type="presOf" srcId="{3DDFE53A-AA25-4AF9-B62A-820FBD4751F4}" destId="{4588991F-B320-0049-AF3D-7589E35D79C6}" srcOrd="1" destOrd="0" presId="urn:microsoft.com/office/officeart/2005/8/layout/list1"/>
    <dgm:cxn modelId="{6EB8FDD8-031F-444A-9356-C46E7D86B774}" srcId="{56CD78DB-92FD-481D-A914-856A2BAF3FF1}" destId="{3DDFE53A-AA25-4AF9-B62A-820FBD4751F4}" srcOrd="0" destOrd="0" parTransId="{68B1AB59-6387-47B3-8187-345B94D25BD4}" sibTransId="{8C4410D6-1EB2-4046-8352-31DB888841E1}"/>
    <dgm:cxn modelId="{6217D2E1-8D18-774B-8936-5985A856E1F3}" type="presOf" srcId="{6B2E22AC-4F56-429F-B258-457237E4D596}" destId="{56701C4A-F96C-B84C-B068-747B9770E8EE}" srcOrd="1" destOrd="0" presId="urn:microsoft.com/office/officeart/2005/8/layout/list1"/>
    <dgm:cxn modelId="{254210EC-E066-A54A-AECD-DE98FD3EF0F4}" type="presOf" srcId="{54516455-EAC6-49C0-BE7C-FAB8BB2ABC65}" destId="{E50EE052-1F89-7E46-9158-7648850EBF34}" srcOrd="1" destOrd="0" presId="urn:microsoft.com/office/officeart/2005/8/layout/list1"/>
    <dgm:cxn modelId="{F48E7DF5-44A3-EE4E-B8AE-BA5AC535B71F}" type="presOf" srcId="{56CD78DB-92FD-481D-A914-856A2BAF3FF1}" destId="{F2C0FE68-976A-3147-B1EC-8C95B5D6ADF3}" srcOrd="0" destOrd="0" presId="urn:microsoft.com/office/officeart/2005/8/layout/list1"/>
    <dgm:cxn modelId="{33BCC4FE-3787-9F40-84A0-0AD82FBAFB2C}" type="presOf" srcId="{0B043AEC-5C36-4D25-96EE-3A206A85CE22}" destId="{CD19528A-A271-7D42-AC74-8D7DA6479591}" srcOrd="1" destOrd="0" presId="urn:microsoft.com/office/officeart/2005/8/layout/list1"/>
    <dgm:cxn modelId="{F56CE466-A3E3-C14E-8D2B-4AFABE7EFD39}" type="presParOf" srcId="{F2C0FE68-976A-3147-B1EC-8C95B5D6ADF3}" destId="{6C519500-B066-F847-9A0F-CC5B3B3C11B0}" srcOrd="0" destOrd="0" presId="urn:microsoft.com/office/officeart/2005/8/layout/list1"/>
    <dgm:cxn modelId="{C16FBC37-3EC2-714A-89FC-686A42615196}" type="presParOf" srcId="{6C519500-B066-F847-9A0F-CC5B3B3C11B0}" destId="{62C0AB8E-D7CD-6F47-A0AF-20BAEABEB561}" srcOrd="0" destOrd="0" presId="urn:microsoft.com/office/officeart/2005/8/layout/list1"/>
    <dgm:cxn modelId="{EAACBCA8-AE99-E04C-B1C0-C039689D826E}" type="presParOf" srcId="{6C519500-B066-F847-9A0F-CC5B3B3C11B0}" destId="{4588991F-B320-0049-AF3D-7589E35D79C6}" srcOrd="1" destOrd="0" presId="urn:microsoft.com/office/officeart/2005/8/layout/list1"/>
    <dgm:cxn modelId="{2FEE0B59-5054-664B-8D93-12270294C22F}" type="presParOf" srcId="{F2C0FE68-976A-3147-B1EC-8C95B5D6ADF3}" destId="{2CB6276D-9EAA-C046-A8B2-461D403AF8AD}" srcOrd="1" destOrd="0" presId="urn:microsoft.com/office/officeart/2005/8/layout/list1"/>
    <dgm:cxn modelId="{9FC31215-6B62-2F44-82E5-BDFA7D255593}" type="presParOf" srcId="{F2C0FE68-976A-3147-B1EC-8C95B5D6ADF3}" destId="{2CE863F7-6838-8B46-B437-CFFA2898DE9A}" srcOrd="2" destOrd="0" presId="urn:microsoft.com/office/officeart/2005/8/layout/list1"/>
    <dgm:cxn modelId="{9E0A87A4-8033-0C4C-98BE-573751188E5A}" type="presParOf" srcId="{F2C0FE68-976A-3147-B1EC-8C95B5D6ADF3}" destId="{C83C657E-34FD-6544-A6F6-2A605626BE35}" srcOrd="3" destOrd="0" presId="urn:microsoft.com/office/officeart/2005/8/layout/list1"/>
    <dgm:cxn modelId="{6AEA9636-9488-5745-825B-E605FBC78867}" type="presParOf" srcId="{F2C0FE68-976A-3147-B1EC-8C95B5D6ADF3}" destId="{2EB1BDA9-A30C-144F-8673-93302F141BDF}" srcOrd="4" destOrd="0" presId="urn:microsoft.com/office/officeart/2005/8/layout/list1"/>
    <dgm:cxn modelId="{AF985689-ABB4-1D41-94A2-6C4FF231E3F8}" type="presParOf" srcId="{2EB1BDA9-A30C-144F-8673-93302F141BDF}" destId="{083F681D-CD3E-7D4B-88DE-308E22942B3A}" srcOrd="0" destOrd="0" presId="urn:microsoft.com/office/officeart/2005/8/layout/list1"/>
    <dgm:cxn modelId="{DEFAD2AD-1862-5F42-BB13-D7F0667FBC7E}" type="presParOf" srcId="{2EB1BDA9-A30C-144F-8673-93302F141BDF}" destId="{56701C4A-F96C-B84C-B068-747B9770E8EE}" srcOrd="1" destOrd="0" presId="urn:microsoft.com/office/officeart/2005/8/layout/list1"/>
    <dgm:cxn modelId="{50F6D590-0CE2-7B40-9BB8-AF0478FF8B3C}" type="presParOf" srcId="{F2C0FE68-976A-3147-B1EC-8C95B5D6ADF3}" destId="{4D497046-F999-ED44-BA0C-1DC69D7D02F6}" srcOrd="5" destOrd="0" presId="urn:microsoft.com/office/officeart/2005/8/layout/list1"/>
    <dgm:cxn modelId="{40EE7056-D1F3-9447-9D4F-5F44C0DECC93}" type="presParOf" srcId="{F2C0FE68-976A-3147-B1EC-8C95B5D6ADF3}" destId="{EB935ECF-58F6-194D-9916-A743838BAA88}" srcOrd="6" destOrd="0" presId="urn:microsoft.com/office/officeart/2005/8/layout/list1"/>
    <dgm:cxn modelId="{3729CB05-393B-024A-993E-24DF4DF59DBF}" type="presParOf" srcId="{F2C0FE68-976A-3147-B1EC-8C95B5D6ADF3}" destId="{D9FDABEC-590D-6147-8A11-70884D8C7B69}" srcOrd="7" destOrd="0" presId="urn:microsoft.com/office/officeart/2005/8/layout/list1"/>
    <dgm:cxn modelId="{652F9AD1-B56B-4B46-80A2-F19C388FB3A1}" type="presParOf" srcId="{F2C0FE68-976A-3147-B1EC-8C95B5D6ADF3}" destId="{5CFA87FE-97E8-2443-9195-0A15BD8EA776}" srcOrd="8" destOrd="0" presId="urn:microsoft.com/office/officeart/2005/8/layout/list1"/>
    <dgm:cxn modelId="{E24DF84E-A697-D444-9101-0940FBE4FF1B}" type="presParOf" srcId="{5CFA87FE-97E8-2443-9195-0A15BD8EA776}" destId="{2E0D1C51-8FE8-E045-92A7-51EB3989DCFD}" srcOrd="0" destOrd="0" presId="urn:microsoft.com/office/officeart/2005/8/layout/list1"/>
    <dgm:cxn modelId="{62335305-2600-544C-B4DD-6A011C060CA7}" type="presParOf" srcId="{5CFA87FE-97E8-2443-9195-0A15BD8EA776}" destId="{E50EE052-1F89-7E46-9158-7648850EBF34}" srcOrd="1" destOrd="0" presId="urn:microsoft.com/office/officeart/2005/8/layout/list1"/>
    <dgm:cxn modelId="{A9E6F5F6-2C61-904C-AF95-830B8124A083}" type="presParOf" srcId="{F2C0FE68-976A-3147-B1EC-8C95B5D6ADF3}" destId="{BB35347E-B306-1F47-B800-A52075B30DBD}" srcOrd="9" destOrd="0" presId="urn:microsoft.com/office/officeart/2005/8/layout/list1"/>
    <dgm:cxn modelId="{0010DE4F-8E05-DB4C-9344-EA38F19F521E}" type="presParOf" srcId="{F2C0FE68-976A-3147-B1EC-8C95B5D6ADF3}" destId="{81A41D37-A2C1-374F-B53A-04C83E1D5A3B}" srcOrd="10" destOrd="0" presId="urn:microsoft.com/office/officeart/2005/8/layout/list1"/>
    <dgm:cxn modelId="{FD02976C-0843-4542-AEBB-EFE660DAA193}" type="presParOf" srcId="{F2C0FE68-976A-3147-B1EC-8C95B5D6ADF3}" destId="{EC2E52D9-CF66-934B-9FCD-9F20C8F21DF5}" srcOrd="11" destOrd="0" presId="urn:microsoft.com/office/officeart/2005/8/layout/list1"/>
    <dgm:cxn modelId="{F0CBC69C-F645-C840-B9D3-D40420A980C8}" type="presParOf" srcId="{F2C0FE68-976A-3147-B1EC-8C95B5D6ADF3}" destId="{BA4A3400-B30F-CB4C-BDB8-B71B0338A641}" srcOrd="12" destOrd="0" presId="urn:microsoft.com/office/officeart/2005/8/layout/list1"/>
    <dgm:cxn modelId="{404FAF5E-3699-6A4D-B59B-1D4DB7F73AE1}" type="presParOf" srcId="{BA4A3400-B30F-CB4C-BDB8-B71B0338A641}" destId="{8FB1E89A-B59E-D044-847B-80FA4DE92872}" srcOrd="0" destOrd="0" presId="urn:microsoft.com/office/officeart/2005/8/layout/list1"/>
    <dgm:cxn modelId="{251314EC-C168-7C44-A922-EC464A30B471}" type="presParOf" srcId="{BA4A3400-B30F-CB4C-BDB8-B71B0338A641}" destId="{6AB92929-4722-4141-BB44-87C3C7B7C24A}" srcOrd="1" destOrd="0" presId="urn:microsoft.com/office/officeart/2005/8/layout/list1"/>
    <dgm:cxn modelId="{F4F80300-EE2D-8143-A00E-16E9C083D56D}" type="presParOf" srcId="{F2C0FE68-976A-3147-B1EC-8C95B5D6ADF3}" destId="{076EDDC6-6CB9-0941-A8DC-73C6B17FC989}" srcOrd="13" destOrd="0" presId="urn:microsoft.com/office/officeart/2005/8/layout/list1"/>
    <dgm:cxn modelId="{00310A73-C0A8-3A40-ADBF-2A36CDAAE91A}" type="presParOf" srcId="{F2C0FE68-976A-3147-B1EC-8C95B5D6ADF3}" destId="{5FC76778-3D0E-454B-B42E-BFB7966E39EB}" srcOrd="14" destOrd="0" presId="urn:microsoft.com/office/officeart/2005/8/layout/list1"/>
    <dgm:cxn modelId="{FB2745E1-1604-D54F-BB06-DF68F293F0ED}" type="presParOf" srcId="{F2C0FE68-976A-3147-B1EC-8C95B5D6ADF3}" destId="{7A72A1E1-8DEE-3B42-B6FA-6B3A1E60C469}" srcOrd="15" destOrd="0" presId="urn:microsoft.com/office/officeart/2005/8/layout/list1"/>
    <dgm:cxn modelId="{B0818BA9-0543-964C-AED1-C2A66FDB32EE}" type="presParOf" srcId="{F2C0FE68-976A-3147-B1EC-8C95B5D6ADF3}" destId="{4C11CE60-86AE-1048-BA62-06F023B36B81}" srcOrd="16" destOrd="0" presId="urn:microsoft.com/office/officeart/2005/8/layout/list1"/>
    <dgm:cxn modelId="{BEB88C62-46E0-084D-80AE-1B618B9F02DF}" type="presParOf" srcId="{4C11CE60-86AE-1048-BA62-06F023B36B81}" destId="{3D9D3035-F30F-C444-A2E1-8F14A777D9CB}" srcOrd="0" destOrd="0" presId="urn:microsoft.com/office/officeart/2005/8/layout/list1"/>
    <dgm:cxn modelId="{80E782EE-6E26-4840-917C-59FB306173F2}" type="presParOf" srcId="{4C11CE60-86AE-1048-BA62-06F023B36B81}" destId="{282C62BC-56DC-9F48-8A1E-D2893B689C02}" srcOrd="1" destOrd="0" presId="urn:microsoft.com/office/officeart/2005/8/layout/list1"/>
    <dgm:cxn modelId="{AC744693-0EC8-774F-BB75-C9AA472198CA}" type="presParOf" srcId="{F2C0FE68-976A-3147-B1EC-8C95B5D6ADF3}" destId="{2BF1807D-30D6-2E40-9647-586C85374131}" srcOrd="17" destOrd="0" presId="urn:microsoft.com/office/officeart/2005/8/layout/list1"/>
    <dgm:cxn modelId="{C635CA8E-2C2D-C641-9269-BE55D3CE81D3}" type="presParOf" srcId="{F2C0FE68-976A-3147-B1EC-8C95B5D6ADF3}" destId="{48B571FD-D2AA-9241-B313-576D5F959C18}" srcOrd="18" destOrd="0" presId="urn:microsoft.com/office/officeart/2005/8/layout/list1"/>
    <dgm:cxn modelId="{A739B2B8-FA74-3049-8C59-9B796809C364}" type="presParOf" srcId="{F2C0FE68-976A-3147-B1EC-8C95B5D6ADF3}" destId="{2E6FEDE9-2D76-7F42-A34A-8A893810DE67}" srcOrd="19" destOrd="0" presId="urn:microsoft.com/office/officeart/2005/8/layout/list1"/>
    <dgm:cxn modelId="{FFE6B52F-EAC4-774F-9E8F-ABFBC4918987}" type="presParOf" srcId="{F2C0FE68-976A-3147-B1EC-8C95B5D6ADF3}" destId="{150BC44B-04D3-2B47-B19A-79C1D3AF8112}" srcOrd="20" destOrd="0" presId="urn:microsoft.com/office/officeart/2005/8/layout/list1"/>
    <dgm:cxn modelId="{7450171E-DEA8-7F46-8317-4DDE54A77D92}" type="presParOf" srcId="{150BC44B-04D3-2B47-B19A-79C1D3AF8112}" destId="{955806F1-C64B-5C40-8C6C-763AD06D7833}" srcOrd="0" destOrd="0" presId="urn:microsoft.com/office/officeart/2005/8/layout/list1"/>
    <dgm:cxn modelId="{FDAA1A7A-CF1F-9B4E-904E-A9F0268A1C3D}" type="presParOf" srcId="{150BC44B-04D3-2B47-B19A-79C1D3AF8112}" destId="{CD19528A-A271-7D42-AC74-8D7DA6479591}" srcOrd="1" destOrd="0" presId="urn:microsoft.com/office/officeart/2005/8/layout/list1"/>
    <dgm:cxn modelId="{3CBBC3BE-A0A8-C244-9887-1799783B8201}" type="presParOf" srcId="{F2C0FE68-976A-3147-B1EC-8C95B5D6ADF3}" destId="{59B4B9BE-F6EE-9F46-815F-7194BB3137DD}" srcOrd="21" destOrd="0" presId="urn:microsoft.com/office/officeart/2005/8/layout/list1"/>
    <dgm:cxn modelId="{F6025856-8342-1040-97E5-FB3FC0397CBF}" type="presParOf" srcId="{F2C0FE68-976A-3147-B1EC-8C95B5D6ADF3}" destId="{D6C52E5E-4D81-D44C-B353-14BB2C83C08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B7125-C34D-4797-B715-18A337C863C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95C8D66-6348-4267-A1DA-7AF35286CF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kumimoji="1" lang="zh-CN"/>
            <a:t>语言证书</a:t>
          </a:r>
          <a:endParaRPr lang="en-US"/>
        </a:p>
      </dgm:t>
    </dgm:pt>
    <dgm:pt modelId="{D483BD3F-D1BB-433B-AAFA-A3D70FBE65BD}" type="parTrans" cxnId="{A284F9B5-DCAB-4F4E-B6A8-D4C4B00AA9A0}">
      <dgm:prSet/>
      <dgm:spPr/>
      <dgm:t>
        <a:bodyPr/>
        <a:lstStyle/>
        <a:p>
          <a:endParaRPr lang="en-US"/>
        </a:p>
      </dgm:t>
    </dgm:pt>
    <dgm:pt modelId="{0F588CD1-6D29-4721-BACC-41AF12F540B2}" type="sibTrans" cxnId="{A284F9B5-DCAB-4F4E-B6A8-D4C4B00AA9A0}">
      <dgm:prSet/>
      <dgm:spPr/>
      <dgm:t>
        <a:bodyPr/>
        <a:lstStyle/>
        <a:p>
          <a:endParaRPr lang="en-US"/>
        </a:p>
      </dgm:t>
    </dgm:pt>
    <dgm:pt modelId="{E1C1B3B0-C24E-4CDC-B4D8-D49D626EFCF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kumimoji="1" lang="zh-CN"/>
            <a:t>计算机的能力</a:t>
          </a:r>
          <a:endParaRPr lang="en-US"/>
        </a:p>
      </dgm:t>
    </dgm:pt>
    <dgm:pt modelId="{3F0B6105-8E32-4C4A-87DF-3587AD5D22A8}" type="parTrans" cxnId="{8182B1C7-BEE2-458A-9422-2CC6DD96C60A}">
      <dgm:prSet/>
      <dgm:spPr/>
      <dgm:t>
        <a:bodyPr/>
        <a:lstStyle/>
        <a:p>
          <a:endParaRPr lang="en-US"/>
        </a:p>
      </dgm:t>
    </dgm:pt>
    <dgm:pt modelId="{8FA12488-A28C-472D-A2AA-CD8138B3C11F}" type="sibTrans" cxnId="{8182B1C7-BEE2-458A-9422-2CC6DD96C60A}">
      <dgm:prSet/>
      <dgm:spPr/>
      <dgm:t>
        <a:bodyPr/>
        <a:lstStyle/>
        <a:p>
          <a:endParaRPr lang="en-US"/>
        </a:p>
      </dgm:t>
    </dgm:pt>
    <dgm:pt modelId="{C900631B-4061-4523-8419-1B13EF0864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kumimoji="1" lang="zh-CN"/>
            <a:t>其他的证书</a:t>
          </a:r>
          <a:endParaRPr lang="en-US"/>
        </a:p>
      </dgm:t>
    </dgm:pt>
    <dgm:pt modelId="{BC8E9271-3230-4D43-860D-6D4897A16E03}" type="parTrans" cxnId="{D31CC615-3A24-4C2B-B33D-610D9AE36130}">
      <dgm:prSet/>
      <dgm:spPr/>
      <dgm:t>
        <a:bodyPr/>
        <a:lstStyle/>
        <a:p>
          <a:endParaRPr lang="en-US"/>
        </a:p>
      </dgm:t>
    </dgm:pt>
    <dgm:pt modelId="{7C5D81D3-9262-4943-9AA1-FF4C352A5EE1}" type="sibTrans" cxnId="{D31CC615-3A24-4C2B-B33D-610D9AE36130}">
      <dgm:prSet/>
      <dgm:spPr/>
      <dgm:t>
        <a:bodyPr/>
        <a:lstStyle/>
        <a:p>
          <a:endParaRPr lang="en-US"/>
        </a:p>
      </dgm:t>
    </dgm:pt>
    <dgm:pt modelId="{0FE4D963-1069-47BC-9380-03B9F8AFB762}" type="pres">
      <dgm:prSet presAssocID="{B1EB7125-C34D-4797-B715-18A337C863CD}" presName="root" presStyleCnt="0">
        <dgm:presLayoutVars>
          <dgm:dir/>
          <dgm:resizeHandles val="exact"/>
        </dgm:presLayoutVars>
      </dgm:prSet>
      <dgm:spPr/>
    </dgm:pt>
    <dgm:pt modelId="{87DC9B37-6C34-49D7-B044-4AF3810F0320}" type="pres">
      <dgm:prSet presAssocID="{B95C8D66-6348-4267-A1DA-7AF35286CFDC}" presName="compNode" presStyleCnt="0"/>
      <dgm:spPr/>
    </dgm:pt>
    <dgm:pt modelId="{62A8D3B9-1441-49A5-9A8B-341D122289D6}" type="pres">
      <dgm:prSet presAssocID="{B95C8D66-6348-4267-A1DA-7AF35286CFDC}" presName="iconBgRect" presStyleLbl="bgShp" presStyleIdx="0" presStyleCnt="3"/>
      <dgm:spPr/>
    </dgm:pt>
    <dgm:pt modelId="{AC8A27D1-B5C3-42B7-A3DE-677989E93E05}" type="pres">
      <dgm:prSet presAssocID="{B95C8D66-6348-4267-A1DA-7AF35286CF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yplom"/>
        </a:ext>
      </dgm:extLst>
    </dgm:pt>
    <dgm:pt modelId="{D7512E67-C3AA-4ABD-86C3-6F4DC1500640}" type="pres">
      <dgm:prSet presAssocID="{B95C8D66-6348-4267-A1DA-7AF35286CFDC}" presName="spaceRect" presStyleCnt="0"/>
      <dgm:spPr/>
    </dgm:pt>
    <dgm:pt modelId="{27E8F57D-E5CB-49FA-9181-DC7A759DB194}" type="pres">
      <dgm:prSet presAssocID="{B95C8D66-6348-4267-A1DA-7AF35286CFDC}" presName="textRect" presStyleLbl="revTx" presStyleIdx="0" presStyleCnt="3">
        <dgm:presLayoutVars>
          <dgm:chMax val="1"/>
          <dgm:chPref val="1"/>
        </dgm:presLayoutVars>
      </dgm:prSet>
      <dgm:spPr/>
    </dgm:pt>
    <dgm:pt modelId="{0E39A3F2-1F94-441B-96B5-457CE190B4BD}" type="pres">
      <dgm:prSet presAssocID="{0F588CD1-6D29-4721-BACC-41AF12F540B2}" presName="sibTrans" presStyleCnt="0"/>
      <dgm:spPr/>
    </dgm:pt>
    <dgm:pt modelId="{FD643A3D-E612-41BC-9F00-267E40BF54A0}" type="pres">
      <dgm:prSet presAssocID="{E1C1B3B0-C24E-4CDC-B4D8-D49D626EFCFD}" presName="compNode" presStyleCnt="0"/>
      <dgm:spPr/>
    </dgm:pt>
    <dgm:pt modelId="{34AC932F-6B7D-4B71-8E75-2696BC54703D}" type="pres">
      <dgm:prSet presAssocID="{E1C1B3B0-C24E-4CDC-B4D8-D49D626EFCFD}" presName="iconBgRect" presStyleLbl="bgShp" presStyleIdx="1" presStyleCnt="3"/>
      <dgm:spPr/>
    </dgm:pt>
    <dgm:pt modelId="{A7B1DCC2-2C02-43CA-B3B9-768D539EE564}" type="pres">
      <dgm:prSet presAssocID="{E1C1B3B0-C24E-4CDC-B4D8-D49D626EFCF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62997793-CC59-4E40-B7C6-3303CBC7127C}" type="pres">
      <dgm:prSet presAssocID="{E1C1B3B0-C24E-4CDC-B4D8-D49D626EFCFD}" presName="spaceRect" presStyleCnt="0"/>
      <dgm:spPr/>
    </dgm:pt>
    <dgm:pt modelId="{D3B3C3D0-BD45-4366-AB3C-30ABFDD69C97}" type="pres">
      <dgm:prSet presAssocID="{E1C1B3B0-C24E-4CDC-B4D8-D49D626EFCFD}" presName="textRect" presStyleLbl="revTx" presStyleIdx="1" presStyleCnt="3">
        <dgm:presLayoutVars>
          <dgm:chMax val="1"/>
          <dgm:chPref val="1"/>
        </dgm:presLayoutVars>
      </dgm:prSet>
      <dgm:spPr/>
    </dgm:pt>
    <dgm:pt modelId="{084C3974-E439-4050-AB37-820231AD1E47}" type="pres">
      <dgm:prSet presAssocID="{8FA12488-A28C-472D-A2AA-CD8138B3C11F}" presName="sibTrans" presStyleCnt="0"/>
      <dgm:spPr/>
    </dgm:pt>
    <dgm:pt modelId="{774465D1-4BD8-4F3A-B977-B91640CE6747}" type="pres">
      <dgm:prSet presAssocID="{C900631B-4061-4523-8419-1B13EF086481}" presName="compNode" presStyleCnt="0"/>
      <dgm:spPr/>
    </dgm:pt>
    <dgm:pt modelId="{B18184EC-70BB-4A20-BAF5-B52AC1082087}" type="pres">
      <dgm:prSet presAssocID="{C900631B-4061-4523-8419-1B13EF086481}" presName="iconBgRect" presStyleLbl="bgShp" presStyleIdx="2" presStyleCnt="3"/>
      <dgm:spPr/>
    </dgm:pt>
    <dgm:pt modelId="{CEF5D904-326C-4BC5-A67F-40BCF116900F}" type="pres">
      <dgm:prSet presAssocID="{C900631B-4061-4523-8419-1B13EF0864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DF426D6-3C39-4ACD-AA31-469E8A7AE7B9}" type="pres">
      <dgm:prSet presAssocID="{C900631B-4061-4523-8419-1B13EF086481}" presName="spaceRect" presStyleCnt="0"/>
      <dgm:spPr/>
    </dgm:pt>
    <dgm:pt modelId="{0453F70A-EF38-447A-8003-266D8CCAEC3A}" type="pres">
      <dgm:prSet presAssocID="{C900631B-4061-4523-8419-1B13EF0864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1CC615-3A24-4C2B-B33D-610D9AE36130}" srcId="{B1EB7125-C34D-4797-B715-18A337C863CD}" destId="{C900631B-4061-4523-8419-1B13EF086481}" srcOrd="2" destOrd="0" parTransId="{BC8E9271-3230-4D43-860D-6D4897A16E03}" sibTransId="{7C5D81D3-9262-4943-9AA1-FF4C352A5EE1}"/>
    <dgm:cxn modelId="{01312520-EE9E-7C41-96DE-BC929CE79643}" type="presOf" srcId="{B95C8D66-6348-4267-A1DA-7AF35286CFDC}" destId="{27E8F57D-E5CB-49FA-9181-DC7A759DB194}" srcOrd="0" destOrd="0" presId="urn:microsoft.com/office/officeart/2018/5/layout/IconCircleLabelList"/>
    <dgm:cxn modelId="{0AD6ED94-13E7-FB46-9EE1-8F246905A1B3}" type="presOf" srcId="{E1C1B3B0-C24E-4CDC-B4D8-D49D626EFCFD}" destId="{D3B3C3D0-BD45-4366-AB3C-30ABFDD69C97}" srcOrd="0" destOrd="0" presId="urn:microsoft.com/office/officeart/2018/5/layout/IconCircleLabelList"/>
    <dgm:cxn modelId="{62279DA3-DBAF-B54D-B884-BAB756497329}" type="presOf" srcId="{B1EB7125-C34D-4797-B715-18A337C863CD}" destId="{0FE4D963-1069-47BC-9380-03B9F8AFB762}" srcOrd="0" destOrd="0" presId="urn:microsoft.com/office/officeart/2018/5/layout/IconCircleLabelList"/>
    <dgm:cxn modelId="{A284F9B5-DCAB-4F4E-B6A8-D4C4B00AA9A0}" srcId="{B1EB7125-C34D-4797-B715-18A337C863CD}" destId="{B95C8D66-6348-4267-A1DA-7AF35286CFDC}" srcOrd="0" destOrd="0" parTransId="{D483BD3F-D1BB-433B-AAFA-A3D70FBE65BD}" sibTransId="{0F588CD1-6D29-4721-BACC-41AF12F540B2}"/>
    <dgm:cxn modelId="{8182B1C7-BEE2-458A-9422-2CC6DD96C60A}" srcId="{B1EB7125-C34D-4797-B715-18A337C863CD}" destId="{E1C1B3B0-C24E-4CDC-B4D8-D49D626EFCFD}" srcOrd="1" destOrd="0" parTransId="{3F0B6105-8E32-4C4A-87DF-3587AD5D22A8}" sibTransId="{8FA12488-A28C-472D-A2AA-CD8138B3C11F}"/>
    <dgm:cxn modelId="{03E1CFD4-BEC8-7445-863A-CE77DB34DBA5}" type="presOf" srcId="{C900631B-4061-4523-8419-1B13EF086481}" destId="{0453F70A-EF38-447A-8003-266D8CCAEC3A}" srcOrd="0" destOrd="0" presId="urn:microsoft.com/office/officeart/2018/5/layout/IconCircleLabelList"/>
    <dgm:cxn modelId="{5C51730C-6A46-9B42-9462-78889D824C33}" type="presParOf" srcId="{0FE4D963-1069-47BC-9380-03B9F8AFB762}" destId="{87DC9B37-6C34-49D7-B044-4AF3810F0320}" srcOrd="0" destOrd="0" presId="urn:microsoft.com/office/officeart/2018/5/layout/IconCircleLabelList"/>
    <dgm:cxn modelId="{DED66551-DBDC-FA41-BA3C-30B16C18BCFA}" type="presParOf" srcId="{87DC9B37-6C34-49D7-B044-4AF3810F0320}" destId="{62A8D3B9-1441-49A5-9A8B-341D122289D6}" srcOrd="0" destOrd="0" presId="urn:microsoft.com/office/officeart/2018/5/layout/IconCircleLabelList"/>
    <dgm:cxn modelId="{F815B32D-2996-7442-AF9F-01AA9145DB4D}" type="presParOf" srcId="{87DC9B37-6C34-49D7-B044-4AF3810F0320}" destId="{AC8A27D1-B5C3-42B7-A3DE-677989E93E05}" srcOrd="1" destOrd="0" presId="urn:microsoft.com/office/officeart/2018/5/layout/IconCircleLabelList"/>
    <dgm:cxn modelId="{6D4FD1F1-9E96-AE46-A7F7-3B145B2C9F51}" type="presParOf" srcId="{87DC9B37-6C34-49D7-B044-4AF3810F0320}" destId="{D7512E67-C3AA-4ABD-86C3-6F4DC1500640}" srcOrd="2" destOrd="0" presId="urn:microsoft.com/office/officeart/2018/5/layout/IconCircleLabelList"/>
    <dgm:cxn modelId="{3732F352-6935-FA4A-A036-39E8EA908197}" type="presParOf" srcId="{87DC9B37-6C34-49D7-B044-4AF3810F0320}" destId="{27E8F57D-E5CB-49FA-9181-DC7A759DB194}" srcOrd="3" destOrd="0" presId="urn:microsoft.com/office/officeart/2018/5/layout/IconCircleLabelList"/>
    <dgm:cxn modelId="{043FEC9F-483D-0E4A-B28D-4D2296085915}" type="presParOf" srcId="{0FE4D963-1069-47BC-9380-03B9F8AFB762}" destId="{0E39A3F2-1F94-441B-96B5-457CE190B4BD}" srcOrd="1" destOrd="0" presId="urn:microsoft.com/office/officeart/2018/5/layout/IconCircleLabelList"/>
    <dgm:cxn modelId="{6FCFE8E6-057D-C54D-B0EC-EB0990E8911D}" type="presParOf" srcId="{0FE4D963-1069-47BC-9380-03B9F8AFB762}" destId="{FD643A3D-E612-41BC-9F00-267E40BF54A0}" srcOrd="2" destOrd="0" presId="urn:microsoft.com/office/officeart/2018/5/layout/IconCircleLabelList"/>
    <dgm:cxn modelId="{18FC4397-79DE-B740-8F24-497CC5F7F1B2}" type="presParOf" srcId="{FD643A3D-E612-41BC-9F00-267E40BF54A0}" destId="{34AC932F-6B7D-4B71-8E75-2696BC54703D}" srcOrd="0" destOrd="0" presId="urn:microsoft.com/office/officeart/2018/5/layout/IconCircleLabelList"/>
    <dgm:cxn modelId="{A7FF0C55-5942-B54A-8BE6-9F8BBE36FF67}" type="presParOf" srcId="{FD643A3D-E612-41BC-9F00-267E40BF54A0}" destId="{A7B1DCC2-2C02-43CA-B3B9-768D539EE564}" srcOrd="1" destOrd="0" presId="urn:microsoft.com/office/officeart/2018/5/layout/IconCircleLabelList"/>
    <dgm:cxn modelId="{E4B4C63F-BDF2-424C-9A28-C279A5F7F843}" type="presParOf" srcId="{FD643A3D-E612-41BC-9F00-267E40BF54A0}" destId="{62997793-CC59-4E40-B7C6-3303CBC7127C}" srcOrd="2" destOrd="0" presId="urn:microsoft.com/office/officeart/2018/5/layout/IconCircleLabelList"/>
    <dgm:cxn modelId="{DCD7FD19-2CF5-6D47-95A3-0289C35620CD}" type="presParOf" srcId="{FD643A3D-E612-41BC-9F00-267E40BF54A0}" destId="{D3B3C3D0-BD45-4366-AB3C-30ABFDD69C97}" srcOrd="3" destOrd="0" presId="urn:microsoft.com/office/officeart/2018/5/layout/IconCircleLabelList"/>
    <dgm:cxn modelId="{B0794AFD-1E72-B241-A923-B8DC360E2549}" type="presParOf" srcId="{0FE4D963-1069-47BC-9380-03B9F8AFB762}" destId="{084C3974-E439-4050-AB37-820231AD1E47}" srcOrd="3" destOrd="0" presId="urn:microsoft.com/office/officeart/2018/5/layout/IconCircleLabelList"/>
    <dgm:cxn modelId="{F749E34D-A368-644D-B6EC-40FED93AE001}" type="presParOf" srcId="{0FE4D963-1069-47BC-9380-03B9F8AFB762}" destId="{774465D1-4BD8-4F3A-B977-B91640CE6747}" srcOrd="4" destOrd="0" presId="urn:microsoft.com/office/officeart/2018/5/layout/IconCircleLabelList"/>
    <dgm:cxn modelId="{AC365030-0608-EC49-BAE3-CFB9A27772DA}" type="presParOf" srcId="{774465D1-4BD8-4F3A-B977-B91640CE6747}" destId="{B18184EC-70BB-4A20-BAF5-B52AC1082087}" srcOrd="0" destOrd="0" presId="urn:microsoft.com/office/officeart/2018/5/layout/IconCircleLabelList"/>
    <dgm:cxn modelId="{CD3891BE-7373-4A41-AFC4-A159FED7229C}" type="presParOf" srcId="{774465D1-4BD8-4F3A-B977-B91640CE6747}" destId="{CEF5D904-326C-4BC5-A67F-40BCF116900F}" srcOrd="1" destOrd="0" presId="urn:microsoft.com/office/officeart/2018/5/layout/IconCircleLabelList"/>
    <dgm:cxn modelId="{4D04A9DF-59C4-D841-8994-79B8F1CDD219}" type="presParOf" srcId="{774465D1-4BD8-4F3A-B977-B91640CE6747}" destId="{EDF426D6-3C39-4ACD-AA31-469E8A7AE7B9}" srcOrd="2" destOrd="0" presId="urn:microsoft.com/office/officeart/2018/5/layout/IconCircleLabelList"/>
    <dgm:cxn modelId="{F4755A6F-51BD-E249-8BB9-7C996049EF24}" type="presParOf" srcId="{774465D1-4BD8-4F3A-B977-B91640CE6747}" destId="{0453F70A-EF38-447A-8003-266D8CCAEC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A41DB-E66E-405C-931C-00DAA1DBA16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9DBE0C-39FA-4B1F-A98B-55C362D4FAC5}">
      <dgm:prSet/>
      <dgm:spPr/>
      <dgm:t>
        <a:bodyPr/>
        <a:lstStyle/>
        <a:p>
          <a:r>
            <a:rPr lang="zh-CN"/>
            <a:t>我会做什么（优势）</a:t>
          </a:r>
          <a:endParaRPr lang="en-US"/>
        </a:p>
      </dgm:t>
    </dgm:pt>
    <dgm:pt modelId="{A988DD03-AEEF-41F8-B716-A544B08C23CD}" type="parTrans" cxnId="{843D69FD-F658-403D-BA45-6031794700B5}">
      <dgm:prSet/>
      <dgm:spPr/>
      <dgm:t>
        <a:bodyPr/>
        <a:lstStyle/>
        <a:p>
          <a:endParaRPr lang="en-US"/>
        </a:p>
      </dgm:t>
    </dgm:pt>
    <dgm:pt modelId="{90627FBD-B640-4EF1-94A6-0BA6F9FA4D5E}" type="sibTrans" cxnId="{843D69FD-F658-403D-BA45-6031794700B5}">
      <dgm:prSet/>
      <dgm:spPr/>
      <dgm:t>
        <a:bodyPr/>
        <a:lstStyle/>
        <a:p>
          <a:endParaRPr lang="en-US"/>
        </a:p>
      </dgm:t>
    </dgm:pt>
    <dgm:pt modelId="{F03E2F46-9DD6-450E-A516-3DCF280368FE}">
      <dgm:prSet/>
      <dgm:spPr/>
      <dgm:t>
        <a:bodyPr/>
        <a:lstStyle/>
        <a:p>
          <a:r>
            <a:rPr lang="zh-CN"/>
            <a:t>我做过什么（经验）</a:t>
          </a:r>
          <a:endParaRPr lang="en-US"/>
        </a:p>
      </dgm:t>
    </dgm:pt>
    <dgm:pt modelId="{95719C0B-D0C1-4F47-8C2F-321BB4FC2114}" type="parTrans" cxnId="{59C8DDA9-530F-453C-80A6-DFAAF7A87C5F}">
      <dgm:prSet/>
      <dgm:spPr/>
      <dgm:t>
        <a:bodyPr/>
        <a:lstStyle/>
        <a:p>
          <a:endParaRPr lang="en-US"/>
        </a:p>
      </dgm:t>
    </dgm:pt>
    <dgm:pt modelId="{E277C5B2-A37F-49DD-91AF-E1CE98581AE0}" type="sibTrans" cxnId="{59C8DDA9-530F-453C-80A6-DFAAF7A87C5F}">
      <dgm:prSet/>
      <dgm:spPr/>
      <dgm:t>
        <a:bodyPr/>
        <a:lstStyle/>
        <a:p>
          <a:endParaRPr lang="en-US"/>
        </a:p>
      </dgm:t>
    </dgm:pt>
    <dgm:pt modelId="{8B5119AB-3821-4EA3-99BF-80D09AECEE7D}">
      <dgm:prSet/>
      <dgm:spPr/>
      <dgm:t>
        <a:bodyPr/>
        <a:lstStyle/>
        <a:p>
          <a:r>
            <a:rPr lang="zh-CN"/>
            <a:t>我能做什么（能力）</a:t>
          </a:r>
          <a:endParaRPr lang="en-US"/>
        </a:p>
      </dgm:t>
    </dgm:pt>
    <dgm:pt modelId="{5506EAAA-7967-4F87-B577-852E812BA615}" type="parTrans" cxnId="{7C6C1306-73DC-4260-AD23-4F0EB5A665B5}">
      <dgm:prSet/>
      <dgm:spPr/>
      <dgm:t>
        <a:bodyPr/>
        <a:lstStyle/>
        <a:p>
          <a:endParaRPr lang="en-US"/>
        </a:p>
      </dgm:t>
    </dgm:pt>
    <dgm:pt modelId="{D2FF39D6-481A-4001-A7A0-0C2C4DCB6EF0}" type="sibTrans" cxnId="{7C6C1306-73DC-4260-AD23-4F0EB5A665B5}">
      <dgm:prSet/>
      <dgm:spPr/>
      <dgm:t>
        <a:bodyPr/>
        <a:lstStyle/>
        <a:p>
          <a:endParaRPr lang="en-US"/>
        </a:p>
      </dgm:t>
    </dgm:pt>
    <dgm:pt modelId="{9DE7E520-82C6-2140-B23A-26E0E04C4CE7}" type="pres">
      <dgm:prSet presAssocID="{D7BA41DB-E66E-405C-931C-00DAA1DBA1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00BB59-2D60-7841-994A-8038B750DE3D}" type="pres">
      <dgm:prSet presAssocID="{A89DBE0C-39FA-4B1F-A98B-55C362D4FAC5}" presName="hierRoot1" presStyleCnt="0"/>
      <dgm:spPr/>
    </dgm:pt>
    <dgm:pt modelId="{29B87B75-C8A4-8E47-9FA9-31ADCA32714C}" type="pres">
      <dgm:prSet presAssocID="{A89DBE0C-39FA-4B1F-A98B-55C362D4FAC5}" presName="composite" presStyleCnt="0"/>
      <dgm:spPr/>
    </dgm:pt>
    <dgm:pt modelId="{1A8EBF34-55BE-F043-BD7D-23B1A1A1D88A}" type="pres">
      <dgm:prSet presAssocID="{A89DBE0C-39FA-4B1F-A98B-55C362D4FAC5}" presName="background" presStyleLbl="node0" presStyleIdx="0" presStyleCnt="3"/>
      <dgm:spPr/>
    </dgm:pt>
    <dgm:pt modelId="{18018396-4580-0D4B-92AB-E56EAE6F5BC2}" type="pres">
      <dgm:prSet presAssocID="{A89DBE0C-39FA-4B1F-A98B-55C362D4FAC5}" presName="text" presStyleLbl="fgAcc0" presStyleIdx="0" presStyleCnt="3">
        <dgm:presLayoutVars>
          <dgm:chPref val="3"/>
        </dgm:presLayoutVars>
      </dgm:prSet>
      <dgm:spPr/>
    </dgm:pt>
    <dgm:pt modelId="{94B28BC5-5CBC-3641-B59F-4FEAC0323A14}" type="pres">
      <dgm:prSet presAssocID="{A89DBE0C-39FA-4B1F-A98B-55C362D4FAC5}" presName="hierChild2" presStyleCnt="0"/>
      <dgm:spPr/>
    </dgm:pt>
    <dgm:pt modelId="{36900D3D-7ED5-8C4D-87F8-B2C6DD5D1C52}" type="pres">
      <dgm:prSet presAssocID="{F03E2F46-9DD6-450E-A516-3DCF280368FE}" presName="hierRoot1" presStyleCnt="0"/>
      <dgm:spPr/>
    </dgm:pt>
    <dgm:pt modelId="{09DB97AD-E564-214D-87CB-9695220DC071}" type="pres">
      <dgm:prSet presAssocID="{F03E2F46-9DD6-450E-A516-3DCF280368FE}" presName="composite" presStyleCnt="0"/>
      <dgm:spPr/>
    </dgm:pt>
    <dgm:pt modelId="{454F2A44-658F-AA40-BA7C-BAA7D03CB44D}" type="pres">
      <dgm:prSet presAssocID="{F03E2F46-9DD6-450E-A516-3DCF280368FE}" presName="background" presStyleLbl="node0" presStyleIdx="1" presStyleCnt="3"/>
      <dgm:spPr/>
    </dgm:pt>
    <dgm:pt modelId="{EE605F5E-B078-A040-9294-92377B8D8A2F}" type="pres">
      <dgm:prSet presAssocID="{F03E2F46-9DD6-450E-A516-3DCF280368FE}" presName="text" presStyleLbl="fgAcc0" presStyleIdx="1" presStyleCnt="3">
        <dgm:presLayoutVars>
          <dgm:chPref val="3"/>
        </dgm:presLayoutVars>
      </dgm:prSet>
      <dgm:spPr/>
    </dgm:pt>
    <dgm:pt modelId="{ED4F92FC-BB62-984E-9F73-A3EFF3A98B62}" type="pres">
      <dgm:prSet presAssocID="{F03E2F46-9DD6-450E-A516-3DCF280368FE}" presName="hierChild2" presStyleCnt="0"/>
      <dgm:spPr/>
    </dgm:pt>
    <dgm:pt modelId="{3468EE53-B3A8-504C-A5F0-A40CDF26C816}" type="pres">
      <dgm:prSet presAssocID="{8B5119AB-3821-4EA3-99BF-80D09AECEE7D}" presName="hierRoot1" presStyleCnt="0"/>
      <dgm:spPr/>
    </dgm:pt>
    <dgm:pt modelId="{7B39979D-940B-E340-8EF6-BF3250151403}" type="pres">
      <dgm:prSet presAssocID="{8B5119AB-3821-4EA3-99BF-80D09AECEE7D}" presName="composite" presStyleCnt="0"/>
      <dgm:spPr/>
    </dgm:pt>
    <dgm:pt modelId="{361FAC25-73F4-2345-A053-2B5AB2388FCC}" type="pres">
      <dgm:prSet presAssocID="{8B5119AB-3821-4EA3-99BF-80D09AECEE7D}" presName="background" presStyleLbl="node0" presStyleIdx="2" presStyleCnt="3"/>
      <dgm:spPr/>
    </dgm:pt>
    <dgm:pt modelId="{7D46E9DD-0E8E-064E-AEC4-E3EBD82ED7BE}" type="pres">
      <dgm:prSet presAssocID="{8B5119AB-3821-4EA3-99BF-80D09AECEE7D}" presName="text" presStyleLbl="fgAcc0" presStyleIdx="2" presStyleCnt="3">
        <dgm:presLayoutVars>
          <dgm:chPref val="3"/>
        </dgm:presLayoutVars>
      </dgm:prSet>
      <dgm:spPr/>
    </dgm:pt>
    <dgm:pt modelId="{0DD9DBBC-C184-8F4E-9F25-555036DD3E48}" type="pres">
      <dgm:prSet presAssocID="{8B5119AB-3821-4EA3-99BF-80D09AECEE7D}" presName="hierChild2" presStyleCnt="0"/>
      <dgm:spPr/>
    </dgm:pt>
  </dgm:ptLst>
  <dgm:cxnLst>
    <dgm:cxn modelId="{7C6C1306-73DC-4260-AD23-4F0EB5A665B5}" srcId="{D7BA41DB-E66E-405C-931C-00DAA1DBA167}" destId="{8B5119AB-3821-4EA3-99BF-80D09AECEE7D}" srcOrd="2" destOrd="0" parTransId="{5506EAAA-7967-4F87-B577-852E812BA615}" sibTransId="{D2FF39D6-481A-4001-A7A0-0C2C4DCB6EF0}"/>
    <dgm:cxn modelId="{0CECC224-18D5-9040-AFED-94E535E69AB8}" type="presOf" srcId="{A89DBE0C-39FA-4B1F-A98B-55C362D4FAC5}" destId="{18018396-4580-0D4B-92AB-E56EAE6F5BC2}" srcOrd="0" destOrd="0" presId="urn:microsoft.com/office/officeart/2005/8/layout/hierarchy1"/>
    <dgm:cxn modelId="{59C8DDA9-530F-453C-80A6-DFAAF7A87C5F}" srcId="{D7BA41DB-E66E-405C-931C-00DAA1DBA167}" destId="{F03E2F46-9DD6-450E-A516-3DCF280368FE}" srcOrd="1" destOrd="0" parTransId="{95719C0B-D0C1-4F47-8C2F-321BB4FC2114}" sibTransId="{E277C5B2-A37F-49DD-91AF-E1CE98581AE0}"/>
    <dgm:cxn modelId="{9E02CBAF-E219-3347-B650-895072A9A2E2}" type="presOf" srcId="{F03E2F46-9DD6-450E-A516-3DCF280368FE}" destId="{EE605F5E-B078-A040-9294-92377B8D8A2F}" srcOrd="0" destOrd="0" presId="urn:microsoft.com/office/officeart/2005/8/layout/hierarchy1"/>
    <dgm:cxn modelId="{9A8D19BA-8A76-124A-8CB5-A98E5F5E7403}" type="presOf" srcId="{8B5119AB-3821-4EA3-99BF-80D09AECEE7D}" destId="{7D46E9DD-0E8E-064E-AEC4-E3EBD82ED7BE}" srcOrd="0" destOrd="0" presId="urn:microsoft.com/office/officeart/2005/8/layout/hierarchy1"/>
    <dgm:cxn modelId="{538696E4-1609-0E4B-BD6D-AA3059F0A507}" type="presOf" srcId="{D7BA41DB-E66E-405C-931C-00DAA1DBA167}" destId="{9DE7E520-82C6-2140-B23A-26E0E04C4CE7}" srcOrd="0" destOrd="0" presId="urn:microsoft.com/office/officeart/2005/8/layout/hierarchy1"/>
    <dgm:cxn modelId="{843D69FD-F658-403D-BA45-6031794700B5}" srcId="{D7BA41DB-E66E-405C-931C-00DAA1DBA167}" destId="{A89DBE0C-39FA-4B1F-A98B-55C362D4FAC5}" srcOrd="0" destOrd="0" parTransId="{A988DD03-AEEF-41F8-B716-A544B08C23CD}" sibTransId="{90627FBD-B640-4EF1-94A6-0BA6F9FA4D5E}"/>
    <dgm:cxn modelId="{2A8F10B3-3114-2644-87D4-31A3D65C3A9A}" type="presParOf" srcId="{9DE7E520-82C6-2140-B23A-26E0E04C4CE7}" destId="{8A00BB59-2D60-7841-994A-8038B750DE3D}" srcOrd="0" destOrd="0" presId="urn:microsoft.com/office/officeart/2005/8/layout/hierarchy1"/>
    <dgm:cxn modelId="{10A5D8B0-F26C-044A-90BF-B08C2448D157}" type="presParOf" srcId="{8A00BB59-2D60-7841-994A-8038B750DE3D}" destId="{29B87B75-C8A4-8E47-9FA9-31ADCA32714C}" srcOrd="0" destOrd="0" presId="urn:microsoft.com/office/officeart/2005/8/layout/hierarchy1"/>
    <dgm:cxn modelId="{1119DEFB-20B2-394E-9DB5-B048FED676CE}" type="presParOf" srcId="{29B87B75-C8A4-8E47-9FA9-31ADCA32714C}" destId="{1A8EBF34-55BE-F043-BD7D-23B1A1A1D88A}" srcOrd="0" destOrd="0" presId="urn:microsoft.com/office/officeart/2005/8/layout/hierarchy1"/>
    <dgm:cxn modelId="{D22D44DF-225E-8540-850C-7178ED1A5B6E}" type="presParOf" srcId="{29B87B75-C8A4-8E47-9FA9-31ADCA32714C}" destId="{18018396-4580-0D4B-92AB-E56EAE6F5BC2}" srcOrd="1" destOrd="0" presId="urn:microsoft.com/office/officeart/2005/8/layout/hierarchy1"/>
    <dgm:cxn modelId="{DAD08A80-3758-064D-AE66-F15D7902CE11}" type="presParOf" srcId="{8A00BB59-2D60-7841-994A-8038B750DE3D}" destId="{94B28BC5-5CBC-3641-B59F-4FEAC0323A14}" srcOrd="1" destOrd="0" presId="urn:microsoft.com/office/officeart/2005/8/layout/hierarchy1"/>
    <dgm:cxn modelId="{2F46BD87-0493-C54F-A82C-2DDB87571C72}" type="presParOf" srcId="{9DE7E520-82C6-2140-B23A-26E0E04C4CE7}" destId="{36900D3D-7ED5-8C4D-87F8-B2C6DD5D1C52}" srcOrd="1" destOrd="0" presId="urn:microsoft.com/office/officeart/2005/8/layout/hierarchy1"/>
    <dgm:cxn modelId="{814DCCF9-D2EA-5140-9381-455FF331C044}" type="presParOf" srcId="{36900D3D-7ED5-8C4D-87F8-B2C6DD5D1C52}" destId="{09DB97AD-E564-214D-87CB-9695220DC071}" srcOrd="0" destOrd="0" presId="urn:microsoft.com/office/officeart/2005/8/layout/hierarchy1"/>
    <dgm:cxn modelId="{F0BF0DE0-5260-CB46-84CB-970B7F0E5C91}" type="presParOf" srcId="{09DB97AD-E564-214D-87CB-9695220DC071}" destId="{454F2A44-658F-AA40-BA7C-BAA7D03CB44D}" srcOrd="0" destOrd="0" presId="urn:microsoft.com/office/officeart/2005/8/layout/hierarchy1"/>
    <dgm:cxn modelId="{363F3FCB-60C1-D24B-B63E-CD0342F33B9D}" type="presParOf" srcId="{09DB97AD-E564-214D-87CB-9695220DC071}" destId="{EE605F5E-B078-A040-9294-92377B8D8A2F}" srcOrd="1" destOrd="0" presId="urn:microsoft.com/office/officeart/2005/8/layout/hierarchy1"/>
    <dgm:cxn modelId="{EE2ECFB8-50B9-1246-ADAA-244B556CBEE1}" type="presParOf" srcId="{36900D3D-7ED5-8C4D-87F8-B2C6DD5D1C52}" destId="{ED4F92FC-BB62-984E-9F73-A3EFF3A98B62}" srcOrd="1" destOrd="0" presId="urn:microsoft.com/office/officeart/2005/8/layout/hierarchy1"/>
    <dgm:cxn modelId="{C2C06B6F-651B-2C4A-9096-4309C60E482F}" type="presParOf" srcId="{9DE7E520-82C6-2140-B23A-26E0E04C4CE7}" destId="{3468EE53-B3A8-504C-A5F0-A40CDF26C816}" srcOrd="2" destOrd="0" presId="urn:microsoft.com/office/officeart/2005/8/layout/hierarchy1"/>
    <dgm:cxn modelId="{C716F2EB-2C13-C346-8316-F089639A8E79}" type="presParOf" srcId="{3468EE53-B3A8-504C-A5F0-A40CDF26C816}" destId="{7B39979D-940B-E340-8EF6-BF3250151403}" srcOrd="0" destOrd="0" presId="urn:microsoft.com/office/officeart/2005/8/layout/hierarchy1"/>
    <dgm:cxn modelId="{35B8510F-FBB2-5244-BEE9-AE2413391185}" type="presParOf" srcId="{7B39979D-940B-E340-8EF6-BF3250151403}" destId="{361FAC25-73F4-2345-A053-2B5AB2388FCC}" srcOrd="0" destOrd="0" presId="urn:microsoft.com/office/officeart/2005/8/layout/hierarchy1"/>
    <dgm:cxn modelId="{5AE05030-98A6-AD45-AA25-156DE415D577}" type="presParOf" srcId="{7B39979D-940B-E340-8EF6-BF3250151403}" destId="{7D46E9DD-0E8E-064E-AEC4-E3EBD82ED7BE}" srcOrd="1" destOrd="0" presId="urn:microsoft.com/office/officeart/2005/8/layout/hierarchy1"/>
    <dgm:cxn modelId="{87FB25A7-F1A0-AB46-A3C2-97B52062BFB6}" type="presParOf" srcId="{3468EE53-B3A8-504C-A5F0-A40CDF26C816}" destId="{0DD9DBBC-C184-8F4E-9F25-555036DD3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6968E-4150-4843-BB63-0B3D1D65624E}">
      <dsp:nvSpPr>
        <dsp:cNvPr id="0" name=""/>
        <dsp:cNvSpPr/>
      </dsp:nvSpPr>
      <dsp:spPr>
        <a:xfrm rot="5400000">
          <a:off x="3615565" y="103558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000" kern="1200" dirty="0"/>
            <a:t>1. </a:t>
          </a:r>
          <a:r>
            <a:rPr kumimoji="1" lang="zh-CN" sz="2000" kern="1200" dirty="0"/>
            <a:t>个人信息</a:t>
          </a:r>
          <a:endParaRPr lang="en-US" sz="2000" kern="1200" dirty="0"/>
        </a:p>
      </dsp:txBody>
      <dsp:txXfrm rot="-5400000">
        <a:off x="3928329" y="245199"/>
        <a:ext cx="933808" cy="1073343"/>
      </dsp:txXfrm>
    </dsp:sp>
    <dsp:sp modelId="{3F6AE1CB-9FA2-BC48-851A-06F989947AEF}">
      <dsp:nvSpPr>
        <dsp:cNvPr id="0" name=""/>
        <dsp:cNvSpPr/>
      </dsp:nvSpPr>
      <dsp:spPr>
        <a:xfrm>
          <a:off x="5114711" y="314069"/>
          <a:ext cx="1740219" cy="9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AAB72-B8EF-9E4E-95F8-6E14CE0F262A}">
      <dsp:nvSpPr>
        <dsp:cNvPr id="0" name=""/>
        <dsp:cNvSpPr/>
      </dsp:nvSpPr>
      <dsp:spPr>
        <a:xfrm rot="5400000">
          <a:off x="2150412" y="103558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463176" y="245199"/>
        <a:ext cx="933808" cy="1073343"/>
      </dsp:txXfrm>
    </dsp:sp>
    <dsp:sp modelId="{E13BB933-685F-3D4B-BF17-17A6A09AF5E1}">
      <dsp:nvSpPr>
        <dsp:cNvPr id="0" name=""/>
        <dsp:cNvSpPr/>
      </dsp:nvSpPr>
      <dsp:spPr>
        <a:xfrm rot="5400000">
          <a:off x="2880182" y="1427123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pl-PL" altLang="zh-CN" sz="2000" kern="1200" dirty="0"/>
            <a:t>2. </a:t>
          </a:r>
          <a:r>
            <a:rPr kumimoji="1" lang="zh-CN" sz="2000" kern="1200" dirty="0"/>
            <a:t>教育背景</a:t>
          </a:r>
          <a:endParaRPr lang="en-US" sz="2000" kern="1200" dirty="0"/>
        </a:p>
      </dsp:txBody>
      <dsp:txXfrm rot="-5400000">
        <a:off x="3192946" y="1568764"/>
        <a:ext cx="933808" cy="1073343"/>
      </dsp:txXfrm>
    </dsp:sp>
    <dsp:sp modelId="{D06BB976-D886-D54A-BF04-028B12471B0E}">
      <dsp:nvSpPr>
        <dsp:cNvPr id="0" name=""/>
        <dsp:cNvSpPr/>
      </dsp:nvSpPr>
      <dsp:spPr>
        <a:xfrm>
          <a:off x="1241319" y="1637634"/>
          <a:ext cx="1684083" cy="9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80772-9B35-3C4F-90CF-6A93361FE5A0}">
      <dsp:nvSpPr>
        <dsp:cNvPr id="0" name=""/>
        <dsp:cNvSpPr/>
      </dsp:nvSpPr>
      <dsp:spPr>
        <a:xfrm rot="5400000">
          <a:off x="4345335" y="1427123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658099" y="1568764"/>
        <a:ext cx="933808" cy="1073343"/>
      </dsp:txXfrm>
    </dsp:sp>
    <dsp:sp modelId="{1EEFAC08-D1D7-6D40-9837-68DBB444A59F}">
      <dsp:nvSpPr>
        <dsp:cNvPr id="0" name=""/>
        <dsp:cNvSpPr/>
      </dsp:nvSpPr>
      <dsp:spPr>
        <a:xfrm rot="5400000">
          <a:off x="3615565" y="2750688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dirty="0"/>
            <a:t>3.</a:t>
          </a:r>
          <a:r>
            <a:rPr kumimoji="1" lang="zh-CN" sz="2000" kern="1200" dirty="0"/>
            <a:t> 工作经历</a:t>
          </a:r>
          <a:endParaRPr lang="en-US" sz="2000" kern="1200" dirty="0"/>
        </a:p>
      </dsp:txBody>
      <dsp:txXfrm rot="-5400000">
        <a:off x="3928329" y="2892329"/>
        <a:ext cx="933808" cy="1073343"/>
      </dsp:txXfrm>
    </dsp:sp>
    <dsp:sp modelId="{6A74D3DF-7A69-E84A-842A-8A5774FF8CD2}">
      <dsp:nvSpPr>
        <dsp:cNvPr id="0" name=""/>
        <dsp:cNvSpPr/>
      </dsp:nvSpPr>
      <dsp:spPr>
        <a:xfrm>
          <a:off x="5114711" y="2961199"/>
          <a:ext cx="1740219" cy="9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2453F-9CD1-474A-AFF3-7D12BAC97A27}">
      <dsp:nvSpPr>
        <dsp:cNvPr id="0" name=""/>
        <dsp:cNvSpPr/>
      </dsp:nvSpPr>
      <dsp:spPr>
        <a:xfrm rot="5400000">
          <a:off x="2150412" y="2750688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463176" y="2892329"/>
        <a:ext cx="933808" cy="1073343"/>
      </dsp:txXfrm>
    </dsp:sp>
    <dsp:sp modelId="{2243ED2B-BE3D-644F-9D18-7349687AE159}">
      <dsp:nvSpPr>
        <dsp:cNvPr id="0" name=""/>
        <dsp:cNvSpPr/>
      </dsp:nvSpPr>
      <dsp:spPr>
        <a:xfrm rot="5400000">
          <a:off x="2880182" y="4074253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dirty="0"/>
            <a:t>4.</a:t>
          </a:r>
          <a:r>
            <a:rPr kumimoji="1" lang="zh-CN" sz="2000" kern="1200" dirty="0"/>
            <a:t> 技能证书</a:t>
          </a:r>
          <a:endParaRPr lang="en-US" sz="2000" kern="1200" dirty="0"/>
        </a:p>
      </dsp:txBody>
      <dsp:txXfrm rot="-5400000">
        <a:off x="3192946" y="4215894"/>
        <a:ext cx="933808" cy="1073343"/>
      </dsp:txXfrm>
    </dsp:sp>
    <dsp:sp modelId="{D1DB6A4F-753C-7542-8EF8-C26A7A862255}">
      <dsp:nvSpPr>
        <dsp:cNvPr id="0" name=""/>
        <dsp:cNvSpPr/>
      </dsp:nvSpPr>
      <dsp:spPr>
        <a:xfrm>
          <a:off x="1241319" y="4284763"/>
          <a:ext cx="1684083" cy="9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C77C-AF9A-004C-87B2-05FE2088447D}">
      <dsp:nvSpPr>
        <dsp:cNvPr id="0" name=""/>
        <dsp:cNvSpPr/>
      </dsp:nvSpPr>
      <dsp:spPr>
        <a:xfrm rot="5400000">
          <a:off x="4345335" y="4074253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658099" y="4215894"/>
        <a:ext cx="933808" cy="1073343"/>
      </dsp:txXfrm>
    </dsp:sp>
    <dsp:sp modelId="{1F44DDE5-5650-CC45-8DA9-7424A21F5545}">
      <dsp:nvSpPr>
        <dsp:cNvPr id="0" name=""/>
        <dsp:cNvSpPr/>
      </dsp:nvSpPr>
      <dsp:spPr>
        <a:xfrm rot="5400000">
          <a:off x="3615565" y="5397818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/>
            <a:t>5.</a:t>
          </a:r>
          <a:r>
            <a:rPr kumimoji="1" lang="zh-CN" sz="2000" kern="1200"/>
            <a:t> 自我评价</a:t>
          </a:r>
          <a:endParaRPr lang="en-US" sz="2000" kern="1200"/>
        </a:p>
      </dsp:txBody>
      <dsp:txXfrm rot="-5400000">
        <a:off x="3928329" y="5539459"/>
        <a:ext cx="933808" cy="1073343"/>
      </dsp:txXfrm>
    </dsp:sp>
    <dsp:sp modelId="{56B28CC7-2CF2-CE44-8CDE-6F96D07B256B}">
      <dsp:nvSpPr>
        <dsp:cNvPr id="0" name=""/>
        <dsp:cNvSpPr/>
      </dsp:nvSpPr>
      <dsp:spPr>
        <a:xfrm>
          <a:off x="5114711" y="5608328"/>
          <a:ext cx="1740219" cy="93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3E56B-049E-E249-9551-E77A8C2CEB27}">
      <dsp:nvSpPr>
        <dsp:cNvPr id="0" name=""/>
        <dsp:cNvSpPr/>
      </dsp:nvSpPr>
      <dsp:spPr>
        <a:xfrm rot="5400000">
          <a:off x="2150412" y="5397818"/>
          <a:ext cx="1559336" cy="1356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463176" y="5539459"/>
        <a:ext cx="933808" cy="107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A1268-72ED-5446-BBE3-F95423A4E8A4}">
      <dsp:nvSpPr>
        <dsp:cNvPr id="0" name=""/>
        <dsp:cNvSpPr/>
      </dsp:nvSpPr>
      <dsp:spPr>
        <a:xfrm>
          <a:off x="725983" y="466"/>
          <a:ext cx="1689385" cy="10136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姓名</a:t>
          </a:r>
          <a:endParaRPr lang="en-US" sz="2200" kern="1200"/>
        </a:p>
      </dsp:txBody>
      <dsp:txXfrm>
        <a:off x="725983" y="466"/>
        <a:ext cx="1689385" cy="1013631"/>
      </dsp:txXfrm>
    </dsp:sp>
    <dsp:sp modelId="{3AFCE223-5635-5043-BF68-9A5A65326E47}">
      <dsp:nvSpPr>
        <dsp:cNvPr id="0" name=""/>
        <dsp:cNvSpPr/>
      </dsp:nvSpPr>
      <dsp:spPr>
        <a:xfrm>
          <a:off x="2584307" y="466"/>
          <a:ext cx="1689385" cy="1013631"/>
        </a:xfrm>
        <a:prstGeom prst="rect">
          <a:avLst/>
        </a:prstGeom>
        <a:solidFill>
          <a:schemeClr val="accent2">
            <a:hueOff val="172847"/>
            <a:satOff val="2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电子邮件</a:t>
          </a:r>
          <a:endParaRPr lang="en-US" sz="2200" kern="1200"/>
        </a:p>
      </dsp:txBody>
      <dsp:txXfrm>
        <a:off x="2584307" y="466"/>
        <a:ext cx="1689385" cy="1013631"/>
      </dsp:txXfrm>
    </dsp:sp>
    <dsp:sp modelId="{181DFEB2-9C88-D241-A0E6-D810FE9E913A}">
      <dsp:nvSpPr>
        <dsp:cNvPr id="0" name=""/>
        <dsp:cNvSpPr/>
      </dsp:nvSpPr>
      <dsp:spPr>
        <a:xfrm>
          <a:off x="4442631" y="466"/>
          <a:ext cx="1689385" cy="1013631"/>
        </a:xfrm>
        <a:prstGeom prst="rect">
          <a:avLst/>
        </a:prstGeom>
        <a:solidFill>
          <a:schemeClr val="accent2">
            <a:hueOff val="345695"/>
            <a:satOff val="5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电话号码</a:t>
          </a:r>
          <a:endParaRPr lang="en-US" sz="2200" kern="1200"/>
        </a:p>
      </dsp:txBody>
      <dsp:txXfrm>
        <a:off x="4442631" y="466"/>
        <a:ext cx="1689385" cy="1013631"/>
      </dsp:txXfrm>
    </dsp:sp>
    <dsp:sp modelId="{8F631BA0-8749-BA4E-975C-5F08E880E856}">
      <dsp:nvSpPr>
        <dsp:cNvPr id="0" name=""/>
        <dsp:cNvSpPr/>
      </dsp:nvSpPr>
      <dsp:spPr>
        <a:xfrm>
          <a:off x="725983" y="1183036"/>
          <a:ext cx="1689385" cy="1013631"/>
        </a:xfrm>
        <a:prstGeom prst="rect">
          <a:avLst/>
        </a:prstGeom>
        <a:solidFill>
          <a:schemeClr val="accent2">
            <a:hueOff val="518542"/>
            <a:satOff val="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微信</a:t>
          </a:r>
          <a:endParaRPr lang="en-US" sz="2200" kern="1200"/>
        </a:p>
      </dsp:txBody>
      <dsp:txXfrm>
        <a:off x="725983" y="1183036"/>
        <a:ext cx="1689385" cy="1013631"/>
      </dsp:txXfrm>
    </dsp:sp>
    <dsp:sp modelId="{D0CB1316-9498-BC47-A817-F99B96A23FBE}">
      <dsp:nvSpPr>
        <dsp:cNvPr id="0" name=""/>
        <dsp:cNvSpPr/>
      </dsp:nvSpPr>
      <dsp:spPr>
        <a:xfrm>
          <a:off x="2584307" y="1183036"/>
          <a:ext cx="1689385" cy="1013631"/>
        </a:xfrm>
        <a:prstGeom prst="rect">
          <a:avLst/>
        </a:prstGeom>
        <a:solidFill>
          <a:schemeClr val="accent2">
            <a:hueOff val="691390"/>
            <a:satOff val="10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地址</a:t>
          </a:r>
          <a:endParaRPr lang="en-US" sz="2200" kern="1200"/>
        </a:p>
      </dsp:txBody>
      <dsp:txXfrm>
        <a:off x="2584307" y="1183036"/>
        <a:ext cx="1689385" cy="1013631"/>
      </dsp:txXfrm>
    </dsp:sp>
    <dsp:sp modelId="{33AE7FCA-170E-BC4A-BEFE-B2DF2C1735E1}">
      <dsp:nvSpPr>
        <dsp:cNvPr id="0" name=""/>
        <dsp:cNvSpPr/>
      </dsp:nvSpPr>
      <dsp:spPr>
        <a:xfrm>
          <a:off x="4442631" y="1183036"/>
          <a:ext cx="1689385" cy="1013631"/>
        </a:xfrm>
        <a:prstGeom prst="rect">
          <a:avLst/>
        </a:prstGeom>
        <a:solidFill>
          <a:schemeClr val="accent2">
            <a:hueOff val="864237"/>
            <a:satOff val="12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年龄</a:t>
          </a:r>
          <a:r>
            <a:rPr kumimoji="1" lang="en-US" sz="2200" kern="1200"/>
            <a:t>/</a:t>
          </a:r>
          <a:r>
            <a:rPr kumimoji="1" lang="zh-CN" sz="2200" kern="1200"/>
            <a:t>出生日</a:t>
          </a:r>
          <a:endParaRPr lang="en-US" sz="2200" kern="1200"/>
        </a:p>
      </dsp:txBody>
      <dsp:txXfrm>
        <a:off x="4442631" y="1183036"/>
        <a:ext cx="1689385" cy="1013631"/>
      </dsp:txXfrm>
    </dsp:sp>
    <dsp:sp modelId="{F678AC03-5A9F-CC48-AC4E-555EC935A042}">
      <dsp:nvSpPr>
        <dsp:cNvPr id="0" name=""/>
        <dsp:cNvSpPr/>
      </dsp:nvSpPr>
      <dsp:spPr>
        <a:xfrm>
          <a:off x="725983" y="2365606"/>
          <a:ext cx="1689385" cy="1013631"/>
        </a:xfrm>
        <a:prstGeom prst="rect">
          <a:avLst/>
        </a:prstGeom>
        <a:solidFill>
          <a:schemeClr val="accent2">
            <a:hueOff val="1037085"/>
            <a:satOff val="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民族</a:t>
          </a:r>
          <a:endParaRPr lang="en-US" sz="2200" kern="1200"/>
        </a:p>
      </dsp:txBody>
      <dsp:txXfrm>
        <a:off x="725983" y="2365606"/>
        <a:ext cx="1689385" cy="1013631"/>
      </dsp:txXfrm>
    </dsp:sp>
    <dsp:sp modelId="{19140FA1-F552-994D-AE40-0F0C1F84F9DC}">
      <dsp:nvSpPr>
        <dsp:cNvPr id="0" name=""/>
        <dsp:cNvSpPr/>
      </dsp:nvSpPr>
      <dsp:spPr>
        <a:xfrm>
          <a:off x="2584307" y="2365606"/>
          <a:ext cx="1689385" cy="1013631"/>
        </a:xfrm>
        <a:prstGeom prst="rect">
          <a:avLst/>
        </a:prstGeom>
        <a:solidFill>
          <a:schemeClr val="accent2">
            <a:hueOff val="1209932"/>
            <a:satOff val="17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政治面貌</a:t>
          </a:r>
          <a:endParaRPr lang="en-US" sz="2200" kern="1200"/>
        </a:p>
      </dsp:txBody>
      <dsp:txXfrm>
        <a:off x="2584307" y="2365606"/>
        <a:ext cx="1689385" cy="1013631"/>
      </dsp:txXfrm>
    </dsp:sp>
    <dsp:sp modelId="{4605300F-CBD5-F747-9D70-30A20A985011}">
      <dsp:nvSpPr>
        <dsp:cNvPr id="0" name=""/>
        <dsp:cNvSpPr/>
      </dsp:nvSpPr>
      <dsp:spPr>
        <a:xfrm>
          <a:off x="4442631" y="2365606"/>
          <a:ext cx="1689385" cy="1013631"/>
        </a:xfrm>
        <a:prstGeom prst="rect">
          <a:avLst/>
        </a:prstGeom>
        <a:solidFill>
          <a:schemeClr val="accent2">
            <a:hueOff val="1382780"/>
            <a:satOff val="20"/>
            <a:lumOff val="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身高</a:t>
          </a:r>
          <a:endParaRPr lang="en-US" sz="2200" kern="1200"/>
        </a:p>
      </dsp:txBody>
      <dsp:txXfrm>
        <a:off x="4442631" y="2365606"/>
        <a:ext cx="1689385" cy="1013631"/>
      </dsp:txXfrm>
    </dsp:sp>
    <dsp:sp modelId="{B36C632F-F74C-ED48-B696-562322BB2D30}">
      <dsp:nvSpPr>
        <dsp:cNvPr id="0" name=""/>
        <dsp:cNvSpPr/>
      </dsp:nvSpPr>
      <dsp:spPr>
        <a:xfrm>
          <a:off x="2584307" y="3548175"/>
          <a:ext cx="1689385" cy="1013631"/>
        </a:xfrm>
        <a:prstGeom prst="rect">
          <a:avLst/>
        </a:prstGeom>
        <a:solidFill>
          <a:schemeClr val="accent2">
            <a:hueOff val="1555627"/>
            <a:satOff val="2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200" kern="1200"/>
            <a:t>求职意向</a:t>
          </a:r>
          <a:endParaRPr lang="en-US" sz="2200" kern="1200"/>
        </a:p>
      </dsp:txBody>
      <dsp:txXfrm>
        <a:off x="2584307" y="3548175"/>
        <a:ext cx="1689385" cy="1013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A6F48-44A2-0F4A-BB98-CD32DA8BDF96}">
      <dsp:nvSpPr>
        <dsp:cNvPr id="0" name=""/>
        <dsp:cNvSpPr/>
      </dsp:nvSpPr>
      <dsp:spPr>
        <a:xfrm>
          <a:off x="0" y="13799"/>
          <a:ext cx="6096000" cy="1240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4000" kern="1200"/>
            <a:t>大学专业！</a:t>
          </a:r>
          <a:endParaRPr lang="en-US" sz="4000" kern="1200"/>
        </a:p>
      </dsp:txBody>
      <dsp:txXfrm>
        <a:off x="60542" y="74341"/>
        <a:ext cx="5974916" cy="1119116"/>
      </dsp:txXfrm>
    </dsp:sp>
    <dsp:sp modelId="{5C0A5C1A-0221-6C4A-86D5-17BF2E11C9C8}">
      <dsp:nvSpPr>
        <dsp:cNvPr id="0" name=""/>
        <dsp:cNvSpPr/>
      </dsp:nvSpPr>
      <dsp:spPr>
        <a:xfrm>
          <a:off x="0" y="1369199"/>
          <a:ext cx="6096000" cy="1240200"/>
        </a:xfrm>
        <a:prstGeom prst="roundRect">
          <a:avLst/>
        </a:prstGeom>
        <a:solidFill>
          <a:schemeClr val="accent2">
            <a:hueOff val="518542"/>
            <a:satOff val="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4000" kern="1200"/>
            <a:t>高中</a:t>
          </a:r>
          <a:endParaRPr lang="en-US" sz="4000" kern="1200"/>
        </a:p>
      </dsp:txBody>
      <dsp:txXfrm>
        <a:off x="60542" y="1429741"/>
        <a:ext cx="5974916" cy="1119116"/>
      </dsp:txXfrm>
    </dsp:sp>
    <dsp:sp modelId="{D5C3D6CF-7354-B34E-8646-33ECC20BD389}">
      <dsp:nvSpPr>
        <dsp:cNvPr id="0" name=""/>
        <dsp:cNvSpPr/>
      </dsp:nvSpPr>
      <dsp:spPr>
        <a:xfrm>
          <a:off x="0" y="2724599"/>
          <a:ext cx="6096000" cy="1240200"/>
        </a:xfrm>
        <a:prstGeom prst="roundRect">
          <a:avLst/>
        </a:prstGeom>
        <a:solidFill>
          <a:schemeClr val="accent2">
            <a:hueOff val="1037085"/>
            <a:satOff val="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4000" kern="1200" dirty="0"/>
            <a:t>主修课程</a:t>
          </a:r>
          <a:endParaRPr lang="en-US" sz="4000" kern="1200" dirty="0"/>
        </a:p>
      </dsp:txBody>
      <dsp:txXfrm>
        <a:off x="60542" y="2785141"/>
        <a:ext cx="5974916" cy="1119116"/>
      </dsp:txXfrm>
    </dsp:sp>
    <dsp:sp modelId="{FE191386-3D35-E942-82A8-B12580A4B6E3}">
      <dsp:nvSpPr>
        <dsp:cNvPr id="0" name=""/>
        <dsp:cNvSpPr/>
      </dsp:nvSpPr>
      <dsp:spPr>
        <a:xfrm>
          <a:off x="0" y="4080000"/>
          <a:ext cx="6096000" cy="1240200"/>
        </a:xfrm>
        <a:prstGeom prst="roundRect">
          <a:avLst/>
        </a:prstGeom>
        <a:solidFill>
          <a:schemeClr val="accent2">
            <a:hueOff val="1555627"/>
            <a:satOff val="2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4000" kern="1200"/>
            <a:t>奖学金</a:t>
          </a:r>
          <a:endParaRPr lang="en-US" sz="4000" kern="1200"/>
        </a:p>
      </dsp:txBody>
      <dsp:txXfrm>
        <a:off x="60542" y="4140542"/>
        <a:ext cx="5974916" cy="1119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863F7-6838-8B46-B437-CFFA2898DE9A}">
      <dsp:nvSpPr>
        <dsp:cNvPr id="0" name=""/>
        <dsp:cNvSpPr/>
      </dsp:nvSpPr>
      <dsp:spPr>
        <a:xfrm>
          <a:off x="0" y="408357"/>
          <a:ext cx="61392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8991F-B320-0049-AF3D-7589E35D79C6}">
      <dsp:nvSpPr>
        <dsp:cNvPr id="0" name=""/>
        <dsp:cNvSpPr/>
      </dsp:nvSpPr>
      <dsp:spPr>
        <a:xfrm>
          <a:off x="306962" y="127917"/>
          <a:ext cx="4297476" cy="56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34" tIns="0" rIns="1624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工作地点</a:t>
          </a:r>
          <a:endParaRPr lang="en-US" sz="1900" kern="1200"/>
        </a:p>
      </dsp:txBody>
      <dsp:txXfrm>
        <a:off x="334342" y="155297"/>
        <a:ext cx="4242716" cy="506119"/>
      </dsp:txXfrm>
    </dsp:sp>
    <dsp:sp modelId="{EB935ECF-58F6-194D-9916-A743838BAA88}">
      <dsp:nvSpPr>
        <dsp:cNvPr id="0" name=""/>
        <dsp:cNvSpPr/>
      </dsp:nvSpPr>
      <dsp:spPr>
        <a:xfrm>
          <a:off x="0" y="1270197"/>
          <a:ext cx="61392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11125"/>
              <a:satOff val="4"/>
              <a:lumOff val="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01C4A-F96C-B84C-B068-747B9770E8EE}">
      <dsp:nvSpPr>
        <dsp:cNvPr id="0" name=""/>
        <dsp:cNvSpPr/>
      </dsp:nvSpPr>
      <dsp:spPr>
        <a:xfrm>
          <a:off x="306962" y="989757"/>
          <a:ext cx="4297476" cy="560879"/>
        </a:xfrm>
        <a:prstGeom prst="roundRect">
          <a:avLst/>
        </a:prstGeom>
        <a:solidFill>
          <a:schemeClr val="accent2">
            <a:hueOff val="311125"/>
            <a:satOff val="4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34" tIns="0" rIns="1624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时间段</a:t>
          </a:r>
          <a:endParaRPr lang="en-US" sz="1900" kern="1200"/>
        </a:p>
      </dsp:txBody>
      <dsp:txXfrm>
        <a:off x="334342" y="1017137"/>
        <a:ext cx="4242716" cy="506119"/>
      </dsp:txXfrm>
    </dsp:sp>
    <dsp:sp modelId="{81A41D37-A2C1-374F-B53A-04C83E1D5A3B}">
      <dsp:nvSpPr>
        <dsp:cNvPr id="0" name=""/>
        <dsp:cNvSpPr/>
      </dsp:nvSpPr>
      <dsp:spPr>
        <a:xfrm>
          <a:off x="0" y="2132037"/>
          <a:ext cx="61392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2251"/>
              <a:satOff val="9"/>
              <a:lumOff val="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EE052-1F89-7E46-9158-7648850EBF34}">
      <dsp:nvSpPr>
        <dsp:cNvPr id="0" name=""/>
        <dsp:cNvSpPr/>
      </dsp:nvSpPr>
      <dsp:spPr>
        <a:xfrm>
          <a:off x="306962" y="1851597"/>
          <a:ext cx="4297476" cy="560879"/>
        </a:xfrm>
        <a:prstGeom prst="roundRect">
          <a:avLst/>
        </a:prstGeom>
        <a:solidFill>
          <a:schemeClr val="accent2">
            <a:hueOff val="622251"/>
            <a:satOff val="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34" tIns="0" rIns="1624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年限</a:t>
          </a:r>
          <a:endParaRPr lang="en-US" sz="1900" kern="1200"/>
        </a:p>
      </dsp:txBody>
      <dsp:txXfrm>
        <a:off x="334342" y="1878977"/>
        <a:ext cx="4242716" cy="506119"/>
      </dsp:txXfrm>
    </dsp:sp>
    <dsp:sp modelId="{5FC76778-3D0E-454B-B42E-BFB7966E39EB}">
      <dsp:nvSpPr>
        <dsp:cNvPr id="0" name=""/>
        <dsp:cNvSpPr/>
      </dsp:nvSpPr>
      <dsp:spPr>
        <a:xfrm>
          <a:off x="0" y="2993876"/>
          <a:ext cx="61392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33376"/>
              <a:satOff val="13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2929-4722-4141-BB44-87C3C7B7C24A}">
      <dsp:nvSpPr>
        <dsp:cNvPr id="0" name=""/>
        <dsp:cNvSpPr/>
      </dsp:nvSpPr>
      <dsp:spPr>
        <a:xfrm>
          <a:off x="306962" y="2713437"/>
          <a:ext cx="4297476" cy="560879"/>
        </a:xfrm>
        <a:prstGeom prst="roundRect">
          <a:avLst/>
        </a:prstGeom>
        <a:solidFill>
          <a:schemeClr val="accent2">
            <a:hueOff val="933376"/>
            <a:satOff val="13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34" tIns="0" rIns="1624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担任职位</a:t>
          </a:r>
          <a:endParaRPr lang="en-US" sz="1900" kern="1200"/>
        </a:p>
      </dsp:txBody>
      <dsp:txXfrm>
        <a:off x="334342" y="2740817"/>
        <a:ext cx="4242716" cy="506119"/>
      </dsp:txXfrm>
    </dsp:sp>
    <dsp:sp modelId="{48B571FD-D2AA-9241-B313-576D5F959C18}">
      <dsp:nvSpPr>
        <dsp:cNvPr id="0" name=""/>
        <dsp:cNvSpPr/>
      </dsp:nvSpPr>
      <dsp:spPr>
        <a:xfrm>
          <a:off x="0" y="3855716"/>
          <a:ext cx="61392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44502"/>
              <a:satOff val="18"/>
              <a:lumOff val="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C62BC-56DC-9F48-8A1E-D2893B689C02}">
      <dsp:nvSpPr>
        <dsp:cNvPr id="0" name=""/>
        <dsp:cNvSpPr/>
      </dsp:nvSpPr>
      <dsp:spPr>
        <a:xfrm>
          <a:off x="306962" y="3575276"/>
          <a:ext cx="4297476" cy="560879"/>
        </a:xfrm>
        <a:prstGeom prst="roundRect">
          <a:avLst/>
        </a:prstGeom>
        <a:solidFill>
          <a:schemeClr val="accent2">
            <a:hueOff val="1244502"/>
            <a:satOff val="18"/>
            <a:lumOff val="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34" tIns="0" rIns="1624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岗位职责</a:t>
          </a:r>
          <a:endParaRPr lang="en-US" sz="1900" kern="1200"/>
        </a:p>
      </dsp:txBody>
      <dsp:txXfrm>
        <a:off x="334342" y="3602656"/>
        <a:ext cx="4242716" cy="506119"/>
      </dsp:txXfrm>
    </dsp:sp>
    <dsp:sp modelId="{D6C52E5E-4D81-D44C-B353-14BB2C83C08D}">
      <dsp:nvSpPr>
        <dsp:cNvPr id="0" name=""/>
        <dsp:cNvSpPr/>
      </dsp:nvSpPr>
      <dsp:spPr>
        <a:xfrm>
          <a:off x="0" y="4717557"/>
          <a:ext cx="613925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55627"/>
              <a:satOff val="22"/>
              <a:lumOff val="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9528A-A271-7D42-AC74-8D7DA6479591}">
      <dsp:nvSpPr>
        <dsp:cNvPr id="0" name=""/>
        <dsp:cNvSpPr/>
      </dsp:nvSpPr>
      <dsp:spPr>
        <a:xfrm>
          <a:off x="306962" y="4437116"/>
          <a:ext cx="4297476" cy="560879"/>
        </a:xfrm>
        <a:prstGeom prst="roundRect">
          <a:avLst/>
        </a:prstGeom>
        <a:solidFill>
          <a:schemeClr val="accent2">
            <a:hueOff val="1555627"/>
            <a:satOff val="2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34" tIns="0" rIns="1624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实习</a:t>
          </a:r>
          <a:endParaRPr lang="en-US" sz="1900" kern="1200"/>
        </a:p>
      </dsp:txBody>
      <dsp:txXfrm>
        <a:off x="334342" y="4464496"/>
        <a:ext cx="4242716" cy="506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8D3B9-1441-49A5-9A8B-341D122289D6}">
      <dsp:nvSpPr>
        <dsp:cNvPr id="0" name=""/>
        <dsp:cNvSpPr/>
      </dsp:nvSpPr>
      <dsp:spPr>
        <a:xfrm>
          <a:off x="432000" y="1111137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A27D1-B5C3-42B7-A3DE-677989E93E05}">
      <dsp:nvSpPr>
        <dsp:cNvPr id="0" name=""/>
        <dsp:cNvSpPr/>
      </dsp:nvSpPr>
      <dsp:spPr>
        <a:xfrm>
          <a:off x="695250" y="1374387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8F57D-E5CB-49FA-9181-DC7A759DB194}">
      <dsp:nvSpPr>
        <dsp:cNvPr id="0" name=""/>
        <dsp:cNvSpPr/>
      </dsp:nvSpPr>
      <dsp:spPr>
        <a:xfrm>
          <a:off x="37125" y="2731136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zh-CN" sz="2600" kern="1200"/>
            <a:t>语言证书</a:t>
          </a:r>
          <a:endParaRPr lang="en-US" sz="2600" kern="1200"/>
        </a:p>
      </dsp:txBody>
      <dsp:txXfrm>
        <a:off x="37125" y="2731136"/>
        <a:ext cx="2025000" cy="720000"/>
      </dsp:txXfrm>
    </dsp:sp>
    <dsp:sp modelId="{34AC932F-6B7D-4B71-8E75-2696BC54703D}">
      <dsp:nvSpPr>
        <dsp:cNvPr id="0" name=""/>
        <dsp:cNvSpPr/>
      </dsp:nvSpPr>
      <dsp:spPr>
        <a:xfrm>
          <a:off x="2811375" y="1111137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1DCC2-2C02-43CA-B3B9-768D539EE564}">
      <dsp:nvSpPr>
        <dsp:cNvPr id="0" name=""/>
        <dsp:cNvSpPr/>
      </dsp:nvSpPr>
      <dsp:spPr>
        <a:xfrm>
          <a:off x="3074625" y="1374387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3C3D0-BD45-4366-AB3C-30ABFDD69C97}">
      <dsp:nvSpPr>
        <dsp:cNvPr id="0" name=""/>
        <dsp:cNvSpPr/>
      </dsp:nvSpPr>
      <dsp:spPr>
        <a:xfrm>
          <a:off x="2416500" y="2731136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zh-CN" sz="2600" kern="1200"/>
            <a:t>计算机的能力</a:t>
          </a:r>
          <a:endParaRPr lang="en-US" sz="2600" kern="1200"/>
        </a:p>
      </dsp:txBody>
      <dsp:txXfrm>
        <a:off x="2416500" y="2731136"/>
        <a:ext cx="2025000" cy="720000"/>
      </dsp:txXfrm>
    </dsp:sp>
    <dsp:sp modelId="{B18184EC-70BB-4A20-BAF5-B52AC1082087}">
      <dsp:nvSpPr>
        <dsp:cNvPr id="0" name=""/>
        <dsp:cNvSpPr/>
      </dsp:nvSpPr>
      <dsp:spPr>
        <a:xfrm>
          <a:off x="5190750" y="1111137"/>
          <a:ext cx="1235250" cy="1235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5D904-326C-4BC5-A67F-40BCF116900F}">
      <dsp:nvSpPr>
        <dsp:cNvPr id="0" name=""/>
        <dsp:cNvSpPr/>
      </dsp:nvSpPr>
      <dsp:spPr>
        <a:xfrm>
          <a:off x="5454000" y="1374387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3F70A-EF38-447A-8003-266D8CCAEC3A}">
      <dsp:nvSpPr>
        <dsp:cNvPr id="0" name=""/>
        <dsp:cNvSpPr/>
      </dsp:nvSpPr>
      <dsp:spPr>
        <a:xfrm>
          <a:off x="4795875" y="2731136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zh-CN" sz="2600" kern="1200"/>
            <a:t>其他的证书</a:t>
          </a:r>
          <a:endParaRPr lang="en-US" sz="2600" kern="1200"/>
        </a:p>
      </dsp:txBody>
      <dsp:txXfrm>
        <a:off x="4795875" y="2731136"/>
        <a:ext cx="202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EBF34-55BE-F043-BD7D-23B1A1A1D88A}">
      <dsp:nvSpPr>
        <dsp:cNvPr id="0" name=""/>
        <dsp:cNvSpPr/>
      </dsp:nvSpPr>
      <dsp:spPr>
        <a:xfrm>
          <a:off x="0" y="2022791"/>
          <a:ext cx="1726664" cy="109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18396-4580-0D4B-92AB-E56EAE6F5BC2}">
      <dsp:nvSpPr>
        <dsp:cNvPr id="0" name=""/>
        <dsp:cNvSpPr/>
      </dsp:nvSpPr>
      <dsp:spPr>
        <a:xfrm>
          <a:off x="191851" y="2205050"/>
          <a:ext cx="1726664" cy="1096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/>
            <a:t>我会做什么（优势）</a:t>
          </a:r>
          <a:endParaRPr lang="en-US" sz="2100" kern="1200"/>
        </a:p>
      </dsp:txBody>
      <dsp:txXfrm>
        <a:off x="223964" y="2237163"/>
        <a:ext cx="1662438" cy="1032206"/>
      </dsp:txXfrm>
    </dsp:sp>
    <dsp:sp modelId="{454F2A44-658F-AA40-BA7C-BAA7D03CB44D}">
      <dsp:nvSpPr>
        <dsp:cNvPr id="0" name=""/>
        <dsp:cNvSpPr/>
      </dsp:nvSpPr>
      <dsp:spPr>
        <a:xfrm>
          <a:off x="2110367" y="2022791"/>
          <a:ext cx="1726664" cy="109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05F5E-B078-A040-9294-92377B8D8A2F}">
      <dsp:nvSpPr>
        <dsp:cNvPr id="0" name=""/>
        <dsp:cNvSpPr/>
      </dsp:nvSpPr>
      <dsp:spPr>
        <a:xfrm>
          <a:off x="2302219" y="2205050"/>
          <a:ext cx="1726664" cy="1096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/>
            <a:t>我做过什么（经验）</a:t>
          </a:r>
          <a:endParaRPr lang="en-US" sz="2100" kern="1200"/>
        </a:p>
      </dsp:txBody>
      <dsp:txXfrm>
        <a:off x="2334332" y="2237163"/>
        <a:ext cx="1662438" cy="1032206"/>
      </dsp:txXfrm>
    </dsp:sp>
    <dsp:sp modelId="{361FAC25-73F4-2345-A053-2B5AB2388FCC}">
      <dsp:nvSpPr>
        <dsp:cNvPr id="0" name=""/>
        <dsp:cNvSpPr/>
      </dsp:nvSpPr>
      <dsp:spPr>
        <a:xfrm>
          <a:off x="4220735" y="2022791"/>
          <a:ext cx="1726664" cy="109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6E9DD-0E8E-064E-AEC4-E3EBD82ED7BE}">
      <dsp:nvSpPr>
        <dsp:cNvPr id="0" name=""/>
        <dsp:cNvSpPr/>
      </dsp:nvSpPr>
      <dsp:spPr>
        <a:xfrm>
          <a:off x="4412587" y="2205050"/>
          <a:ext cx="1726664" cy="1096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/>
            <a:t>我能做什么（能力）</a:t>
          </a:r>
          <a:endParaRPr lang="en-US" sz="2100" kern="1200"/>
        </a:p>
      </dsp:txBody>
      <dsp:txXfrm>
        <a:off x="4444700" y="2237163"/>
        <a:ext cx="1662438" cy="103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.seu.edu.cn/2011/0426/c9304a75679/page.htm" TargetMode="External"/><Relationship Id="rId2" Type="http://schemas.openxmlformats.org/officeDocument/2006/relationships/hyperlink" Target="https://www.jianliben.com/article/detail/4342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lade.liepin.com/detail/161a0a66af29dfd1cbe558876.html" TargetMode="External"/><Relationship Id="rId5" Type="http://schemas.openxmlformats.org/officeDocument/2006/relationships/hyperlink" Target="https://baike.baidu.com/item/&#31616;&#21382;/872222" TargetMode="External"/><Relationship Id="rId4" Type="http://schemas.openxmlformats.org/officeDocument/2006/relationships/hyperlink" Target="https://www.yyok.com/article/index.php?c=show&amp;id=34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100chui.com/moban-biaoge/sort-downlo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556AA-C1C7-7AB0-5D6B-013955005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" b="3647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493692-6337-D54A-92D4-5A6E37089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530" y="2278899"/>
            <a:ext cx="5381626" cy="2829426"/>
          </a:xfrm>
        </p:spPr>
        <p:txBody>
          <a:bodyPr>
            <a:normAutofit/>
          </a:bodyPr>
          <a:lstStyle/>
          <a:p>
            <a:pPr algn="l"/>
            <a:r>
              <a:rPr kumimoji="1" lang="zh-CN" altLang="pl-PL" sz="8800" dirty="0"/>
              <a:t>个人简历</a:t>
            </a:r>
            <a:endParaRPr kumimoji="1"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204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BF9EB8-8D5C-BE5C-3C61-535DE516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464" y="343758"/>
            <a:ext cx="4418271" cy="13187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zh-CN" altLang="en-US" sz="8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活动！</a:t>
            </a:r>
            <a:endParaRPr kumimoji="1" lang="zh-CN" altLang="en-US" sz="1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198DD8E9-519B-43B1-96FF-0286B62D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6CCD7EBD-BBF4-47CF-B72E-8F2C476B3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327B3E5-9A39-0147-8BC0-04A76CB62D02}"/>
              </a:ext>
            </a:extLst>
          </p:cNvPr>
          <p:cNvSpPr txBox="1"/>
          <p:nvPr/>
        </p:nvSpPr>
        <p:spPr>
          <a:xfrm>
            <a:off x="4467759" y="2716196"/>
            <a:ext cx="3966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kumimoji="1" lang="pl-PL" altLang="zh-CN" sz="3200" dirty="0" err="1"/>
              <a:t>mentimeter.com</a:t>
            </a:r>
            <a:endParaRPr kumimoji="1" lang="pl-PL" altLang="zh-CN" sz="3200" dirty="0"/>
          </a:p>
          <a:p>
            <a:pPr marL="342900" indent="-342900">
              <a:buAutoNum type="arabicPeriod"/>
            </a:pPr>
            <a:r>
              <a:rPr kumimoji="1" lang="zh-CN" altLang="pl-PL" sz="3200" dirty="0"/>
              <a:t>整理简历</a:t>
            </a:r>
            <a:r>
              <a:rPr kumimoji="1" lang="zh-CN" altLang="en-US" sz="3200" dirty="0"/>
              <a:t>！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55AE3D1-B6C2-573B-18A3-958F75E0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10" y="1928933"/>
            <a:ext cx="2978805" cy="30001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E79A444-980E-6162-B90B-7793512B21F6}"/>
              </a:ext>
            </a:extLst>
          </p:cNvPr>
          <p:cNvSpPr txBox="1"/>
          <p:nvPr/>
        </p:nvSpPr>
        <p:spPr>
          <a:xfrm>
            <a:off x="8242810" y="5121069"/>
            <a:ext cx="6109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800" b="1" i="0" u="none" strike="noStrike" dirty="0">
                <a:effectLst/>
                <a:latin typeface="MentiText"/>
              </a:rPr>
              <a:t>7345 6525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9634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1D74854-984F-F69A-3729-DD7614D93CD6}"/>
              </a:ext>
            </a:extLst>
          </p:cNvPr>
          <p:cNvSpPr txBox="1"/>
          <p:nvPr/>
        </p:nvSpPr>
        <p:spPr>
          <a:xfrm>
            <a:off x="1251857" y="1012371"/>
            <a:ext cx="7184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effectLst/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https://www.jianliben.com/article/detail/43420</a:t>
            </a:r>
            <a:endParaRPr lang="pl-PL" dirty="0">
              <a:solidFill>
                <a:schemeClr val="accent6">
                  <a:lumMod val="75000"/>
                </a:schemeClr>
              </a:solidFill>
              <a:effectLst/>
              <a:latin typeface="+mn-ea"/>
            </a:endParaRPr>
          </a:p>
          <a:p>
            <a:r>
              <a:rPr kumimoji="1" lang="pl-PL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https://em.seu.edu.cn/2011/0426/c9304a75679/page.htm</a:t>
            </a:r>
            <a:endParaRPr kumimoji="1" lang="pl-PL" altLang="zh-CN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kumimoji="1" lang="pl-PL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https://www.yyok.com/article/index.php?c=show&amp;id=342</a:t>
            </a:r>
            <a:endParaRPr kumimoji="1" lang="pl-PL" altLang="zh-CN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kumimoji="1" lang="pl-PL" altLang="zh-CN" dirty="0" err="1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1" lang="pl-PL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kumimoji="1" lang="pl-PL" altLang="zh-CN" dirty="0" err="1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baike.baidu.com</a:t>
            </a:r>
            <a:r>
              <a:rPr kumimoji="1" lang="pl-PL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1" lang="pl-PL" altLang="zh-CN" dirty="0" err="1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item</a:t>
            </a:r>
            <a:r>
              <a:rPr kumimoji="1" lang="pl-PL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1" lang="zh-CN" altLang="en-US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简历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/872222</a:t>
            </a:r>
            <a:endParaRPr kumimoji="1" lang="pl-PL" altLang="zh-CN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kumimoji="1" lang="pl-PL" altLang="zh-CN" dirty="0">
                <a:solidFill>
                  <a:schemeClr val="accent6">
                    <a:lumMod val="75000"/>
                  </a:schemeClr>
                </a:solidFill>
                <a:latin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https://blade.liepin.com/detail/161a0a66af29dfd1cbe558876.html</a:t>
            </a:r>
            <a:endParaRPr kumimoji="1" lang="pl-PL" altLang="zh-CN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lang="pl-PL" dirty="0" err="1">
                <a:solidFill>
                  <a:schemeClr val="accent6">
                    <a:lumMod val="75000"/>
                  </a:schemeClr>
                </a:solidFill>
                <a:effectLst/>
                <a:latin typeface="+mn-ea"/>
              </a:rPr>
              <a:t>https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effectLst/>
                <a:latin typeface="+mn-ea"/>
              </a:rPr>
              <a:t>://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effectLst/>
                <a:latin typeface="+mn-ea"/>
              </a:rPr>
              <a:t>www.wondercv.com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effectLst/>
                <a:latin typeface="+mn-ea"/>
              </a:rPr>
              <a:t>/blog/2h28ppio.html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043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C5B9688-28B2-49CE-8BD3-0A5369AAA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62888" y="-798159"/>
            <a:ext cx="5330951" cy="6927272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DC529D-9A86-37B5-9C25-B63B074E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966061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zh-CN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简历是什么？</a:t>
            </a:r>
            <a:endParaRPr kumimoji="1" lang="en-US" altLang="zh-CN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048466-BDEB-0FEF-BF25-3C9D7777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9939" y="3761752"/>
            <a:ext cx="4572000" cy="15240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kumimoji="1" lang="zh-CN" altLang="en-US" sz="2800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就是对个人学历、经历、特长、爱好及其它有关情况所作的简明扼要的书面介绍。</a:t>
            </a:r>
            <a:endParaRPr kumimoji="1" lang="en-US" altLang="zh-CN" sz="2800" kern="1200" dirty="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98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: Shape 4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2" name="Freeform: Shape 4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3" name="Freeform: Shape 4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34" name="Rectangle 4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48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6" name="Freeform: Shape 50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36" name="pole tekstowe 1">
            <a:extLst>
              <a:ext uri="{FF2B5EF4-FFF2-40B4-BE49-F238E27FC236}">
                <a16:creationId xmlns:a16="http://schemas.microsoft.com/office/drawing/2014/main" id="{27CBCA0C-093C-6A88-E594-5216C3B3A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869892"/>
              </p:ext>
            </p:extLst>
          </p:nvPr>
        </p:nvGraphicFramePr>
        <p:xfrm>
          <a:off x="4095749" y="0"/>
          <a:ext cx="80962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75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8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9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7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1" name="Freeform: Shape 19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10E0A7-D710-7EA2-C76F-D04D9705DB6B}"/>
              </a:ext>
            </a:extLst>
          </p:cNvPr>
          <p:cNvSpPr txBox="1"/>
          <p:nvPr/>
        </p:nvSpPr>
        <p:spPr>
          <a:xfrm>
            <a:off x="718751" y="762000"/>
            <a:ext cx="3598808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6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个人信息</a:t>
            </a:r>
            <a:endParaRPr kumimoji="1" lang="en-US" altLang="zh-CN" sz="6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392F03E9-8E29-3B55-B15F-3B8A7B567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21911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86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E72F41F-6C8D-F26C-07C8-D663F8C0DB9E}"/>
              </a:ext>
            </a:extLst>
          </p:cNvPr>
          <p:cNvSpPr txBox="1"/>
          <p:nvPr/>
        </p:nvSpPr>
        <p:spPr>
          <a:xfrm>
            <a:off x="519545" y="762000"/>
            <a:ext cx="3810001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6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教育背景</a:t>
            </a:r>
          </a:p>
        </p:txBody>
      </p:sp>
      <p:graphicFrame>
        <p:nvGraphicFramePr>
          <p:cNvPr id="6" name="pole tekstowe 3">
            <a:extLst>
              <a:ext uri="{FF2B5EF4-FFF2-40B4-BE49-F238E27FC236}">
                <a16:creationId xmlns:a16="http://schemas.microsoft.com/office/drawing/2014/main" id="{BF5E619A-AEFA-AACD-0828-B88D1E18E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54612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21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2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3" name="Rectangle 1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16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41AC68C-7A7E-40C7-3628-6E9E442A8728}"/>
              </a:ext>
            </a:extLst>
          </p:cNvPr>
          <p:cNvSpPr txBox="1"/>
          <p:nvPr/>
        </p:nvSpPr>
        <p:spPr>
          <a:xfrm>
            <a:off x="718750" y="762000"/>
            <a:ext cx="3853249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6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工作经验</a:t>
            </a:r>
          </a:p>
        </p:txBody>
      </p:sp>
      <p:sp>
        <p:nvSpPr>
          <p:cNvPr id="45" name="Freeform: Shape 18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6" name="Freeform: Shape 20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47" name="pole tekstowe 2">
            <a:extLst>
              <a:ext uri="{FF2B5EF4-FFF2-40B4-BE49-F238E27FC236}">
                <a16:creationId xmlns:a16="http://schemas.microsoft.com/office/drawing/2014/main" id="{D6472A8E-DE87-ABD0-3D9E-64D904CED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428410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0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16356B4-DFA8-D58C-3791-A2752BBD832E}"/>
              </a:ext>
            </a:extLst>
          </p:cNvPr>
          <p:cNvSpPr txBox="1"/>
          <p:nvPr/>
        </p:nvSpPr>
        <p:spPr>
          <a:xfrm>
            <a:off x="718751" y="762000"/>
            <a:ext cx="3598808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zh-CN" altLang="en-US" sz="6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技能证书</a:t>
            </a:r>
          </a:p>
        </p:txBody>
      </p:sp>
      <p:graphicFrame>
        <p:nvGraphicFramePr>
          <p:cNvPr id="9" name="pole tekstowe 6">
            <a:extLst>
              <a:ext uri="{FF2B5EF4-FFF2-40B4-BE49-F238E27FC236}">
                <a16:creationId xmlns:a16="http://schemas.microsoft.com/office/drawing/2014/main" id="{E0AD9C10-0A55-5219-FFF4-FA9EBA9B5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207524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27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F83562-8EBD-350D-3107-EEFB7881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zh-CN" altLang="en-US" sz="3200">
                <a:solidFill>
                  <a:srgbClr val="FFFFFF"/>
                </a:solidFill>
              </a:rPr>
              <a:t>自我评价</a:t>
            </a:r>
            <a:endParaRPr kumimoji="1" lang="en-US" altLang="zh-CN" sz="3200">
              <a:solidFill>
                <a:srgbClr val="FFFFFF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46" name="pole tekstowe 3">
            <a:extLst>
              <a:ext uri="{FF2B5EF4-FFF2-40B4-BE49-F238E27FC236}">
                <a16:creationId xmlns:a16="http://schemas.microsoft.com/office/drawing/2014/main" id="{FA72C3A3-2EA4-646E-D080-3CEFB3830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98653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94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5FA8DF19-F6B9-BDE8-AFE3-D849E03F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51" y="798379"/>
            <a:ext cx="3048001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简历形式</a:t>
            </a: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A0B0D064-49EC-422C-B83B-1EF015462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7BD10BA-973B-4A2D-B0D3-232F303E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687A88DB-DE70-4706-9273-203D5AD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EA99C8FD-E836-4A5D-A41C-145B88F0E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1030" name="Picture 6" descr="大学生标准格式求职简历范文下载word_个人简历模板免费下载">
            <a:extLst>
              <a:ext uri="{FF2B5EF4-FFF2-40B4-BE49-F238E27FC236}">
                <a16:creationId xmlns:a16="http://schemas.microsoft.com/office/drawing/2014/main" id="{3BD6685D-AC04-24CA-C229-F39A46B1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962" y="259932"/>
            <a:ext cx="4333874" cy="61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简历模板大全_全网下载最多的简历模板网站-锤子简历">
            <a:extLst>
              <a:ext uri="{FF2B5EF4-FFF2-40B4-BE49-F238E27FC236}">
                <a16:creationId xmlns:a16="http://schemas.microsoft.com/office/drawing/2014/main" id="{1E16C173-DF34-2E53-4FBE-F2FB7A71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369" y="259932"/>
            <a:ext cx="4333873" cy="61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213094F-2CF9-5969-2A22-25E7818C87B9}"/>
              </a:ext>
            </a:extLst>
          </p:cNvPr>
          <p:cNvSpPr txBox="1"/>
          <p:nvPr/>
        </p:nvSpPr>
        <p:spPr>
          <a:xfrm>
            <a:off x="8157843" y="6341618"/>
            <a:ext cx="472938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b="1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https://www.100chui.com/moban-biaoge/sort-download/</a:t>
            </a:r>
            <a:endParaRPr lang="pl-PL" sz="700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904687-A653-463D-63D4-0C361C64769F}"/>
              </a:ext>
            </a:extLst>
          </p:cNvPr>
          <p:cNvSpPr txBox="1"/>
          <p:nvPr/>
        </p:nvSpPr>
        <p:spPr>
          <a:xfrm>
            <a:off x="2957962" y="6382303"/>
            <a:ext cx="64443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00" dirty="0"/>
              <a:t>https://www.mubanjianli.com/1730.html</a:t>
            </a:r>
          </a:p>
        </p:txBody>
      </p:sp>
    </p:spTree>
    <p:extLst>
      <p:ext uri="{BB962C8B-B14F-4D97-AF65-F5344CB8AC3E}">
        <p14:creationId xmlns:p14="http://schemas.microsoft.com/office/powerpoint/2010/main" val="39578461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2E8E6"/>
      </a:lt2>
      <a:accent1>
        <a:srgbClr val="CA93A7"/>
      </a:accent1>
      <a:accent2>
        <a:srgbClr val="BE7E7B"/>
      </a:accent2>
      <a:accent3>
        <a:srgbClr val="C09E7F"/>
      </a:accent3>
      <a:accent4>
        <a:srgbClr val="ACA56F"/>
      </a:accent4>
      <a:accent5>
        <a:srgbClr val="9BA97B"/>
      </a:accent5>
      <a:accent6>
        <a:srgbClr val="82AE70"/>
      </a:accent6>
      <a:hlink>
        <a:srgbClr val="568F7A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2571</TotalTime>
  <Words>243</Words>
  <Application>Microsoft Macintosh PowerPoint</Application>
  <PresentationFormat>Panoramiczny</PresentationFormat>
  <Paragraphs>52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MentiText</vt:lpstr>
      <vt:lpstr>Arial</vt:lpstr>
      <vt:lpstr>Avenir Next LT Pro</vt:lpstr>
      <vt:lpstr>Avenir Next LT Pro Light</vt:lpstr>
      <vt:lpstr>Helvetica Neue</vt:lpstr>
      <vt:lpstr>Sitka Subheading</vt:lpstr>
      <vt:lpstr>PebbleVTI</vt:lpstr>
      <vt:lpstr>个人简历</vt:lpstr>
      <vt:lpstr>简历是什么？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自我评价</vt:lpstr>
      <vt:lpstr>简历形式</vt:lpstr>
      <vt:lpstr>活动！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个人简历</dc:title>
  <dc:creator>Alicja kobiela</dc:creator>
  <cp:lastModifiedBy>Alicja kobiela</cp:lastModifiedBy>
  <cp:revision>2</cp:revision>
  <dcterms:created xsi:type="dcterms:W3CDTF">2023-12-01T08:34:12Z</dcterms:created>
  <dcterms:modified xsi:type="dcterms:W3CDTF">2023-12-06T11:24:01Z</dcterms:modified>
</cp:coreProperties>
</file>