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17"/>
  </p:handoutMasterIdLst>
  <p:sldIdLst>
    <p:sldId id="276" r:id="rId3"/>
    <p:sldId id="280" r:id="rId5"/>
    <p:sldId id="256" r:id="rId6"/>
    <p:sldId id="257" r:id="rId7"/>
    <p:sldId id="258" r:id="rId8"/>
    <p:sldId id="259" r:id="rId9"/>
    <p:sldId id="260" r:id="rId10"/>
    <p:sldId id="282" r:id="rId11"/>
    <p:sldId id="275" r:id="rId12"/>
    <p:sldId id="283" r:id="rId13"/>
    <p:sldId id="284" r:id="rId14"/>
    <p:sldId id="266" r:id="rId15"/>
    <p:sldId id="272" r:id="rId16"/>
  </p:sldIdLst>
  <p:sldSz cx="12192000" cy="6858000"/>
  <p:notesSz cx="6858000" cy="9144000"/>
  <p:embeddedFontLst>
    <p:embeddedFont>
      <p:font typeface="Algerian" panose="04020705040A02060702" charset="0"/>
      <p:regular r:id="rId21"/>
    </p:embeddedFont>
    <p:embeddedFont>
      <p:font typeface="Source Han Sans CN Bold" panose="020B0800000000000000" charset="-122"/>
      <p:bold r:id="rId22"/>
    </p:embeddedFont>
    <p:embeddedFont>
      <p:font typeface="Source Han Sans" panose="020B0400000000000000" charset="-122"/>
      <p:regular r:id="rId23"/>
    </p:embeddedFont>
    <p:embeddedFont>
      <p:font typeface="OPPOSans H" panose="00020600040101010101" charset="-122"/>
      <p:regular r:id="rId24"/>
    </p:embeddedFont>
    <p:embeddedFont>
      <p:font typeface="等线" panose="02010600030101010101" charset="-122"/>
      <p:regular r:id="rId25"/>
    </p:embeddedFont>
    <p:embeddedFont>
      <p:font typeface="Calibri" panose="020F0502020204030204" charset="0"/>
      <p:regular r:id="rId26"/>
      <p:bold r:id="rId27"/>
      <p:italic r:id="rId28"/>
      <p:boldItalic r:id="rId29"/>
    </p:embeddedFont>
  </p:embeddedFontLst>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8389"/>
    <a:srgbClr val="D6CB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9" Type="http://schemas.openxmlformats.org/officeDocument/2006/relationships/font" Target="fonts/font9.fntdata"/><Relationship Id="rId28" Type="http://schemas.openxmlformats.org/officeDocument/2006/relationships/font" Target="fonts/font8.fntdata"/><Relationship Id="rId27" Type="http://schemas.openxmlformats.org/officeDocument/2006/relationships/font" Target="fonts/font7.fntdata"/><Relationship Id="rId26" Type="http://schemas.openxmlformats.org/officeDocument/2006/relationships/font" Target="fonts/font6.fntdata"/><Relationship Id="rId25" Type="http://schemas.openxmlformats.org/officeDocument/2006/relationships/font" Target="fonts/font5.fntdata"/><Relationship Id="rId24" Type="http://schemas.openxmlformats.org/officeDocument/2006/relationships/font" Target="fonts/font4.fntdata"/><Relationship Id="rId23" Type="http://schemas.openxmlformats.org/officeDocument/2006/relationships/font" Target="fonts/font3.fntdata"/><Relationship Id="rId22" Type="http://schemas.openxmlformats.org/officeDocument/2006/relationships/font" Target="fonts/font2.fntdata"/><Relationship Id="rId21" Type="http://schemas.openxmlformats.org/officeDocument/2006/relationships/font" Target="fonts/font1.fntdata"/><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handoutMaster" Target="handoutMasters/handoutMaster1.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t>Clay sculpture is a traditional form of sculptural art that uses earth as the primary material to handcraft or mold various figures and scenes. This art form has a long history, spanning multiple cultures and eras, and is renowned for its unique texture and expressiveness. Clay sculptures can be abstract or figurative, often reflecting the artist's emotions and thoughts, or observations of nature and society. Clay sculpture is not only a visual art but also contains rich cultural and historical value, serving as a bridge between the past and the present.</a:t>
            </a:r>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en-US" altLang="zh-CN">
                <a:sym typeface="+mn-ea"/>
              </a:rPr>
              <a:t>Clay sculpture is a traditional Chinese folk art that primarily uses clay as its material, creating a variety of figures through manual shaping and carving techniques. This art form has a long history, dating back to the Neolithic period. The process of making clay sculptures includes four steps: making the original model ,mold-making, creating the clay prototype, and finally, coloring, which involves painting the clay sculpture. The works are rich in color and vivid in form, serving not only for artistic creation and cultural heritage but also widely used in religious ceremonies and architectural decoration. Additionally, clay sculptures often serve as decorative pieces, temple statues, children's toys, or as gifts. This art form is widespread across China, with a history of thousands of years, and is a very important form of folk art for the Chinese nation.</a:t>
            </a:r>
            <a:endParaRPr lang="en-US" altLang="zh-CN"/>
          </a:p>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1"/>
  </p:sldLayoutIdLst>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5.jpeg"/><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1" Type="http://schemas.openxmlformats.org/officeDocument/2006/relationships/slideLayout" Target="../slideLayouts/slideLayout1.xml"/><Relationship Id="rId10" Type="http://schemas.openxmlformats.org/officeDocument/2006/relationships/tags" Target="../tags/tag9.xml"/><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7.jpeg"/><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8.jpeg"/><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descr="fb842ca8a5c537bd51806e25c10b6ca"/>
          <p:cNvPicPr>
            <a:picLocks noChangeAspect="1"/>
          </p:cNvPicPr>
          <p:nvPr/>
        </p:nvPicPr>
        <p:blipFill>
          <a:blip r:embed="rId1"/>
          <a:srcRect/>
          <a:stretch>
            <a:fillRect/>
          </a:stretch>
        </p:blipFill>
        <p:spPr>
          <a:xfrm>
            <a:off x="1415415" y="260985"/>
            <a:ext cx="5824855" cy="6084570"/>
          </a:xfrm>
          <a:prstGeom prst="rect">
            <a:avLst/>
          </a:prstGeom>
        </p:spPr>
      </p:pic>
      <p:sp>
        <p:nvSpPr>
          <p:cNvPr id="16" name="文本框 15"/>
          <p:cNvSpPr txBox="1"/>
          <p:nvPr/>
        </p:nvSpPr>
        <p:spPr>
          <a:xfrm>
            <a:off x="8112125" y="2068195"/>
            <a:ext cx="2880995" cy="2470150"/>
          </a:xfrm>
          <a:prstGeom prst="rect">
            <a:avLst/>
          </a:prstGeom>
          <a:noFill/>
        </p:spPr>
        <p:txBody>
          <a:bodyPr wrap="square" rtlCol="0">
            <a:noAutofit/>
          </a:bodyPr>
          <a:p>
            <a:r>
              <a:rPr lang="en-US" altLang="zh-CN" sz="4000"/>
              <a:t>plasticine</a:t>
            </a:r>
            <a:endParaRPr lang="en-US" altLang="zh-CN" sz="4000"/>
          </a:p>
          <a:p>
            <a:r>
              <a:rPr lang="zh-CN" altLang="en-US" sz="4000"/>
              <a:t>橡皮泥</a:t>
            </a:r>
            <a:endParaRPr lang="zh-CN" altLang="en-US" sz="4000"/>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 name="图片 36"/>
          <p:cNvPicPr>
            <a:picLocks noChangeAspect="1"/>
          </p:cNvPicPr>
          <p:nvPr/>
        </p:nvPicPr>
        <p:blipFill>
          <a:blip r:embed="rId1">
            <a:alphaModFix amt="12000"/>
          </a:blip>
          <a:srcRect l="15327" t="13811"/>
          <a:stretch>
            <a:fillRect/>
          </a:stretch>
        </p:blipFill>
        <p:spPr>
          <a:xfrm rot="10800000">
            <a:off x="-24765" y="0"/>
            <a:ext cx="12192000" cy="6858000"/>
          </a:xfrm>
          <a:custGeom>
            <a:avLst/>
            <a:gdLst>
              <a:gd name="connsiteX0" fmla="*/ 12192000 w 12192000"/>
              <a:gd name="connsiteY0" fmla="*/ 0 h 6857999"/>
              <a:gd name="connsiteX1" fmla="*/ 0 w 12192000"/>
              <a:gd name="connsiteY1" fmla="*/ 0 h 6857999"/>
              <a:gd name="connsiteX2" fmla="*/ 0 w 12192000"/>
              <a:gd name="connsiteY2" fmla="*/ 6857999 h 6857999"/>
              <a:gd name="connsiteX3" fmla="*/ 12192000 w 12192000"/>
              <a:gd name="connsiteY3" fmla="*/ 6857999 h 6857999"/>
            </a:gdLst>
            <a:ahLst/>
            <a:cxnLst/>
            <a:rect l="l" t="t" r="r" b="b"/>
            <a:pathLst>
              <a:path w="12192000" h="6857999">
                <a:moveTo>
                  <a:pt x="12192000" y="0"/>
                </a:moveTo>
                <a:lnTo>
                  <a:pt x="0" y="0"/>
                </a:lnTo>
                <a:lnTo>
                  <a:pt x="0" y="6857999"/>
                </a:lnTo>
                <a:lnTo>
                  <a:pt x="12192000" y="6857999"/>
                </a:lnTo>
                <a:close/>
              </a:path>
            </a:pathLst>
          </a:custGeom>
          <a:noFill/>
          <a:ln>
            <a:noFill/>
          </a:ln>
        </p:spPr>
      </p:pic>
      <p:sp>
        <p:nvSpPr>
          <p:cNvPr id="2" name="文本框 1"/>
          <p:cNvSpPr txBox="1"/>
          <p:nvPr/>
        </p:nvSpPr>
        <p:spPr>
          <a:xfrm>
            <a:off x="262890" y="260350"/>
            <a:ext cx="5751195" cy="690880"/>
          </a:xfrm>
          <a:prstGeom prst="rect">
            <a:avLst/>
          </a:prstGeom>
          <a:noFill/>
        </p:spPr>
        <p:txBody>
          <a:bodyPr wrap="square" rtlCol="0">
            <a:noAutofit/>
          </a:bodyPr>
          <a:p>
            <a:r>
              <a:rPr lang="en-US" altLang="zh-CN" sz="2800" b="1">
                <a:solidFill>
                  <a:schemeClr val="accent6">
                    <a:lumMod val="75000"/>
                  </a:schemeClr>
                </a:solidFill>
                <a:sym typeface="+mn-ea"/>
              </a:rPr>
              <a:t>3.Creating the clay prototype</a:t>
            </a:r>
            <a:r>
              <a:rPr lang="zh-CN" altLang="en-US" sz="2800" b="1">
                <a:solidFill>
                  <a:schemeClr val="accent6">
                    <a:lumMod val="75000"/>
                  </a:schemeClr>
                </a:solidFill>
                <a:sym typeface="+mn-ea"/>
              </a:rPr>
              <a:t>脱胎</a:t>
            </a:r>
            <a:endParaRPr lang="zh-CN" altLang="en-US" sz="2800" b="1">
              <a:solidFill>
                <a:schemeClr val="accent6">
                  <a:lumMod val="75000"/>
                </a:schemeClr>
              </a:solidFill>
              <a:sym typeface="+mn-ea"/>
            </a:endParaRPr>
          </a:p>
        </p:txBody>
      </p:sp>
      <p:pic>
        <p:nvPicPr>
          <p:cNvPr id="3" name="图片 2" descr="微信图片_20250505144407"/>
          <p:cNvPicPr>
            <a:picLocks noChangeAspect="1"/>
          </p:cNvPicPr>
          <p:nvPr/>
        </p:nvPicPr>
        <p:blipFill>
          <a:blip r:embed="rId2"/>
          <a:srcRect l="30691" r="24836"/>
          <a:stretch>
            <a:fillRect/>
          </a:stretch>
        </p:blipFill>
        <p:spPr>
          <a:xfrm>
            <a:off x="7607935" y="1426845"/>
            <a:ext cx="4581525" cy="4670425"/>
          </a:xfrm>
          <a:prstGeom prst="rect">
            <a:avLst/>
          </a:prstGeom>
        </p:spPr>
      </p:pic>
      <p:pic>
        <p:nvPicPr>
          <p:cNvPr id="5" name="图片 4" descr="微信图片_20250505144427"/>
          <p:cNvPicPr>
            <a:picLocks noChangeAspect="1"/>
          </p:cNvPicPr>
          <p:nvPr/>
        </p:nvPicPr>
        <p:blipFill>
          <a:blip r:embed="rId3"/>
          <a:srcRect l="16835" t="-495" r="13553" b="17813"/>
          <a:stretch>
            <a:fillRect/>
          </a:stretch>
        </p:blipFill>
        <p:spPr>
          <a:xfrm>
            <a:off x="0" y="1806575"/>
            <a:ext cx="6607175" cy="3557905"/>
          </a:xfrm>
          <a:prstGeom prst="rect">
            <a:avLst/>
          </a:prstGeom>
        </p:spPr>
      </p:pic>
      <p:pic>
        <p:nvPicPr>
          <p:cNvPr id="4" name="图片 3" descr="微信图片_20250505144418"/>
          <p:cNvPicPr>
            <a:picLocks noChangeAspect="1"/>
          </p:cNvPicPr>
          <p:nvPr/>
        </p:nvPicPr>
        <p:blipFill>
          <a:blip r:embed="rId4"/>
          <a:srcRect l="37671" t="6407" r="27405" b="1359"/>
          <a:stretch>
            <a:fillRect/>
          </a:stretch>
        </p:blipFill>
        <p:spPr>
          <a:xfrm>
            <a:off x="2946400" y="1292860"/>
            <a:ext cx="4517390" cy="54089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 name="图片 36"/>
          <p:cNvPicPr>
            <a:picLocks noChangeAspect="1"/>
          </p:cNvPicPr>
          <p:nvPr/>
        </p:nvPicPr>
        <p:blipFill>
          <a:blip r:embed="rId1">
            <a:alphaModFix amt="12000"/>
          </a:blip>
          <a:srcRect l="15327" t="13811"/>
          <a:stretch>
            <a:fillRect/>
          </a:stretch>
        </p:blipFill>
        <p:spPr>
          <a:xfrm rot="10800000">
            <a:off x="-24765" y="0"/>
            <a:ext cx="12192000" cy="6858000"/>
          </a:xfrm>
          <a:custGeom>
            <a:avLst/>
            <a:gdLst>
              <a:gd name="connsiteX0" fmla="*/ 12192000 w 12192000"/>
              <a:gd name="connsiteY0" fmla="*/ 0 h 6857999"/>
              <a:gd name="connsiteX1" fmla="*/ 0 w 12192000"/>
              <a:gd name="connsiteY1" fmla="*/ 0 h 6857999"/>
              <a:gd name="connsiteX2" fmla="*/ 0 w 12192000"/>
              <a:gd name="connsiteY2" fmla="*/ 6857999 h 6857999"/>
              <a:gd name="connsiteX3" fmla="*/ 12192000 w 12192000"/>
              <a:gd name="connsiteY3" fmla="*/ 6857999 h 6857999"/>
            </a:gdLst>
            <a:ahLst/>
            <a:cxnLst/>
            <a:rect l="l" t="t" r="r" b="b"/>
            <a:pathLst>
              <a:path w="12192000" h="6857999">
                <a:moveTo>
                  <a:pt x="12192000" y="0"/>
                </a:moveTo>
                <a:lnTo>
                  <a:pt x="0" y="0"/>
                </a:lnTo>
                <a:lnTo>
                  <a:pt x="0" y="6857999"/>
                </a:lnTo>
                <a:lnTo>
                  <a:pt x="12192000" y="6857999"/>
                </a:lnTo>
                <a:close/>
              </a:path>
            </a:pathLst>
          </a:custGeom>
          <a:noFill/>
          <a:ln>
            <a:noFill/>
          </a:ln>
        </p:spPr>
      </p:pic>
      <p:sp>
        <p:nvSpPr>
          <p:cNvPr id="11" name="标题 1"/>
          <p:cNvSpPr txBox="1"/>
          <p:nvPr/>
        </p:nvSpPr>
        <p:spPr>
          <a:xfrm>
            <a:off x="407055" y="404810"/>
            <a:ext cx="2706708" cy="531915"/>
          </a:xfrm>
          <a:prstGeom prst="rect">
            <a:avLst/>
          </a:prstGeom>
          <a:noFill/>
          <a:ln>
            <a:noFill/>
          </a:ln>
        </p:spPr>
        <p:txBody>
          <a:bodyPr vert="horz" wrap="square" lIns="0" tIns="0" rIns="0" bIns="0" rtlCol="0" anchor="b"/>
          <a:p>
            <a:pPr algn="l">
              <a:lnSpc>
                <a:spcPct val="110000"/>
              </a:lnSpc>
            </a:pPr>
            <a:r>
              <a:rPr lang="en-US" altLang="zh-CN" sz="2800" b="1">
                <a:solidFill>
                  <a:schemeClr val="accent6">
                    <a:lumMod val="75000"/>
                  </a:schemeClr>
                </a:solidFill>
                <a:sym typeface="+mn-ea"/>
              </a:rPr>
              <a:t>4. Coloring</a:t>
            </a:r>
            <a:r>
              <a:rPr lang="zh-CN" altLang="en-US" sz="2800" b="1">
                <a:solidFill>
                  <a:schemeClr val="accent6">
                    <a:lumMod val="75000"/>
                  </a:schemeClr>
                </a:solidFill>
                <a:sym typeface="+mn-ea"/>
              </a:rPr>
              <a:t>着色</a:t>
            </a:r>
            <a:endParaRPr lang="zh-CN" altLang="en-US" sz="2800" b="1">
              <a:solidFill>
                <a:schemeClr val="accent6">
                  <a:lumMod val="75000"/>
                </a:schemeClr>
              </a:solidFill>
              <a:sym typeface="+mn-ea"/>
            </a:endParaRPr>
          </a:p>
        </p:txBody>
      </p:sp>
      <p:pic>
        <p:nvPicPr>
          <p:cNvPr id="2" name="图片 1" descr="微信图片_20250505144343"/>
          <p:cNvPicPr>
            <a:picLocks noChangeAspect="1"/>
          </p:cNvPicPr>
          <p:nvPr/>
        </p:nvPicPr>
        <p:blipFill>
          <a:blip r:embed="rId2"/>
          <a:srcRect l="33403" t="12278" r="17189" b="18641"/>
          <a:stretch>
            <a:fillRect/>
          </a:stretch>
        </p:blipFill>
        <p:spPr>
          <a:xfrm>
            <a:off x="6328410" y="2884170"/>
            <a:ext cx="5744210" cy="3641090"/>
          </a:xfrm>
          <a:prstGeom prst="rect">
            <a:avLst/>
          </a:prstGeom>
        </p:spPr>
      </p:pic>
      <p:pic>
        <p:nvPicPr>
          <p:cNvPr id="3" name="图片 2" descr="微信图片_20250505144355"/>
          <p:cNvPicPr>
            <a:picLocks noChangeAspect="1"/>
          </p:cNvPicPr>
          <p:nvPr/>
        </p:nvPicPr>
        <p:blipFill>
          <a:blip r:embed="rId3"/>
          <a:srcRect l="23036" r="15542"/>
          <a:stretch>
            <a:fillRect/>
          </a:stretch>
        </p:blipFill>
        <p:spPr>
          <a:xfrm>
            <a:off x="335280" y="1052830"/>
            <a:ext cx="5441950" cy="40170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100000"/>
          </a:blip>
          <a:srcRect l="15327" t="13811"/>
          <a:stretch>
            <a:fillRect/>
          </a:stretch>
        </p:blipFill>
        <p:spPr>
          <a:xfrm>
            <a:off x="0" y="1"/>
            <a:ext cx="12192000" cy="6858000"/>
          </a:xfrm>
          <a:custGeom>
            <a:avLst/>
            <a:gdLst>
              <a:gd name="connsiteX0" fmla="*/ 12192000 w 12192000"/>
              <a:gd name="connsiteY0" fmla="*/ 0 h 6857999"/>
              <a:gd name="connsiteX1" fmla="*/ 0 w 12192000"/>
              <a:gd name="connsiteY1" fmla="*/ 0 h 6857999"/>
              <a:gd name="connsiteX2" fmla="*/ 0 w 12192000"/>
              <a:gd name="connsiteY2" fmla="*/ 6857999 h 6857999"/>
              <a:gd name="connsiteX3" fmla="*/ 12192000 w 12192000"/>
              <a:gd name="connsiteY3" fmla="*/ 6857999 h 6857999"/>
            </a:gdLst>
            <a:ahLst/>
            <a:cxnLst/>
            <a:rect l="l" t="t" r="r" b="b"/>
            <a:pathLst>
              <a:path w="12192000" h="6857999">
                <a:moveTo>
                  <a:pt x="12192000" y="0"/>
                </a:moveTo>
                <a:lnTo>
                  <a:pt x="0" y="0"/>
                </a:lnTo>
                <a:lnTo>
                  <a:pt x="0" y="6857999"/>
                </a:lnTo>
                <a:lnTo>
                  <a:pt x="12192000" y="6857999"/>
                </a:lnTo>
                <a:close/>
              </a:path>
            </a:pathLst>
          </a:custGeom>
          <a:noFill/>
          <a:ln>
            <a:noFill/>
          </a:ln>
        </p:spPr>
      </p:pic>
      <p:pic>
        <p:nvPicPr>
          <p:cNvPr id="3" name="图片 2"/>
          <p:cNvPicPr>
            <a:picLocks noChangeAspect="1"/>
          </p:cNvPicPr>
          <p:nvPr/>
        </p:nvPicPr>
        <p:blipFill>
          <a:blip r:embed="rId1">
            <a:alphaModFix amt="12000"/>
          </a:blip>
          <a:srcRect l="15327" t="13811"/>
          <a:stretch>
            <a:fillRect/>
          </a:stretch>
        </p:blipFill>
        <p:spPr>
          <a:xfrm rot="10800000">
            <a:off x="0" y="0"/>
            <a:ext cx="12192000" cy="6858000"/>
          </a:xfrm>
          <a:custGeom>
            <a:avLst/>
            <a:gdLst>
              <a:gd name="connsiteX0" fmla="*/ 12192000 w 12192000"/>
              <a:gd name="connsiteY0" fmla="*/ 0 h 6857999"/>
              <a:gd name="connsiteX1" fmla="*/ 0 w 12192000"/>
              <a:gd name="connsiteY1" fmla="*/ 0 h 6857999"/>
              <a:gd name="connsiteX2" fmla="*/ 0 w 12192000"/>
              <a:gd name="connsiteY2" fmla="*/ 6857999 h 6857999"/>
              <a:gd name="connsiteX3" fmla="*/ 12192000 w 12192000"/>
              <a:gd name="connsiteY3" fmla="*/ 6857999 h 6857999"/>
            </a:gdLst>
            <a:ahLst/>
            <a:cxnLst/>
            <a:rect l="l" t="t" r="r" b="b"/>
            <a:pathLst>
              <a:path w="12192000" h="6857999">
                <a:moveTo>
                  <a:pt x="12192000" y="0"/>
                </a:moveTo>
                <a:lnTo>
                  <a:pt x="0" y="0"/>
                </a:lnTo>
                <a:lnTo>
                  <a:pt x="0" y="6857999"/>
                </a:lnTo>
                <a:lnTo>
                  <a:pt x="12192000" y="6857999"/>
                </a:lnTo>
                <a:close/>
              </a:path>
            </a:pathLst>
          </a:custGeom>
          <a:noFill/>
          <a:ln>
            <a:noFill/>
          </a:ln>
        </p:spPr>
      </p:pic>
      <p:sp>
        <p:nvSpPr>
          <p:cNvPr id="4" name="标题 1"/>
          <p:cNvSpPr txBox="1"/>
          <p:nvPr/>
        </p:nvSpPr>
        <p:spPr>
          <a:xfrm>
            <a:off x="5109576" y="4074123"/>
            <a:ext cx="6414368" cy="1726300"/>
          </a:xfrm>
          <a:prstGeom prst="rect">
            <a:avLst/>
          </a:prstGeom>
          <a:noFill/>
          <a:ln>
            <a:noFill/>
          </a:ln>
        </p:spPr>
        <p:txBody>
          <a:bodyPr vert="horz" wrap="square" lIns="0" tIns="0" rIns="0" bIns="0" rtlCol="0" anchor="ctr"/>
          <a:lstStyle/>
          <a:p>
            <a:pPr algn="r">
              <a:lnSpc>
                <a:spcPct val="130000"/>
              </a:lnSpc>
            </a:pPr>
            <a:r>
              <a:rPr kumimoji="1" lang="en-US" altLang="zh-CN" sz="4400">
                <a:ln w="12700">
                  <a:noFill/>
                </a:ln>
                <a:solidFill>
                  <a:srgbClr val="D6CB5F">
                    <a:alpha val="100000"/>
                  </a:srgbClr>
                </a:solidFill>
                <a:latin typeface="Algerian" panose="04020705040A02060702" charset="0"/>
                <a:ea typeface="Source Han Sans CN Bold" panose="020B0800000000000000" charset="-122"/>
                <a:cs typeface="Algerian" panose="04020705040A02060702" charset="0"/>
              </a:rPr>
              <a:t>Conclusion</a:t>
            </a:r>
            <a:endParaRPr kumimoji="1" lang="zh-CN" altLang="en-US"/>
          </a:p>
        </p:txBody>
      </p:sp>
      <p:sp>
        <p:nvSpPr>
          <p:cNvPr id="5" name="标题 1"/>
          <p:cNvSpPr txBox="1"/>
          <p:nvPr/>
        </p:nvSpPr>
        <p:spPr>
          <a:xfrm flipH="1">
            <a:off x="9667982" y="3329580"/>
            <a:ext cx="1830567" cy="695255"/>
          </a:xfrm>
          <a:prstGeom prst="roundRect">
            <a:avLst>
              <a:gd name="adj" fmla="val 12600"/>
            </a:avLst>
          </a:prstGeom>
          <a:gradFill>
            <a:gsLst>
              <a:gs pos="26000">
                <a:schemeClr val="bg1">
                  <a:alpha val="10000"/>
                </a:schemeClr>
              </a:gs>
              <a:gs pos="100000">
                <a:schemeClr val="bg1">
                  <a:alpha val="0"/>
                </a:schemeClr>
              </a:gs>
            </a:gsLst>
            <a:lin ang="2700000" scaled="0"/>
          </a:gradFill>
          <a:ln w="9525" cap="sq">
            <a:gradFill>
              <a:gsLst>
                <a:gs pos="0">
                  <a:schemeClr val="bg1"/>
                </a:gs>
                <a:gs pos="100000">
                  <a:schemeClr val="bg1">
                    <a:alpha val="0"/>
                  </a:schemeClr>
                </a:gs>
              </a:gsLst>
              <a:lin ang="2700000" scaled="0"/>
            </a:gradFill>
            <a:miter/>
          </a:ln>
        </p:spPr>
        <p:txBody>
          <a:bodyPr vert="horz" wrap="square" lIns="91440" tIns="45720" rIns="91440" bIns="45720" rtlCol="0" anchor="ctr"/>
          <a:lstStyle/>
          <a:p>
            <a:pPr algn="ctr">
              <a:lnSpc>
                <a:spcPct val="100000"/>
              </a:lnSpc>
            </a:pPr>
            <a:endParaRPr kumimoji="1" lang="zh-CN" altLang="en-US"/>
          </a:p>
        </p:txBody>
      </p:sp>
      <p:sp>
        <p:nvSpPr>
          <p:cNvPr id="8" name="标题 1"/>
          <p:cNvSpPr txBox="1"/>
          <p:nvPr/>
        </p:nvSpPr>
        <p:spPr>
          <a:xfrm>
            <a:off x="4266011" y="4024835"/>
            <a:ext cx="767661" cy="579596"/>
          </a:xfrm>
          <a:prstGeom prst="rect">
            <a:avLst/>
          </a:prstGeom>
          <a:noFill/>
          <a:ln>
            <a:noFill/>
          </a:ln>
        </p:spPr>
        <p:txBody>
          <a:bodyPr vert="horz" wrap="square" lIns="0" tIns="0" rIns="0" bIns="0" rtlCol="0" anchor="t"/>
          <a:lstStyle/>
          <a:p>
            <a:pPr algn="r">
              <a:lnSpc>
                <a:spcPct val="110000"/>
              </a:lnSpc>
            </a:pPr>
            <a:r>
              <a:rPr kumimoji="1" lang="en-US" altLang="zh-CN" sz="5400">
                <a:ln w="12700">
                  <a:noFill/>
                </a:ln>
                <a:solidFill>
                  <a:srgbClr val="2A757B">
                    <a:alpha val="68000"/>
                  </a:srgbClr>
                </a:solidFill>
                <a:latin typeface="Source Han Sans CN Bold" panose="020B0800000000000000" charset="-122"/>
                <a:ea typeface="Source Han Sans CN Bold" panose="020B0800000000000000" charset="-122"/>
                <a:cs typeface="Source Han Sans CN Bold" panose="020B0800000000000000" charset="-122"/>
              </a:rPr>
              <a:t>“</a:t>
            </a:r>
            <a:endParaRPr kumimoji="1" lang="zh-CN" altLang="en-US"/>
          </a:p>
        </p:txBody>
      </p:sp>
      <p:sp>
        <p:nvSpPr>
          <p:cNvPr id="9" name="标题 1"/>
          <p:cNvSpPr txBox="1"/>
          <p:nvPr/>
        </p:nvSpPr>
        <p:spPr>
          <a:xfrm>
            <a:off x="9412964" y="3287071"/>
            <a:ext cx="1415998" cy="716854"/>
          </a:xfrm>
          <a:prstGeom prst="rect">
            <a:avLst/>
          </a:prstGeom>
          <a:noFill/>
          <a:ln>
            <a:noFill/>
          </a:ln>
        </p:spPr>
        <p:txBody>
          <a:bodyPr vert="horz" wrap="square" lIns="91440" tIns="45720" rIns="91440" bIns="45720" rtlCol="0" anchor="b"/>
          <a:lstStyle/>
          <a:p>
            <a:pPr algn="r">
              <a:lnSpc>
                <a:spcPct val="110000"/>
              </a:lnSpc>
            </a:pPr>
            <a:endParaRPr kumimoji="1" lang="zh-CN" altLang="en-US"/>
          </a:p>
        </p:txBody>
      </p:sp>
      <p:sp>
        <p:nvSpPr>
          <p:cNvPr id="10" name="标题 1"/>
          <p:cNvSpPr txBox="1"/>
          <p:nvPr/>
        </p:nvSpPr>
        <p:spPr>
          <a:xfrm>
            <a:off x="10777433" y="2649501"/>
            <a:ext cx="903829" cy="1354424"/>
          </a:xfrm>
          <a:prstGeom prst="rect">
            <a:avLst/>
          </a:prstGeom>
          <a:noFill/>
          <a:ln>
            <a:noFill/>
          </a:ln>
        </p:spPr>
        <p:txBody>
          <a:bodyPr vert="horz" wrap="square" lIns="91440" tIns="45720" rIns="91440" bIns="45720" rtlCol="0" anchor="b"/>
          <a:lstStyle/>
          <a:p>
            <a:pPr algn="l">
              <a:lnSpc>
                <a:spcPct val="110000"/>
              </a:lnSpc>
            </a:pPr>
            <a:r>
              <a:rPr kumimoji="1" lang="en-US" altLang="zh-CN" sz="4400">
                <a:ln w="12700">
                  <a:noFill/>
                </a:ln>
                <a:solidFill>
                  <a:srgbClr val="D6CB5F">
                    <a:alpha val="100000"/>
                  </a:srgbClr>
                </a:solidFill>
                <a:latin typeface="Algerian" panose="04020705040A02060702" charset="0"/>
                <a:ea typeface="Source Han Sans CN Bold" panose="020B0800000000000000" charset="-122"/>
                <a:cs typeface="Algerian" panose="04020705040A02060702" charset="0"/>
              </a:rPr>
              <a:t>03</a:t>
            </a:r>
            <a:endParaRPr kumimoji="1" lang="zh-CN" altLang="en-US"/>
          </a:p>
        </p:txBody>
      </p:sp>
      <p:sp>
        <p:nvSpPr>
          <p:cNvPr id="11" name="标题 1"/>
          <p:cNvSpPr txBox="1"/>
          <p:nvPr/>
        </p:nvSpPr>
        <p:spPr>
          <a:xfrm flipH="1" flipV="1">
            <a:off x="6096000" y="5953919"/>
            <a:ext cx="3771900" cy="7744"/>
          </a:xfrm>
          <a:prstGeom prst="rect">
            <a:avLst/>
          </a:prstGeom>
          <a:gradFill>
            <a:gsLst>
              <a:gs pos="0">
                <a:schemeClr val="bg1">
                  <a:alpha val="0"/>
                </a:schemeClr>
              </a:gs>
              <a:gs pos="100000">
                <a:schemeClr val="accent1">
                  <a:alpha val="100000"/>
                </a:schemeClr>
              </a:gs>
            </a:gsLst>
            <a:lin ang="10800000" scaled="0"/>
          </a:gradFill>
        </p:spPr>
        <p:txBody>
          <a:bodyPr vert="horz" wrap="square" lIns="0" tIns="0" rIns="0" bIns="0" rtlCol="0" anchor="ctr"/>
          <a:lstStyle/>
          <a:p>
            <a:pPr algn="ctr">
              <a:lnSpc>
                <a:spcPct val="100000"/>
              </a:lnSpc>
            </a:pP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100000"/>
          </a:blip>
          <a:srcRect l="15327" t="13811"/>
          <a:stretch>
            <a:fillRect/>
          </a:stretch>
        </p:blipFill>
        <p:spPr>
          <a:xfrm flipH="1">
            <a:off x="0" y="1"/>
            <a:ext cx="12192000" cy="6857999"/>
          </a:xfrm>
          <a:custGeom>
            <a:avLst/>
            <a:gdLst>
              <a:gd name="connsiteX0" fmla="*/ 12192000 w 12192000"/>
              <a:gd name="connsiteY0" fmla="*/ 0 h 6857999"/>
              <a:gd name="connsiteX1" fmla="*/ 0 w 12192000"/>
              <a:gd name="connsiteY1" fmla="*/ 0 h 6857999"/>
              <a:gd name="connsiteX2" fmla="*/ 0 w 12192000"/>
              <a:gd name="connsiteY2" fmla="*/ 6857999 h 6857999"/>
              <a:gd name="connsiteX3" fmla="*/ 12192000 w 12192000"/>
              <a:gd name="connsiteY3" fmla="*/ 6857999 h 6857999"/>
            </a:gdLst>
            <a:ahLst/>
            <a:cxnLst/>
            <a:rect l="l" t="t" r="r" b="b"/>
            <a:pathLst>
              <a:path w="12192000" h="6857999">
                <a:moveTo>
                  <a:pt x="12192000" y="0"/>
                </a:moveTo>
                <a:lnTo>
                  <a:pt x="0" y="0"/>
                </a:lnTo>
                <a:lnTo>
                  <a:pt x="0" y="6857999"/>
                </a:lnTo>
                <a:lnTo>
                  <a:pt x="12192000" y="6857999"/>
                </a:lnTo>
                <a:close/>
              </a:path>
            </a:pathLst>
          </a:custGeom>
          <a:noFill/>
          <a:ln>
            <a:noFill/>
          </a:ln>
        </p:spPr>
      </p:pic>
      <p:pic>
        <p:nvPicPr>
          <p:cNvPr id="3" name="图片 2"/>
          <p:cNvPicPr>
            <a:picLocks noChangeAspect="1"/>
          </p:cNvPicPr>
          <p:nvPr/>
        </p:nvPicPr>
        <p:blipFill>
          <a:blip r:embed="rId1">
            <a:alphaModFix amt="12000"/>
          </a:blip>
          <a:srcRect l="15327" t="13811"/>
          <a:stretch>
            <a:fillRect/>
          </a:stretch>
        </p:blipFill>
        <p:spPr>
          <a:xfrm rot="10800000" flipH="1">
            <a:off x="0" y="1"/>
            <a:ext cx="12192000" cy="6857999"/>
          </a:xfrm>
          <a:custGeom>
            <a:avLst/>
            <a:gdLst>
              <a:gd name="connsiteX0" fmla="*/ 12192000 w 12192000"/>
              <a:gd name="connsiteY0" fmla="*/ 0 h 6857999"/>
              <a:gd name="connsiteX1" fmla="*/ 0 w 12192000"/>
              <a:gd name="connsiteY1" fmla="*/ 0 h 6857999"/>
              <a:gd name="connsiteX2" fmla="*/ 0 w 12192000"/>
              <a:gd name="connsiteY2" fmla="*/ 6857999 h 6857999"/>
              <a:gd name="connsiteX3" fmla="*/ 12192000 w 12192000"/>
              <a:gd name="connsiteY3" fmla="*/ 6857999 h 6857999"/>
            </a:gdLst>
            <a:ahLst/>
            <a:cxnLst/>
            <a:rect l="l" t="t" r="r" b="b"/>
            <a:pathLst>
              <a:path w="12192000" h="6857999">
                <a:moveTo>
                  <a:pt x="12192000" y="0"/>
                </a:moveTo>
                <a:lnTo>
                  <a:pt x="0" y="0"/>
                </a:lnTo>
                <a:lnTo>
                  <a:pt x="0" y="6857999"/>
                </a:lnTo>
                <a:lnTo>
                  <a:pt x="12192000" y="6857999"/>
                </a:lnTo>
                <a:close/>
              </a:path>
            </a:pathLst>
          </a:custGeom>
          <a:noFill/>
          <a:ln>
            <a:noFill/>
          </a:ln>
        </p:spPr>
      </p:pic>
      <p:sp>
        <p:nvSpPr>
          <p:cNvPr id="4" name="标题 1"/>
          <p:cNvSpPr txBox="1"/>
          <p:nvPr/>
        </p:nvSpPr>
        <p:spPr>
          <a:xfrm>
            <a:off x="1919605" y="3212465"/>
            <a:ext cx="2860675" cy="1206500"/>
          </a:xfrm>
          <a:prstGeom prst="rect">
            <a:avLst/>
          </a:prstGeom>
          <a:noFill/>
          <a:ln>
            <a:noFill/>
          </a:ln>
        </p:spPr>
        <p:txBody>
          <a:bodyPr vert="horz" wrap="square" lIns="0" tIns="0" rIns="0" bIns="0" rtlCol="0" anchor="t"/>
          <a:lstStyle/>
          <a:p>
            <a:pPr algn="l">
              <a:lnSpc>
                <a:spcPct val="130000"/>
              </a:lnSpc>
            </a:pPr>
            <a:r>
              <a:rPr kumimoji="1" lang="en-US" altLang="zh-CN" sz="4400">
                <a:ln w="12700">
                  <a:noFill/>
                </a:ln>
                <a:solidFill>
                  <a:srgbClr val="D6CB5F">
                    <a:alpha val="100000"/>
                  </a:srgbClr>
                </a:solidFill>
                <a:latin typeface="Algerian" panose="04020705040A02060702" charset="0"/>
                <a:ea typeface="Source Han Sans CN Bold" panose="020B0800000000000000" charset="-122"/>
                <a:cs typeface="Algerian" panose="04020705040A02060702" charset="0"/>
              </a:rPr>
              <a:t>T</a:t>
            </a:r>
            <a:r>
              <a:rPr kumimoji="1" lang="en-US" altLang="zh-CN" sz="4400">
                <a:ln w="12700">
                  <a:noFill/>
                </a:ln>
                <a:solidFill>
                  <a:srgbClr val="D6CB5F">
                    <a:alpha val="100000"/>
                  </a:srgbClr>
                </a:solidFill>
                <a:latin typeface="Algerian" panose="04020705040A02060702" charset="0"/>
                <a:ea typeface="Source Han Sans CN Bold" panose="020B0800000000000000" charset="-122"/>
                <a:cs typeface="Algerian" panose="04020705040A02060702" charset="0"/>
              </a:rPr>
              <a:t>hanks</a:t>
            </a:r>
            <a:endParaRPr kumimoji="1" lang="en-US" altLang="zh-CN" sz="4400">
              <a:ln w="12700">
                <a:noFill/>
              </a:ln>
              <a:solidFill>
                <a:srgbClr val="D6CB5F">
                  <a:alpha val="100000"/>
                </a:srgbClr>
              </a:solidFill>
              <a:latin typeface="Algerian" panose="04020705040A02060702" charset="0"/>
              <a:ea typeface="Source Han Sans CN Bold" panose="020B0800000000000000" charset="-122"/>
              <a:cs typeface="Algerian" panose="04020705040A02060702" charset="0"/>
            </a:endParaRPr>
          </a:p>
        </p:txBody>
      </p:sp>
      <p:sp>
        <p:nvSpPr>
          <p:cNvPr id="5" name="标题 1"/>
          <p:cNvSpPr txBox="1"/>
          <p:nvPr/>
        </p:nvSpPr>
        <p:spPr>
          <a:xfrm>
            <a:off x="785281" y="5680922"/>
            <a:ext cx="1566760" cy="442262"/>
          </a:xfrm>
          <a:prstGeom prst="roundRect">
            <a:avLst>
              <a:gd name="adj" fmla="val 12600"/>
            </a:avLst>
          </a:prstGeom>
          <a:gradFill>
            <a:gsLst>
              <a:gs pos="26000">
                <a:schemeClr val="bg1">
                  <a:alpha val="10000"/>
                </a:schemeClr>
              </a:gs>
              <a:gs pos="100000">
                <a:schemeClr val="bg1">
                  <a:alpha val="0"/>
                </a:schemeClr>
              </a:gs>
            </a:gsLst>
            <a:lin ang="2700000" scaled="0"/>
          </a:gradFill>
          <a:ln w="9525" cap="sq">
            <a:gradFill>
              <a:gsLst>
                <a:gs pos="0">
                  <a:schemeClr val="bg1"/>
                </a:gs>
                <a:gs pos="100000">
                  <a:schemeClr val="bg1">
                    <a:alpha val="0"/>
                  </a:schemeClr>
                </a:gs>
              </a:gsLst>
              <a:lin ang="2700000" scaled="0"/>
            </a:gradFill>
            <a:miter/>
          </a:ln>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a:off x="840360" y="5736697"/>
            <a:ext cx="959894" cy="330712"/>
          </a:xfrm>
          <a:prstGeom prst="roundRect">
            <a:avLst>
              <a:gd name="adj" fmla="val 18730"/>
            </a:avLst>
          </a:prstGeom>
          <a:noFill/>
          <a:ln w="12700" cap="sq">
            <a:noFill/>
            <a:miter/>
          </a:ln>
        </p:spPr>
        <p:txBody>
          <a:bodyPr vert="horz" wrap="square" lIns="91440" tIns="45720" rIns="91440" bIns="45720" rtlCol="0" anchor="ctr"/>
          <a:lstStyle/>
          <a:p>
            <a:pPr algn="l">
              <a:lnSpc>
                <a:spcPct val="100000"/>
              </a:lnSpc>
            </a:pPr>
            <a:r>
              <a:rPr kumimoji="1" lang="en-US" altLang="zh-CN" sz="140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主讲人：</a:t>
            </a:r>
            <a:endParaRPr kumimoji="1" lang="zh-CN" altLang="en-US"/>
          </a:p>
        </p:txBody>
      </p:sp>
      <p:sp>
        <p:nvSpPr>
          <p:cNvPr id="7" name="标题 1"/>
          <p:cNvSpPr txBox="1"/>
          <p:nvPr/>
        </p:nvSpPr>
        <p:spPr>
          <a:xfrm>
            <a:off x="2572633" y="5680922"/>
            <a:ext cx="1566760" cy="442262"/>
          </a:xfrm>
          <a:prstGeom prst="roundRect">
            <a:avLst>
              <a:gd name="adj" fmla="val 12600"/>
            </a:avLst>
          </a:prstGeom>
          <a:gradFill>
            <a:gsLst>
              <a:gs pos="26000">
                <a:schemeClr val="bg1">
                  <a:alpha val="10000"/>
                </a:schemeClr>
              </a:gs>
              <a:gs pos="100000">
                <a:schemeClr val="bg1">
                  <a:alpha val="0"/>
                </a:schemeClr>
              </a:gs>
            </a:gsLst>
            <a:lin ang="2700000" scaled="0"/>
          </a:gradFill>
          <a:ln w="9525" cap="sq">
            <a:gradFill>
              <a:gsLst>
                <a:gs pos="0">
                  <a:schemeClr val="bg1"/>
                </a:gs>
                <a:gs pos="100000">
                  <a:schemeClr val="bg1">
                    <a:alpha val="0"/>
                  </a:schemeClr>
                </a:gs>
              </a:gsLst>
              <a:lin ang="2700000" scaled="0"/>
            </a:gradFill>
            <a:miter/>
          </a:ln>
        </p:spPr>
        <p:txBody>
          <a:bodyPr vert="horz" wrap="square" lIns="91440" tIns="45720" rIns="91440" bIns="45720" rtlCol="0" anchor="ctr"/>
          <a:lstStyle/>
          <a:p>
            <a:pPr algn="ctr">
              <a:lnSpc>
                <a:spcPct val="100000"/>
              </a:lnSpc>
            </a:pPr>
            <a:endParaRPr kumimoji="1" lang="zh-CN" altLang="en-US"/>
          </a:p>
        </p:txBody>
      </p:sp>
      <p:sp>
        <p:nvSpPr>
          <p:cNvPr id="8" name="标题 1"/>
          <p:cNvSpPr txBox="1"/>
          <p:nvPr/>
        </p:nvSpPr>
        <p:spPr>
          <a:xfrm>
            <a:off x="2627712" y="5741476"/>
            <a:ext cx="959894" cy="330712"/>
          </a:xfrm>
          <a:prstGeom prst="roundRect">
            <a:avLst>
              <a:gd name="adj" fmla="val 18730"/>
            </a:avLst>
          </a:prstGeom>
          <a:noFill/>
          <a:ln w="12700" cap="sq">
            <a:noFill/>
            <a:miter/>
          </a:ln>
        </p:spPr>
        <p:txBody>
          <a:bodyPr vert="horz" wrap="square" lIns="91440" tIns="45720" rIns="91440" bIns="45720" rtlCol="0" anchor="ctr"/>
          <a:lstStyle/>
          <a:p>
            <a:pPr algn="l">
              <a:lnSpc>
                <a:spcPct val="100000"/>
              </a:lnSpc>
            </a:pPr>
            <a:r>
              <a:rPr kumimoji="1" lang="en-US" altLang="zh-CN" sz="140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时间：</a:t>
            </a:r>
            <a:endParaRPr kumimoji="1" lang="zh-CN" altLang="en-US"/>
          </a:p>
        </p:txBody>
      </p:sp>
      <p:sp>
        <p:nvSpPr>
          <p:cNvPr id="9" name="标题 1"/>
          <p:cNvSpPr txBox="1"/>
          <p:nvPr/>
        </p:nvSpPr>
        <p:spPr>
          <a:xfrm>
            <a:off x="1547291" y="5736697"/>
            <a:ext cx="962922" cy="330712"/>
          </a:xfrm>
          <a:prstGeom prst="roundRect">
            <a:avLst>
              <a:gd name="adj" fmla="val 18730"/>
            </a:avLst>
          </a:prstGeom>
          <a:noFill/>
          <a:ln w="12700" cap="sq">
            <a:noFill/>
            <a:miter/>
          </a:ln>
        </p:spPr>
        <p:txBody>
          <a:bodyPr vert="horz" wrap="square" lIns="91440" tIns="45720" rIns="91440" bIns="45720" rtlCol="0" anchor="ctr"/>
          <a:lstStyle/>
          <a:p>
            <a:pPr algn="l">
              <a:lnSpc>
                <a:spcPct val="100000"/>
              </a:lnSpc>
            </a:pPr>
            <a:r>
              <a:rPr kumimoji="1" lang="zh-CN" altLang="en-US" sz="140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陈琳</a:t>
            </a:r>
            <a:endParaRPr kumimoji="1" lang="zh-CN" altLang="en-US" sz="140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endParaRPr>
          </a:p>
        </p:txBody>
      </p:sp>
      <p:sp>
        <p:nvSpPr>
          <p:cNvPr id="10" name="标题 1"/>
          <p:cNvSpPr txBox="1"/>
          <p:nvPr/>
        </p:nvSpPr>
        <p:spPr>
          <a:xfrm>
            <a:off x="3165594" y="5741476"/>
            <a:ext cx="962922" cy="330712"/>
          </a:xfrm>
          <a:prstGeom prst="roundRect">
            <a:avLst>
              <a:gd name="adj" fmla="val 18730"/>
            </a:avLst>
          </a:prstGeom>
          <a:noFill/>
          <a:ln w="12700" cap="sq">
            <a:noFill/>
            <a:miter/>
          </a:ln>
        </p:spPr>
        <p:txBody>
          <a:bodyPr vert="horz" wrap="square" lIns="91440" tIns="45720" rIns="91440" bIns="45720" rtlCol="0" anchor="ctr"/>
          <a:lstStyle/>
          <a:p>
            <a:pPr algn="l">
              <a:lnSpc>
                <a:spcPct val="100000"/>
              </a:lnSpc>
            </a:pPr>
            <a:r>
              <a:rPr kumimoji="1" lang="en-US" altLang="zh-CN" sz="140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2025.5.6</a:t>
            </a:r>
            <a:endParaRPr kumimoji="1" lang="zh-CN" altLang="en-US"/>
          </a:p>
        </p:txBody>
      </p:sp>
      <p:sp>
        <p:nvSpPr>
          <p:cNvPr id="13" name="标题 1"/>
          <p:cNvSpPr txBox="1"/>
          <p:nvPr/>
        </p:nvSpPr>
        <p:spPr>
          <a:xfrm>
            <a:off x="7243061" y="3062586"/>
            <a:ext cx="1024569" cy="507172"/>
          </a:xfrm>
          <a:prstGeom prst="rect">
            <a:avLst/>
          </a:prstGeom>
          <a:noFill/>
          <a:ln>
            <a:noFill/>
          </a:ln>
        </p:spPr>
        <p:txBody>
          <a:bodyPr vert="horz" wrap="square" lIns="0" tIns="0" rIns="0" bIns="0" rtlCol="0" anchor="t"/>
          <a:lstStyle/>
          <a:p>
            <a:pPr algn="l">
              <a:lnSpc>
                <a:spcPct val="110000"/>
              </a:lnSpc>
            </a:pPr>
            <a:r>
              <a:rPr kumimoji="1" lang="en-US" altLang="zh-CN" sz="5400">
                <a:ln w="12700">
                  <a:noFill/>
                </a:ln>
                <a:solidFill>
                  <a:srgbClr val="2A757B">
                    <a:alpha val="68000"/>
                  </a:srgbClr>
                </a:solidFill>
                <a:latin typeface="Source Han Sans CN Bold" panose="020B0800000000000000" charset="-122"/>
                <a:ea typeface="Source Han Sans CN Bold" panose="020B0800000000000000" charset="-122"/>
                <a:cs typeface="Source Han Sans CN Bold" panose="020B0800000000000000" charset="-122"/>
              </a:rPr>
              <a:t>”</a:t>
            </a:r>
            <a:endParaRPr kumimoji="1" lang="zh-CN" altLang="en-US"/>
          </a:p>
        </p:txBody>
      </p:sp>
      <p:sp>
        <p:nvSpPr>
          <p:cNvPr id="14" name="标题 1"/>
          <p:cNvSpPr txBox="1"/>
          <p:nvPr/>
        </p:nvSpPr>
        <p:spPr>
          <a:xfrm>
            <a:off x="-114300" y="3035963"/>
            <a:ext cx="742261" cy="560418"/>
          </a:xfrm>
          <a:prstGeom prst="rect">
            <a:avLst/>
          </a:prstGeom>
          <a:noFill/>
          <a:ln>
            <a:noFill/>
          </a:ln>
        </p:spPr>
        <p:txBody>
          <a:bodyPr vert="horz" wrap="square" lIns="0" tIns="0" rIns="0" bIns="0" rtlCol="0" anchor="t"/>
          <a:lstStyle/>
          <a:p>
            <a:pPr algn="r">
              <a:lnSpc>
                <a:spcPct val="110000"/>
              </a:lnSpc>
            </a:pPr>
            <a:r>
              <a:rPr kumimoji="1" lang="en-US" altLang="zh-CN" sz="5400">
                <a:ln w="12700">
                  <a:noFill/>
                </a:ln>
                <a:solidFill>
                  <a:srgbClr val="2A757B">
                    <a:alpha val="68000"/>
                  </a:srgbClr>
                </a:solidFill>
                <a:latin typeface="Source Han Sans CN Bold" panose="020B0800000000000000" charset="-122"/>
                <a:ea typeface="Source Han Sans CN Bold" panose="020B0800000000000000" charset="-122"/>
                <a:cs typeface="Source Han Sans CN Bold" panose="020B0800000000000000" charset="-122"/>
              </a:rPr>
              <a:t>“</a:t>
            </a:r>
            <a:endParaRPr kumimoji="1" lang="zh-CN" altLang="en-US"/>
          </a:p>
        </p:txBody>
      </p:sp>
      <p:sp>
        <p:nvSpPr>
          <p:cNvPr id="15" name="标题 1"/>
          <p:cNvSpPr txBox="1"/>
          <p:nvPr/>
        </p:nvSpPr>
        <p:spPr>
          <a:xfrm flipV="1">
            <a:off x="2413000" y="5230019"/>
            <a:ext cx="3771900" cy="7744"/>
          </a:xfrm>
          <a:prstGeom prst="rect">
            <a:avLst/>
          </a:prstGeom>
          <a:gradFill>
            <a:gsLst>
              <a:gs pos="0">
                <a:schemeClr val="bg1">
                  <a:alpha val="0"/>
                </a:schemeClr>
              </a:gs>
              <a:gs pos="100000">
                <a:schemeClr val="accent1">
                  <a:alpha val="100000"/>
                </a:schemeClr>
              </a:gs>
            </a:gsLst>
            <a:lin ang="10800000" scaled="0"/>
          </a:gradFill>
        </p:spPr>
        <p:txBody>
          <a:bodyPr vert="horz" wrap="square" lIns="0" tIns="0" rIns="0" bIns="0" rtlCol="0" anchor="ctr"/>
          <a:lstStyle/>
          <a:p>
            <a:pPr algn="ctr">
              <a:lnSpc>
                <a:spcPct val="100000"/>
              </a:lnSpc>
            </a:pP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 name="图片 13" descr="7c9bdce50839f8385e056c1407ef68d"/>
          <p:cNvPicPr>
            <a:picLocks noChangeAspect="1"/>
          </p:cNvPicPr>
          <p:nvPr/>
        </p:nvPicPr>
        <p:blipFill>
          <a:blip r:embed="rId1"/>
          <a:srcRect b="7564"/>
          <a:stretch>
            <a:fillRect/>
          </a:stretch>
        </p:blipFill>
        <p:spPr>
          <a:xfrm>
            <a:off x="3719830" y="-635"/>
            <a:ext cx="4637405" cy="6885305"/>
          </a:xfrm>
          <a:prstGeom prst="rect">
            <a:avLst/>
          </a:prstGeom>
        </p:spPr>
      </p:pic>
      <p:pic>
        <p:nvPicPr>
          <p:cNvPr id="13" name="图片 12" descr="624a789b5df2fad71059c38e7d72d92"/>
          <p:cNvPicPr>
            <a:picLocks noChangeAspect="1"/>
          </p:cNvPicPr>
          <p:nvPr/>
        </p:nvPicPr>
        <p:blipFill>
          <a:blip r:embed="rId2"/>
          <a:srcRect/>
          <a:stretch>
            <a:fillRect/>
          </a:stretch>
        </p:blipFill>
        <p:spPr>
          <a:xfrm>
            <a:off x="-312420" y="-635"/>
            <a:ext cx="4061460" cy="6925310"/>
          </a:xfrm>
          <a:prstGeom prst="rect">
            <a:avLst/>
          </a:prstGeom>
        </p:spPr>
      </p:pic>
      <p:pic>
        <p:nvPicPr>
          <p:cNvPr id="2" name="图片 1" descr="930e2256f8c4db9f9913602d6081a5c"/>
          <p:cNvPicPr>
            <a:picLocks noChangeAspect="1"/>
          </p:cNvPicPr>
          <p:nvPr/>
        </p:nvPicPr>
        <p:blipFill>
          <a:blip r:embed="rId3"/>
          <a:srcRect b="6954"/>
          <a:stretch>
            <a:fillRect/>
          </a:stretch>
        </p:blipFill>
        <p:spPr>
          <a:xfrm>
            <a:off x="7536180" y="-635"/>
            <a:ext cx="4999990" cy="6858635"/>
          </a:xfrm>
          <a:prstGeom prst="rect">
            <a:avLst/>
          </a:prstGeom>
        </p:spPr>
      </p:pic>
      <p:pic>
        <p:nvPicPr>
          <p:cNvPr id="3" name="图片 2" descr="294f5dc26788da5e06d736895fd314d"/>
          <p:cNvPicPr>
            <a:picLocks noChangeAspect="1"/>
          </p:cNvPicPr>
          <p:nvPr/>
        </p:nvPicPr>
        <p:blipFill>
          <a:blip r:embed="rId4"/>
          <a:srcRect b="7250"/>
          <a:stretch>
            <a:fillRect/>
          </a:stretch>
        </p:blipFill>
        <p:spPr>
          <a:xfrm>
            <a:off x="-312420" y="-635"/>
            <a:ext cx="7847965" cy="68846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strips(down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strips(down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7" presetClass="entr" presetSubtype="4" fill="hold" nodeType="clickEffect">
                                  <p:stCondLst>
                                    <p:cond delay="0"/>
                                  </p:stCondLst>
                                  <p:childTnLst>
                                    <p:set>
                                      <p:cBhvr>
                                        <p:cTn id="21" dur="2000" fill="hold">
                                          <p:stCondLst>
                                            <p:cond delay="0"/>
                                          </p:stCondLst>
                                        </p:cTn>
                                        <p:tgtEl>
                                          <p:spTgt spid="3"/>
                                        </p:tgtEl>
                                        <p:attrNameLst>
                                          <p:attrName>style.visibility</p:attrName>
                                        </p:attrNameLst>
                                      </p:cBhvr>
                                      <p:to>
                                        <p:strVal val="visible"/>
                                      </p:to>
                                    </p:set>
                                    <p:anim calcmode="lin" valueType="num">
                                      <p:cBhvr additive="base">
                                        <p:cTn id="22" dur="2000" fill="hold"/>
                                        <p:tgtEl>
                                          <p:spTgt spid="3"/>
                                        </p:tgtEl>
                                        <p:attrNameLst>
                                          <p:attrName>ppt_x</p:attrName>
                                        </p:attrNameLst>
                                      </p:cBhvr>
                                      <p:tavLst>
                                        <p:tav tm="0">
                                          <p:val>
                                            <p:strVal val="#ppt_x"/>
                                          </p:val>
                                        </p:tav>
                                        <p:tav tm="100000">
                                          <p:val>
                                            <p:strVal val="#ppt_x"/>
                                          </p:val>
                                        </p:tav>
                                      </p:tavLst>
                                    </p:anim>
                                    <p:anim calcmode="lin" valueType="num">
                                      <p:cBhvr additive="base">
                                        <p:cTn id="23"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100000"/>
          </a:blip>
          <a:srcRect l="15327" t="13811"/>
          <a:stretch>
            <a:fillRect/>
          </a:stretch>
        </p:blipFill>
        <p:spPr>
          <a:xfrm flipH="1">
            <a:off x="0" y="1"/>
            <a:ext cx="12192000" cy="6857999"/>
          </a:xfrm>
          <a:custGeom>
            <a:avLst/>
            <a:gdLst>
              <a:gd name="connsiteX0" fmla="*/ 12192000 w 12192000"/>
              <a:gd name="connsiteY0" fmla="*/ 0 h 6857999"/>
              <a:gd name="connsiteX1" fmla="*/ 0 w 12192000"/>
              <a:gd name="connsiteY1" fmla="*/ 0 h 6857999"/>
              <a:gd name="connsiteX2" fmla="*/ 0 w 12192000"/>
              <a:gd name="connsiteY2" fmla="*/ 6857999 h 6857999"/>
              <a:gd name="connsiteX3" fmla="*/ 12192000 w 12192000"/>
              <a:gd name="connsiteY3" fmla="*/ 6857999 h 6857999"/>
            </a:gdLst>
            <a:ahLst/>
            <a:cxnLst/>
            <a:rect l="l" t="t" r="r" b="b"/>
            <a:pathLst>
              <a:path w="12192000" h="6857999">
                <a:moveTo>
                  <a:pt x="12192000" y="0"/>
                </a:moveTo>
                <a:lnTo>
                  <a:pt x="0" y="0"/>
                </a:lnTo>
                <a:lnTo>
                  <a:pt x="0" y="6857999"/>
                </a:lnTo>
                <a:lnTo>
                  <a:pt x="12192000" y="6857999"/>
                </a:lnTo>
                <a:close/>
              </a:path>
            </a:pathLst>
          </a:custGeom>
          <a:noFill/>
          <a:ln>
            <a:noFill/>
          </a:ln>
        </p:spPr>
      </p:pic>
      <p:pic>
        <p:nvPicPr>
          <p:cNvPr id="3" name="图片 2"/>
          <p:cNvPicPr>
            <a:picLocks noChangeAspect="1"/>
          </p:cNvPicPr>
          <p:nvPr/>
        </p:nvPicPr>
        <p:blipFill>
          <a:blip r:embed="rId1">
            <a:alphaModFix amt="12000"/>
          </a:blip>
          <a:srcRect l="15327" t="13811"/>
          <a:stretch>
            <a:fillRect/>
          </a:stretch>
        </p:blipFill>
        <p:spPr>
          <a:xfrm rot="10800000" flipH="1">
            <a:off x="0" y="1"/>
            <a:ext cx="12192000" cy="6857999"/>
          </a:xfrm>
          <a:custGeom>
            <a:avLst/>
            <a:gdLst>
              <a:gd name="connsiteX0" fmla="*/ 12192000 w 12192000"/>
              <a:gd name="connsiteY0" fmla="*/ 0 h 6857999"/>
              <a:gd name="connsiteX1" fmla="*/ 0 w 12192000"/>
              <a:gd name="connsiteY1" fmla="*/ 0 h 6857999"/>
              <a:gd name="connsiteX2" fmla="*/ 0 w 12192000"/>
              <a:gd name="connsiteY2" fmla="*/ 6857999 h 6857999"/>
              <a:gd name="connsiteX3" fmla="*/ 12192000 w 12192000"/>
              <a:gd name="connsiteY3" fmla="*/ 6857999 h 6857999"/>
            </a:gdLst>
            <a:ahLst/>
            <a:cxnLst/>
            <a:rect l="l" t="t" r="r" b="b"/>
            <a:pathLst>
              <a:path w="12192000" h="6857999">
                <a:moveTo>
                  <a:pt x="12192000" y="0"/>
                </a:moveTo>
                <a:lnTo>
                  <a:pt x="0" y="0"/>
                </a:lnTo>
                <a:lnTo>
                  <a:pt x="0" y="6857999"/>
                </a:lnTo>
                <a:lnTo>
                  <a:pt x="12192000" y="6857999"/>
                </a:lnTo>
                <a:close/>
              </a:path>
            </a:pathLst>
          </a:custGeom>
          <a:noFill/>
          <a:ln>
            <a:noFill/>
          </a:ln>
        </p:spPr>
      </p:pic>
      <p:sp>
        <p:nvSpPr>
          <p:cNvPr id="4" name="标题 1"/>
          <p:cNvSpPr txBox="1"/>
          <p:nvPr/>
        </p:nvSpPr>
        <p:spPr>
          <a:xfrm>
            <a:off x="785495" y="2574290"/>
            <a:ext cx="6860540" cy="1821180"/>
          </a:xfrm>
          <a:prstGeom prst="rect">
            <a:avLst/>
          </a:prstGeom>
          <a:noFill/>
          <a:ln>
            <a:noFill/>
          </a:ln>
        </p:spPr>
        <p:txBody>
          <a:bodyPr vert="horz" wrap="square" lIns="0" tIns="0" rIns="0" bIns="0" rtlCol="0" anchor="t"/>
          <a:lstStyle/>
          <a:p>
            <a:pPr algn="l">
              <a:lnSpc>
                <a:spcPct val="130000"/>
              </a:lnSpc>
            </a:pPr>
            <a:r>
              <a:rPr kumimoji="1" lang="en-US" altLang="zh-CN" sz="4400">
                <a:ln w="12700">
                  <a:noFill/>
                </a:ln>
                <a:solidFill>
                  <a:srgbClr val="D6CB5F">
                    <a:alpha val="100000"/>
                  </a:srgbClr>
                </a:solidFill>
                <a:latin typeface="Algerian" panose="04020705040A02060702" charset="0"/>
                <a:ea typeface="Source Han Sans CN Bold" panose="020B0800000000000000" charset="-122"/>
                <a:cs typeface="Algerian" panose="04020705040A02060702" charset="0"/>
              </a:rPr>
              <a:t>The Magic and Legacy of Clay Sculpture</a:t>
            </a:r>
            <a:endParaRPr kumimoji="1" lang="en-US" altLang="zh-CN" sz="4400">
              <a:ln w="12700">
                <a:noFill/>
              </a:ln>
              <a:solidFill>
                <a:srgbClr val="D6CB5F">
                  <a:alpha val="100000"/>
                </a:srgbClr>
              </a:solidFill>
              <a:latin typeface="Algerian" panose="04020705040A02060702" charset="0"/>
              <a:ea typeface="Source Han Sans CN Bold" panose="020B0800000000000000" charset="-122"/>
              <a:cs typeface="Algerian" panose="04020705040A02060702" charset="0"/>
            </a:endParaRPr>
          </a:p>
        </p:txBody>
      </p:sp>
      <p:sp>
        <p:nvSpPr>
          <p:cNvPr id="5" name="标题 1"/>
          <p:cNvSpPr txBox="1"/>
          <p:nvPr/>
        </p:nvSpPr>
        <p:spPr>
          <a:xfrm>
            <a:off x="785495" y="5680710"/>
            <a:ext cx="2484120" cy="441960"/>
          </a:xfrm>
          <a:prstGeom prst="roundRect">
            <a:avLst>
              <a:gd name="adj" fmla="val 12600"/>
            </a:avLst>
          </a:prstGeom>
          <a:gradFill>
            <a:gsLst>
              <a:gs pos="26000">
                <a:schemeClr val="bg1">
                  <a:alpha val="10000"/>
                </a:schemeClr>
              </a:gs>
              <a:gs pos="100000">
                <a:schemeClr val="bg1">
                  <a:alpha val="0"/>
                </a:schemeClr>
              </a:gs>
            </a:gsLst>
            <a:lin ang="2700000" scaled="0"/>
          </a:gradFill>
          <a:ln w="9525" cap="sq">
            <a:gradFill>
              <a:gsLst>
                <a:gs pos="0">
                  <a:schemeClr val="bg1"/>
                </a:gs>
                <a:gs pos="100000">
                  <a:schemeClr val="bg1">
                    <a:alpha val="0"/>
                  </a:schemeClr>
                </a:gs>
              </a:gsLst>
              <a:lin ang="2700000" scaled="0"/>
            </a:gradFill>
            <a:miter/>
          </a:ln>
        </p:spPr>
        <p:txBody>
          <a:bodyPr vert="horz" wrap="square" lIns="91440" tIns="45720" rIns="91440" bIns="45720" rtlCol="0" anchor="ctr"/>
          <a:lstStyle/>
          <a:p>
            <a:pPr algn="ctr">
              <a:lnSpc>
                <a:spcPct val="100000"/>
              </a:lnSpc>
            </a:pPr>
            <a:endParaRPr kumimoji="1" lang="zh-CN" altLang="en-US"/>
          </a:p>
        </p:txBody>
      </p:sp>
      <p:sp>
        <p:nvSpPr>
          <p:cNvPr id="6" name="标题 1"/>
          <p:cNvSpPr txBox="1"/>
          <p:nvPr/>
        </p:nvSpPr>
        <p:spPr>
          <a:xfrm>
            <a:off x="840360" y="5736697"/>
            <a:ext cx="959894" cy="330712"/>
          </a:xfrm>
          <a:prstGeom prst="roundRect">
            <a:avLst>
              <a:gd name="adj" fmla="val 18730"/>
            </a:avLst>
          </a:prstGeom>
          <a:noFill/>
          <a:ln w="12700" cap="sq">
            <a:noFill/>
            <a:miter/>
          </a:ln>
        </p:spPr>
        <p:txBody>
          <a:bodyPr vert="horz" wrap="square" lIns="91440" tIns="45720" rIns="91440" bIns="45720" rtlCol="0" anchor="ctr"/>
          <a:lstStyle/>
          <a:p>
            <a:pPr algn="l">
              <a:lnSpc>
                <a:spcPct val="100000"/>
              </a:lnSpc>
            </a:pPr>
            <a:r>
              <a:rPr kumimoji="1" lang="en-US" altLang="zh-CN" sz="140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Speaker：</a:t>
            </a:r>
            <a:endParaRPr kumimoji="1" lang="zh-CN" altLang="en-US"/>
          </a:p>
        </p:txBody>
      </p:sp>
      <p:sp>
        <p:nvSpPr>
          <p:cNvPr id="7" name="标题 1"/>
          <p:cNvSpPr txBox="1"/>
          <p:nvPr/>
        </p:nvSpPr>
        <p:spPr>
          <a:xfrm>
            <a:off x="3503543" y="5662507"/>
            <a:ext cx="1566760" cy="442262"/>
          </a:xfrm>
          <a:prstGeom prst="roundRect">
            <a:avLst>
              <a:gd name="adj" fmla="val 12600"/>
            </a:avLst>
          </a:prstGeom>
          <a:gradFill>
            <a:gsLst>
              <a:gs pos="26000">
                <a:schemeClr val="bg1">
                  <a:alpha val="10000"/>
                </a:schemeClr>
              </a:gs>
              <a:gs pos="100000">
                <a:schemeClr val="bg1">
                  <a:alpha val="0"/>
                </a:schemeClr>
              </a:gs>
            </a:gsLst>
            <a:lin ang="2700000" scaled="0"/>
          </a:gradFill>
          <a:ln w="9525" cap="sq">
            <a:gradFill>
              <a:gsLst>
                <a:gs pos="0">
                  <a:schemeClr val="bg1"/>
                </a:gs>
                <a:gs pos="100000">
                  <a:schemeClr val="bg1">
                    <a:alpha val="0"/>
                  </a:schemeClr>
                </a:gs>
              </a:gsLst>
              <a:lin ang="2700000" scaled="0"/>
            </a:gradFill>
            <a:miter/>
          </a:ln>
        </p:spPr>
        <p:txBody>
          <a:bodyPr vert="horz" wrap="square" lIns="91440" tIns="45720" rIns="91440" bIns="45720" rtlCol="0" anchor="ctr"/>
          <a:lstStyle/>
          <a:p>
            <a:pPr algn="ctr">
              <a:lnSpc>
                <a:spcPct val="100000"/>
              </a:lnSpc>
            </a:pPr>
            <a:endParaRPr kumimoji="1" lang="zh-CN" altLang="en-US"/>
          </a:p>
        </p:txBody>
      </p:sp>
      <p:sp>
        <p:nvSpPr>
          <p:cNvPr id="8" name="标题 1"/>
          <p:cNvSpPr txBox="1"/>
          <p:nvPr/>
        </p:nvSpPr>
        <p:spPr>
          <a:xfrm>
            <a:off x="3587832" y="5733221"/>
            <a:ext cx="959894" cy="330712"/>
          </a:xfrm>
          <a:prstGeom prst="roundRect">
            <a:avLst>
              <a:gd name="adj" fmla="val 18730"/>
            </a:avLst>
          </a:prstGeom>
          <a:noFill/>
          <a:ln w="12700" cap="sq">
            <a:noFill/>
            <a:miter/>
          </a:ln>
        </p:spPr>
        <p:txBody>
          <a:bodyPr vert="horz" wrap="square" lIns="91440" tIns="45720" rIns="91440" bIns="45720" rtlCol="0" anchor="ctr"/>
          <a:lstStyle/>
          <a:p>
            <a:pPr algn="l">
              <a:lnSpc>
                <a:spcPct val="100000"/>
              </a:lnSpc>
            </a:pPr>
            <a:r>
              <a:rPr kumimoji="1" lang="en-US" altLang="zh-CN" sz="140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时间：</a:t>
            </a:r>
            <a:endParaRPr kumimoji="1" lang="zh-CN" altLang="en-US"/>
          </a:p>
        </p:txBody>
      </p:sp>
      <p:sp>
        <p:nvSpPr>
          <p:cNvPr id="9" name="标题 1"/>
          <p:cNvSpPr txBox="1"/>
          <p:nvPr/>
        </p:nvSpPr>
        <p:spPr>
          <a:xfrm>
            <a:off x="1631315" y="5732780"/>
            <a:ext cx="1534160" cy="330835"/>
          </a:xfrm>
          <a:prstGeom prst="roundRect">
            <a:avLst>
              <a:gd name="adj" fmla="val 18730"/>
            </a:avLst>
          </a:prstGeom>
          <a:noFill/>
          <a:ln w="12700" cap="sq">
            <a:noFill/>
            <a:miter/>
          </a:ln>
        </p:spPr>
        <p:txBody>
          <a:bodyPr vert="horz" wrap="square" lIns="91440" tIns="45720" rIns="91440" bIns="45720" rtlCol="0" anchor="ctr"/>
          <a:lstStyle/>
          <a:p>
            <a:pPr algn="l">
              <a:lnSpc>
                <a:spcPct val="100000"/>
              </a:lnSpc>
            </a:pPr>
            <a:r>
              <a:rPr kumimoji="1" lang="zh-CN" altLang="en-US" sz="140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陈琳</a:t>
            </a:r>
            <a:r>
              <a:rPr kumimoji="1" lang="en-US" altLang="zh-CN" sz="140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 ChenL</a:t>
            </a:r>
            <a:r>
              <a:rPr kumimoji="1" lang="en-US" altLang="zh-CN" sz="140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in</a:t>
            </a:r>
            <a:endParaRPr kumimoji="1" lang="en-US" altLang="zh-CN" sz="140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endParaRPr>
          </a:p>
        </p:txBody>
      </p:sp>
      <p:sp>
        <p:nvSpPr>
          <p:cNvPr id="10" name="标题 1"/>
          <p:cNvSpPr txBox="1"/>
          <p:nvPr/>
        </p:nvSpPr>
        <p:spPr>
          <a:xfrm>
            <a:off x="4079240" y="5736590"/>
            <a:ext cx="1183640" cy="330835"/>
          </a:xfrm>
          <a:prstGeom prst="roundRect">
            <a:avLst>
              <a:gd name="adj" fmla="val 18730"/>
            </a:avLst>
          </a:prstGeom>
          <a:noFill/>
          <a:ln w="12700" cap="sq">
            <a:noFill/>
            <a:miter/>
          </a:ln>
        </p:spPr>
        <p:txBody>
          <a:bodyPr vert="horz" wrap="square" lIns="91440" tIns="45720" rIns="91440" bIns="45720" rtlCol="0" anchor="ctr"/>
          <a:lstStyle/>
          <a:p>
            <a:pPr algn="l">
              <a:lnSpc>
                <a:spcPct val="100000"/>
              </a:lnSpc>
            </a:pPr>
            <a:r>
              <a:rPr kumimoji="1" lang="en-US" altLang="zh-CN" sz="140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rPr>
              <a:t>2025.5.6</a:t>
            </a:r>
            <a:endParaRPr kumimoji="1" lang="en-US" altLang="zh-CN" sz="1400">
              <a:ln w="12700">
                <a:noFill/>
              </a:ln>
              <a:solidFill>
                <a:srgbClr val="FFFFFF">
                  <a:alpha val="100000"/>
                </a:srgbClr>
              </a:solidFill>
              <a:latin typeface="Source Han Sans" panose="020B0400000000000000" charset="-122"/>
              <a:ea typeface="Source Han Sans" panose="020B0400000000000000" charset="-122"/>
              <a:cs typeface="Source Han Sans" panose="020B0400000000000000" charset="-122"/>
            </a:endParaRPr>
          </a:p>
        </p:txBody>
      </p:sp>
      <p:sp>
        <p:nvSpPr>
          <p:cNvPr id="13" name="标题 1"/>
          <p:cNvSpPr txBox="1"/>
          <p:nvPr/>
        </p:nvSpPr>
        <p:spPr>
          <a:xfrm>
            <a:off x="7176386" y="2781281"/>
            <a:ext cx="1024569" cy="507172"/>
          </a:xfrm>
          <a:prstGeom prst="rect">
            <a:avLst/>
          </a:prstGeom>
          <a:noFill/>
          <a:ln>
            <a:noFill/>
          </a:ln>
        </p:spPr>
        <p:txBody>
          <a:bodyPr vert="horz" wrap="square" lIns="0" tIns="0" rIns="0" bIns="0" rtlCol="0" anchor="t"/>
          <a:lstStyle/>
          <a:p>
            <a:pPr algn="l">
              <a:lnSpc>
                <a:spcPct val="110000"/>
              </a:lnSpc>
            </a:pPr>
            <a:r>
              <a:rPr kumimoji="1" lang="en-US" altLang="zh-CN" sz="5400">
                <a:ln w="12700">
                  <a:noFill/>
                </a:ln>
                <a:solidFill>
                  <a:srgbClr val="2A757B">
                    <a:alpha val="68000"/>
                  </a:srgbClr>
                </a:solidFill>
                <a:latin typeface="Source Han Sans CN Bold" panose="020B0800000000000000" charset="-122"/>
                <a:ea typeface="Source Han Sans CN Bold" panose="020B0800000000000000" charset="-122"/>
                <a:cs typeface="Source Han Sans CN Bold" panose="020B0800000000000000" charset="-122"/>
              </a:rPr>
              <a:t>”</a:t>
            </a:r>
            <a:endParaRPr kumimoji="1" lang="zh-CN" altLang="en-US"/>
          </a:p>
        </p:txBody>
      </p:sp>
      <p:sp>
        <p:nvSpPr>
          <p:cNvPr id="14" name="标题 1"/>
          <p:cNvSpPr txBox="1"/>
          <p:nvPr/>
        </p:nvSpPr>
        <p:spPr>
          <a:xfrm>
            <a:off x="-97155" y="2781328"/>
            <a:ext cx="742261" cy="560418"/>
          </a:xfrm>
          <a:prstGeom prst="rect">
            <a:avLst/>
          </a:prstGeom>
          <a:noFill/>
          <a:ln>
            <a:noFill/>
          </a:ln>
        </p:spPr>
        <p:txBody>
          <a:bodyPr vert="horz" wrap="square" lIns="0" tIns="0" rIns="0" bIns="0" rtlCol="0" anchor="t"/>
          <a:lstStyle/>
          <a:p>
            <a:pPr algn="r">
              <a:lnSpc>
                <a:spcPct val="110000"/>
              </a:lnSpc>
            </a:pPr>
            <a:r>
              <a:rPr kumimoji="1" lang="en-US" altLang="zh-CN" sz="5400">
                <a:ln w="12700">
                  <a:noFill/>
                </a:ln>
                <a:solidFill>
                  <a:srgbClr val="2A757B">
                    <a:alpha val="68000"/>
                  </a:srgbClr>
                </a:solidFill>
                <a:latin typeface="Source Han Sans CN Bold" panose="020B0800000000000000" charset="-122"/>
                <a:ea typeface="Source Han Sans CN Bold" panose="020B0800000000000000" charset="-122"/>
                <a:cs typeface="Source Han Sans CN Bold" panose="020B0800000000000000" charset="-122"/>
              </a:rPr>
              <a:t>“</a:t>
            </a:r>
            <a:endParaRPr kumimoji="1" lang="zh-CN" altLang="en-US"/>
          </a:p>
        </p:txBody>
      </p:sp>
      <p:sp>
        <p:nvSpPr>
          <p:cNvPr id="15" name="标题 1"/>
          <p:cNvSpPr txBox="1"/>
          <p:nvPr/>
        </p:nvSpPr>
        <p:spPr>
          <a:xfrm flipV="1">
            <a:off x="767715" y="4365149"/>
            <a:ext cx="3771900" cy="7744"/>
          </a:xfrm>
          <a:prstGeom prst="rect">
            <a:avLst/>
          </a:prstGeom>
          <a:gradFill>
            <a:gsLst>
              <a:gs pos="0">
                <a:schemeClr val="bg1">
                  <a:alpha val="0"/>
                </a:schemeClr>
              </a:gs>
              <a:gs pos="100000">
                <a:schemeClr val="accent1">
                  <a:alpha val="100000"/>
                </a:schemeClr>
              </a:gs>
            </a:gsLst>
            <a:lin ang="10800000" scaled="0"/>
          </a:gradFill>
        </p:spPr>
        <p:txBody>
          <a:bodyPr vert="horz" wrap="square" lIns="0" tIns="0" rIns="0" bIns="0" rtlCol="0" anchor="ctr"/>
          <a:lstStyle/>
          <a:p>
            <a:pPr algn="ctr">
              <a:lnSpc>
                <a:spcPct val="100000"/>
              </a:lnSpc>
            </a:pP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图片 23"/>
          <p:cNvPicPr>
            <a:picLocks noChangeAspect="1"/>
          </p:cNvPicPr>
          <p:nvPr/>
        </p:nvPicPr>
        <p:blipFill>
          <a:blip r:embed="rId1">
            <a:alphaModFix amt="12000"/>
          </a:blip>
          <a:srcRect l="15327" t="13811"/>
          <a:stretch>
            <a:fillRect/>
          </a:stretch>
        </p:blipFill>
        <p:spPr>
          <a:xfrm rot="10800000">
            <a:off x="0" y="0"/>
            <a:ext cx="12192000" cy="6858000"/>
          </a:xfrm>
          <a:custGeom>
            <a:avLst/>
            <a:gdLst>
              <a:gd name="connsiteX0" fmla="*/ 12192000 w 12192000"/>
              <a:gd name="connsiteY0" fmla="*/ 0 h 6857999"/>
              <a:gd name="connsiteX1" fmla="*/ 0 w 12192000"/>
              <a:gd name="connsiteY1" fmla="*/ 0 h 6857999"/>
              <a:gd name="connsiteX2" fmla="*/ 0 w 12192000"/>
              <a:gd name="connsiteY2" fmla="*/ 6857999 h 6857999"/>
              <a:gd name="connsiteX3" fmla="*/ 12192000 w 12192000"/>
              <a:gd name="connsiteY3" fmla="*/ 6857999 h 6857999"/>
            </a:gdLst>
            <a:ahLst/>
            <a:cxnLst/>
            <a:rect l="l" t="t" r="r" b="b"/>
            <a:pathLst>
              <a:path w="12192000" h="6857999">
                <a:moveTo>
                  <a:pt x="12192000" y="0"/>
                </a:moveTo>
                <a:lnTo>
                  <a:pt x="0" y="0"/>
                </a:lnTo>
                <a:lnTo>
                  <a:pt x="0" y="6857999"/>
                </a:lnTo>
                <a:lnTo>
                  <a:pt x="12192000" y="6857999"/>
                </a:lnTo>
                <a:close/>
              </a:path>
            </a:pathLst>
          </a:custGeom>
          <a:noFill/>
          <a:ln>
            <a:noFill/>
          </a:ln>
        </p:spPr>
      </p:pic>
      <p:sp>
        <p:nvSpPr>
          <p:cNvPr id="3" name="标题 1"/>
          <p:cNvSpPr txBox="1"/>
          <p:nvPr/>
        </p:nvSpPr>
        <p:spPr>
          <a:xfrm>
            <a:off x="282356" y="371131"/>
            <a:ext cx="2732866" cy="1317090"/>
          </a:xfrm>
          <a:prstGeom prst="rect">
            <a:avLst/>
          </a:prstGeom>
          <a:noFill/>
          <a:ln>
            <a:noFill/>
          </a:ln>
        </p:spPr>
        <p:txBody>
          <a:bodyPr vert="horz" wrap="square" lIns="91440" tIns="45720" rIns="91440" bIns="45720" rtlCol="0" anchor="t"/>
          <a:lstStyle/>
          <a:p>
            <a:pPr algn="l">
              <a:lnSpc>
                <a:spcPct val="100000"/>
              </a:lnSpc>
            </a:pPr>
            <a:r>
              <a:rPr kumimoji="1" lang="en-US" altLang="zh-CN" sz="8000">
                <a:ln w="12700">
                  <a:noFill/>
                </a:ln>
                <a:solidFill>
                  <a:srgbClr val="FFC000">
                    <a:alpha val="100000"/>
                  </a:srgbClr>
                </a:solidFill>
                <a:latin typeface="OPPOSans H" panose="00020600040101010101" charset="-122"/>
                <a:ea typeface="OPPOSans H" panose="00020600040101010101" charset="-122"/>
                <a:cs typeface="OPPOSans H" panose="00020600040101010101" charset="-122"/>
              </a:rPr>
              <a:t>目录</a:t>
            </a:r>
            <a:endParaRPr kumimoji="1" lang="zh-CN" altLang="en-US"/>
          </a:p>
        </p:txBody>
      </p:sp>
      <p:sp>
        <p:nvSpPr>
          <p:cNvPr id="5" name="标题 1"/>
          <p:cNvSpPr txBox="1"/>
          <p:nvPr>
            <p:custDataLst>
              <p:tags r:id="rId2"/>
            </p:custDataLst>
          </p:nvPr>
        </p:nvSpPr>
        <p:spPr>
          <a:xfrm>
            <a:off x="1847462" y="2348954"/>
            <a:ext cx="858586" cy="858586"/>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custDataLst>
              <p:tags r:id="rId3"/>
            </p:custDataLst>
          </p:nvPr>
        </p:nvSpPr>
        <p:spPr>
          <a:xfrm>
            <a:off x="3215627" y="2420809"/>
            <a:ext cx="4072686" cy="830997"/>
          </a:xfrm>
          <a:prstGeom prst="rect">
            <a:avLst/>
          </a:prstGeom>
          <a:noFill/>
          <a:ln>
            <a:noFill/>
          </a:ln>
        </p:spPr>
        <p:txBody>
          <a:bodyPr vert="horz" wrap="square" lIns="91440" tIns="45720" rIns="91440" bIns="45720" rtlCol="0" anchor="ctr"/>
          <a:lstStyle/>
          <a:p>
            <a:pPr algn="l">
              <a:lnSpc>
                <a:spcPct val="130000"/>
              </a:lnSpc>
            </a:pPr>
            <a:r>
              <a:rPr kumimoji="1" lang="en-US" altLang="zh-CN" sz="2400" b="1">
                <a:ln w="12700">
                  <a:noFill/>
                </a:ln>
                <a:solidFill>
                  <a:srgbClr val="262626">
                    <a:alpha val="100000"/>
                  </a:srgbClr>
                </a:solidFill>
                <a:latin typeface="OPPOSans H" panose="00020600040101010101" charset="-122"/>
                <a:ea typeface="OPPOSans H" panose="00020600040101010101" charset="-122"/>
                <a:cs typeface="OPPOSans H" panose="00020600040101010101" charset="-122"/>
                <a:sym typeface="+mn-ea"/>
              </a:rPr>
              <a:t>Development</a:t>
            </a:r>
            <a:endParaRPr kumimoji="1" lang="en-US" altLang="zh-CN" sz="2400" b="1">
              <a:ln w="12700">
                <a:noFill/>
              </a:ln>
              <a:solidFill>
                <a:srgbClr val="262626">
                  <a:alpha val="100000"/>
                </a:srgbClr>
              </a:solidFill>
              <a:latin typeface="OPPOSans H" panose="00020600040101010101" charset="-122"/>
              <a:ea typeface="OPPOSans H" panose="00020600040101010101" charset="-122"/>
              <a:cs typeface="OPPOSans H" panose="00020600040101010101" charset="-122"/>
            </a:endParaRPr>
          </a:p>
        </p:txBody>
      </p:sp>
      <p:sp>
        <p:nvSpPr>
          <p:cNvPr id="7" name="标题 1"/>
          <p:cNvSpPr txBox="1"/>
          <p:nvPr>
            <p:custDataLst>
              <p:tags r:id="rId4"/>
            </p:custDataLst>
          </p:nvPr>
        </p:nvSpPr>
        <p:spPr>
          <a:xfrm>
            <a:off x="1847462" y="3600814"/>
            <a:ext cx="858586" cy="858586"/>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custDataLst>
              <p:tags r:id="rId5"/>
            </p:custDataLst>
          </p:nvPr>
        </p:nvSpPr>
        <p:spPr>
          <a:xfrm>
            <a:off x="3287382" y="4839164"/>
            <a:ext cx="4072686" cy="830997"/>
          </a:xfrm>
          <a:prstGeom prst="rect">
            <a:avLst/>
          </a:prstGeom>
          <a:noFill/>
          <a:ln>
            <a:noFill/>
          </a:ln>
        </p:spPr>
        <p:txBody>
          <a:bodyPr vert="horz" wrap="square" lIns="91440" tIns="45720" rIns="91440" bIns="45720" rtlCol="0" anchor="ctr"/>
          <a:lstStyle/>
          <a:p>
            <a:pPr algn="l">
              <a:lnSpc>
                <a:spcPct val="130000"/>
              </a:lnSpc>
            </a:pPr>
            <a:r>
              <a:rPr kumimoji="1" lang="en-US" altLang="zh-CN" sz="2400" b="1">
                <a:ln w="12700">
                  <a:noFill/>
                </a:ln>
                <a:solidFill>
                  <a:srgbClr val="262626">
                    <a:alpha val="100000"/>
                  </a:srgbClr>
                </a:solidFill>
                <a:latin typeface="OPPOSans H" panose="00020600040101010101" charset="-122"/>
                <a:ea typeface="OPPOSans H" panose="00020600040101010101" charset="-122"/>
                <a:cs typeface="OPPOSans H" panose="00020600040101010101" charset="-122"/>
              </a:rPr>
              <a:t>Conclusion</a:t>
            </a:r>
            <a:endParaRPr kumimoji="1" lang="en-US" altLang="zh-CN" sz="2400" b="1">
              <a:ln w="12700">
                <a:noFill/>
              </a:ln>
              <a:solidFill>
                <a:srgbClr val="262626">
                  <a:alpha val="100000"/>
                </a:srgbClr>
              </a:solidFill>
              <a:latin typeface="OPPOSans H" panose="00020600040101010101" charset="-122"/>
              <a:ea typeface="OPPOSans H" panose="00020600040101010101" charset="-122"/>
              <a:cs typeface="OPPOSans H" panose="00020600040101010101" charset="-122"/>
            </a:endParaRPr>
          </a:p>
        </p:txBody>
      </p:sp>
      <p:sp>
        <p:nvSpPr>
          <p:cNvPr id="9" name="标题 1"/>
          <p:cNvSpPr txBox="1"/>
          <p:nvPr>
            <p:custDataLst>
              <p:tags r:id="rId6"/>
            </p:custDataLst>
          </p:nvPr>
        </p:nvSpPr>
        <p:spPr>
          <a:xfrm>
            <a:off x="1855082" y="4783459"/>
            <a:ext cx="858586" cy="858586"/>
          </a:xfrm>
          <a:prstGeom prst="ellipse">
            <a:avLst/>
          </a:pr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custDataLst>
              <p:tags r:id="rId7"/>
            </p:custDataLst>
          </p:nvPr>
        </p:nvSpPr>
        <p:spPr>
          <a:xfrm>
            <a:off x="1847336" y="2564831"/>
            <a:ext cx="799148" cy="475093"/>
          </a:xfrm>
          <a:prstGeom prst="rect">
            <a:avLst/>
          </a:prstGeom>
          <a:noFill/>
          <a:ln>
            <a:noFill/>
          </a:ln>
        </p:spPr>
        <p:txBody>
          <a:bodyPr vert="horz" wrap="square" lIns="0" tIns="0" rIns="0" bIns="0" rtlCol="0" anchor="t"/>
          <a:lstStyle/>
          <a:p>
            <a:pPr algn="ctr">
              <a:lnSpc>
                <a:spcPct val="110000"/>
              </a:lnSpc>
            </a:pPr>
            <a:r>
              <a:rPr kumimoji="1" lang="en-US" altLang="zh-CN" sz="32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01</a:t>
            </a:r>
            <a:endParaRPr kumimoji="1" lang="zh-CN" altLang="en-US"/>
          </a:p>
        </p:txBody>
      </p:sp>
      <p:sp>
        <p:nvSpPr>
          <p:cNvPr id="11" name="标题 1"/>
          <p:cNvSpPr txBox="1"/>
          <p:nvPr>
            <p:custDataLst>
              <p:tags r:id="rId8"/>
            </p:custDataLst>
          </p:nvPr>
        </p:nvSpPr>
        <p:spPr>
          <a:xfrm>
            <a:off x="1847336" y="3792561"/>
            <a:ext cx="799148" cy="475093"/>
          </a:xfrm>
          <a:prstGeom prst="rect">
            <a:avLst/>
          </a:prstGeom>
          <a:noFill/>
          <a:ln>
            <a:noFill/>
          </a:ln>
        </p:spPr>
        <p:txBody>
          <a:bodyPr vert="horz" wrap="square" lIns="0" tIns="0" rIns="0" bIns="0" rtlCol="0" anchor="t"/>
          <a:lstStyle/>
          <a:p>
            <a:pPr algn="ctr">
              <a:lnSpc>
                <a:spcPct val="110000"/>
              </a:lnSpc>
            </a:pPr>
            <a:r>
              <a:rPr kumimoji="1" lang="en-US" altLang="zh-CN" sz="32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02</a:t>
            </a:r>
            <a:endParaRPr kumimoji="1" lang="zh-CN" altLang="en-US"/>
          </a:p>
        </p:txBody>
      </p:sp>
      <p:sp>
        <p:nvSpPr>
          <p:cNvPr id="12" name="标题 1"/>
          <p:cNvSpPr txBox="1"/>
          <p:nvPr>
            <p:custDataLst>
              <p:tags r:id="rId9"/>
            </p:custDataLst>
          </p:nvPr>
        </p:nvSpPr>
        <p:spPr>
          <a:xfrm>
            <a:off x="1858131" y="5020926"/>
            <a:ext cx="799148" cy="475093"/>
          </a:xfrm>
          <a:prstGeom prst="rect">
            <a:avLst/>
          </a:prstGeom>
          <a:noFill/>
          <a:ln>
            <a:noFill/>
          </a:ln>
        </p:spPr>
        <p:txBody>
          <a:bodyPr vert="horz" wrap="square" lIns="0" tIns="0" rIns="0" bIns="0" rtlCol="0" anchor="t"/>
          <a:lstStyle/>
          <a:p>
            <a:pPr algn="ctr">
              <a:lnSpc>
                <a:spcPct val="110000"/>
              </a:lnSpc>
            </a:pPr>
            <a:r>
              <a:rPr kumimoji="1" lang="en-US" altLang="zh-CN" sz="3200">
                <a:ln w="12700">
                  <a:noFill/>
                </a:ln>
                <a:solidFill>
                  <a:srgbClr val="FFFFFF">
                    <a:alpha val="100000"/>
                  </a:srgbClr>
                </a:solidFill>
                <a:latin typeface="OPPOSans H" panose="00020600040101010101" charset="-122"/>
                <a:ea typeface="OPPOSans H" panose="00020600040101010101" charset="-122"/>
                <a:cs typeface="OPPOSans H" panose="00020600040101010101" charset="-122"/>
              </a:rPr>
              <a:t>03</a:t>
            </a:r>
            <a:endParaRPr kumimoji="1" lang="zh-CN" altLang="en-US"/>
          </a:p>
        </p:txBody>
      </p:sp>
      <p:sp>
        <p:nvSpPr>
          <p:cNvPr id="15" name="标题 1"/>
          <p:cNvSpPr txBox="1"/>
          <p:nvPr>
            <p:custDataLst>
              <p:tags r:id="rId10"/>
            </p:custDataLst>
          </p:nvPr>
        </p:nvSpPr>
        <p:spPr>
          <a:xfrm>
            <a:off x="3287353" y="3716384"/>
            <a:ext cx="4072686" cy="830997"/>
          </a:xfrm>
          <a:prstGeom prst="rect">
            <a:avLst/>
          </a:prstGeom>
          <a:noFill/>
          <a:ln>
            <a:noFill/>
          </a:ln>
        </p:spPr>
        <p:txBody>
          <a:bodyPr vert="horz" wrap="square" lIns="91440" tIns="45720" rIns="91440" bIns="45720" rtlCol="0" anchor="ctr"/>
          <a:lstStyle/>
          <a:p>
            <a:pPr algn="l">
              <a:lnSpc>
                <a:spcPct val="130000"/>
              </a:lnSpc>
            </a:pPr>
            <a:r>
              <a:rPr kumimoji="1" lang="en-US" altLang="zh-CN" sz="2400" b="1">
                <a:ln w="12700">
                  <a:noFill/>
                </a:ln>
                <a:solidFill>
                  <a:srgbClr val="262626">
                    <a:alpha val="100000"/>
                  </a:srgbClr>
                </a:solidFill>
                <a:latin typeface="OPPOSans H" panose="00020600040101010101" charset="-122"/>
                <a:ea typeface="OPPOSans H" panose="00020600040101010101" charset="-122"/>
                <a:cs typeface="OPPOSans H" panose="00020600040101010101" charset="-122"/>
              </a:rPr>
              <a:t>Making</a:t>
            </a:r>
            <a:endParaRPr kumimoji="1" lang="en-US" altLang="zh-CN" sz="2400" b="1">
              <a:ln w="12700">
                <a:noFill/>
              </a:ln>
              <a:solidFill>
                <a:srgbClr val="262626">
                  <a:alpha val="100000"/>
                </a:srgbClr>
              </a:solidFill>
              <a:latin typeface="OPPOSans H" panose="00020600040101010101" charset="-122"/>
              <a:ea typeface="OPPOSans H" panose="00020600040101010101" charset="-122"/>
              <a:cs typeface="OPPOSans H" panose="00020600040101010101" charset="-122"/>
            </a:endParaRPr>
          </a:p>
        </p:txBody>
      </p:sp>
      <p:sp>
        <p:nvSpPr>
          <p:cNvPr id="19" name="标题 1"/>
          <p:cNvSpPr txBox="1"/>
          <p:nvPr/>
        </p:nvSpPr>
        <p:spPr>
          <a:xfrm rot="8868189">
            <a:off x="6711267" y="5142617"/>
            <a:ext cx="6089253" cy="4495240"/>
          </a:xfrm>
          <a:custGeom>
            <a:avLst/>
            <a:gdLst>
              <a:gd name="connsiteX0" fmla="*/ 56568 w 6089253"/>
              <a:gd name="connsiteY0" fmla="*/ 1214346 h 4495240"/>
              <a:gd name="connsiteX1" fmla="*/ 54 w 6089253"/>
              <a:gd name="connsiteY1" fmla="*/ 1596358 h 4495240"/>
              <a:gd name="connsiteX2" fmla="*/ 323361 w 6089253"/>
              <a:gd name="connsiteY2" fmla="*/ 2352085 h 4495240"/>
              <a:gd name="connsiteX3" fmla="*/ 1029302 w 6089253"/>
              <a:gd name="connsiteY3" fmla="*/ 2676687 h 4495240"/>
              <a:gd name="connsiteX4" fmla="*/ 1514965 w 6089253"/>
              <a:gd name="connsiteY4" fmla="*/ 3106923 h 4495240"/>
              <a:gd name="connsiteX5" fmla="*/ 1714800 w 6089253"/>
              <a:gd name="connsiteY5" fmla="*/ 3867761 h 4495240"/>
              <a:gd name="connsiteX6" fmla="*/ 2411705 w 6089253"/>
              <a:gd name="connsiteY6" fmla="*/ 4419704 h 4495240"/>
              <a:gd name="connsiteX7" fmla="*/ 3261708 w 6089253"/>
              <a:gd name="connsiteY7" fmla="*/ 4494892 h 4495240"/>
              <a:gd name="connsiteX8" fmla="*/ 4071862 w 6089253"/>
              <a:gd name="connsiteY8" fmla="*/ 4449854 h 4495240"/>
              <a:gd name="connsiteX9" fmla="*/ 5646546 w 6089253"/>
              <a:gd name="connsiteY9" fmla="*/ 3602272 h 4495240"/>
              <a:gd name="connsiteX10" fmla="*/ 6088212 w 6089253"/>
              <a:gd name="connsiteY10" fmla="*/ 2378011 h 4495240"/>
              <a:gd name="connsiteX11" fmla="*/ 5287687 w 6089253"/>
              <a:gd name="connsiteY11" fmla="*/ 626624 h 4495240"/>
              <a:gd name="connsiteX12" fmla="*/ 3684635 w 6089253"/>
              <a:gd name="connsiteY12" fmla="*/ 23717 h 4495240"/>
              <a:gd name="connsiteX13" fmla="*/ 1950706 w 6089253"/>
              <a:gd name="connsiteY13" fmla="*/ 79644 h 4495240"/>
              <a:gd name="connsiteX14" fmla="*/ 682368 w 6089253"/>
              <a:gd name="connsiteY14" fmla="*/ 282465 h 4495240"/>
              <a:gd name="connsiteX15" fmla="*/ 56568 w 6089253"/>
              <a:gd name="connsiteY15" fmla="*/ 1214346 h 4495240"/>
            </a:gdLst>
            <a:ahLst/>
            <a:cxnLst/>
            <a:rect l="l" t="t" r="r" b="b"/>
            <a:pathLst>
              <a:path w="6089253" h="4495240">
                <a:moveTo>
                  <a:pt x="56568" y="1214346"/>
                </a:moveTo>
                <a:cubicBezTo>
                  <a:pt x="21164" y="1339979"/>
                  <a:pt x="1313" y="1468502"/>
                  <a:pt x="54" y="1596358"/>
                </a:cubicBezTo>
                <a:cubicBezTo>
                  <a:pt x="-2760" y="1879774"/>
                  <a:pt x="103971" y="2172746"/>
                  <a:pt x="323361" y="2352085"/>
                </a:cubicBezTo>
                <a:cubicBezTo>
                  <a:pt x="524751" y="2516757"/>
                  <a:pt x="792284" y="2569425"/>
                  <a:pt x="1029302" y="2676687"/>
                </a:cubicBezTo>
                <a:cubicBezTo>
                  <a:pt x="1226841" y="2766098"/>
                  <a:pt x="1417936" y="2907806"/>
                  <a:pt x="1514965" y="3106923"/>
                </a:cubicBezTo>
                <a:cubicBezTo>
                  <a:pt x="1631399" y="3345819"/>
                  <a:pt x="1609549" y="3625161"/>
                  <a:pt x="1714800" y="3867761"/>
                </a:cubicBezTo>
                <a:cubicBezTo>
                  <a:pt x="1836716" y="4148733"/>
                  <a:pt x="2117137" y="4335776"/>
                  <a:pt x="2411705" y="4419704"/>
                </a:cubicBezTo>
                <a:cubicBezTo>
                  <a:pt x="2690274" y="4499114"/>
                  <a:pt x="2975213" y="4492299"/>
                  <a:pt x="3261708" y="4494892"/>
                </a:cubicBezTo>
                <a:cubicBezTo>
                  <a:pt x="3532574" y="4497336"/>
                  <a:pt x="3802847" y="4487410"/>
                  <a:pt x="4071862" y="4449854"/>
                </a:cubicBezTo>
                <a:cubicBezTo>
                  <a:pt x="4686700" y="4363999"/>
                  <a:pt x="5260652" y="4101917"/>
                  <a:pt x="5646546" y="3602272"/>
                </a:cubicBezTo>
                <a:cubicBezTo>
                  <a:pt x="5915486" y="3254113"/>
                  <a:pt x="6074065" y="2818099"/>
                  <a:pt x="6088212" y="2378011"/>
                </a:cubicBezTo>
                <a:cubicBezTo>
                  <a:pt x="6109544" y="1713398"/>
                  <a:pt x="5801866" y="1048119"/>
                  <a:pt x="5287687" y="626624"/>
                </a:cubicBezTo>
                <a:cubicBezTo>
                  <a:pt x="4839724" y="259354"/>
                  <a:pt x="4261106" y="80681"/>
                  <a:pt x="3684635" y="23717"/>
                </a:cubicBezTo>
                <a:cubicBezTo>
                  <a:pt x="3108165" y="-33248"/>
                  <a:pt x="2527251" y="23198"/>
                  <a:pt x="1950706" y="79644"/>
                </a:cubicBezTo>
                <a:cubicBezTo>
                  <a:pt x="1593106" y="114682"/>
                  <a:pt x="978121" y="50680"/>
                  <a:pt x="682368" y="282465"/>
                </a:cubicBezTo>
                <a:cubicBezTo>
                  <a:pt x="393355" y="509065"/>
                  <a:pt x="159448" y="849224"/>
                  <a:pt x="56568" y="1214346"/>
                </a:cubicBezTo>
                <a:close/>
              </a:path>
            </a:pathLst>
          </a:custGeom>
          <a:solidFill>
            <a:schemeClr val="accent2"/>
          </a:solidFill>
          <a:ln w="7404" cap="flat">
            <a:noFill/>
            <a:miter/>
          </a:ln>
        </p:spPr>
        <p:txBody>
          <a:bodyPr vert="horz" wrap="square" lIns="91440" tIns="45720" rIns="91440" bIns="45720" rtlCol="0" anchor="ctr"/>
          <a:lstStyle/>
          <a:p>
            <a:pPr algn="l">
              <a:lnSpc>
                <a:spcPct val="110000"/>
              </a:lnSpc>
            </a:pPr>
            <a:endParaRPr kumimoji="1" lang="zh-CN" altLang="en-US"/>
          </a:p>
        </p:txBody>
      </p:sp>
      <p:sp>
        <p:nvSpPr>
          <p:cNvPr id="20" name="标题 1"/>
          <p:cNvSpPr txBox="1"/>
          <p:nvPr/>
        </p:nvSpPr>
        <p:spPr>
          <a:xfrm rot="20328189">
            <a:off x="8348093" y="5645958"/>
            <a:ext cx="2561590" cy="2460625"/>
          </a:xfrm>
          <a:custGeom>
            <a:avLst/>
            <a:gdLst>
              <a:gd name="idx" fmla="cos wd2 2700000"/>
              <a:gd name="idy" fmla="sin hd2 2700000"/>
              <a:gd name="il" fmla="+- hc 0 idx"/>
              <a:gd name="ir" fmla="+- hc idx 0"/>
              <a:gd name="it" fmla="+- vc 0 idy"/>
              <a:gd name="ib" fmla="+- vc idy 0"/>
            </a:gdLst>
            <a:ahLst/>
            <a:cxnLst/>
            <a:rect l="l" t="t" r="r" b="b"/>
            <a:pathLst>
              <a:path w="4034" h="3875">
                <a:moveTo>
                  <a:pt x="1248" y="3806"/>
                </a:moveTo>
                <a:lnTo>
                  <a:pt x="2786" y="3806"/>
                </a:lnTo>
                <a:lnTo>
                  <a:pt x="2757" y="3818"/>
                </a:lnTo>
                <a:cubicBezTo>
                  <a:pt x="2711" y="3836"/>
                  <a:pt x="2664" y="3853"/>
                  <a:pt x="2617" y="3867"/>
                </a:cubicBezTo>
                <a:lnTo>
                  <a:pt x="2591" y="3875"/>
                </a:lnTo>
                <a:lnTo>
                  <a:pt x="1443" y="3875"/>
                </a:lnTo>
                <a:lnTo>
                  <a:pt x="1417" y="3867"/>
                </a:lnTo>
                <a:cubicBezTo>
                  <a:pt x="1370" y="3853"/>
                  <a:pt x="1323" y="3836"/>
                  <a:pt x="1277" y="3818"/>
                </a:cubicBezTo>
                <a:lnTo>
                  <a:pt x="1248" y="3806"/>
                </a:lnTo>
                <a:close/>
                <a:moveTo>
                  <a:pt x="919" y="3633"/>
                </a:moveTo>
                <a:lnTo>
                  <a:pt x="3115" y="3633"/>
                </a:lnTo>
                <a:lnTo>
                  <a:pt x="3104" y="3640"/>
                </a:lnTo>
                <a:cubicBezTo>
                  <a:pt x="3077" y="3658"/>
                  <a:pt x="3049" y="3675"/>
                  <a:pt x="3021" y="3691"/>
                </a:cubicBezTo>
                <a:lnTo>
                  <a:pt x="3001" y="3702"/>
                </a:lnTo>
                <a:lnTo>
                  <a:pt x="1033" y="3702"/>
                </a:lnTo>
                <a:lnTo>
                  <a:pt x="1013" y="3691"/>
                </a:lnTo>
                <a:cubicBezTo>
                  <a:pt x="985" y="3675"/>
                  <a:pt x="957" y="3658"/>
                  <a:pt x="930" y="3640"/>
                </a:cubicBezTo>
                <a:lnTo>
                  <a:pt x="919" y="3633"/>
                </a:lnTo>
                <a:close/>
                <a:moveTo>
                  <a:pt x="690" y="3460"/>
                </a:moveTo>
                <a:lnTo>
                  <a:pt x="3344" y="3460"/>
                </a:lnTo>
                <a:lnTo>
                  <a:pt x="3337" y="3466"/>
                </a:lnTo>
                <a:cubicBezTo>
                  <a:pt x="3313" y="3487"/>
                  <a:pt x="3288" y="3508"/>
                  <a:pt x="3262" y="3528"/>
                </a:cubicBezTo>
                <a:lnTo>
                  <a:pt x="3261" y="3529"/>
                </a:lnTo>
                <a:lnTo>
                  <a:pt x="773" y="3529"/>
                </a:lnTo>
                <a:lnTo>
                  <a:pt x="772" y="3528"/>
                </a:lnTo>
                <a:cubicBezTo>
                  <a:pt x="746" y="3508"/>
                  <a:pt x="721" y="3487"/>
                  <a:pt x="697" y="3466"/>
                </a:cubicBezTo>
                <a:lnTo>
                  <a:pt x="690" y="3460"/>
                </a:lnTo>
                <a:close/>
                <a:moveTo>
                  <a:pt x="515" y="3287"/>
                </a:moveTo>
                <a:lnTo>
                  <a:pt x="3519" y="3287"/>
                </a:lnTo>
                <a:lnTo>
                  <a:pt x="3510" y="3297"/>
                </a:lnTo>
                <a:cubicBezTo>
                  <a:pt x="3499" y="3309"/>
                  <a:pt x="3488" y="3321"/>
                  <a:pt x="3477" y="3333"/>
                </a:cubicBezTo>
                <a:lnTo>
                  <a:pt x="3454" y="3356"/>
                </a:lnTo>
                <a:lnTo>
                  <a:pt x="580" y="3356"/>
                </a:lnTo>
                <a:lnTo>
                  <a:pt x="557" y="3333"/>
                </a:lnTo>
                <a:cubicBezTo>
                  <a:pt x="546" y="3321"/>
                  <a:pt x="535" y="3309"/>
                  <a:pt x="524" y="3297"/>
                </a:cubicBezTo>
                <a:lnTo>
                  <a:pt x="515" y="3287"/>
                </a:lnTo>
                <a:close/>
                <a:moveTo>
                  <a:pt x="376" y="3114"/>
                </a:moveTo>
                <a:lnTo>
                  <a:pt x="3658" y="3114"/>
                </a:lnTo>
                <a:lnTo>
                  <a:pt x="3633" y="3148"/>
                </a:lnTo>
                <a:lnTo>
                  <a:pt x="3606" y="3183"/>
                </a:lnTo>
                <a:lnTo>
                  <a:pt x="428" y="3183"/>
                </a:lnTo>
                <a:lnTo>
                  <a:pt x="401" y="3148"/>
                </a:lnTo>
                <a:lnTo>
                  <a:pt x="376" y="3114"/>
                </a:lnTo>
                <a:close/>
                <a:moveTo>
                  <a:pt x="265" y="2941"/>
                </a:moveTo>
                <a:lnTo>
                  <a:pt x="3769" y="2941"/>
                </a:lnTo>
                <a:lnTo>
                  <a:pt x="3767" y="2945"/>
                </a:lnTo>
                <a:cubicBezTo>
                  <a:pt x="3759" y="2959"/>
                  <a:pt x="3750" y="2973"/>
                  <a:pt x="3742" y="2987"/>
                </a:cubicBezTo>
                <a:lnTo>
                  <a:pt x="3728" y="3010"/>
                </a:lnTo>
                <a:lnTo>
                  <a:pt x="306" y="3010"/>
                </a:lnTo>
                <a:lnTo>
                  <a:pt x="292" y="2987"/>
                </a:lnTo>
                <a:cubicBezTo>
                  <a:pt x="284" y="2973"/>
                  <a:pt x="275" y="2959"/>
                  <a:pt x="267" y="2945"/>
                </a:cubicBezTo>
                <a:lnTo>
                  <a:pt x="265" y="2941"/>
                </a:lnTo>
                <a:close/>
                <a:moveTo>
                  <a:pt x="177" y="2768"/>
                </a:moveTo>
                <a:lnTo>
                  <a:pt x="3857" y="2768"/>
                </a:lnTo>
                <a:lnTo>
                  <a:pt x="3856" y="2771"/>
                </a:lnTo>
                <a:cubicBezTo>
                  <a:pt x="3849" y="2786"/>
                  <a:pt x="3842" y="2801"/>
                  <a:pt x="3835" y="2815"/>
                </a:cubicBezTo>
                <a:lnTo>
                  <a:pt x="3824" y="2837"/>
                </a:lnTo>
                <a:lnTo>
                  <a:pt x="210" y="2837"/>
                </a:lnTo>
                <a:lnTo>
                  <a:pt x="199" y="2815"/>
                </a:lnTo>
                <a:cubicBezTo>
                  <a:pt x="192" y="2801"/>
                  <a:pt x="185" y="2786"/>
                  <a:pt x="178" y="2771"/>
                </a:cubicBezTo>
                <a:lnTo>
                  <a:pt x="177" y="2768"/>
                </a:lnTo>
                <a:close/>
                <a:moveTo>
                  <a:pt x="108" y="2595"/>
                </a:moveTo>
                <a:lnTo>
                  <a:pt x="3926" y="2595"/>
                </a:lnTo>
                <a:lnTo>
                  <a:pt x="3912" y="2635"/>
                </a:lnTo>
                <a:lnTo>
                  <a:pt x="3900" y="2664"/>
                </a:lnTo>
                <a:lnTo>
                  <a:pt x="134" y="2664"/>
                </a:lnTo>
                <a:lnTo>
                  <a:pt x="122" y="2635"/>
                </a:lnTo>
                <a:lnTo>
                  <a:pt x="108" y="2595"/>
                </a:lnTo>
                <a:close/>
                <a:moveTo>
                  <a:pt x="58" y="2422"/>
                </a:moveTo>
                <a:lnTo>
                  <a:pt x="3976" y="2422"/>
                </a:lnTo>
                <a:lnTo>
                  <a:pt x="3970" y="2445"/>
                </a:lnTo>
                <a:lnTo>
                  <a:pt x="3958" y="2491"/>
                </a:lnTo>
                <a:lnTo>
                  <a:pt x="76" y="2491"/>
                </a:lnTo>
                <a:lnTo>
                  <a:pt x="64" y="2445"/>
                </a:lnTo>
                <a:lnTo>
                  <a:pt x="58" y="2422"/>
                </a:lnTo>
                <a:close/>
                <a:moveTo>
                  <a:pt x="23" y="2249"/>
                </a:moveTo>
                <a:lnTo>
                  <a:pt x="4011" y="2249"/>
                </a:lnTo>
                <a:lnTo>
                  <a:pt x="4002" y="2298"/>
                </a:lnTo>
                <a:lnTo>
                  <a:pt x="3999" y="2318"/>
                </a:lnTo>
                <a:lnTo>
                  <a:pt x="35" y="2318"/>
                </a:lnTo>
                <a:lnTo>
                  <a:pt x="32" y="2298"/>
                </a:lnTo>
                <a:lnTo>
                  <a:pt x="23" y="2249"/>
                </a:lnTo>
                <a:close/>
                <a:moveTo>
                  <a:pt x="5" y="2076"/>
                </a:moveTo>
                <a:lnTo>
                  <a:pt x="4029" y="2076"/>
                </a:lnTo>
                <a:lnTo>
                  <a:pt x="4028" y="2096"/>
                </a:lnTo>
                <a:lnTo>
                  <a:pt x="4024" y="2145"/>
                </a:lnTo>
                <a:lnTo>
                  <a:pt x="10" y="2145"/>
                </a:lnTo>
                <a:lnTo>
                  <a:pt x="6" y="2096"/>
                </a:lnTo>
                <a:lnTo>
                  <a:pt x="5" y="2076"/>
                </a:lnTo>
                <a:close/>
                <a:moveTo>
                  <a:pt x="0" y="1903"/>
                </a:moveTo>
                <a:lnTo>
                  <a:pt x="4034" y="1903"/>
                </a:lnTo>
                <a:lnTo>
                  <a:pt x="4034" y="1941"/>
                </a:lnTo>
                <a:lnTo>
                  <a:pt x="4034" y="1972"/>
                </a:lnTo>
                <a:lnTo>
                  <a:pt x="0" y="1972"/>
                </a:lnTo>
                <a:lnTo>
                  <a:pt x="0" y="1941"/>
                </a:lnTo>
                <a:lnTo>
                  <a:pt x="0" y="1903"/>
                </a:lnTo>
                <a:close/>
                <a:moveTo>
                  <a:pt x="11" y="1730"/>
                </a:moveTo>
                <a:lnTo>
                  <a:pt x="4023" y="1730"/>
                </a:lnTo>
                <a:lnTo>
                  <a:pt x="4024" y="1735"/>
                </a:lnTo>
                <a:cubicBezTo>
                  <a:pt x="4025" y="1752"/>
                  <a:pt x="4027" y="1769"/>
                  <a:pt x="4028" y="1786"/>
                </a:cubicBezTo>
                <a:lnTo>
                  <a:pt x="4029" y="1799"/>
                </a:lnTo>
                <a:lnTo>
                  <a:pt x="5" y="1799"/>
                </a:lnTo>
                <a:lnTo>
                  <a:pt x="6" y="1786"/>
                </a:lnTo>
                <a:cubicBezTo>
                  <a:pt x="7" y="1769"/>
                  <a:pt x="9" y="1752"/>
                  <a:pt x="10" y="1735"/>
                </a:cubicBezTo>
                <a:lnTo>
                  <a:pt x="11" y="1730"/>
                </a:lnTo>
                <a:close/>
                <a:moveTo>
                  <a:pt x="37" y="1557"/>
                </a:moveTo>
                <a:lnTo>
                  <a:pt x="3997" y="1557"/>
                </a:lnTo>
                <a:lnTo>
                  <a:pt x="4002" y="1584"/>
                </a:lnTo>
                <a:lnTo>
                  <a:pt x="4009" y="1626"/>
                </a:lnTo>
                <a:lnTo>
                  <a:pt x="25" y="1626"/>
                </a:lnTo>
                <a:lnTo>
                  <a:pt x="32" y="1584"/>
                </a:lnTo>
                <a:lnTo>
                  <a:pt x="37" y="1557"/>
                </a:lnTo>
                <a:close/>
                <a:moveTo>
                  <a:pt x="78" y="1384"/>
                </a:moveTo>
                <a:lnTo>
                  <a:pt x="3956" y="1384"/>
                </a:lnTo>
                <a:lnTo>
                  <a:pt x="3957" y="1389"/>
                </a:lnTo>
                <a:cubicBezTo>
                  <a:pt x="3962" y="1405"/>
                  <a:pt x="3966" y="1421"/>
                  <a:pt x="3970" y="1437"/>
                </a:cubicBezTo>
                <a:lnTo>
                  <a:pt x="3974" y="1453"/>
                </a:lnTo>
                <a:lnTo>
                  <a:pt x="60" y="1453"/>
                </a:lnTo>
                <a:lnTo>
                  <a:pt x="64" y="1437"/>
                </a:lnTo>
                <a:cubicBezTo>
                  <a:pt x="68" y="1421"/>
                  <a:pt x="72" y="1405"/>
                  <a:pt x="77" y="1389"/>
                </a:cubicBezTo>
                <a:lnTo>
                  <a:pt x="78" y="1384"/>
                </a:lnTo>
                <a:close/>
                <a:moveTo>
                  <a:pt x="136" y="1211"/>
                </a:moveTo>
                <a:lnTo>
                  <a:pt x="3898" y="1211"/>
                </a:lnTo>
                <a:lnTo>
                  <a:pt x="3912" y="1247"/>
                </a:lnTo>
                <a:lnTo>
                  <a:pt x="3923" y="1280"/>
                </a:lnTo>
                <a:lnTo>
                  <a:pt x="111" y="1280"/>
                </a:lnTo>
                <a:lnTo>
                  <a:pt x="122" y="1247"/>
                </a:lnTo>
                <a:lnTo>
                  <a:pt x="136" y="1211"/>
                </a:lnTo>
                <a:close/>
                <a:moveTo>
                  <a:pt x="213" y="1038"/>
                </a:moveTo>
                <a:lnTo>
                  <a:pt x="3821" y="1038"/>
                </a:lnTo>
                <a:lnTo>
                  <a:pt x="3835" y="1067"/>
                </a:lnTo>
                <a:lnTo>
                  <a:pt x="3854" y="1107"/>
                </a:lnTo>
                <a:lnTo>
                  <a:pt x="180" y="1107"/>
                </a:lnTo>
                <a:lnTo>
                  <a:pt x="199" y="1067"/>
                </a:lnTo>
                <a:lnTo>
                  <a:pt x="213" y="1038"/>
                </a:lnTo>
                <a:close/>
                <a:moveTo>
                  <a:pt x="311" y="865"/>
                </a:moveTo>
                <a:lnTo>
                  <a:pt x="3723" y="865"/>
                </a:lnTo>
                <a:lnTo>
                  <a:pt x="3742" y="895"/>
                </a:lnTo>
                <a:lnTo>
                  <a:pt x="3765" y="934"/>
                </a:lnTo>
                <a:lnTo>
                  <a:pt x="269" y="934"/>
                </a:lnTo>
                <a:lnTo>
                  <a:pt x="292" y="895"/>
                </a:lnTo>
                <a:lnTo>
                  <a:pt x="311" y="865"/>
                </a:lnTo>
                <a:close/>
                <a:moveTo>
                  <a:pt x="433" y="692"/>
                </a:moveTo>
                <a:lnTo>
                  <a:pt x="3601" y="692"/>
                </a:lnTo>
                <a:lnTo>
                  <a:pt x="3604" y="696"/>
                </a:lnTo>
                <a:cubicBezTo>
                  <a:pt x="3614" y="708"/>
                  <a:pt x="3624" y="721"/>
                  <a:pt x="3633" y="734"/>
                </a:cubicBezTo>
                <a:lnTo>
                  <a:pt x="3653" y="761"/>
                </a:lnTo>
                <a:lnTo>
                  <a:pt x="381" y="761"/>
                </a:lnTo>
                <a:lnTo>
                  <a:pt x="401" y="734"/>
                </a:lnTo>
                <a:cubicBezTo>
                  <a:pt x="410" y="721"/>
                  <a:pt x="420" y="708"/>
                  <a:pt x="430" y="696"/>
                </a:cubicBezTo>
                <a:lnTo>
                  <a:pt x="433" y="692"/>
                </a:lnTo>
                <a:close/>
                <a:moveTo>
                  <a:pt x="587" y="519"/>
                </a:moveTo>
                <a:lnTo>
                  <a:pt x="3447" y="519"/>
                </a:lnTo>
                <a:lnTo>
                  <a:pt x="3477" y="549"/>
                </a:lnTo>
                <a:cubicBezTo>
                  <a:pt x="3488" y="561"/>
                  <a:pt x="3499" y="573"/>
                  <a:pt x="3510" y="585"/>
                </a:cubicBezTo>
                <a:lnTo>
                  <a:pt x="3513" y="588"/>
                </a:lnTo>
                <a:lnTo>
                  <a:pt x="521" y="588"/>
                </a:lnTo>
                <a:lnTo>
                  <a:pt x="524" y="585"/>
                </a:lnTo>
                <a:cubicBezTo>
                  <a:pt x="535" y="573"/>
                  <a:pt x="546" y="561"/>
                  <a:pt x="557" y="549"/>
                </a:cubicBezTo>
                <a:lnTo>
                  <a:pt x="587" y="519"/>
                </a:lnTo>
                <a:close/>
                <a:moveTo>
                  <a:pt x="782" y="346"/>
                </a:moveTo>
                <a:lnTo>
                  <a:pt x="3252" y="346"/>
                </a:lnTo>
                <a:lnTo>
                  <a:pt x="3262" y="354"/>
                </a:lnTo>
                <a:cubicBezTo>
                  <a:pt x="3275" y="364"/>
                  <a:pt x="3288" y="374"/>
                  <a:pt x="3300" y="385"/>
                </a:cubicBezTo>
                <a:lnTo>
                  <a:pt x="3336" y="415"/>
                </a:lnTo>
                <a:lnTo>
                  <a:pt x="698" y="415"/>
                </a:lnTo>
                <a:lnTo>
                  <a:pt x="734" y="385"/>
                </a:lnTo>
                <a:cubicBezTo>
                  <a:pt x="746" y="374"/>
                  <a:pt x="759" y="364"/>
                  <a:pt x="772" y="354"/>
                </a:cubicBezTo>
                <a:lnTo>
                  <a:pt x="782" y="346"/>
                </a:lnTo>
                <a:close/>
                <a:moveTo>
                  <a:pt x="1046" y="173"/>
                </a:moveTo>
                <a:lnTo>
                  <a:pt x="2988" y="173"/>
                </a:lnTo>
                <a:lnTo>
                  <a:pt x="3021" y="191"/>
                </a:lnTo>
                <a:cubicBezTo>
                  <a:pt x="3049" y="207"/>
                  <a:pt x="3077" y="224"/>
                  <a:pt x="3104" y="242"/>
                </a:cubicBezTo>
                <a:lnTo>
                  <a:pt x="3105" y="242"/>
                </a:lnTo>
                <a:lnTo>
                  <a:pt x="929" y="242"/>
                </a:lnTo>
                <a:lnTo>
                  <a:pt x="930" y="242"/>
                </a:lnTo>
                <a:cubicBezTo>
                  <a:pt x="957" y="224"/>
                  <a:pt x="985" y="207"/>
                  <a:pt x="1013" y="191"/>
                </a:cubicBezTo>
                <a:lnTo>
                  <a:pt x="1046" y="173"/>
                </a:lnTo>
                <a:close/>
                <a:moveTo>
                  <a:pt x="1467" y="0"/>
                </a:moveTo>
                <a:lnTo>
                  <a:pt x="2567" y="0"/>
                </a:lnTo>
                <a:lnTo>
                  <a:pt x="2569" y="1"/>
                </a:lnTo>
                <a:cubicBezTo>
                  <a:pt x="2633" y="19"/>
                  <a:pt x="2696" y="40"/>
                  <a:pt x="2757" y="64"/>
                </a:cubicBezTo>
                <a:lnTo>
                  <a:pt x="2769" y="69"/>
                </a:lnTo>
                <a:lnTo>
                  <a:pt x="1265" y="69"/>
                </a:lnTo>
                <a:lnTo>
                  <a:pt x="1277" y="64"/>
                </a:lnTo>
                <a:cubicBezTo>
                  <a:pt x="1338" y="40"/>
                  <a:pt x="1401" y="19"/>
                  <a:pt x="1465" y="1"/>
                </a:cubicBezTo>
                <a:lnTo>
                  <a:pt x="1467" y="0"/>
                </a:lnTo>
                <a:close/>
              </a:path>
            </a:pathLst>
          </a:custGeom>
          <a:solidFill>
            <a:schemeClr val="bg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a:off x="10866248" y="-1327785"/>
            <a:ext cx="2764790" cy="2655570"/>
          </a:xfrm>
          <a:custGeom>
            <a:avLst/>
            <a:gdLst>
              <a:gd name="idx" fmla="cos wd2 2700000"/>
              <a:gd name="idy" fmla="sin hd2 2700000"/>
              <a:gd name="il" fmla="+- hc 0 idx"/>
              <a:gd name="ir" fmla="+- hc idx 0"/>
              <a:gd name="it" fmla="+- vc 0 idy"/>
              <a:gd name="ib" fmla="+- vc idy 0"/>
            </a:gdLst>
            <a:ahLst/>
            <a:cxnLst/>
            <a:rect l="l" t="t" r="r" b="b"/>
            <a:pathLst>
              <a:path w="4034" h="3875">
                <a:moveTo>
                  <a:pt x="1248" y="3806"/>
                </a:moveTo>
                <a:lnTo>
                  <a:pt x="2786" y="3806"/>
                </a:lnTo>
                <a:lnTo>
                  <a:pt x="2757" y="3818"/>
                </a:lnTo>
                <a:cubicBezTo>
                  <a:pt x="2711" y="3836"/>
                  <a:pt x="2664" y="3853"/>
                  <a:pt x="2617" y="3867"/>
                </a:cubicBezTo>
                <a:lnTo>
                  <a:pt x="2591" y="3875"/>
                </a:lnTo>
                <a:lnTo>
                  <a:pt x="1443" y="3875"/>
                </a:lnTo>
                <a:lnTo>
                  <a:pt x="1417" y="3867"/>
                </a:lnTo>
                <a:cubicBezTo>
                  <a:pt x="1370" y="3853"/>
                  <a:pt x="1323" y="3836"/>
                  <a:pt x="1277" y="3818"/>
                </a:cubicBezTo>
                <a:lnTo>
                  <a:pt x="1248" y="3806"/>
                </a:lnTo>
                <a:close/>
                <a:moveTo>
                  <a:pt x="919" y="3633"/>
                </a:moveTo>
                <a:lnTo>
                  <a:pt x="3115" y="3633"/>
                </a:lnTo>
                <a:lnTo>
                  <a:pt x="3104" y="3640"/>
                </a:lnTo>
                <a:cubicBezTo>
                  <a:pt x="3077" y="3658"/>
                  <a:pt x="3049" y="3675"/>
                  <a:pt x="3021" y="3691"/>
                </a:cubicBezTo>
                <a:lnTo>
                  <a:pt x="3001" y="3702"/>
                </a:lnTo>
                <a:lnTo>
                  <a:pt x="1033" y="3702"/>
                </a:lnTo>
                <a:lnTo>
                  <a:pt x="1013" y="3691"/>
                </a:lnTo>
                <a:cubicBezTo>
                  <a:pt x="985" y="3675"/>
                  <a:pt x="957" y="3658"/>
                  <a:pt x="930" y="3640"/>
                </a:cubicBezTo>
                <a:lnTo>
                  <a:pt x="919" y="3633"/>
                </a:lnTo>
                <a:close/>
                <a:moveTo>
                  <a:pt x="690" y="3460"/>
                </a:moveTo>
                <a:lnTo>
                  <a:pt x="3344" y="3460"/>
                </a:lnTo>
                <a:lnTo>
                  <a:pt x="3337" y="3466"/>
                </a:lnTo>
                <a:cubicBezTo>
                  <a:pt x="3313" y="3487"/>
                  <a:pt x="3288" y="3508"/>
                  <a:pt x="3262" y="3528"/>
                </a:cubicBezTo>
                <a:lnTo>
                  <a:pt x="3261" y="3529"/>
                </a:lnTo>
                <a:lnTo>
                  <a:pt x="773" y="3529"/>
                </a:lnTo>
                <a:lnTo>
                  <a:pt x="772" y="3528"/>
                </a:lnTo>
                <a:cubicBezTo>
                  <a:pt x="746" y="3508"/>
                  <a:pt x="721" y="3487"/>
                  <a:pt x="697" y="3466"/>
                </a:cubicBezTo>
                <a:lnTo>
                  <a:pt x="690" y="3460"/>
                </a:lnTo>
                <a:close/>
                <a:moveTo>
                  <a:pt x="515" y="3287"/>
                </a:moveTo>
                <a:lnTo>
                  <a:pt x="3519" y="3287"/>
                </a:lnTo>
                <a:lnTo>
                  <a:pt x="3510" y="3297"/>
                </a:lnTo>
                <a:cubicBezTo>
                  <a:pt x="3499" y="3309"/>
                  <a:pt x="3488" y="3321"/>
                  <a:pt x="3477" y="3333"/>
                </a:cubicBezTo>
                <a:lnTo>
                  <a:pt x="3454" y="3356"/>
                </a:lnTo>
                <a:lnTo>
                  <a:pt x="580" y="3356"/>
                </a:lnTo>
                <a:lnTo>
                  <a:pt x="557" y="3333"/>
                </a:lnTo>
                <a:cubicBezTo>
                  <a:pt x="546" y="3321"/>
                  <a:pt x="535" y="3309"/>
                  <a:pt x="524" y="3297"/>
                </a:cubicBezTo>
                <a:lnTo>
                  <a:pt x="515" y="3287"/>
                </a:lnTo>
                <a:close/>
                <a:moveTo>
                  <a:pt x="376" y="3114"/>
                </a:moveTo>
                <a:lnTo>
                  <a:pt x="3658" y="3114"/>
                </a:lnTo>
                <a:lnTo>
                  <a:pt x="3633" y="3148"/>
                </a:lnTo>
                <a:lnTo>
                  <a:pt x="3606" y="3183"/>
                </a:lnTo>
                <a:lnTo>
                  <a:pt x="428" y="3183"/>
                </a:lnTo>
                <a:lnTo>
                  <a:pt x="401" y="3148"/>
                </a:lnTo>
                <a:lnTo>
                  <a:pt x="376" y="3114"/>
                </a:lnTo>
                <a:close/>
                <a:moveTo>
                  <a:pt x="265" y="2941"/>
                </a:moveTo>
                <a:lnTo>
                  <a:pt x="3769" y="2941"/>
                </a:lnTo>
                <a:lnTo>
                  <a:pt x="3767" y="2945"/>
                </a:lnTo>
                <a:cubicBezTo>
                  <a:pt x="3759" y="2959"/>
                  <a:pt x="3750" y="2973"/>
                  <a:pt x="3742" y="2987"/>
                </a:cubicBezTo>
                <a:lnTo>
                  <a:pt x="3728" y="3010"/>
                </a:lnTo>
                <a:lnTo>
                  <a:pt x="306" y="3010"/>
                </a:lnTo>
                <a:lnTo>
                  <a:pt x="292" y="2987"/>
                </a:lnTo>
                <a:cubicBezTo>
                  <a:pt x="284" y="2973"/>
                  <a:pt x="275" y="2959"/>
                  <a:pt x="267" y="2945"/>
                </a:cubicBezTo>
                <a:lnTo>
                  <a:pt x="265" y="2941"/>
                </a:lnTo>
                <a:close/>
                <a:moveTo>
                  <a:pt x="177" y="2768"/>
                </a:moveTo>
                <a:lnTo>
                  <a:pt x="3857" y="2768"/>
                </a:lnTo>
                <a:lnTo>
                  <a:pt x="3856" y="2771"/>
                </a:lnTo>
                <a:cubicBezTo>
                  <a:pt x="3849" y="2786"/>
                  <a:pt x="3842" y="2801"/>
                  <a:pt x="3835" y="2815"/>
                </a:cubicBezTo>
                <a:lnTo>
                  <a:pt x="3824" y="2837"/>
                </a:lnTo>
                <a:lnTo>
                  <a:pt x="210" y="2837"/>
                </a:lnTo>
                <a:lnTo>
                  <a:pt x="199" y="2815"/>
                </a:lnTo>
                <a:cubicBezTo>
                  <a:pt x="192" y="2801"/>
                  <a:pt x="185" y="2786"/>
                  <a:pt x="178" y="2771"/>
                </a:cubicBezTo>
                <a:lnTo>
                  <a:pt x="177" y="2768"/>
                </a:lnTo>
                <a:close/>
                <a:moveTo>
                  <a:pt x="108" y="2595"/>
                </a:moveTo>
                <a:lnTo>
                  <a:pt x="3926" y="2595"/>
                </a:lnTo>
                <a:lnTo>
                  <a:pt x="3912" y="2635"/>
                </a:lnTo>
                <a:lnTo>
                  <a:pt x="3900" y="2664"/>
                </a:lnTo>
                <a:lnTo>
                  <a:pt x="134" y="2664"/>
                </a:lnTo>
                <a:lnTo>
                  <a:pt x="122" y="2635"/>
                </a:lnTo>
                <a:lnTo>
                  <a:pt x="108" y="2595"/>
                </a:lnTo>
                <a:close/>
                <a:moveTo>
                  <a:pt x="58" y="2422"/>
                </a:moveTo>
                <a:lnTo>
                  <a:pt x="3976" y="2422"/>
                </a:lnTo>
                <a:lnTo>
                  <a:pt x="3970" y="2445"/>
                </a:lnTo>
                <a:lnTo>
                  <a:pt x="3958" y="2491"/>
                </a:lnTo>
                <a:lnTo>
                  <a:pt x="76" y="2491"/>
                </a:lnTo>
                <a:lnTo>
                  <a:pt x="64" y="2445"/>
                </a:lnTo>
                <a:lnTo>
                  <a:pt x="58" y="2422"/>
                </a:lnTo>
                <a:close/>
                <a:moveTo>
                  <a:pt x="23" y="2249"/>
                </a:moveTo>
                <a:lnTo>
                  <a:pt x="4011" y="2249"/>
                </a:lnTo>
                <a:lnTo>
                  <a:pt x="4002" y="2298"/>
                </a:lnTo>
                <a:lnTo>
                  <a:pt x="3999" y="2318"/>
                </a:lnTo>
                <a:lnTo>
                  <a:pt x="35" y="2318"/>
                </a:lnTo>
                <a:lnTo>
                  <a:pt x="32" y="2298"/>
                </a:lnTo>
                <a:lnTo>
                  <a:pt x="23" y="2249"/>
                </a:lnTo>
                <a:close/>
                <a:moveTo>
                  <a:pt x="5" y="2076"/>
                </a:moveTo>
                <a:lnTo>
                  <a:pt x="4029" y="2076"/>
                </a:lnTo>
                <a:lnTo>
                  <a:pt x="4028" y="2096"/>
                </a:lnTo>
                <a:lnTo>
                  <a:pt x="4024" y="2145"/>
                </a:lnTo>
                <a:lnTo>
                  <a:pt x="10" y="2145"/>
                </a:lnTo>
                <a:lnTo>
                  <a:pt x="6" y="2096"/>
                </a:lnTo>
                <a:lnTo>
                  <a:pt x="5" y="2076"/>
                </a:lnTo>
                <a:close/>
                <a:moveTo>
                  <a:pt x="0" y="1903"/>
                </a:moveTo>
                <a:lnTo>
                  <a:pt x="4034" y="1903"/>
                </a:lnTo>
                <a:lnTo>
                  <a:pt x="4034" y="1941"/>
                </a:lnTo>
                <a:lnTo>
                  <a:pt x="4034" y="1972"/>
                </a:lnTo>
                <a:lnTo>
                  <a:pt x="0" y="1972"/>
                </a:lnTo>
                <a:lnTo>
                  <a:pt x="0" y="1941"/>
                </a:lnTo>
                <a:lnTo>
                  <a:pt x="0" y="1903"/>
                </a:lnTo>
                <a:close/>
                <a:moveTo>
                  <a:pt x="11" y="1730"/>
                </a:moveTo>
                <a:lnTo>
                  <a:pt x="4023" y="1730"/>
                </a:lnTo>
                <a:lnTo>
                  <a:pt x="4024" y="1735"/>
                </a:lnTo>
                <a:cubicBezTo>
                  <a:pt x="4025" y="1752"/>
                  <a:pt x="4027" y="1769"/>
                  <a:pt x="4028" y="1786"/>
                </a:cubicBezTo>
                <a:lnTo>
                  <a:pt x="4029" y="1799"/>
                </a:lnTo>
                <a:lnTo>
                  <a:pt x="5" y="1799"/>
                </a:lnTo>
                <a:lnTo>
                  <a:pt x="6" y="1786"/>
                </a:lnTo>
                <a:cubicBezTo>
                  <a:pt x="7" y="1769"/>
                  <a:pt x="9" y="1752"/>
                  <a:pt x="10" y="1735"/>
                </a:cubicBezTo>
                <a:lnTo>
                  <a:pt x="11" y="1730"/>
                </a:lnTo>
                <a:close/>
                <a:moveTo>
                  <a:pt x="37" y="1557"/>
                </a:moveTo>
                <a:lnTo>
                  <a:pt x="3997" y="1557"/>
                </a:lnTo>
                <a:lnTo>
                  <a:pt x="4002" y="1584"/>
                </a:lnTo>
                <a:lnTo>
                  <a:pt x="4009" y="1626"/>
                </a:lnTo>
                <a:lnTo>
                  <a:pt x="25" y="1626"/>
                </a:lnTo>
                <a:lnTo>
                  <a:pt x="32" y="1584"/>
                </a:lnTo>
                <a:lnTo>
                  <a:pt x="37" y="1557"/>
                </a:lnTo>
                <a:close/>
                <a:moveTo>
                  <a:pt x="78" y="1384"/>
                </a:moveTo>
                <a:lnTo>
                  <a:pt x="3956" y="1384"/>
                </a:lnTo>
                <a:lnTo>
                  <a:pt x="3957" y="1389"/>
                </a:lnTo>
                <a:cubicBezTo>
                  <a:pt x="3962" y="1405"/>
                  <a:pt x="3966" y="1421"/>
                  <a:pt x="3970" y="1437"/>
                </a:cubicBezTo>
                <a:lnTo>
                  <a:pt x="3974" y="1453"/>
                </a:lnTo>
                <a:lnTo>
                  <a:pt x="60" y="1453"/>
                </a:lnTo>
                <a:lnTo>
                  <a:pt x="64" y="1437"/>
                </a:lnTo>
                <a:cubicBezTo>
                  <a:pt x="68" y="1421"/>
                  <a:pt x="72" y="1405"/>
                  <a:pt x="77" y="1389"/>
                </a:cubicBezTo>
                <a:lnTo>
                  <a:pt x="78" y="1384"/>
                </a:lnTo>
                <a:close/>
                <a:moveTo>
                  <a:pt x="136" y="1211"/>
                </a:moveTo>
                <a:lnTo>
                  <a:pt x="3898" y="1211"/>
                </a:lnTo>
                <a:lnTo>
                  <a:pt x="3912" y="1247"/>
                </a:lnTo>
                <a:lnTo>
                  <a:pt x="3923" y="1280"/>
                </a:lnTo>
                <a:lnTo>
                  <a:pt x="111" y="1280"/>
                </a:lnTo>
                <a:lnTo>
                  <a:pt x="122" y="1247"/>
                </a:lnTo>
                <a:lnTo>
                  <a:pt x="136" y="1211"/>
                </a:lnTo>
                <a:close/>
                <a:moveTo>
                  <a:pt x="213" y="1038"/>
                </a:moveTo>
                <a:lnTo>
                  <a:pt x="3821" y="1038"/>
                </a:lnTo>
                <a:lnTo>
                  <a:pt x="3835" y="1067"/>
                </a:lnTo>
                <a:lnTo>
                  <a:pt x="3854" y="1107"/>
                </a:lnTo>
                <a:lnTo>
                  <a:pt x="180" y="1107"/>
                </a:lnTo>
                <a:lnTo>
                  <a:pt x="199" y="1067"/>
                </a:lnTo>
                <a:lnTo>
                  <a:pt x="213" y="1038"/>
                </a:lnTo>
                <a:close/>
                <a:moveTo>
                  <a:pt x="311" y="865"/>
                </a:moveTo>
                <a:lnTo>
                  <a:pt x="3723" y="865"/>
                </a:lnTo>
                <a:lnTo>
                  <a:pt x="3742" y="895"/>
                </a:lnTo>
                <a:lnTo>
                  <a:pt x="3765" y="934"/>
                </a:lnTo>
                <a:lnTo>
                  <a:pt x="269" y="934"/>
                </a:lnTo>
                <a:lnTo>
                  <a:pt x="292" y="895"/>
                </a:lnTo>
                <a:lnTo>
                  <a:pt x="311" y="865"/>
                </a:lnTo>
                <a:close/>
                <a:moveTo>
                  <a:pt x="433" y="692"/>
                </a:moveTo>
                <a:lnTo>
                  <a:pt x="3601" y="692"/>
                </a:lnTo>
                <a:lnTo>
                  <a:pt x="3604" y="696"/>
                </a:lnTo>
                <a:cubicBezTo>
                  <a:pt x="3614" y="708"/>
                  <a:pt x="3624" y="721"/>
                  <a:pt x="3633" y="734"/>
                </a:cubicBezTo>
                <a:lnTo>
                  <a:pt x="3653" y="761"/>
                </a:lnTo>
                <a:lnTo>
                  <a:pt x="381" y="761"/>
                </a:lnTo>
                <a:lnTo>
                  <a:pt x="401" y="734"/>
                </a:lnTo>
                <a:cubicBezTo>
                  <a:pt x="410" y="721"/>
                  <a:pt x="420" y="708"/>
                  <a:pt x="430" y="696"/>
                </a:cubicBezTo>
                <a:lnTo>
                  <a:pt x="433" y="692"/>
                </a:lnTo>
                <a:close/>
                <a:moveTo>
                  <a:pt x="587" y="519"/>
                </a:moveTo>
                <a:lnTo>
                  <a:pt x="3447" y="519"/>
                </a:lnTo>
                <a:lnTo>
                  <a:pt x="3477" y="549"/>
                </a:lnTo>
                <a:cubicBezTo>
                  <a:pt x="3488" y="561"/>
                  <a:pt x="3499" y="573"/>
                  <a:pt x="3510" y="585"/>
                </a:cubicBezTo>
                <a:lnTo>
                  <a:pt x="3513" y="588"/>
                </a:lnTo>
                <a:lnTo>
                  <a:pt x="521" y="588"/>
                </a:lnTo>
                <a:lnTo>
                  <a:pt x="524" y="585"/>
                </a:lnTo>
                <a:cubicBezTo>
                  <a:pt x="535" y="573"/>
                  <a:pt x="546" y="561"/>
                  <a:pt x="557" y="549"/>
                </a:cubicBezTo>
                <a:lnTo>
                  <a:pt x="587" y="519"/>
                </a:lnTo>
                <a:close/>
                <a:moveTo>
                  <a:pt x="782" y="346"/>
                </a:moveTo>
                <a:lnTo>
                  <a:pt x="3252" y="346"/>
                </a:lnTo>
                <a:lnTo>
                  <a:pt x="3262" y="354"/>
                </a:lnTo>
                <a:cubicBezTo>
                  <a:pt x="3275" y="364"/>
                  <a:pt x="3288" y="374"/>
                  <a:pt x="3300" y="385"/>
                </a:cubicBezTo>
                <a:lnTo>
                  <a:pt x="3336" y="415"/>
                </a:lnTo>
                <a:lnTo>
                  <a:pt x="698" y="415"/>
                </a:lnTo>
                <a:lnTo>
                  <a:pt x="734" y="385"/>
                </a:lnTo>
                <a:cubicBezTo>
                  <a:pt x="746" y="374"/>
                  <a:pt x="759" y="364"/>
                  <a:pt x="772" y="354"/>
                </a:cubicBezTo>
                <a:lnTo>
                  <a:pt x="782" y="346"/>
                </a:lnTo>
                <a:close/>
                <a:moveTo>
                  <a:pt x="1046" y="173"/>
                </a:moveTo>
                <a:lnTo>
                  <a:pt x="2988" y="173"/>
                </a:lnTo>
                <a:lnTo>
                  <a:pt x="3021" y="191"/>
                </a:lnTo>
                <a:cubicBezTo>
                  <a:pt x="3049" y="207"/>
                  <a:pt x="3077" y="224"/>
                  <a:pt x="3104" y="242"/>
                </a:cubicBezTo>
                <a:lnTo>
                  <a:pt x="3105" y="242"/>
                </a:lnTo>
                <a:lnTo>
                  <a:pt x="929" y="242"/>
                </a:lnTo>
                <a:lnTo>
                  <a:pt x="930" y="242"/>
                </a:lnTo>
                <a:cubicBezTo>
                  <a:pt x="957" y="224"/>
                  <a:pt x="985" y="207"/>
                  <a:pt x="1013" y="191"/>
                </a:cubicBezTo>
                <a:lnTo>
                  <a:pt x="1046" y="173"/>
                </a:lnTo>
                <a:close/>
                <a:moveTo>
                  <a:pt x="1467" y="0"/>
                </a:moveTo>
                <a:lnTo>
                  <a:pt x="2567" y="0"/>
                </a:lnTo>
                <a:lnTo>
                  <a:pt x="2569" y="1"/>
                </a:lnTo>
                <a:cubicBezTo>
                  <a:pt x="2633" y="19"/>
                  <a:pt x="2696" y="40"/>
                  <a:pt x="2757" y="64"/>
                </a:cubicBezTo>
                <a:lnTo>
                  <a:pt x="2769" y="69"/>
                </a:lnTo>
                <a:lnTo>
                  <a:pt x="1265" y="69"/>
                </a:lnTo>
                <a:lnTo>
                  <a:pt x="1277" y="64"/>
                </a:lnTo>
                <a:cubicBezTo>
                  <a:pt x="1338" y="40"/>
                  <a:pt x="1401" y="19"/>
                  <a:pt x="1465" y="1"/>
                </a:cubicBezTo>
                <a:lnTo>
                  <a:pt x="1467" y="0"/>
                </a:lnTo>
                <a:close/>
              </a:path>
            </a:pathLst>
          </a:cu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773967" y="-957469"/>
            <a:ext cx="2112645" cy="2112645"/>
          </a:xfrm>
          <a:prstGeom prst="donut">
            <a:avLst/>
          </a:prstGeom>
          <a:solidFill>
            <a:schemeClr val="accent2">
              <a:lumMod val="20000"/>
              <a:lumOff val="80000"/>
              <a:alpha val="33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a:off x="0" y="6190615"/>
            <a:ext cx="1364615" cy="667385"/>
          </a:xfrm>
          <a:custGeom>
            <a:avLst/>
            <a:gdLst>
              <a:gd name="idx" fmla="cos wd2 2700000"/>
              <a:gd name="idy" fmla="sin hd2 2700000"/>
              <a:gd name="il" fmla="+- hc 0 idx"/>
              <a:gd name="ir" fmla="+- hc idx 0"/>
              <a:gd name="it" fmla="+- vc 0 idy"/>
              <a:gd name="ib" fmla="+- vc idy 0"/>
            </a:gdLst>
            <a:ahLst/>
            <a:cxnLst/>
            <a:rect l="l" t="t" r="r" b="b"/>
            <a:pathLst>
              <a:path w="2862" h="1399">
                <a:moveTo>
                  <a:pt x="1431" y="0"/>
                </a:moveTo>
                <a:cubicBezTo>
                  <a:pt x="2209" y="0"/>
                  <a:pt x="2843" y="621"/>
                  <a:pt x="2862" y="1395"/>
                </a:cubicBezTo>
                <a:lnTo>
                  <a:pt x="2862" y="1399"/>
                </a:lnTo>
                <a:lnTo>
                  <a:pt x="0" y="1399"/>
                </a:lnTo>
                <a:lnTo>
                  <a:pt x="0" y="1395"/>
                </a:lnTo>
                <a:cubicBezTo>
                  <a:pt x="20" y="621"/>
                  <a:pt x="653" y="0"/>
                  <a:pt x="1431" y="0"/>
                </a:cubicBezTo>
                <a:close/>
              </a:path>
            </a:pathLst>
          </a:custGeom>
          <a:solidFill>
            <a:schemeClr val="accent1">
              <a:lumMod val="60000"/>
              <a:lumOff val="4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100000"/>
          </a:blip>
          <a:srcRect l="15327" t="13811"/>
          <a:stretch>
            <a:fillRect/>
          </a:stretch>
        </p:blipFill>
        <p:spPr>
          <a:xfrm>
            <a:off x="0" y="1"/>
            <a:ext cx="12192000" cy="6858000"/>
          </a:xfrm>
          <a:custGeom>
            <a:avLst/>
            <a:gdLst>
              <a:gd name="connsiteX0" fmla="*/ 12192000 w 12192000"/>
              <a:gd name="connsiteY0" fmla="*/ 0 h 6857999"/>
              <a:gd name="connsiteX1" fmla="*/ 0 w 12192000"/>
              <a:gd name="connsiteY1" fmla="*/ 0 h 6857999"/>
              <a:gd name="connsiteX2" fmla="*/ 0 w 12192000"/>
              <a:gd name="connsiteY2" fmla="*/ 6857999 h 6857999"/>
              <a:gd name="connsiteX3" fmla="*/ 12192000 w 12192000"/>
              <a:gd name="connsiteY3" fmla="*/ 6857999 h 6857999"/>
            </a:gdLst>
            <a:ahLst/>
            <a:cxnLst/>
            <a:rect l="l" t="t" r="r" b="b"/>
            <a:pathLst>
              <a:path w="12192000" h="6857999">
                <a:moveTo>
                  <a:pt x="12192000" y="0"/>
                </a:moveTo>
                <a:lnTo>
                  <a:pt x="0" y="0"/>
                </a:lnTo>
                <a:lnTo>
                  <a:pt x="0" y="6857999"/>
                </a:lnTo>
                <a:lnTo>
                  <a:pt x="12192000" y="6857999"/>
                </a:lnTo>
                <a:close/>
              </a:path>
            </a:pathLst>
          </a:custGeom>
          <a:noFill/>
          <a:ln>
            <a:noFill/>
          </a:ln>
        </p:spPr>
      </p:pic>
      <p:pic>
        <p:nvPicPr>
          <p:cNvPr id="3" name="图片 2"/>
          <p:cNvPicPr>
            <a:picLocks noChangeAspect="1"/>
          </p:cNvPicPr>
          <p:nvPr/>
        </p:nvPicPr>
        <p:blipFill>
          <a:blip r:embed="rId1">
            <a:alphaModFix amt="12000"/>
          </a:blip>
          <a:srcRect l="15327" t="13811"/>
          <a:stretch>
            <a:fillRect/>
          </a:stretch>
        </p:blipFill>
        <p:spPr>
          <a:xfrm rot="10800000">
            <a:off x="0" y="0"/>
            <a:ext cx="12192000" cy="6858000"/>
          </a:xfrm>
          <a:custGeom>
            <a:avLst/>
            <a:gdLst>
              <a:gd name="connsiteX0" fmla="*/ 12192000 w 12192000"/>
              <a:gd name="connsiteY0" fmla="*/ 0 h 6857999"/>
              <a:gd name="connsiteX1" fmla="*/ 0 w 12192000"/>
              <a:gd name="connsiteY1" fmla="*/ 0 h 6857999"/>
              <a:gd name="connsiteX2" fmla="*/ 0 w 12192000"/>
              <a:gd name="connsiteY2" fmla="*/ 6857999 h 6857999"/>
              <a:gd name="connsiteX3" fmla="*/ 12192000 w 12192000"/>
              <a:gd name="connsiteY3" fmla="*/ 6857999 h 6857999"/>
            </a:gdLst>
            <a:ahLst/>
            <a:cxnLst/>
            <a:rect l="l" t="t" r="r" b="b"/>
            <a:pathLst>
              <a:path w="12192000" h="6857999">
                <a:moveTo>
                  <a:pt x="12192000" y="0"/>
                </a:moveTo>
                <a:lnTo>
                  <a:pt x="0" y="0"/>
                </a:lnTo>
                <a:lnTo>
                  <a:pt x="0" y="6857999"/>
                </a:lnTo>
                <a:lnTo>
                  <a:pt x="12192000" y="6857999"/>
                </a:lnTo>
                <a:close/>
              </a:path>
            </a:pathLst>
          </a:custGeom>
          <a:noFill/>
          <a:ln>
            <a:noFill/>
          </a:ln>
        </p:spPr>
      </p:pic>
      <p:sp>
        <p:nvSpPr>
          <p:cNvPr id="4" name="标题 1"/>
          <p:cNvSpPr txBox="1"/>
          <p:nvPr/>
        </p:nvSpPr>
        <p:spPr>
          <a:xfrm>
            <a:off x="6024245" y="4219575"/>
            <a:ext cx="4538980" cy="1518285"/>
          </a:xfrm>
          <a:prstGeom prst="rect">
            <a:avLst/>
          </a:prstGeom>
          <a:noFill/>
          <a:ln>
            <a:noFill/>
          </a:ln>
        </p:spPr>
        <p:txBody>
          <a:bodyPr vert="horz" wrap="square" lIns="0" tIns="0" rIns="0" bIns="0" rtlCol="0" anchor="ctr"/>
          <a:lstStyle/>
          <a:p>
            <a:pPr algn="r">
              <a:lnSpc>
                <a:spcPct val="130000"/>
              </a:lnSpc>
            </a:pPr>
            <a:r>
              <a:rPr kumimoji="1" lang="en-US" altLang="zh-CN" sz="4800" b="1">
                <a:ln w="12700">
                  <a:noFill/>
                </a:ln>
                <a:solidFill>
                  <a:srgbClr val="D6CB5F">
                    <a:alpha val="100000"/>
                  </a:srgbClr>
                </a:solidFill>
                <a:latin typeface="OPPOSans H" panose="00020600040101010101" charset="-122"/>
                <a:ea typeface="OPPOSans H" panose="00020600040101010101" charset="-122"/>
                <a:cs typeface="OPPOSans H" panose="00020600040101010101" charset="-122"/>
                <a:sym typeface="+mn-ea"/>
              </a:rPr>
              <a:t> </a:t>
            </a:r>
            <a:r>
              <a:rPr kumimoji="1" lang="en-US" altLang="zh-CN" sz="4400">
                <a:ln w="12700">
                  <a:noFill/>
                </a:ln>
                <a:solidFill>
                  <a:srgbClr val="D6CB5F">
                    <a:alpha val="100000"/>
                  </a:srgbClr>
                </a:solidFill>
                <a:latin typeface="Algerian" panose="04020705040A02060702" charset="0"/>
                <a:ea typeface="Source Han Sans CN Bold" panose="020B0800000000000000" charset="-122"/>
                <a:cs typeface="Algerian" panose="04020705040A02060702" charset="0"/>
                <a:sym typeface="+mn-ea"/>
              </a:rPr>
              <a:t>Development</a:t>
            </a:r>
            <a:endParaRPr kumimoji="1" lang="en-US" altLang="zh-CN" sz="4800" b="1">
              <a:ln w="12700">
                <a:noFill/>
              </a:ln>
              <a:solidFill>
                <a:srgbClr val="D6CB5F">
                  <a:alpha val="100000"/>
                </a:srgbClr>
              </a:solidFill>
              <a:latin typeface="OPPOSans H" panose="00020600040101010101" charset="-122"/>
              <a:ea typeface="OPPOSans H" panose="00020600040101010101" charset="-122"/>
              <a:cs typeface="OPPOSans H" panose="00020600040101010101" charset="-122"/>
              <a:sym typeface="+mn-ea"/>
            </a:endParaRPr>
          </a:p>
        </p:txBody>
      </p:sp>
      <p:sp>
        <p:nvSpPr>
          <p:cNvPr id="8" name="标题 1"/>
          <p:cNvSpPr txBox="1"/>
          <p:nvPr/>
        </p:nvSpPr>
        <p:spPr>
          <a:xfrm>
            <a:off x="4266011" y="4024835"/>
            <a:ext cx="767661" cy="579596"/>
          </a:xfrm>
          <a:prstGeom prst="rect">
            <a:avLst/>
          </a:prstGeom>
          <a:noFill/>
          <a:ln>
            <a:noFill/>
          </a:ln>
        </p:spPr>
        <p:txBody>
          <a:bodyPr vert="horz" wrap="square" lIns="0" tIns="0" rIns="0" bIns="0" rtlCol="0" anchor="t"/>
          <a:lstStyle/>
          <a:p>
            <a:pPr algn="r">
              <a:lnSpc>
                <a:spcPct val="110000"/>
              </a:lnSpc>
            </a:pPr>
            <a:r>
              <a:rPr kumimoji="1" lang="en-US" altLang="zh-CN" sz="5400">
                <a:ln w="12700">
                  <a:noFill/>
                </a:ln>
                <a:solidFill>
                  <a:srgbClr val="2A757B">
                    <a:alpha val="68000"/>
                  </a:srgbClr>
                </a:solidFill>
                <a:latin typeface="Source Han Sans CN Bold" panose="020B0800000000000000" charset="-122"/>
                <a:ea typeface="Source Han Sans CN Bold" panose="020B0800000000000000" charset="-122"/>
                <a:cs typeface="Source Han Sans CN Bold" panose="020B0800000000000000" charset="-122"/>
              </a:rPr>
              <a:t>“</a:t>
            </a:r>
            <a:endParaRPr kumimoji="1" lang="zh-CN" altLang="en-US"/>
          </a:p>
        </p:txBody>
      </p:sp>
      <p:sp>
        <p:nvSpPr>
          <p:cNvPr id="11" name="标题 1"/>
          <p:cNvSpPr txBox="1"/>
          <p:nvPr/>
        </p:nvSpPr>
        <p:spPr>
          <a:xfrm flipH="1" flipV="1">
            <a:off x="6096000" y="5953919"/>
            <a:ext cx="3771900" cy="7744"/>
          </a:xfrm>
          <a:prstGeom prst="rect">
            <a:avLst/>
          </a:prstGeom>
          <a:gradFill>
            <a:gsLst>
              <a:gs pos="0">
                <a:schemeClr val="bg1">
                  <a:alpha val="0"/>
                </a:schemeClr>
              </a:gs>
              <a:gs pos="100000">
                <a:schemeClr val="accent1">
                  <a:alpha val="100000"/>
                </a:schemeClr>
              </a:gs>
            </a:gsLst>
            <a:lin ang="10800000" scaled="0"/>
          </a:gradFill>
        </p:spPr>
        <p:txBody>
          <a:bodyPr vert="horz" wrap="square" lIns="0" tIns="0" rIns="0" bIns="0" rtlCol="0" anchor="ctr"/>
          <a:lstStyle/>
          <a:p>
            <a:pPr algn="ctr">
              <a:lnSpc>
                <a:spcPct val="100000"/>
              </a:lnSpc>
            </a:pPr>
            <a:endParaRPr kumimoji="1" lang="zh-CN" altLang="en-US"/>
          </a:p>
        </p:txBody>
      </p:sp>
      <p:sp>
        <p:nvSpPr>
          <p:cNvPr id="7" name="标题 1"/>
          <p:cNvSpPr txBox="1"/>
          <p:nvPr/>
        </p:nvSpPr>
        <p:spPr>
          <a:xfrm>
            <a:off x="9412964" y="3287071"/>
            <a:ext cx="1415998" cy="716854"/>
          </a:xfrm>
          <a:prstGeom prst="rect">
            <a:avLst/>
          </a:prstGeom>
          <a:noFill/>
          <a:ln>
            <a:noFill/>
          </a:ln>
        </p:spPr>
        <p:txBody>
          <a:bodyPr vert="horz" wrap="square" lIns="91440" tIns="45720" rIns="91440" bIns="45720" rtlCol="0" anchor="b"/>
          <a:p>
            <a:pPr algn="r">
              <a:lnSpc>
                <a:spcPct val="110000"/>
              </a:lnSpc>
            </a:pPr>
            <a:endParaRPr kumimoji="1" lang="zh-CN" altLang="en-US"/>
          </a:p>
        </p:txBody>
      </p:sp>
      <p:sp>
        <p:nvSpPr>
          <p:cNvPr id="12" name="标题 1"/>
          <p:cNvSpPr txBox="1"/>
          <p:nvPr/>
        </p:nvSpPr>
        <p:spPr>
          <a:xfrm>
            <a:off x="8616315" y="3628390"/>
            <a:ext cx="1661160" cy="591185"/>
          </a:xfrm>
          <a:prstGeom prst="roundRect">
            <a:avLst>
              <a:gd name="adj" fmla="val 12600"/>
            </a:avLst>
          </a:prstGeom>
          <a:gradFill>
            <a:gsLst>
              <a:gs pos="26000">
                <a:schemeClr val="bg1">
                  <a:alpha val="10000"/>
                </a:schemeClr>
              </a:gs>
              <a:gs pos="100000">
                <a:schemeClr val="bg1">
                  <a:alpha val="0"/>
                </a:schemeClr>
              </a:gs>
            </a:gsLst>
            <a:lin ang="2700000" scaled="0"/>
          </a:gradFill>
          <a:ln w="9525" cap="sq">
            <a:gradFill>
              <a:gsLst>
                <a:gs pos="0">
                  <a:schemeClr val="bg1"/>
                </a:gs>
                <a:gs pos="100000">
                  <a:schemeClr val="bg1">
                    <a:alpha val="0"/>
                  </a:schemeClr>
                </a:gs>
              </a:gsLst>
              <a:lin ang="2700000" scaled="0"/>
            </a:gradFill>
            <a:miter/>
          </a:ln>
        </p:spPr>
        <p:txBody>
          <a:bodyPr vert="horz" wrap="square" lIns="91440" tIns="45720" rIns="91440" bIns="45720" rtlCol="0" anchor="ctr"/>
          <a:p>
            <a:pPr algn="r">
              <a:lnSpc>
                <a:spcPct val="100000"/>
              </a:lnSpc>
            </a:pPr>
            <a:r>
              <a:rPr kumimoji="1" lang="en-US" altLang="zh-CN" sz="4400">
                <a:ln w="12700">
                  <a:noFill/>
                </a:ln>
                <a:solidFill>
                  <a:srgbClr val="D6CB5F">
                    <a:alpha val="100000"/>
                  </a:srgbClr>
                </a:solidFill>
                <a:latin typeface="Algerian" panose="04020705040A02060702" charset="0"/>
                <a:ea typeface="Source Han Sans CN Bold" panose="020B0800000000000000" charset="-122"/>
                <a:cs typeface="Algerian" panose="04020705040A02060702" charset="0"/>
                <a:sym typeface="+mn-ea"/>
              </a:rPr>
              <a:t>01</a:t>
            </a:r>
            <a:endParaRPr kumimoji="1" lang="en-US" altLang="zh-CN" sz="3200" b="1">
              <a:ln w="12700">
                <a:noFill/>
              </a:ln>
              <a:solidFill>
                <a:srgbClr val="D6CB5F">
                  <a:alpha val="100000"/>
                </a:srgbClr>
              </a:solidFill>
              <a:latin typeface="OPPOSans H" panose="00020600040101010101" charset="-122"/>
              <a:ea typeface="OPPOSans H" panose="00020600040101010101" charset="-122"/>
              <a:cs typeface="OPPOSans H" panose="00020600040101010101"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图片 22"/>
          <p:cNvPicPr>
            <a:picLocks noChangeAspect="1"/>
          </p:cNvPicPr>
          <p:nvPr/>
        </p:nvPicPr>
        <p:blipFill>
          <a:blip r:embed="rId1">
            <a:alphaModFix amt="12000"/>
          </a:blip>
          <a:srcRect l="15327" t="13811"/>
          <a:stretch>
            <a:fillRect/>
          </a:stretch>
        </p:blipFill>
        <p:spPr>
          <a:xfrm rot="10800000">
            <a:off x="0" y="-27305"/>
            <a:ext cx="12192000" cy="6858000"/>
          </a:xfrm>
          <a:custGeom>
            <a:avLst/>
            <a:gdLst>
              <a:gd name="connsiteX0" fmla="*/ 12192000 w 12192000"/>
              <a:gd name="connsiteY0" fmla="*/ 0 h 6857999"/>
              <a:gd name="connsiteX1" fmla="*/ 0 w 12192000"/>
              <a:gd name="connsiteY1" fmla="*/ 0 h 6857999"/>
              <a:gd name="connsiteX2" fmla="*/ 0 w 12192000"/>
              <a:gd name="connsiteY2" fmla="*/ 6857999 h 6857999"/>
              <a:gd name="connsiteX3" fmla="*/ 12192000 w 12192000"/>
              <a:gd name="connsiteY3" fmla="*/ 6857999 h 6857999"/>
            </a:gdLst>
            <a:ahLst/>
            <a:cxnLst/>
            <a:rect l="l" t="t" r="r" b="b"/>
            <a:pathLst>
              <a:path w="12192000" h="6857999">
                <a:moveTo>
                  <a:pt x="12192000" y="0"/>
                </a:moveTo>
                <a:lnTo>
                  <a:pt x="0" y="0"/>
                </a:lnTo>
                <a:lnTo>
                  <a:pt x="0" y="6857999"/>
                </a:lnTo>
                <a:lnTo>
                  <a:pt x="12192000" y="6857999"/>
                </a:lnTo>
                <a:close/>
              </a:path>
            </a:pathLst>
          </a:custGeom>
          <a:noFill/>
          <a:ln>
            <a:noFill/>
          </a:ln>
        </p:spPr>
      </p:pic>
      <p:sp>
        <p:nvSpPr>
          <p:cNvPr id="3" name="标题 1"/>
          <p:cNvSpPr txBox="1"/>
          <p:nvPr/>
        </p:nvSpPr>
        <p:spPr>
          <a:xfrm rot="10800000">
            <a:off x="4055421" y="248773"/>
            <a:ext cx="4209864" cy="4209864"/>
          </a:xfrm>
          <a:prstGeom prst="blockArc">
            <a:avLst>
              <a:gd name="adj1" fmla="val 11588442"/>
              <a:gd name="adj2" fmla="val 20785460"/>
              <a:gd name="adj3" fmla="val 5661"/>
            </a:avLst>
          </a:prstGeom>
          <a:solidFill>
            <a:schemeClr val="bg1">
              <a:lumMod val="95000"/>
            </a:schemeClr>
          </a:solidFill>
          <a:ln w="254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18647919">
            <a:off x="3899481" y="2530705"/>
            <a:ext cx="633316" cy="633316"/>
          </a:xfrm>
          <a:prstGeom prst="flowChartConnector">
            <a:avLst/>
          </a:prstGeom>
          <a:solidFill>
            <a:schemeClr val="accent1">
              <a:lumMod val="60000"/>
              <a:lumOff val="40000"/>
            </a:schemeClr>
          </a:solidFill>
          <a:ln w="25400" cap="sq">
            <a:noFill/>
            <a:miter/>
          </a:ln>
          <a:effectLst>
            <a:outerShdw blurRad="50800" dist="38100" dir="2700000" algn="tl" rotWithShape="0">
              <a:schemeClr val="accent1">
                <a:lumMod val="20000"/>
                <a:lumOff val="80000"/>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flipH="1" flipV="1">
            <a:off x="4043371" y="2680169"/>
            <a:ext cx="345536" cy="334388"/>
          </a:xfrm>
          <a:custGeom>
            <a:avLst/>
            <a:gdLst>
              <a:gd name="connsiteX0" fmla="*/ 311954 w 744004"/>
              <a:gd name="connsiteY0" fmla="*/ 337123 h 720001"/>
              <a:gd name="connsiteX1" fmla="*/ 168770 w 744004"/>
              <a:gd name="connsiteY1" fmla="*/ 337123 h 720001"/>
              <a:gd name="connsiteX2" fmla="*/ 49673 w 744004"/>
              <a:gd name="connsiteY2" fmla="*/ 287618 h 720001"/>
              <a:gd name="connsiteX3" fmla="*/ 167 w 744004"/>
              <a:gd name="connsiteY3" fmla="*/ 168520 h 720001"/>
              <a:gd name="connsiteX4" fmla="*/ 49590 w 744004"/>
              <a:gd name="connsiteY4" fmla="*/ 49507 h 720001"/>
              <a:gd name="connsiteX5" fmla="*/ 168687 w 744004"/>
              <a:gd name="connsiteY5" fmla="*/ 0 h 720001"/>
              <a:gd name="connsiteX6" fmla="*/ 287784 w 744004"/>
              <a:gd name="connsiteY6" fmla="*/ 49507 h 720001"/>
              <a:gd name="connsiteX7" fmla="*/ 337290 w 744004"/>
              <a:gd name="connsiteY7" fmla="*/ 168604 h 720001"/>
              <a:gd name="connsiteX8" fmla="*/ 337290 w 744004"/>
              <a:gd name="connsiteY8" fmla="*/ 311787 h 720001"/>
              <a:gd name="connsiteX9" fmla="*/ 311954 w 744004"/>
              <a:gd name="connsiteY9" fmla="*/ 337123 h 720001"/>
              <a:gd name="connsiteX10" fmla="*/ 575401 w 744004"/>
              <a:gd name="connsiteY10" fmla="*/ 337207 h 720001"/>
              <a:gd name="connsiteX11" fmla="*/ 432218 w 744004"/>
              <a:gd name="connsiteY11" fmla="*/ 337207 h 720001"/>
              <a:gd name="connsiteX12" fmla="*/ 406882 w 744004"/>
              <a:gd name="connsiteY12" fmla="*/ 311870 h 720001"/>
              <a:gd name="connsiteX13" fmla="*/ 406882 w 744004"/>
              <a:gd name="connsiteY13" fmla="*/ 168687 h 720001"/>
              <a:gd name="connsiteX14" fmla="*/ 456387 w 744004"/>
              <a:gd name="connsiteY14" fmla="*/ 49590 h 720001"/>
              <a:gd name="connsiteX15" fmla="*/ 575401 w 744004"/>
              <a:gd name="connsiteY15" fmla="*/ 0 h 720001"/>
              <a:gd name="connsiteX16" fmla="*/ 694498 w 744004"/>
              <a:gd name="connsiteY16" fmla="*/ 49507 h 720001"/>
              <a:gd name="connsiteX17" fmla="*/ 744004 w 744004"/>
              <a:gd name="connsiteY17" fmla="*/ 168604 h 720001"/>
              <a:gd name="connsiteX18" fmla="*/ 694498 w 744004"/>
              <a:gd name="connsiteY18" fmla="*/ 287701 h 720001"/>
              <a:gd name="connsiteX19" fmla="*/ 575401 w 744004"/>
              <a:gd name="connsiteY19" fmla="*/ 337207 h 720001"/>
              <a:gd name="connsiteX20" fmla="*/ 168604 w 744004"/>
              <a:gd name="connsiteY20" fmla="*/ 720001 h 720001"/>
              <a:gd name="connsiteX21" fmla="*/ 49507 w 744004"/>
              <a:gd name="connsiteY21" fmla="*/ 670495 h 720001"/>
              <a:gd name="connsiteX22" fmla="*/ 0 w 744004"/>
              <a:gd name="connsiteY22" fmla="*/ 551398 h 720001"/>
              <a:gd name="connsiteX23" fmla="*/ 49507 w 744004"/>
              <a:gd name="connsiteY23" fmla="*/ 432301 h 720001"/>
              <a:gd name="connsiteX24" fmla="*/ 168687 w 744004"/>
              <a:gd name="connsiteY24" fmla="*/ 382879 h 720001"/>
              <a:gd name="connsiteX25" fmla="*/ 311871 w 744004"/>
              <a:gd name="connsiteY25" fmla="*/ 382879 h 720001"/>
              <a:gd name="connsiteX26" fmla="*/ 337207 w 744004"/>
              <a:gd name="connsiteY26" fmla="*/ 408215 h 720001"/>
              <a:gd name="connsiteX27" fmla="*/ 337207 w 744004"/>
              <a:gd name="connsiteY27" fmla="*/ 551398 h 720001"/>
              <a:gd name="connsiteX28" fmla="*/ 287701 w 744004"/>
              <a:gd name="connsiteY28" fmla="*/ 670495 h 720001"/>
              <a:gd name="connsiteX29" fmla="*/ 168604 w 744004"/>
              <a:gd name="connsiteY29" fmla="*/ 720001 h 720001"/>
              <a:gd name="connsiteX30" fmla="*/ 575401 w 744004"/>
              <a:gd name="connsiteY30" fmla="*/ 720001 h 720001"/>
              <a:gd name="connsiteX31" fmla="*/ 456304 w 744004"/>
              <a:gd name="connsiteY31" fmla="*/ 670495 h 720001"/>
              <a:gd name="connsiteX32" fmla="*/ 406798 w 744004"/>
              <a:gd name="connsiteY32" fmla="*/ 551398 h 720001"/>
              <a:gd name="connsiteX33" fmla="*/ 406798 w 744004"/>
              <a:gd name="connsiteY33" fmla="*/ 408215 h 720001"/>
              <a:gd name="connsiteX34" fmla="*/ 432218 w 744004"/>
              <a:gd name="connsiteY34" fmla="*/ 382879 h 720001"/>
              <a:gd name="connsiteX35" fmla="*/ 575401 w 744004"/>
              <a:gd name="connsiteY35" fmla="*/ 382879 h 720001"/>
              <a:gd name="connsiteX36" fmla="*/ 694498 w 744004"/>
              <a:gd name="connsiteY36" fmla="*/ 432385 h 720001"/>
              <a:gd name="connsiteX37" fmla="*/ 744004 w 744004"/>
              <a:gd name="connsiteY37" fmla="*/ 551398 h 720001"/>
              <a:gd name="connsiteX38" fmla="*/ 694498 w 744004"/>
              <a:gd name="connsiteY38" fmla="*/ 670495 h 720001"/>
              <a:gd name="connsiteX39" fmla="*/ 575401 w 744004"/>
              <a:gd name="connsiteY39" fmla="*/ 720001 h 720001"/>
            </a:gdLst>
            <a:ahLst/>
            <a:cxnLst/>
            <a:rect l="l" t="t" r="r" b="b"/>
            <a:pathLst>
              <a:path w="744004" h="720001">
                <a:moveTo>
                  <a:pt x="311954" y="337123"/>
                </a:moveTo>
                <a:lnTo>
                  <a:pt x="168770" y="337123"/>
                </a:lnTo>
                <a:cubicBezTo>
                  <a:pt x="123932" y="337123"/>
                  <a:pt x="81594" y="319538"/>
                  <a:pt x="49673" y="287618"/>
                </a:cubicBezTo>
                <a:cubicBezTo>
                  <a:pt x="17753" y="255697"/>
                  <a:pt x="167" y="213442"/>
                  <a:pt x="167" y="168520"/>
                </a:cubicBezTo>
                <a:cubicBezTo>
                  <a:pt x="167" y="123598"/>
                  <a:pt x="17669" y="81427"/>
                  <a:pt x="49590" y="49507"/>
                </a:cubicBezTo>
                <a:cubicBezTo>
                  <a:pt x="81510" y="17586"/>
                  <a:pt x="123848" y="0"/>
                  <a:pt x="168687" y="0"/>
                </a:cubicBezTo>
                <a:cubicBezTo>
                  <a:pt x="213526" y="0"/>
                  <a:pt x="255864" y="17586"/>
                  <a:pt x="287784" y="49507"/>
                </a:cubicBezTo>
                <a:cubicBezTo>
                  <a:pt x="319705" y="81427"/>
                  <a:pt x="337290" y="123682"/>
                  <a:pt x="337290" y="168604"/>
                </a:cubicBezTo>
                <a:lnTo>
                  <a:pt x="337290" y="311787"/>
                </a:lnTo>
                <a:cubicBezTo>
                  <a:pt x="337290" y="325789"/>
                  <a:pt x="325956" y="337123"/>
                  <a:pt x="311954" y="337123"/>
                </a:cubicBezTo>
                <a:close/>
                <a:moveTo>
                  <a:pt x="575401" y="337207"/>
                </a:moveTo>
                <a:lnTo>
                  <a:pt x="432218" y="337207"/>
                </a:lnTo>
                <a:cubicBezTo>
                  <a:pt x="418216" y="337207"/>
                  <a:pt x="406882" y="325872"/>
                  <a:pt x="406882" y="311870"/>
                </a:cubicBezTo>
                <a:lnTo>
                  <a:pt x="406882" y="168687"/>
                </a:lnTo>
                <a:cubicBezTo>
                  <a:pt x="406882" y="123849"/>
                  <a:pt x="424467" y="81510"/>
                  <a:pt x="456387" y="49590"/>
                </a:cubicBezTo>
                <a:cubicBezTo>
                  <a:pt x="488308" y="17669"/>
                  <a:pt x="530563" y="0"/>
                  <a:pt x="575401" y="0"/>
                </a:cubicBezTo>
                <a:cubicBezTo>
                  <a:pt x="620240" y="0"/>
                  <a:pt x="662578" y="17586"/>
                  <a:pt x="694498" y="49507"/>
                </a:cubicBezTo>
                <a:cubicBezTo>
                  <a:pt x="726419" y="81427"/>
                  <a:pt x="744004" y="123765"/>
                  <a:pt x="744004" y="168604"/>
                </a:cubicBezTo>
                <a:cubicBezTo>
                  <a:pt x="744004" y="213442"/>
                  <a:pt x="726419" y="255780"/>
                  <a:pt x="694498" y="287701"/>
                </a:cubicBezTo>
                <a:cubicBezTo>
                  <a:pt x="662578" y="319621"/>
                  <a:pt x="620323" y="337207"/>
                  <a:pt x="575401" y="337207"/>
                </a:cubicBezTo>
                <a:close/>
                <a:moveTo>
                  <a:pt x="168604" y="720001"/>
                </a:moveTo>
                <a:cubicBezTo>
                  <a:pt x="123682" y="720001"/>
                  <a:pt x="81427" y="702416"/>
                  <a:pt x="49507" y="670495"/>
                </a:cubicBezTo>
                <a:cubicBezTo>
                  <a:pt x="17586" y="638575"/>
                  <a:pt x="0" y="596320"/>
                  <a:pt x="0" y="551398"/>
                </a:cubicBezTo>
                <a:cubicBezTo>
                  <a:pt x="0" y="506476"/>
                  <a:pt x="17586" y="464221"/>
                  <a:pt x="49507" y="432301"/>
                </a:cubicBezTo>
                <a:cubicBezTo>
                  <a:pt x="81510" y="400464"/>
                  <a:pt x="123848" y="382879"/>
                  <a:pt x="168687" y="382879"/>
                </a:cubicBezTo>
                <a:lnTo>
                  <a:pt x="311871" y="382879"/>
                </a:lnTo>
                <a:cubicBezTo>
                  <a:pt x="325872" y="382879"/>
                  <a:pt x="337207" y="394297"/>
                  <a:pt x="337207" y="408215"/>
                </a:cubicBezTo>
                <a:lnTo>
                  <a:pt x="337207" y="551398"/>
                </a:lnTo>
                <a:cubicBezTo>
                  <a:pt x="337207" y="596237"/>
                  <a:pt x="319621" y="638575"/>
                  <a:pt x="287701" y="670495"/>
                </a:cubicBezTo>
                <a:cubicBezTo>
                  <a:pt x="255781" y="702416"/>
                  <a:pt x="213526" y="720001"/>
                  <a:pt x="168604" y="720001"/>
                </a:cubicBezTo>
                <a:close/>
                <a:moveTo>
                  <a:pt x="575401" y="720001"/>
                </a:moveTo>
                <a:cubicBezTo>
                  <a:pt x="530563" y="720001"/>
                  <a:pt x="488224" y="702416"/>
                  <a:pt x="456304" y="670495"/>
                </a:cubicBezTo>
                <a:cubicBezTo>
                  <a:pt x="424383" y="638575"/>
                  <a:pt x="406798" y="596320"/>
                  <a:pt x="406798" y="551398"/>
                </a:cubicBezTo>
                <a:lnTo>
                  <a:pt x="406798" y="408215"/>
                </a:lnTo>
                <a:cubicBezTo>
                  <a:pt x="406882" y="394213"/>
                  <a:pt x="418216" y="382879"/>
                  <a:pt x="432218" y="382879"/>
                </a:cubicBezTo>
                <a:lnTo>
                  <a:pt x="575401" y="382879"/>
                </a:lnTo>
                <a:cubicBezTo>
                  <a:pt x="620240" y="382879"/>
                  <a:pt x="662578" y="400464"/>
                  <a:pt x="694498" y="432385"/>
                </a:cubicBezTo>
                <a:cubicBezTo>
                  <a:pt x="726419" y="464305"/>
                  <a:pt x="744004" y="506560"/>
                  <a:pt x="744004" y="551398"/>
                </a:cubicBezTo>
                <a:cubicBezTo>
                  <a:pt x="744004" y="596237"/>
                  <a:pt x="726419" y="638575"/>
                  <a:pt x="694498" y="670495"/>
                </a:cubicBezTo>
                <a:cubicBezTo>
                  <a:pt x="662578" y="702416"/>
                  <a:pt x="620323" y="720001"/>
                  <a:pt x="575401" y="720001"/>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9" name="标题 1"/>
          <p:cNvSpPr txBox="1"/>
          <p:nvPr/>
        </p:nvSpPr>
        <p:spPr>
          <a:xfrm rot="18647919">
            <a:off x="7736100" y="2530705"/>
            <a:ext cx="633316" cy="633316"/>
          </a:xfrm>
          <a:prstGeom prst="flowChartConnector">
            <a:avLst/>
          </a:prstGeom>
          <a:solidFill>
            <a:schemeClr val="accent1">
              <a:lumMod val="60000"/>
              <a:lumOff val="40000"/>
            </a:schemeClr>
          </a:solidFill>
          <a:ln w="25400" cap="sq">
            <a:noFill/>
            <a:miter/>
          </a:ln>
          <a:effectLst>
            <a:outerShdw blurRad="50800" dist="38100" dir="2700000" algn="tl" rotWithShape="0">
              <a:schemeClr val="accent1">
                <a:lumMod val="20000"/>
                <a:lumOff val="80000"/>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a:off x="7885589" y="2680169"/>
            <a:ext cx="334339" cy="334388"/>
          </a:xfrm>
          <a:custGeom>
            <a:avLst/>
            <a:gdLst>
              <a:gd name="connsiteX0" fmla="*/ 579031 w 719895"/>
              <a:gd name="connsiteY0" fmla="*/ 554022 h 720000"/>
              <a:gd name="connsiteX1" fmla="*/ 596778 w 719895"/>
              <a:gd name="connsiteY1" fmla="*/ 561368 h 720000"/>
              <a:gd name="connsiteX2" fmla="*/ 712550 w 719895"/>
              <a:gd name="connsiteY2" fmla="*/ 677140 h 720000"/>
              <a:gd name="connsiteX3" fmla="*/ 712550 w 719895"/>
              <a:gd name="connsiteY3" fmla="*/ 712634 h 720000"/>
              <a:gd name="connsiteX4" fmla="*/ 694887 w 719895"/>
              <a:gd name="connsiteY4" fmla="*/ 720000 h 720000"/>
              <a:gd name="connsiteX5" fmla="*/ 677140 w 719895"/>
              <a:gd name="connsiteY5" fmla="*/ 712634 h 720000"/>
              <a:gd name="connsiteX6" fmla="*/ 561284 w 719895"/>
              <a:gd name="connsiteY6" fmla="*/ 596861 h 720000"/>
              <a:gd name="connsiteX7" fmla="*/ 561284 w 719895"/>
              <a:gd name="connsiteY7" fmla="*/ 561368 h 720000"/>
              <a:gd name="connsiteX8" fmla="*/ 579031 w 719895"/>
              <a:gd name="connsiteY8" fmla="*/ 554022 h 720000"/>
              <a:gd name="connsiteX9" fmla="*/ 301109 w 719895"/>
              <a:gd name="connsiteY9" fmla="*/ 0 h 720000"/>
              <a:gd name="connsiteX10" fmla="*/ 602219 w 719895"/>
              <a:gd name="connsiteY10" fmla="*/ 301109 h 720000"/>
              <a:gd name="connsiteX11" fmla="*/ 301109 w 719895"/>
              <a:gd name="connsiteY11" fmla="*/ 602219 h 720000"/>
              <a:gd name="connsiteX12" fmla="*/ 0 w 719895"/>
              <a:gd name="connsiteY12" fmla="*/ 301109 h 720000"/>
              <a:gd name="connsiteX13" fmla="*/ 301109 w 719895"/>
              <a:gd name="connsiteY13" fmla="*/ 0 h 720000"/>
            </a:gdLst>
            <a:ahLst/>
            <a:cxnLst/>
            <a:rect l="l" t="t" r="r" b="b"/>
            <a:pathLst>
              <a:path w="719895" h="720000">
                <a:moveTo>
                  <a:pt x="579031" y="554022"/>
                </a:moveTo>
                <a:cubicBezTo>
                  <a:pt x="585456" y="554022"/>
                  <a:pt x="591880" y="556471"/>
                  <a:pt x="596778" y="561368"/>
                </a:cubicBezTo>
                <a:lnTo>
                  <a:pt x="712550" y="677140"/>
                </a:lnTo>
                <a:cubicBezTo>
                  <a:pt x="722344" y="686935"/>
                  <a:pt x="722344" y="702840"/>
                  <a:pt x="712550" y="712634"/>
                </a:cubicBezTo>
                <a:cubicBezTo>
                  <a:pt x="707778" y="717573"/>
                  <a:pt x="701333" y="720000"/>
                  <a:pt x="694887" y="720000"/>
                </a:cubicBezTo>
                <a:cubicBezTo>
                  <a:pt x="688441" y="720000"/>
                  <a:pt x="681995" y="717573"/>
                  <a:pt x="677140" y="712634"/>
                </a:cubicBezTo>
                <a:lnTo>
                  <a:pt x="561284" y="596861"/>
                </a:lnTo>
                <a:cubicBezTo>
                  <a:pt x="551490" y="587067"/>
                  <a:pt x="551490" y="571162"/>
                  <a:pt x="561284" y="561368"/>
                </a:cubicBezTo>
                <a:cubicBezTo>
                  <a:pt x="566181" y="556471"/>
                  <a:pt x="572606" y="554022"/>
                  <a:pt x="579031" y="554022"/>
                </a:cubicBezTo>
                <a:close/>
                <a:moveTo>
                  <a:pt x="301109" y="0"/>
                </a:moveTo>
                <a:cubicBezTo>
                  <a:pt x="467443" y="0"/>
                  <a:pt x="602219" y="134859"/>
                  <a:pt x="602219" y="301109"/>
                </a:cubicBezTo>
                <a:cubicBezTo>
                  <a:pt x="602219" y="467443"/>
                  <a:pt x="467443" y="602219"/>
                  <a:pt x="301109" y="602219"/>
                </a:cubicBezTo>
                <a:cubicBezTo>
                  <a:pt x="134775" y="602219"/>
                  <a:pt x="0" y="467443"/>
                  <a:pt x="0" y="301109"/>
                </a:cubicBezTo>
                <a:cubicBezTo>
                  <a:pt x="0" y="134775"/>
                  <a:pt x="134775" y="0"/>
                  <a:pt x="301109"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6" name="标题 1"/>
          <p:cNvSpPr txBox="1"/>
          <p:nvPr/>
        </p:nvSpPr>
        <p:spPr>
          <a:xfrm rot="18647919">
            <a:off x="5044241" y="1304268"/>
            <a:ext cx="2175073" cy="2175073"/>
          </a:xfrm>
          <a:prstGeom prst="flowChartConnector">
            <a:avLst/>
          </a:prstGeom>
          <a:solidFill>
            <a:schemeClr val="accent1">
              <a:lumMod val="60000"/>
              <a:lumOff val="40000"/>
              <a:alpha val="19000"/>
            </a:schemeClr>
          </a:solidFill>
          <a:ln w="25400" cap="sq">
            <a:noFill/>
            <a:miter/>
          </a:ln>
        </p:spPr>
        <p:txBody>
          <a:bodyPr vert="horz" wrap="square" lIns="91440" tIns="45720" rIns="91440" bIns="45720" rtlCol="0" anchor="ctr"/>
          <a:lstStyle/>
          <a:p>
            <a:pPr algn="ctr">
              <a:lnSpc>
                <a:spcPct val="110000"/>
              </a:lnSpc>
            </a:pPr>
            <a:endParaRPr kumimoji="1" lang="zh-CN" altLang="en-US"/>
          </a:p>
        </p:txBody>
      </p:sp>
      <p:sp>
        <p:nvSpPr>
          <p:cNvPr id="17" name="标题 1"/>
          <p:cNvSpPr txBox="1"/>
          <p:nvPr/>
        </p:nvSpPr>
        <p:spPr>
          <a:xfrm rot="18647919">
            <a:off x="5171103" y="1431130"/>
            <a:ext cx="1921348" cy="1921348"/>
          </a:xfrm>
          <a:prstGeom prst="flowChartConnector">
            <a:avLst/>
          </a:prstGeom>
          <a:solidFill>
            <a:schemeClr val="accent1"/>
          </a:solidFill>
          <a:ln w="254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a:off x="5859313" y="2096659"/>
            <a:ext cx="544929" cy="590290"/>
          </a:xfrm>
          <a:custGeom>
            <a:avLst/>
            <a:gdLst>
              <a:gd name="connsiteX0" fmla="*/ 332293 w 664672"/>
              <a:gd name="connsiteY0" fmla="*/ 387672 h 720001"/>
              <a:gd name="connsiteX1" fmla="*/ 660804 w 664672"/>
              <a:gd name="connsiteY1" fmla="*/ 598902 h 720001"/>
              <a:gd name="connsiteX2" fmla="*/ 563560 w 664672"/>
              <a:gd name="connsiteY2" fmla="*/ 720001 h 720001"/>
              <a:gd name="connsiteX3" fmla="*/ 101112 w 664672"/>
              <a:gd name="connsiteY3" fmla="*/ 720001 h 720001"/>
              <a:gd name="connsiteX4" fmla="*/ 3868 w 664672"/>
              <a:gd name="connsiteY4" fmla="*/ 598902 h 720001"/>
              <a:gd name="connsiteX5" fmla="*/ 332293 w 664672"/>
              <a:gd name="connsiteY5" fmla="*/ 387672 h 720001"/>
              <a:gd name="connsiteX6" fmla="*/ 332293 w 664672"/>
              <a:gd name="connsiteY6" fmla="*/ 0 h 720001"/>
              <a:gd name="connsiteX7" fmla="*/ 509517 w 664672"/>
              <a:gd name="connsiteY7" fmla="*/ 177224 h 720001"/>
              <a:gd name="connsiteX8" fmla="*/ 332293 w 664672"/>
              <a:gd name="connsiteY8" fmla="*/ 354448 h 720001"/>
              <a:gd name="connsiteX9" fmla="*/ 155069 w 664672"/>
              <a:gd name="connsiteY9" fmla="*/ 177224 h 720001"/>
              <a:gd name="connsiteX10" fmla="*/ 332293 w 664672"/>
              <a:gd name="connsiteY10" fmla="*/ 0 h 720001"/>
            </a:gdLst>
            <a:ahLst/>
            <a:cxnLst/>
            <a:rect l="l" t="t" r="r" b="b"/>
            <a:pathLst>
              <a:path w="664672" h="720001">
                <a:moveTo>
                  <a:pt x="332293" y="387672"/>
                </a:moveTo>
                <a:cubicBezTo>
                  <a:pt x="550549" y="387672"/>
                  <a:pt x="628448" y="491162"/>
                  <a:pt x="660804" y="598902"/>
                </a:cubicBezTo>
                <a:cubicBezTo>
                  <a:pt x="679021" y="659624"/>
                  <a:pt x="630616" y="720001"/>
                  <a:pt x="563560" y="720001"/>
                </a:cubicBezTo>
                <a:lnTo>
                  <a:pt x="101112" y="720001"/>
                </a:lnTo>
                <a:cubicBezTo>
                  <a:pt x="34057" y="720001"/>
                  <a:pt x="-14348" y="659624"/>
                  <a:pt x="3868" y="598902"/>
                </a:cubicBezTo>
                <a:cubicBezTo>
                  <a:pt x="36138" y="491162"/>
                  <a:pt x="114037" y="387672"/>
                  <a:pt x="332293" y="387672"/>
                </a:cubicBezTo>
                <a:close/>
                <a:moveTo>
                  <a:pt x="332293" y="0"/>
                </a:moveTo>
                <a:cubicBezTo>
                  <a:pt x="430230" y="0"/>
                  <a:pt x="509604" y="79287"/>
                  <a:pt x="509517" y="177224"/>
                </a:cubicBezTo>
                <a:cubicBezTo>
                  <a:pt x="509517" y="275074"/>
                  <a:pt x="430144" y="354448"/>
                  <a:pt x="332293" y="354448"/>
                </a:cubicBezTo>
                <a:cubicBezTo>
                  <a:pt x="234442" y="354448"/>
                  <a:pt x="155069" y="275074"/>
                  <a:pt x="155069" y="177224"/>
                </a:cubicBezTo>
                <a:cubicBezTo>
                  <a:pt x="155069" y="79287"/>
                  <a:pt x="234442" y="0"/>
                  <a:pt x="332293" y="0"/>
                </a:cubicBezTo>
                <a:close/>
              </a:path>
            </a:pathLst>
          </a:custGeom>
          <a:solidFill>
            <a:schemeClr val="bg1"/>
          </a:solidFill>
          <a:ln w="1860" cap="flat">
            <a:noFill/>
            <a:miter/>
          </a:ln>
        </p:spPr>
        <p:txBody>
          <a:bodyPr vert="horz" wrap="square" lIns="91440" tIns="45720" rIns="91440" bIns="45720" rtlCol="0" anchor="ctr"/>
          <a:lstStyle/>
          <a:p>
            <a:pPr algn="l">
              <a:lnSpc>
                <a:spcPct val="110000"/>
              </a:lnSpc>
            </a:pPr>
            <a:endParaRPr kumimoji="1" lang="zh-CN" altLang="en-US"/>
          </a:p>
        </p:txBody>
      </p:sp>
      <p:sp>
        <p:nvSpPr>
          <p:cNvPr id="19" name="标题 1"/>
          <p:cNvSpPr txBox="1"/>
          <p:nvPr/>
        </p:nvSpPr>
        <p:spPr>
          <a:xfrm>
            <a:off x="783520" y="467040"/>
            <a:ext cx="10671175" cy="468000"/>
          </a:xfrm>
          <a:prstGeom prst="rect">
            <a:avLst/>
          </a:prstGeom>
          <a:noFill/>
          <a:ln>
            <a:noFill/>
          </a:ln>
        </p:spPr>
        <p:txBody>
          <a:bodyPr vert="horz" wrap="square" lIns="0" tIns="0" rIns="0" bIns="0" rtlCol="0" anchor="ctr"/>
          <a:lstStyle/>
          <a:p>
            <a:pPr algn="l">
              <a:lnSpc>
                <a:spcPct val="130000"/>
              </a:lnSpc>
            </a:pPr>
            <a:r>
              <a:rPr kumimoji="1" lang="en-US" altLang="zh-CN" sz="2800" b="1">
                <a:ln w="12700">
                  <a:noFill/>
                </a:ln>
                <a:solidFill>
                  <a:srgbClr val="D6CB5F">
                    <a:alpha val="100000"/>
                  </a:srgbClr>
                </a:solidFill>
                <a:latin typeface="OPPOSans H" panose="00020600040101010101" charset="-122"/>
                <a:ea typeface="OPPOSans H" panose="00020600040101010101" charset="-122"/>
                <a:cs typeface="OPPOSans H" panose="00020600040101010101" charset="-122"/>
                <a:sym typeface="+mn-ea"/>
              </a:rPr>
              <a:t> </a:t>
            </a:r>
            <a:r>
              <a:rPr kumimoji="1" lang="en-US" altLang="zh-CN" sz="2800">
                <a:ln w="12700">
                  <a:noFill/>
                </a:ln>
                <a:solidFill>
                  <a:srgbClr val="348389">
                    <a:alpha val="100000"/>
                  </a:srgbClr>
                </a:solidFill>
                <a:latin typeface="Algerian" panose="04020705040A02060702" charset="0"/>
                <a:ea typeface="Source Han Sans CN Bold" panose="020B0800000000000000" charset="-122"/>
                <a:cs typeface="Algerian" panose="04020705040A02060702" charset="0"/>
                <a:sym typeface="+mn-ea"/>
              </a:rPr>
              <a:t>Development</a:t>
            </a:r>
            <a:endParaRPr kumimoji="1" lang="en-US" altLang="zh-CN" sz="2800">
              <a:ln w="12700">
                <a:noFill/>
              </a:ln>
              <a:solidFill>
                <a:srgbClr val="348389">
                  <a:alpha val="100000"/>
                </a:srgbClr>
              </a:solidFill>
              <a:latin typeface="Algerian" panose="04020705040A02060702" charset="0"/>
              <a:ea typeface="Source Han Sans CN Bold" panose="020B0800000000000000" charset="-122"/>
              <a:cs typeface="Algerian" panose="04020705040A02060702" charset="0"/>
              <a:sym typeface="+mn-ea"/>
            </a:endParaRPr>
          </a:p>
        </p:txBody>
      </p:sp>
      <p:grpSp>
        <p:nvGrpSpPr>
          <p:cNvPr id="20" name="组合 19"/>
          <p:cNvGrpSpPr/>
          <p:nvPr/>
        </p:nvGrpSpPr>
        <p:grpSpPr>
          <a:xfrm>
            <a:off x="176306" y="376135"/>
            <a:ext cx="484094" cy="470981"/>
            <a:chOff x="176306" y="376135"/>
            <a:chExt cx="484094" cy="470981"/>
          </a:xfrm>
        </p:grpSpPr>
        <p:sp>
          <p:nvSpPr>
            <p:cNvPr id="21" name="标题 1"/>
            <p:cNvSpPr txBox="1"/>
            <p:nvPr/>
          </p:nvSpPr>
          <p:spPr>
            <a:xfrm>
              <a:off x="176306" y="473900"/>
              <a:ext cx="373217" cy="373216"/>
            </a:xfrm>
            <a:prstGeom prst="round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2" name="标题 1"/>
            <p:cNvSpPr txBox="1"/>
            <p:nvPr/>
          </p:nvSpPr>
          <p:spPr>
            <a:xfrm>
              <a:off x="409081" y="376135"/>
              <a:ext cx="251319" cy="251319"/>
            </a:xfrm>
            <a:prstGeom prst="round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grpSp>
      <p:pic>
        <p:nvPicPr>
          <p:cNvPr id="24" name="图片 23" descr="57291c073b546991869abad699e5cbd"/>
          <p:cNvPicPr>
            <a:picLocks noChangeAspect="1"/>
          </p:cNvPicPr>
          <p:nvPr/>
        </p:nvPicPr>
        <p:blipFill>
          <a:blip r:embed="rId2"/>
          <a:srcRect l="55630" t="13657" r="2370" b="64296"/>
          <a:stretch>
            <a:fillRect/>
          </a:stretch>
        </p:blipFill>
        <p:spPr>
          <a:xfrm>
            <a:off x="839470" y="1412875"/>
            <a:ext cx="2160270" cy="1511935"/>
          </a:xfrm>
          <a:prstGeom prst="rect">
            <a:avLst/>
          </a:prstGeom>
        </p:spPr>
      </p:pic>
      <p:pic>
        <p:nvPicPr>
          <p:cNvPr id="27" name="图片 26" descr="57291c073b546991869abad699e5cbd"/>
          <p:cNvPicPr>
            <a:picLocks noChangeAspect="1"/>
          </p:cNvPicPr>
          <p:nvPr/>
        </p:nvPicPr>
        <p:blipFill>
          <a:blip r:embed="rId2"/>
          <a:srcRect l="5593" t="43046" r="53802" b="34898"/>
          <a:stretch>
            <a:fillRect/>
          </a:stretch>
        </p:blipFill>
        <p:spPr>
          <a:xfrm>
            <a:off x="2712085" y="4437380"/>
            <a:ext cx="2088515" cy="1512570"/>
          </a:xfrm>
          <a:prstGeom prst="rect">
            <a:avLst/>
          </a:prstGeom>
        </p:spPr>
      </p:pic>
      <p:pic>
        <p:nvPicPr>
          <p:cNvPr id="28" name="图片 27" descr="57291c073b546991869abad699e5cbd"/>
          <p:cNvPicPr>
            <a:picLocks noChangeAspect="1"/>
          </p:cNvPicPr>
          <p:nvPr/>
        </p:nvPicPr>
        <p:blipFill>
          <a:blip r:embed="rId2"/>
          <a:srcRect l="61605" t="65093" r="9000" b="3407"/>
          <a:stretch>
            <a:fillRect/>
          </a:stretch>
        </p:blipFill>
        <p:spPr>
          <a:xfrm>
            <a:off x="8616315" y="1701165"/>
            <a:ext cx="1511935" cy="2160270"/>
          </a:xfrm>
          <a:prstGeom prst="rect">
            <a:avLst/>
          </a:prstGeom>
        </p:spPr>
      </p:pic>
      <p:sp>
        <p:nvSpPr>
          <p:cNvPr id="30" name="标题 1"/>
          <p:cNvSpPr txBox="1"/>
          <p:nvPr/>
        </p:nvSpPr>
        <p:spPr>
          <a:xfrm rot="18647919">
            <a:off x="5722515" y="3817850"/>
            <a:ext cx="633316" cy="633316"/>
          </a:xfrm>
          <a:prstGeom prst="flowChartConnector">
            <a:avLst/>
          </a:prstGeom>
          <a:solidFill>
            <a:schemeClr val="accent1">
              <a:lumMod val="60000"/>
              <a:lumOff val="40000"/>
            </a:schemeClr>
          </a:solidFill>
          <a:ln w="25400" cap="sq">
            <a:noFill/>
            <a:miter/>
          </a:ln>
          <a:effectLst>
            <a:outerShdw blurRad="50800" dist="38100" dir="2700000" algn="tl" rotWithShape="0">
              <a:schemeClr val="accent1">
                <a:lumMod val="20000"/>
                <a:lumOff val="80000"/>
                <a:alpha val="40000"/>
              </a:schemeClr>
            </a:outerShdw>
          </a:effectLst>
        </p:spPr>
        <p:txBody>
          <a:bodyPr vert="horz" wrap="square" lIns="91440" tIns="45720" rIns="91440" bIns="45720" rtlCol="0" anchor="ctr"/>
          <a:p>
            <a:pPr algn="ctr">
              <a:lnSpc>
                <a:spcPct val="110000"/>
              </a:lnSpc>
            </a:pPr>
            <a:endParaRPr kumimoji="1" lang="zh-CN" altLang="en-US"/>
          </a:p>
        </p:txBody>
      </p:sp>
      <p:sp>
        <p:nvSpPr>
          <p:cNvPr id="29" name="标题 1"/>
          <p:cNvSpPr txBox="1"/>
          <p:nvPr/>
        </p:nvSpPr>
        <p:spPr>
          <a:xfrm flipH="1" flipV="1">
            <a:off x="5858836" y="4005414"/>
            <a:ext cx="345536" cy="334388"/>
          </a:xfrm>
          <a:custGeom>
            <a:avLst/>
            <a:gdLst>
              <a:gd name="connsiteX0" fmla="*/ 311954 w 744004"/>
              <a:gd name="connsiteY0" fmla="*/ 337123 h 720001"/>
              <a:gd name="connsiteX1" fmla="*/ 168770 w 744004"/>
              <a:gd name="connsiteY1" fmla="*/ 337123 h 720001"/>
              <a:gd name="connsiteX2" fmla="*/ 49673 w 744004"/>
              <a:gd name="connsiteY2" fmla="*/ 287618 h 720001"/>
              <a:gd name="connsiteX3" fmla="*/ 167 w 744004"/>
              <a:gd name="connsiteY3" fmla="*/ 168520 h 720001"/>
              <a:gd name="connsiteX4" fmla="*/ 49590 w 744004"/>
              <a:gd name="connsiteY4" fmla="*/ 49507 h 720001"/>
              <a:gd name="connsiteX5" fmla="*/ 168687 w 744004"/>
              <a:gd name="connsiteY5" fmla="*/ 0 h 720001"/>
              <a:gd name="connsiteX6" fmla="*/ 287784 w 744004"/>
              <a:gd name="connsiteY6" fmla="*/ 49507 h 720001"/>
              <a:gd name="connsiteX7" fmla="*/ 337290 w 744004"/>
              <a:gd name="connsiteY7" fmla="*/ 168604 h 720001"/>
              <a:gd name="connsiteX8" fmla="*/ 337290 w 744004"/>
              <a:gd name="connsiteY8" fmla="*/ 311787 h 720001"/>
              <a:gd name="connsiteX9" fmla="*/ 311954 w 744004"/>
              <a:gd name="connsiteY9" fmla="*/ 337123 h 720001"/>
              <a:gd name="connsiteX10" fmla="*/ 575401 w 744004"/>
              <a:gd name="connsiteY10" fmla="*/ 337207 h 720001"/>
              <a:gd name="connsiteX11" fmla="*/ 432218 w 744004"/>
              <a:gd name="connsiteY11" fmla="*/ 337207 h 720001"/>
              <a:gd name="connsiteX12" fmla="*/ 406882 w 744004"/>
              <a:gd name="connsiteY12" fmla="*/ 311870 h 720001"/>
              <a:gd name="connsiteX13" fmla="*/ 406882 w 744004"/>
              <a:gd name="connsiteY13" fmla="*/ 168687 h 720001"/>
              <a:gd name="connsiteX14" fmla="*/ 456387 w 744004"/>
              <a:gd name="connsiteY14" fmla="*/ 49590 h 720001"/>
              <a:gd name="connsiteX15" fmla="*/ 575401 w 744004"/>
              <a:gd name="connsiteY15" fmla="*/ 0 h 720001"/>
              <a:gd name="connsiteX16" fmla="*/ 694498 w 744004"/>
              <a:gd name="connsiteY16" fmla="*/ 49507 h 720001"/>
              <a:gd name="connsiteX17" fmla="*/ 744004 w 744004"/>
              <a:gd name="connsiteY17" fmla="*/ 168604 h 720001"/>
              <a:gd name="connsiteX18" fmla="*/ 694498 w 744004"/>
              <a:gd name="connsiteY18" fmla="*/ 287701 h 720001"/>
              <a:gd name="connsiteX19" fmla="*/ 575401 w 744004"/>
              <a:gd name="connsiteY19" fmla="*/ 337207 h 720001"/>
              <a:gd name="connsiteX20" fmla="*/ 168604 w 744004"/>
              <a:gd name="connsiteY20" fmla="*/ 720001 h 720001"/>
              <a:gd name="connsiteX21" fmla="*/ 49507 w 744004"/>
              <a:gd name="connsiteY21" fmla="*/ 670495 h 720001"/>
              <a:gd name="connsiteX22" fmla="*/ 0 w 744004"/>
              <a:gd name="connsiteY22" fmla="*/ 551398 h 720001"/>
              <a:gd name="connsiteX23" fmla="*/ 49507 w 744004"/>
              <a:gd name="connsiteY23" fmla="*/ 432301 h 720001"/>
              <a:gd name="connsiteX24" fmla="*/ 168687 w 744004"/>
              <a:gd name="connsiteY24" fmla="*/ 382879 h 720001"/>
              <a:gd name="connsiteX25" fmla="*/ 311871 w 744004"/>
              <a:gd name="connsiteY25" fmla="*/ 382879 h 720001"/>
              <a:gd name="connsiteX26" fmla="*/ 337207 w 744004"/>
              <a:gd name="connsiteY26" fmla="*/ 408215 h 720001"/>
              <a:gd name="connsiteX27" fmla="*/ 337207 w 744004"/>
              <a:gd name="connsiteY27" fmla="*/ 551398 h 720001"/>
              <a:gd name="connsiteX28" fmla="*/ 287701 w 744004"/>
              <a:gd name="connsiteY28" fmla="*/ 670495 h 720001"/>
              <a:gd name="connsiteX29" fmla="*/ 168604 w 744004"/>
              <a:gd name="connsiteY29" fmla="*/ 720001 h 720001"/>
              <a:gd name="connsiteX30" fmla="*/ 575401 w 744004"/>
              <a:gd name="connsiteY30" fmla="*/ 720001 h 720001"/>
              <a:gd name="connsiteX31" fmla="*/ 456304 w 744004"/>
              <a:gd name="connsiteY31" fmla="*/ 670495 h 720001"/>
              <a:gd name="connsiteX32" fmla="*/ 406798 w 744004"/>
              <a:gd name="connsiteY32" fmla="*/ 551398 h 720001"/>
              <a:gd name="connsiteX33" fmla="*/ 406798 w 744004"/>
              <a:gd name="connsiteY33" fmla="*/ 408215 h 720001"/>
              <a:gd name="connsiteX34" fmla="*/ 432218 w 744004"/>
              <a:gd name="connsiteY34" fmla="*/ 382879 h 720001"/>
              <a:gd name="connsiteX35" fmla="*/ 575401 w 744004"/>
              <a:gd name="connsiteY35" fmla="*/ 382879 h 720001"/>
              <a:gd name="connsiteX36" fmla="*/ 694498 w 744004"/>
              <a:gd name="connsiteY36" fmla="*/ 432385 h 720001"/>
              <a:gd name="connsiteX37" fmla="*/ 744004 w 744004"/>
              <a:gd name="connsiteY37" fmla="*/ 551398 h 720001"/>
              <a:gd name="connsiteX38" fmla="*/ 694498 w 744004"/>
              <a:gd name="connsiteY38" fmla="*/ 670495 h 720001"/>
              <a:gd name="connsiteX39" fmla="*/ 575401 w 744004"/>
              <a:gd name="connsiteY39" fmla="*/ 720001 h 720001"/>
            </a:gdLst>
            <a:ahLst/>
            <a:cxnLst/>
            <a:rect l="l" t="t" r="r" b="b"/>
            <a:pathLst>
              <a:path w="744004" h="720001">
                <a:moveTo>
                  <a:pt x="311954" y="337123"/>
                </a:moveTo>
                <a:lnTo>
                  <a:pt x="168770" y="337123"/>
                </a:lnTo>
                <a:cubicBezTo>
                  <a:pt x="123932" y="337123"/>
                  <a:pt x="81594" y="319538"/>
                  <a:pt x="49673" y="287618"/>
                </a:cubicBezTo>
                <a:cubicBezTo>
                  <a:pt x="17753" y="255697"/>
                  <a:pt x="167" y="213442"/>
                  <a:pt x="167" y="168520"/>
                </a:cubicBezTo>
                <a:cubicBezTo>
                  <a:pt x="167" y="123598"/>
                  <a:pt x="17669" y="81427"/>
                  <a:pt x="49590" y="49507"/>
                </a:cubicBezTo>
                <a:cubicBezTo>
                  <a:pt x="81510" y="17586"/>
                  <a:pt x="123848" y="0"/>
                  <a:pt x="168687" y="0"/>
                </a:cubicBezTo>
                <a:cubicBezTo>
                  <a:pt x="213526" y="0"/>
                  <a:pt x="255864" y="17586"/>
                  <a:pt x="287784" y="49507"/>
                </a:cubicBezTo>
                <a:cubicBezTo>
                  <a:pt x="319705" y="81427"/>
                  <a:pt x="337290" y="123682"/>
                  <a:pt x="337290" y="168604"/>
                </a:cubicBezTo>
                <a:lnTo>
                  <a:pt x="337290" y="311787"/>
                </a:lnTo>
                <a:cubicBezTo>
                  <a:pt x="337290" y="325789"/>
                  <a:pt x="325956" y="337123"/>
                  <a:pt x="311954" y="337123"/>
                </a:cubicBezTo>
                <a:close/>
                <a:moveTo>
                  <a:pt x="575401" y="337207"/>
                </a:moveTo>
                <a:lnTo>
                  <a:pt x="432218" y="337207"/>
                </a:lnTo>
                <a:cubicBezTo>
                  <a:pt x="418216" y="337207"/>
                  <a:pt x="406882" y="325872"/>
                  <a:pt x="406882" y="311870"/>
                </a:cubicBezTo>
                <a:lnTo>
                  <a:pt x="406882" y="168687"/>
                </a:lnTo>
                <a:cubicBezTo>
                  <a:pt x="406882" y="123849"/>
                  <a:pt x="424467" y="81510"/>
                  <a:pt x="456387" y="49590"/>
                </a:cubicBezTo>
                <a:cubicBezTo>
                  <a:pt x="488308" y="17669"/>
                  <a:pt x="530563" y="0"/>
                  <a:pt x="575401" y="0"/>
                </a:cubicBezTo>
                <a:cubicBezTo>
                  <a:pt x="620240" y="0"/>
                  <a:pt x="662578" y="17586"/>
                  <a:pt x="694498" y="49507"/>
                </a:cubicBezTo>
                <a:cubicBezTo>
                  <a:pt x="726419" y="81427"/>
                  <a:pt x="744004" y="123765"/>
                  <a:pt x="744004" y="168604"/>
                </a:cubicBezTo>
                <a:cubicBezTo>
                  <a:pt x="744004" y="213442"/>
                  <a:pt x="726419" y="255780"/>
                  <a:pt x="694498" y="287701"/>
                </a:cubicBezTo>
                <a:cubicBezTo>
                  <a:pt x="662578" y="319621"/>
                  <a:pt x="620323" y="337207"/>
                  <a:pt x="575401" y="337207"/>
                </a:cubicBezTo>
                <a:close/>
                <a:moveTo>
                  <a:pt x="168604" y="720001"/>
                </a:moveTo>
                <a:cubicBezTo>
                  <a:pt x="123682" y="720001"/>
                  <a:pt x="81427" y="702416"/>
                  <a:pt x="49507" y="670495"/>
                </a:cubicBezTo>
                <a:cubicBezTo>
                  <a:pt x="17586" y="638575"/>
                  <a:pt x="0" y="596320"/>
                  <a:pt x="0" y="551398"/>
                </a:cubicBezTo>
                <a:cubicBezTo>
                  <a:pt x="0" y="506476"/>
                  <a:pt x="17586" y="464221"/>
                  <a:pt x="49507" y="432301"/>
                </a:cubicBezTo>
                <a:cubicBezTo>
                  <a:pt x="81510" y="400464"/>
                  <a:pt x="123848" y="382879"/>
                  <a:pt x="168687" y="382879"/>
                </a:cubicBezTo>
                <a:lnTo>
                  <a:pt x="311871" y="382879"/>
                </a:lnTo>
                <a:cubicBezTo>
                  <a:pt x="325872" y="382879"/>
                  <a:pt x="337207" y="394297"/>
                  <a:pt x="337207" y="408215"/>
                </a:cubicBezTo>
                <a:lnTo>
                  <a:pt x="337207" y="551398"/>
                </a:lnTo>
                <a:cubicBezTo>
                  <a:pt x="337207" y="596237"/>
                  <a:pt x="319621" y="638575"/>
                  <a:pt x="287701" y="670495"/>
                </a:cubicBezTo>
                <a:cubicBezTo>
                  <a:pt x="255781" y="702416"/>
                  <a:pt x="213526" y="720001"/>
                  <a:pt x="168604" y="720001"/>
                </a:cubicBezTo>
                <a:close/>
                <a:moveTo>
                  <a:pt x="575401" y="720001"/>
                </a:moveTo>
                <a:cubicBezTo>
                  <a:pt x="530563" y="720001"/>
                  <a:pt x="488224" y="702416"/>
                  <a:pt x="456304" y="670495"/>
                </a:cubicBezTo>
                <a:cubicBezTo>
                  <a:pt x="424383" y="638575"/>
                  <a:pt x="406798" y="596320"/>
                  <a:pt x="406798" y="551398"/>
                </a:cubicBezTo>
                <a:lnTo>
                  <a:pt x="406798" y="408215"/>
                </a:lnTo>
                <a:cubicBezTo>
                  <a:pt x="406882" y="394213"/>
                  <a:pt x="418216" y="382879"/>
                  <a:pt x="432218" y="382879"/>
                </a:cubicBezTo>
                <a:lnTo>
                  <a:pt x="575401" y="382879"/>
                </a:lnTo>
                <a:cubicBezTo>
                  <a:pt x="620240" y="382879"/>
                  <a:pt x="662578" y="400464"/>
                  <a:pt x="694498" y="432385"/>
                </a:cubicBezTo>
                <a:cubicBezTo>
                  <a:pt x="726419" y="464305"/>
                  <a:pt x="744004" y="506560"/>
                  <a:pt x="744004" y="551398"/>
                </a:cubicBezTo>
                <a:cubicBezTo>
                  <a:pt x="744004" y="596237"/>
                  <a:pt x="726419" y="638575"/>
                  <a:pt x="694498" y="670495"/>
                </a:cubicBezTo>
                <a:cubicBezTo>
                  <a:pt x="662578" y="702416"/>
                  <a:pt x="620323" y="720001"/>
                  <a:pt x="575401" y="720001"/>
                </a:cubicBezTo>
                <a:close/>
              </a:path>
            </a:pathLst>
          </a:custGeom>
          <a:solidFill>
            <a:schemeClr val="bg1"/>
          </a:solidFill>
          <a:ln w="1860" cap="flat">
            <a:noFill/>
            <a:miter/>
          </a:ln>
        </p:spPr>
        <p:txBody>
          <a:bodyPr vert="horz" wrap="square" lIns="91440" tIns="45720" rIns="91440" bIns="45720" rtlCol="0" anchor="ctr"/>
          <a:p>
            <a:pPr algn="l">
              <a:lnSpc>
                <a:spcPct val="110000"/>
              </a:lnSpc>
            </a:pPr>
            <a:endParaRPr kumimoji="1" lang="zh-CN" altLang="en-US"/>
          </a:p>
        </p:txBody>
      </p:sp>
      <p:sp>
        <p:nvSpPr>
          <p:cNvPr id="31" name="文本框 30"/>
          <p:cNvSpPr txBox="1"/>
          <p:nvPr/>
        </p:nvSpPr>
        <p:spPr>
          <a:xfrm>
            <a:off x="344170" y="2924810"/>
            <a:ext cx="2367915" cy="2583815"/>
          </a:xfrm>
          <a:prstGeom prst="rect">
            <a:avLst/>
          </a:prstGeom>
          <a:noFill/>
        </p:spPr>
        <p:txBody>
          <a:bodyPr wrap="square" rtlCol="0">
            <a:noAutofit/>
          </a:bodyPr>
          <a:p>
            <a:r>
              <a:rPr lang="en-US" altLang="zh-CN" sz="2400" b="1">
                <a:sym typeface="+mn-ea"/>
              </a:rPr>
              <a:t>Late Neolithic period </a:t>
            </a:r>
            <a:endParaRPr lang="en-US" altLang="zh-CN" sz="2400" b="1">
              <a:sym typeface="+mn-ea"/>
            </a:endParaRPr>
          </a:p>
          <a:p>
            <a:r>
              <a:rPr lang="en-US" altLang="zh-CN" sz="1800">
                <a:sym typeface="+mn-ea"/>
              </a:rPr>
              <a:t>I</a:t>
            </a:r>
            <a:r>
              <a:rPr lang="en-US" altLang="zh-CN">
                <a:sym typeface="+mn-ea"/>
              </a:rPr>
              <a:t>n the Hemudu area of Zhejiang Province, pottery pigs, clay heads of sheep and other clay sculptures have been unearthed.</a:t>
            </a:r>
            <a:endParaRPr lang="en-US" altLang="zh-CN">
              <a:sym typeface="+mn-ea"/>
            </a:endParaRPr>
          </a:p>
        </p:txBody>
      </p:sp>
      <p:sp>
        <p:nvSpPr>
          <p:cNvPr id="32" name="文本框 31"/>
          <p:cNvSpPr txBox="1"/>
          <p:nvPr/>
        </p:nvSpPr>
        <p:spPr>
          <a:xfrm>
            <a:off x="5084445" y="4443095"/>
            <a:ext cx="3135630" cy="928370"/>
          </a:xfrm>
          <a:prstGeom prst="rect">
            <a:avLst/>
          </a:prstGeom>
          <a:noFill/>
        </p:spPr>
        <p:txBody>
          <a:bodyPr wrap="square" rtlCol="0">
            <a:noAutofit/>
          </a:bodyPr>
          <a:p>
            <a:r>
              <a:rPr lang="en-US" altLang="zh-CN" sz="2400" b="1">
                <a:sym typeface="+mn-ea"/>
              </a:rPr>
              <a:t>Qin and Han Dynasty</a:t>
            </a:r>
            <a:endParaRPr lang="en-US" altLang="zh-CN" sz="2400" b="1">
              <a:sym typeface="+mn-ea"/>
            </a:endParaRPr>
          </a:p>
          <a:p>
            <a:r>
              <a:rPr lang="en-US" altLang="zh-CN">
                <a:sym typeface="+mn-ea"/>
              </a:rPr>
              <a:t>Clay sculpture art had become an important artistic category, with the Terracotta Army of the Qin Dynasty representing the highest level of clay sculpting art.</a:t>
            </a:r>
            <a:endParaRPr lang="en-US" altLang="zh-CN">
              <a:sym typeface="+mn-ea"/>
            </a:endParaRPr>
          </a:p>
        </p:txBody>
      </p:sp>
      <p:sp>
        <p:nvSpPr>
          <p:cNvPr id="33" name="文本框 32"/>
          <p:cNvSpPr txBox="1"/>
          <p:nvPr/>
        </p:nvSpPr>
        <p:spPr>
          <a:xfrm>
            <a:off x="8907145" y="3925570"/>
            <a:ext cx="2373630" cy="2306955"/>
          </a:xfrm>
          <a:prstGeom prst="rect">
            <a:avLst/>
          </a:prstGeom>
          <a:noFill/>
        </p:spPr>
        <p:txBody>
          <a:bodyPr wrap="square" rtlCol="0">
            <a:spAutoFit/>
          </a:bodyPr>
          <a:p>
            <a:pPr algn="l">
              <a:buClrTx/>
              <a:buSzTx/>
              <a:buFontTx/>
            </a:pPr>
            <a:r>
              <a:rPr lang="en-US" altLang="zh-CN" sz="2400" b="1"/>
              <a:t>Tang and Song Dynasty</a:t>
            </a:r>
            <a:endParaRPr lang="en-US" altLang="zh-CN" sz="2400" b="1"/>
          </a:p>
          <a:p>
            <a:pPr algn="l">
              <a:buClrTx/>
              <a:buSzTx/>
              <a:buFontTx/>
            </a:pPr>
            <a:r>
              <a:rPr lang="en-US" altLang="zh-CN" sz="1600"/>
              <a:t>Along with the economy growth, clay sculptures began to be produced for profit, and small clay toys became increasingly common.</a:t>
            </a:r>
            <a:endParaRPr lang="en-US" altLang="zh-CN" sz="1600"/>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1">
            <a:alphaModFix amt="100000"/>
          </a:blip>
          <a:srcRect l="15327" t="13811"/>
          <a:stretch>
            <a:fillRect/>
          </a:stretch>
        </p:blipFill>
        <p:spPr>
          <a:xfrm>
            <a:off x="0" y="1"/>
            <a:ext cx="12192000" cy="6858000"/>
          </a:xfrm>
          <a:custGeom>
            <a:avLst/>
            <a:gdLst>
              <a:gd name="connsiteX0" fmla="*/ 12192000 w 12192000"/>
              <a:gd name="connsiteY0" fmla="*/ 0 h 6857999"/>
              <a:gd name="connsiteX1" fmla="*/ 0 w 12192000"/>
              <a:gd name="connsiteY1" fmla="*/ 0 h 6857999"/>
              <a:gd name="connsiteX2" fmla="*/ 0 w 12192000"/>
              <a:gd name="connsiteY2" fmla="*/ 6857999 h 6857999"/>
              <a:gd name="connsiteX3" fmla="*/ 12192000 w 12192000"/>
              <a:gd name="connsiteY3" fmla="*/ 6857999 h 6857999"/>
            </a:gdLst>
            <a:ahLst/>
            <a:cxnLst/>
            <a:rect l="l" t="t" r="r" b="b"/>
            <a:pathLst>
              <a:path w="12192000" h="6857999">
                <a:moveTo>
                  <a:pt x="12192000" y="0"/>
                </a:moveTo>
                <a:lnTo>
                  <a:pt x="0" y="0"/>
                </a:lnTo>
                <a:lnTo>
                  <a:pt x="0" y="6857999"/>
                </a:lnTo>
                <a:lnTo>
                  <a:pt x="12192000" y="6857999"/>
                </a:lnTo>
                <a:close/>
              </a:path>
            </a:pathLst>
          </a:custGeom>
          <a:noFill/>
          <a:ln>
            <a:noFill/>
          </a:ln>
        </p:spPr>
      </p:pic>
      <p:pic>
        <p:nvPicPr>
          <p:cNvPr id="3" name="图片 2"/>
          <p:cNvPicPr>
            <a:picLocks noChangeAspect="1"/>
          </p:cNvPicPr>
          <p:nvPr/>
        </p:nvPicPr>
        <p:blipFill>
          <a:blip r:embed="rId1">
            <a:alphaModFix amt="12000"/>
          </a:blip>
          <a:srcRect l="15327" t="13811"/>
          <a:stretch>
            <a:fillRect/>
          </a:stretch>
        </p:blipFill>
        <p:spPr>
          <a:xfrm rot="10800000">
            <a:off x="0" y="0"/>
            <a:ext cx="12192000" cy="6858000"/>
          </a:xfrm>
          <a:custGeom>
            <a:avLst/>
            <a:gdLst>
              <a:gd name="connsiteX0" fmla="*/ 12192000 w 12192000"/>
              <a:gd name="connsiteY0" fmla="*/ 0 h 6857999"/>
              <a:gd name="connsiteX1" fmla="*/ 0 w 12192000"/>
              <a:gd name="connsiteY1" fmla="*/ 0 h 6857999"/>
              <a:gd name="connsiteX2" fmla="*/ 0 w 12192000"/>
              <a:gd name="connsiteY2" fmla="*/ 6857999 h 6857999"/>
              <a:gd name="connsiteX3" fmla="*/ 12192000 w 12192000"/>
              <a:gd name="connsiteY3" fmla="*/ 6857999 h 6857999"/>
            </a:gdLst>
            <a:ahLst/>
            <a:cxnLst/>
            <a:rect l="l" t="t" r="r" b="b"/>
            <a:pathLst>
              <a:path w="12192000" h="6857999">
                <a:moveTo>
                  <a:pt x="12192000" y="0"/>
                </a:moveTo>
                <a:lnTo>
                  <a:pt x="0" y="0"/>
                </a:lnTo>
                <a:lnTo>
                  <a:pt x="0" y="6857999"/>
                </a:lnTo>
                <a:lnTo>
                  <a:pt x="12192000" y="6857999"/>
                </a:lnTo>
                <a:close/>
              </a:path>
            </a:pathLst>
          </a:custGeom>
          <a:noFill/>
          <a:ln>
            <a:noFill/>
          </a:ln>
        </p:spPr>
      </p:pic>
      <p:sp>
        <p:nvSpPr>
          <p:cNvPr id="4" name="标题 1"/>
          <p:cNvSpPr txBox="1"/>
          <p:nvPr/>
        </p:nvSpPr>
        <p:spPr>
          <a:xfrm>
            <a:off x="6816090" y="4292600"/>
            <a:ext cx="3023870" cy="1494155"/>
          </a:xfrm>
          <a:prstGeom prst="rect">
            <a:avLst/>
          </a:prstGeom>
          <a:noFill/>
          <a:ln>
            <a:noFill/>
          </a:ln>
        </p:spPr>
        <p:txBody>
          <a:bodyPr vert="horz" wrap="square" lIns="0" tIns="0" rIns="0" bIns="0" rtlCol="0" anchor="ctr"/>
          <a:lstStyle/>
          <a:p>
            <a:pPr algn="r">
              <a:lnSpc>
                <a:spcPct val="130000"/>
              </a:lnSpc>
            </a:pPr>
            <a:r>
              <a:rPr kumimoji="1" lang="en-US" altLang="zh-CN" sz="4400">
                <a:ln w="12700">
                  <a:noFill/>
                </a:ln>
                <a:solidFill>
                  <a:srgbClr val="D6CB5F">
                    <a:alpha val="100000"/>
                  </a:srgbClr>
                </a:solidFill>
                <a:latin typeface="Algerian" panose="04020705040A02060702" charset="0"/>
                <a:ea typeface="Source Han Sans CN Bold" panose="020B0800000000000000" charset="-122"/>
                <a:cs typeface="Algerian" panose="04020705040A02060702" charset="0"/>
                <a:sym typeface="+mn-ea"/>
              </a:rPr>
              <a:t>Making</a:t>
            </a:r>
            <a:endParaRPr kumimoji="1" lang="en-US" altLang="zh-CN" sz="4800" b="1">
              <a:ln w="12700">
                <a:noFill/>
              </a:ln>
              <a:solidFill>
                <a:srgbClr val="D6CB5F">
                  <a:alpha val="100000"/>
                </a:srgbClr>
              </a:solidFill>
              <a:latin typeface="OPPOSans H" panose="00020600040101010101" charset="-122"/>
              <a:ea typeface="OPPOSans H" panose="00020600040101010101" charset="-122"/>
              <a:cs typeface="OPPOSans H" panose="00020600040101010101" charset="-122"/>
              <a:sym typeface="+mn-ea"/>
            </a:endParaRPr>
          </a:p>
        </p:txBody>
      </p:sp>
      <p:sp>
        <p:nvSpPr>
          <p:cNvPr id="5" name="标题 1"/>
          <p:cNvSpPr txBox="1"/>
          <p:nvPr/>
        </p:nvSpPr>
        <p:spPr>
          <a:xfrm flipH="1">
            <a:off x="7832832" y="3329580"/>
            <a:ext cx="1830567" cy="695255"/>
          </a:xfrm>
          <a:prstGeom prst="roundRect">
            <a:avLst>
              <a:gd name="adj" fmla="val 12600"/>
            </a:avLst>
          </a:prstGeom>
          <a:gradFill>
            <a:gsLst>
              <a:gs pos="26000">
                <a:schemeClr val="bg1">
                  <a:alpha val="10000"/>
                </a:schemeClr>
              </a:gs>
              <a:gs pos="100000">
                <a:schemeClr val="bg1">
                  <a:alpha val="0"/>
                </a:schemeClr>
              </a:gs>
            </a:gsLst>
            <a:lin ang="2700000" scaled="0"/>
          </a:gradFill>
          <a:ln w="9525" cap="sq">
            <a:gradFill>
              <a:gsLst>
                <a:gs pos="0">
                  <a:schemeClr val="bg1"/>
                </a:gs>
                <a:gs pos="100000">
                  <a:schemeClr val="bg1">
                    <a:alpha val="0"/>
                  </a:schemeClr>
                </a:gs>
              </a:gsLst>
              <a:lin ang="2700000" scaled="0"/>
            </a:gradFill>
            <a:miter/>
          </a:ln>
        </p:spPr>
        <p:txBody>
          <a:bodyPr vert="horz" wrap="square" lIns="91440" tIns="45720" rIns="91440" bIns="45720" rtlCol="0" anchor="ctr"/>
          <a:lstStyle/>
          <a:p>
            <a:pPr algn="ctr">
              <a:lnSpc>
                <a:spcPct val="100000"/>
              </a:lnSpc>
            </a:pPr>
            <a:endParaRPr kumimoji="1" lang="zh-CN" altLang="en-US"/>
          </a:p>
        </p:txBody>
      </p:sp>
      <p:sp>
        <p:nvSpPr>
          <p:cNvPr id="8" name="标题 1"/>
          <p:cNvSpPr txBox="1"/>
          <p:nvPr/>
        </p:nvSpPr>
        <p:spPr>
          <a:xfrm>
            <a:off x="4266011" y="4024835"/>
            <a:ext cx="767661" cy="579596"/>
          </a:xfrm>
          <a:prstGeom prst="rect">
            <a:avLst/>
          </a:prstGeom>
          <a:noFill/>
          <a:ln>
            <a:noFill/>
          </a:ln>
        </p:spPr>
        <p:txBody>
          <a:bodyPr vert="horz" wrap="square" lIns="0" tIns="0" rIns="0" bIns="0" rtlCol="0" anchor="t"/>
          <a:lstStyle/>
          <a:p>
            <a:pPr algn="r">
              <a:lnSpc>
                <a:spcPct val="110000"/>
              </a:lnSpc>
            </a:pPr>
            <a:r>
              <a:rPr kumimoji="1" lang="en-US" altLang="zh-CN" sz="5400">
                <a:ln w="12700">
                  <a:noFill/>
                </a:ln>
                <a:solidFill>
                  <a:srgbClr val="2A757B">
                    <a:alpha val="68000"/>
                  </a:srgbClr>
                </a:solidFill>
                <a:latin typeface="Source Han Sans CN Bold" panose="020B0800000000000000" charset="-122"/>
                <a:ea typeface="Source Han Sans CN Bold" panose="020B0800000000000000" charset="-122"/>
                <a:cs typeface="Source Han Sans CN Bold" panose="020B0800000000000000" charset="-122"/>
              </a:rPr>
              <a:t>“</a:t>
            </a:r>
            <a:endParaRPr kumimoji="1" lang="zh-CN" altLang="en-US"/>
          </a:p>
        </p:txBody>
      </p:sp>
      <p:sp>
        <p:nvSpPr>
          <p:cNvPr id="10" name="标题 1"/>
          <p:cNvSpPr txBox="1"/>
          <p:nvPr/>
        </p:nvSpPr>
        <p:spPr>
          <a:xfrm>
            <a:off x="8759825" y="3126105"/>
            <a:ext cx="903605" cy="999490"/>
          </a:xfrm>
          <a:prstGeom prst="rect">
            <a:avLst/>
          </a:prstGeom>
          <a:noFill/>
          <a:ln>
            <a:noFill/>
          </a:ln>
        </p:spPr>
        <p:txBody>
          <a:bodyPr vert="horz" wrap="square" lIns="91440" tIns="45720" rIns="91440" bIns="45720" rtlCol="0" anchor="b"/>
          <a:lstStyle/>
          <a:p>
            <a:pPr algn="l">
              <a:lnSpc>
                <a:spcPct val="110000"/>
              </a:lnSpc>
            </a:pPr>
            <a:r>
              <a:rPr kumimoji="1" lang="en-US" altLang="zh-CN" sz="4400">
                <a:ln w="12700">
                  <a:noFill/>
                </a:ln>
                <a:solidFill>
                  <a:srgbClr val="D6CB5F">
                    <a:alpha val="100000"/>
                  </a:srgbClr>
                </a:solidFill>
                <a:latin typeface="Algerian" panose="04020705040A02060702" charset="0"/>
                <a:ea typeface="Source Han Sans CN Bold" panose="020B0800000000000000" charset="-122"/>
                <a:cs typeface="Algerian" panose="04020705040A02060702" charset="0"/>
              </a:rPr>
              <a:t>02</a:t>
            </a:r>
            <a:endParaRPr kumimoji="1" lang="en-US" altLang="zh-CN" sz="3600">
              <a:ln w="12700">
                <a:noFill/>
              </a:ln>
              <a:solidFill>
                <a:srgbClr val="D6CB5F"/>
              </a:solidFill>
              <a:latin typeface="Source Han Sans CN Bold" panose="020B0800000000000000" charset="-122"/>
              <a:ea typeface="Source Han Sans CN Bold" panose="020B0800000000000000" charset="-122"/>
              <a:cs typeface="Source Han Sans CN Bold" panose="020B0800000000000000" charset="-122"/>
            </a:endParaRPr>
          </a:p>
        </p:txBody>
      </p:sp>
      <p:sp>
        <p:nvSpPr>
          <p:cNvPr id="11" name="标题 1"/>
          <p:cNvSpPr txBox="1"/>
          <p:nvPr/>
        </p:nvSpPr>
        <p:spPr>
          <a:xfrm flipH="1" flipV="1">
            <a:off x="6096000" y="5953919"/>
            <a:ext cx="3771900" cy="7744"/>
          </a:xfrm>
          <a:prstGeom prst="rect">
            <a:avLst/>
          </a:prstGeom>
          <a:gradFill>
            <a:gsLst>
              <a:gs pos="0">
                <a:schemeClr val="bg1">
                  <a:alpha val="0"/>
                </a:schemeClr>
              </a:gs>
              <a:gs pos="100000">
                <a:schemeClr val="accent1">
                  <a:alpha val="100000"/>
                </a:schemeClr>
              </a:gs>
            </a:gsLst>
            <a:lin ang="10800000" scaled="0"/>
          </a:gradFill>
        </p:spPr>
        <p:txBody>
          <a:bodyPr vert="horz" wrap="square" lIns="0" tIns="0" rIns="0" bIns="0" rtlCol="0" anchor="ctr"/>
          <a:lstStyle/>
          <a:p>
            <a:pPr algn="ctr">
              <a:lnSpc>
                <a:spcPct val="100000"/>
              </a:lnSpc>
            </a:pPr>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 name="图片 36"/>
          <p:cNvPicPr>
            <a:picLocks noChangeAspect="1"/>
          </p:cNvPicPr>
          <p:nvPr/>
        </p:nvPicPr>
        <p:blipFill>
          <a:blip r:embed="rId1">
            <a:alphaModFix amt="12000"/>
          </a:blip>
          <a:srcRect l="15327" t="13811"/>
          <a:stretch>
            <a:fillRect/>
          </a:stretch>
        </p:blipFill>
        <p:spPr>
          <a:xfrm rot="10800000">
            <a:off x="-24765" y="0"/>
            <a:ext cx="12192000" cy="6858000"/>
          </a:xfrm>
          <a:custGeom>
            <a:avLst/>
            <a:gdLst>
              <a:gd name="connsiteX0" fmla="*/ 12192000 w 12192000"/>
              <a:gd name="connsiteY0" fmla="*/ 0 h 6857999"/>
              <a:gd name="connsiteX1" fmla="*/ 0 w 12192000"/>
              <a:gd name="connsiteY1" fmla="*/ 0 h 6857999"/>
              <a:gd name="connsiteX2" fmla="*/ 0 w 12192000"/>
              <a:gd name="connsiteY2" fmla="*/ 6857999 h 6857999"/>
              <a:gd name="connsiteX3" fmla="*/ 12192000 w 12192000"/>
              <a:gd name="connsiteY3" fmla="*/ 6857999 h 6857999"/>
            </a:gdLst>
            <a:ahLst/>
            <a:cxnLst/>
            <a:rect l="l" t="t" r="r" b="b"/>
            <a:pathLst>
              <a:path w="12192000" h="6857999">
                <a:moveTo>
                  <a:pt x="12192000" y="0"/>
                </a:moveTo>
                <a:lnTo>
                  <a:pt x="0" y="0"/>
                </a:lnTo>
                <a:lnTo>
                  <a:pt x="0" y="6857999"/>
                </a:lnTo>
                <a:lnTo>
                  <a:pt x="12192000" y="6857999"/>
                </a:lnTo>
                <a:close/>
              </a:path>
            </a:pathLst>
          </a:custGeom>
          <a:noFill/>
          <a:ln>
            <a:noFill/>
          </a:ln>
        </p:spPr>
      </p:pic>
      <p:sp>
        <p:nvSpPr>
          <p:cNvPr id="33" name="标题 1"/>
          <p:cNvSpPr txBox="1"/>
          <p:nvPr/>
        </p:nvSpPr>
        <p:spPr>
          <a:xfrm>
            <a:off x="783520" y="467040"/>
            <a:ext cx="10671175" cy="468000"/>
          </a:xfrm>
          <a:prstGeom prst="rect">
            <a:avLst/>
          </a:prstGeom>
          <a:noFill/>
          <a:ln>
            <a:noFill/>
          </a:ln>
        </p:spPr>
        <p:txBody>
          <a:bodyPr vert="horz" wrap="square" lIns="0" tIns="0" rIns="0" bIns="0" rtlCol="0" anchor="ctr"/>
          <a:p>
            <a:pPr algn="l">
              <a:lnSpc>
                <a:spcPct val="110000"/>
              </a:lnSpc>
            </a:pPr>
            <a:r>
              <a:rPr kumimoji="1" lang="en-US" altLang="zh-CN" sz="2800">
                <a:ln w="12700">
                  <a:noFill/>
                </a:ln>
                <a:solidFill>
                  <a:srgbClr val="262626">
                    <a:alpha val="100000"/>
                  </a:srgbClr>
                </a:solidFill>
                <a:latin typeface="Source Han Sans CN Bold" panose="020B0800000000000000" charset="-122"/>
                <a:ea typeface="Source Han Sans CN Bold" panose="020B0800000000000000" charset="-122"/>
                <a:cs typeface="Source Han Sans CN Bold" panose="020B0800000000000000" charset="-122"/>
              </a:rPr>
              <a:t>Techniques and Processes</a:t>
            </a:r>
            <a:endParaRPr kumimoji="1" lang="zh-CN" altLang="en-US"/>
          </a:p>
        </p:txBody>
      </p:sp>
      <p:grpSp>
        <p:nvGrpSpPr>
          <p:cNvPr id="34" name="组合 33"/>
          <p:cNvGrpSpPr/>
          <p:nvPr/>
        </p:nvGrpSpPr>
        <p:grpSpPr>
          <a:xfrm>
            <a:off x="176306" y="376135"/>
            <a:ext cx="484094" cy="470981"/>
            <a:chOff x="176306" y="376135"/>
            <a:chExt cx="484094" cy="470981"/>
          </a:xfrm>
        </p:grpSpPr>
        <p:sp>
          <p:nvSpPr>
            <p:cNvPr id="35" name="标题 1"/>
            <p:cNvSpPr txBox="1"/>
            <p:nvPr/>
          </p:nvSpPr>
          <p:spPr>
            <a:xfrm>
              <a:off x="176306" y="473900"/>
              <a:ext cx="373217" cy="373216"/>
            </a:xfrm>
            <a:prstGeom prst="roundRect">
              <a:avLst/>
            </a:prstGeom>
            <a:solidFill>
              <a:schemeClr val="accent1"/>
            </a:solidFill>
            <a:ln w="12700" cap="sq">
              <a:noFill/>
              <a:miter/>
            </a:ln>
          </p:spPr>
          <p:txBody>
            <a:bodyPr vert="horz" wrap="square" lIns="91440" tIns="45720" rIns="91440" bIns="45720" rtlCol="0" anchor="ctr"/>
            <a:p>
              <a:pPr algn="ctr">
                <a:lnSpc>
                  <a:spcPct val="110000"/>
                </a:lnSpc>
              </a:pPr>
              <a:endParaRPr kumimoji="1" lang="zh-CN" altLang="en-US"/>
            </a:p>
          </p:txBody>
        </p:sp>
        <p:sp>
          <p:nvSpPr>
            <p:cNvPr id="36" name="标题 1"/>
            <p:cNvSpPr txBox="1"/>
            <p:nvPr/>
          </p:nvSpPr>
          <p:spPr>
            <a:xfrm>
              <a:off x="409081" y="376135"/>
              <a:ext cx="251319" cy="251319"/>
            </a:xfrm>
            <a:prstGeom prst="roundRect">
              <a:avLst/>
            </a:prstGeom>
            <a:solidFill>
              <a:schemeClr val="accent1"/>
            </a:solidFill>
            <a:ln w="12700" cap="sq">
              <a:noFill/>
              <a:miter/>
            </a:ln>
          </p:spPr>
          <p:txBody>
            <a:bodyPr vert="horz" wrap="square" lIns="91440" tIns="45720" rIns="91440" bIns="45720" rtlCol="0" anchor="ctr"/>
            <a:p>
              <a:pPr algn="ctr">
                <a:lnSpc>
                  <a:spcPct val="110000"/>
                </a:lnSpc>
              </a:pPr>
              <a:endParaRPr kumimoji="1" lang="zh-CN" altLang="en-US"/>
            </a:p>
          </p:txBody>
        </p:sp>
      </p:grpSp>
      <p:sp>
        <p:nvSpPr>
          <p:cNvPr id="9" name="标题 1"/>
          <p:cNvSpPr txBox="1"/>
          <p:nvPr/>
        </p:nvSpPr>
        <p:spPr>
          <a:xfrm>
            <a:off x="408940" y="1124585"/>
            <a:ext cx="5340985" cy="984250"/>
          </a:xfrm>
          <a:prstGeom prst="rect">
            <a:avLst/>
          </a:prstGeom>
          <a:noFill/>
          <a:ln>
            <a:noFill/>
          </a:ln>
        </p:spPr>
        <p:txBody>
          <a:bodyPr vert="horz" wrap="square" lIns="0" tIns="0" rIns="0" bIns="0" rtlCol="0" anchor="b"/>
          <a:p>
            <a:pPr algn="l">
              <a:lnSpc>
                <a:spcPct val="110000"/>
              </a:lnSpc>
            </a:pPr>
            <a:r>
              <a:rPr lang="en-US" altLang="zh-CN" sz="2800" b="1">
                <a:solidFill>
                  <a:schemeClr val="accent6">
                    <a:lumMod val="75000"/>
                  </a:schemeClr>
                </a:solidFill>
                <a:sym typeface="+mn-ea"/>
              </a:rPr>
              <a:t>1. Making the original model</a:t>
            </a:r>
            <a:endParaRPr lang="en-US" altLang="zh-CN" sz="2800" b="1">
              <a:solidFill>
                <a:schemeClr val="accent6">
                  <a:lumMod val="75000"/>
                </a:schemeClr>
              </a:solidFill>
              <a:sym typeface="+mn-ea"/>
            </a:endParaRPr>
          </a:p>
          <a:p>
            <a:pPr algn="l">
              <a:lnSpc>
                <a:spcPct val="110000"/>
              </a:lnSpc>
            </a:pPr>
            <a:r>
              <a:rPr lang="zh-CN" altLang="en-US" sz="2800" b="1">
                <a:solidFill>
                  <a:schemeClr val="accent6">
                    <a:lumMod val="75000"/>
                  </a:schemeClr>
                </a:solidFill>
              </a:rPr>
              <a:t>制子儿</a:t>
            </a:r>
            <a:endParaRPr lang="zh-CN" altLang="en-US" sz="2800" b="1">
              <a:solidFill>
                <a:schemeClr val="accent6">
                  <a:lumMod val="75000"/>
                </a:schemeClr>
              </a:solidFill>
            </a:endParaRPr>
          </a:p>
        </p:txBody>
      </p:sp>
      <p:pic>
        <p:nvPicPr>
          <p:cNvPr id="2" name="图片 1" descr="微信图片_20250505144449"/>
          <p:cNvPicPr>
            <a:picLocks noChangeAspect="1"/>
          </p:cNvPicPr>
          <p:nvPr/>
        </p:nvPicPr>
        <p:blipFill>
          <a:blip r:embed="rId2"/>
          <a:srcRect l="24090" t="16611" r="15671" b="20272"/>
          <a:stretch>
            <a:fillRect/>
          </a:stretch>
        </p:blipFill>
        <p:spPr>
          <a:xfrm>
            <a:off x="479425" y="2564765"/>
            <a:ext cx="5760720" cy="27362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7" name="图片 36"/>
          <p:cNvPicPr>
            <a:picLocks noChangeAspect="1"/>
          </p:cNvPicPr>
          <p:nvPr/>
        </p:nvPicPr>
        <p:blipFill>
          <a:blip r:embed="rId1">
            <a:alphaModFix amt="12000"/>
          </a:blip>
          <a:srcRect l="15327" t="13811"/>
          <a:stretch>
            <a:fillRect/>
          </a:stretch>
        </p:blipFill>
        <p:spPr>
          <a:xfrm rot="10800000">
            <a:off x="-24765" y="0"/>
            <a:ext cx="12192000" cy="6858000"/>
          </a:xfrm>
          <a:custGeom>
            <a:avLst/>
            <a:gdLst>
              <a:gd name="connsiteX0" fmla="*/ 12192000 w 12192000"/>
              <a:gd name="connsiteY0" fmla="*/ 0 h 6857999"/>
              <a:gd name="connsiteX1" fmla="*/ 0 w 12192000"/>
              <a:gd name="connsiteY1" fmla="*/ 0 h 6857999"/>
              <a:gd name="connsiteX2" fmla="*/ 0 w 12192000"/>
              <a:gd name="connsiteY2" fmla="*/ 6857999 h 6857999"/>
              <a:gd name="connsiteX3" fmla="*/ 12192000 w 12192000"/>
              <a:gd name="connsiteY3" fmla="*/ 6857999 h 6857999"/>
            </a:gdLst>
            <a:ahLst/>
            <a:cxnLst/>
            <a:rect l="l" t="t" r="r" b="b"/>
            <a:pathLst>
              <a:path w="12192000" h="6857999">
                <a:moveTo>
                  <a:pt x="12192000" y="0"/>
                </a:moveTo>
                <a:lnTo>
                  <a:pt x="0" y="0"/>
                </a:lnTo>
                <a:lnTo>
                  <a:pt x="0" y="6857999"/>
                </a:lnTo>
                <a:lnTo>
                  <a:pt x="12192000" y="6857999"/>
                </a:lnTo>
                <a:close/>
              </a:path>
            </a:pathLst>
          </a:custGeom>
          <a:noFill/>
          <a:ln>
            <a:noFill/>
          </a:ln>
        </p:spPr>
      </p:pic>
      <p:sp>
        <p:nvSpPr>
          <p:cNvPr id="7" name="标题 1"/>
          <p:cNvSpPr txBox="1"/>
          <p:nvPr/>
        </p:nvSpPr>
        <p:spPr>
          <a:xfrm>
            <a:off x="335280" y="260350"/>
            <a:ext cx="3865245" cy="532130"/>
          </a:xfrm>
          <a:prstGeom prst="rect">
            <a:avLst/>
          </a:prstGeom>
          <a:noFill/>
          <a:ln>
            <a:noFill/>
          </a:ln>
        </p:spPr>
        <p:txBody>
          <a:bodyPr vert="horz" wrap="square" lIns="0" tIns="0" rIns="0" bIns="0" rtlCol="0" anchor="b"/>
          <a:p>
            <a:pPr algn="ctr">
              <a:lnSpc>
                <a:spcPct val="110000"/>
              </a:lnSpc>
            </a:pPr>
            <a:r>
              <a:rPr lang="en-US" altLang="zh-CN" sz="2800" b="1">
                <a:solidFill>
                  <a:schemeClr val="accent6">
                    <a:lumMod val="75000"/>
                  </a:schemeClr>
                </a:solidFill>
              </a:rPr>
              <a:t>2. Mold</a:t>
            </a:r>
            <a:r>
              <a:rPr lang="en-US" altLang="zh-CN" sz="2800" b="1">
                <a:solidFill>
                  <a:schemeClr val="accent6">
                    <a:lumMod val="75000"/>
                  </a:schemeClr>
                </a:solidFill>
                <a:sym typeface="+mn-ea"/>
              </a:rPr>
              <a:t>-making</a:t>
            </a:r>
            <a:r>
              <a:rPr lang="en-US" altLang="zh-CN" sz="2800" b="1">
                <a:solidFill>
                  <a:schemeClr val="accent6">
                    <a:lumMod val="75000"/>
                  </a:schemeClr>
                </a:solidFill>
              </a:rPr>
              <a:t>翻模</a:t>
            </a:r>
            <a:endParaRPr kumimoji="1" lang="zh-CN" altLang="en-US"/>
          </a:p>
        </p:txBody>
      </p:sp>
      <p:pic>
        <p:nvPicPr>
          <p:cNvPr id="8" name="图片 7" descr="微信图片_20250505144442"/>
          <p:cNvPicPr>
            <a:picLocks noChangeAspect="1"/>
          </p:cNvPicPr>
          <p:nvPr/>
        </p:nvPicPr>
        <p:blipFill>
          <a:blip r:embed="rId2"/>
          <a:srcRect l="14050" r="20660" b="-2074"/>
          <a:stretch>
            <a:fillRect/>
          </a:stretch>
        </p:blipFill>
        <p:spPr>
          <a:xfrm>
            <a:off x="119380" y="1340485"/>
            <a:ext cx="5688965" cy="4032250"/>
          </a:xfrm>
          <a:prstGeom prst="rect">
            <a:avLst/>
          </a:prstGeom>
        </p:spPr>
      </p:pic>
      <p:pic>
        <p:nvPicPr>
          <p:cNvPr id="9" name="图片 8" descr="微信图片_20250505144436"/>
          <p:cNvPicPr>
            <a:picLocks noChangeAspect="1"/>
          </p:cNvPicPr>
          <p:nvPr/>
        </p:nvPicPr>
        <p:blipFill>
          <a:blip r:embed="rId3"/>
          <a:srcRect l="20233" t="18895" r="19060"/>
          <a:stretch>
            <a:fillRect/>
          </a:stretch>
        </p:blipFill>
        <p:spPr>
          <a:xfrm>
            <a:off x="5880100" y="1340485"/>
            <a:ext cx="6020435" cy="3937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wipe/>
      </p:transition>
    </mc:Choice>
    <mc:Fallback>
      <p:transition spd="slow">
        <p:wipe/>
      </p:transition>
    </mc:Fallback>
  </mc:AlternateContent>
</p:sld>
</file>

<file path=ppt/tags/tag1.xml><?xml version="1.0" encoding="utf-8"?>
<p:tagLst xmlns:p="http://schemas.openxmlformats.org/presentationml/2006/main">
  <p:tag name="KSO_WM_DIAGRAM_VIRTUALLY_FRAME" val="{&quot;height&quot;:261.51236220472435,&quot;left&quot;:145.45952755905512,&quot;top&quot;:184.95700787401574,&quot;width&quot;:434.07338582677164}"/>
</p:tagLst>
</file>

<file path=ppt/tags/tag2.xml><?xml version="1.0" encoding="utf-8"?>
<p:tagLst xmlns:p="http://schemas.openxmlformats.org/presentationml/2006/main">
  <p:tag name="KSO_WM_DIAGRAM_VIRTUALLY_FRAME" val="{&quot;height&quot;:261.51236220472435,&quot;left&quot;:145.45952755905512,&quot;top&quot;:184.95700787401574,&quot;width&quot;:434.07338582677164}"/>
</p:tagLst>
</file>

<file path=ppt/tags/tag3.xml><?xml version="1.0" encoding="utf-8"?>
<p:tagLst xmlns:p="http://schemas.openxmlformats.org/presentationml/2006/main">
  <p:tag name="KSO_WM_DIAGRAM_VIRTUALLY_FRAME" val="{&quot;height&quot;:261.51236220472435,&quot;left&quot;:145.45952755905512,&quot;top&quot;:184.95700787401574,&quot;width&quot;:434.07338582677164}"/>
</p:tagLst>
</file>

<file path=ppt/tags/tag4.xml><?xml version="1.0" encoding="utf-8"?>
<p:tagLst xmlns:p="http://schemas.openxmlformats.org/presentationml/2006/main">
  <p:tag name="KSO_WM_DIAGRAM_VIRTUALLY_FRAME" val="{&quot;height&quot;:261.51236220472435,&quot;left&quot;:145.45952755905512,&quot;top&quot;:184.95700787401574,&quot;width&quot;:434.07338582677164}"/>
</p:tagLst>
</file>

<file path=ppt/tags/tag5.xml><?xml version="1.0" encoding="utf-8"?>
<p:tagLst xmlns:p="http://schemas.openxmlformats.org/presentationml/2006/main">
  <p:tag name="KSO_WM_DIAGRAM_VIRTUALLY_FRAME" val="{&quot;height&quot;:261.51236220472435,&quot;left&quot;:145.45952755905512,&quot;top&quot;:184.95700787401574,&quot;width&quot;:434.07338582677164}"/>
</p:tagLst>
</file>

<file path=ppt/tags/tag6.xml><?xml version="1.0" encoding="utf-8"?>
<p:tagLst xmlns:p="http://schemas.openxmlformats.org/presentationml/2006/main">
  <p:tag name="KSO_WM_DIAGRAM_VIRTUALLY_FRAME" val="{&quot;height&quot;:261.51236220472435,&quot;left&quot;:145.45952755905512,&quot;top&quot;:184.95700787401574,&quot;width&quot;:434.07338582677164}"/>
</p:tagLst>
</file>

<file path=ppt/tags/tag7.xml><?xml version="1.0" encoding="utf-8"?>
<p:tagLst xmlns:p="http://schemas.openxmlformats.org/presentationml/2006/main">
  <p:tag name="KSO_WM_DIAGRAM_VIRTUALLY_FRAME" val="{&quot;height&quot;:261.51236220472435,&quot;left&quot;:145.45952755905512,&quot;top&quot;:184.95700787401574,&quot;width&quot;:434.07338582677164}"/>
</p:tagLst>
</file>

<file path=ppt/tags/tag8.xml><?xml version="1.0" encoding="utf-8"?>
<p:tagLst xmlns:p="http://schemas.openxmlformats.org/presentationml/2006/main">
  <p:tag name="KSO_WM_DIAGRAM_VIRTUALLY_FRAME" val="{&quot;height&quot;:261.51236220472435,&quot;left&quot;:145.45952755905512,&quot;top&quot;:184.95700787401574,&quot;width&quot;:434.07338582677164}"/>
</p:tagLst>
</file>

<file path=ppt/tags/tag9.xml><?xml version="1.0" encoding="utf-8"?>
<p:tagLst xmlns:p="http://schemas.openxmlformats.org/presentationml/2006/main">
  <p:tag name="KSO_WM_DIAGRAM_VIRTUALLY_FRAME" val="{&quot;height&quot;:261.51236220472435,&quot;left&quot;:145.45952755905512,&quot;top&quot;:184.95700787401574,&quot;width&quot;:434.07338582677164}"/>
</p:tagLst>
</file>

<file path=ppt/theme/theme1.xml><?xml version="1.0" encoding="utf-8"?>
<a:theme xmlns:a="http://schemas.openxmlformats.org/drawingml/2006/main" name="Office 主题​​">
  <a:themeElements>
    <a:clrScheme name="Office">
      <a:dk1>
        <a:srgbClr val="000000"/>
      </a:dk1>
      <a:lt1>
        <a:srgbClr val="FFFFFF"/>
      </a:lt1>
      <a:dk2>
        <a:srgbClr val="0E2841"/>
      </a:dk2>
      <a:lt2>
        <a:srgbClr val="E8E8E8"/>
      </a:lt2>
      <a:accent1>
        <a:srgbClr val="2A757B"/>
      </a:accent1>
      <a:accent2>
        <a:srgbClr val="FFC000"/>
      </a:accent2>
      <a:accent3>
        <a:srgbClr val="2A757B"/>
      </a:accent3>
      <a:accent4>
        <a:srgbClr val="FFC000"/>
      </a:accent4>
      <a:accent5>
        <a:srgbClr val="2A757B"/>
      </a:accent5>
      <a:accent6>
        <a:srgbClr val="FFC000"/>
      </a:accent6>
      <a:hlink>
        <a:srgbClr val="467886"/>
      </a:hlink>
      <a:folHlink>
        <a:srgbClr val="96607D"/>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775</Words>
  <Application>WPS 演示</Application>
  <PresentationFormat/>
  <Paragraphs>85</Paragraphs>
  <Slides>13</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13</vt:i4>
      </vt:variant>
    </vt:vector>
  </HeadingPairs>
  <TitlesOfParts>
    <vt:vector size="25" baseType="lpstr">
      <vt:lpstr>Arial</vt:lpstr>
      <vt:lpstr>宋体</vt:lpstr>
      <vt:lpstr>Wingdings</vt:lpstr>
      <vt:lpstr>Algerian</vt:lpstr>
      <vt:lpstr>Source Han Sans CN Bold</vt:lpstr>
      <vt:lpstr>Source Han Sans</vt:lpstr>
      <vt:lpstr>OPPOSans H</vt:lpstr>
      <vt:lpstr>等线</vt:lpstr>
      <vt:lpstr>微软雅黑</vt:lpstr>
      <vt:lpstr>Arial Unicode MS</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Belinda</cp:lastModifiedBy>
  <cp:revision>23</cp:revision>
  <dcterms:created xsi:type="dcterms:W3CDTF">2025-04-18T03:45:00Z</dcterms:created>
  <dcterms:modified xsi:type="dcterms:W3CDTF">2025-05-05T08:34:07Z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D121A7F2A94F4F53A5A0568FBFDFBE5F_12</vt:lpwstr>
  </property>
  <property fmtid="{D5CDD505-2E9C-101B-9397-08002B2CF9AE}" pid="3" name="KSOProductBuildVer">
    <vt:lpwstr>2052-12.1.0.20305</vt:lpwstr>
  </property>
</Properties>
</file>