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08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8C0E-89AF-48F1-8A0A-7C5734928BDF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A83B5-C004-4577-8946-F50B56E33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78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8C0E-89AF-48F1-8A0A-7C5734928BDF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A83B5-C004-4577-8946-F50B56E33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42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8C0E-89AF-48F1-8A0A-7C5734928BDF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A83B5-C004-4577-8946-F50B56E33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49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8C0E-89AF-48F1-8A0A-7C5734928BDF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A83B5-C004-4577-8946-F50B56E33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00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8C0E-89AF-48F1-8A0A-7C5734928BDF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A83B5-C004-4577-8946-F50B56E33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677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8C0E-89AF-48F1-8A0A-7C5734928BDF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A83B5-C004-4577-8946-F50B56E33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19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8C0E-89AF-48F1-8A0A-7C5734928BDF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A83B5-C004-4577-8946-F50B56E33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02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8C0E-89AF-48F1-8A0A-7C5734928BDF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A83B5-C004-4577-8946-F50B56E33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19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8C0E-89AF-48F1-8A0A-7C5734928BDF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A83B5-C004-4577-8946-F50B56E33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119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8C0E-89AF-48F1-8A0A-7C5734928BDF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A83B5-C004-4577-8946-F50B56E33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75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8C0E-89AF-48F1-8A0A-7C5734928BDF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A83B5-C004-4577-8946-F50B56E33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38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A8C0E-89AF-48F1-8A0A-7C5734928BDF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A83B5-C004-4577-8946-F50B56E33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674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>
                <a:solidFill>
                  <a:srgbClr val="C00000"/>
                </a:solidFill>
                <a:latin typeface="AR BERKLEY" pitchFamily="2" charset="0"/>
              </a:rPr>
              <a:t>Money in China</a:t>
            </a:r>
            <a:endParaRPr lang="en-US" sz="8800" dirty="0">
              <a:solidFill>
                <a:srgbClr val="C00000"/>
              </a:solidFill>
              <a:latin typeface="AR BERKLEY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30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 BERKLEY" pitchFamily="2" charset="0"/>
              </a:rPr>
              <a:t>Used silk and grain at first as a way to exchange goods.</a:t>
            </a:r>
            <a:endParaRPr lang="en-US" dirty="0">
              <a:solidFill>
                <a:srgbClr val="C00000"/>
              </a:solidFill>
              <a:latin typeface="AR BERKLEY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2050444"/>
          </a:xfrm>
        </p:spPr>
      </p:pic>
    </p:spTree>
    <p:extLst>
      <p:ext uri="{BB962C8B-B14F-4D97-AF65-F5344CB8AC3E}">
        <p14:creationId xmlns:p14="http://schemas.microsoft.com/office/powerpoint/2010/main" val="2011673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 BERKLEY" pitchFamily="2" charset="0"/>
              </a:rPr>
              <a:t>Most dynasties created their own coins.</a:t>
            </a:r>
            <a:br>
              <a:rPr lang="en-US" dirty="0" smtClean="0">
                <a:solidFill>
                  <a:srgbClr val="C00000"/>
                </a:solidFill>
                <a:latin typeface="AR BERKLEY" pitchFamily="2" charset="0"/>
              </a:rPr>
            </a:br>
            <a:r>
              <a:rPr lang="en-US" dirty="0" smtClean="0">
                <a:solidFill>
                  <a:srgbClr val="C00000"/>
                </a:solidFill>
                <a:latin typeface="AR BERKLEY" pitchFamily="2" charset="0"/>
              </a:rPr>
              <a:t>Coins were made from different metals and of different thicknesses.</a:t>
            </a:r>
            <a:br>
              <a:rPr lang="en-US" dirty="0" smtClean="0">
                <a:solidFill>
                  <a:srgbClr val="C00000"/>
                </a:solidFill>
                <a:latin typeface="AR BERKLEY" pitchFamily="2" charset="0"/>
              </a:rPr>
            </a:br>
            <a:r>
              <a:rPr lang="en-US" dirty="0" smtClean="0">
                <a:solidFill>
                  <a:srgbClr val="C00000"/>
                </a:solidFill>
                <a:latin typeface="AR BERKLEY" pitchFamily="2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latin typeface="AR BERKLEY" pitchFamily="2" charset="0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332037"/>
            <a:ext cx="2602158" cy="4525963"/>
          </a:xfrm>
        </p:spPr>
      </p:pic>
    </p:spTree>
    <p:extLst>
      <p:ext uri="{BB962C8B-B14F-4D97-AF65-F5344CB8AC3E}">
        <p14:creationId xmlns:p14="http://schemas.microsoft.com/office/powerpoint/2010/main" val="2020179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AR BERKLEY" pitchFamily="2" charset="0"/>
              </a:rPr>
              <a:t>Song Coin</a:t>
            </a:r>
            <a:endParaRPr lang="en-US" dirty="0">
              <a:solidFill>
                <a:srgbClr val="C00000"/>
              </a:solidFill>
              <a:latin typeface="AR BERKLEY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33600"/>
            <a:ext cx="8697286" cy="4419600"/>
          </a:xfrm>
        </p:spPr>
      </p:pic>
      <p:sp>
        <p:nvSpPr>
          <p:cNvPr id="5" name="TextBox 4"/>
          <p:cNvSpPr txBox="1"/>
          <p:nvPr/>
        </p:nvSpPr>
        <p:spPr>
          <a:xfrm>
            <a:off x="152400" y="9906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AR BERKLEY" pitchFamily="2" charset="0"/>
              </a:rPr>
              <a:t>Commonly, these coins were put on a string to wear on the body. Some, like the one below, were put on a square rod.</a:t>
            </a:r>
            <a:endParaRPr lang="en-US" sz="2400" dirty="0">
              <a:solidFill>
                <a:srgbClr val="C00000"/>
              </a:solidFill>
              <a:latin typeface="AR BERKLE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105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AR BERKLEY" pitchFamily="2" charset="0"/>
              </a:rPr>
              <a:t>Wei Coins</a:t>
            </a:r>
            <a:endParaRPr lang="en-US" dirty="0">
              <a:solidFill>
                <a:srgbClr val="C00000"/>
              </a:solidFill>
              <a:latin typeface="AR BERKLEY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674" y="3257065"/>
            <a:ext cx="5538651" cy="1212233"/>
          </a:xfrm>
        </p:spPr>
      </p:pic>
    </p:spTree>
    <p:extLst>
      <p:ext uri="{BB962C8B-B14F-4D97-AF65-F5344CB8AC3E}">
        <p14:creationId xmlns:p14="http://schemas.microsoft.com/office/powerpoint/2010/main" val="2774685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1" y="381000"/>
            <a:ext cx="5791200" cy="2667000"/>
          </a:xfrm>
        </p:spPr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  <a:latin typeface="AR BERKLEY" pitchFamily="2" charset="0"/>
              </a:rPr>
              <a:t>Xin</a:t>
            </a:r>
            <a:r>
              <a:rPr lang="en-US" dirty="0" smtClean="0">
                <a:solidFill>
                  <a:srgbClr val="C00000"/>
                </a:solidFill>
                <a:latin typeface="AR BERKLEY" pitchFamily="2" charset="0"/>
              </a:rPr>
              <a:t> Dynasty Coin</a:t>
            </a:r>
            <a:endParaRPr lang="en-US" dirty="0">
              <a:solidFill>
                <a:srgbClr val="C00000"/>
              </a:solidFill>
              <a:latin typeface="AR BERKLEY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390"/>
            <a:ext cx="2724005" cy="6885990"/>
          </a:xfrm>
        </p:spPr>
      </p:pic>
      <p:sp>
        <p:nvSpPr>
          <p:cNvPr id="6" name="TextBox 5"/>
          <p:cNvSpPr txBox="1"/>
          <p:nvPr/>
        </p:nvSpPr>
        <p:spPr>
          <a:xfrm>
            <a:off x="2570056" y="3505200"/>
            <a:ext cx="65739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AR BERKLEY" pitchFamily="2" charset="0"/>
              </a:rPr>
              <a:t>Early coins were made in the shape of knives and spears</a:t>
            </a:r>
          </a:p>
          <a:p>
            <a:pPr algn="ctr"/>
            <a:r>
              <a:rPr lang="en-US" sz="1400" dirty="0" smtClean="0">
                <a:solidFill>
                  <a:srgbClr val="C00000"/>
                </a:solidFill>
                <a:latin typeface="AR BERKLEY" pitchFamily="2" charset="0"/>
              </a:rPr>
              <a:t>P 42</a:t>
            </a:r>
            <a:endParaRPr lang="en-US" sz="1200" dirty="0">
              <a:solidFill>
                <a:srgbClr val="C00000"/>
              </a:solidFill>
              <a:latin typeface="AR BERKLE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604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0800" y="-50800"/>
            <a:ext cx="5708650" cy="6908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AR BERKLEY" pitchFamily="2" charset="0"/>
              </a:rPr>
              <a:t>1120- Song empire started using paper money instead of coins.</a:t>
            </a:r>
          </a:p>
          <a:p>
            <a:pPr lvl="1"/>
            <a:r>
              <a:rPr lang="en-US" sz="3200" dirty="0" smtClean="0">
                <a:solidFill>
                  <a:srgbClr val="C00000"/>
                </a:solidFill>
                <a:latin typeface="AR BERKLEY" pitchFamily="2" charset="0"/>
              </a:rPr>
              <a:t>Worlds first government paper money system.</a:t>
            </a:r>
          </a:p>
          <a:p>
            <a:r>
              <a:rPr lang="en-US" sz="3600" dirty="0" smtClean="0">
                <a:solidFill>
                  <a:srgbClr val="C00000"/>
                </a:solidFill>
                <a:latin typeface="AR BERKLEY" pitchFamily="2" charset="0"/>
              </a:rPr>
              <a:t>Credit became more available through money-lenders, brokers, wholesalers, and warehousemen.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996083"/>
            <a:ext cx="3486150" cy="464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5105400"/>
            <a:ext cx="44958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latin typeface="AR BERKLEY" pitchFamily="2" charset="0"/>
              </a:rPr>
              <a:t>Money tree</a:t>
            </a:r>
          </a:p>
          <a:p>
            <a:pPr algn="ctr"/>
            <a:r>
              <a:rPr lang="en-US" sz="3600" dirty="0" smtClean="0">
                <a:solidFill>
                  <a:srgbClr val="C00000"/>
                </a:solidFill>
                <a:latin typeface="AR BERKLEY" pitchFamily="2" charset="0"/>
              </a:rPr>
              <a:t>From Han Dynasty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769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109</Words>
  <Application>Microsoft Office PowerPoint</Application>
  <PresentationFormat>On-screen Show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Money in China</vt:lpstr>
      <vt:lpstr>Used silk and grain at first as a way to exchange goods.</vt:lpstr>
      <vt:lpstr>Most dynasties created their own coins. Coins were made from different metals and of different thicknesses.  </vt:lpstr>
      <vt:lpstr>Song Coin</vt:lpstr>
      <vt:lpstr>Wei Coins</vt:lpstr>
      <vt:lpstr>Xin Dynasty Coin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Bananas</dc:creator>
  <cp:lastModifiedBy>Bananas</cp:lastModifiedBy>
  <cp:revision>5</cp:revision>
  <dcterms:created xsi:type="dcterms:W3CDTF">2012-04-06T04:33:35Z</dcterms:created>
  <dcterms:modified xsi:type="dcterms:W3CDTF">2012-04-06T20:40:04Z</dcterms:modified>
</cp:coreProperties>
</file>