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14"/>
  </p:handoutMasterIdLst>
  <p:sldIdLst>
    <p:sldId id="287" r:id="rId3"/>
    <p:sldId id="272" r:id="rId5"/>
    <p:sldId id="259" r:id="rId6"/>
    <p:sldId id="278" r:id="rId7"/>
    <p:sldId id="260" r:id="rId8"/>
    <p:sldId id="293" r:id="rId9"/>
    <p:sldId id="257" r:id="rId10"/>
    <p:sldId id="269" r:id="rId11"/>
    <p:sldId id="263" r:id="rId12"/>
    <p:sldId id="292" r:id="rId13"/>
  </p:sldIdLst>
  <p:sldSz cx="9144000" cy="5143500" type="screen16x9"/>
  <p:notesSz cx="6858000" cy="9144000"/>
  <p:embeddedFontLst>
    <p:embeddedFont>
      <p:font typeface="仓耳渔阳体 W05" panose="02020400000000000000" pitchFamily="18" charset="-122"/>
      <p:regular r:id="rId18"/>
    </p:embeddedFont>
    <p:embeddedFont>
      <p:font typeface="仓耳与墨 W03" panose="02020400000000000000" charset="-128"/>
      <p:regular r:id="rId19"/>
    </p:embeddedFont>
    <p:embeddedFont>
      <p:font typeface="思源黑体 ExtraLight" panose="020B0200000000000000" charset="-122"/>
      <p:regular r:id="rId20"/>
    </p:embeddedFont>
    <p:embeddedFont>
      <p:font typeface="Calibri" panose="020F0502020204030204" charset="0"/>
      <p:regular r:id="rId21"/>
      <p:bold r:id="rId22"/>
      <p:italic r:id="rId23"/>
      <p:boldItalic r:id="rId2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E00A"/>
    <a:srgbClr val="BF0413"/>
    <a:srgbClr val="F3A447"/>
    <a:srgbClr val="F2F2F2"/>
    <a:srgbClr val="262626"/>
    <a:srgbClr val="CB3240"/>
    <a:srgbClr val="3969A1"/>
    <a:srgbClr val="4A98B5"/>
    <a:srgbClr val="D38D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88257" autoAdjust="0"/>
  </p:normalViewPr>
  <p:slideViewPr>
    <p:cSldViewPr snapToGrid="0" showGuides="1">
      <p:cViewPr>
        <p:scale>
          <a:sx n="96" d="100"/>
          <a:sy n="96" d="100"/>
        </p:scale>
        <p:origin x="1008" y="125"/>
      </p:cViewPr>
      <p:guideLst>
        <p:guide orient="horz" pos="1620"/>
        <p:guide pos="2880"/>
      </p:guideLst>
    </p:cSldViewPr>
  </p:slideViewPr>
  <p:notesTextViewPr>
    <p:cViewPr>
      <p:scale>
        <a:sx n="1" d="1"/>
        <a:sy n="1" d="1"/>
      </p:scale>
      <p:origin x="0" y="0"/>
    </p:cViewPr>
  </p:notesTextViewPr>
  <p:sorterViewPr>
    <p:cViewPr>
      <p:scale>
        <a:sx n="69" d="100"/>
        <a:sy n="69" d="100"/>
      </p:scale>
      <p:origin x="0" y="0"/>
    </p:cViewPr>
  </p:sorterViewPr>
  <p:notesViewPr>
    <p:cSldViewPr snapToGrid="0">
      <p:cViewPr varScale="1">
        <p:scale>
          <a:sx n="53" d="100"/>
          <a:sy n="53" d="100"/>
        </p:scale>
        <p:origin x="2844" y="6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font" Target="fonts/font7.fntdata"/><Relationship Id="rId23" Type="http://schemas.openxmlformats.org/officeDocument/2006/relationships/font" Target="fonts/font6.fntdata"/><Relationship Id="rId22" Type="http://schemas.openxmlformats.org/officeDocument/2006/relationships/font" Target="fonts/font5.fntdata"/><Relationship Id="rId21" Type="http://schemas.openxmlformats.org/officeDocument/2006/relationships/font" Target="fonts/font4.fntdata"/><Relationship Id="rId20" Type="http://schemas.openxmlformats.org/officeDocument/2006/relationships/font" Target="fonts/font3.fntdata"/><Relationship Id="rId2" Type="http://schemas.openxmlformats.org/officeDocument/2006/relationships/theme" Target="theme/theme1.xml"/><Relationship Id="rId19" Type="http://schemas.openxmlformats.org/officeDocument/2006/relationships/font" Target="fonts/font2.fntdata"/><Relationship Id="rId18" Type="http://schemas.openxmlformats.org/officeDocument/2006/relationships/font" Target="fonts/font1.fntdata"/><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handoutMaster" Target="handoutMasters/handout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7741D1-E6C6-4D2B-90F6-958869C4D77F}"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D30BE5-CDA1-4CC1-9482-D95F9AFBEB56}"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5DD31-CE31-4119-8352-710DB12B6EB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5EFF50-22EA-4B4B-8B58-0BF3083981C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5EFF50-22EA-4B4B-8B58-0BF3083981C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85">
    <p:spTree>
      <p:nvGrpSpPr>
        <p:cNvPr id="1" name=""/>
        <p:cNvGrpSpPr/>
        <p:nvPr/>
      </p:nvGrpSpPr>
      <p:grpSpPr>
        <a:xfrm>
          <a:off x="0" y="0"/>
          <a:ext cx="0" cy="0"/>
          <a:chOff x="0" y="0"/>
          <a:chExt cx="0" cy="0"/>
        </a:xfrm>
      </p:grpSpPr>
      <p:sp>
        <p:nvSpPr>
          <p:cNvPr id="4" name="图片占位符3"/>
          <p:cNvSpPr>
            <a:spLocks noGrp="1"/>
          </p:cNvSpPr>
          <p:nvPr>
            <p:ph type="pic" sz="quarter" idx="10"/>
          </p:nvPr>
        </p:nvSpPr>
        <p:spPr>
          <a:xfrm>
            <a:off x="0" y="0"/>
            <a:ext cx="9144000" cy="5143500"/>
          </a:xfrm>
          <a:prstGeom prst="rect">
            <a:avLst/>
          </a:prstGeom>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
        <p:nvSpPr>
          <p:cNvPr id="2" name="图片占位符3"/>
          <p:cNvSpPr>
            <a:spLocks noGrp="1"/>
          </p:cNvSpPr>
          <p:nvPr>
            <p:ph type="pic" sz="quarter" idx="10"/>
          </p:nvPr>
        </p:nvSpPr>
        <p:spPr>
          <a:xfrm>
            <a:off x="4681110" y="890516"/>
            <a:ext cx="1689701" cy="1786023"/>
          </a:xfrm>
          <a:prstGeom prst="rect">
            <a:avLst/>
          </a:prstGeom>
        </p:spPr>
        <p:txBody>
          <a:bodyPr/>
          <a:lstStyle/>
          <a:p>
            <a:endParaRPr lang="en-US"/>
          </a:p>
        </p:txBody>
      </p:sp>
      <p:sp>
        <p:nvSpPr>
          <p:cNvPr id="3" name="图片占位符3"/>
          <p:cNvSpPr>
            <a:spLocks noGrp="1"/>
          </p:cNvSpPr>
          <p:nvPr>
            <p:ph type="pic" sz="quarter" idx="11"/>
          </p:nvPr>
        </p:nvSpPr>
        <p:spPr>
          <a:xfrm>
            <a:off x="4681110" y="2753141"/>
            <a:ext cx="1689701" cy="1786023"/>
          </a:xfrm>
          <a:prstGeom prst="rect">
            <a:avLst/>
          </a:prstGeom>
        </p:spPr>
        <p:txBody>
          <a:bodyPr/>
          <a:lstStyle/>
          <a:p>
            <a:endParaRPr lang="en-US" dirty="0"/>
          </a:p>
        </p:txBody>
      </p:sp>
      <p:sp>
        <p:nvSpPr>
          <p:cNvPr id="4" name="图片占位符3"/>
          <p:cNvSpPr>
            <a:spLocks noGrp="1"/>
          </p:cNvSpPr>
          <p:nvPr>
            <p:ph type="pic" sz="quarter" idx="12"/>
          </p:nvPr>
        </p:nvSpPr>
        <p:spPr>
          <a:xfrm>
            <a:off x="1243282" y="2753141"/>
            <a:ext cx="1689701" cy="1786023"/>
          </a:xfrm>
          <a:prstGeom prst="rect">
            <a:avLst/>
          </a:prstGeom>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
    <p:spTree>
      <p:nvGrpSpPr>
        <p:cNvPr id="1" name=""/>
        <p:cNvGrpSpPr/>
        <p:nvPr/>
      </p:nvGrpSpPr>
      <p:grpSpPr>
        <a:xfrm>
          <a:off x="0" y="0"/>
          <a:ext cx="0" cy="0"/>
          <a:chOff x="0" y="0"/>
          <a:chExt cx="0" cy="0"/>
        </a:xfrm>
      </p:grpSpPr>
      <p:sp>
        <p:nvSpPr>
          <p:cNvPr id="3" name="图片占位符3"/>
          <p:cNvSpPr>
            <a:spLocks noGrp="1"/>
          </p:cNvSpPr>
          <p:nvPr>
            <p:ph type="pic" sz="quarter" idx="12"/>
          </p:nvPr>
        </p:nvSpPr>
        <p:spPr>
          <a:xfrm>
            <a:off x="1147083" y="1216475"/>
            <a:ext cx="2062841" cy="2048759"/>
          </a:xfrm>
          <a:prstGeom prst="rect">
            <a:avLst/>
          </a:prstGeom>
        </p:spPr>
        <p:txBody>
          <a:bodyPr/>
          <a:lstStyle/>
          <a:p>
            <a:endParaRPr lang="en-US"/>
          </a:p>
        </p:txBody>
      </p:sp>
      <p:sp>
        <p:nvSpPr>
          <p:cNvPr id="4" name="图片占位符3"/>
          <p:cNvSpPr>
            <a:spLocks noGrp="1"/>
          </p:cNvSpPr>
          <p:nvPr>
            <p:ph type="pic" sz="quarter" idx="13"/>
          </p:nvPr>
        </p:nvSpPr>
        <p:spPr>
          <a:xfrm>
            <a:off x="3539218" y="1216468"/>
            <a:ext cx="2065565" cy="2048759"/>
          </a:xfrm>
          <a:prstGeom prst="rect">
            <a:avLst/>
          </a:prstGeom>
        </p:spPr>
        <p:txBody>
          <a:bodyPr/>
          <a:lstStyle/>
          <a:p>
            <a:endParaRPr lang="en-US"/>
          </a:p>
        </p:txBody>
      </p:sp>
      <p:sp>
        <p:nvSpPr>
          <p:cNvPr id="5" name="图片占位符3"/>
          <p:cNvSpPr>
            <a:spLocks noGrp="1"/>
          </p:cNvSpPr>
          <p:nvPr>
            <p:ph type="pic" sz="quarter" idx="14"/>
          </p:nvPr>
        </p:nvSpPr>
        <p:spPr>
          <a:xfrm>
            <a:off x="5936800" y="1216475"/>
            <a:ext cx="2062841" cy="2048759"/>
          </a:xfrm>
          <a:prstGeom prst="rect">
            <a:avLst/>
          </a:prstGeom>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
    <p:spTree>
      <p:nvGrpSpPr>
        <p:cNvPr id="1" name=""/>
        <p:cNvGrpSpPr/>
        <p:nvPr/>
      </p:nvGrpSpPr>
      <p:grpSpPr>
        <a:xfrm>
          <a:off x="0" y="0"/>
          <a:ext cx="0" cy="0"/>
          <a:chOff x="0" y="0"/>
          <a:chExt cx="0" cy="0"/>
        </a:xfrm>
      </p:grpSpPr>
      <p:sp>
        <p:nvSpPr>
          <p:cNvPr id="3" name="矩形2"/>
          <p:cNvSpPr/>
          <p:nvPr userDrawn="1"/>
        </p:nvSpPr>
        <p:spPr>
          <a:xfrm>
            <a:off x="0" y="0"/>
            <a:ext cx="9144000"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4" name="图片占位符3 2"/>
          <p:cNvSpPr>
            <a:spLocks noGrp="1"/>
          </p:cNvSpPr>
          <p:nvPr>
            <p:ph type="pic" sz="quarter" idx="12"/>
          </p:nvPr>
        </p:nvSpPr>
        <p:spPr>
          <a:xfrm>
            <a:off x="810660" y="1883236"/>
            <a:ext cx="2062841" cy="2068286"/>
          </a:xfrm>
          <a:prstGeom prst="rect">
            <a:avLst/>
          </a:prstGeom>
        </p:spPr>
        <p:txBody>
          <a:bodyPr/>
          <a:lstStyle/>
          <a:p>
            <a:endParaRPr lang="en-US"/>
          </a:p>
        </p:txBody>
      </p:sp>
      <p:sp>
        <p:nvSpPr>
          <p:cNvPr id="5" name="图片占位符32"/>
          <p:cNvSpPr>
            <a:spLocks noGrp="1"/>
          </p:cNvSpPr>
          <p:nvPr>
            <p:ph type="pic" sz="quarter" idx="13"/>
          </p:nvPr>
        </p:nvSpPr>
        <p:spPr>
          <a:xfrm>
            <a:off x="3207039" y="1218004"/>
            <a:ext cx="2729922" cy="2733518"/>
          </a:xfrm>
          <a:prstGeom prst="rect">
            <a:avLst/>
          </a:prstGeom>
        </p:spPr>
        <p:txBody>
          <a:bodyPr/>
          <a:lstStyle/>
          <a:p>
            <a:endParaRPr lang="en-US"/>
          </a:p>
        </p:txBody>
      </p:sp>
      <p:sp>
        <p:nvSpPr>
          <p:cNvPr id="6" name="图片占位符32"/>
          <p:cNvSpPr>
            <a:spLocks noGrp="1"/>
          </p:cNvSpPr>
          <p:nvPr>
            <p:ph type="pic" sz="quarter" idx="14"/>
          </p:nvPr>
        </p:nvSpPr>
        <p:spPr>
          <a:xfrm>
            <a:off x="6275945" y="1883236"/>
            <a:ext cx="2062841" cy="2068286"/>
          </a:xfrm>
          <a:prstGeom prst="rect">
            <a:avLst/>
          </a:prstGeom>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
    <p:spTree>
      <p:nvGrpSpPr>
        <p:cNvPr id="1" name=""/>
        <p:cNvGrpSpPr/>
        <p:nvPr/>
      </p:nvGrpSpPr>
      <p:grpSpPr>
        <a:xfrm>
          <a:off x="0" y="0"/>
          <a:ext cx="0" cy="0"/>
          <a:chOff x="0" y="0"/>
          <a:chExt cx="0" cy="0"/>
        </a:xfrm>
      </p:grpSpPr>
      <p:sp>
        <p:nvSpPr>
          <p:cNvPr id="3" name="矩形2"/>
          <p:cNvSpPr/>
          <p:nvPr userDrawn="1"/>
        </p:nvSpPr>
        <p:spPr>
          <a:xfrm>
            <a:off x="0" y="0"/>
            <a:ext cx="9144000"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5" name="图片占位符3 2"/>
          <p:cNvSpPr>
            <a:spLocks noGrp="1"/>
          </p:cNvSpPr>
          <p:nvPr>
            <p:ph type="pic" sz="quarter" idx="13"/>
          </p:nvPr>
        </p:nvSpPr>
        <p:spPr>
          <a:xfrm>
            <a:off x="6357937" y="-1"/>
            <a:ext cx="2786063" cy="2571751"/>
          </a:xfrm>
          <a:prstGeom prst="rect">
            <a:avLst/>
          </a:prstGeom>
        </p:spPr>
        <p:txBody>
          <a:bodyPr/>
          <a:lstStyle/>
          <a:p>
            <a:endParaRPr lang="en-US"/>
          </a:p>
        </p:txBody>
      </p:sp>
      <p:sp>
        <p:nvSpPr>
          <p:cNvPr id="6" name="图片占位符3r 2"/>
          <p:cNvSpPr>
            <a:spLocks noGrp="1"/>
          </p:cNvSpPr>
          <p:nvPr>
            <p:ph type="pic" sz="quarter" idx="14"/>
          </p:nvPr>
        </p:nvSpPr>
        <p:spPr>
          <a:xfrm>
            <a:off x="3457575" y="-1"/>
            <a:ext cx="2786063" cy="2571751"/>
          </a:xfrm>
          <a:prstGeom prst="rect">
            <a:avLst/>
          </a:prstGeom>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
    <p:spTree>
      <p:nvGrpSpPr>
        <p:cNvPr id="1" name=""/>
        <p:cNvGrpSpPr/>
        <p:nvPr/>
      </p:nvGrpSpPr>
      <p:grpSpPr>
        <a:xfrm>
          <a:off x="0" y="0"/>
          <a:ext cx="0" cy="0"/>
          <a:chOff x="0" y="0"/>
          <a:chExt cx="0" cy="0"/>
        </a:xfrm>
      </p:grpSpPr>
      <p:sp>
        <p:nvSpPr>
          <p:cNvPr id="7" name="图片占位符3 2"/>
          <p:cNvSpPr>
            <a:spLocks noGrp="1"/>
          </p:cNvSpPr>
          <p:nvPr>
            <p:ph type="pic" sz="quarter" idx="16"/>
          </p:nvPr>
        </p:nvSpPr>
        <p:spPr>
          <a:xfrm>
            <a:off x="3253979" y="2763672"/>
            <a:ext cx="2632471" cy="2379829"/>
          </a:xfrm>
          <a:prstGeom prst="rect">
            <a:avLst/>
          </a:prstGeom>
        </p:spPr>
        <p:txBody>
          <a:bodyPr/>
          <a:lstStyle/>
          <a:p>
            <a:endParaRPr lang="en-US"/>
          </a:p>
        </p:txBody>
      </p:sp>
      <p:sp>
        <p:nvSpPr>
          <p:cNvPr id="8" name="图片占位符32"/>
          <p:cNvSpPr>
            <a:spLocks noGrp="1"/>
          </p:cNvSpPr>
          <p:nvPr>
            <p:ph type="pic" sz="quarter" idx="17"/>
          </p:nvPr>
        </p:nvSpPr>
        <p:spPr>
          <a:xfrm>
            <a:off x="5999738" y="2763672"/>
            <a:ext cx="2632471" cy="2379829"/>
          </a:xfrm>
          <a:prstGeom prst="rect">
            <a:avLst/>
          </a:prstGeom>
        </p:spPr>
        <p:txBody>
          <a:bodyPr/>
          <a:lstStyle/>
          <a:p>
            <a:endParaRPr lang="en-US"/>
          </a:p>
        </p:txBody>
      </p:sp>
      <p:sp>
        <p:nvSpPr>
          <p:cNvPr id="9" name="图片占位符3 2"/>
          <p:cNvSpPr>
            <a:spLocks noGrp="1"/>
          </p:cNvSpPr>
          <p:nvPr>
            <p:ph type="pic" sz="quarter" idx="18"/>
          </p:nvPr>
        </p:nvSpPr>
        <p:spPr>
          <a:xfrm>
            <a:off x="508220" y="2763672"/>
            <a:ext cx="2632471" cy="2379829"/>
          </a:xfrm>
          <a:prstGeom prst="rect">
            <a:avLst/>
          </a:prstGeom>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
    <p:spTree>
      <p:nvGrpSpPr>
        <p:cNvPr id="1" name=""/>
        <p:cNvGrpSpPr/>
        <p:nvPr/>
      </p:nvGrpSpPr>
      <p:grpSpPr>
        <a:xfrm>
          <a:off x="0" y="0"/>
          <a:ext cx="0" cy="0"/>
          <a:chOff x="0" y="0"/>
          <a:chExt cx="0" cy="0"/>
        </a:xfrm>
      </p:grpSpPr>
      <p:sp>
        <p:nvSpPr>
          <p:cNvPr id="40" name="矩形 39"/>
          <p:cNvSpPr/>
          <p:nvPr userDrawn="1"/>
        </p:nvSpPr>
        <p:spPr>
          <a:xfrm>
            <a:off x="-3" y="2571750"/>
            <a:ext cx="9144003" cy="25717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3" name="图片占位符3 2"/>
          <p:cNvSpPr>
            <a:spLocks noGrp="1"/>
          </p:cNvSpPr>
          <p:nvPr>
            <p:ph type="pic" sz="quarter" idx="10"/>
          </p:nvPr>
        </p:nvSpPr>
        <p:spPr>
          <a:xfrm>
            <a:off x="1604054" y="1885950"/>
            <a:ext cx="1371600" cy="1371600"/>
          </a:xfrm>
          <a:prstGeom prst="ellipse">
            <a:avLst/>
          </a:prstGeom>
        </p:spPr>
        <p:txBody>
          <a:bodyPr/>
          <a:lstStyle/>
          <a:p>
            <a:endParaRPr lang="en-US" dirty="0"/>
          </a:p>
        </p:txBody>
      </p:sp>
      <p:sp>
        <p:nvSpPr>
          <p:cNvPr id="12" name="图片占位符3"/>
          <p:cNvSpPr>
            <a:spLocks noGrp="1"/>
          </p:cNvSpPr>
          <p:nvPr>
            <p:ph type="pic" sz="quarter" idx="11"/>
          </p:nvPr>
        </p:nvSpPr>
        <p:spPr>
          <a:xfrm>
            <a:off x="3890961" y="1885950"/>
            <a:ext cx="1371600" cy="1371600"/>
          </a:xfrm>
          <a:prstGeom prst="ellipse">
            <a:avLst/>
          </a:prstGeom>
        </p:spPr>
        <p:txBody>
          <a:bodyPr/>
          <a:lstStyle/>
          <a:p>
            <a:endParaRPr lang="en-US"/>
          </a:p>
        </p:txBody>
      </p:sp>
      <p:sp>
        <p:nvSpPr>
          <p:cNvPr id="13" name="图片占位符32"/>
          <p:cNvSpPr>
            <a:spLocks noGrp="1"/>
          </p:cNvSpPr>
          <p:nvPr>
            <p:ph type="pic" sz="quarter" idx="12"/>
          </p:nvPr>
        </p:nvSpPr>
        <p:spPr>
          <a:xfrm>
            <a:off x="6413646" y="1885950"/>
            <a:ext cx="1371600" cy="1371600"/>
          </a:xfrm>
          <a:prstGeom prst="ellipse">
            <a:avLst/>
          </a:prstGeom>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 grpId="0"/>
      <p:bldP spid="12" grpId="0"/>
      <p:bldP spid="13"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
    <p:spTree>
      <p:nvGrpSpPr>
        <p:cNvPr id="1" name=""/>
        <p:cNvGrpSpPr/>
        <p:nvPr/>
      </p:nvGrpSpPr>
      <p:grpSpPr>
        <a:xfrm>
          <a:off x="0" y="0"/>
          <a:ext cx="0" cy="0"/>
          <a:chOff x="0" y="0"/>
          <a:chExt cx="0" cy="0"/>
        </a:xfrm>
      </p:grpSpPr>
      <p:sp>
        <p:nvSpPr>
          <p:cNvPr id="6" name="图片占位符3 3"/>
          <p:cNvSpPr>
            <a:spLocks noGrp="1"/>
          </p:cNvSpPr>
          <p:nvPr>
            <p:ph type="pic" sz="quarter" idx="13"/>
          </p:nvPr>
        </p:nvSpPr>
        <p:spPr>
          <a:xfrm>
            <a:off x="1298373" y="1871193"/>
            <a:ext cx="1975205" cy="1119901"/>
          </a:xfrm>
          <a:prstGeom prst="rect">
            <a:avLst/>
          </a:prstGeom>
        </p:spPr>
        <p:txBody>
          <a:bodyPr/>
          <a:lstStyle/>
          <a:p>
            <a:endParaRPr lang="en-US" dirty="0"/>
          </a:p>
        </p:txBody>
      </p:sp>
      <p:sp>
        <p:nvSpPr>
          <p:cNvPr id="7" name="图片占位符3 3"/>
          <p:cNvSpPr>
            <a:spLocks noGrp="1"/>
          </p:cNvSpPr>
          <p:nvPr>
            <p:ph type="pic" sz="quarter" idx="14"/>
          </p:nvPr>
        </p:nvSpPr>
        <p:spPr>
          <a:xfrm>
            <a:off x="3584398" y="1871193"/>
            <a:ext cx="1975205" cy="1119901"/>
          </a:xfrm>
          <a:prstGeom prst="rect">
            <a:avLst/>
          </a:prstGeom>
        </p:spPr>
        <p:txBody>
          <a:bodyPr/>
          <a:lstStyle/>
          <a:p>
            <a:endParaRPr lang="en-US" dirty="0"/>
          </a:p>
        </p:txBody>
      </p:sp>
      <p:sp>
        <p:nvSpPr>
          <p:cNvPr id="8" name="图片占位符3 3"/>
          <p:cNvSpPr>
            <a:spLocks noGrp="1"/>
          </p:cNvSpPr>
          <p:nvPr>
            <p:ph type="pic" sz="quarter" idx="15"/>
          </p:nvPr>
        </p:nvSpPr>
        <p:spPr>
          <a:xfrm>
            <a:off x="5871780" y="1871192"/>
            <a:ext cx="1975205" cy="1119901"/>
          </a:xfrm>
          <a:prstGeom prst="rect">
            <a:avLst/>
          </a:prstGeom>
        </p:spPr>
        <p:txBody>
          <a:bodyPr/>
          <a:lstStyle/>
          <a:p>
            <a:endParaRPr lang="en-US" dirty="0"/>
          </a:p>
        </p:txBody>
      </p:sp>
      <p:sp>
        <p:nvSpPr>
          <p:cNvPr id="9" name="图片占位符3r 3"/>
          <p:cNvSpPr>
            <a:spLocks noGrp="1"/>
          </p:cNvSpPr>
          <p:nvPr>
            <p:ph type="pic" sz="quarter" idx="16"/>
          </p:nvPr>
        </p:nvSpPr>
        <p:spPr>
          <a:xfrm>
            <a:off x="1298373" y="3231908"/>
            <a:ext cx="1975205" cy="1119901"/>
          </a:xfrm>
          <a:prstGeom prst="rect">
            <a:avLst/>
          </a:prstGeom>
        </p:spPr>
        <p:txBody>
          <a:bodyPr/>
          <a:lstStyle/>
          <a:p>
            <a:endParaRPr lang="en-US" dirty="0"/>
          </a:p>
        </p:txBody>
      </p:sp>
      <p:sp>
        <p:nvSpPr>
          <p:cNvPr id="10" name="图片占位符3 3"/>
          <p:cNvSpPr>
            <a:spLocks noGrp="1"/>
          </p:cNvSpPr>
          <p:nvPr>
            <p:ph type="pic" sz="quarter" idx="17"/>
          </p:nvPr>
        </p:nvSpPr>
        <p:spPr>
          <a:xfrm>
            <a:off x="3584398" y="3231908"/>
            <a:ext cx="1975205" cy="1119901"/>
          </a:xfrm>
          <a:prstGeom prst="rect">
            <a:avLst/>
          </a:prstGeom>
        </p:spPr>
        <p:txBody>
          <a:bodyPr/>
          <a:lstStyle/>
          <a:p>
            <a:endParaRPr lang="en-US"/>
          </a:p>
        </p:txBody>
      </p:sp>
      <p:sp>
        <p:nvSpPr>
          <p:cNvPr id="11" name="图片占位符3 3"/>
          <p:cNvSpPr>
            <a:spLocks noGrp="1"/>
          </p:cNvSpPr>
          <p:nvPr>
            <p:ph type="pic" sz="quarter" idx="18"/>
          </p:nvPr>
        </p:nvSpPr>
        <p:spPr>
          <a:xfrm>
            <a:off x="5871780" y="3231906"/>
            <a:ext cx="1975205" cy="1119901"/>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
    <p:spTree>
      <p:nvGrpSpPr>
        <p:cNvPr id="1" name=""/>
        <p:cNvGrpSpPr/>
        <p:nvPr/>
      </p:nvGrpSpPr>
      <p:grpSpPr>
        <a:xfrm>
          <a:off x="0" y="0"/>
          <a:ext cx="0" cy="0"/>
          <a:chOff x="0" y="0"/>
          <a:chExt cx="0" cy="0"/>
        </a:xfrm>
      </p:grpSpPr>
      <p:sp>
        <p:nvSpPr>
          <p:cNvPr id="4" name="矩形3"/>
          <p:cNvSpPr/>
          <p:nvPr userDrawn="1"/>
        </p:nvSpPr>
        <p:spPr>
          <a:xfrm>
            <a:off x="0" y="0"/>
            <a:ext cx="9144000"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6" name="图片占位符3 5"/>
          <p:cNvSpPr>
            <a:spLocks noGrp="1"/>
          </p:cNvSpPr>
          <p:nvPr>
            <p:ph type="pic" sz="quarter" idx="10"/>
          </p:nvPr>
        </p:nvSpPr>
        <p:spPr>
          <a:xfrm>
            <a:off x="5269197" y="1208485"/>
            <a:ext cx="3406378" cy="3407569"/>
          </a:xfrm>
          <a:prstGeom prst="rect">
            <a:avLst/>
          </a:prstGeom>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47">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500" advClick="0" advTm="3000">
        <p:random/>
      </p:transition>
    </mc:Choice>
    <mc:Fallback>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46">
    <p:spTree>
      <p:nvGrpSpPr>
        <p:cNvPr id="1" name=""/>
        <p:cNvGrpSpPr/>
        <p:nvPr/>
      </p:nvGrpSpPr>
      <p:grpSpPr>
        <a:xfrm>
          <a:off x="0" y="0"/>
          <a:ext cx="0" cy="0"/>
          <a:chOff x="0" y="0"/>
          <a:chExt cx="0" cy="0"/>
        </a:xfrm>
      </p:grpSpPr>
      <p:sp>
        <p:nvSpPr>
          <p:cNvPr id="29" name="矩形28"/>
          <p:cNvSpPr/>
          <p:nvPr userDrawn="1"/>
        </p:nvSpPr>
        <p:spPr>
          <a:xfrm>
            <a:off x="0" y="0"/>
            <a:ext cx="9144000"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dirty="0"/>
          </a:p>
        </p:txBody>
      </p:sp>
      <p:sp>
        <p:nvSpPr>
          <p:cNvPr id="28" name="图片占位符27"/>
          <p:cNvSpPr>
            <a:spLocks noGrp="1"/>
          </p:cNvSpPr>
          <p:nvPr>
            <p:ph type="pic" sz="quarter" idx="10"/>
          </p:nvPr>
        </p:nvSpPr>
        <p:spPr>
          <a:xfrm>
            <a:off x="4111815" y="692209"/>
            <a:ext cx="5209487" cy="4167110"/>
          </a:xfrm>
          <a:custGeom>
            <a:avLst/>
            <a:gdLst>
              <a:gd name="connsiteX0" fmla="*/ 36646 w 6480176"/>
              <a:gd name="connsiteY0" fmla="*/ 5118633 h 5183544"/>
              <a:gd name="connsiteX1" fmla="*/ 51044 w 6480176"/>
              <a:gd name="connsiteY1" fmla="*/ 5122255 h 5183544"/>
              <a:gd name="connsiteX2" fmla="*/ 0 w 6480176"/>
              <a:gd name="connsiteY2" fmla="*/ 5183544 h 5183544"/>
              <a:gd name="connsiteX3" fmla="*/ 0 w 6480176"/>
              <a:gd name="connsiteY3" fmla="*/ 5130249 h 5183544"/>
              <a:gd name="connsiteX4" fmla="*/ 36646 w 6480176"/>
              <a:gd name="connsiteY4" fmla="*/ 5118633 h 5183544"/>
              <a:gd name="connsiteX5" fmla="*/ 157163 w 6480176"/>
              <a:gd name="connsiteY5" fmla="*/ 5034318 h 5183544"/>
              <a:gd name="connsiteX6" fmla="*/ 112713 w 6480176"/>
              <a:gd name="connsiteY6" fmla="*/ 5074006 h 5183544"/>
              <a:gd name="connsiteX7" fmla="*/ 157163 w 6480176"/>
              <a:gd name="connsiteY7" fmla="*/ 5034318 h 5183544"/>
              <a:gd name="connsiteX8" fmla="*/ 0 w 6480176"/>
              <a:gd name="connsiteY8" fmla="*/ 4815243 h 5183544"/>
              <a:gd name="connsiteX9" fmla="*/ 0 w 6480176"/>
              <a:gd name="connsiteY9" fmla="*/ 4837468 h 5183544"/>
              <a:gd name="connsiteX10" fmla="*/ 0 w 6480176"/>
              <a:gd name="connsiteY10" fmla="*/ 4815243 h 5183544"/>
              <a:gd name="connsiteX11" fmla="*/ 1128713 w 6480176"/>
              <a:gd name="connsiteY11" fmla="*/ 4196118 h 5183544"/>
              <a:gd name="connsiteX12" fmla="*/ 792163 w 6480176"/>
              <a:gd name="connsiteY12" fmla="*/ 4459643 h 5183544"/>
              <a:gd name="connsiteX13" fmla="*/ 1128713 w 6480176"/>
              <a:gd name="connsiteY13" fmla="*/ 4196118 h 5183544"/>
              <a:gd name="connsiteX14" fmla="*/ 6469121 w 6480176"/>
              <a:gd name="connsiteY14" fmla="*/ 3862355 h 5183544"/>
              <a:gd name="connsiteX15" fmla="*/ 6469681 w 6480176"/>
              <a:gd name="connsiteY15" fmla="*/ 3862837 h 5183544"/>
              <a:gd name="connsiteX16" fmla="*/ 6469496 w 6480176"/>
              <a:gd name="connsiteY16" fmla="*/ 3863099 h 5183544"/>
              <a:gd name="connsiteX17" fmla="*/ 6464945 w 6480176"/>
              <a:gd name="connsiteY17" fmla="*/ 3862839 h 5183544"/>
              <a:gd name="connsiteX18" fmla="*/ 6435121 w 6480176"/>
              <a:gd name="connsiteY18" fmla="*/ 3858716 h 5183544"/>
              <a:gd name="connsiteX19" fmla="*/ 6452810 w 6480176"/>
              <a:gd name="connsiteY19" fmla="*/ 3862148 h 5183544"/>
              <a:gd name="connsiteX20" fmla="*/ 6464945 w 6480176"/>
              <a:gd name="connsiteY20" fmla="*/ 3862839 h 5183544"/>
              <a:gd name="connsiteX21" fmla="*/ 6453810 w 6480176"/>
              <a:gd name="connsiteY21" fmla="*/ 3864132 h 5183544"/>
              <a:gd name="connsiteX22" fmla="*/ 6421438 w 6480176"/>
              <a:gd name="connsiteY22" fmla="*/ 3866447 h 5183544"/>
              <a:gd name="connsiteX23" fmla="*/ 6435121 w 6480176"/>
              <a:gd name="connsiteY23" fmla="*/ 3858716 h 5183544"/>
              <a:gd name="connsiteX24" fmla="*/ 6480176 w 6480176"/>
              <a:gd name="connsiteY24" fmla="*/ 3847927 h 5183544"/>
              <a:gd name="connsiteX25" fmla="*/ 6480176 w 6480176"/>
              <a:gd name="connsiteY25" fmla="*/ 3879677 h 5183544"/>
              <a:gd name="connsiteX26" fmla="*/ 6475352 w 6480176"/>
              <a:gd name="connsiteY26" fmla="*/ 3867714 h 5183544"/>
              <a:gd name="connsiteX27" fmla="*/ 6469681 w 6480176"/>
              <a:gd name="connsiteY27" fmla="*/ 3862837 h 5183544"/>
              <a:gd name="connsiteX28" fmla="*/ 1302177 w 6480176"/>
              <a:gd name="connsiteY28" fmla="*/ 3772882 h 5183544"/>
              <a:gd name="connsiteX29" fmla="*/ 1352550 w 6480176"/>
              <a:gd name="connsiteY29" fmla="*/ 3791402 h 5183544"/>
              <a:gd name="connsiteX30" fmla="*/ 1266581 w 6480176"/>
              <a:gd name="connsiteY30" fmla="*/ 3831812 h 5183544"/>
              <a:gd name="connsiteX31" fmla="*/ 1255834 w 6480176"/>
              <a:gd name="connsiteY31" fmla="*/ 3796790 h 5183544"/>
              <a:gd name="connsiteX32" fmla="*/ 1302177 w 6480176"/>
              <a:gd name="connsiteY32" fmla="*/ 3772882 h 5183544"/>
              <a:gd name="connsiteX33" fmla="*/ 1466997 w 6480176"/>
              <a:gd name="connsiteY33" fmla="*/ 3546831 h 5183544"/>
              <a:gd name="connsiteX34" fmla="*/ 1544102 w 6480176"/>
              <a:gd name="connsiteY34" fmla="*/ 3605382 h 5183544"/>
              <a:gd name="connsiteX35" fmla="*/ 1658432 w 6480176"/>
              <a:gd name="connsiteY35" fmla="*/ 3650626 h 5183544"/>
              <a:gd name="connsiteX36" fmla="*/ 1762126 w 6480176"/>
              <a:gd name="connsiteY36" fmla="*/ 3602721 h 5183544"/>
              <a:gd name="connsiteX37" fmla="*/ 1762126 w 6480176"/>
              <a:gd name="connsiteY37" fmla="*/ 3616028 h 5183544"/>
              <a:gd name="connsiteX38" fmla="*/ 1591961 w 6480176"/>
              <a:gd name="connsiteY38" fmla="*/ 3765066 h 5183544"/>
              <a:gd name="connsiteX39" fmla="*/ 1429773 w 6480176"/>
              <a:gd name="connsiteY39" fmla="*/ 3778373 h 5183544"/>
              <a:gd name="connsiteX40" fmla="*/ 1413820 w 6480176"/>
              <a:gd name="connsiteY40" fmla="*/ 3754421 h 5183544"/>
              <a:gd name="connsiteX41" fmla="*/ 1352667 w 6480176"/>
              <a:gd name="connsiteY41" fmla="*/ 3631996 h 5183544"/>
              <a:gd name="connsiteX42" fmla="*/ 1328738 w 6480176"/>
              <a:gd name="connsiteY42" fmla="*/ 3610705 h 5183544"/>
              <a:gd name="connsiteX43" fmla="*/ 1466997 w 6480176"/>
              <a:gd name="connsiteY43" fmla="*/ 3546831 h 5183544"/>
              <a:gd name="connsiteX44" fmla="*/ 5522384 w 6480176"/>
              <a:gd name="connsiteY44" fmla="*/ 3416656 h 5183544"/>
              <a:gd name="connsiteX45" fmla="*/ 5551488 w 6480176"/>
              <a:gd name="connsiteY45" fmla="*/ 3451255 h 5183544"/>
              <a:gd name="connsiteX46" fmla="*/ 5511800 w 6480176"/>
              <a:gd name="connsiteY46" fmla="*/ 3507144 h 5183544"/>
              <a:gd name="connsiteX47" fmla="*/ 5466821 w 6480176"/>
              <a:gd name="connsiteY47" fmla="*/ 3464562 h 5183544"/>
              <a:gd name="connsiteX48" fmla="*/ 5522384 w 6480176"/>
              <a:gd name="connsiteY48" fmla="*/ 3416656 h 5183544"/>
              <a:gd name="connsiteX49" fmla="*/ 5251450 w 6480176"/>
              <a:gd name="connsiteY49" fmla="*/ 3410306 h 5183544"/>
              <a:gd name="connsiteX50" fmla="*/ 5349875 w 6480176"/>
              <a:gd name="connsiteY50" fmla="*/ 3485316 h 5183544"/>
              <a:gd name="connsiteX51" fmla="*/ 5251450 w 6480176"/>
              <a:gd name="connsiteY51" fmla="*/ 3410306 h 5183544"/>
              <a:gd name="connsiteX52" fmla="*/ 5377957 w 6480176"/>
              <a:gd name="connsiteY52" fmla="*/ 3146781 h 5183544"/>
              <a:gd name="connsiteX53" fmla="*/ 5573713 w 6480176"/>
              <a:gd name="connsiteY53" fmla="*/ 3310105 h 5183544"/>
              <a:gd name="connsiteX54" fmla="*/ 5431588 w 6480176"/>
              <a:gd name="connsiteY54" fmla="*/ 3272620 h 5183544"/>
              <a:gd name="connsiteX55" fmla="*/ 5377957 w 6480176"/>
              <a:gd name="connsiteY55" fmla="*/ 3146781 h 5183544"/>
              <a:gd name="connsiteX56" fmla="*/ 528853 w 6480176"/>
              <a:gd name="connsiteY56" fmla="*/ 2644734 h 5183544"/>
              <a:gd name="connsiteX57" fmla="*/ 577850 w 6480176"/>
              <a:gd name="connsiteY57" fmla="*/ 2665240 h 5183544"/>
              <a:gd name="connsiteX58" fmla="*/ 485775 w 6480176"/>
              <a:gd name="connsiteY58" fmla="*/ 2659948 h 5183544"/>
              <a:gd name="connsiteX59" fmla="*/ 528853 w 6480176"/>
              <a:gd name="connsiteY59" fmla="*/ 2644734 h 5183544"/>
              <a:gd name="connsiteX60" fmla="*/ 343996 w 6480176"/>
              <a:gd name="connsiteY60" fmla="*/ 2629719 h 5183544"/>
              <a:gd name="connsiteX61" fmla="*/ 436563 w 6480176"/>
              <a:gd name="connsiteY61" fmla="*/ 2657831 h 5183544"/>
              <a:gd name="connsiteX62" fmla="*/ 279400 w 6480176"/>
              <a:gd name="connsiteY62" fmla="*/ 2671060 h 5183544"/>
              <a:gd name="connsiteX63" fmla="*/ 343996 w 6480176"/>
              <a:gd name="connsiteY63" fmla="*/ 2629719 h 5183544"/>
              <a:gd name="connsiteX64" fmla="*/ 5077577 w 6480176"/>
              <a:gd name="connsiteY64" fmla="*/ 2281593 h 5183544"/>
              <a:gd name="connsiteX65" fmla="*/ 5106988 w 6480176"/>
              <a:gd name="connsiteY65" fmla="*/ 2303258 h 5183544"/>
              <a:gd name="connsiteX66" fmla="*/ 5088272 w 6480176"/>
              <a:gd name="connsiteY66" fmla="*/ 2324923 h 5183544"/>
              <a:gd name="connsiteX67" fmla="*/ 5058862 w 6480176"/>
              <a:gd name="connsiteY67" fmla="*/ 2305966 h 5183544"/>
              <a:gd name="connsiteX68" fmla="*/ 5077577 w 6480176"/>
              <a:gd name="connsiteY68" fmla="*/ 2281593 h 5183544"/>
              <a:gd name="connsiteX69" fmla="*/ 808037 w 6480176"/>
              <a:gd name="connsiteY69" fmla="*/ 1776768 h 5183544"/>
              <a:gd name="connsiteX70" fmla="*/ 828675 w 6480176"/>
              <a:gd name="connsiteY70" fmla="*/ 1795521 h 5183544"/>
              <a:gd name="connsiteX71" fmla="*/ 805458 w 6480176"/>
              <a:gd name="connsiteY71" fmla="*/ 1819631 h 5183544"/>
              <a:gd name="connsiteX72" fmla="*/ 787400 w 6480176"/>
              <a:gd name="connsiteY72" fmla="*/ 1795521 h 5183544"/>
              <a:gd name="connsiteX73" fmla="*/ 808037 w 6480176"/>
              <a:gd name="connsiteY73" fmla="*/ 1776768 h 5183544"/>
              <a:gd name="connsiteX74" fmla="*/ 4488075 w 6480176"/>
              <a:gd name="connsiteY74" fmla="*/ 1009675 h 5183544"/>
              <a:gd name="connsiteX75" fmla="*/ 4504073 w 6480176"/>
              <a:gd name="connsiteY75" fmla="*/ 1020321 h 5183544"/>
              <a:gd name="connsiteX76" fmla="*/ 4482742 w 6480176"/>
              <a:gd name="connsiteY76" fmla="*/ 1057582 h 5183544"/>
              <a:gd name="connsiteX77" fmla="*/ 4457269 w 6480176"/>
              <a:gd name="connsiteY77" fmla="*/ 1075260 h 5183544"/>
              <a:gd name="connsiteX78" fmla="*/ 4461412 w 6480176"/>
              <a:gd name="connsiteY78" fmla="*/ 1044275 h 5183544"/>
              <a:gd name="connsiteX79" fmla="*/ 4488075 w 6480176"/>
              <a:gd name="connsiteY79" fmla="*/ 1009675 h 5183544"/>
              <a:gd name="connsiteX80" fmla="*/ 5048157 w 6480176"/>
              <a:gd name="connsiteY80" fmla="*/ 300393 h 5183544"/>
              <a:gd name="connsiteX81" fmla="*/ 5042741 w 6480176"/>
              <a:gd name="connsiteY81" fmla="*/ 348018 h 5183544"/>
              <a:gd name="connsiteX82" fmla="*/ 5048157 w 6480176"/>
              <a:gd name="connsiteY82" fmla="*/ 300393 h 5183544"/>
              <a:gd name="connsiteX83" fmla="*/ 3776111 w 6480176"/>
              <a:gd name="connsiteY83" fmla="*/ 174476 h 5183544"/>
              <a:gd name="connsiteX84" fmla="*/ 3808413 w 6480176"/>
              <a:gd name="connsiteY84" fmla="*/ 198506 h 5183544"/>
              <a:gd name="connsiteX85" fmla="*/ 3778802 w 6480176"/>
              <a:gd name="connsiteY85" fmla="*/ 230544 h 5183544"/>
              <a:gd name="connsiteX86" fmla="*/ 3749192 w 6480176"/>
              <a:gd name="connsiteY86" fmla="*/ 201175 h 5183544"/>
              <a:gd name="connsiteX87" fmla="*/ 3776111 w 6480176"/>
              <a:gd name="connsiteY87" fmla="*/ 174476 h 5183544"/>
              <a:gd name="connsiteX88" fmla="*/ 3234023 w 6480176"/>
              <a:gd name="connsiteY88" fmla="*/ 73579 h 5183544"/>
              <a:gd name="connsiteX89" fmla="*/ 3259138 w 6480176"/>
              <a:gd name="connsiteY89" fmla="*/ 79202 h 5183544"/>
              <a:gd name="connsiteX90" fmla="*/ 3229669 w 6480176"/>
              <a:gd name="connsiteY90" fmla="*/ 110952 h 5183544"/>
              <a:gd name="connsiteX91" fmla="*/ 3218954 w 6480176"/>
              <a:gd name="connsiteY91" fmla="*/ 89785 h 5183544"/>
              <a:gd name="connsiteX92" fmla="*/ 3234023 w 6480176"/>
              <a:gd name="connsiteY92" fmla="*/ 73579 h 5183544"/>
              <a:gd name="connsiteX93" fmla="*/ 3646346 w 6480176"/>
              <a:gd name="connsiteY93" fmla="*/ 64659 h 5183544"/>
              <a:gd name="connsiteX94" fmla="*/ 3659188 w 6480176"/>
              <a:gd name="connsiteY94" fmla="*/ 70737 h 5183544"/>
              <a:gd name="connsiteX95" fmla="*/ 3621088 w 6480176"/>
              <a:gd name="connsiteY95" fmla="*/ 86612 h 5183544"/>
              <a:gd name="connsiteX96" fmla="*/ 3636056 w 6480176"/>
              <a:gd name="connsiteY96" fmla="*/ 65776 h 5183544"/>
              <a:gd name="connsiteX97" fmla="*/ 3646346 w 6480176"/>
              <a:gd name="connsiteY97" fmla="*/ 64659 h 5183544"/>
              <a:gd name="connsiteX98" fmla="*/ 3450220 w 6480176"/>
              <a:gd name="connsiteY98" fmla="*/ 299 h 5183544"/>
              <a:gd name="connsiteX99" fmla="*/ 3512212 w 6480176"/>
              <a:gd name="connsiteY99" fmla="*/ 24918 h 5183544"/>
              <a:gd name="connsiteX100" fmla="*/ 3600199 w 6480176"/>
              <a:gd name="connsiteY100" fmla="*/ 150009 h 5183544"/>
              <a:gd name="connsiteX101" fmla="*/ 3714850 w 6480176"/>
              <a:gd name="connsiteY101" fmla="*/ 330991 h 5183544"/>
              <a:gd name="connsiteX102" fmla="*/ 3770842 w 6480176"/>
              <a:gd name="connsiteY102" fmla="*/ 421482 h 5183544"/>
              <a:gd name="connsiteX103" fmla="*/ 3872161 w 6480176"/>
              <a:gd name="connsiteY103" fmla="*/ 482697 h 5183544"/>
              <a:gd name="connsiteX104" fmla="*/ 3954816 w 6480176"/>
              <a:gd name="connsiteY104" fmla="*/ 551896 h 5183544"/>
              <a:gd name="connsiteX105" fmla="*/ 3984146 w 6480176"/>
              <a:gd name="connsiteY105" fmla="*/ 586496 h 5183544"/>
              <a:gd name="connsiteX106" fmla="*/ 4104129 w 6480176"/>
              <a:gd name="connsiteY106" fmla="*/ 679648 h 5183544"/>
              <a:gd name="connsiteX107" fmla="*/ 4098796 w 6480176"/>
              <a:gd name="connsiteY107" fmla="*/ 889907 h 5183544"/>
              <a:gd name="connsiteX108" fmla="*/ 3941485 w 6480176"/>
              <a:gd name="connsiteY108" fmla="*/ 1110812 h 5183544"/>
              <a:gd name="connsiteX109" fmla="*/ 3917488 w 6480176"/>
              <a:gd name="connsiteY109" fmla="*/ 1153396 h 5183544"/>
              <a:gd name="connsiteX110" fmla="*/ 3989478 w 6480176"/>
              <a:gd name="connsiteY110" fmla="*/ 1193319 h 5183544"/>
              <a:gd name="connsiteX111" fmla="*/ 4224112 w 6480176"/>
              <a:gd name="connsiteY111" fmla="*/ 1273162 h 5183544"/>
              <a:gd name="connsiteX112" fmla="*/ 4280104 w 6480176"/>
              <a:gd name="connsiteY112" fmla="*/ 1259855 h 5183544"/>
              <a:gd name="connsiteX113" fmla="*/ 4354760 w 6480176"/>
              <a:gd name="connsiteY113" fmla="*/ 1166704 h 5183544"/>
              <a:gd name="connsiteX114" fmla="*/ 4412752 w 6480176"/>
              <a:gd name="connsiteY114" fmla="*/ 1106155 h 5183544"/>
              <a:gd name="connsiteX115" fmla="*/ 4457269 w 6480176"/>
              <a:gd name="connsiteY115" fmla="*/ 1075260 h 5183544"/>
              <a:gd name="connsiteX116" fmla="*/ 4450664 w 6480176"/>
              <a:gd name="connsiteY116" fmla="*/ 1124660 h 5183544"/>
              <a:gd name="connsiteX117" fmla="*/ 4301434 w 6480176"/>
              <a:gd name="connsiteY117" fmla="*/ 1302439 h 5183544"/>
              <a:gd name="connsiteX118" fmla="*/ 4077466 w 6480176"/>
              <a:gd name="connsiteY118" fmla="*/ 1305100 h 5183544"/>
              <a:gd name="connsiteX119" fmla="*/ 4026806 w 6480176"/>
              <a:gd name="connsiteY119" fmla="*/ 1291793 h 5183544"/>
              <a:gd name="connsiteX120" fmla="*/ 3962815 w 6480176"/>
              <a:gd name="connsiteY120" fmla="*/ 1321069 h 5183544"/>
              <a:gd name="connsiteX121" fmla="*/ 4000143 w 6480176"/>
              <a:gd name="connsiteY121" fmla="*/ 1374299 h 5183544"/>
              <a:gd name="connsiteX122" fmla="*/ 4058802 w 6480176"/>
              <a:gd name="connsiteY122" fmla="*/ 1443499 h 5183544"/>
              <a:gd name="connsiteX123" fmla="*/ 4130792 w 6480176"/>
              <a:gd name="connsiteY123" fmla="*/ 1491406 h 5183544"/>
              <a:gd name="connsiteX124" fmla="*/ 4176118 w 6480176"/>
              <a:gd name="connsiteY124" fmla="*/ 1427530 h 5183544"/>
              <a:gd name="connsiteX125" fmla="*/ 4184118 w 6480176"/>
              <a:gd name="connsiteY125" fmla="*/ 1422207 h 5183544"/>
              <a:gd name="connsiteX126" fmla="*/ 4205448 w 6480176"/>
              <a:gd name="connsiteY126" fmla="*/ 1451483 h 5183544"/>
              <a:gd name="connsiteX127" fmla="*/ 4277438 w 6480176"/>
              <a:gd name="connsiteY127" fmla="*/ 1613835 h 5183544"/>
              <a:gd name="connsiteX128" fmla="*/ 4442748 w 6480176"/>
              <a:gd name="connsiteY128" fmla="*/ 1653757 h 5183544"/>
              <a:gd name="connsiteX129" fmla="*/ 4544067 w 6480176"/>
              <a:gd name="connsiteY129" fmla="*/ 1648434 h 5183544"/>
              <a:gd name="connsiteX130" fmla="*/ 4696046 w 6480176"/>
              <a:gd name="connsiteY130" fmla="*/ 1592543 h 5183544"/>
              <a:gd name="connsiteX131" fmla="*/ 4874688 w 6480176"/>
              <a:gd name="connsiteY131" fmla="*/ 1533990 h 5183544"/>
              <a:gd name="connsiteX132" fmla="*/ 4890685 w 6480176"/>
              <a:gd name="connsiteY132" fmla="*/ 1579235 h 5183544"/>
              <a:gd name="connsiteX133" fmla="*/ 4776035 w 6480176"/>
              <a:gd name="connsiteY133" fmla="*/ 1778848 h 5183544"/>
              <a:gd name="connsiteX134" fmla="*/ 4781367 w 6480176"/>
              <a:gd name="connsiteY134" fmla="*/ 1842724 h 5183544"/>
              <a:gd name="connsiteX135" fmla="*/ 4922681 w 6480176"/>
              <a:gd name="connsiteY135" fmla="*/ 1893293 h 5183544"/>
              <a:gd name="connsiteX136" fmla="*/ 5018668 w 6480176"/>
              <a:gd name="connsiteY136" fmla="*/ 1861355 h 5183544"/>
              <a:gd name="connsiteX137" fmla="*/ 5063994 w 6480176"/>
              <a:gd name="connsiteY137" fmla="*/ 1856032 h 5183544"/>
              <a:gd name="connsiteX138" fmla="*/ 5157314 w 6480176"/>
              <a:gd name="connsiteY138" fmla="*/ 1840063 h 5183544"/>
              <a:gd name="connsiteX139" fmla="*/ 5279964 w 6480176"/>
              <a:gd name="connsiteY139" fmla="*/ 1802802 h 5183544"/>
              <a:gd name="connsiteX140" fmla="*/ 5229304 w 6480176"/>
              <a:gd name="connsiteY140" fmla="*/ 1869339 h 5183544"/>
              <a:gd name="connsiteX141" fmla="*/ 4962675 w 6480176"/>
              <a:gd name="connsiteY141" fmla="*/ 1959830 h 5183544"/>
              <a:gd name="connsiteX142" fmla="*/ 4941345 w 6480176"/>
              <a:gd name="connsiteY142" fmla="*/ 1973138 h 5183544"/>
              <a:gd name="connsiteX143" fmla="*/ 4784034 w 6480176"/>
              <a:gd name="connsiteY143" fmla="*/ 2103551 h 5183544"/>
              <a:gd name="connsiteX144" fmla="*/ 4773368 w 6480176"/>
              <a:gd name="connsiteY144" fmla="*/ 2287195 h 5183544"/>
              <a:gd name="connsiteX145" fmla="*/ 4938678 w 6480176"/>
              <a:gd name="connsiteY145" fmla="*/ 2430916 h 5183544"/>
              <a:gd name="connsiteX146" fmla="*/ 4978673 w 6480176"/>
              <a:gd name="connsiteY146" fmla="*/ 2449547 h 5183544"/>
              <a:gd name="connsiteX147" fmla="*/ 5021334 w 6480176"/>
              <a:gd name="connsiteY147" fmla="*/ 2587945 h 5183544"/>
              <a:gd name="connsiteX148" fmla="*/ 5016001 w 6480176"/>
              <a:gd name="connsiteY148" fmla="*/ 2760943 h 5183544"/>
              <a:gd name="connsiteX149" fmla="*/ 5114654 w 6480176"/>
              <a:gd name="connsiteY149" fmla="*/ 2822157 h 5183544"/>
              <a:gd name="connsiteX150" fmla="*/ 5207974 w 6480176"/>
              <a:gd name="connsiteY150" fmla="*/ 2867403 h 5183544"/>
              <a:gd name="connsiteX151" fmla="*/ 5101322 w 6480176"/>
              <a:gd name="connsiteY151" fmla="*/ 2862080 h 5183544"/>
              <a:gd name="connsiteX152" fmla="*/ 5024000 w 6480176"/>
              <a:gd name="connsiteY152" fmla="*/ 2886033 h 5183544"/>
              <a:gd name="connsiteX153" fmla="*/ 5055996 w 6480176"/>
              <a:gd name="connsiteY153" fmla="*/ 2987170 h 5183544"/>
              <a:gd name="connsiteX154" fmla="*/ 5202642 w 6480176"/>
              <a:gd name="connsiteY154" fmla="*/ 3048385 h 5183544"/>
              <a:gd name="connsiteX155" fmla="*/ 5250635 w 6480176"/>
              <a:gd name="connsiteY155" fmla="*/ 3090969 h 5183544"/>
              <a:gd name="connsiteX156" fmla="*/ 5125319 w 6480176"/>
              <a:gd name="connsiteY156" fmla="*/ 3045724 h 5183544"/>
              <a:gd name="connsiteX157" fmla="*/ 5050663 w 6480176"/>
              <a:gd name="connsiteY157" fmla="*/ 3019109 h 5183544"/>
              <a:gd name="connsiteX158" fmla="*/ 5039998 w 6480176"/>
              <a:gd name="connsiteY158" fmla="*/ 3090969 h 5183544"/>
              <a:gd name="connsiteX159" fmla="*/ 5077326 w 6480176"/>
              <a:gd name="connsiteY159" fmla="*/ 3192106 h 5183544"/>
              <a:gd name="connsiteX160" fmla="*/ 4946678 w 6480176"/>
              <a:gd name="connsiteY160" fmla="*/ 3088308 h 5183544"/>
              <a:gd name="connsiteX161" fmla="*/ 4874688 w 6480176"/>
              <a:gd name="connsiteY161" fmla="*/ 3077662 h 5183544"/>
              <a:gd name="connsiteX162" fmla="*/ 4885353 w 6480176"/>
              <a:gd name="connsiteY162" fmla="*/ 3152184 h 5183544"/>
              <a:gd name="connsiteX163" fmla="*/ 5055996 w 6480176"/>
              <a:gd name="connsiteY163" fmla="*/ 3266628 h 5183544"/>
              <a:gd name="connsiteX164" fmla="*/ 5069327 w 6480176"/>
              <a:gd name="connsiteY164" fmla="*/ 3274613 h 5183544"/>
              <a:gd name="connsiteX165" fmla="*/ 5090658 w 6480176"/>
              <a:gd name="connsiteY165" fmla="*/ 3287920 h 5183544"/>
              <a:gd name="connsiteX166" fmla="*/ 5074660 w 6480176"/>
              <a:gd name="connsiteY166" fmla="*/ 3407688 h 5183544"/>
              <a:gd name="connsiteX167" fmla="*/ 5055996 w 6480176"/>
              <a:gd name="connsiteY167" fmla="*/ 3548748 h 5183544"/>
              <a:gd name="connsiteX168" fmla="*/ 5114654 w 6480176"/>
              <a:gd name="connsiteY168" fmla="*/ 3649885 h 5183544"/>
              <a:gd name="connsiteX169" fmla="*/ 5170646 w 6480176"/>
              <a:gd name="connsiteY169" fmla="*/ 3700453 h 5183544"/>
              <a:gd name="connsiteX170" fmla="*/ 5167980 w 6480176"/>
              <a:gd name="connsiteY170" fmla="*/ 3748360 h 5183544"/>
              <a:gd name="connsiteX171" fmla="*/ 5119986 w 6480176"/>
              <a:gd name="connsiteY171" fmla="*/ 3729730 h 5183544"/>
              <a:gd name="connsiteX172" fmla="*/ 5016001 w 6480176"/>
              <a:gd name="connsiteY172" fmla="*/ 3617947 h 5183544"/>
              <a:gd name="connsiteX173" fmla="*/ 4896018 w 6480176"/>
              <a:gd name="connsiteY173" fmla="*/ 3527456 h 5183544"/>
              <a:gd name="connsiteX174" fmla="*/ 4704045 w 6480176"/>
              <a:gd name="connsiteY174" fmla="*/ 3482210 h 5183544"/>
              <a:gd name="connsiteX175" fmla="*/ 4506739 w 6480176"/>
              <a:gd name="connsiteY175" fmla="*/ 3562055 h 5183544"/>
              <a:gd name="connsiteX176" fmla="*/ 4485409 w 6480176"/>
              <a:gd name="connsiteY176" fmla="*/ 3593993 h 5183544"/>
              <a:gd name="connsiteX177" fmla="*/ 4418751 w 6480176"/>
              <a:gd name="connsiteY177" fmla="*/ 3820221 h 5183544"/>
              <a:gd name="connsiteX178" fmla="*/ 4445414 w 6480176"/>
              <a:gd name="connsiteY178" fmla="*/ 3921358 h 5183544"/>
              <a:gd name="connsiteX179" fmla="*/ 4472077 w 6480176"/>
              <a:gd name="connsiteY179" fmla="*/ 4006526 h 5183544"/>
              <a:gd name="connsiteX180" fmla="*/ 4418751 w 6480176"/>
              <a:gd name="connsiteY180" fmla="*/ 4030480 h 5183544"/>
              <a:gd name="connsiteX181" fmla="*/ 4354760 w 6480176"/>
              <a:gd name="connsiteY181" fmla="*/ 3961281 h 5183544"/>
              <a:gd name="connsiteX182" fmla="*/ 4250775 w 6480176"/>
              <a:gd name="connsiteY182" fmla="*/ 3844175 h 5183544"/>
              <a:gd name="connsiteX183" fmla="*/ 4176118 w 6480176"/>
              <a:gd name="connsiteY183" fmla="*/ 3905389 h 5183544"/>
              <a:gd name="connsiteX184" fmla="*/ 4213447 w 6480176"/>
              <a:gd name="connsiteY184" fmla="*/ 4027818 h 5183544"/>
              <a:gd name="connsiteX185" fmla="*/ 4245442 w 6480176"/>
              <a:gd name="connsiteY185" fmla="*/ 4160893 h 5183544"/>
              <a:gd name="connsiteX186" fmla="*/ 4098796 w 6480176"/>
              <a:gd name="connsiteY186" fmla="*/ 4091694 h 5183544"/>
              <a:gd name="connsiteX187" fmla="*/ 3901490 w 6480176"/>
              <a:gd name="connsiteY187" fmla="*/ 4107663 h 5183544"/>
              <a:gd name="connsiteX188" fmla="*/ 3877494 w 6480176"/>
              <a:gd name="connsiteY188" fmla="*/ 4256708 h 5183544"/>
              <a:gd name="connsiteX189" fmla="*/ 3866828 w 6480176"/>
              <a:gd name="connsiteY189" fmla="*/ 4307276 h 5183544"/>
              <a:gd name="connsiteX190" fmla="*/ 3840166 w 6480176"/>
              <a:gd name="connsiteY190" fmla="*/ 4256708 h 5183544"/>
              <a:gd name="connsiteX191" fmla="*/ 3744179 w 6480176"/>
              <a:gd name="connsiteY191" fmla="*/ 4099679 h 5183544"/>
              <a:gd name="connsiteX192" fmla="*/ 3485548 w 6480176"/>
              <a:gd name="connsiteY192" fmla="*/ 4033141 h 5183544"/>
              <a:gd name="connsiteX193" fmla="*/ 3448220 w 6480176"/>
              <a:gd name="connsiteY193" fmla="*/ 4019834 h 5183544"/>
              <a:gd name="connsiteX194" fmla="*/ 3285576 w 6480176"/>
              <a:gd name="connsiteY194" fmla="*/ 3971927 h 5183544"/>
              <a:gd name="connsiteX195" fmla="*/ 3146929 w 6480176"/>
              <a:gd name="connsiteY195" fmla="*/ 3953296 h 5183544"/>
              <a:gd name="connsiteX196" fmla="*/ 3069607 w 6480176"/>
              <a:gd name="connsiteY196" fmla="*/ 3971927 h 5183544"/>
              <a:gd name="connsiteX197" fmla="*/ 2877634 w 6480176"/>
              <a:gd name="connsiteY197" fmla="*/ 4227431 h 5183544"/>
              <a:gd name="connsiteX198" fmla="*/ 2760317 w 6480176"/>
              <a:gd name="connsiteY198" fmla="*/ 4413736 h 5183544"/>
              <a:gd name="connsiteX199" fmla="*/ 2658997 w 6480176"/>
              <a:gd name="connsiteY199" fmla="*/ 4408413 h 5183544"/>
              <a:gd name="connsiteX200" fmla="*/ 2669663 w 6480176"/>
              <a:gd name="connsiteY200" fmla="*/ 4331230 h 5183544"/>
              <a:gd name="connsiteX201" fmla="*/ 2746985 w 6480176"/>
              <a:gd name="connsiteY201" fmla="*/ 4091694 h 5183544"/>
              <a:gd name="connsiteX202" fmla="*/ 2677661 w 6480176"/>
              <a:gd name="connsiteY202" fmla="*/ 3950635 h 5183544"/>
              <a:gd name="connsiteX203" fmla="*/ 2563011 w 6480176"/>
              <a:gd name="connsiteY203" fmla="*/ 3934666 h 5183544"/>
              <a:gd name="connsiteX204" fmla="*/ 2373704 w 6480176"/>
              <a:gd name="connsiteY204" fmla="*/ 4038464 h 5183544"/>
              <a:gd name="connsiteX205" fmla="*/ 2333710 w 6480176"/>
              <a:gd name="connsiteY205" fmla="*/ 4150247 h 5183544"/>
              <a:gd name="connsiteX206" fmla="*/ 2248388 w 6480176"/>
              <a:gd name="connsiteY206" fmla="*/ 4347199 h 5183544"/>
              <a:gd name="connsiteX207" fmla="*/ 2165733 w 6480176"/>
              <a:gd name="connsiteY207" fmla="*/ 4429705 h 5183544"/>
              <a:gd name="connsiteX208" fmla="*/ 2056415 w 6480176"/>
              <a:gd name="connsiteY208" fmla="*/ 4634641 h 5183544"/>
              <a:gd name="connsiteX209" fmla="*/ 2013754 w 6480176"/>
              <a:gd name="connsiteY209" fmla="*/ 4655933 h 5183544"/>
              <a:gd name="connsiteX210" fmla="*/ 2059081 w 6480176"/>
              <a:gd name="connsiteY210" fmla="*/ 4562781 h 5183544"/>
              <a:gd name="connsiteX211" fmla="*/ 2141736 w 6480176"/>
              <a:gd name="connsiteY211" fmla="*/ 4320584 h 5183544"/>
              <a:gd name="connsiteX212" fmla="*/ 2187063 w 6480176"/>
              <a:gd name="connsiteY212" fmla="*/ 4184847 h 5183544"/>
              <a:gd name="connsiteX213" fmla="*/ 2248388 w 6480176"/>
              <a:gd name="connsiteY213" fmla="*/ 4081048 h 5183544"/>
              <a:gd name="connsiteX214" fmla="*/ 2256387 w 6480176"/>
              <a:gd name="connsiteY214" fmla="*/ 4051772 h 5183544"/>
              <a:gd name="connsiteX215" fmla="*/ 2272385 w 6480176"/>
              <a:gd name="connsiteY215" fmla="*/ 3902728 h 5183544"/>
              <a:gd name="connsiteX216" fmla="*/ 2235057 w 6480176"/>
              <a:gd name="connsiteY216" fmla="*/ 3812237 h 5183544"/>
              <a:gd name="connsiteX217" fmla="*/ 2181731 w 6480176"/>
              <a:gd name="connsiteY217" fmla="*/ 3719084 h 5183544"/>
              <a:gd name="connsiteX218" fmla="*/ 2085744 w 6480176"/>
              <a:gd name="connsiteY218" fmla="*/ 3554071 h 5183544"/>
              <a:gd name="connsiteX219" fmla="*/ 2051083 w 6480176"/>
              <a:gd name="connsiteY219" fmla="*/ 3519471 h 5183544"/>
              <a:gd name="connsiteX220" fmla="*/ 1965761 w 6480176"/>
              <a:gd name="connsiteY220" fmla="*/ 3487533 h 5183544"/>
              <a:gd name="connsiteX221" fmla="*/ 1685800 w 6480176"/>
              <a:gd name="connsiteY221" fmla="*/ 3439626 h 5183544"/>
              <a:gd name="connsiteX222" fmla="*/ 1672469 w 6480176"/>
              <a:gd name="connsiteY222" fmla="*/ 3354458 h 5183544"/>
              <a:gd name="connsiteX223" fmla="*/ 1768455 w 6480176"/>
              <a:gd name="connsiteY223" fmla="*/ 3240013 h 5183544"/>
              <a:gd name="connsiteX224" fmla="*/ 1864442 w 6480176"/>
              <a:gd name="connsiteY224" fmla="*/ 3255982 h 5183544"/>
              <a:gd name="connsiteX225" fmla="*/ 1883106 w 6480176"/>
              <a:gd name="connsiteY225" fmla="*/ 3317197 h 5183544"/>
              <a:gd name="connsiteX226" fmla="*/ 1955096 w 6480176"/>
              <a:gd name="connsiteY226" fmla="*/ 3354458 h 5183544"/>
              <a:gd name="connsiteX227" fmla="*/ 1965761 w 6480176"/>
              <a:gd name="connsiteY227" fmla="*/ 3285259 h 5183544"/>
              <a:gd name="connsiteX228" fmla="*/ 1875107 w 6480176"/>
              <a:gd name="connsiteY228" fmla="*/ 3200091 h 5183544"/>
              <a:gd name="connsiteX229" fmla="*/ 1723128 w 6480176"/>
              <a:gd name="connsiteY229" fmla="*/ 3067016 h 5183544"/>
              <a:gd name="connsiteX230" fmla="*/ 1736460 w 6480176"/>
              <a:gd name="connsiteY230" fmla="*/ 2960555 h 5183544"/>
              <a:gd name="connsiteX231" fmla="*/ 1765789 w 6480176"/>
              <a:gd name="connsiteY231" fmla="*/ 2798204 h 5183544"/>
              <a:gd name="connsiteX232" fmla="*/ 1653805 w 6480176"/>
              <a:gd name="connsiteY232" fmla="*/ 2707713 h 5183544"/>
              <a:gd name="connsiteX233" fmla="*/ 1501826 w 6480176"/>
              <a:gd name="connsiteY233" fmla="*/ 2691744 h 5183544"/>
              <a:gd name="connsiteX234" fmla="*/ 1384509 w 6480176"/>
              <a:gd name="connsiteY234" fmla="*/ 2721020 h 5183544"/>
              <a:gd name="connsiteX235" fmla="*/ 1235197 w 6480176"/>
              <a:gd name="connsiteY235" fmla="*/ 2747635 h 5183544"/>
              <a:gd name="connsiteX236" fmla="*/ 1149875 w 6480176"/>
              <a:gd name="connsiteY236" fmla="*/ 2760943 h 5183544"/>
              <a:gd name="connsiteX237" fmla="*/ 1019227 w 6480176"/>
              <a:gd name="connsiteY237" fmla="*/ 2768927 h 5183544"/>
              <a:gd name="connsiteX238" fmla="*/ 952570 w 6480176"/>
              <a:gd name="connsiteY238" fmla="*/ 2713036 h 5183544"/>
              <a:gd name="connsiteX239" fmla="*/ 984565 w 6480176"/>
              <a:gd name="connsiteY239" fmla="*/ 2659806 h 5183544"/>
              <a:gd name="connsiteX240" fmla="*/ 1357846 w 6480176"/>
              <a:gd name="connsiteY240" fmla="*/ 2489469 h 5183544"/>
              <a:gd name="connsiteX241" fmla="*/ 1424504 w 6480176"/>
              <a:gd name="connsiteY241" fmla="*/ 2444224 h 5183544"/>
              <a:gd name="connsiteX242" fmla="*/ 1504492 w 6480176"/>
              <a:gd name="connsiteY242" fmla="*/ 2308487 h 5183544"/>
              <a:gd name="connsiteX243" fmla="*/ 1501826 w 6480176"/>
              <a:gd name="connsiteY243" fmla="*/ 2271226 h 5183544"/>
              <a:gd name="connsiteX244" fmla="*/ 1491161 w 6480176"/>
              <a:gd name="connsiteY244" fmla="*/ 2015722 h 5183544"/>
              <a:gd name="connsiteX245" fmla="*/ 1451166 w 6480176"/>
              <a:gd name="connsiteY245" fmla="*/ 1949184 h 5183544"/>
              <a:gd name="connsiteX246" fmla="*/ 1403173 w 6480176"/>
              <a:gd name="connsiteY246" fmla="*/ 1901277 h 5183544"/>
              <a:gd name="connsiteX247" fmla="*/ 1365845 w 6480176"/>
              <a:gd name="connsiteY247" fmla="*/ 1890631 h 5183544"/>
              <a:gd name="connsiteX248" fmla="*/ 1125879 w 6480176"/>
              <a:gd name="connsiteY248" fmla="*/ 1893293 h 5183544"/>
              <a:gd name="connsiteX249" fmla="*/ 1088551 w 6480176"/>
              <a:gd name="connsiteY249" fmla="*/ 1882647 h 5183544"/>
              <a:gd name="connsiteX250" fmla="*/ 1043224 w 6480176"/>
              <a:gd name="connsiteY250" fmla="*/ 1840063 h 5183544"/>
              <a:gd name="connsiteX251" fmla="*/ 1096549 w 6480176"/>
              <a:gd name="connsiteY251" fmla="*/ 1794817 h 5183544"/>
              <a:gd name="connsiteX252" fmla="*/ 1269858 w 6480176"/>
              <a:gd name="connsiteY252" fmla="*/ 1752233 h 5183544"/>
              <a:gd name="connsiteX253" fmla="*/ 1416505 w 6480176"/>
              <a:gd name="connsiteY253" fmla="*/ 1619158 h 5183544"/>
              <a:gd name="connsiteX254" fmla="*/ 1379177 w 6480176"/>
              <a:gd name="connsiteY254" fmla="*/ 1563266 h 5183544"/>
              <a:gd name="connsiteX255" fmla="*/ 1197869 w 6480176"/>
              <a:gd name="connsiteY255" fmla="*/ 1515359 h 5183544"/>
              <a:gd name="connsiteX256" fmla="*/ 1003229 w 6480176"/>
              <a:gd name="connsiteY256" fmla="*/ 1459468 h 5183544"/>
              <a:gd name="connsiteX257" fmla="*/ 840585 w 6480176"/>
              <a:gd name="connsiteY257" fmla="*/ 1438176 h 5183544"/>
              <a:gd name="connsiteX258" fmla="*/ 744599 w 6480176"/>
              <a:gd name="connsiteY258" fmla="*/ 1400915 h 5183544"/>
              <a:gd name="connsiteX259" fmla="*/ 749931 w 6480176"/>
              <a:gd name="connsiteY259" fmla="*/ 1360992 h 5183544"/>
              <a:gd name="connsiteX260" fmla="*/ 851250 w 6480176"/>
              <a:gd name="connsiteY260" fmla="*/ 1345023 h 5183544"/>
              <a:gd name="connsiteX261" fmla="*/ 1064554 w 6480176"/>
              <a:gd name="connsiteY261" fmla="*/ 1355669 h 5183544"/>
              <a:gd name="connsiteX262" fmla="*/ 1160540 w 6480176"/>
              <a:gd name="connsiteY262" fmla="*/ 1379622 h 5183544"/>
              <a:gd name="connsiteX263" fmla="*/ 1181871 w 6480176"/>
              <a:gd name="connsiteY263" fmla="*/ 1392930 h 5183544"/>
              <a:gd name="connsiteX264" fmla="*/ 1264526 w 6480176"/>
              <a:gd name="connsiteY264" fmla="*/ 1390268 h 5183544"/>
              <a:gd name="connsiteX265" fmla="*/ 1251194 w 6480176"/>
              <a:gd name="connsiteY265" fmla="*/ 1299777 h 5183544"/>
              <a:gd name="connsiteX266" fmla="*/ 1197869 w 6480176"/>
              <a:gd name="connsiteY266" fmla="*/ 1222596 h 5183544"/>
              <a:gd name="connsiteX267" fmla="*/ 1112547 w 6480176"/>
              <a:gd name="connsiteY267" fmla="*/ 1195980 h 5183544"/>
              <a:gd name="connsiteX268" fmla="*/ 1141876 w 6480176"/>
              <a:gd name="connsiteY268" fmla="*/ 1161381 h 5183544"/>
              <a:gd name="connsiteX269" fmla="*/ 1344515 w 6480176"/>
              <a:gd name="connsiteY269" fmla="*/ 1161381 h 5183544"/>
              <a:gd name="connsiteX270" fmla="*/ 1355180 w 6480176"/>
              <a:gd name="connsiteY270" fmla="*/ 1161381 h 5183544"/>
              <a:gd name="connsiteX271" fmla="*/ 1557818 w 6480176"/>
              <a:gd name="connsiteY271" fmla="*/ 1291793 h 5183544"/>
              <a:gd name="connsiteX272" fmla="*/ 1544487 w 6480176"/>
              <a:gd name="connsiteY272" fmla="*/ 1398253 h 5183544"/>
              <a:gd name="connsiteX273" fmla="*/ 1488495 w 6480176"/>
              <a:gd name="connsiteY273" fmla="*/ 1430191 h 5183544"/>
              <a:gd name="connsiteX274" fmla="*/ 1453833 w 6480176"/>
              <a:gd name="connsiteY274" fmla="*/ 1502052 h 5183544"/>
              <a:gd name="connsiteX275" fmla="*/ 1469830 w 6480176"/>
              <a:gd name="connsiteY275" fmla="*/ 1637788 h 5183544"/>
              <a:gd name="connsiteX276" fmla="*/ 1571150 w 6480176"/>
              <a:gd name="connsiteY276" fmla="*/ 1691018 h 5183544"/>
              <a:gd name="connsiteX277" fmla="*/ 1675135 w 6480176"/>
              <a:gd name="connsiteY277" fmla="*/ 1518021 h 5183544"/>
              <a:gd name="connsiteX278" fmla="*/ 1677801 w 6480176"/>
              <a:gd name="connsiteY278" fmla="*/ 1416884 h 5183544"/>
              <a:gd name="connsiteX279" fmla="*/ 1712463 w 6480176"/>
              <a:gd name="connsiteY279" fmla="*/ 1363653 h 5183544"/>
              <a:gd name="connsiteX280" fmla="*/ 1944431 w 6480176"/>
              <a:gd name="connsiteY280" fmla="*/ 1297116 h 5183544"/>
              <a:gd name="connsiteX281" fmla="*/ 2091077 w 6480176"/>
              <a:gd name="connsiteY281" fmla="*/ 1278485 h 5183544"/>
              <a:gd name="connsiteX282" fmla="*/ 2291049 w 6480176"/>
              <a:gd name="connsiteY282" fmla="*/ 1243887 h 5183544"/>
              <a:gd name="connsiteX283" fmla="*/ 2501686 w 6480176"/>
              <a:gd name="connsiteY283" fmla="*/ 1203965 h 5183544"/>
              <a:gd name="connsiteX284" fmla="*/ 2565677 w 6480176"/>
              <a:gd name="connsiteY284" fmla="*/ 1166704 h 5183544"/>
              <a:gd name="connsiteX285" fmla="*/ 2709657 w 6480176"/>
              <a:gd name="connsiteY285" fmla="*/ 980398 h 5183544"/>
              <a:gd name="connsiteX286" fmla="*/ 2856303 w 6480176"/>
              <a:gd name="connsiteY286" fmla="*/ 876600 h 5183544"/>
              <a:gd name="connsiteX287" fmla="*/ 3226918 w 6480176"/>
              <a:gd name="connsiteY287" fmla="*/ 740863 h 5183544"/>
              <a:gd name="connsiteX288" fmla="*/ 3290909 w 6480176"/>
              <a:gd name="connsiteY288" fmla="*/ 626418 h 5183544"/>
              <a:gd name="connsiteX289" fmla="*/ 3306907 w 6480176"/>
              <a:gd name="connsiteY289" fmla="*/ 517296 h 5183544"/>
              <a:gd name="connsiteX290" fmla="*/ 3314906 w 6480176"/>
              <a:gd name="connsiteY290" fmla="*/ 437451 h 5183544"/>
              <a:gd name="connsiteX291" fmla="*/ 3338902 w 6480176"/>
              <a:gd name="connsiteY291" fmla="*/ 173962 h 5183544"/>
              <a:gd name="connsiteX292" fmla="*/ 3392228 w 6480176"/>
              <a:gd name="connsiteY292" fmla="*/ 35564 h 5183544"/>
              <a:gd name="connsiteX293" fmla="*/ 3450220 w 6480176"/>
              <a:gd name="connsiteY293" fmla="*/ 299 h 518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6480176" h="5183544">
                <a:moveTo>
                  <a:pt x="36646" y="5118633"/>
                </a:moveTo>
                <a:cubicBezTo>
                  <a:pt x="40969" y="5118091"/>
                  <a:pt x="45671" y="5118924"/>
                  <a:pt x="51044" y="5122255"/>
                </a:cubicBezTo>
                <a:cubicBezTo>
                  <a:pt x="69850" y="5170220"/>
                  <a:pt x="13432" y="5159561"/>
                  <a:pt x="0" y="5183544"/>
                </a:cubicBezTo>
                <a:cubicBezTo>
                  <a:pt x="0" y="5164891"/>
                  <a:pt x="0" y="5146238"/>
                  <a:pt x="0" y="5130249"/>
                </a:cubicBezTo>
                <a:cubicBezTo>
                  <a:pt x="14104" y="5134246"/>
                  <a:pt x="23675" y="5120256"/>
                  <a:pt x="36646" y="5118633"/>
                </a:cubicBezTo>
                <a:close/>
                <a:moveTo>
                  <a:pt x="157163" y="5034318"/>
                </a:moveTo>
                <a:cubicBezTo>
                  <a:pt x="144089" y="5042256"/>
                  <a:pt x="138860" y="5066069"/>
                  <a:pt x="112713" y="5074006"/>
                </a:cubicBezTo>
                <a:cubicBezTo>
                  <a:pt x="120557" y="5047548"/>
                  <a:pt x="146704" y="5044902"/>
                  <a:pt x="157163" y="5034318"/>
                </a:cubicBezTo>
                <a:close/>
                <a:moveTo>
                  <a:pt x="0" y="4815243"/>
                </a:moveTo>
                <a:cubicBezTo>
                  <a:pt x="7938" y="4823578"/>
                  <a:pt x="5292" y="4831912"/>
                  <a:pt x="0" y="4837468"/>
                </a:cubicBezTo>
                <a:cubicBezTo>
                  <a:pt x="0" y="4831912"/>
                  <a:pt x="0" y="4823578"/>
                  <a:pt x="0" y="4815243"/>
                </a:cubicBezTo>
                <a:close/>
                <a:moveTo>
                  <a:pt x="1128713" y="4196118"/>
                </a:moveTo>
                <a:cubicBezTo>
                  <a:pt x="1120700" y="4267989"/>
                  <a:pt x="893662" y="4446334"/>
                  <a:pt x="792163" y="4459643"/>
                </a:cubicBezTo>
                <a:cubicBezTo>
                  <a:pt x="877636" y="4329212"/>
                  <a:pt x="976464" y="4228061"/>
                  <a:pt x="1128713" y="4196118"/>
                </a:cubicBezTo>
                <a:close/>
                <a:moveTo>
                  <a:pt x="6469121" y="3862355"/>
                </a:moveTo>
                <a:lnTo>
                  <a:pt x="6469681" y="3862837"/>
                </a:lnTo>
                <a:lnTo>
                  <a:pt x="6469496" y="3863099"/>
                </a:lnTo>
                <a:lnTo>
                  <a:pt x="6464945" y="3862839"/>
                </a:lnTo>
                <a:close/>
                <a:moveTo>
                  <a:pt x="6435121" y="3858716"/>
                </a:moveTo>
                <a:cubicBezTo>
                  <a:pt x="6440628" y="3858758"/>
                  <a:pt x="6446802" y="3860660"/>
                  <a:pt x="6452810" y="3862148"/>
                </a:cubicBezTo>
                <a:lnTo>
                  <a:pt x="6464945" y="3862839"/>
                </a:lnTo>
                <a:lnTo>
                  <a:pt x="6453810" y="3864132"/>
                </a:lnTo>
                <a:cubicBezTo>
                  <a:pt x="6442797" y="3868432"/>
                  <a:pt x="6430782" y="3875708"/>
                  <a:pt x="6421438" y="3866447"/>
                </a:cubicBezTo>
                <a:cubicBezTo>
                  <a:pt x="6424776" y="3860494"/>
                  <a:pt x="6429615" y="3858675"/>
                  <a:pt x="6435121" y="3858716"/>
                </a:cubicBezTo>
                <a:close/>
                <a:moveTo>
                  <a:pt x="6480176" y="3847927"/>
                </a:moveTo>
                <a:cubicBezTo>
                  <a:pt x="6480176" y="3858510"/>
                  <a:pt x="6480176" y="3869093"/>
                  <a:pt x="6480176" y="3879677"/>
                </a:cubicBezTo>
                <a:cubicBezTo>
                  <a:pt x="6478841" y="3874385"/>
                  <a:pt x="6477214" y="3870499"/>
                  <a:pt x="6475352" y="3867714"/>
                </a:cubicBezTo>
                <a:lnTo>
                  <a:pt x="6469681" y="3862837"/>
                </a:lnTo>
                <a:close/>
                <a:moveTo>
                  <a:pt x="1302177" y="3772882"/>
                </a:moveTo>
                <a:cubicBezTo>
                  <a:pt x="1318296" y="3774565"/>
                  <a:pt x="1335087" y="3783320"/>
                  <a:pt x="1352550" y="3791402"/>
                </a:cubicBezTo>
                <a:cubicBezTo>
                  <a:pt x="1333744" y="3834505"/>
                  <a:pt x="1304192" y="3845281"/>
                  <a:pt x="1266581" y="3831812"/>
                </a:cubicBezTo>
                <a:cubicBezTo>
                  <a:pt x="1250461" y="3826424"/>
                  <a:pt x="1247775" y="3810260"/>
                  <a:pt x="1255834" y="3796790"/>
                </a:cubicBezTo>
                <a:cubicBezTo>
                  <a:pt x="1270610" y="3776586"/>
                  <a:pt x="1286058" y="3771198"/>
                  <a:pt x="1302177" y="3772882"/>
                </a:cubicBezTo>
                <a:close/>
                <a:moveTo>
                  <a:pt x="1466997" y="3546831"/>
                </a:moveTo>
                <a:cubicBezTo>
                  <a:pt x="1474973" y="3589414"/>
                  <a:pt x="1480291" y="3621351"/>
                  <a:pt x="1544102" y="3605382"/>
                </a:cubicBezTo>
                <a:cubicBezTo>
                  <a:pt x="1573349" y="3597398"/>
                  <a:pt x="1639820" y="3584091"/>
                  <a:pt x="1658432" y="3650626"/>
                </a:cubicBezTo>
                <a:cubicBezTo>
                  <a:pt x="1695655" y="3634658"/>
                  <a:pt x="1716926" y="3597398"/>
                  <a:pt x="1762126" y="3602721"/>
                </a:cubicBezTo>
                <a:cubicBezTo>
                  <a:pt x="1762126" y="3613366"/>
                  <a:pt x="1762126" y="3616028"/>
                  <a:pt x="1762126" y="3616028"/>
                </a:cubicBezTo>
                <a:cubicBezTo>
                  <a:pt x="1695655" y="3655949"/>
                  <a:pt x="1642479" y="3709177"/>
                  <a:pt x="1591961" y="3765066"/>
                </a:cubicBezTo>
                <a:cubicBezTo>
                  <a:pt x="1544102" y="3818294"/>
                  <a:pt x="1482949" y="3775712"/>
                  <a:pt x="1429773" y="3778373"/>
                </a:cubicBezTo>
                <a:cubicBezTo>
                  <a:pt x="1421797" y="3778373"/>
                  <a:pt x="1408502" y="3765066"/>
                  <a:pt x="1413820" y="3754421"/>
                </a:cubicBezTo>
                <a:cubicBezTo>
                  <a:pt x="1445726" y="3685224"/>
                  <a:pt x="1392549" y="3661272"/>
                  <a:pt x="1352667" y="3631996"/>
                </a:cubicBezTo>
                <a:cubicBezTo>
                  <a:pt x="1344691" y="3626673"/>
                  <a:pt x="1331397" y="3624012"/>
                  <a:pt x="1328738" y="3610705"/>
                </a:cubicBezTo>
                <a:cubicBezTo>
                  <a:pt x="1357985" y="3573445"/>
                  <a:pt x="1384573" y="3560138"/>
                  <a:pt x="1466997" y="3546831"/>
                </a:cubicBezTo>
                <a:close/>
                <a:moveTo>
                  <a:pt x="5522384" y="3416656"/>
                </a:moveTo>
                <a:cubicBezTo>
                  <a:pt x="5546196" y="3416656"/>
                  <a:pt x="5551488" y="3435286"/>
                  <a:pt x="5551488" y="3451255"/>
                </a:cubicBezTo>
                <a:cubicBezTo>
                  <a:pt x="5546196" y="3477869"/>
                  <a:pt x="5540905" y="3507144"/>
                  <a:pt x="5511800" y="3507144"/>
                </a:cubicBezTo>
                <a:cubicBezTo>
                  <a:pt x="5485342" y="3507144"/>
                  <a:pt x="5464175" y="3491176"/>
                  <a:pt x="5466821" y="3464562"/>
                </a:cubicBezTo>
                <a:cubicBezTo>
                  <a:pt x="5472113" y="3432625"/>
                  <a:pt x="5495925" y="3419318"/>
                  <a:pt x="5522384" y="3416656"/>
                </a:cubicBezTo>
                <a:close/>
                <a:moveTo>
                  <a:pt x="5251450" y="3410306"/>
                </a:moveTo>
                <a:cubicBezTo>
                  <a:pt x="5296672" y="3415664"/>
                  <a:pt x="5325934" y="3442453"/>
                  <a:pt x="5349875" y="3485316"/>
                </a:cubicBezTo>
                <a:cubicBezTo>
                  <a:pt x="5304653" y="3496031"/>
                  <a:pt x="5267411" y="3466563"/>
                  <a:pt x="5251450" y="3410306"/>
                </a:cubicBezTo>
                <a:close/>
                <a:moveTo>
                  <a:pt x="5377957" y="3146781"/>
                </a:moveTo>
                <a:cubicBezTo>
                  <a:pt x="5471812" y="3170878"/>
                  <a:pt x="5522763" y="3235136"/>
                  <a:pt x="5573713" y="3310105"/>
                </a:cubicBezTo>
                <a:cubicBezTo>
                  <a:pt x="5514718" y="3326169"/>
                  <a:pt x="5474494" y="3288685"/>
                  <a:pt x="5431588" y="3272620"/>
                </a:cubicBezTo>
                <a:cubicBezTo>
                  <a:pt x="5375275" y="3251201"/>
                  <a:pt x="5375275" y="3200330"/>
                  <a:pt x="5377957" y="3146781"/>
                </a:cubicBezTo>
                <a:close/>
                <a:moveTo>
                  <a:pt x="528853" y="2644734"/>
                </a:moveTo>
                <a:cubicBezTo>
                  <a:pt x="540362" y="2645396"/>
                  <a:pt x="552858" y="2652010"/>
                  <a:pt x="577850" y="2665240"/>
                </a:cubicBezTo>
                <a:cubicBezTo>
                  <a:pt x="543650" y="2673177"/>
                  <a:pt x="514713" y="2678469"/>
                  <a:pt x="485775" y="2659948"/>
                </a:cubicBezTo>
                <a:cubicBezTo>
                  <a:pt x="506821" y="2649365"/>
                  <a:pt x="517343" y="2644073"/>
                  <a:pt x="528853" y="2644734"/>
                </a:cubicBezTo>
                <a:close/>
                <a:moveTo>
                  <a:pt x="343996" y="2629719"/>
                </a:moveTo>
                <a:cubicBezTo>
                  <a:pt x="366639" y="2628065"/>
                  <a:pt x="393942" y="2637987"/>
                  <a:pt x="436563" y="2657831"/>
                </a:cubicBezTo>
                <a:cubicBezTo>
                  <a:pt x="385951" y="2686935"/>
                  <a:pt x="335339" y="2713393"/>
                  <a:pt x="279400" y="2671060"/>
                </a:cubicBezTo>
                <a:cubicBezTo>
                  <a:pt x="303374" y="2644601"/>
                  <a:pt x="321354" y="2631372"/>
                  <a:pt x="343996" y="2629719"/>
                </a:cubicBezTo>
                <a:close/>
                <a:moveTo>
                  <a:pt x="5077577" y="2281593"/>
                </a:moveTo>
                <a:cubicBezTo>
                  <a:pt x="5090946" y="2281593"/>
                  <a:pt x="5098967" y="2292426"/>
                  <a:pt x="5106988" y="2303258"/>
                </a:cubicBezTo>
                <a:cubicBezTo>
                  <a:pt x="5104314" y="2316799"/>
                  <a:pt x="5096293" y="2322215"/>
                  <a:pt x="5088272" y="2324923"/>
                </a:cubicBezTo>
                <a:cubicBezTo>
                  <a:pt x="5072230" y="2327631"/>
                  <a:pt x="5061535" y="2322215"/>
                  <a:pt x="5058862" y="2305966"/>
                </a:cubicBezTo>
                <a:cubicBezTo>
                  <a:pt x="5056188" y="2292426"/>
                  <a:pt x="5064209" y="2281593"/>
                  <a:pt x="5077577" y="2281593"/>
                </a:cubicBezTo>
                <a:close/>
                <a:moveTo>
                  <a:pt x="808037" y="1776768"/>
                </a:moveTo>
                <a:cubicBezTo>
                  <a:pt x="820936" y="1776768"/>
                  <a:pt x="828675" y="1782126"/>
                  <a:pt x="828675" y="1795521"/>
                </a:cubicBezTo>
                <a:cubicBezTo>
                  <a:pt x="826095" y="1808915"/>
                  <a:pt x="820936" y="1819631"/>
                  <a:pt x="805458" y="1819631"/>
                </a:cubicBezTo>
                <a:cubicBezTo>
                  <a:pt x="792559" y="1816952"/>
                  <a:pt x="787400" y="1808915"/>
                  <a:pt x="787400" y="1795521"/>
                </a:cubicBezTo>
                <a:cubicBezTo>
                  <a:pt x="787400" y="1782126"/>
                  <a:pt x="797719" y="1776768"/>
                  <a:pt x="808037" y="1776768"/>
                </a:cubicBezTo>
                <a:close/>
                <a:moveTo>
                  <a:pt x="4488075" y="1009675"/>
                </a:moveTo>
                <a:cubicBezTo>
                  <a:pt x="4490741" y="1007013"/>
                  <a:pt x="4501406" y="1014998"/>
                  <a:pt x="4504073" y="1020321"/>
                </a:cubicBezTo>
                <a:cubicBezTo>
                  <a:pt x="4509405" y="1038952"/>
                  <a:pt x="4498740" y="1049597"/>
                  <a:pt x="4482742" y="1057582"/>
                </a:cubicBezTo>
                <a:lnTo>
                  <a:pt x="4457269" y="1075260"/>
                </a:lnTo>
                <a:lnTo>
                  <a:pt x="4461412" y="1044275"/>
                </a:lnTo>
                <a:cubicBezTo>
                  <a:pt x="4461412" y="1025644"/>
                  <a:pt x="4466744" y="1012336"/>
                  <a:pt x="4488075" y="1009675"/>
                </a:cubicBezTo>
                <a:close/>
                <a:moveTo>
                  <a:pt x="5048157" y="300393"/>
                </a:moveTo>
                <a:cubicBezTo>
                  <a:pt x="5075238" y="321560"/>
                  <a:pt x="5050865" y="326852"/>
                  <a:pt x="5042741" y="348018"/>
                </a:cubicBezTo>
                <a:cubicBezTo>
                  <a:pt x="5029200" y="321560"/>
                  <a:pt x="5037324" y="313622"/>
                  <a:pt x="5048157" y="300393"/>
                </a:cubicBezTo>
                <a:close/>
                <a:moveTo>
                  <a:pt x="3776111" y="174476"/>
                </a:moveTo>
                <a:cubicBezTo>
                  <a:pt x="3792262" y="171806"/>
                  <a:pt x="3805721" y="179816"/>
                  <a:pt x="3808413" y="198506"/>
                </a:cubicBezTo>
                <a:cubicBezTo>
                  <a:pt x="3808413" y="217195"/>
                  <a:pt x="3794954" y="227875"/>
                  <a:pt x="3778802" y="230544"/>
                </a:cubicBezTo>
                <a:cubicBezTo>
                  <a:pt x="3762651" y="230544"/>
                  <a:pt x="3751884" y="217195"/>
                  <a:pt x="3749192" y="201175"/>
                </a:cubicBezTo>
                <a:cubicBezTo>
                  <a:pt x="3746500" y="185156"/>
                  <a:pt x="3759959" y="174476"/>
                  <a:pt x="3776111" y="174476"/>
                </a:cubicBezTo>
                <a:close/>
                <a:moveTo>
                  <a:pt x="3234023" y="73579"/>
                </a:moveTo>
                <a:cubicBezTo>
                  <a:pt x="3241055" y="72587"/>
                  <a:pt x="3249762" y="75233"/>
                  <a:pt x="3259138" y="79202"/>
                </a:cubicBezTo>
                <a:cubicBezTo>
                  <a:pt x="3253780" y="100368"/>
                  <a:pt x="3251101" y="116243"/>
                  <a:pt x="3229669" y="110952"/>
                </a:cubicBezTo>
                <a:cubicBezTo>
                  <a:pt x="3218954" y="108306"/>
                  <a:pt x="3216275" y="97722"/>
                  <a:pt x="3218954" y="89785"/>
                </a:cubicBezTo>
                <a:cubicBezTo>
                  <a:pt x="3221633" y="79202"/>
                  <a:pt x="3226991" y="74571"/>
                  <a:pt x="3234023" y="73579"/>
                </a:cubicBezTo>
                <a:close/>
                <a:moveTo>
                  <a:pt x="3646346" y="64659"/>
                </a:moveTo>
                <a:cubicBezTo>
                  <a:pt x="3650173" y="65445"/>
                  <a:pt x="3654426" y="67429"/>
                  <a:pt x="3659188" y="70737"/>
                </a:cubicBezTo>
                <a:cubicBezTo>
                  <a:pt x="3656467" y="91904"/>
                  <a:pt x="3645581" y="97195"/>
                  <a:pt x="3621088" y="86612"/>
                </a:cubicBezTo>
                <a:cubicBezTo>
                  <a:pt x="3625170" y="76028"/>
                  <a:pt x="3629932" y="68752"/>
                  <a:pt x="3636056" y="65776"/>
                </a:cubicBezTo>
                <a:cubicBezTo>
                  <a:pt x="3639117" y="64287"/>
                  <a:pt x="3642519" y="63874"/>
                  <a:pt x="3646346" y="64659"/>
                </a:cubicBezTo>
                <a:close/>
                <a:moveTo>
                  <a:pt x="3450220" y="299"/>
                </a:moveTo>
                <a:cubicBezTo>
                  <a:pt x="3470217" y="-1697"/>
                  <a:pt x="3490881" y="6287"/>
                  <a:pt x="3512212" y="24918"/>
                </a:cubicBezTo>
                <a:cubicBezTo>
                  <a:pt x="3554872" y="56856"/>
                  <a:pt x="3576202" y="99440"/>
                  <a:pt x="3600199" y="150009"/>
                </a:cubicBezTo>
                <a:cubicBezTo>
                  <a:pt x="3629528" y="213885"/>
                  <a:pt x="3674856" y="269776"/>
                  <a:pt x="3714850" y="330991"/>
                </a:cubicBezTo>
                <a:cubicBezTo>
                  <a:pt x="3733514" y="360268"/>
                  <a:pt x="3757510" y="386883"/>
                  <a:pt x="3770842" y="421482"/>
                </a:cubicBezTo>
                <a:cubicBezTo>
                  <a:pt x="3786840" y="461405"/>
                  <a:pt x="3832167" y="474712"/>
                  <a:pt x="3872161" y="482697"/>
                </a:cubicBezTo>
                <a:cubicBezTo>
                  <a:pt x="3914822" y="490681"/>
                  <a:pt x="3946817" y="503989"/>
                  <a:pt x="3954816" y="551896"/>
                </a:cubicBezTo>
                <a:cubicBezTo>
                  <a:pt x="3957482" y="567865"/>
                  <a:pt x="3968148" y="586496"/>
                  <a:pt x="3984146" y="586496"/>
                </a:cubicBezTo>
                <a:cubicBezTo>
                  <a:pt x="4048136" y="589157"/>
                  <a:pt x="4085465" y="631741"/>
                  <a:pt x="4104129" y="679648"/>
                </a:cubicBezTo>
                <a:cubicBezTo>
                  <a:pt x="4128125" y="746186"/>
                  <a:pt x="4128125" y="820708"/>
                  <a:pt x="4098796" y="889907"/>
                </a:cubicBezTo>
                <a:cubicBezTo>
                  <a:pt x="4064134" y="975075"/>
                  <a:pt x="4016141" y="1052259"/>
                  <a:pt x="3941485" y="1110812"/>
                </a:cubicBezTo>
                <a:cubicBezTo>
                  <a:pt x="3930820" y="1118797"/>
                  <a:pt x="3906823" y="1129443"/>
                  <a:pt x="3917488" y="1153396"/>
                </a:cubicBezTo>
                <a:cubicBezTo>
                  <a:pt x="3933486" y="1180011"/>
                  <a:pt x="3965482" y="1201303"/>
                  <a:pt x="3989478" y="1193319"/>
                </a:cubicBezTo>
                <a:cubicBezTo>
                  <a:pt x="4090797" y="1156058"/>
                  <a:pt x="4149456" y="1238565"/>
                  <a:pt x="4224112" y="1273162"/>
                </a:cubicBezTo>
                <a:cubicBezTo>
                  <a:pt x="4250775" y="1286470"/>
                  <a:pt x="4266772" y="1278485"/>
                  <a:pt x="4280104" y="1259855"/>
                </a:cubicBezTo>
                <a:cubicBezTo>
                  <a:pt x="4304101" y="1230580"/>
                  <a:pt x="4330764" y="1198642"/>
                  <a:pt x="4354760" y="1166704"/>
                </a:cubicBezTo>
                <a:cubicBezTo>
                  <a:pt x="4372091" y="1145412"/>
                  <a:pt x="4391422" y="1124785"/>
                  <a:pt x="4412752" y="1106155"/>
                </a:cubicBezTo>
                <a:lnTo>
                  <a:pt x="4457269" y="1075260"/>
                </a:lnTo>
                <a:lnTo>
                  <a:pt x="4450664" y="1124660"/>
                </a:lnTo>
                <a:cubicBezTo>
                  <a:pt x="4432416" y="1199640"/>
                  <a:pt x="4389422" y="1258524"/>
                  <a:pt x="4301434" y="1302439"/>
                </a:cubicBezTo>
                <a:cubicBezTo>
                  <a:pt x="4216113" y="1347684"/>
                  <a:pt x="4154788" y="1353007"/>
                  <a:pt x="4077466" y="1305100"/>
                </a:cubicBezTo>
                <a:cubicBezTo>
                  <a:pt x="4061468" y="1297116"/>
                  <a:pt x="4045470" y="1291793"/>
                  <a:pt x="4026806" y="1291793"/>
                </a:cubicBezTo>
                <a:cubicBezTo>
                  <a:pt x="4000143" y="1294454"/>
                  <a:pt x="3973480" y="1291793"/>
                  <a:pt x="3962815" y="1321069"/>
                </a:cubicBezTo>
                <a:cubicBezTo>
                  <a:pt x="3954816" y="1350346"/>
                  <a:pt x="3976146" y="1363653"/>
                  <a:pt x="4000143" y="1374299"/>
                </a:cubicBezTo>
                <a:cubicBezTo>
                  <a:pt x="4029472" y="1390268"/>
                  <a:pt x="4040138" y="1419545"/>
                  <a:pt x="4058802" y="1443499"/>
                </a:cubicBezTo>
                <a:cubicBezTo>
                  <a:pt x="4077466" y="1467452"/>
                  <a:pt x="4098796" y="1494067"/>
                  <a:pt x="4130792" y="1491406"/>
                </a:cubicBezTo>
                <a:cubicBezTo>
                  <a:pt x="4165454" y="1488744"/>
                  <a:pt x="4170786" y="1456806"/>
                  <a:pt x="4176118" y="1427530"/>
                </a:cubicBezTo>
                <a:cubicBezTo>
                  <a:pt x="4176118" y="1424868"/>
                  <a:pt x="4181451" y="1422207"/>
                  <a:pt x="4184118" y="1422207"/>
                </a:cubicBezTo>
                <a:cubicBezTo>
                  <a:pt x="4205448" y="1419545"/>
                  <a:pt x="4208114" y="1438176"/>
                  <a:pt x="4205448" y="1451483"/>
                </a:cubicBezTo>
                <a:cubicBezTo>
                  <a:pt x="4197449" y="1520682"/>
                  <a:pt x="4245442" y="1565928"/>
                  <a:pt x="4277438" y="1613835"/>
                </a:cubicBezTo>
                <a:cubicBezTo>
                  <a:pt x="4314766" y="1669726"/>
                  <a:pt x="4381423" y="1669726"/>
                  <a:pt x="4442748" y="1653757"/>
                </a:cubicBezTo>
                <a:cubicBezTo>
                  <a:pt x="4477410" y="1645773"/>
                  <a:pt x="4512072" y="1640450"/>
                  <a:pt x="4544067" y="1648434"/>
                </a:cubicBezTo>
                <a:cubicBezTo>
                  <a:pt x="4608058" y="1661742"/>
                  <a:pt x="4658718" y="1635127"/>
                  <a:pt x="4696046" y="1592543"/>
                </a:cubicBezTo>
                <a:cubicBezTo>
                  <a:pt x="4746706" y="1539313"/>
                  <a:pt x="4813363" y="1544636"/>
                  <a:pt x="4874688" y="1533990"/>
                </a:cubicBezTo>
                <a:cubicBezTo>
                  <a:pt x="4906683" y="1528667"/>
                  <a:pt x="4906683" y="1560605"/>
                  <a:pt x="4890685" y="1579235"/>
                </a:cubicBezTo>
                <a:cubicBezTo>
                  <a:pt x="4840026" y="1637788"/>
                  <a:pt x="4826694" y="1717633"/>
                  <a:pt x="4776035" y="1778848"/>
                </a:cubicBezTo>
                <a:cubicBezTo>
                  <a:pt x="4760037" y="1800140"/>
                  <a:pt x="4762703" y="1826755"/>
                  <a:pt x="4781367" y="1842724"/>
                </a:cubicBezTo>
                <a:cubicBezTo>
                  <a:pt x="4821362" y="1877324"/>
                  <a:pt x="4864022" y="1909262"/>
                  <a:pt x="4922681" y="1893293"/>
                </a:cubicBezTo>
                <a:cubicBezTo>
                  <a:pt x="4954676" y="1882647"/>
                  <a:pt x="4986672" y="1872001"/>
                  <a:pt x="5018668" y="1861355"/>
                </a:cubicBezTo>
                <a:cubicBezTo>
                  <a:pt x="5034665" y="1853370"/>
                  <a:pt x="5050663" y="1845386"/>
                  <a:pt x="5063994" y="1856032"/>
                </a:cubicBezTo>
                <a:cubicBezTo>
                  <a:pt x="5103988" y="1890631"/>
                  <a:pt x="5127986" y="1864016"/>
                  <a:pt x="5157314" y="1840063"/>
                </a:cubicBezTo>
                <a:cubicBezTo>
                  <a:pt x="5191976" y="1810786"/>
                  <a:pt x="5229304" y="1789494"/>
                  <a:pt x="5279964" y="1802802"/>
                </a:cubicBezTo>
                <a:cubicBezTo>
                  <a:pt x="5287963" y="1845386"/>
                  <a:pt x="5261300" y="1864016"/>
                  <a:pt x="5229304" y="1869339"/>
                </a:cubicBezTo>
                <a:cubicBezTo>
                  <a:pt x="5133318" y="1879985"/>
                  <a:pt x="5055996" y="1943861"/>
                  <a:pt x="4962675" y="1959830"/>
                </a:cubicBezTo>
                <a:cubicBezTo>
                  <a:pt x="4954676" y="1959830"/>
                  <a:pt x="4944011" y="1965153"/>
                  <a:pt x="4941345" y="1973138"/>
                </a:cubicBezTo>
                <a:cubicBezTo>
                  <a:pt x="4904017" y="2034352"/>
                  <a:pt x="4850691" y="2076936"/>
                  <a:pt x="4784034" y="2103551"/>
                </a:cubicBezTo>
                <a:cubicBezTo>
                  <a:pt x="4714710" y="2132828"/>
                  <a:pt x="4714710" y="2236627"/>
                  <a:pt x="4773368" y="2287195"/>
                </a:cubicBezTo>
                <a:cubicBezTo>
                  <a:pt x="4826694" y="2335102"/>
                  <a:pt x="4888019" y="2377686"/>
                  <a:pt x="4938678" y="2430916"/>
                </a:cubicBezTo>
                <a:cubicBezTo>
                  <a:pt x="4949344" y="2441562"/>
                  <a:pt x="4962675" y="2444224"/>
                  <a:pt x="4978673" y="2449547"/>
                </a:cubicBezTo>
                <a:cubicBezTo>
                  <a:pt x="5045330" y="2470839"/>
                  <a:pt x="5066660" y="2529392"/>
                  <a:pt x="5021334" y="2587945"/>
                </a:cubicBezTo>
                <a:cubicBezTo>
                  <a:pt x="4973340" y="2646498"/>
                  <a:pt x="4968008" y="2702390"/>
                  <a:pt x="5016001" y="2760943"/>
                </a:cubicBezTo>
                <a:cubicBezTo>
                  <a:pt x="5039998" y="2790219"/>
                  <a:pt x="5074660" y="2811511"/>
                  <a:pt x="5114654" y="2822157"/>
                </a:cubicBezTo>
                <a:cubicBezTo>
                  <a:pt x="5146650" y="2835465"/>
                  <a:pt x="5186644" y="2830142"/>
                  <a:pt x="5207974" y="2867403"/>
                </a:cubicBezTo>
                <a:cubicBezTo>
                  <a:pt x="5170646" y="2899341"/>
                  <a:pt x="5135984" y="2872726"/>
                  <a:pt x="5101322" y="2862080"/>
                </a:cubicBezTo>
                <a:cubicBezTo>
                  <a:pt x="5066660" y="2851434"/>
                  <a:pt x="5034665" y="2854095"/>
                  <a:pt x="5024000" y="2886033"/>
                </a:cubicBezTo>
                <a:cubicBezTo>
                  <a:pt x="5016001" y="2920633"/>
                  <a:pt x="4986672" y="2968540"/>
                  <a:pt x="5055996" y="2987170"/>
                </a:cubicBezTo>
                <a:cubicBezTo>
                  <a:pt x="5106655" y="3000478"/>
                  <a:pt x="5154648" y="3027093"/>
                  <a:pt x="5202642" y="3048385"/>
                </a:cubicBezTo>
                <a:cubicBezTo>
                  <a:pt x="5223972" y="3056370"/>
                  <a:pt x="5234637" y="3072339"/>
                  <a:pt x="5250635" y="3090969"/>
                </a:cubicBezTo>
                <a:cubicBezTo>
                  <a:pt x="5197309" y="3096292"/>
                  <a:pt x="5157314" y="3077662"/>
                  <a:pt x="5125319" y="3045724"/>
                </a:cubicBezTo>
                <a:cubicBezTo>
                  <a:pt x="5103988" y="3024432"/>
                  <a:pt x="5079992" y="3003139"/>
                  <a:pt x="5050663" y="3019109"/>
                </a:cubicBezTo>
                <a:cubicBezTo>
                  <a:pt x="5024000" y="3032416"/>
                  <a:pt x="5031999" y="3064354"/>
                  <a:pt x="5039998" y="3090969"/>
                </a:cubicBezTo>
                <a:cubicBezTo>
                  <a:pt x="5047996" y="3125569"/>
                  <a:pt x="5061328" y="3157507"/>
                  <a:pt x="5077326" y="3192106"/>
                </a:cubicBezTo>
                <a:cubicBezTo>
                  <a:pt x="5039998" y="3146861"/>
                  <a:pt x="4989338" y="3122907"/>
                  <a:pt x="4946678" y="3088308"/>
                </a:cubicBezTo>
                <a:cubicBezTo>
                  <a:pt x="4925347" y="3072339"/>
                  <a:pt x="4901350" y="3051047"/>
                  <a:pt x="4874688" y="3077662"/>
                </a:cubicBezTo>
                <a:cubicBezTo>
                  <a:pt x="4848024" y="3106938"/>
                  <a:pt x="4866689" y="3128230"/>
                  <a:pt x="4885353" y="3152184"/>
                </a:cubicBezTo>
                <a:cubicBezTo>
                  <a:pt x="4930680" y="3208075"/>
                  <a:pt x="4973340" y="3266628"/>
                  <a:pt x="5055996" y="3266628"/>
                </a:cubicBezTo>
                <a:cubicBezTo>
                  <a:pt x="5061328" y="3266628"/>
                  <a:pt x="5066660" y="3271951"/>
                  <a:pt x="5069327" y="3274613"/>
                </a:cubicBezTo>
                <a:cubicBezTo>
                  <a:pt x="5074660" y="3277274"/>
                  <a:pt x="5082658" y="3282597"/>
                  <a:pt x="5090658" y="3287920"/>
                </a:cubicBezTo>
                <a:cubicBezTo>
                  <a:pt x="5066660" y="3327843"/>
                  <a:pt x="5058662" y="3362442"/>
                  <a:pt x="5074660" y="3407688"/>
                </a:cubicBezTo>
                <a:cubicBezTo>
                  <a:pt x="5090658" y="3452934"/>
                  <a:pt x="5066660" y="3503502"/>
                  <a:pt x="5055996" y="3548748"/>
                </a:cubicBezTo>
                <a:cubicBezTo>
                  <a:pt x="5039998" y="3612624"/>
                  <a:pt x="5050663" y="3636577"/>
                  <a:pt x="5114654" y="3649885"/>
                </a:cubicBezTo>
                <a:cubicBezTo>
                  <a:pt x="5146650" y="3657869"/>
                  <a:pt x="5165314" y="3671177"/>
                  <a:pt x="5170646" y="3700453"/>
                </a:cubicBezTo>
                <a:cubicBezTo>
                  <a:pt x="5173312" y="3716422"/>
                  <a:pt x="5194642" y="3735053"/>
                  <a:pt x="5167980" y="3748360"/>
                </a:cubicBezTo>
                <a:cubicBezTo>
                  <a:pt x="5146650" y="3761668"/>
                  <a:pt x="5127986" y="3743037"/>
                  <a:pt x="5119986" y="3729730"/>
                </a:cubicBezTo>
                <a:cubicBezTo>
                  <a:pt x="5093324" y="3681823"/>
                  <a:pt x="5047996" y="3655208"/>
                  <a:pt x="5016001" y="3617947"/>
                </a:cubicBezTo>
                <a:cubicBezTo>
                  <a:pt x="4981339" y="3578024"/>
                  <a:pt x="4936012" y="3540763"/>
                  <a:pt x="4896018" y="3527456"/>
                </a:cubicBezTo>
                <a:cubicBezTo>
                  <a:pt x="4834693" y="3506164"/>
                  <a:pt x="4770702" y="3474226"/>
                  <a:pt x="4704045" y="3482210"/>
                </a:cubicBezTo>
                <a:cubicBezTo>
                  <a:pt x="4629388" y="3487533"/>
                  <a:pt x="4568064" y="3527456"/>
                  <a:pt x="4506739" y="3562055"/>
                </a:cubicBezTo>
                <a:cubicBezTo>
                  <a:pt x="4496074" y="3567378"/>
                  <a:pt x="4490741" y="3583347"/>
                  <a:pt x="4485409" y="3593993"/>
                </a:cubicBezTo>
                <a:cubicBezTo>
                  <a:pt x="4453413" y="3665854"/>
                  <a:pt x="4440082" y="3743037"/>
                  <a:pt x="4418751" y="3820221"/>
                </a:cubicBezTo>
                <a:cubicBezTo>
                  <a:pt x="4410752" y="3854821"/>
                  <a:pt x="4418751" y="3892082"/>
                  <a:pt x="4445414" y="3921358"/>
                </a:cubicBezTo>
                <a:cubicBezTo>
                  <a:pt x="4466744" y="3945312"/>
                  <a:pt x="4485409" y="3971927"/>
                  <a:pt x="4472077" y="4006526"/>
                </a:cubicBezTo>
                <a:cubicBezTo>
                  <a:pt x="4464078" y="4027818"/>
                  <a:pt x="4442748" y="4038464"/>
                  <a:pt x="4418751" y="4030480"/>
                </a:cubicBezTo>
                <a:cubicBezTo>
                  <a:pt x="4381423" y="4022495"/>
                  <a:pt x="4362759" y="4001203"/>
                  <a:pt x="4354760" y="3961281"/>
                </a:cubicBezTo>
                <a:cubicBezTo>
                  <a:pt x="4341429" y="3908051"/>
                  <a:pt x="4312100" y="3857482"/>
                  <a:pt x="4250775" y="3844175"/>
                </a:cubicBezTo>
                <a:cubicBezTo>
                  <a:pt x="4200115" y="3833529"/>
                  <a:pt x="4170786" y="3854821"/>
                  <a:pt x="4176118" y="3905389"/>
                </a:cubicBezTo>
                <a:cubicBezTo>
                  <a:pt x="4178785" y="3947973"/>
                  <a:pt x="4184118" y="3990557"/>
                  <a:pt x="4213447" y="4027818"/>
                </a:cubicBezTo>
                <a:cubicBezTo>
                  <a:pt x="4232111" y="4051772"/>
                  <a:pt x="4240110" y="4083710"/>
                  <a:pt x="4245442" y="4160893"/>
                </a:cubicBezTo>
                <a:cubicBezTo>
                  <a:pt x="4192116" y="4150247"/>
                  <a:pt x="4141457" y="4131617"/>
                  <a:pt x="4098796" y="4091694"/>
                </a:cubicBezTo>
                <a:cubicBezTo>
                  <a:pt x="4037471" y="4030480"/>
                  <a:pt x="3949484" y="4054433"/>
                  <a:pt x="3901490" y="4107663"/>
                </a:cubicBezTo>
                <a:cubicBezTo>
                  <a:pt x="3869495" y="4144924"/>
                  <a:pt x="3869495" y="4203478"/>
                  <a:pt x="3877494" y="4256708"/>
                </a:cubicBezTo>
                <a:cubicBezTo>
                  <a:pt x="3882826" y="4275338"/>
                  <a:pt x="3893492" y="4293969"/>
                  <a:pt x="3866828" y="4307276"/>
                </a:cubicBezTo>
                <a:cubicBezTo>
                  <a:pt x="3837499" y="4301953"/>
                  <a:pt x="3840166" y="4275338"/>
                  <a:pt x="3840166" y="4256708"/>
                </a:cubicBezTo>
                <a:cubicBezTo>
                  <a:pt x="3837499" y="4184847"/>
                  <a:pt x="3794839" y="4139601"/>
                  <a:pt x="3744179" y="4099679"/>
                </a:cubicBezTo>
                <a:cubicBezTo>
                  <a:pt x="3669523" y="4041126"/>
                  <a:pt x="3581535" y="4011849"/>
                  <a:pt x="3485548" y="4033141"/>
                </a:cubicBezTo>
                <a:cubicBezTo>
                  <a:pt x="3466884" y="4038464"/>
                  <a:pt x="3458886" y="4027818"/>
                  <a:pt x="3448220" y="4019834"/>
                </a:cubicBezTo>
                <a:cubicBezTo>
                  <a:pt x="3397561" y="3990557"/>
                  <a:pt x="3344235" y="3969265"/>
                  <a:pt x="3285576" y="3971927"/>
                </a:cubicBezTo>
                <a:cubicBezTo>
                  <a:pt x="3237583" y="3974588"/>
                  <a:pt x="3194922" y="3955958"/>
                  <a:pt x="3146929" y="3953296"/>
                </a:cubicBezTo>
                <a:cubicBezTo>
                  <a:pt x="3117600" y="3953296"/>
                  <a:pt x="3088271" y="3953296"/>
                  <a:pt x="3069607" y="3971927"/>
                </a:cubicBezTo>
                <a:cubicBezTo>
                  <a:pt x="2989618" y="4043787"/>
                  <a:pt x="2888299" y="4099679"/>
                  <a:pt x="2877634" y="4227431"/>
                </a:cubicBezTo>
                <a:cubicBezTo>
                  <a:pt x="2872301" y="4307276"/>
                  <a:pt x="2808310" y="4357845"/>
                  <a:pt x="2760317" y="4413736"/>
                </a:cubicBezTo>
                <a:cubicBezTo>
                  <a:pt x="2738986" y="4440351"/>
                  <a:pt x="2690993" y="4437690"/>
                  <a:pt x="2658997" y="4408413"/>
                </a:cubicBezTo>
                <a:cubicBezTo>
                  <a:pt x="2627002" y="4376475"/>
                  <a:pt x="2648332" y="4355183"/>
                  <a:pt x="2669663" y="4331230"/>
                </a:cubicBezTo>
                <a:cubicBezTo>
                  <a:pt x="2733654" y="4264692"/>
                  <a:pt x="2770982" y="4187509"/>
                  <a:pt x="2746985" y="4091694"/>
                </a:cubicBezTo>
                <a:cubicBezTo>
                  <a:pt x="2733654" y="4038464"/>
                  <a:pt x="2714990" y="3987896"/>
                  <a:pt x="2677661" y="3950635"/>
                </a:cubicBezTo>
                <a:cubicBezTo>
                  <a:pt x="2645666" y="3918697"/>
                  <a:pt x="2600339" y="3908051"/>
                  <a:pt x="2563011" y="3934666"/>
                </a:cubicBezTo>
                <a:cubicBezTo>
                  <a:pt x="2501686" y="3974588"/>
                  <a:pt x="2435029" y="3998542"/>
                  <a:pt x="2373704" y="4038464"/>
                </a:cubicBezTo>
                <a:cubicBezTo>
                  <a:pt x="2333710" y="4065079"/>
                  <a:pt x="2315046" y="4107663"/>
                  <a:pt x="2333710" y="4150247"/>
                </a:cubicBezTo>
                <a:cubicBezTo>
                  <a:pt x="2368371" y="4232754"/>
                  <a:pt x="2331043" y="4317922"/>
                  <a:pt x="2248388" y="4347199"/>
                </a:cubicBezTo>
                <a:cubicBezTo>
                  <a:pt x="2203061" y="4363168"/>
                  <a:pt x="2184397" y="4389783"/>
                  <a:pt x="2165733" y="4429705"/>
                </a:cubicBezTo>
                <a:cubicBezTo>
                  <a:pt x="2131071" y="4498905"/>
                  <a:pt x="2117740" y="4578750"/>
                  <a:pt x="2056415" y="4634641"/>
                </a:cubicBezTo>
                <a:cubicBezTo>
                  <a:pt x="2045750" y="4645287"/>
                  <a:pt x="2035085" y="4661256"/>
                  <a:pt x="2013754" y="4655933"/>
                </a:cubicBezTo>
                <a:cubicBezTo>
                  <a:pt x="2013754" y="4618672"/>
                  <a:pt x="2032418" y="4586734"/>
                  <a:pt x="2059081" y="4562781"/>
                </a:cubicBezTo>
                <a:cubicBezTo>
                  <a:pt x="2128405" y="4496243"/>
                  <a:pt x="2141736" y="4411075"/>
                  <a:pt x="2141736" y="4320584"/>
                </a:cubicBezTo>
                <a:cubicBezTo>
                  <a:pt x="2139070" y="4272677"/>
                  <a:pt x="2165733" y="4230093"/>
                  <a:pt x="2187063" y="4184847"/>
                </a:cubicBezTo>
                <a:cubicBezTo>
                  <a:pt x="2203061" y="4147586"/>
                  <a:pt x="2211060" y="4107663"/>
                  <a:pt x="2248388" y="4081048"/>
                </a:cubicBezTo>
                <a:cubicBezTo>
                  <a:pt x="2253721" y="4075725"/>
                  <a:pt x="2259053" y="4059756"/>
                  <a:pt x="2256387" y="4051772"/>
                </a:cubicBezTo>
                <a:cubicBezTo>
                  <a:pt x="2243056" y="3998542"/>
                  <a:pt x="2261720" y="3950635"/>
                  <a:pt x="2272385" y="3902728"/>
                </a:cubicBezTo>
                <a:cubicBezTo>
                  <a:pt x="2280384" y="3862805"/>
                  <a:pt x="2272385" y="3833529"/>
                  <a:pt x="2235057" y="3812237"/>
                </a:cubicBezTo>
                <a:cubicBezTo>
                  <a:pt x="2200395" y="3790945"/>
                  <a:pt x="2184397" y="3756345"/>
                  <a:pt x="2181731" y="3719084"/>
                </a:cubicBezTo>
                <a:cubicBezTo>
                  <a:pt x="2176398" y="3647223"/>
                  <a:pt x="2141736" y="3593993"/>
                  <a:pt x="2085744" y="3554071"/>
                </a:cubicBezTo>
                <a:cubicBezTo>
                  <a:pt x="2072413" y="3543425"/>
                  <a:pt x="2059081" y="3532779"/>
                  <a:pt x="2051083" y="3519471"/>
                </a:cubicBezTo>
                <a:cubicBezTo>
                  <a:pt x="2029752" y="3487533"/>
                  <a:pt x="2000423" y="3476887"/>
                  <a:pt x="1965761" y="3487533"/>
                </a:cubicBezTo>
                <a:cubicBezTo>
                  <a:pt x="1861776" y="3530117"/>
                  <a:pt x="1776454" y="3471564"/>
                  <a:pt x="1685800" y="3439626"/>
                </a:cubicBezTo>
                <a:cubicBezTo>
                  <a:pt x="1640473" y="3423657"/>
                  <a:pt x="1640473" y="3389057"/>
                  <a:pt x="1672469" y="3354458"/>
                </a:cubicBezTo>
                <a:cubicBezTo>
                  <a:pt x="1704464" y="3317197"/>
                  <a:pt x="1736460" y="3277274"/>
                  <a:pt x="1768455" y="3240013"/>
                </a:cubicBezTo>
                <a:cubicBezTo>
                  <a:pt x="1800451" y="3202752"/>
                  <a:pt x="1848444" y="3208075"/>
                  <a:pt x="1864442" y="3255982"/>
                </a:cubicBezTo>
                <a:cubicBezTo>
                  <a:pt x="1872441" y="3277274"/>
                  <a:pt x="1880440" y="3295905"/>
                  <a:pt x="1883106" y="3317197"/>
                </a:cubicBezTo>
                <a:cubicBezTo>
                  <a:pt x="1888439" y="3367765"/>
                  <a:pt x="1928433" y="3365104"/>
                  <a:pt x="1955096" y="3354458"/>
                </a:cubicBezTo>
                <a:cubicBezTo>
                  <a:pt x="1987091" y="3343812"/>
                  <a:pt x="1976426" y="3311874"/>
                  <a:pt x="1965761" y="3285259"/>
                </a:cubicBezTo>
                <a:cubicBezTo>
                  <a:pt x="1949763" y="3242675"/>
                  <a:pt x="1917768" y="3218721"/>
                  <a:pt x="1875107" y="3200091"/>
                </a:cubicBezTo>
                <a:cubicBezTo>
                  <a:pt x="1813782" y="3170814"/>
                  <a:pt x="1747125" y="3144199"/>
                  <a:pt x="1723128" y="3067016"/>
                </a:cubicBezTo>
                <a:cubicBezTo>
                  <a:pt x="1709797" y="3027093"/>
                  <a:pt x="1717796" y="2995155"/>
                  <a:pt x="1736460" y="2960555"/>
                </a:cubicBezTo>
                <a:cubicBezTo>
                  <a:pt x="1760456" y="2909987"/>
                  <a:pt x="1789786" y="2859418"/>
                  <a:pt x="1765789" y="2798204"/>
                </a:cubicBezTo>
                <a:cubicBezTo>
                  <a:pt x="1747125" y="2747635"/>
                  <a:pt x="1701798" y="2721020"/>
                  <a:pt x="1653805" y="2707713"/>
                </a:cubicBezTo>
                <a:cubicBezTo>
                  <a:pt x="1605811" y="2694405"/>
                  <a:pt x="1552486" y="2694405"/>
                  <a:pt x="1501826" y="2691744"/>
                </a:cubicBezTo>
                <a:cubicBezTo>
                  <a:pt x="1459165" y="2686421"/>
                  <a:pt x="1419171" y="2697067"/>
                  <a:pt x="1384509" y="2721020"/>
                </a:cubicBezTo>
                <a:cubicBezTo>
                  <a:pt x="1339182" y="2752958"/>
                  <a:pt x="1288523" y="2760943"/>
                  <a:pt x="1235197" y="2747635"/>
                </a:cubicBezTo>
                <a:cubicBezTo>
                  <a:pt x="1205867" y="2742312"/>
                  <a:pt x="1176538" y="2750297"/>
                  <a:pt x="1149875" y="2760943"/>
                </a:cubicBezTo>
                <a:cubicBezTo>
                  <a:pt x="1107215" y="2776912"/>
                  <a:pt x="1064554" y="2776912"/>
                  <a:pt x="1019227" y="2768927"/>
                </a:cubicBezTo>
                <a:cubicBezTo>
                  <a:pt x="984565" y="2763604"/>
                  <a:pt x="965901" y="2744974"/>
                  <a:pt x="952570" y="2713036"/>
                </a:cubicBezTo>
                <a:cubicBezTo>
                  <a:pt x="944571" y="2683759"/>
                  <a:pt x="955236" y="2673113"/>
                  <a:pt x="984565" y="2659806"/>
                </a:cubicBezTo>
                <a:cubicBezTo>
                  <a:pt x="1104548" y="2595929"/>
                  <a:pt x="1256527" y="2598591"/>
                  <a:pt x="1357846" y="2489469"/>
                </a:cubicBezTo>
                <a:cubicBezTo>
                  <a:pt x="1373844" y="2470839"/>
                  <a:pt x="1397841" y="2454870"/>
                  <a:pt x="1424504" y="2444224"/>
                </a:cubicBezTo>
                <a:cubicBezTo>
                  <a:pt x="1488495" y="2417609"/>
                  <a:pt x="1509825" y="2377686"/>
                  <a:pt x="1504492" y="2308487"/>
                </a:cubicBezTo>
                <a:cubicBezTo>
                  <a:pt x="1501826" y="2295180"/>
                  <a:pt x="1496493" y="2281872"/>
                  <a:pt x="1501826" y="2271226"/>
                </a:cubicBezTo>
                <a:cubicBezTo>
                  <a:pt x="1533822" y="2186058"/>
                  <a:pt x="1501826" y="2100890"/>
                  <a:pt x="1491161" y="2015722"/>
                </a:cubicBezTo>
                <a:cubicBezTo>
                  <a:pt x="1485828" y="1986445"/>
                  <a:pt x="1477829" y="1965153"/>
                  <a:pt x="1451166" y="1949184"/>
                </a:cubicBezTo>
                <a:cubicBezTo>
                  <a:pt x="1432502" y="1938538"/>
                  <a:pt x="1411172" y="1925231"/>
                  <a:pt x="1403173" y="1901277"/>
                </a:cubicBezTo>
                <a:cubicBezTo>
                  <a:pt x="1395174" y="1885308"/>
                  <a:pt x="1379177" y="1885308"/>
                  <a:pt x="1365845" y="1890631"/>
                </a:cubicBezTo>
                <a:cubicBezTo>
                  <a:pt x="1285856" y="1914585"/>
                  <a:pt x="1205867" y="1879985"/>
                  <a:pt x="1125879" y="1893293"/>
                </a:cubicBezTo>
                <a:cubicBezTo>
                  <a:pt x="1112547" y="1893293"/>
                  <a:pt x="1099216" y="1887970"/>
                  <a:pt x="1088551" y="1882647"/>
                </a:cubicBezTo>
                <a:cubicBezTo>
                  <a:pt x="1067220" y="1874662"/>
                  <a:pt x="1040557" y="1869339"/>
                  <a:pt x="1043224" y="1840063"/>
                </a:cubicBezTo>
                <a:cubicBezTo>
                  <a:pt x="1043224" y="1808125"/>
                  <a:pt x="1072553" y="1805463"/>
                  <a:pt x="1096549" y="1794817"/>
                </a:cubicBezTo>
                <a:cubicBezTo>
                  <a:pt x="1149875" y="1768202"/>
                  <a:pt x="1211200" y="1765540"/>
                  <a:pt x="1269858" y="1752233"/>
                </a:cubicBezTo>
                <a:cubicBezTo>
                  <a:pt x="1344515" y="1738925"/>
                  <a:pt x="1379177" y="1677711"/>
                  <a:pt x="1416505" y="1619158"/>
                </a:cubicBezTo>
                <a:cubicBezTo>
                  <a:pt x="1432502" y="1592543"/>
                  <a:pt x="1405839" y="1571251"/>
                  <a:pt x="1379177" y="1563266"/>
                </a:cubicBezTo>
                <a:cubicBezTo>
                  <a:pt x="1320518" y="1541974"/>
                  <a:pt x="1264526" y="1518021"/>
                  <a:pt x="1197869" y="1515359"/>
                </a:cubicBezTo>
                <a:cubicBezTo>
                  <a:pt x="1131211" y="1512698"/>
                  <a:pt x="1064554" y="1496729"/>
                  <a:pt x="1003229" y="1459468"/>
                </a:cubicBezTo>
                <a:cubicBezTo>
                  <a:pt x="955236" y="1432853"/>
                  <a:pt x="896577" y="1435514"/>
                  <a:pt x="840585" y="1438176"/>
                </a:cubicBezTo>
                <a:cubicBezTo>
                  <a:pt x="803257" y="1440837"/>
                  <a:pt x="768595" y="1435514"/>
                  <a:pt x="744599" y="1400915"/>
                </a:cubicBezTo>
                <a:cubicBezTo>
                  <a:pt x="736600" y="1387607"/>
                  <a:pt x="741932" y="1371638"/>
                  <a:pt x="749931" y="1360992"/>
                </a:cubicBezTo>
                <a:cubicBezTo>
                  <a:pt x="779260" y="1329054"/>
                  <a:pt x="813922" y="1331715"/>
                  <a:pt x="851250" y="1345023"/>
                </a:cubicBezTo>
                <a:cubicBezTo>
                  <a:pt x="920574" y="1363653"/>
                  <a:pt x="992564" y="1379622"/>
                  <a:pt x="1064554" y="1355669"/>
                </a:cubicBezTo>
                <a:cubicBezTo>
                  <a:pt x="1101882" y="1345023"/>
                  <a:pt x="1131211" y="1355669"/>
                  <a:pt x="1160540" y="1379622"/>
                </a:cubicBezTo>
                <a:cubicBezTo>
                  <a:pt x="1168539" y="1384945"/>
                  <a:pt x="1173872" y="1390268"/>
                  <a:pt x="1181871" y="1392930"/>
                </a:cubicBezTo>
                <a:cubicBezTo>
                  <a:pt x="1211200" y="1408899"/>
                  <a:pt x="1243196" y="1419545"/>
                  <a:pt x="1264526" y="1390268"/>
                </a:cubicBezTo>
                <a:cubicBezTo>
                  <a:pt x="1288523" y="1360992"/>
                  <a:pt x="1277857" y="1323731"/>
                  <a:pt x="1251194" y="1299777"/>
                </a:cubicBezTo>
                <a:cubicBezTo>
                  <a:pt x="1227198" y="1275824"/>
                  <a:pt x="1208534" y="1254534"/>
                  <a:pt x="1197869" y="1222596"/>
                </a:cubicBezTo>
                <a:cubicBezTo>
                  <a:pt x="1184537" y="1185334"/>
                  <a:pt x="1141876" y="1206626"/>
                  <a:pt x="1112547" y="1195980"/>
                </a:cubicBezTo>
                <a:cubicBezTo>
                  <a:pt x="1109881" y="1169365"/>
                  <a:pt x="1125879" y="1161381"/>
                  <a:pt x="1141876" y="1161381"/>
                </a:cubicBezTo>
                <a:cubicBezTo>
                  <a:pt x="1208534" y="1169365"/>
                  <a:pt x="1277857" y="1142750"/>
                  <a:pt x="1344515" y="1161381"/>
                </a:cubicBezTo>
                <a:cubicBezTo>
                  <a:pt x="1349847" y="1161381"/>
                  <a:pt x="1352514" y="1161381"/>
                  <a:pt x="1355180" y="1161381"/>
                </a:cubicBezTo>
                <a:cubicBezTo>
                  <a:pt x="1416505" y="1214611"/>
                  <a:pt x="1491161" y="1249210"/>
                  <a:pt x="1557818" y="1291793"/>
                </a:cubicBezTo>
                <a:cubicBezTo>
                  <a:pt x="1597813" y="1318408"/>
                  <a:pt x="1584481" y="1371638"/>
                  <a:pt x="1544487" y="1398253"/>
                </a:cubicBezTo>
                <a:cubicBezTo>
                  <a:pt x="1525823" y="1411561"/>
                  <a:pt x="1507159" y="1422207"/>
                  <a:pt x="1488495" y="1430191"/>
                </a:cubicBezTo>
                <a:cubicBezTo>
                  <a:pt x="1459165" y="1443499"/>
                  <a:pt x="1440501" y="1472775"/>
                  <a:pt x="1453833" y="1502052"/>
                </a:cubicBezTo>
                <a:cubicBezTo>
                  <a:pt x="1472497" y="1547297"/>
                  <a:pt x="1467164" y="1592543"/>
                  <a:pt x="1469830" y="1637788"/>
                </a:cubicBezTo>
                <a:cubicBezTo>
                  <a:pt x="1472497" y="1706987"/>
                  <a:pt x="1512491" y="1728279"/>
                  <a:pt x="1571150" y="1691018"/>
                </a:cubicBezTo>
                <a:cubicBezTo>
                  <a:pt x="1632474" y="1653757"/>
                  <a:pt x="1667136" y="1589881"/>
                  <a:pt x="1675135" y="1518021"/>
                </a:cubicBezTo>
                <a:cubicBezTo>
                  <a:pt x="1677801" y="1486083"/>
                  <a:pt x="1688467" y="1454145"/>
                  <a:pt x="1677801" y="1416884"/>
                </a:cubicBezTo>
                <a:cubicBezTo>
                  <a:pt x="1667136" y="1392930"/>
                  <a:pt x="1696465" y="1376961"/>
                  <a:pt x="1712463" y="1363653"/>
                </a:cubicBezTo>
                <a:cubicBezTo>
                  <a:pt x="1779121" y="1307762"/>
                  <a:pt x="1864442" y="1307762"/>
                  <a:pt x="1944431" y="1297116"/>
                </a:cubicBezTo>
                <a:cubicBezTo>
                  <a:pt x="1992424" y="1291793"/>
                  <a:pt x="2040417" y="1294454"/>
                  <a:pt x="2091077" y="1278485"/>
                </a:cubicBezTo>
                <a:cubicBezTo>
                  <a:pt x="2155068" y="1259855"/>
                  <a:pt x="2224392" y="1262516"/>
                  <a:pt x="2291049" y="1243887"/>
                </a:cubicBezTo>
                <a:cubicBezTo>
                  <a:pt x="2360373" y="1227918"/>
                  <a:pt x="2429696" y="1211949"/>
                  <a:pt x="2501686" y="1203965"/>
                </a:cubicBezTo>
                <a:cubicBezTo>
                  <a:pt x="2525683" y="1201303"/>
                  <a:pt x="2555012" y="1190657"/>
                  <a:pt x="2565677" y="1166704"/>
                </a:cubicBezTo>
                <a:cubicBezTo>
                  <a:pt x="2603005" y="1097504"/>
                  <a:pt x="2669663" y="1049597"/>
                  <a:pt x="2709657" y="980398"/>
                </a:cubicBezTo>
                <a:cubicBezTo>
                  <a:pt x="2738986" y="929830"/>
                  <a:pt x="2784313" y="889907"/>
                  <a:pt x="2856303" y="876600"/>
                </a:cubicBezTo>
                <a:cubicBezTo>
                  <a:pt x="2984285" y="849985"/>
                  <a:pt x="3112267" y="807400"/>
                  <a:pt x="3226918" y="740863"/>
                </a:cubicBezTo>
                <a:cubicBezTo>
                  <a:pt x="3261580" y="719571"/>
                  <a:pt x="3298908" y="679648"/>
                  <a:pt x="3290909" y="626418"/>
                </a:cubicBezTo>
                <a:cubicBezTo>
                  <a:pt x="3288243" y="589157"/>
                  <a:pt x="3288243" y="551896"/>
                  <a:pt x="3306907" y="517296"/>
                </a:cubicBezTo>
                <a:cubicBezTo>
                  <a:pt x="3317572" y="493343"/>
                  <a:pt x="3322905" y="464066"/>
                  <a:pt x="3314906" y="437451"/>
                </a:cubicBezTo>
                <a:cubicBezTo>
                  <a:pt x="3285576" y="346960"/>
                  <a:pt x="3296242" y="259130"/>
                  <a:pt x="3338902" y="173962"/>
                </a:cubicBezTo>
                <a:cubicBezTo>
                  <a:pt x="3360233" y="128717"/>
                  <a:pt x="3354900" y="75487"/>
                  <a:pt x="3392228" y="35564"/>
                </a:cubicBezTo>
                <a:cubicBezTo>
                  <a:pt x="3410892" y="14272"/>
                  <a:pt x="3430223" y="2295"/>
                  <a:pt x="3450220" y="299"/>
                </a:cubicBez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68">
    <p:spTree>
      <p:nvGrpSpPr>
        <p:cNvPr id="1" name=""/>
        <p:cNvGrpSpPr/>
        <p:nvPr/>
      </p:nvGrpSpPr>
      <p:grpSpPr>
        <a:xfrm>
          <a:off x="0" y="0"/>
          <a:ext cx="0" cy="0"/>
          <a:chOff x="0" y="0"/>
          <a:chExt cx="0" cy="0"/>
        </a:xfrm>
      </p:grpSpPr>
      <p:sp>
        <p:nvSpPr>
          <p:cNvPr id="3" name="图片占位符32"/>
          <p:cNvSpPr>
            <a:spLocks noGrp="1"/>
          </p:cNvSpPr>
          <p:nvPr>
            <p:ph type="pic" sz="quarter" idx="10"/>
          </p:nvPr>
        </p:nvSpPr>
        <p:spPr>
          <a:xfrm>
            <a:off x="5252228" y="519248"/>
            <a:ext cx="3429000" cy="4114664"/>
          </a:xfrm>
          <a:prstGeom prst="rect">
            <a:avLst/>
          </a:prstGeom>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9">
    <p:spTree>
      <p:nvGrpSpPr>
        <p:cNvPr id="1" name=""/>
        <p:cNvGrpSpPr/>
        <p:nvPr/>
      </p:nvGrpSpPr>
      <p:grpSpPr>
        <a:xfrm>
          <a:off x="0" y="0"/>
          <a:ext cx="0" cy="0"/>
          <a:chOff x="0" y="0"/>
          <a:chExt cx="0" cy="0"/>
        </a:xfrm>
      </p:grpSpPr>
      <p:sp>
        <p:nvSpPr>
          <p:cNvPr id="2" name="图片占位符3"/>
          <p:cNvSpPr>
            <a:spLocks noGrp="1"/>
          </p:cNvSpPr>
          <p:nvPr>
            <p:ph type="pic" sz="quarter" idx="10"/>
          </p:nvPr>
        </p:nvSpPr>
        <p:spPr>
          <a:xfrm>
            <a:off x="460612" y="514350"/>
            <a:ext cx="3801146" cy="4109902"/>
          </a:xfrm>
          <a:prstGeom prst="rect">
            <a:avLst/>
          </a:prstGeom>
        </p:spPr>
        <p:txBody>
          <a:bodyPr/>
          <a:lstStyle/>
          <a:p>
            <a:endParaRPr lang="en-US" dirty="0"/>
          </a:p>
        </p:txBody>
      </p:sp>
      <p:sp>
        <p:nvSpPr>
          <p:cNvPr id="3" name="矩形 2"/>
          <p:cNvSpPr/>
          <p:nvPr userDrawn="1"/>
        </p:nvSpPr>
        <p:spPr>
          <a:xfrm>
            <a:off x="4261758" y="514351"/>
            <a:ext cx="4425050" cy="41148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6">
    <p:spTree>
      <p:nvGrpSpPr>
        <p:cNvPr id="1" name=""/>
        <p:cNvGrpSpPr/>
        <p:nvPr/>
      </p:nvGrpSpPr>
      <p:grpSpPr>
        <a:xfrm>
          <a:off x="0" y="0"/>
          <a:ext cx="0" cy="0"/>
          <a:chOff x="0" y="0"/>
          <a:chExt cx="0" cy="0"/>
        </a:xfrm>
      </p:grpSpPr>
      <p:sp>
        <p:nvSpPr>
          <p:cNvPr id="4" name="矩形1"/>
          <p:cNvSpPr/>
          <p:nvPr userDrawn="1"/>
        </p:nvSpPr>
        <p:spPr>
          <a:xfrm>
            <a:off x="185738" y="214313"/>
            <a:ext cx="6069207" cy="471487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3" name="图片占位符3 2"/>
          <p:cNvSpPr>
            <a:spLocks noGrp="1"/>
          </p:cNvSpPr>
          <p:nvPr>
            <p:ph type="pic" sz="quarter" idx="10"/>
          </p:nvPr>
        </p:nvSpPr>
        <p:spPr>
          <a:xfrm>
            <a:off x="4582236" y="519249"/>
            <a:ext cx="4107976" cy="4107342"/>
          </a:xfrm>
          <a:prstGeom prst="rect">
            <a:avLst/>
          </a:prstGeom>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5">
    <p:spTree>
      <p:nvGrpSpPr>
        <p:cNvPr id="1" name=""/>
        <p:cNvGrpSpPr/>
        <p:nvPr/>
      </p:nvGrpSpPr>
      <p:grpSpPr>
        <a:xfrm>
          <a:off x="0" y="0"/>
          <a:ext cx="0" cy="0"/>
          <a:chOff x="0" y="0"/>
          <a:chExt cx="0" cy="0"/>
        </a:xfrm>
      </p:grpSpPr>
      <p:sp>
        <p:nvSpPr>
          <p:cNvPr id="2" name="图片占位符32"/>
          <p:cNvSpPr>
            <a:spLocks noGrp="1"/>
          </p:cNvSpPr>
          <p:nvPr>
            <p:ph type="pic" sz="quarter" idx="10"/>
          </p:nvPr>
        </p:nvSpPr>
        <p:spPr>
          <a:xfrm>
            <a:off x="7040336" y="0"/>
            <a:ext cx="2103664" cy="3543300"/>
          </a:xfrm>
          <a:prstGeom prst="rect">
            <a:avLst/>
          </a:prstGeom>
        </p:spPr>
        <p:txBody>
          <a:bodyPr/>
          <a:lstStyle/>
          <a:p>
            <a:endParaRPr lang="en-US"/>
          </a:p>
        </p:txBody>
      </p:sp>
      <p:sp>
        <p:nvSpPr>
          <p:cNvPr id="3" name="图片占位符32"/>
          <p:cNvSpPr>
            <a:spLocks noGrp="1"/>
          </p:cNvSpPr>
          <p:nvPr>
            <p:ph type="pic" sz="quarter" idx="11"/>
          </p:nvPr>
        </p:nvSpPr>
        <p:spPr>
          <a:xfrm>
            <a:off x="5259161" y="2343150"/>
            <a:ext cx="1714500" cy="2800350"/>
          </a:xfrm>
          <a:prstGeom prst="rect">
            <a:avLst/>
          </a:prstGeom>
        </p:spPr>
        <p:txBody>
          <a:bodyPr/>
          <a:lstStyle/>
          <a:p>
            <a:endParaRPr lang="en-US"/>
          </a:p>
        </p:txBody>
      </p:sp>
      <p:sp>
        <p:nvSpPr>
          <p:cNvPr id="4" name="图片占位符3 2"/>
          <p:cNvSpPr>
            <a:spLocks noGrp="1"/>
          </p:cNvSpPr>
          <p:nvPr>
            <p:ph type="pic" sz="quarter" idx="12"/>
          </p:nvPr>
        </p:nvSpPr>
        <p:spPr>
          <a:xfrm>
            <a:off x="5259161" y="0"/>
            <a:ext cx="1714500" cy="2286000"/>
          </a:xfrm>
          <a:prstGeom prst="rect">
            <a:avLst/>
          </a:prstGeom>
        </p:spPr>
        <p:txBody>
          <a:bodyPr/>
          <a:lstStyle/>
          <a:p>
            <a:endParaRPr lang="en-US"/>
          </a:p>
        </p:txBody>
      </p:sp>
      <p:sp>
        <p:nvSpPr>
          <p:cNvPr id="5" name="图片占位符32"/>
          <p:cNvSpPr>
            <a:spLocks noGrp="1"/>
          </p:cNvSpPr>
          <p:nvPr>
            <p:ph type="pic" sz="quarter" idx="13"/>
          </p:nvPr>
        </p:nvSpPr>
        <p:spPr>
          <a:xfrm>
            <a:off x="7040336" y="3600451"/>
            <a:ext cx="2103664" cy="1543050"/>
          </a:xfrm>
          <a:prstGeom prst="rect">
            <a:avLst/>
          </a:prstGeom>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21">
    <p:spTree>
      <p:nvGrpSpPr>
        <p:cNvPr id="1" name=""/>
        <p:cNvGrpSpPr/>
        <p:nvPr/>
      </p:nvGrpSpPr>
      <p:grpSpPr>
        <a:xfrm>
          <a:off x="0" y="0"/>
          <a:ext cx="0" cy="0"/>
          <a:chOff x="0" y="0"/>
          <a:chExt cx="0" cy="0"/>
        </a:xfrm>
      </p:grpSpPr>
      <p:sp>
        <p:nvSpPr>
          <p:cNvPr id="3" name="图片占位符35"/>
          <p:cNvSpPr>
            <a:spLocks noGrp="1"/>
          </p:cNvSpPr>
          <p:nvPr>
            <p:ph type="pic" sz="quarter" idx="10"/>
          </p:nvPr>
        </p:nvSpPr>
        <p:spPr>
          <a:xfrm>
            <a:off x="4575265" y="0"/>
            <a:ext cx="4568735" cy="3643246"/>
          </a:xfrm>
          <a:prstGeom prst="rect">
            <a:avLst/>
          </a:prstGeom>
        </p:spPr>
      </p:sp>
      <p:sp>
        <p:nvSpPr>
          <p:cNvPr id="4" name="矩形 3"/>
          <p:cNvSpPr/>
          <p:nvPr userDrawn="1"/>
        </p:nvSpPr>
        <p:spPr>
          <a:xfrm>
            <a:off x="6094546" y="3643249"/>
            <a:ext cx="3049454" cy="1500254"/>
          </a:xfrm>
          <a:prstGeom prst="rect">
            <a:avLst/>
          </a:prstGeom>
          <a:solidFill>
            <a:schemeClr val="tx1">
              <a:lumMod val="85000"/>
              <a:lumOff val="1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15"/>
          </a:p>
        </p:txBody>
      </p:sp>
      <p:sp>
        <p:nvSpPr>
          <p:cNvPr id="5" name="矩形 4"/>
          <p:cNvSpPr/>
          <p:nvPr userDrawn="1"/>
        </p:nvSpPr>
        <p:spPr>
          <a:xfrm>
            <a:off x="1" y="3643246"/>
            <a:ext cx="3047273" cy="150025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dirty="0"/>
          </a:p>
        </p:txBody>
      </p:sp>
      <p:sp>
        <p:nvSpPr>
          <p:cNvPr id="6" name="矩形 5"/>
          <p:cNvSpPr/>
          <p:nvPr userDrawn="1"/>
        </p:nvSpPr>
        <p:spPr>
          <a:xfrm>
            <a:off x="3047274" y="3643246"/>
            <a:ext cx="3047273" cy="1500254"/>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1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4">
    <p:spTree>
      <p:nvGrpSpPr>
        <p:cNvPr id="1" name=""/>
        <p:cNvGrpSpPr/>
        <p:nvPr/>
      </p:nvGrpSpPr>
      <p:grpSpPr>
        <a:xfrm>
          <a:off x="0" y="0"/>
          <a:ext cx="0" cy="0"/>
          <a:chOff x="0" y="0"/>
          <a:chExt cx="0" cy="0"/>
        </a:xfrm>
      </p:grpSpPr>
      <p:sp>
        <p:nvSpPr>
          <p:cNvPr id="3" name="图片占位符3"/>
          <p:cNvSpPr>
            <a:spLocks noGrp="1"/>
          </p:cNvSpPr>
          <p:nvPr>
            <p:ph type="pic" sz="quarter" idx="10"/>
          </p:nvPr>
        </p:nvSpPr>
        <p:spPr>
          <a:xfrm>
            <a:off x="4819076" y="881743"/>
            <a:ext cx="1386656" cy="1465703"/>
          </a:xfrm>
          <a:prstGeom prst="rect">
            <a:avLst/>
          </a:prstGeom>
        </p:spPr>
        <p:txBody>
          <a:bodyPr/>
          <a:lstStyle/>
          <a:p>
            <a:endParaRPr lang="en-US" dirty="0"/>
          </a:p>
        </p:txBody>
      </p:sp>
      <p:sp>
        <p:nvSpPr>
          <p:cNvPr id="5" name="图片占位符3"/>
          <p:cNvSpPr>
            <a:spLocks noGrp="1"/>
          </p:cNvSpPr>
          <p:nvPr>
            <p:ph type="pic" sz="quarter" idx="12"/>
          </p:nvPr>
        </p:nvSpPr>
        <p:spPr>
          <a:xfrm>
            <a:off x="900218" y="3177444"/>
            <a:ext cx="1386656" cy="1465703"/>
          </a:xfrm>
          <a:prstGeom prst="rect">
            <a:avLst/>
          </a:prstGeom>
        </p:spPr>
        <p:txBody>
          <a:bodyPr/>
          <a:lstStyle/>
          <a:p>
            <a:endParaRPr lang="en-US" dirty="0"/>
          </a:p>
        </p:txBody>
      </p:sp>
      <p:sp>
        <p:nvSpPr>
          <p:cNvPr id="13" name="图片占位符3"/>
          <p:cNvSpPr>
            <a:spLocks noGrp="1"/>
          </p:cNvSpPr>
          <p:nvPr>
            <p:ph type="pic" sz="quarter" idx="13"/>
          </p:nvPr>
        </p:nvSpPr>
        <p:spPr>
          <a:xfrm>
            <a:off x="4819076" y="3177444"/>
            <a:ext cx="1386656" cy="1465703"/>
          </a:xfrm>
          <a:prstGeom prst="rect">
            <a:avLst/>
          </a:prstGeom>
        </p:spPr>
        <p:txBody>
          <a:bodyPr/>
          <a:lstStyle/>
          <a:p>
            <a:endParaRPr lang="en-US" dirty="0"/>
          </a:p>
        </p:txBody>
      </p:sp>
      <p:sp>
        <p:nvSpPr>
          <p:cNvPr id="6" name="矩形5"/>
          <p:cNvSpPr/>
          <p:nvPr userDrawn="1"/>
        </p:nvSpPr>
        <p:spPr>
          <a:xfrm>
            <a:off x="900218" y="880666"/>
            <a:ext cx="3671782" cy="146570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3" grpId="0"/>
      <p:bldP spid="6"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1">
    <p:spTree>
      <p:nvGrpSpPr>
        <p:cNvPr id="1" name=""/>
        <p:cNvGrpSpPr/>
        <p:nvPr/>
      </p:nvGrpSpPr>
      <p:grpSpPr>
        <a:xfrm>
          <a:off x="0" y="0"/>
          <a:ext cx="0" cy="0"/>
          <a:chOff x="0" y="0"/>
          <a:chExt cx="0" cy="0"/>
        </a:xfrm>
      </p:grpSpPr>
      <p:sp>
        <p:nvSpPr>
          <p:cNvPr id="2" name="图片占位符3"/>
          <p:cNvSpPr>
            <a:spLocks noGrp="1"/>
          </p:cNvSpPr>
          <p:nvPr>
            <p:ph type="pic" sz="quarter" idx="12"/>
          </p:nvPr>
        </p:nvSpPr>
        <p:spPr>
          <a:xfrm>
            <a:off x="1148445" y="1780878"/>
            <a:ext cx="2062841" cy="2068286"/>
          </a:xfrm>
          <a:prstGeom prst="rect">
            <a:avLst/>
          </a:prstGeom>
        </p:spPr>
        <p:txBody>
          <a:bodyPr/>
          <a:lstStyle/>
          <a:p>
            <a:endParaRPr lang="en-US"/>
          </a:p>
        </p:txBody>
      </p:sp>
      <p:sp>
        <p:nvSpPr>
          <p:cNvPr id="3" name="图片占位符3"/>
          <p:cNvSpPr>
            <a:spLocks noGrp="1"/>
          </p:cNvSpPr>
          <p:nvPr>
            <p:ph type="pic" sz="quarter" idx="13"/>
          </p:nvPr>
        </p:nvSpPr>
        <p:spPr>
          <a:xfrm>
            <a:off x="3540580" y="1780871"/>
            <a:ext cx="2065565" cy="2068286"/>
          </a:xfrm>
          <a:prstGeom prst="rect">
            <a:avLst/>
          </a:prstGeom>
        </p:spPr>
        <p:txBody>
          <a:bodyPr/>
          <a:lstStyle/>
          <a:p>
            <a:endParaRPr lang="en-US" dirty="0"/>
          </a:p>
        </p:txBody>
      </p:sp>
      <p:sp>
        <p:nvSpPr>
          <p:cNvPr id="4" name="图片占位符3"/>
          <p:cNvSpPr>
            <a:spLocks noGrp="1"/>
          </p:cNvSpPr>
          <p:nvPr>
            <p:ph type="pic" sz="quarter" idx="14"/>
          </p:nvPr>
        </p:nvSpPr>
        <p:spPr>
          <a:xfrm>
            <a:off x="5938162" y="1780878"/>
            <a:ext cx="2062841" cy="2068286"/>
          </a:xfrm>
          <a:prstGeom prst="rect">
            <a:avLst/>
          </a:prstGeom>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tags" Target="../tags/tag1.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tags" Target="../tags/tag2.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13"/>
          <p:cNvSpPr/>
          <p:nvPr/>
        </p:nvSpPr>
        <p:spPr>
          <a:xfrm>
            <a:off x="1137920" y="1393825"/>
            <a:ext cx="2834640" cy="1248410"/>
          </a:xfrm>
          <a:prstGeom prst="roundRect">
            <a:avLst/>
          </a:prstGeom>
          <a:solidFill>
            <a:schemeClr val="tx1">
              <a:lumMod val="85000"/>
              <a:lumOff val="1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dirty="0">
              <a:cs typeface="+mn-ea"/>
              <a:sym typeface="+mn-lt"/>
            </a:endParaRPr>
          </a:p>
        </p:txBody>
      </p:sp>
      <p:sp>
        <p:nvSpPr>
          <p:cNvPr id="10" name="文本框 9"/>
          <p:cNvSpPr txBox="1"/>
          <p:nvPr/>
        </p:nvSpPr>
        <p:spPr>
          <a:xfrm>
            <a:off x="328450" y="1465088"/>
            <a:ext cx="4453992" cy="1106805"/>
          </a:xfrm>
          <a:prstGeom prst="rect">
            <a:avLst/>
          </a:prstGeom>
          <a:noFill/>
        </p:spPr>
        <p:txBody>
          <a:bodyPr wrap="square" rtlCol="0">
            <a:spAutoFit/>
          </a:bodyPr>
          <a:lstStyle/>
          <a:p>
            <a:pPr marL="457200" lvl="1" indent="457200"/>
            <a:r>
              <a:rPr lang="zh-CN" altLang="en-US" sz="6600" b="1" dirty="0">
                <a:solidFill>
                  <a:srgbClr val="FDE00A"/>
                </a:solidFill>
                <a:latin typeface="仓耳渔阳体 W05" panose="02020400000000000000" pitchFamily="18" charset="-122"/>
                <a:ea typeface="仓耳渔阳体 W05" panose="02020400000000000000" pitchFamily="18" charset="-122"/>
                <a:cs typeface="+mn-ea"/>
                <a:sym typeface="+mn-lt"/>
              </a:rPr>
              <a:t>拼多多</a:t>
            </a:r>
            <a:endParaRPr lang="zh-CN" altLang="en-US" sz="6600" b="1" dirty="0">
              <a:solidFill>
                <a:srgbClr val="FDE00A"/>
              </a:solidFill>
              <a:latin typeface="仓耳渔阳体 W05" panose="02020400000000000000" pitchFamily="18" charset="-122"/>
              <a:ea typeface="仓耳渔阳体 W05" panose="02020400000000000000" pitchFamily="18" charset="-122"/>
              <a:cs typeface="+mn-ea"/>
              <a:sym typeface="+mn-lt"/>
            </a:endParaRPr>
          </a:p>
        </p:txBody>
      </p:sp>
      <p:grpSp>
        <p:nvGrpSpPr>
          <p:cNvPr id="3" name="文本框 2"/>
          <p:cNvGrpSpPr/>
          <p:nvPr/>
        </p:nvGrpSpPr>
        <p:grpSpPr>
          <a:xfrm>
            <a:off x="262890" y="3056255"/>
            <a:ext cx="4662805" cy="862965"/>
            <a:chOff x="2344616" y="4752135"/>
            <a:chExt cx="6423657" cy="1150620"/>
          </a:xfrm>
        </p:grpSpPr>
        <p:sp>
          <p:nvSpPr>
            <p:cNvPr id="12" name="文本框 11"/>
            <p:cNvSpPr/>
            <p:nvPr/>
          </p:nvSpPr>
          <p:spPr>
            <a:xfrm>
              <a:off x="2344616" y="4752135"/>
              <a:ext cx="6423657" cy="1150620"/>
            </a:xfrm>
            <a:prstGeom prst="roundRect">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dirty="0">
                <a:cs typeface="+mn-ea"/>
                <a:sym typeface="+mn-lt"/>
              </a:endParaRPr>
            </a:p>
          </p:txBody>
        </p:sp>
        <p:sp>
          <p:nvSpPr>
            <p:cNvPr id="13" name="文本框 12"/>
            <p:cNvSpPr txBox="1"/>
            <p:nvPr/>
          </p:nvSpPr>
          <p:spPr>
            <a:xfrm>
              <a:off x="3205676" y="4806322"/>
              <a:ext cx="4552524" cy="1096433"/>
            </a:xfrm>
            <a:prstGeom prst="rect">
              <a:avLst/>
            </a:prstGeom>
            <a:noFill/>
          </p:spPr>
          <p:txBody>
            <a:bodyPr wrap="square" rtlCol="0">
              <a:spAutoFit/>
            </a:bodyPr>
            <a:lstStyle/>
            <a:p>
              <a:pPr algn="ctr"/>
              <a:r>
                <a:rPr lang="en-US" sz="4000" b="1" dirty="0">
                  <a:ln w="10160">
                    <a:solidFill>
                      <a:schemeClr val="accent5"/>
                    </a:solidFill>
                    <a:prstDash val="solid"/>
                  </a:ln>
                  <a:solidFill>
                    <a:srgbClr val="FFFFFF"/>
                  </a:solidFill>
                  <a:effectLst>
                    <a:glow rad="139700">
                      <a:schemeClr val="accent4">
                        <a:satMod val="175000"/>
                        <a:alpha val="40000"/>
                      </a:schemeClr>
                    </a:glow>
                    <a:outerShdw blurRad="38100" dist="22860" dir="5400000" algn="tl" rotWithShape="0">
                      <a:srgbClr val="000000">
                        <a:alpha val="30000"/>
                      </a:srgbClr>
                    </a:outerShdw>
                  </a:effectLst>
                  <a:cs typeface="+mn-ea"/>
                  <a:sym typeface="+mn-lt"/>
                </a:rPr>
                <a:t>Buy  Together</a:t>
              </a:r>
              <a:r>
                <a:rPr lang="en-US" sz="750" dirty="0">
                  <a:solidFill>
                    <a:schemeClr val="bg1"/>
                  </a:solidFill>
                  <a:cs typeface="+mn-ea"/>
                  <a:sym typeface="+mn-lt"/>
                </a:rPr>
                <a:t>		</a:t>
              </a:r>
              <a:endParaRPr lang="en-US" sz="750" dirty="0">
                <a:solidFill>
                  <a:schemeClr val="bg1"/>
                </a:solidFill>
                <a:cs typeface="+mn-ea"/>
                <a:sym typeface="+mn-lt"/>
              </a:endParaRPr>
            </a:p>
          </p:txBody>
        </p:sp>
      </p:grpSp>
      <p:pic>
        <p:nvPicPr>
          <p:cNvPr id="4" name="图片 3"/>
          <p:cNvPicPr>
            <a:picLocks noChangeAspect="1"/>
          </p:cNvPicPr>
          <p:nvPr/>
        </p:nvPicPr>
        <p:blipFill>
          <a:blip r:embed="rId1"/>
          <a:stretch>
            <a:fillRect/>
          </a:stretch>
        </p:blipFill>
        <p:spPr>
          <a:xfrm>
            <a:off x="4168775" y="696595"/>
            <a:ext cx="4951730" cy="3315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35" y="-69215"/>
            <a:ext cx="6114415" cy="5266055"/>
          </a:xfrm>
          <a:custGeom>
            <a:avLst/>
            <a:gdLst>
              <a:gd name="connsiteX0" fmla="*/ 0 w 5015060"/>
              <a:gd name="connsiteY0" fmla="*/ 0 h 6858000"/>
              <a:gd name="connsiteX1" fmla="*/ 5015060 w 5015060"/>
              <a:gd name="connsiteY1" fmla="*/ 0 h 6858000"/>
              <a:gd name="connsiteX2" fmla="*/ 5015060 w 5015060"/>
              <a:gd name="connsiteY2" fmla="*/ 6858000 h 6858000"/>
              <a:gd name="connsiteX3" fmla="*/ 0 w 5015060"/>
              <a:gd name="connsiteY3" fmla="*/ 6858000 h 6858000"/>
              <a:gd name="connsiteX4" fmla="*/ 0 w 5015060"/>
              <a:gd name="connsiteY4" fmla="*/ 0 h 6858000"/>
              <a:gd name="connsiteX0-1" fmla="*/ 0 w 6108569"/>
              <a:gd name="connsiteY0-2" fmla="*/ 9427 h 6867427"/>
              <a:gd name="connsiteX1-3" fmla="*/ 6108569 w 6108569"/>
              <a:gd name="connsiteY1-4" fmla="*/ 0 h 6867427"/>
              <a:gd name="connsiteX2-5" fmla="*/ 5015060 w 6108569"/>
              <a:gd name="connsiteY2-6" fmla="*/ 6867427 h 6867427"/>
              <a:gd name="connsiteX3-7" fmla="*/ 0 w 6108569"/>
              <a:gd name="connsiteY3-8" fmla="*/ 6867427 h 6867427"/>
              <a:gd name="connsiteX4-9" fmla="*/ 0 w 6108569"/>
              <a:gd name="connsiteY4-10" fmla="*/ 9427 h 6867427"/>
              <a:gd name="connsiteX0-11" fmla="*/ 0 w 6108569"/>
              <a:gd name="connsiteY0-12" fmla="*/ 9427 h 6867427"/>
              <a:gd name="connsiteX1-13" fmla="*/ 6108569 w 6108569"/>
              <a:gd name="connsiteY1-14" fmla="*/ 0 h 6867427"/>
              <a:gd name="connsiteX2-15" fmla="*/ 3365370 w 6108569"/>
              <a:gd name="connsiteY2-16" fmla="*/ 6867427 h 6867427"/>
              <a:gd name="connsiteX3-17" fmla="*/ 0 w 6108569"/>
              <a:gd name="connsiteY3-18" fmla="*/ 6867427 h 6867427"/>
              <a:gd name="connsiteX4-19" fmla="*/ 0 w 6108569"/>
              <a:gd name="connsiteY4-20" fmla="*/ 9427 h 686742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108569" h="6867427">
                <a:moveTo>
                  <a:pt x="0" y="9427"/>
                </a:moveTo>
                <a:lnTo>
                  <a:pt x="6108569" y="0"/>
                </a:lnTo>
                <a:lnTo>
                  <a:pt x="3365370" y="6867427"/>
                </a:lnTo>
                <a:lnTo>
                  <a:pt x="0" y="6867427"/>
                </a:lnTo>
                <a:lnTo>
                  <a:pt x="0" y="942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dirty="0">
              <a:cs typeface="+mn-ea"/>
              <a:sym typeface="+mn-lt"/>
            </a:endParaRPr>
          </a:p>
        </p:txBody>
      </p:sp>
      <p:sp>
        <p:nvSpPr>
          <p:cNvPr id="2" name="文本框 1"/>
          <p:cNvSpPr/>
          <p:nvPr/>
        </p:nvSpPr>
        <p:spPr>
          <a:xfrm>
            <a:off x="681355" y="942975"/>
            <a:ext cx="3566160" cy="814705"/>
          </a:xfrm>
          <a:prstGeom prst="rect">
            <a:avLst/>
          </a:prstGeom>
        </p:spPr>
        <p:txBody>
          <a:bodyPr wrap="square">
            <a:noAutofit/>
          </a:bodyPr>
          <a:lstStyle/>
          <a:p>
            <a:r>
              <a:rPr lang="en-US" altLang="zh-CN" sz="4800" b="1" spc="225" dirty="0">
                <a:solidFill>
                  <a:srgbClr val="FDE00A"/>
                </a:solidFill>
                <a:latin typeface="仓耳渔阳体 W05" panose="02020400000000000000" pitchFamily="18" charset="-122"/>
                <a:ea typeface="仓耳渔阳体 W05" panose="02020400000000000000" pitchFamily="18" charset="-122"/>
                <a:cs typeface="+mn-ea"/>
                <a:sym typeface="+mn-lt"/>
              </a:rPr>
              <a:t>Thank you!</a:t>
            </a:r>
            <a:endParaRPr lang="en-US" altLang="zh-CN" sz="4800" b="1" spc="225" dirty="0">
              <a:solidFill>
                <a:srgbClr val="FDE00A"/>
              </a:solidFill>
              <a:latin typeface="仓耳渔阳体 W05" panose="02020400000000000000" pitchFamily="18" charset="-122"/>
              <a:ea typeface="仓耳渔阳体 W05" panose="02020400000000000000" pitchFamily="18" charset="-122"/>
              <a:cs typeface="+mn-ea"/>
              <a:sym typeface="+mn-lt"/>
            </a:endParaRPr>
          </a:p>
        </p:txBody>
      </p:sp>
      <p:sp>
        <p:nvSpPr>
          <p:cNvPr id="9" name="矩形33"/>
          <p:cNvSpPr/>
          <p:nvPr/>
        </p:nvSpPr>
        <p:spPr>
          <a:xfrm>
            <a:off x="491490" y="2224405"/>
            <a:ext cx="3945255" cy="1846580"/>
          </a:xfrm>
          <a:prstGeom prst="rect">
            <a:avLst/>
          </a:prstGeom>
        </p:spPr>
        <p:txBody>
          <a:bodyPr wrap="square">
            <a:noAutofit/>
          </a:bodyPr>
          <a:lstStyle/>
          <a:p>
            <a:pPr>
              <a:lnSpc>
                <a:spcPct val="150000"/>
              </a:lnSpc>
            </a:pPr>
            <a:r>
              <a:rPr lang="en-US" altLang="zh-CN" dirty="0">
                <a:solidFill>
                  <a:schemeClr val="bg1"/>
                </a:solidFill>
                <a:latin typeface="Times New Roman" panose="02020603050405020304" charset="0"/>
                <a:cs typeface="Times New Roman" panose="02020603050405020304" charset="0"/>
                <a:sym typeface="+mn-lt"/>
              </a:rPr>
              <a:t>Hope everyone can face life positively and be optimistic, because Pinduoduo said we are the luckiest people.</a:t>
            </a:r>
            <a:endParaRPr lang="en-US" altLang="zh-CN" dirty="0">
              <a:solidFill>
                <a:schemeClr val="bg1"/>
              </a:solidFill>
              <a:latin typeface="Times New Roman" panose="02020603050405020304" charset="0"/>
              <a:cs typeface="Times New Roman" panose="02020603050405020304" charset="0"/>
              <a:sym typeface="+mn-lt"/>
            </a:endParaRPr>
          </a:p>
        </p:txBody>
      </p:sp>
      <p:pic>
        <p:nvPicPr>
          <p:cNvPr id="6" name="图片 5"/>
          <p:cNvPicPr>
            <a:picLocks noChangeAspect="1"/>
          </p:cNvPicPr>
          <p:nvPr/>
        </p:nvPicPr>
        <p:blipFill>
          <a:blip r:embed="rId1"/>
          <a:srcRect l="16317" t="14978" r="11719" b="47807"/>
          <a:stretch>
            <a:fillRect/>
          </a:stretch>
        </p:blipFill>
        <p:spPr>
          <a:xfrm>
            <a:off x="5075555" y="605155"/>
            <a:ext cx="3731895" cy="4338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52650" y="282659"/>
            <a:ext cx="4838700" cy="583565"/>
          </a:xfrm>
          <a:prstGeom prst="rect">
            <a:avLst/>
          </a:prstGeom>
          <a:noFill/>
        </p:spPr>
        <p:txBody>
          <a:bodyPr wrap="square" rtlCol="0">
            <a:spAutoFit/>
          </a:bodyPr>
          <a:lstStyle/>
          <a:p>
            <a:pPr algn="ctr"/>
            <a:r>
              <a:rPr lang="en-US" altLang="zh-CN" sz="3200" dirty="0">
                <a:solidFill>
                  <a:schemeClr val="bg1"/>
                </a:solidFill>
                <a:latin typeface="仓耳渔阳体 W05" panose="02020400000000000000" pitchFamily="18" charset="-122"/>
                <a:ea typeface="仓耳渔阳体 W05" panose="02020400000000000000" pitchFamily="18" charset="-122"/>
              </a:rPr>
              <a:t>Amazon</a:t>
            </a:r>
            <a:r>
              <a:rPr lang="en-US" altLang="zh-CN" sz="2400" dirty="0">
                <a:solidFill>
                  <a:schemeClr val="bg1"/>
                </a:solidFill>
                <a:latin typeface="仓耳渔阳体 W05" panose="02020400000000000000" pitchFamily="18" charset="-122"/>
                <a:ea typeface="仓耳渔阳体 W05" panose="02020400000000000000" pitchFamily="18" charset="-122"/>
              </a:rPr>
              <a:t>  VS  </a:t>
            </a:r>
            <a:r>
              <a:rPr lang="en-US" altLang="zh-CN" sz="3200" dirty="0">
                <a:solidFill>
                  <a:srgbClr val="FFC000"/>
                </a:solidFill>
                <a:latin typeface="仓耳渔阳体 W05" panose="02020400000000000000" pitchFamily="18" charset="-122"/>
                <a:ea typeface="仓耳渔阳体 W05" panose="02020400000000000000" pitchFamily="18" charset="-122"/>
              </a:rPr>
              <a:t>Pinduoduo</a:t>
            </a:r>
            <a:endParaRPr lang="en-US" altLang="zh-CN" sz="3200" dirty="0">
              <a:solidFill>
                <a:srgbClr val="FFC000"/>
              </a:solidFill>
              <a:latin typeface="仓耳渔阳体 W05" panose="02020400000000000000" pitchFamily="18" charset="-122"/>
              <a:ea typeface="仓耳渔阳体 W05" panose="02020400000000000000" pitchFamily="18" charset="-122"/>
              <a:cs typeface="+mn-ea"/>
              <a:sym typeface="+mn-lt"/>
            </a:endParaRPr>
          </a:p>
        </p:txBody>
      </p:sp>
      <p:sp>
        <p:nvSpPr>
          <p:cNvPr id="25" name="文本框 24"/>
          <p:cNvSpPr/>
          <p:nvPr/>
        </p:nvSpPr>
        <p:spPr>
          <a:xfrm>
            <a:off x="810660" y="3947605"/>
            <a:ext cx="2065565" cy="86665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cs typeface="+mn-ea"/>
              <a:sym typeface="+mn-lt"/>
            </a:endParaRPr>
          </a:p>
        </p:txBody>
      </p:sp>
      <p:sp>
        <p:nvSpPr>
          <p:cNvPr id="26" name="文本框25"/>
          <p:cNvSpPr/>
          <p:nvPr/>
        </p:nvSpPr>
        <p:spPr>
          <a:xfrm>
            <a:off x="3205518" y="3947605"/>
            <a:ext cx="2729922" cy="86388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cs typeface="+mn-ea"/>
              <a:sym typeface="+mn-lt"/>
            </a:endParaRPr>
          </a:p>
        </p:txBody>
      </p:sp>
      <p:sp>
        <p:nvSpPr>
          <p:cNvPr id="29" name="文本框 28"/>
          <p:cNvSpPr/>
          <p:nvPr/>
        </p:nvSpPr>
        <p:spPr>
          <a:xfrm>
            <a:off x="810260" y="3455035"/>
            <a:ext cx="3110865" cy="1108710"/>
          </a:xfrm>
          <a:prstGeom prst="rect">
            <a:avLst/>
          </a:prstGeom>
          <a:solidFill>
            <a:srgbClr val="FD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cs typeface="+mn-ea"/>
              <a:sym typeface="+mn-lt"/>
            </a:endParaRPr>
          </a:p>
        </p:txBody>
      </p:sp>
      <p:sp>
        <p:nvSpPr>
          <p:cNvPr id="30" name="文本框29"/>
          <p:cNvSpPr/>
          <p:nvPr/>
        </p:nvSpPr>
        <p:spPr>
          <a:xfrm>
            <a:off x="4812030" y="3455670"/>
            <a:ext cx="3092450" cy="1108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cs typeface="+mn-ea"/>
              <a:sym typeface="+mn-lt"/>
            </a:endParaRPr>
          </a:p>
        </p:txBody>
      </p:sp>
      <p:sp>
        <p:nvSpPr>
          <p:cNvPr id="32" name="文本框31"/>
          <p:cNvSpPr txBox="1"/>
          <p:nvPr/>
        </p:nvSpPr>
        <p:spPr>
          <a:xfrm>
            <a:off x="810260" y="3540760"/>
            <a:ext cx="3026410" cy="1022985"/>
          </a:xfrm>
          <a:prstGeom prst="rect">
            <a:avLst/>
          </a:prstGeom>
          <a:noFill/>
        </p:spPr>
        <p:txBody>
          <a:bodyPr wrap="square" rtlCol="0">
            <a:noAutofit/>
          </a:bodyPr>
          <a:lstStyle/>
          <a:p>
            <a:pPr algn="ctr"/>
            <a:r>
              <a:rPr lang="en-US" b="1" spc="225" dirty="0">
                <a:solidFill>
                  <a:schemeClr val="tx1"/>
                </a:solidFill>
                <a:cs typeface="+mn-ea"/>
                <a:sym typeface="+mn-lt"/>
              </a:rPr>
              <a:t>a giant, serious,</a:t>
            </a:r>
            <a:endParaRPr lang="en-US" b="1" spc="225" dirty="0">
              <a:solidFill>
                <a:schemeClr val="tx1"/>
              </a:solidFill>
              <a:cs typeface="+mn-ea"/>
              <a:sym typeface="+mn-lt"/>
            </a:endParaRPr>
          </a:p>
          <a:p>
            <a:pPr algn="ctr"/>
            <a:r>
              <a:rPr lang="en-US" b="1" spc="225" dirty="0">
                <a:solidFill>
                  <a:schemeClr val="tx1"/>
                </a:solidFill>
                <a:cs typeface="+mn-ea"/>
                <a:sym typeface="+mn-lt"/>
              </a:rPr>
              <a:t>air-conditioned supermarket</a:t>
            </a:r>
            <a:endParaRPr lang="en-US" b="1" spc="225" dirty="0">
              <a:solidFill>
                <a:schemeClr val="tx1"/>
              </a:solidFill>
              <a:cs typeface="+mn-ea"/>
              <a:sym typeface="+mn-lt"/>
            </a:endParaRPr>
          </a:p>
        </p:txBody>
      </p:sp>
      <p:sp>
        <p:nvSpPr>
          <p:cNvPr id="33" name="文本框 32"/>
          <p:cNvSpPr txBox="1"/>
          <p:nvPr/>
        </p:nvSpPr>
        <p:spPr>
          <a:xfrm>
            <a:off x="5181600" y="3540760"/>
            <a:ext cx="2299970" cy="922020"/>
          </a:xfrm>
          <a:prstGeom prst="rect">
            <a:avLst/>
          </a:prstGeom>
          <a:noFill/>
        </p:spPr>
        <p:txBody>
          <a:bodyPr wrap="square" rtlCol="0">
            <a:spAutoFit/>
          </a:bodyPr>
          <a:lstStyle/>
          <a:p>
            <a:pPr algn="ctr"/>
            <a:r>
              <a:rPr lang="en-US" b="1" spc="225" dirty="0">
                <a:solidFill>
                  <a:schemeClr val="tx1"/>
                </a:solidFill>
                <a:cs typeface="+mn-ea"/>
                <a:sym typeface="+mn-lt"/>
              </a:rPr>
              <a:t>a chaotic, fun, incredibly loud night market</a:t>
            </a:r>
            <a:endParaRPr lang="en-US" b="1" spc="225" dirty="0">
              <a:solidFill>
                <a:schemeClr val="tx1"/>
              </a:solidFill>
              <a:cs typeface="+mn-ea"/>
              <a:sym typeface="+mn-lt"/>
            </a:endParaRPr>
          </a:p>
        </p:txBody>
      </p:sp>
      <p:sp>
        <p:nvSpPr>
          <p:cNvPr id="21" name="圆形20"/>
          <p:cNvSpPr/>
          <p:nvPr/>
        </p:nvSpPr>
        <p:spPr>
          <a:xfrm>
            <a:off x="8685979" y="282543"/>
            <a:ext cx="238991" cy="238991"/>
          </a:xfrm>
          <a:prstGeom prst="donut">
            <a:avLst>
              <a:gd name="adj" fmla="val 188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1"/>
              </a:solidFill>
              <a:cs typeface="+mn-ea"/>
              <a:sym typeface="+mn-lt"/>
            </a:endParaRPr>
          </a:p>
        </p:txBody>
      </p:sp>
      <p:pic>
        <p:nvPicPr>
          <p:cNvPr id="7" name="图片 6"/>
          <p:cNvPicPr>
            <a:picLocks noChangeAspect="1"/>
          </p:cNvPicPr>
          <p:nvPr/>
        </p:nvPicPr>
        <p:blipFill>
          <a:blip r:embed="rId1"/>
          <a:stretch>
            <a:fillRect/>
          </a:stretch>
        </p:blipFill>
        <p:spPr>
          <a:xfrm>
            <a:off x="652145" y="855345"/>
            <a:ext cx="3543300" cy="2343150"/>
          </a:xfrm>
          <a:prstGeom prst="rect">
            <a:avLst/>
          </a:prstGeom>
        </p:spPr>
      </p:pic>
      <p:pic>
        <p:nvPicPr>
          <p:cNvPr id="9" name="图片 8"/>
          <p:cNvPicPr>
            <a:picLocks noChangeAspect="1"/>
          </p:cNvPicPr>
          <p:nvPr/>
        </p:nvPicPr>
        <p:blipFill>
          <a:blip r:embed="rId2"/>
          <a:stretch>
            <a:fillRect/>
          </a:stretch>
        </p:blipFill>
        <p:spPr>
          <a:xfrm>
            <a:off x="4196080" y="755015"/>
            <a:ext cx="4008755" cy="2593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outVertical)">
                                      <p:cBhvr>
                                        <p:cTn id="15" dur="500"/>
                                        <p:tgtEl>
                                          <p:spTgt spid="3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outVertical)">
                                      <p:cBhvr>
                                        <p:cTn id="23" dur="500"/>
                                        <p:tgtEl>
                                          <p:spTgt spid="33"/>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ldLvl="0" animBg="1"/>
      <p:bldP spid="30" grpId="0" bldLvl="0" animBg="1"/>
      <p:bldP spid="32" grpId="0"/>
      <p:bldP spid="33" grpId="0"/>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18990" y="2695575"/>
            <a:ext cx="3835400" cy="1076325"/>
          </a:xfrm>
          <a:prstGeom prst="rect">
            <a:avLst/>
          </a:prstGeom>
          <a:noFill/>
        </p:spPr>
        <p:txBody>
          <a:bodyPr wrap="square" rtlCol="0">
            <a:spAutoFit/>
          </a:bodyPr>
          <a:lstStyle/>
          <a:p>
            <a:pPr algn="ctr"/>
            <a:r>
              <a:rPr lang="en-US" sz="3200" dirty="0">
                <a:solidFill>
                  <a:schemeClr val="bg1"/>
                </a:solidFill>
                <a:latin typeface="仓耳渔阳体 W05" panose="02020400000000000000" pitchFamily="18" charset="-122"/>
                <a:ea typeface="仓耳渔阳体 W05" panose="02020400000000000000" pitchFamily="18" charset="-122"/>
                <a:cs typeface="+mn-ea"/>
                <a:sym typeface="+mn-lt"/>
              </a:rPr>
              <a:t>We all love a good bargain</a:t>
            </a:r>
            <a:endParaRPr lang="en-US" sz="3200" dirty="0">
              <a:solidFill>
                <a:schemeClr val="bg1"/>
              </a:solidFill>
              <a:latin typeface="仓耳渔阳体 W05" panose="02020400000000000000" pitchFamily="18" charset="-122"/>
              <a:ea typeface="仓耳渔阳体 W05" panose="02020400000000000000" pitchFamily="18" charset="-122"/>
              <a:cs typeface="+mn-ea"/>
              <a:sym typeface="+mn-lt"/>
            </a:endParaRPr>
          </a:p>
        </p:txBody>
      </p:sp>
      <p:sp>
        <p:nvSpPr>
          <p:cNvPr id="4" name="文本框 3"/>
          <p:cNvSpPr/>
          <p:nvPr/>
        </p:nvSpPr>
        <p:spPr>
          <a:xfrm>
            <a:off x="4672330" y="1112520"/>
            <a:ext cx="3782060" cy="1198880"/>
          </a:xfrm>
          <a:prstGeom prst="rect">
            <a:avLst/>
          </a:prstGeom>
        </p:spPr>
        <p:txBody>
          <a:bodyPr wrap="square">
            <a:spAutoFit/>
          </a:bodyPr>
          <a:lstStyle/>
          <a:p>
            <a:pPr algn="ctr">
              <a:lnSpc>
                <a:spcPct val="150000"/>
              </a:lnSpc>
            </a:pPr>
            <a:r>
              <a:rPr lang="en-US" sz="2400" b="1" i="1" dirty="0">
                <a:solidFill>
                  <a:schemeClr val="bg1"/>
                </a:solidFill>
                <a:cs typeface="+mn-ea"/>
                <a:sym typeface="+mn-lt"/>
              </a:rPr>
              <a:t>The app understands a fundamental human truth:</a:t>
            </a:r>
            <a:endParaRPr lang="en-US" sz="2400" b="1" i="1" dirty="0">
              <a:solidFill>
                <a:schemeClr val="bg1"/>
              </a:solidFill>
              <a:cs typeface="+mn-ea"/>
              <a:sym typeface="+mn-lt"/>
            </a:endParaRPr>
          </a:p>
        </p:txBody>
      </p:sp>
      <p:sp>
        <p:nvSpPr>
          <p:cNvPr id="10" name="心形9"/>
          <p:cNvSpPr/>
          <p:nvPr/>
        </p:nvSpPr>
        <p:spPr>
          <a:xfrm>
            <a:off x="8321040" y="618612"/>
            <a:ext cx="238991" cy="238991"/>
          </a:xfrm>
          <a:prstGeom prst="donut">
            <a:avLst>
              <a:gd name="adj" fmla="val 188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1"/>
              </a:solidFill>
              <a:cs typeface="+mn-ea"/>
              <a:sym typeface="+mn-lt"/>
            </a:endParaRPr>
          </a:p>
        </p:txBody>
      </p:sp>
      <p:sp>
        <p:nvSpPr>
          <p:cNvPr id="11" name="心形 10"/>
          <p:cNvSpPr/>
          <p:nvPr/>
        </p:nvSpPr>
        <p:spPr>
          <a:xfrm>
            <a:off x="8321040" y="4285897"/>
            <a:ext cx="238991" cy="238991"/>
          </a:xfrm>
          <a:prstGeom prst="donut">
            <a:avLst>
              <a:gd name="adj" fmla="val 188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1"/>
              </a:solidFill>
              <a:cs typeface="+mn-ea"/>
              <a:sym typeface="+mn-lt"/>
            </a:endParaRPr>
          </a:p>
        </p:txBody>
      </p:sp>
      <p:pic>
        <p:nvPicPr>
          <p:cNvPr id="3" name="图片 2"/>
          <p:cNvPicPr>
            <a:picLocks noChangeAspect="1"/>
          </p:cNvPicPr>
          <p:nvPr/>
        </p:nvPicPr>
        <p:blipFill>
          <a:blip r:embed="rId1"/>
          <a:srcRect t="20556" b="9741"/>
          <a:stretch>
            <a:fillRect/>
          </a:stretch>
        </p:blipFill>
        <p:spPr>
          <a:xfrm>
            <a:off x="250825" y="779145"/>
            <a:ext cx="3856355" cy="3585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3"/>
          <p:cNvSpPr/>
          <p:nvPr/>
        </p:nvSpPr>
        <p:spPr>
          <a:xfrm>
            <a:off x="41910" y="4372610"/>
            <a:ext cx="273177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1">
                  <a:lumMod val="50000"/>
                  <a:lumOff val="50000"/>
                </a:schemeClr>
              </a:solidFill>
              <a:cs typeface="+mn-ea"/>
              <a:sym typeface="+mn-lt"/>
            </a:endParaRPr>
          </a:p>
        </p:txBody>
      </p:sp>
      <p:sp>
        <p:nvSpPr>
          <p:cNvPr id="2" name="文本框  1"/>
          <p:cNvSpPr txBox="1"/>
          <p:nvPr/>
        </p:nvSpPr>
        <p:spPr>
          <a:xfrm>
            <a:off x="446405" y="287020"/>
            <a:ext cx="3555365" cy="829945"/>
          </a:xfrm>
          <a:prstGeom prst="rect">
            <a:avLst/>
          </a:prstGeom>
          <a:noFill/>
        </p:spPr>
        <p:txBody>
          <a:bodyPr wrap="square" rtlCol="0">
            <a:spAutoFit/>
          </a:bodyPr>
          <a:lstStyle/>
          <a:p>
            <a:r>
              <a:rPr lang="en-US" altLang="zh-CN" sz="2400" dirty="0" smtClean="0">
                <a:solidFill>
                  <a:srgbClr val="FDE00A"/>
                </a:solidFill>
                <a:latin typeface="仓耳渔阳体 W05" panose="02020400000000000000" pitchFamily="18" charset="-122"/>
                <a:ea typeface="仓耳渔阳体 W05" panose="02020400000000000000" pitchFamily="18" charset="-122"/>
              </a:rPr>
              <a:t>Team up</a:t>
            </a:r>
            <a:r>
              <a:rPr lang="en-US" altLang="zh-CN" sz="2400" dirty="0" smtClean="0">
                <a:solidFill>
                  <a:schemeClr val="bg1"/>
                </a:solidFill>
                <a:latin typeface="仓耳渔阳体 W05" panose="02020400000000000000" pitchFamily="18" charset="-122"/>
                <a:ea typeface="仓耳渔阳体 W05" panose="02020400000000000000" pitchFamily="18" charset="-122"/>
              </a:rPr>
              <a:t> </a:t>
            </a:r>
            <a:endParaRPr lang="en-US" altLang="zh-CN" sz="2400" dirty="0" smtClean="0">
              <a:solidFill>
                <a:schemeClr val="bg1"/>
              </a:solidFill>
              <a:latin typeface="仓耳渔阳体 W05" panose="02020400000000000000" pitchFamily="18" charset="-122"/>
              <a:ea typeface="仓耳渔阳体 W05" panose="02020400000000000000" pitchFamily="18" charset="-122"/>
            </a:endParaRPr>
          </a:p>
          <a:p>
            <a:r>
              <a:rPr lang="en-US" sz="2400" dirty="0">
                <a:solidFill>
                  <a:schemeClr val="bg1"/>
                </a:solidFill>
                <a:latin typeface="仓耳渔阳体 W05" panose="02020400000000000000" pitchFamily="18" charset="-122"/>
                <a:ea typeface="仓耳渔阳体 W05" panose="02020400000000000000" pitchFamily="18" charset="-122"/>
                <a:cs typeface="+mn-ea"/>
                <a:sym typeface="+mn-lt"/>
              </a:rPr>
              <a:t>Save more</a:t>
            </a:r>
            <a:endParaRPr lang="en-US" sz="2400" dirty="0">
              <a:solidFill>
                <a:schemeClr val="bg1"/>
              </a:solidFill>
              <a:latin typeface="仓耳渔阳体 W05" panose="02020400000000000000" pitchFamily="18" charset="-122"/>
              <a:ea typeface="仓耳渔阳体 W05" panose="02020400000000000000" pitchFamily="18" charset="-122"/>
              <a:cs typeface="+mn-ea"/>
              <a:sym typeface="+mn-lt"/>
            </a:endParaRPr>
          </a:p>
        </p:txBody>
      </p:sp>
      <p:pic>
        <p:nvPicPr>
          <p:cNvPr id="3" name="图片 2" descr="1075898326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485390" y="241300"/>
            <a:ext cx="914400" cy="914400"/>
          </a:xfrm>
          <a:prstGeom prst="rect">
            <a:avLst/>
          </a:prstGeom>
        </p:spPr>
      </p:pic>
      <p:sp>
        <p:nvSpPr>
          <p:cNvPr id="4" name="文本框 3"/>
          <p:cNvSpPr txBox="1"/>
          <p:nvPr/>
        </p:nvSpPr>
        <p:spPr>
          <a:xfrm>
            <a:off x="3803015" y="406400"/>
            <a:ext cx="3538220" cy="583565"/>
          </a:xfrm>
          <a:prstGeom prst="rect">
            <a:avLst/>
          </a:prstGeom>
          <a:noFill/>
        </p:spPr>
        <p:txBody>
          <a:bodyPr wrap="square" rtlCol="0">
            <a:spAutoFit/>
          </a:bodyPr>
          <a:p>
            <a:r>
              <a:rPr lang="zh-CN" altLang="en-US" sz="3200">
                <a:solidFill>
                  <a:schemeClr val="bg1"/>
                </a:solidFill>
              </a:rPr>
              <a:t>拼着买，更便宜</a:t>
            </a:r>
            <a:endParaRPr lang="zh-CN" altLang="en-US" sz="3200">
              <a:solidFill>
                <a:schemeClr val="bg1"/>
              </a:solidFill>
            </a:endParaRPr>
          </a:p>
        </p:txBody>
      </p:sp>
      <p:pic>
        <p:nvPicPr>
          <p:cNvPr id="6" name="图片 5"/>
          <p:cNvPicPr>
            <a:picLocks noChangeAspect="1"/>
          </p:cNvPicPr>
          <p:nvPr/>
        </p:nvPicPr>
        <p:blipFill>
          <a:blip r:embed="rId3"/>
          <a:stretch>
            <a:fillRect/>
          </a:stretch>
        </p:blipFill>
        <p:spPr>
          <a:xfrm>
            <a:off x="259080" y="1413510"/>
            <a:ext cx="2368550" cy="2795270"/>
          </a:xfrm>
          <a:prstGeom prst="rect">
            <a:avLst/>
          </a:prstGeom>
        </p:spPr>
      </p:pic>
      <p:pic>
        <p:nvPicPr>
          <p:cNvPr id="20" name="图片 19"/>
          <p:cNvPicPr>
            <a:picLocks noChangeAspect="1"/>
          </p:cNvPicPr>
          <p:nvPr/>
        </p:nvPicPr>
        <p:blipFill>
          <a:blip r:embed="rId4"/>
          <a:stretch>
            <a:fillRect/>
          </a:stretch>
        </p:blipFill>
        <p:spPr>
          <a:xfrm>
            <a:off x="2894330" y="1912620"/>
            <a:ext cx="2367915" cy="3057525"/>
          </a:xfrm>
          <a:prstGeom prst="rect">
            <a:avLst/>
          </a:prstGeom>
        </p:spPr>
      </p:pic>
      <p:sp>
        <p:nvSpPr>
          <p:cNvPr id="22" name="矩形3"/>
          <p:cNvSpPr/>
          <p:nvPr/>
        </p:nvSpPr>
        <p:spPr>
          <a:xfrm>
            <a:off x="2773680" y="1654810"/>
            <a:ext cx="273177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1">
                  <a:lumMod val="50000"/>
                  <a:lumOff val="50000"/>
                </a:schemeClr>
              </a:solidFill>
              <a:cs typeface="+mn-ea"/>
              <a:sym typeface="+mn-lt"/>
            </a:endParaRPr>
          </a:p>
        </p:txBody>
      </p:sp>
      <p:pic>
        <p:nvPicPr>
          <p:cNvPr id="39" name="图片 38"/>
          <p:cNvPicPr>
            <a:picLocks noChangeAspect="1"/>
          </p:cNvPicPr>
          <p:nvPr/>
        </p:nvPicPr>
        <p:blipFill>
          <a:blip r:embed="rId5"/>
          <a:stretch>
            <a:fillRect/>
          </a:stretch>
        </p:blipFill>
        <p:spPr>
          <a:xfrm>
            <a:off x="5899150" y="2254885"/>
            <a:ext cx="2696845" cy="1329055"/>
          </a:xfrm>
          <a:prstGeom prst="rect">
            <a:avLst/>
          </a:prstGeom>
        </p:spPr>
      </p:pic>
      <p:sp>
        <p:nvSpPr>
          <p:cNvPr id="40" name="上箭头 39"/>
          <p:cNvSpPr/>
          <p:nvPr/>
        </p:nvSpPr>
        <p:spPr>
          <a:xfrm rot="20160000">
            <a:off x="6504305" y="1758950"/>
            <a:ext cx="208915" cy="34163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下箭头 40"/>
          <p:cNvSpPr/>
          <p:nvPr/>
        </p:nvSpPr>
        <p:spPr>
          <a:xfrm>
            <a:off x="7084695" y="3771900"/>
            <a:ext cx="186055" cy="436880"/>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文本框 42"/>
          <p:cNvSpPr txBox="1"/>
          <p:nvPr/>
        </p:nvSpPr>
        <p:spPr>
          <a:xfrm>
            <a:off x="5829935" y="1256030"/>
            <a:ext cx="1254760" cy="460375"/>
          </a:xfrm>
          <a:prstGeom prst="rect">
            <a:avLst/>
          </a:prstGeom>
          <a:noFill/>
        </p:spPr>
        <p:txBody>
          <a:bodyPr wrap="square" rtlCol="0">
            <a:spAutoFit/>
          </a:bodyPr>
          <a:p>
            <a:r>
              <a:rPr lang="en-US" altLang="zh-CN" sz="2400" b="1">
                <a:solidFill>
                  <a:schemeClr val="bg1"/>
                </a:solidFill>
              </a:rPr>
              <a:t>parents</a:t>
            </a:r>
            <a:endParaRPr lang="en-US" altLang="zh-CN" sz="2400" b="1">
              <a:solidFill>
                <a:schemeClr val="bg1"/>
              </a:solidFill>
            </a:endParaRPr>
          </a:p>
        </p:txBody>
      </p:sp>
      <p:sp>
        <p:nvSpPr>
          <p:cNvPr id="44" name="上箭头 43"/>
          <p:cNvSpPr/>
          <p:nvPr/>
        </p:nvSpPr>
        <p:spPr>
          <a:xfrm rot="1560000">
            <a:off x="7402195" y="1759585"/>
            <a:ext cx="208915" cy="339725"/>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文本框 44"/>
          <p:cNvSpPr txBox="1"/>
          <p:nvPr/>
        </p:nvSpPr>
        <p:spPr>
          <a:xfrm>
            <a:off x="7270750" y="1256030"/>
            <a:ext cx="1470660" cy="460375"/>
          </a:xfrm>
          <a:prstGeom prst="rect">
            <a:avLst/>
          </a:prstGeom>
          <a:noFill/>
        </p:spPr>
        <p:txBody>
          <a:bodyPr wrap="square" rtlCol="0">
            <a:spAutoFit/>
          </a:bodyPr>
          <a:p>
            <a:r>
              <a:rPr lang="en-US" altLang="zh-CN" sz="2400" b="1">
                <a:solidFill>
                  <a:schemeClr val="bg1"/>
                </a:solidFill>
              </a:rPr>
              <a:t>friends</a:t>
            </a:r>
            <a:endParaRPr lang="en-US" altLang="zh-CN" sz="2400" b="1">
              <a:solidFill>
                <a:schemeClr val="bg1"/>
              </a:solidFill>
            </a:endParaRPr>
          </a:p>
        </p:txBody>
      </p:sp>
      <p:sp>
        <p:nvSpPr>
          <p:cNvPr id="46" name="文本框 45"/>
          <p:cNvSpPr txBox="1"/>
          <p:nvPr/>
        </p:nvSpPr>
        <p:spPr>
          <a:xfrm>
            <a:off x="5313045" y="4208780"/>
            <a:ext cx="3962400" cy="460375"/>
          </a:xfrm>
          <a:prstGeom prst="rect">
            <a:avLst/>
          </a:prstGeom>
          <a:noFill/>
        </p:spPr>
        <p:txBody>
          <a:bodyPr wrap="square" rtlCol="0">
            <a:spAutoFit/>
          </a:bodyPr>
          <a:p>
            <a:r>
              <a:rPr lang="en-US" altLang="zh-CN" sz="2400" b="1">
                <a:solidFill>
                  <a:schemeClr val="bg1"/>
                </a:solidFill>
              </a:rPr>
              <a:t>ex-boyfriend or ex-girlfriend</a:t>
            </a:r>
            <a:endParaRPr lang="en-US" altLang="zh-CN"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 grpId="0"/>
      <p:bldP spid="2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p:nvPr/>
        </p:nvSpPr>
        <p:spPr>
          <a:xfrm>
            <a:off x="491490" y="1393825"/>
            <a:ext cx="4079875" cy="2999740"/>
          </a:xfrm>
          <a:prstGeom prst="rect">
            <a:avLst/>
          </a:prstGeom>
        </p:spPr>
        <p:txBody>
          <a:bodyPr wrap="square">
            <a:spAutoFit/>
          </a:bodyPr>
          <a:lstStyle/>
          <a:p>
            <a:pPr>
              <a:lnSpc>
                <a:spcPct val="150000"/>
              </a:lnSpc>
            </a:pPr>
            <a:r>
              <a:rPr lang="en-US" altLang="zh-CN" b="1" dirty="0">
                <a:solidFill>
                  <a:schemeClr val="tx1"/>
                </a:solidFill>
                <a:cs typeface="+mn-ea"/>
                <a:sym typeface="+mn-lt"/>
              </a:rPr>
              <a:t>But the real killer feature, the one that makes Pinduoduo's downloads explode in a viral frenzy, is the function that the entire nation has a love-hate relationship with—the "Cash Reward" game.</a:t>
            </a:r>
            <a:endParaRPr lang="en-US" altLang="zh-CN" b="1" dirty="0">
              <a:solidFill>
                <a:schemeClr val="tx1"/>
              </a:solidFill>
              <a:cs typeface="+mn-ea"/>
              <a:sym typeface="+mn-lt"/>
            </a:endParaRPr>
          </a:p>
          <a:p>
            <a:pPr>
              <a:lnSpc>
                <a:spcPct val="150000"/>
              </a:lnSpc>
            </a:pPr>
            <a:endParaRPr lang="en-US" altLang="zh-CN" b="1" dirty="0">
              <a:solidFill>
                <a:schemeClr val="tx1"/>
              </a:solidFill>
              <a:cs typeface="+mn-ea"/>
              <a:sym typeface="+mn-lt"/>
            </a:endParaRPr>
          </a:p>
        </p:txBody>
      </p:sp>
      <p:pic>
        <p:nvPicPr>
          <p:cNvPr id="7" name="图片 6"/>
          <p:cNvPicPr>
            <a:picLocks noChangeAspect="1"/>
          </p:cNvPicPr>
          <p:nvPr/>
        </p:nvPicPr>
        <p:blipFill>
          <a:blip r:embed="rId1"/>
          <a:stretch>
            <a:fillRect/>
          </a:stretch>
        </p:blipFill>
        <p:spPr>
          <a:xfrm>
            <a:off x="5663565" y="921385"/>
            <a:ext cx="3183890" cy="3194685"/>
          </a:xfrm>
          <a:prstGeom prst="rect">
            <a:avLst/>
          </a:prstGeom>
        </p:spPr>
      </p:pic>
      <p:sp>
        <p:nvSpPr>
          <p:cNvPr id="22" name="文本框 21"/>
          <p:cNvSpPr/>
          <p:nvPr/>
        </p:nvSpPr>
        <p:spPr>
          <a:xfrm flipH="1">
            <a:off x="4974590" y="3915410"/>
            <a:ext cx="4123690" cy="386080"/>
          </a:xfrm>
          <a:custGeom>
            <a:avLst/>
            <a:gdLst>
              <a:gd name="connsiteX0" fmla="*/ 5678713 w 6035265"/>
              <a:gd name="connsiteY0" fmla="*/ 0 h 713104"/>
              <a:gd name="connsiteX1" fmla="*/ 5624946 w 6035265"/>
              <a:gd name="connsiteY1" fmla="*/ 0 h 713104"/>
              <a:gd name="connsiteX2" fmla="*/ 5322161 w 6035265"/>
              <a:gd name="connsiteY2" fmla="*/ 0 h 713104"/>
              <a:gd name="connsiteX3" fmla="*/ 0 w 6035265"/>
              <a:gd name="connsiteY3" fmla="*/ 0 h 713104"/>
              <a:gd name="connsiteX4" fmla="*/ 0 w 6035265"/>
              <a:gd name="connsiteY4" fmla="*/ 713104 h 713104"/>
              <a:gd name="connsiteX5" fmla="*/ 5322161 w 6035265"/>
              <a:gd name="connsiteY5" fmla="*/ 713104 h 713104"/>
              <a:gd name="connsiteX6" fmla="*/ 5624946 w 6035265"/>
              <a:gd name="connsiteY6" fmla="*/ 713104 h 713104"/>
              <a:gd name="connsiteX7" fmla="*/ 5678713 w 6035265"/>
              <a:gd name="connsiteY7" fmla="*/ 713104 h 713104"/>
              <a:gd name="connsiteX8" fmla="*/ 6035265 w 6035265"/>
              <a:gd name="connsiteY8" fmla="*/ 356552 h 713104"/>
              <a:gd name="connsiteX9" fmla="*/ 5678713 w 6035265"/>
              <a:gd name="connsiteY9" fmla="*/ 0 h 71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5265" h="713104">
                <a:moveTo>
                  <a:pt x="5678713" y="0"/>
                </a:moveTo>
                <a:lnTo>
                  <a:pt x="5624946" y="0"/>
                </a:lnTo>
                <a:lnTo>
                  <a:pt x="5322161" y="0"/>
                </a:lnTo>
                <a:lnTo>
                  <a:pt x="0" y="0"/>
                </a:lnTo>
                <a:lnTo>
                  <a:pt x="0" y="713104"/>
                </a:lnTo>
                <a:lnTo>
                  <a:pt x="5322161" y="713104"/>
                </a:lnTo>
                <a:lnTo>
                  <a:pt x="5624946" y="713104"/>
                </a:lnTo>
                <a:lnTo>
                  <a:pt x="5678713" y="713104"/>
                </a:lnTo>
                <a:cubicBezTo>
                  <a:pt x="5875631" y="713104"/>
                  <a:pt x="6035265" y="553470"/>
                  <a:pt x="6035265" y="356552"/>
                </a:cubicBezTo>
                <a:cubicBezTo>
                  <a:pt x="6035265" y="159634"/>
                  <a:pt x="5875631" y="0"/>
                  <a:pt x="567871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cs typeface="+mn-ea"/>
              <a:sym typeface="+mn-lt"/>
            </a:endParaRPr>
          </a:p>
        </p:txBody>
      </p:sp>
      <p:sp>
        <p:nvSpPr>
          <p:cNvPr id="23" name="圆形 22"/>
          <p:cNvSpPr/>
          <p:nvPr/>
        </p:nvSpPr>
        <p:spPr>
          <a:xfrm>
            <a:off x="5068918" y="3979840"/>
            <a:ext cx="238991" cy="238991"/>
          </a:xfrm>
          <a:prstGeom prst="donut">
            <a:avLst>
              <a:gd name="adj" fmla="val 188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1"/>
              </a:solidFill>
              <a:cs typeface="+mn-ea"/>
              <a:sym typeface="+mn-lt"/>
            </a:endParaRPr>
          </a:p>
        </p:txBody>
      </p:sp>
      <p:sp>
        <p:nvSpPr>
          <p:cNvPr id="8" name="文本框 7"/>
          <p:cNvSpPr txBox="1"/>
          <p:nvPr/>
        </p:nvSpPr>
        <p:spPr>
          <a:xfrm>
            <a:off x="491490" y="452755"/>
            <a:ext cx="4816475" cy="521970"/>
          </a:xfrm>
          <a:prstGeom prst="rect">
            <a:avLst/>
          </a:prstGeom>
          <a:noFill/>
        </p:spPr>
        <p:txBody>
          <a:bodyPr wrap="square" rtlCol="0">
            <a:spAutoFit/>
          </a:bodyPr>
          <a:p>
            <a:r>
              <a:rPr lang="en-US" altLang="zh-CN" sz="2800">
                <a:latin typeface="仓耳与墨 W03" panose="02020400000000000000" charset="-128"/>
                <a:ea typeface="仓耳与墨 W03" panose="02020400000000000000" charset="-128"/>
              </a:rPr>
              <a:t>The real </a:t>
            </a:r>
            <a:r>
              <a:rPr lang="en-US" altLang="zh-CN" sz="2800">
                <a:solidFill>
                  <a:srgbClr val="FF0000"/>
                </a:solidFill>
                <a:latin typeface="仓耳与墨 W03" panose="02020400000000000000" charset="-128"/>
                <a:ea typeface="仓耳与墨 W03" panose="02020400000000000000" charset="-128"/>
              </a:rPr>
              <a:t> killer feature</a:t>
            </a:r>
            <a:endParaRPr lang="en-US" altLang="zh-CN" sz="2800">
              <a:solidFill>
                <a:srgbClr val="FF0000"/>
              </a:solidFill>
              <a:latin typeface="仓耳与墨 W03" panose="02020400000000000000" charset="-128"/>
              <a:ea typeface="仓耳与墨 W03" panose="0202040000000000000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p:tgtEl>
                                          <p:spTgt spid="6"/>
                                        </p:tgtEl>
                                        <p:attrNameLst>
                                          <p:attrName>ppt_y</p:attrName>
                                        </p:attrNameLst>
                                      </p:cBhvr>
                                      <p:tavLst>
                                        <p:tav tm="0">
                                          <p:val>
                                            <p:strVal val="#ppt_y+#ppt_h*1.125000"/>
                                          </p:val>
                                        </p:tav>
                                        <p:tav tm="100000">
                                          <p:val>
                                            <p:strVal val="#ppt_y"/>
                                          </p:val>
                                        </p:tav>
                                      </p:tavLst>
                                    </p:anim>
                                    <p:animEffect transition="in" filter="wipe(up)">
                                      <p:cBhvr>
                                        <p:cTn id="11" dur="500"/>
                                        <p:tgtEl>
                                          <p:spTgt spid="6"/>
                                        </p:tgtEl>
                                      </p:cBhvr>
                                    </p:animEffect>
                                  </p:childTnLst>
                                </p:cTn>
                              </p:par>
                              <p:par>
                                <p:cTn id="12" presetID="1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ppt_y</p:attrName>
                                        </p:attrNameLst>
                                      </p:cBhvr>
                                      <p:tavLst>
                                        <p:tav tm="0">
                                          <p:val>
                                            <p:strVal val="#ppt_y+#ppt_h*1.125000"/>
                                          </p:val>
                                        </p:tav>
                                        <p:tav tm="100000">
                                          <p:val>
                                            <p:strVal val="#ppt_y"/>
                                          </p:val>
                                        </p:tav>
                                      </p:tavLst>
                                    </p:anim>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6" grpId="0"/>
      <p:bldP spid="8" grpId="0"/>
      <p:bldP spid="6" grpId="1"/>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图片占位符 1"/>
          <p:cNvSpPr>
            <a:spLocks noGrp="1"/>
          </p:cNvSpPr>
          <p:nvPr>
            <p:ph type="pic" sz="quarter" idx="10"/>
          </p:nvPr>
        </p:nvSpPr>
        <p:spPr/>
      </p:sp>
      <p:sp>
        <p:nvSpPr>
          <p:cNvPr id="9" name="矩形 8"/>
          <p:cNvSpPr/>
          <p:nvPr/>
        </p:nvSpPr>
        <p:spPr>
          <a:xfrm>
            <a:off x="491490" y="452755"/>
            <a:ext cx="8115300" cy="419735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850265" y="461010"/>
            <a:ext cx="6054725" cy="460375"/>
          </a:xfrm>
          <a:prstGeom prst="rect">
            <a:avLst/>
          </a:prstGeom>
          <a:noFill/>
        </p:spPr>
        <p:txBody>
          <a:bodyPr wrap="square" rtlCol="0">
            <a:spAutoFit/>
          </a:bodyPr>
          <a:p>
            <a:r>
              <a:rPr lang="en-US" altLang="zh-CN" sz="2400" b="1"/>
              <a:t>What is “Help me ‘</a:t>
            </a:r>
            <a:r>
              <a:rPr lang="zh-CN" altLang="en-US" sz="2400" b="1"/>
              <a:t>砍一刀</a:t>
            </a:r>
            <a:r>
              <a:rPr lang="en-US" altLang="zh-CN" sz="2400" b="1"/>
              <a:t>’Pinduoduo?”</a:t>
            </a:r>
            <a:r>
              <a:rPr lang="en-US" altLang="zh-CN"/>
              <a:t> </a:t>
            </a:r>
            <a:endParaRPr lang="en-US" altLang="zh-CN"/>
          </a:p>
        </p:txBody>
      </p:sp>
      <p:pic>
        <p:nvPicPr>
          <p:cNvPr id="12" name="图片 11"/>
          <p:cNvPicPr>
            <a:picLocks noChangeAspect="1"/>
          </p:cNvPicPr>
          <p:nvPr/>
        </p:nvPicPr>
        <p:blipFill>
          <a:blip r:embed="rId1"/>
          <a:stretch>
            <a:fillRect/>
          </a:stretch>
        </p:blipFill>
        <p:spPr>
          <a:xfrm>
            <a:off x="850265" y="1703705"/>
            <a:ext cx="2969260" cy="2275840"/>
          </a:xfrm>
          <a:prstGeom prst="rect">
            <a:avLst/>
          </a:prstGeom>
        </p:spPr>
      </p:pic>
      <p:pic>
        <p:nvPicPr>
          <p:cNvPr id="13" name="视频">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4135755" y="1029335"/>
            <a:ext cx="4341495" cy="3531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2" fill="hold" display="1">
                  <p:stCondLst>
                    <p:cond delay="indefinite"/>
                  </p:stCondLst>
                </p:cTn>
                <p:tgtEl>
                  <p:spTgt spid="13"/>
                </p:tgtEl>
              </p:cMediaNode>
            </p:video>
          </p:childTnLst>
        </p:cTn>
      </p:par>
    </p:tnLst>
    <p:bldLst>
      <p:bldP spid="9" grpId="0" bldLvl="0" animBg="1"/>
      <p:bldP spid="11" grpId="0"/>
      <p:bldP spid="9" grpId="1" animBg="1"/>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p:nvPr/>
        </p:nvSpPr>
        <p:spPr>
          <a:xfrm>
            <a:off x="288925" y="389890"/>
            <a:ext cx="4440555" cy="4615815"/>
          </a:xfrm>
          <a:prstGeom prst="rect">
            <a:avLst/>
          </a:prstGeom>
        </p:spPr>
        <p:txBody>
          <a:bodyPr wrap="square">
            <a:spAutoFit/>
          </a:bodyPr>
          <a:lstStyle/>
          <a:p>
            <a:pPr>
              <a:lnSpc>
                <a:spcPct val="150000"/>
              </a:lnSpc>
            </a:pPr>
            <a:r>
              <a:rPr lang="en-US" altLang="zh-CN" sz="1400" b="1" dirty="0">
                <a:solidFill>
                  <a:schemeClr val="bg1"/>
                </a:solidFill>
                <a:latin typeface="Times New Roman" panose="02020603050405020304" charset="0"/>
                <a:cs typeface="Times New Roman" panose="02020603050405020304" charset="0"/>
                <a:sym typeface="+mn-lt"/>
              </a:rPr>
              <a:t>    The logic of this feature is a masterpiece of social engineering. It tells you, "Get a new user to help you 'cut' the price, and you can get this air fryer for free!" or "Share with friends to 'cut' the price and withdraw 100 yuan directly!"</a:t>
            </a:r>
            <a:endParaRPr lang="en-US" altLang="zh-CN" sz="1400" b="1" dirty="0">
              <a:solidFill>
                <a:schemeClr val="bg1"/>
              </a:solidFill>
              <a:latin typeface="Times New Roman" panose="02020603050405020304" charset="0"/>
              <a:cs typeface="Times New Roman" panose="02020603050405020304" charset="0"/>
              <a:sym typeface="+mn-lt"/>
            </a:endParaRPr>
          </a:p>
          <a:p>
            <a:pPr>
              <a:lnSpc>
                <a:spcPct val="150000"/>
              </a:lnSpc>
            </a:pPr>
            <a:r>
              <a:rPr lang="en-US" altLang="zh-CN" sz="1400" b="1" dirty="0">
                <a:solidFill>
                  <a:schemeClr val="bg1"/>
                </a:solidFill>
                <a:latin typeface="Times New Roman" panose="02020603050405020304" charset="0"/>
                <a:cs typeface="Times New Roman" panose="02020603050405020304" charset="0"/>
                <a:sym typeface="+mn-lt"/>
              </a:rPr>
              <a:t>    And so begins a massive online "begging" session. You send the link not just to close friends and family, but also to that elementary school classmate group chat that's been silent for years, your gym check-in group, even your neighborhood property management chat. To get that last few cents, you'd practically stop a stranger on the street and ask them to download the app on the spot.</a:t>
            </a:r>
            <a:endParaRPr lang="en-US" altLang="zh-CN" sz="1400" b="1" dirty="0">
              <a:solidFill>
                <a:schemeClr val="bg1"/>
              </a:solidFill>
              <a:latin typeface="Times New Roman" panose="02020603050405020304" charset="0"/>
              <a:cs typeface="Times New Roman" panose="02020603050405020304" charset="0"/>
              <a:sym typeface="+mn-lt"/>
            </a:endParaRPr>
          </a:p>
          <a:p>
            <a:pPr>
              <a:lnSpc>
                <a:spcPct val="150000"/>
              </a:lnSpc>
            </a:pPr>
            <a:endParaRPr lang="en-US" altLang="zh-CN" sz="1400" b="1" dirty="0">
              <a:solidFill>
                <a:schemeClr val="bg1"/>
              </a:solidFill>
              <a:latin typeface="Times New Roman" panose="02020603050405020304" charset="0"/>
              <a:cs typeface="Times New Roman" panose="02020603050405020304" charset="0"/>
              <a:sym typeface="+mn-lt"/>
            </a:endParaRPr>
          </a:p>
        </p:txBody>
      </p:sp>
      <p:sp>
        <p:nvSpPr>
          <p:cNvPr id="7" name="文本框 6"/>
          <p:cNvSpPr/>
          <p:nvPr/>
        </p:nvSpPr>
        <p:spPr>
          <a:xfrm>
            <a:off x="4806329" y="1817730"/>
            <a:ext cx="4107976" cy="1266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cs typeface="+mn-ea"/>
              <a:sym typeface="+mn-lt"/>
            </a:endParaRPr>
          </a:p>
        </p:txBody>
      </p:sp>
      <p:pic>
        <p:nvPicPr>
          <p:cNvPr id="6" name="图片 5"/>
          <p:cNvPicPr>
            <a:picLocks noChangeAspect="1"/>
          </p:cNvPicPr>
          <p:nvPr/>
        </p:nvPicPr>
        <p:blipFill>
          <a:blip r:embed="rId1"/>
          <a:srcRect l="6484" t="13926" b="38160"/>
          <a:stretch>
            <a:fillRect/>
          </a:stretch>
        </p:blipFill>
        <p:spPr>
          <a:xfrm>
            <a:off x="6405245" y="1257935"/>
            <a:ext cx="2541270" cy="2628265"/>
          </a:xfrm>
          <a:prstGeom prst="roundRect">
            <a:avLst/>
          </a:prstGeom>
        </p:spPr>
      </p:pic>
      <p:pic>
        <p:nvPicPr>
          <p:cNvPr id="12" name="图片 11"/>
          <p:cNvPicPr>
            <a:picLocks noChangeAspect="1"/>
          </p:cNvPicPr>
          <p:nvPr>
            <p:custDataLst>
              <p:tags r:id="rId2"/>
            </p:custDataLst>
          </p:nvPr>
        </p:nvPicPr>
        <p:blipFill>
          <a:blip r:embed="rId3"/>
          <a:srcRect t="39222" b="13210"/>
          <a:stretch>
            <a:fillRect/>
          </a:stretch>
        </p:blipFill>
        <p:spPr>
          <a:xfrm>
            <a:off x="4867910" y="327660"/>
            <a:ext cx="1306195" cy="1343660"/>
          </a:xfrm>
          <a:prstGeom prst="roundRect">
            <a:avLst/>
          </a:prstGeom>
        </p:spPr>
      </p:pic>
      <p:pic>
        <p:nvPicPr>
          <p:cNvPr id="15" name="图片 14"/>
          <p:cNvPicPr>
            <a:picLocks noChangeAspect="1"/>
          </p:cNvPicPr>
          <p:nvPr/>
        </p:nvPicPr>
        <p:blipFill>
          <a:blip r:embed="rId4"/>
          <a:srcRect l="214" t="6099" r="964" b="50741"/>
          <a:stretch>
            <a:fillRect/>
          </a:stretch>
        </p:blipFill>
        <p:spPr>
          <a:xfrm>
            <a:off x="4867910" y="3230880"/>
            <a:ext cx="1305560" cy="1567180"/>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p:cNvPicPr>
            <a:picLocks noGrp="1" noChangeAspect="1"/>
          </p:cNvPicPr>
          <p:nvPr>
            <p:ph type="pic" sz="quarter" idx="10"/>
          </p:nvPr>
        </p:nvPicPr>
        <p:blipFill>
          <a:blip r:embed="rId1"/>
          <a:srcRect t="7800" b="7800"/>
          <a:stretch>
            <a:fillRect/>
          </a:stretch>
        </p:blipFill>
        <p:spPr/>
      </p:pic>
      <p:sp>
        <p:nvSpPr>
          <p:cNvPr id="20" name="文本框19"/>
          <p:cNvSpPr/>
          <p:nvPr/>
        </p:nvSpPr>
        <p:spPr>
          <a:xfrm>
            <a:off x="314325" y="1089025"/>
            <a:ext cx="3427095" cy="2966085"/>
          </a:xfrm>
          <a:prstGeom prst="rect">
            <a:avLst/>
          </a:prstGeom>
        </p:spPr>
        <p:txBody>
          <a:bodyPr wrap="square">
            <a:spAutoFit/>
          </a:bodyPr>
          <a:lstStyle/>
          <a:p>
            <a:pPr>
              <a:lnSpc>
                <a:spcPct val="150000"/>
              </a:lnSpc>
            </a:pPr>
            <a:r>
              <a:rPr lang="en-US" altLang="zh-CN" dirty="0">
                <a:solidFill>
                  <a:schemeClr val="bg1"/>
                </a:solidFill>
                <a:latin typeface="Times New Roman" panose="02020603050405020304" charset="0"/>
                <a:cs typeface="Times New Roman" panose="02020603050405020304" charset="0"/>
                <a:sym typeface="+mn-lt"/>
              </a:rPr>
              <a:t>So, how does this "cut the price" game allow Pinduoduo's user base to snowball so massively?</a:t>
            </a:r>
            <a:endParaRPr lang="en-US" altLang="zh-CN" dirty="0">
              <a:solidFill>
                <a:schemeClr val="bg1"/>
              </a:solidFill>
              <a:latin typeface="Times New Roman" panose="02020603050405020304" charset="0"/>
              <a:cs typeface="Times New Roman" panose="02020603050405020304" charset="0"/>
              <a:sym typeface="+mn-lt"/>
            </a:endParaRPr>
          </a:p>
          <a:p>
            <a:pPr>
              <a:lnSpc>
                <a:spcPct val="150000"/>
              </a:lnSpc>
            </a:pPr>
            <a:endParaRPr lang="en-US" altLang="zh-CN" dirty="0">
              <a:solidFill>
                <a:schemeClr val="bg1"/>
              </a:solidFill>
              <a:latin typeface="Times New Roman" panose="02020603050405020304" charset="0"/>
              <a:cs typeface="Times New Roman" panose="02020603050405020304" charset="0"/>
              <a:sym typeface="+mn-lt"/>
            </a:endParaRPr>
          </a:p>
          <a:p>
            <a:pPr>
              <a:lnSpc>
                <a:spcPct val="150000"/>
              </a:lnSpc>
            </a:pPr>
            <a:r>
              <a:rPr lang="en-US" altLang="zh-CN" dirty="0">
                <a:solidFill>
                  <a:schemeClr val="bg1"/>
                </a:solidFill>
                <a:latin typeface="Times New Roman" panose="02020603050405020304" charset="0"/>
                <a:cs typeface="Times New Roman" panose="02020603050405020304" charset="0"/>
                <a:sym typeface="+mn-lt"/>
              </a:rPr>
              <a:t>The answer lies in how it precisely leverages two huge user groups:</a:t>
            </a:r>
            <a:endParaRPr lang="en-US" altLang="zh-CN" dirty="0">
              <a:solidFill>
                <a:schemeClr val="bg1"/>
              </a:solidFill>
              <a:latin typeface="Times New Roman" panose="02020603050405020304" charset="0"/>
              <a:cs typeface="Times New Roman" panose="02020603050405020304" charset="0"/>
              <a:sym typeface="+mn-lt"/>
            </a:endParaRPr>
          </a:p>
          <a:p>
            <a:pPr>
              <a:lnSpc>
                <a:spcPct val="150000"/>
              </a:lnSpc>
            </a:pPr>
            <a:endParaRPr lang="en-US" altLang="zh-CN" sz="825" dirty="0">
              <a:solidFill>
                <a:schemeClr val="bg1"/>
              </a:solidFill>
              <a:cs typeface="+mn-ea"/>
              <a:sym typeface="+mn-lt"/>
            </a:endParaRPr>
          </a:p>
          <a:p>
            <a:pPr>
              <a:lnSpc>
                <a:spcPct val="150000"/>
              </a:lnSpc>
            </a:pPr>
            <a:endParaRPr lang="en-US" altLang="zh-CN" sz="825" dirty="0">
              <a:solidFill>
                <a:schemeClr val="bg1"/>
              </a:solidFill>
              <a:cs typeface="+mn-ea"/>
              <a:sym typeface="+mn-lt"/>
            </a:endParaRPr>
          </a:p>
        </p:txBody>
      </p:sp>
      <p:sp>
        <p:nvSpPr>
          <p:cNvPr id="25" name="文本框21"/>
          <p:cNvSpPr/>
          <p:nvPr/>
        </p:nvSpPr>
        <p:spPr>
          <a:xfrm>
            <a:off x="4296410" y="852805"/>
            <a:ext cx="4404360" cy="190246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dirty="0">
              <a:solidFill>
                <a:schemeClr val="tx1"/>
              </a:solidFill>
              <a:cs typeface="+mn-ea"/>
              <a:sym typeface="+mn-lt"/>
            </a:endParaRPr>
          </a:p>
        </p:txBody>
      </p:sp>
      <p:sp>
        <p:nvSpPr>
          <p:cNvPr id="27" name="文本框 21"/>
          <p:cNvSpPr/>
          <p:nvPr/>
        </p:nvSpPr>
        <p:spPr>
          <a:xfrm>
            <a:off x="5173980" y="3103880"/>
            <a:ext cx="3868420" cy="147066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dirty="0">
              <a:solidFill>
                <a:schemeClr val="tx1"/>
              </a:solidFill>
              <a:cs typeface="+mn-ea"/>
              <a:sym typeface="+mn-lt"/>
            </a:endParaRPr>
          </a:p>
        </p:txBody>
      </p:sp>
      <p:sp>
        <p:nvSpPr>
          <p:cNvPr id="17" name="文本框 16"/>
          <p:cNvSpPr txBox="1"/>
          <p:nvPr/>
        </p:nvSpPr>
        <p:spPr>
          <a:xfrm>
            <a:off x="4412615" y="596265"/>
            <a:ext cx="4171315" cy="1913890"/>
          </a:xfrm>
          <a:prstGeom prst="rect">
            <a:avLst/>
          </a:prstGeom>
          <a:noFill/>
        </p:spPr>
        <p:txBody>
          <a:bodyPr wrap="square" rtlCol="0">
            <a:noAutofit/>
          </a:bodyPr>
          <a:lstStyle/>
          <a:p>
            <a:pPr>
              <a:lnSpc>
                <a:spcPct val="150000"/>
              </a:lnSpc>
            </a:pPr>
            <a:endParaRPr lang="en-US" altLang="zh-CN" sz="1100" dirty="0">
              <a:solidFill>
                <a:schemeClr val="tx1"/>
              </a:solidFill>
              <a:latin typeface="Times New Roman" panose="02020603050405020304" charset="0"/>
              <a:cs typeface="Times New Roman" panose="02020603050405020304" charset="0"/>
              <a:sym typeface="+mn-lt"/>
            </a:endParaRPr>
          </a:p>
          <a:p>
            <a:pPr>
              <a:lnSpc>
                <a:spcPct val="150000"/>
              </a:lnSpc>
            </a:pPr>
            <a:r>
              <a:rPr lang="en-US" altLang="zh-CN" sz="1600" dirty="0">
                <a:solidFill>
                  <a:schemeClr val="tx1"/>
                </a:solidFill>
                <a:latin typeface="Times New Roman" panose="02020603050405020304" charset="0"/>
                <a:cs typeface="Times New Roman" panose="02020603050405020304" charset="0"/>
                <a:sym typeface="+mn-lt"/>
              </a:rPr>
              <a:t>First, it leverages our strong-tie networks. To help you "cut the price," your family, coworkers, and best friends—your closest circles—get roped in. They became Pinduoduo's first wave of "seed users."</a:t>
            </a:r>
            <a:endParaRPr lang="en-US" altLang="zh-CN" sz="1600" dirty="0">
              <a:solidFill>
                <a:schemeClr val="tx1"/>
              </a:solidFill>
              <a:latin typeface="Times New Roman" panose="02020603050405020304" charset="0"/>
              <a:cs typeface="Times New Roman" panose="02020603050405020304" charset="0"/>
              <a:sym typeface="+mn-lt"/>
            </a:endParaRPr>
          </a:p>
        </p:txBody>
      </p:sp>
      <p:sp>
        <p:nvSpPr>
          <p:cNvPr id="19" name="文本框 18"/>
          <p:cNvSpPr txBox="1"/>
          <p:nvPr/>
        </p:nvSpPr>
        <p:spPr>
          <a:xfrm>
            <a:off x="5275580" y="3188970"/>
            <a:ext cx="3766820" cy="1198880"/>
          </a:xfrm>
          <a:prstGeom prst="rect">
            <a:avLst/>
          </a:prstGeom>
          <a:noFill/>
        </p:spPr>
        <p:txBody>
          <a:bodyPr wrap="square" rtlCol="0">
            <a:spAutoFit/>
          </a:bodyPr>
          <a:lstStyle/>
          <a:p>
            <a:pPr>
              <a:lnSpc>
                <a:spcPct val="150000"/>
              </a:lnSpc>
            </a:pPr>
            <a:r>
              <a:rPr lang="en-US" altLang="zh-CN" sz="1600" dirty="0">
                <a:solidFill>
                  <a:schemeClr val="tx1"/>
                </a:solidFill>
                <a:latin typeface="Times New Roman" panose="02020603050405020304" charset="0"/>
                <a:cs typeface="Times New Roman" panose="02020603050405020304" charset="0"/>
                <a:sym typeface="+mn-lt"/>
              </a:rPr>
              <a:t>Second, and more crucially, it leverages a network of weak ties and even no ties—what we often call the "lower-tier market."</a:t>
            </a:r>
            <a:endParaRPr lang="en-US" altLang="zh-CN" sz="1600" dirty="0">
              <a:solidFill>
                <a:schemeClr val="tx1"/>
              </a:solidFill>
              <a:latin typeface="Times New Roman" panose="02020603050405020304" charset="0"/>
              <a:cs typeface="Times New Roman" panose="02020603050405020304"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500" fill="hold"/>
                                        <p:tgtEl>
                                          <p:spTgt spid="17"/>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bldLvl="0" animBg="1"/>
      <p:bldP spid="27" grpId="0" bldLvl="0" animBg="1"/>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21"/>
          <p:cNvSpPr/>
          <p:nvPr/>
        </p:nvSpPr>
        <p:spPr>
          <a:xfrm>
            <a:off x="544195" y="144145"/>
            <a:ext cx="4490085" cy="3969385"/>
          </a:xfrm>
          <a:prstGeom prst="rect">
            <a:avLst/>
          </a:prstGeom>
        </p:spPr>
        <p:txBody>
          <a:bodyPr wrap="square">
            <a:spAutoFit/>
          </a:bodyPr>
          <a:lstStyle/>
          <a:p>
            <a:pPr>
              <a:lnSpc>
                <a:spcPct val="150000"/>
              </a:lnSpc>
            </a:pPr>
            <a:r>
              <a:rPr lang="en-US" altLang="zh-CN" sz="2400" dirty="0">
                <a:solidFill>
                  <a:schemeClr val="tx1"/>
                </a:solidFill>
                <a:latin typeface="Times New Roman" panose="02020603050405020304" charset="0"/>
                <a:cs typeface="Times New Roman" panose="02020603050405020304" charset="0"/>
                <a:sym typeface="+mn-lt"/>
              </a:rPr>
              <a:t>Pinduoduo isn't just an app; it's a social experiment wrapped in a shopping addiction. It's chaotic, it's clever, and it proves that when it comes to "getting a steal," human social potential is limitless.</a:t>
            </a:r>
            <a:endParaRPr lang="en-US" altLang="zh-CN" sz="2400" dirty="0">
              <a:solidFill>
                <a:schemeClr val="tx1"/>
              </a:solidFill>
              <a:latin typeface="Times New Roman" panose="02020603050405020304" charset="0"/>
              <a:cs typeface="Times New Roman" panose="02020603050405020304" charset="0"/>
              <a:sym typeface="+mn-lt"/>
            </a:endParaRPr>
          </a:p>
          <a:p>
            <a:pPr>
              <a:lnSpc>
                <a:spcPct val="150000"/>
              </a:lnSpc>
            </a:pPr>
            <a:endParaRPr lang="en-US" altLang="zh-CN" sz="2400" dirty="0">
              <a:solidFill>
                <a:schemeClr val="tx1"/>
              </a:solidFill>
              <a:latin typeface="Times New Roman" panose="02020603050405020304" charset="0"/>
              <a:cs typeface="Times New Roman" panose="02020603050405020304" charset="0"/>
              <a:sym typeface="+mn-lt"/>
            </a:endParaRPr>
          </a:p>
        </p:txBody>
      </p:sp>
      <p:pic>
        <p:nvPicPr>
          <p:cNvPr id="11" name="图片 10"/>
          <p:cNvPicPr>
            <a:picLocks noChangeAspect="1"/>
          </p:cNvPicPr>
          <p:nvPr>
            <p:custDataLst>
              <p:tags r:id="rId1"/>
            </p:custDataLst>
          </p:nvPr>
        </p:nvPicPr>
        <p:blipFill>
          <a:blip r:embed="rId2"/>
          <a:srcRect t="20099" b="29012"/>
          <a:stretch>
            <a:fillRect/>
          </a:stretch>
        </p:blipFill>
        <p:spPr>
          <a:xfrm>
            <a:off x="5254625" y="144145"/>
            <a:ext cx="3115945" cy="34150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p="http://schemas.openxmlformats.org/presentationml/2006/main">
  <p:tag name="KSO_WM_MEDIACOVER_FLAG" val="1"/>
  <p:tag name="KSO_WM_UNIT_MEDIACOVER_BTN_STATE" val="1"/>
  <p:tag name="KSO_WM_UNIT_MEDIACOVER_BTNRECT" val="0*0*0*0"/>
</p:tagLst>
</file>

<file path=ppt/tags/tag2.xml><?xml version="1.0" encoding="utf-8"?>
<p:tagLst xmlns:p="http://schemas.openxmlformats.org/presentationml/2006/main">
  <p:tag name="KSO_WM_DIAGRAM_VIRTUALLY_FRAME" val="{&quot;height&quot;:573.5,&quot;left&quot;:204.9935433070866,&quot;top&quot;:0,&quot;width&quot;:478.60062992125984}"/>
</p:tagLst>
</file>

<file path=ppt/tags/tag3.xml><?xml version="1.0" encoding="utf-8"?>
<p:tagLst xmlns:p="http://schemas.openxmlformats.org/presentationml/2006/main">
  <p:tag name="KSO_WM_DIAGRAM_VIRTUALLY_FRAME" val="{&quot;height&quot;:405,&quot;left&quot;:204.9935433070866,&quot;top&quot;:0,&quot;width&quot;:471.60062992125984}"/>
</p:tagLst>
</file>

<file path=ppt/theme/theme1.xml><?xml version="1.0" encoding="utf-8"?>
<a:theme xmlns:a="http://schemas.openxmlformats.org/drawingml/2006/main" name="78">
  <a:themeElements>
    <a:clrScheme name="Charity">
      <a:dk1>
        <a:sysClr val="windowText" lastClr="000000"/>
      </a:dk1>
      <a:lt1>
        <a:sysClr val="window" lastClr="FFFFFF"/>
      </a:lt1>
      <a:dk2>
        <a:srgbClr val="505046"/>
      </a:dk2>
      <a:lt2>
        <a:srgbClr val="EEECE1"/>
      </a:lt2>
      <a:accent1>
        <a:srgbClr val="BF0413"/>
      </a:accent1>
      <a:accent2>
        <a:srgbClr val="73030D"/>
      </a:accent2>
      <a:accent3>
        <a:srgbClr val="8C041D"/>
      </a:accent3>
      <a:accent4>
        <a:srgbClr val="BF0B2C"/>
      </a:accent4>
      <a:accent5>
        <a:srgbClr val="D96277"/>
      </a:accent5>
      <a:accent6>
        <a:srgbClr val="B22600"/>
      </a:accent6>
      <a:hlink>
        <a:srgbClr val="CC9900"/>
      </a:hlink>
      <a:folHlink>
        <a:srgbClr val="666699"/>
      </a:folHlink>
    </a:clrScheme>
    <a:fontScheme name="55jk3nzg">
      <a:majorFont>
        <a:latin typeface="思源黑体 ExtraLight"/>
        <a:ea typeface="思源黑体 ExtraLight"/>
        <a:cs typeface=""/>
      </a:majorFont>
      <a:minorFont>
        <a:latin typeface="思源黑体 ExtraLight"/>
        <a:ea typeface="思源黑体 ExtraLight"/>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1961</Words>
  <Application>WPS 演示</Application>
  <PresentationFormat>全屏显示(16:9)</PresentationFormat>
  <Paragraphs>54</Paragraphs>
  <Slides>10</Slides>
  <Notes>6</Notes>
  <HiddenSlides>1</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10</vt:i4>
      </vt:variant>
    </vt:vector>
  </HeadingPairs>
  <TitlesOfParts>
    <vt:vector size="20" baseType="lpstr">
      <vt:lpstr>Arial</vt:lpstr>
      <vt:lpstr>宋体</vt:lpstr>
      <vt:lpstr>Wingdings</vt:lpstr>
      <vt:lpstr>仓耳渔阳体 W05</vt:lpstr>
      <vt:lpstr>仓耳与墨 W03</vt:lpstr>
      <vt:lpstr>Times New Roman</vt:lpstr>
      <vt:lpstr>思源黑体 ExtraLight</vt:lpstr>
      <vt:lpstr>微软雅黑</vt:lpstr>
      <vt:lpstr>Calibri</vt:lpstr>
      <vt:lpstr>78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美如蓝</dc:creator>
  <cp:lastModifiedBy>小小狐</cp:lastModifiedBy>
  <cp:revision>249</cp:revision>
  <dcterms:created xsi:type="dcterms:W3CDTF">2019-08-05T19:29:00Z</dcterms:created>
  <dcterms:modified xsi:type="dcterms:W3CDTF">2025-11-07T15:28:42Z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A2658397E2024F3DA328BD53860B4746_11</vt:lpwstr>
  </property>
  <property fmtid="{D5CDD505-2E9C-101B-9397-08002B2CF9AE}" pid="3" name="KSOProductBuildVer">
    <vt:lpwstr>2052-12.1.0.23542</vt:lpwstr>
  </property>
  <property fmtid="{D5CDD505-2E9C-101B-9397-08002B2CF9AE}" pid="4" name="KSOTemplateUUID">
    <vt:lpwstr>v1.0_mb_UhqREmLaxHjIHlc1C2A7aQ==</vt:lpwstr>
  </property>
</Properties>
</file>