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940"/>
  </p:normalViewPr>
  <p:slideViewPr>
    <p:cSldViewPr snapToGrid="0" snapToObjects="1">
      <p:cViewPr varScale="1">
        <p:scale>
          <a:sx n="90" d="100"/>
          <a:sy n="90" d="100"/>
        </p:scale>
        <p:origin x="232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92D8FD-24E3-FD40-9041-25832ADC0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4372B30-48D2-0843-98BF-2AA09FC6F5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B06DAA-BDFA-974E-B2B7-00B0414EA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6453-F8D5-EC4E-BC11-F53637164337}" type="datetimeFigureOut">
              <a:rPr kumimoji="1" lang="zh-CN" altLang="en-US" smtClean="0"/>
              <a:t>2020/11/22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97348D-AE82-BF4F-9788-2AA2789E2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F547C2-EB47-2941-9427-853A7E56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96F19-498E-BA40-87EF-9C89AF8D86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08412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991BEC-A938-4F42-8BAF-D538C94F6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374E82A-8B17-4343-AB1F-4308F84A0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89CF4B-47E1-4142-8FF3-80F19D53E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6453-F8D5-EC4E-BC11-F53637164337}" type="datetimeFigureOut">
              <a:rPr kumimoji="1" lang="zh-CN" altLang="en-US" smtClean="0"/>
              <a:t>2020/11/22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D657D0-4BAA-F74A-8101-6B8AF96D0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774050-8F36-7445-ABB6-6FB0F5080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96F19-498E-BA40-87EF-9C89AF8D86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29445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3027BC6-1E83-8947-95BC-CAFB7EA21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B327889-79FD-9041-BAA6-798AD5A7A2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933DD0-AD8D-D848-8E7A-E15F48117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6453-F8D5-EC4E-BC11-F53637164337}" type="datetimeFigureOut">
              <a:rPr kumimoji="1" lang="zh-CN" altLang="en-US" smtClean="0"/>
              <a:t>2020/11/22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140EEA-452C-864C-B7E4-54A8654A2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4E5DD2-E3F4-9B42-8627-102061D4D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96F19-498E-BA40-87EF-9C89AF8D86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4447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9DD2BB-CAC5-BD45-AE9D-D8BFA0C40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2918BB-B8AF-AF4D-A409-DAFC568D1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097D22-66FB-AF41-8537-3AA4D6A95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6453-F8D5-EC4E-BC11-F53637164337}" type="datetimeFigureOut">
              <a:rPr kumimoji="1" lang="zh-CN" altLang="en-US" smtClean="0"/>
              <a:t>2020/11/22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0D96F29-0A20-904A-85B2-31767BE3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42816A-787C-4D43-91D6-726E12BD4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96F19-498E-BA40-87EF-9C89AF8D86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4877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118427-8250-9843-B424-0AA13B47D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7109F85-0B09-A441-8A23-D0EEA9910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A8FA65-0381-BE49-8333-F46718154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6453-F8D5-EC4E-BC11-F53637164337}" type="datetimeFigureOut">
              <a:rPr kumimoji="1" lang="zh-CN" altLang="en-US" smtClean="0"/>
              <a:t>2020/11/22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17582E-CA90-9E49-9F8A-DA92B5342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27C36C-7A4B-F94E-BF99-771BE4804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96F19-498E-BA40-87EF-9C89AF8D86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0922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C98FCC-C8D2-E44E-9C5A-E3546AB68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30FBD2-5F61-6841-B973-434028EE8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A76C2CA-9A91-DD4B-A8A6-49FF70D56D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1864107-9BE9-4942-A94D-7F2208A3E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6453-F8D5-EC4E-BC11-F53637164337}" type="datetimeFigureOut">
              <a:rPr kumimoji="1" lang="zh-CN" altLang="en-US" smtClean="0"/>
              <a:t>2020/11/22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B3764D0-E828-414A-95C9-B00EEA5D9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376C95-73AA-5744-8D75-E1A012FFB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96F19-498E-BA40-87EF-9C89AF8D86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91591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1B3A84-467A-5B4E-A7DF-45C03E01A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355613C-F335-D344-ABE9-94FBF2532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DDA5D27-9F6C-BD43-B707-0961E9740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135EDF5-FAD5-F047-AC8F-39AC91F47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31A048F-55D3-0243-B54E-6BFAF09018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F3EDC42-59C8-1348-BEC5-1D8B5E314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6453-F8D5-EC4E-BC11-F53637164337}" type="datetimeFigureOut">
              <a:rPr kumimoji="1" lang="zh-CN" altLang="en-US" smtClean="0"/>
              <a:t>2020/11/22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377DAD4-6162-5242-9D43-345663F63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0EB7982-3AE7-8B4D-AD3A-49B77BEAA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96F19-498E-BA40-87EF-9C89AF8D86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40353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7DDC5A-7FCE-BB4A-9CD0-AA1CBF954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9511F9B-A635-724B-A765-9FCEE9F34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6453-F8D5-EC4E-BC11-F53637164337}" type="datetimeFigureOut">
              <a:rPr kumimoji="1" lang="zh-CN" altLang="en-US" smtClean="0"/>
              <a:t>2020/11/22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2B48C5B-9DC6-A04F-8194-2201CF8DE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A42A0BB-2B8F-F64F-8223-1187D4248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96F19-498E-BA40-87EF-9C89AF8D86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0112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FA90707-FD4C-2140-A3F9-662DA3218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6453-F8D5-EC4E-BC11-F53637164337}" type="datetimeFigureOut">
              <a:rPr kumimoji="1" lang="zh-CN" altLang="en-US" smtClean="0"/>
              <a:t>2020/11/22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8C973F1-63DE-4142-876B-B581C3D2A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AB35113-46BA-CA48-AF65-5A0F4DAF0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96F19-498E-BA40-87EF-9C89AF8D86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96636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37FCA2-676D-6843-AF04-00473AA8E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1632EC-7009-6846-9D15-56CE1F57A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F4B2324-3DB9-E544-90A7-E7A00CB79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A6CAE7F-FB1E-8847-9338-3C68BD2C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6453-F8D5-EC4E-BC11-F53637164337}" type="datetimeFigureOut">
              <a:rPr kumimoji="1" lang="zh-CN" altLang="en-US" smtClean="0"/>
              <a:t>2020/11/22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61F5C7F-273B-4049-B938-0C21476F3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F02E3DA-8FD0-EC49-956A-D68C428B7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96F19-498E-BA40-87EF-9C89AF8D86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35060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FBB239-97DE-E642-9A68-81C9BB1D6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F8F0124-102F-8241-BBE3-257D2F869D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715DBF2-5271-C247-BF89-F0FF80A1AA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074DC98-0434-1C4F-A9E3-8D0BCD512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6453-F8D5-EC4E-BC11-F53637164337}" type="datetimeFigureOut">
              <a:rPr kumimoji="1" lang="zh-CN" altLang="en-US" smtClean="0"/>
              <a:t>2020/11/22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8874CF8-868B-9C4D-BE00-8BD2EF41C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E61B47-2F7A-184B-BB59-FB85FFCBD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96F19-498E-BA40-87EF-9C89AF8D86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99647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EE3F73B-0DA1-144B-8139-8D0AD9F7E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23FB749-007B-F24E-8FBB-BD1C41305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D15FFC5-B1C5-214A-B8EE-0E4307B90B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E6453-F8D5-EC4E-BC11-F53637164337}" type="datetimeFigureOut">
              <a:rPr kumimoji="1" lang="zh-CN" altLang="en-US" smtClean="0"/>
              <a:t>2020/11/22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A20D67-9169-A84E-BD37-531A5224BF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FAA155-B1DD-6D41-BA39-FCBCC8ADDE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96F19-498E-BA40-87EF-9C89AF8D865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7760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>
            <a:extLst>
              <a:ext uri="{FF2B5EF4-FFF2-40B4-BE49-F238E27FC236}">
                <a16:creationId xmlns:a16="http://schemas.microsoft.com/office/drawing/2014/main" id="{B3576D58-1462-7649-ACA3-D6B39D26FB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2271D191-7C2B-824C-9D51-AA0379AF0E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 descr="交通标志特写&#10;&#10;描述已自动生成">
            <a:extLst>
              <a:ext uri="{FF2B5EF4-FFF2-40B4-BE49-F238E27FC236}">
                <a16:creationId xmlns:a16="http://schemas.microsoft.com/office/drawing/2014/main" id="{CC81E902-B4D9-904B-BC78-DC96CC237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32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D2839A-C067-0943-BC92-9570B690B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内容占位符 4" descr="路上的标志&#10;&#10;描述已自动生成">
            <a:extLst>
              <a:ext uri="{FF2B5EF4-FFF2-40B4-BE49-F238E27FC236}">
                <a16:creationId xmlns:a16="http://schemas.microsoft.com/office/drawing/2014/main" id="{391E03DB-801C-8E48-AE28-7E8D1AA06F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74" y="0"/>
            <a:ext cx="12167652" cy="6858000"/>
          </a:xfrm>
        </p:spPr>
      </p:pic>
    </p:spTree>
    <p:extLst>
      <p:ext uri="{BB962C8B-B14F-4D97-AF65-F5344CB8AC3E}">
        <p14:creationId xmlns:p14="http://schemas.microsoft.com/office/powerpoint/2010/main" val="1760355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内容占位符 10" descr="图形用户界面, 应用程序&#10;&#10;描述已自动生成">
            <a:extLst>
              <a:ext uri="{FF2B5EF4-FFF2-40B4-BE49-F238E27FC236}">
                <a16:creationId xmlns:a16="http://schemas.microsoft.com/office/drawing/2014/main" id="{939F4700-1C67-8D4F-95B6-B266C560C8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14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F99402-D455-FB4B-96AF-DDE1F7058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内容占位符 4" descr="图形用户界面, 文本, 应用程序, 信件, 电子邮件&#10;&#10;描述已自动生成">
            <a:extLst>
              <a:ext uri="{FF2B5EF4-FFF2-40B4-BE49-F238E27FC236}">
                <a16:creationId xmlns:a16="http://schemas.microsoft.com/office/drawing/2014/main" id="{9604BD88-2C24-FD49-AED9-9B7168D639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088" y="182562"/>
            <a:ext cx="11783824" cy="6492875"/>
          </a:xfrm>
        </p:spPr>
      </p:pic>
    </p:spTree>
    <p:extLst>
      <p:ext uri="{BB962C8B-B14F-4D97-AF65-F5344CB8AC3E}">
        <p14:creationId xmlns:p14="http://schemas.microsoft.com/office/powerpoint/2010/main" val="452222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5C6B84-5D15-214F-B6C9-4354BA108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7" name="内容占位符 6" descr="图形用户界面, 文本, 应用程序, 电子邮件&#10;&#10;描述已自动生成">
            <a:extLst>
              <a:ext uri="{FF2B5EF4-FFF2-40B4-BE49-F238E27FC236}">
                <a16:creationId xmlns:a16="http://schemas.microsoft.com/office/drawing/2014/main" id="{B74DCD62-483F-1545-A227-A802DD339D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4300" y="102423"/>
            <a:ext cx="12139528" cy="6755577"/>
          </a:xfrm>
        </p:spPr>
      </p:pic>
    </p:spTree>
    <p:extLst>
      <p:ext uri="{BB962C8B-B14F-4D97-AF65-F5344CB8AC3E}">
        <p14:creationId xmlns:p14="http://schemas.microsoft.com/office/powerpoint/2010/main" val="3375039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B8EB8FC7-F33A-A24E-B45E-61AC20AD03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8078" y="0"/>
            <a:ext cx="12328155" cy="6870378"/>
          </a:xfrm>
        </p:spPr>
      </p:pic>
    </p:spTree>
    <p:extLst>
      <p:ext uri="{BB962C8B-B14F-4D97-AF65-F5344CB8AC3E}">
        <p14:creationId xmlns:p14="http://schemas.microsoft.com/office/powerpoint/2010/main" val="3368702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69852A8A-19A6-584F-A904-0D07803996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60119" y="0"/>
            <a:ext cx="12352119" cy="6858000"/>
          </a:xfrm>
        </p:spPr>
      </p:pic>
    </p:spTree>
    <p:extLst>
      <p:ext uri="{BB962C8B-B14F-4D97-AF65-F5344CB8AC3E}">
        <p14:creationId xmlns:p14="http://schemas.microsoft.com/office/powerpoint/2010/main" val="3998644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CE88ABF-5D9E-0B40-9F68-8D37C03BC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153" y="177005"/>
            <a:ext cx="11801694" cy="6503989"/>
          </a:xfrm>
        </p:spPr>
      </p:pic>
    </p:spTree>
    <p:extLst>
      <p:ext uri="{BB962C8B-B14F-4D97-AF65-F5344CB8AC3E}">
        <p14:creationId xmlns:p14="http://schemas.microsoft.com/office/powerpoint/2010/main" val="1464833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3B2127-B96E-AE4E-84D8-AA508415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内容占位符 4" descr="图示, 文本&#10;&#10;描述已自动生成">
            <a:extLst>
              <a:ext uri="{FF2B5EF4-FFF2-40B4-BE49-F238E27FC236}">
                <a16:creationId xmlns:a16="http://schemas.microsoft.com/office/drawing/2014/main" id="{1D4E7936-41AF-664F-9BA6-B41628BD6A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744" y="252774"/>
            <a:ext cx="11819652" cy="6605226"/>
          </a:xfrm>
        </p:spPr>
      </p:pic>
    </p:spTree>
    <p:extLst>
      <p:ext uri="{BB962C8B-B14F-4D97-AF65-F5344CB8AC3E}">
        <p14:creationId xmlns:p14="http://schemas.microsoft.com/office/powerpoint/2010/main" val="2779604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7A720F-AAA1-6C4D-9AA7-67044E274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44F262F3-A7B1-B24E-A10F-C2B09DB799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200026"/>
            <a:ext cx="12044363" cy="6789116"/>
          </a:xfrm>
        </p:spPr>
      </p:pic>
    </p:spTree>
    <p:extLst>
      <p:ext uri="{BB962C8B-B14F-4D97-AF65-F5344CB8AC3E}">
        <p14:creationId xmlns:p14="http://schemas.microsoft.com/office/powerpoint/2010/main" val="3765039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等线 Light</vt:lpstr>
      <vt:lpstr>等线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J.R.</dc:creator>
  <cp:lastModifiedBy>J.R.</cp:lastModifiedBy>
  <cp:revision>1</cp:revision>
  <dcterms:created xsi:type="dcterms:W3CDTF">2020-11-22T14:39:41Z</dcterms:created>
  <dcterms:modified xsi:type="dcterms:W3CDTF">2020-11-22T14:42:35Z</dcterms:modified>
</cp:coreProperties>
</file>