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2" r:id="rId3"/>
  </p:sldMasterIdLst>
  <p:notesMasterIdLst>
    <p:notesMasterId r:id="rId11"/>
  </p:notesMasterIdLst>
  <p:handoutMasterIdLst>
    <p:handoutMasterId r:id="rId22"/>
  </p:handoutMasterIdLst>
  <p:sldIdLst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</p:sldIdLst>
  <p:sldSz cx="12192000" cy="68580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2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-822" y="-4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handoutMaster" Target="handoutMasters/handoutMaster1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9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1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1048762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763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1048764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9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5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1048756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757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1048758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8759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1048760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6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1048657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en-US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9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1048690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en-US" altLang="zh-C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9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1048730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en-US" altLang="zh-CN">
              <a:sym typeface="+mn-ea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hangye/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3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59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104859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6973148-C612-4D1D-A22D-A4E61E24788A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59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59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EADC46F9-B7CF-442C-8C28-3D29EFF7F3B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9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3" name="Date Placeholder 1"/>
          <p:cNvSpPr>
            <a:spLocks noGrp="1"/>
          </p:cNvSpPr>
          <p:nvPr>
            <p:ph type="dt" sz="half"/>
          </p:nvPr>
        </p:nvSpPr>
        <p:spPr/>
        <p:txBody>
          <a:bodyPr/>
          <a:p>
            <a:fld id="{2ABAD141-4F00-4056-9AAD-49C77C01AC1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744" name="Footer Placeholder 2"/>
          <p:cNvSpPr>
            <a:spLocks noGrp="1"/>
          </p:cNvSpPr>
          <p:nvPr>
            <p:ph type="ftr" sz="quarter" idx="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745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p>
            <a:fld id="{93AE1883-0942-4AA3-9DB2-9C7C3A0314B1}" type="slidenum">
              <a:rPr lang="zh-CN" altLang="en-US" smtClean="0"/>
            </a:fld>
            <a:endParaRPr lang="en-US"/>
          </a:p>
        </p:txBody>
      </p:sp>
      <p:sp>
        <p:nvSpPr>
          <p:cNvPr id="1048746" name="TextBox 4"/>
          <p:cNvSpPr txBox="1"/>
          <p:nvPr/>
        </p:nvSpPr>
        <p:spPr>
          <a:xfrm>
            <a:off x="2965031" y="3367444"/>
            <a:ext cx="453650" cy="137203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200000"/>
              </a:lnSpc>
            </a:pPr>
            <a:r>
              <a:rPr lang="zh-CN" altLang="en-US" sz="10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</a:t>
            </a:r>
            <a:r>
              <a:rPr lang="en-US" altLang="zh-CN" sz="10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</a:t>
            </a:r>
            <a:r>
              <a:rPr lang="en-US" altLang="zh-CN" sz="10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http://www.1ppt.com/hangye/</a:t>
            </a:r>
            <a:endParaRPr lang="en-US" altLang="zh-CN" sz="100">
              <a:solidFill>
                <a:schemeClr val="tx1">
                  <a:alpha val="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747" name="TextBox 8"/>
          <p:cNvSpPr txBox="1"/>
          <p:nvPr/>
        </p:nvSpPr>
        <p:spPr>
          <a:xfrm>
            <a:off x="7509627" y="2215277"/>
            <a:ext cx="540060" cy="137203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200000"/>
              </a:lnSpc>
            </a:pPr>
            <a:r>
              <a:rPr lang="zh-CN" altLang="en-US" sz="10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行业</a:t>
            </a:r>
            <a:r>
              <a:rPr lang="en-US" altLang="zh-CN" sz="10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模板</a:t>
            </a:r>
            <a:r>
              <a:rPr lang="en-US" altLang="zh-CN" sz="10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http://www.1ppt.com/hangye/</a:t>
            </a:r>
            <a:endParaRPr lang="en-US" altLang="zh-CN" sz="100">
              <a:solidFill>
                <a:schemeClr val="tx1">
                  <a:alpha val="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748" name="标题 1"/>
          <p:cNvSpPr txBox="1"/>
          <p:nvPr/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91440" tIns="45720" rIns="91440" bIns="45720"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44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j-lt"/>
                <a:ea typeface="+mj-ea"/>
                <a:cs typeface="+mj-cs"/>
                <a:sym typeface="Wingdings" panose="05000000000000000000"/>
              </a:defRPr>
            </a:lvl1pPr>
            <a:lvl2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Wingdings" panose="05000000000000000000"/>
              </a:defRPr>
            </a:lvl2pPr>
            <a:lvl3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Wingdings" panose="05000000000000000000"/>
              </a:defRPr>
            </a:lvl3pPr>
            <a:lvl4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Wingdings" panose="05000000000000000000"/>
              </a:defRPr>
            </a:lvl4pPr>
            <a:lvl5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Wingdings" panose="05000000000000000000"/>
              </a:defRPr>
            </a:lvl5pPr>
            <a:lvl6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Wingdings" panose="05000000000000000000"/>
              </a:defRPr>
            </a:lvl6pPr>
            <a:lvl7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Wingdings" panose="05000000000000000000"/>
              </a:defRPr>
            </a:lvl7pPr>
            <a:lvl8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Wingdings" panose="05000000000000000000"/>
              </a:defRPr>
            </a:lvl8pPr>
            <a:lvl9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Wingdings" panose="05000000000000000000"/>
              </a:defRPr>
            </a:lvl9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749" name="文本占位符 2"/>
          <p:cNvSpPr txBox="1"/>
          <p:nvPr/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91440" tIns="45720" rIns="91440" bIns="4572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24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1pPr>
            <a:lvl2pPr marL="4572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20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2pPr>
            <a:lvl3pPr marL="9144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8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3pPr>
            <a:lvl4pPr marL="13716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4pPr>
            <a:lvl5pPr marL="18288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5pPr>
            <a:lvl6pPr marL="22860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6pPr>
            <a:lvl7pPr marL="27432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7pPr>
            <a:lvl8pPr marL="32004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8pPr>
            <a:lvl9pPr marL="36576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8750" name="内容占位符 3"/>
          <p:cNvSpPr txBox="1"/>
          <p:nvPr/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91440" tIns="45720" rIns="91440" bIns="45720"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2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24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20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5pPr>
            <a:lvl6pPr marL="25146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6pPr>
            <a:lvl7pPr marL="2971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7pPr>
            <a:lvl8pPr marL="3429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8pPr>
            <a:lvl9pPr marL="3886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1048751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8752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1048753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p>
            <a:endParaRPr lang="zh-CN" altLang="en-US"/>
          </a:p>
        </p:txBody>
      </p:sp>
      <p:sp>
        <p:nvSpPr>
          <p:cNvPr id="1048754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p>
            <a:fld id="{E9B957CC-A438-4D82-B305-2291493474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矩形 16"/>
          <p:cNvSpPr/>
          <p:nvPr userDrawn="1"/>
        </p:nvSpPr>
        <p:spPr>
          <a:xfrm>
            <a:off x="-1" y="-6902"/>
            <a:ext cx="12192002" cy="687180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048582" name="任意多边形: 形状 39"/>
          <p:cNvSpPr/>
          <p:nvPr userDrawn="1"/>
        </p:nvSpPr>
        <p:spPr>
          <a:xfrm flipH="1">
            <a:off x="9915883" y="0"/>
            <a:ext cx="2276117" cy="1709936"/>
          </a:xfrm>
          <a:custGeom>
            <a:avLst/>
            <a:gdLst>
              <a:gd name="connsiteX0" fmla="*/ 1694637 w 2276117"/>
              <a:gd name="connsiteY0" fmla="*/ 921697 h 1709936"/>
              <a:gd name="connsiteX1" fmla="*/ 1726936 w 2276117"/>
              <a:gd name="connsiteY1" fmla="*/ 934619 h 1709936"/>
              <a:gd name="connsiteX2" fmla="*/ 1694637 w 2276117"/>
              <a:gd name="connsiteY2" fmla="*/ 992767 h 1709936"/>
              <a:gd name="connsiteX3" fmla="*/ 1694637 w 2276117"/>
              <a:gd name="connsiteY3" fmla="*/ 921697 h 1709936"/>
              <a:gd name="connsiteX4" fmla="*/ 1642950 w 2276117"/>
              <a:gd name="connsiteY4" fmla="*/ 824786 h 1709936"/>
              <a:gd name="connsiteX5" fmla="*/ 1507271 w 2276117"/>
              <a:gd name="connsiteY5" fmla="*/ 895859 h 1709936"/>
              <a:gd name="connsiteX6" fmla="*/ 1642950 w 2276117"/>
              <a:gd name="connsiteY6" fmla="*/ 824786 h 1709936"/>
              <a:gd name="connsiteX7" fmla="*/ 2119533 w 2276117"/>
              <a:gd name="connsiteY7" fmla="*/ 775919 h 1709936"/>
              <a:gd name="connsiteX8" fmla="*/ 2056441 w 2276117"/>
              <a:gd name="connsiteY8" fmla="*/ 779555 h 1709936"/>
              <a:gd name="connsiteX9" fmla="*/ 1901385 w 2276117"/>
              <a:gd name="connsiteY9" fmla="*/ 824787 h 1709936"/>
              <a:gd name="connsiteX10" fmla="*/ 1817392 w 2276117"/>
              <a:gd name="connsiteY10" fmla="*/ 895858 h 1709936"/>
              <a:gd name="connsiteX11" fmla="*/ 2276116 w 2276117"/>
              <a:gd name="connsiteY11" fmla="*/ 798940 h 1709936"/>
              <a:gd name="connsiteX12" fmla="*/ 2185668 w 2276117"/>
              <a:gd name="connsiteY12" fmla="*/ 779555 h 1709936"/>
              <a:gd name="connsiteX13" fmla="*/ 2119533 w 2276117"/>
              <a:gd name="connsiteY13" fmla="*/ 775919 h 1709936"/>
              <a:gd name="connsiteX14" fmla="*/ 208624 w 2276117"/>
              <a:gd name="connsiteY14" fmla="*/ 708492 h 1709936"/>
              <a:gd name="connsiteX15" fmla="*/ 182776 w 2276117"/>
              <a:gd name="connsiteY15" fmla="*/ 760178 h 1709936"/>
              <a:gd name="connsiteX16" fmla="*/ 208624 w 2276117"/>
              <a:gd name="connsiteY16" fmla="*/ 708492 h 1709936"/>
              <a:gd name="connsiteX17" fmla="*/ 1571878 w 2276117"/>
              <a:gd name="connsiteY17" fmla="*/ 579265 h 1709936"/>
              <a:gd name="connsiteX18" fmla="*/ 1274672 w 2276117"/>
              <a:gd name="connsiteY18" fmla="*/ 650337 h 1709936"/>
              <a:gd name="connsiteX19" fmla="*/ 1222989 w 2276117"/>
              <a:gd name="connsiteY19" fmla="*/ 650337 h 1709936"/>
              <a:gd name="connsiteX20" fmla="*/ 1294059 w 2276117"/>
              <a:gd name="connsiteY20" fmla="*/ 721408 h 1709936"/>
              <a:gd name="connsiteX21" fmla="*/ 1552492 w 2276117"/>
              <a:gd name="connsiteY21" fmla="*/ 611574 h 1709936"/>
              <a:gd name="connsiteX22" fmla="*/ 1571878 w 2276117"/>
              <a:gd name="connsiteY22" fmla="*/ 579265 h 1709936"/>
              <a:gd name="connsiteX23" fmla="*/ 215085 w 2276117"/>
              <a:gd name="connsiteY23" fmla="*/ 469434 h 1709936"/>
              <a:gd name="connsiteX24" fmla="*/ 182777 w 2276117"/>
              <a:gd name="connsiteY24" fmla="*/ 469434 h 1709936"/>
              <a:gd name="connsiteX25" fmla="*/ 123299 w 2276117"/>
              <a:gd name="connsiteY25" fmla="*/ 365225 h 1709936"/>
              <a:gd name="connsiteX26" fmla="*/ 215086 w 2276117"/>
              <a:gd name="connsiteY26" fmla="*/ 385441 h 1709936"/>
              <a:gd name="connsiteX27" fmla="*/ 208625 w 2276117"/>
              <a:gd name="connsiteY27" fmla="*/ 443587 h 1709936"/>
              <a:gd name="connsiteX28" fmla="*/ 92329 w 2276117"/>
              <a:gd name="connsiteY28" fmla="*/ 372525 h 1709936"/>
              <a:gd name="connsiteX29" fmla="*/ 123299 w 2276117"/>
              <a:gd name="connsiteY29" fmla="*/ 365225 h 1709936"/>
              <a:gd name="connsiteX30" fmla="*/ 647963 w 2276117"/>
              <a:gd name="connsiteY30" fmla="*/ 191615 h 1709936"/>
              <a:gd name="connsiteX31" fmla="*/ 835336 w 2276117"/>
              <a:gd name="connsiteY31" fmla="*/ 230382 h 1709936"/>
              <a:gd name="connsiteX32" fmla="*/ 815950 w 2276117"/>
              <a:gd name="connsiteY32" fmla="*/ 288531 h 1709936"/>
              <a:gd name="connsiteX33" fmla="*/ 641509 w 2276117"/>
              <a:gd name="connsiteY33" fmla="*/ 359603 h 1709936"/>
              <a:gd name="connsiteX34" fmla="*/ 647963 w 2276117"/>
              <a:gd name="connsiteY34" fmla="*/ 404825 h 1709936"/>
              <a:gd name="connsiteX35" fmla="*/ 628587 w 2276117"/>
              <a:gd name="connsiteY35" fmla="*/ 346678 h 1709936"/>
              <a:gd name="connsiteX36" fmla="*/ 589816 w 2276117"/>
              <a:gd name="connsiteY36" fmla="*/ 366064 h 1709936"/>
              <a:gd name="connsiteX37" fmla="*/ 609200 w 2276117"/>
              <a:gd name="connsiteY37" fmla="*/ 398364 h 1709936"/>
              <a:gd name="connsiteX38" fmla="*/ 583355 w 2276117"/>
              <a:gd name="connsiteY38" fmla="*/ 417748 h 1709936"/>
              <a:gd name="connsiteX39" fmla="*/ 602738 w 2276117"/>
              <a:gd name="connsiteY39" fmla="*/ 456512 h 1709936"/>
              <a:gd name="connsiteX40" fmla="*/ 253849 w 2276117"/>
              <a:gd name="connsiteY40" fmla="*/ 540504 h 1709936"/>
              <a:gd name="connsiteX41" fmla="*/ 460599 w 2276117"/>
              <a:gd name="connsiteY41" fmla="*/ 572814 h 1709936"/>
              <a:gd name="connsiteX42" fmla="*/ 421834 w 2276117"/>
              <a:gd name="connsiteY42" fmla="*/ 624500 h 1709936"/>
              <a:gd name="connsiteX43" fmla="*/ 234471 w 2276117"/>
              <a:gd name="connsiteY43" fmla="*/ 572814 h 1709936"/>
              <a:gd name="connsiteX44" fmla="*/ 260310 w 2276117"/>
              <a:gd name="connsiteY44" fmla="*/ 495282 h 1709936"/>
              <a:gd name="connsiteX45" fmla="*/ 441221 w 2276117"/>
              <a:gd name="connsiteY45" fmla="*/ 424209 h 1709936"/>
              <a:gd name="connsiteX46" fmla="*/ 318458 w 2276117"/>
              <a:gd name="connsiteY46" fmla="*/ 411287 h 1709936"/>
              <a:gd name="connsiteX47" fmla="*/ 589816 w 2276117"/>
              <a:gd name="connsiteY47" fmla="*/ 256224 h 1709936"/>
              <a:gd name="connsiteX48" fmla="*/ 647963 w 2276117"/>
              <a:gd name="connsiteY48" fmla="*/ 191615 h 1709936"/>
              <a:gd name="connsiteX49" fmla="*/ 925784 w 2276117"/>
              <a:gd name="connsiteY49" fmla="*/ 133467 h 1709936"/>
              <a:gd name="connsiteX50" fmla="*/ 861175 w 2276117"/>
              <a:gd name="connsiteY50" fmla="*/ 204537 h 1709936"/>
              <a:gd name="connsiteX51" fmla="*/ 667347 w 2276117"/>
              <a:gd name="connsiteY51" fmla="*/ 178690 h 1709936"/>
              <a:gd name="connsiteX52" fmla="*/ 925784 w 2276117"/>
              <a:gd name="connsiteY52" fmla="*/ 133467 h 1709936"/>
              <a:gd name="connsiteX53" fmla="*/ 1022702 w 2276117"/>
              <a:gd name="connsiteY53" fmla="*/ 4249 h 1709936"/>
              <a:gd name="connsiteX54" fmla="*/ 996854 w 2276117"/>
              <a:gd name="connsiteY54" fmla="*/ 30096 h 1709936"/>
              <a:gd name="connsiteX55" fmla="*/ 1022702 w 2276117"/>
              <a:gd name="connsiteY55" fmla="*/ 4249 h 1709936"/>
              <a:gd name="connsiteX56" fmla="*/ 1379694 w 2276117"/>
              <a:gd name="connsiteY56" fmla="*/ 0 h 1709936"/>
              <a:gd name="connsiteX57" fmla="*/ 867190 w 2276117"/>
              <a:gd name="connsiteY57" fmla="*/ 0 h 1709936"/>
              <a:gd name="connsiteX58" fmla="*/ 875848 w 2276117"/>
              <a:gd name="connsiteY58" fmla="*/ 6919 h 1709936"/>
              <a:gd name="connsiteX59" fmla="*/ 932244 w 2276117"/>
              <a:gd name="connsiteY59" fmla="*/ 88245 h 1709936"/>
              <a:gd name="connsiteX60" fmla="*/ 680273 w 2276117"/>
              <a:gd name="connsiteY60" fmla="*/ 55935 h 1709936"/>
              <a:gd name="connsiteX61" fmla="*/ 486446 w 2276117"/>
              <a:gd name="connsiteY61" fmla="*/ 36558 h 1709936"/>
              <a:gd name="connsiteX62" fmla="*/ 408912 w 2276117"/>
              <a:gd name="connsiteY62" fmla="*/ 62396 h 1709936"/>
              <a:gd name="connsiteX63" fmla="*/ 609202 w 2276117"/>
              <a:gd name="connsiteY63" fmla="*/ 120544 h 1709936"/>
              <a:gd name="connsiteX64" fmla="*/ 667347 w 2276117"/>
              <a:gd name="connsiteY64" fmla="*/ 133467 h 1709936"/>
              <a:gd name="connsiteX65" fmla="*/ 589816 w 2276117"/>
              <a:gd name="connsiteY65" fmla="*/ 191615 h 1709936"/>
              <a:gd name="connsiteX66" fmla="*/ 467059 w 2276117"/>
              <a:gd name="connsiteY66" fmla="*/ 243301 h 1709936"/>
              <a:gd name="connsiteX67" fmla="*/ 428298 w 2276117"/>
              <a:gd name="connsiteY67" fmla="*/ 243301 h 1709936"/>
              <a:gd name="connsiteX68" fmla="*/ 305542 w 2276117"/>
              <a:gd name="connsiteY68" fmla="*/ 378980 h 1709936"/>
              <a:gd name="connsiteX69" fmla="*/ 253849 w 2276117"/>
              <a:gd name="connsiteY69" fmla="*/ 398364 h 1709936"/>
              <a:gd name="connsiteX70" fmla="*/ 234471 w 2276117"/>
              <a:gd name="connsiteY70" fmla="*/ 450050 h 1709936"/>
              <a:gd name="connsiteX71" fmla="*/ 279696 w 2276117"/>
              <a:gd name="connsiteY71" fmla="*/ 301455 h 1709936"/>
              <a:gd name="connsiteX72" fmla="*/ 376605 w 2276117"/>
              <a:gd name="connsiteY72" fmla="*/ 165776 h 1709936"/>
              <a:gd name="connsiteX73" fmla="*/ 253849 w 2276117"/>
              <a:gd name="connsiteY73" fmla="*/ 288533 h 1709936"/>
              <a:gd name="connsiteX74" fmla="*/ 137554 w 2276117"/>
              <a:gd name="connsiteY74" fmla="*/ 88245 h 1709936"/>
              <a:gd name="connsiteX75" fmla="*/ 72129 w 2276117"/>
              <a:gd name="connsiteY75" fmla="*/ 26644 h 1709936"/>
              <a:gd name="connsiteX76" fmla="*/ 33326 w 2276117"/>
              <a:gd name="connsiteY76" fmla="*/ 0 h 1709936"/>
              <a:gd name="connsiteX77" fmla="*/ 14440 w 2276117"/>
              <a:gd name="connsiteY77" fmla="*/ 0 h 1709936"/>
              <a:gd name="connsiteX78" fmla="*/ 36709 w 2276117"/>
              <a:gd name="connsiteY78" fmla="*/ 38277 h 1709936"/>
              <a:gd name="connsiteX79" fmla="*/ 163401 w 2276117"/>
              <a:gd name="connsiteY79" fmla="*/ 223924 h 1709936"/>
              <a:gd name="connsiteX80" fmla="*/ 208626 w 2276117"/>
              <a:gd name="connsiteY80" fmla="*/ 353142 h 1709936"/>
              <a:gd name="connsiteX81" fmla="*/ 1875 w 2276117"/>
              <a:gd name="connsiteY81" fmla="*/ 294993 h 1709936"/>
              <a:gd name="connsiteX82" fmla="*/ 1875 w 2276117"/>
              <a:gd name="connsiteY82" fmla="*/ 398364 h 1709936"/>
              <a:gd name="connsiteX83" fmla="*/ 79407 w 2276117"/>
              <a:gd name="connsiteY83" fmla="*/ 475898 h 1709936"/>
              <a:gd name="connsiteX84" fmla="*/ 1875 w 2276117"/>
              <a:gd name="connsiteY84" fmla="*/ 508205 h 1709936"/>
              <a:gd name="connsiteX85" fmla="*/ 1875 w 2276117"/>
              <a:gd name="connsiteY85" fmla="*/ 566352 h 1709936"/>
              <a:gd name="connsiteX86" fmla="*/ 202164 w 2276117"/>
              <a:gd name="connsiteY86" fmla="*/ 527582 h 1709936"/>
              <a:gd name="connsiteX87" fmla="*/ 53561 w 2276117"/>
              <a:gd name="connsiteY87" fmla="*/ 572814 h 1709936"/>
              <a:gd name="connsiteX88" fmla="*/ 1874 w 2276117"/>
              <a:gd name="connsiteY88" fmla="*/ 708493 h 1709936"/>
              <a:gd name="connsiteX89" fmla="*/ 156938 w 2276117"/>
              <a:gd name="connsiteY89" fmla="*/ 598652 h 1709936"/>
              <a:gd name="connsiteX90" fmla="*/ 279694 w 2276117"/>
              <a:gd name="connsiteY90" fmla="*/ 637422 h 1709936"/>
              <a:gd name="connsiteX91" fmla="*/ 234471 w 2276117"/>
              <a:gd name="connsiteY91" fmla="*/ 695571 h 1709936"/>
              <a:gd name="connsiteX92" fmla="*/ 318458 w 2276117"/>
              <a:gd name="connsiteY92" fmla="*/ 650338 h 1709936"/>
              <a:gd name="connsiteX93" fmla="*/ 383064 w 2276117"/>
              <a:gd name="connsiteY93" fmla="*/ 676184 h 1709936"/>
              <a:gd name="connsiteX94" fmla="*/ 279694 w 2276117"/>
              <a:gd name="connsiteY94" fmla="*/ 831249 h 1709936"/>
              <a:gd name="connsiteX95" fmla="*/ 118168 w 2276117"/>
              <a:gd name="connsiteY95" fmla="*/ 1018613 h 1709936"/>
              <a:gd name="connsiteX96" fmla="*/ 131092 w 2276117"/>
              <a:gd name="connsiteY96" fmla="*/ 792479 h 1709936"/>
              <a:gd name="connsiteX97" fmla="*/ 195700 w 2276117"/>
              <a:gd name="connsiteY97" fmla="*/ 650336 h 1709936"/>
              <a:gd name="connsiteX98" fmla="*/ 131092 w 2276117"/>
              <a:gd name="connsiteY98" fmla="*/ 766640 h 1709936"/>
              <a:gd name="connsiteX99" fmla="*/ 111707 w 2276117"/>
              <a:gd name="connsiteY99" fmla="*/ 740793 h 1709936"/>
              <a:gd name="connsiteX100" fmla="*/ 137554 w 2276117"/>
              <a:gd name="connsiteY100" fmla="*/ 908781 h 1709936"/>
              <a:gd name="connsiteX101" fmla="*/ 102242 w 2276117"/>
              <a:gd name="connsiteY101" fmla="*/ 987195 h 1709936"/>
              <a:gd name="connsiteX102" fmla="*/ 95558 w 2276117"/>
              <a:gd name="connsiteY102" fmla="*/ 1001089 h 1709936"/>
              <a:gd name="connsiteX103" fmla="*/ 111143 w 2276117"/>
              <a:gd name="connsiteY103" fmla="*/ 1062154 h 1709936"/>
              <a:gd name="connsiteX104" fmla="*/ 138937 w 2276117"/>
              <a:gd name="connsiteY104" fmla="*/ 1167940 h 1709936"/>
              <a:gd name="connsiteX105" fmla="*/ 140913 w 2276117"/>
              <a:gd name="connsiteY105" fmla="*/ 1174174 h 1709936"/>
              <a:gd name="connsiteX106" fmla="*/ 144444 w 2276117"/>
              <a:gd name="connsiteY106" fmla="*/ 1178092 h 1709936"/>
              <a:gd name="connsiteX107" fmla="*/ 156938 w 2276117"/>
              <a:gd name="connsiteY107" fmla="*/ 1180140 h 1709936"/>
              <a:gd name="connsiteX108" fmla="*/ 182777 w 2276117"/>
              <a:gd name="connsiteY108" fmla="*/ 1147831 h 1709936"/>
              <a:gd name="connsiteX109" fmla="*/ 311994 w 2276117"/>
              <a:gd name="connsiteY109" fmla="*/ 1070299 h 1709936"/>
              <a:gd name="connsiteX110" fmla="*/ 137554 w 2276117"/>
              <a:gd name="connsiteY110" fmla="*/ 1128447 h 1709936"/>
              <a:gd name="connsiteX111" fmla="*/ 137554 w 2276117"/>
              <a:gd name="connsiteY111" fmla="*/ 1147831 h 1709936"/>
              <a:gd name="connsiteX112" fmla="*/ 182777 w 2276117"/>
              <a:gd name="connsiteY112" fmla="*/ 1083224 h 1709936"/>
              <a:gd name="connsiteX113" fmla="*/ 221548 w 2276117"/>
              <a:gd name="connsiteY113" fmla="*/ 1005690 h 1709936"/>
              <a:gd name="connsiteX114" fmla="*/ 182777 w 2276117"/>
              <a:gd name="connsiteY114" fmla="*/ 1018615 h 1709936"/>
              <a:gd name="connsiteX115" fmla="*/ 305542 w 2276117"/>
              <a:gd name="connsiteY115" fmla="*/ 844172 h 1709936"/>
              <a:gd name="connsiteX116" fmla="*/ 441221 w 2276117"/>
              <a:gd name="connsiteY116" fmla="*/ 682645 h 1709936"/>
              <a:gd name="connsiteX117" fmla="*/ 589816 w 2276117"/>
              <a:gd name="connsiteY117" fmla="*/ 734331 h 1709936"/>
              <a:gd name="connsiteX118" fmla="*/ 667347 w 2276117"/>
              <a:gd name="connsiteY118" fmla="*/ 760180 h 1709936"/>
              <a:gd name="connsiteX119" fmla="*/ 473521 w 2276117"/>
              <a:gd name="connsiteY119" fmla="*/ 637422 h 1709936"/>
              <a:gd name="connsiteX120" fmla="*/ 544591 w 2276117"/>
              <a:gd name="connsiteY120" fmla="*/ 566352 h 1709936"/>
              <a:gd name="connsiteX121" fmla="*/ 686732 w 2276117"/>
              <a:gd name="connsiteY121" fmla="*/ 579266 h 1709936"/>
              <a:gd name="connsiteX122" fmla="*/ 576891 w 2276117"/>
              <a:gd name="connsiteY122" fmla="*/ 514659 h 1709936"/>
              <a:gd name="connsiteX123" fmla="*/ 635047 w 2276117"/>
              <a:gd name="connsiteY123" fmla="*/ 443587 h 1709936"/>
              <a:gd name="connsiteX124" fmla="*/ 660887 w 2276117"/>
              <a:gd name="connsiteY124" fmla="*/ 469434 h 1709936"/>
              <a:gd name="connsiteX125" fmla="*/ 828875 w 2276117"/>
              <a:gd name="connsiteY125" fmla="*/ 495282 h 1709936"/>
              <a:gd name="connsiteX126" fmla="*/ 815950 w 2276117"/>
              <a:gd name="connsiteY126" fmla="*/ 450050 h 1709936"/>
              <a:gd name="connsiteX127" fmla="*/ 1074385 w 2276117"/>
              <a:gd name="connsiteY127" fmla="*/ 721409 h 1709936"/>
              <a:gd name="connsiteX128" fmla="*/ 951629 w 2276117"/>
              <a:gd name="connsiteY128" fmla="*/ 734331 h 1709936"/>
              <a:gd name="connsiteX129" fmla="*/ 887022 w 2276117"/>
              <a:gd name="connsiteY129" fmla="*/ 592191 h 1709936"/>
              <a:gd name="connsiteX130" fmla="*/ 893484 w 2276117"/>
              <a:gd name="connsiteY130" fmla="*/ 747254 h 1709936"/>
              <a:gd name="connsiteX131" fmla="*/ 531668 w 2276117"/>
              <a:gd name="connsiteY131" fmla="*/ 947544 h 1709936"/>
              <a:gd name="connsiteX132" fmla="*/ 635047 w 2276117"/>
              <a:gd name="connsiteY132" fmla="*/ 941083 h 1709936"/>
              <a:gd name="connsiteX133" fmla="*/ 861175 w 2276117"/>
              <a:gd name="connsiteY133" fmla="*/ 876474 h 1709936"/>
              <a:gd name="connsiteX134" fmla="*/ 1067924 w 2276117"/>
              <a:gd name="connsiteY134" fmla="*/ 824788 h 1709936"/>
              <a:gd name="connsiteX135" fmla="*/ 1132533 w 2276117"/>
              <a:gd name="connsiteY135" fmla="*/ 805401 h 1709936"/>
              <a:gd name="connsiteX136" fmla="*/ 1061463 w 2276117"/>
              <a:gd name="connsiteY136" fmla="*/ 844172 h 1709936"/>
              <a:gd name="connsiteX137" fmla="*/ 932244 w 2276117"/>
              <a:gd name="connsiteY137" fmla="*/ 960468 h 1709936"/>
              <a:gd name="connsiteX138" fmla="*/ 796566 w 2276117"/>
              <a:gd name="connsiteY138" fmla="*/ 1121985 h 1709936"/>
              <a:gd name="connsiteX139" fmla="*/ 1003315 w 2276117"/>
              <a:gd name="connsiteY139" fmla="*/ 1050915 h 1709936"/>
              <a:gd name="connsiteX140" fmla="*/ 1171303 w 2276117"/>
              <a:gd name="connsiteY140" fmla="*/ 876474 h 1709936"/>
              <a:gd name="connsiteX141" fmla="*/ 1138994 w 2276117"/>
              <a:gd name="connsiteY141" fmla="*/ 941083 h 1709936"/>
              <a:gd name="connsiteX142" fmla="*/ 1061463 w 2276117"/>
              <a:gd name="connsiteY142" fmla="*/ 1373968 h 1709936"/>
              <a:gd name="connsiteX143" fmla="*/ 1164842 w 2276117"/>
              <a:gd name="connsiteY143" fmla="*/ 1102608 h 1709936"/>
              <a:gd name="connsiteX144" fmla="*/ 1229451 w 2276117"/>
              <a:gd name="connsiteY144" fmla="*/ 986306 h 1709936"/>
              <a:gd name="connsiteX145" fmla="*/ 1184226 w 2276117"/>
              <a:gd name="connsiteY145" fmla="*/ 1128447 h 1709936"/>
              <a:gd name="connsiteX146" fmla="*/ 1255289 w 2276117"/>
              <a:gd name="connsiteY146" fmla="*/ 1399805 h 1709936"/>
              <a:gd name="connsiteX147" fmla="*/ 1294060 w 2276117"/>
              <a:gd name="connsiteY147" fmla="*/ 1470878 h 1709936"/>
              <a:gd name="connsiteX148" fmla="*/ 1365130 w 2276117"/>
              <a:gd name="connsiteY148" fmla="*/ 1709936 h 1709936"/>
              <a:gd name="connsiteX149" fmla="*/ 1365130 w 2276117"/>
              <a:gd name="connsiteY149" fmla="*/ 1102608 h 1709936"/>
              <a:gd name="connsiteX150" fmla="*/ 1423278 w 2276117"/>
              <a:gd name="connsiteY150" fmla="*/ 1089685 h 1709936"/>
              <a:gd name="connsiteX151" fmla="*/ 1436200 w 2276117"/>
              <a:gd name="connsiteY151" fmla="*/ 1264126 h 1709936"/>
              <a:gd name="connsiteX152" fmla="*/ 1630028 w 2276117"/>
              <a:gd name="connsiteY152" fmla="*/ 1063838 h 1709936"/>
              <a:gd name="connsiteX153" fmla="*/ 1694637 w 2276117"/>
              <a:gd name="connsiteY153" fmla="*/ 1393344 h 1709936"/>
              <a:gd name="connsiteX154" fmla="*/ 1707559 w 2276117"/>
              <a:gd name="connsiteY154" fmla="*/ 1522561 h 1709936"/>
              <a:gd name="connsiteX155" fmla="*/ 1752784 w 2276117"/>
              <a:gd name="connsiteY155" fmla="*/ 1380430 h 1709936"/>
              <a:gd name="connsiteX156" fmla="*/ 1817393 w 2276117"/>
              <a:gd name="connsiteY156" fmla="*/ 1147833 h 1709936"/>
              <a:gd name="connsiteX157" fmla="*/ 1940147 w 2276117"/>
              <a:gd name="connsiteY157" fmla="*/ 1419191 h 1709936"/>
              <a:gd name="connsiteX158" fmla="*/ 1953070 w 2276117"/>
              <a:gd name="connsiteY158" fmla="*/ 1380430 h 1709936"/>
              <a:gd name="connsiteX159" fmla="*/ 1978917 w 2276117"/>
              <a:gd name="connsiteY159" fmla="*/ 1490262 h 1709936"/>
              <a:gd name="connsiteX160" fmla="*/ 1830316 w 2276117"/>
              <a:gd name="connsiteY160" fmla="*/ 1005693 h 1709936"/>
              <a:gd name="connsiteX161" fmla="*/ 1817393 w 2276117"/>
              <a:gd name="connsiteY161" fmla="*/ 1025076 h 1709936"/>
              <a:gd name="connsiteX162" fmla="*/ 1810931 w 2276117"/>
              <a:gd name="connsiteY162" fmla="*/ 966928 h 1709936"/>
              <a:gd name="connsiteX163" fmla="*/ 1914311 w 2276117"/>
              <a:gd name="connsiteY163" fmla="*/ 1018615 h 1709936"/>
              <a:gd name="connsiteX164" fmla="*/ 1804467 w 2276117"/>
              <a:gd name="connsiteY164" fmla="*/ 928159 h 1709936"/>
              <a:gd name="connsiteX165" fmla="*/ 1862616 w 2276117"/>
              <a:gd name="connsiteY165" fmla="*/ 954006 h 1709936"/>
              <a:gd name="connsiteX166" fmla="*/ 1856163 w 2276117"/>
              <a:gd name="connsiteY166" fmla="*/ 941081 h 1709936"/>
              <a:gd name="connsiteX167" fmla="*/ 2276117 w 2276117"/>
              <a:gd name="connsiteY167" fmla="*/ 1031538 h 1709936"/>
              <a:gd name="connsiteX168" fmla="*/ 1823854 w 2276117"/>
              <a:gd name="connsiteY168" fmla="*/ 921697 h 1709936"/>
              <a:gd name="connsiteX169" fmla="*/ 1714020 w 2276117"/>
              <a:gd name="connsiteY169" fmla="*/ 837710 h 1709936"/>
              <a:gd name="connsiteX170" fmla="*/ 1688175 w 2276117"/>
              <a:gd name="connsiteY170" fmla="*/ 831249 h 1709936"/>
              <a:gd name="connsiteX171" fmla="*/ 1739858 w 2276117"/>
              <a:gd name="connsiteY171" fmla="*/ 811863 h 1709936"/>
              <a:gd name="connsiteX172" fmla="*/ 1843238 w 2276117"/>
              <a:gd name="connsiteY172" fmla="*/ 844172 h 1709936"/>
              <a:gd name="connsiteX173" fmla="*/ 1843238 w 2276117"/>
              <a:gd name="connsiteY173" fmla="*/ 811863 h 1709936"/>
              <a:gd name="connsiteX174" fmla="*/ 2114597 w 2276117"/>
              <a:gd name="connsiteY174" fmla="*/ 708493 h 1709936"/>
              <a:gd name="connsiteX175" fmla="*/ 2185669 w 2276117"/>
              <a:gd name="connsiteY175" fmla="*/ 663262 h 1709936"/>
              <a:gd name="connsiteX176" fmla="*/ 1998295 w 2276117"/>
              <a:gd name="connsiteY176" fmla="*/ 695571 h 1709936"/>
              <a:gd name="connsiteX177" fmla="*/ 1940147 w 2276117"/>
              <a:gd name="connsiteY177" fmla="*/ 695571 h 1709936"/>
              <a:gd name="connsiteX178" fmla="*/ 1765707 w 2276117"/>
              <a:gd name="connsiteY178" fmla="*/ 779556 h 1709936"/>
              <a:gd name="connsiteX179" fmla="*/ 1662327 w 2276117"/>
              <a:gd name="connsiteY179" fmla="*/ 734331 h 1709936"/>
              <a:gd name="connsiteX180" fmla="*/ 1772168 w 2276117"/>
              <a:gd name="connsiteY180" fmla="*/ 534043 h 1709936"/>
              <a:gd name="connsiteX181" fmla="*/ 1649414 w 2276117"/>
              <a:gd name="connsiteY181" fmla="*/ 605113 h 1709936"/>
              <a:gd name="connsiteX182" fmla="*/ 1578341 w 2276117"/>
              <a:gd name="connsiteY182" fmla="*/ 747254 h 1709936"/>
              <a:gd name="connsiteX183" fmla="*/ 1313444 w 2276117"/>
              <a:gd name="connsiteY183" fmla="*/ 760180 h 1709936"/>
              <a:gd name="connsiteX184" fmla="*/ 1397430 w 2276117"/>
              <a:gd name="connsiteY184" fmla="*/ 837710 h 1709936"/>
              <a:gd name="connsiteX185" fmla="*/ 1397430 w 2276117"/>
              <a:gd name="connsiteY185" fmla="*/ 863550 h 1709936"/>
              <a:gd name="connsiteX186" fmla="*/ 1429739 w 2276117"/>
              <a:gd name="connsiteY186" fmla="*/ 895859 h 1709936"/>
              <a:gd name="connsiteX187" fmla="*/ 1235912 w 2276117"/>
              <a:gd name="connsiteY187" fmla="*/ 818325 h 1709936"/>
              <a:gd name="connsiteX188" fmla="*/ 1229451 w 2276117"/>
              <a:gd name="connsiteY188" fmla="*/ 973390 h 1709936"/>
              <a:gd name="connsiteX189" fmla="*/ 1197142 w 2276117"/>
              <a:gd name="connsiteY189" fmla="*/ 844172 h 1709936"/>
              <a:gd name="connsiteX190" fmla="*/ 1229451 w 2276117"/>
              <a:gd name="connsiteY190" fmla="*/ 805401 h 1709936"/>
              <a:gd name="connsiteX191" fmla="*/ 1158381 w 2276117"/>
              <a:gd name="connsiteY191" fmla="*/ 766640 h 1709936"/>
              <a:gd name="connsiteX192" fmla="*/ 1203603 w 2276117"/>
              <a:gd name="connsiteY192" fmla="*/ 734331 h 1709936"/>
              <a:gd name="connsiteX193" fmla="*/ 1294060 w 2276117"/>
              <a:gd name="connsiteY193" fmla="*/ 805401 h 1709936"/>
              <a:gd name="connsiteX194" fmla="*/ 1222990 w 2276117"/>
              <a:gd name="connsiteY194" fmla="*/ 721409 h 1709936"/>
              <a:gd name="connsiteX195" fmla="*/ 1100233 w 2276117"/>
              <a:gd name="connsiteY195" fmla="*/ 676184 h 1709936"/>
              <a:gd name="connsiteX196" fmla="*/ 1177765 w 2276117"/>
              <a:gd name="connsiteY196" fmla="*/ 708493 h 1709936"/>
              <a:gd name="connsiteX197" fmla="*/ 1113158 w 2276117"/>
              <a:gd name="connsiteY197" fmla="*/ 714947 h 1709936"/>
              <a:gd name="connsiteX198" fmla="*/ 725496 w 2276117"/>
              <a:gd name="connsiteY198" fmla="*/ 359603 h 1709936"/>
              <a:gd name="connsiteX199" fmla="*/ 673809 w 2276117"/>
              <a:gd name="connsiteY199" fmla="*/ 404825 h 1709936"/>
              <a:gd name="connsiteX200" fmla="*/ 822413 w 2276117"/>
              <a:gd name="connsiteY200" fmla="*/ 307907 h 1709936"/>
              <a:gd name="connsiteX201" fmla="*/ 880561 w 2276117"/>
              <a:gd name="connsiteY201" fmla="*/ 236846 h 1709936"/>
              <a:gd name="connsiteX202" fmla="*/ 887022 w 2276117"/>
              <a:gd name="connsiteY202" fmla="*/ 301455 h 1709936"/>
              <a:gd name="connsiteX203" fmla="*/ 958093 w 2276117"/>
              <a:gd name="connsiteY203" fmla="*/ 366064 h 1709936"/>
              <a:gd name="connsiteX204" fmla="*/ 996854 w 2276117"/>
              <a:gd name="connsiteY204" fmla="*/ 456512 h 1709936"/>
              <a:gd name="connsiteX205" fmla="*/ 919322 w 2276117"/>
              <a:gd name="connsiteY205" fmla="*/ 165776 h 1709936"/>
              <a:gd name="connsiteX206" fmla="*/ 958093 w 2276117"/>
              <a:gd name="connsiteY206" fmla="*/ 139928 h 1709936"/>
              <a:gd name="connsiteX207" fmla="*/ 1151919 w 2276117"/>
              <a:gd name="connsiteY207" fmla="*/ 320833 h 1709936"/>
              <a:gd name="connsiteX208" fmla="*/ 1138996 w 2276117"/>
              <a:gd name="connsiteY208" fmla="*/ 282069 h 1709936"/>
              <a:gd name="connsiteX209" fmla="*/ 1171305 w 2276117"/>
              <a:gd name="connsiteY209" fmla="*/ 301455 h 1709936"/>
              <a:gd name="connsiteX210" fmla="*/ 983931 w 2276117"/>
              <a:gd name="connsiteY210" fmla="*/ 75319 h 1709936"/>
              <a:gd name="connsiteX211" fmla="*/ 1035624 w 2276117"/>
              <a:gd name="connsiteY211" fmla="*/ 36558 h 1709936"/>
              <a:gd name="connsiteX212" fmla="*/ 1074387 w 2276117"/>
              <a:gd name="connsiteY212" fmla="*/ 68858 h 1709936"/>
              <a:gd name="connsiteX213" fmla="*/ 1403894 w 2276117"/>
              <a:gd name="connsiteY213" fmla="*/ 36558 h 1709936"/>
              <a:gd name="connsiteX214" fmla="*/ 1365130 w 2276117"/>
              <a:gd name="connsiteY214" fmla="*/ 10710 h 1709936"/>
              <a:gd name="connsiteX215" fmla="*/ 1390969 w 2276117"/>
              <a:gd name="connsiteY215" fmla="*/ 4249 h 1709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</a:cxnLst>
            <a:rect l="l" t="t" r="r" b="b"/>
            <a:pathLst>
              <a:path w="2276117" h="1709934">
                <a:moveTo>
                  <a:pt x="1694637" y="921697"/>
                </a:moveTo>
                <a:cubicBezTo>
                  <a:pt x="1710707" y="920703"/>
                  <a:pt x="1714635" y="931851"/>
                  <a:pt x="1726936" y="934619"/>
                </a:cubicBezTo>
                <a:cubicBezTo>
                  <a:pt x="1716066" y="953895"/>
                  <a:pt x="1701341" y="969327"/>
                  <a:pt x="1694637" y="992767"/>
                </a:cubicBezTo>
                <a:cubicBezTo>
                  <a:pt x="1658894" y="981374"/>
                  <a:pt x="1687300" y="944615"/>
                  <a:pt x="1694637" y="921697"/>
                </a:cubicBezTo>
                <a:close/>
                <a:moveTo>
                  <a:pt x="1642950" y="824786"/>
                </a:moveTo>
                <a:cubicBezTo>
                  <a:pt x="1605332" y="850969"/>
                  <a:pt x="1568396" y="934907"/>
                  <a:pt x="1507271" y="895859"/>
                </a:cubicBezTo>
                <a:cubicBezTo>
                  <a:pt x="1552663" y="872332"/>
                  <a:pt x="1572317" y="823078"/>
                  <a:pt x="1642950" y="824786"/>
                </a:cubicBezTo>
                <a:close/>
                <a:moveTo>
                  <a:pt x="2119533" y="775919"/>
                </a:moveTo>
                <a:cubicBezTo>
                  <a:pt x="2098053" y="775320"/>
                  <a:pt x="2077080" y="775933"/>
                  <a:pt x="2056441" y="779555"/>
                </a:cubicBezTo>
                <a:cubicBezTo>
                  <a:pt x="2009820" y="787750"/>
                  <a:pt x="1944868" y="806696"/>
                  <a:pt x="1901385" y="824787"/>
                </a:cubicBezTo>
                <a:cubicBezTo>
                  <a:pt x="1866745" y="839190"/>
                  <a:pt x="1822549" y="865265"/>
                  <a:pt x="1817392" y="895858"/>
                </a:cubicBezTo>
                <a:cubicBezTo>
                  <a:pt x="1963891" y="883800"/>
                  <a:pt x="2101438" y="784123"/>
                  <a:pt x="2276116" y="798940"/>
                </a:cubicBezTo>
                <a:cubicBezTo>
                  <a:pt x="2262544" y="763536"/>
                  <a:pt x="2212641" y="781019"/>
                  <a:pt x="2185668" y="779555"/>
                </a:cubicBezTo>
                <a:cubicBezTo>
                  <a:pt x="2163002" y="778330"/>
                  <a:pt x="2141014" y="776519"/>
                  <a:pt x="2119533" y="775919"/>
                </a:cubicBezTo>
                <a:close/>
                <a:moveTo>
                  <a:pt x="208624" y="708492"/>
                </a:moveTo>
                <a:cubicBezTo>
                  <a:pt x="189272" y="711000"/>
                  <a:pt x="171334" y="748298"/>
                  <a:pt x="182776" y="760178"/>
                </a:cubicBezTo>
                <a:cubicBezTo>
                  <a:pt x="184199" y="735752"/>
                  <a:pt x="203087" y="728803"/>
                  <a:pt x="208624" y="708492"/>
                </a:cubicBezTo>
                <a:close/>
                <a:moveTo>
                  <a:pt x="1571878" y="579265"/>
                </a:moveTo>
                <a:cubicBezTo>
                  <a:pt x="1454054" y="569835"/>
                  <a:pt x="1353275" y="602613"/>
                  <a:pt x="1274672" y="650337"/>
                </a:cubicBezTo>
                <a:lnTo>
                  <a:pt x="1222989" y="650337"/>
                </a:lnTo>
                <a:cubicBezTo>
                  <a:pt x="1236307" y="684731"/>
                  <a:pt x="1265410" y="716553"/>
                  <a:pt x="1294059" y="721408"/>
                </a:cubicBezTo>
                <a:cubicBezTo>
                  <a:pt x="1388435" y="737402"/>
                  <a:pt x="1435468" y="587544"/>
                  <a:pt x="1552492" y="611574"/>
                </a:cubicBezTo>
                <a:cubicBezTo>
                  <a:pt x="1549439" y="591291"/>
                  <a:pt x="1569884" y="594503"/>
                  <a:pt x="1571878" y="579265"/>
                </a:cubicBezTo>
                <a:close/>
                <a:moveTo>
                  <a:pt x="215085" y="469434"/>
                </a:moveTo>
                <a:cubicBezTo>
                  <a:pt x="221396" y="495456"/>
                  <a:pt x="176475" y="495456"/>
                  <a:pt x="182777" y="469434"/>
                </a:cubicBezTo>
                <a:close/>
                <a:moveTo>
                  <a:pt x="123299" y="365225"/>
                </a:moveTo>
                <a:cubicBezTo>
                  <a:pt x="156379" y="363433"/>
                  <a:pt x="193587" y="376165"/>
                  <a:pt x="215086" y="385441"/>
                </a:cubicBezTo>
                <a:cubicBezTo>
                  <a:pt x="213765" y="405659"/>
                  <a:pt x="219444" y="432878"/>
                  <a:pt x="208625" y="443587"/>
                </a:cubicBezTo>
                <a:cubicBezTo>
                  <a:pt x="148793" y="440963"/>
                  <a:pt x="140203" y="387098"/>
                  <a:pt x="92329" y="372525"/>
                </a:cubicBezTo>
                <a:cubicBezTo>
                  <a:pt x="101704" y="368035"/>
                  <a:pt x="112272" y="365823"/>
                  <a:pt x="123299" y="365225"/>
                </a:cubicBezTo>
                <a:close/>
                <a:moveTo>
                  <a:pt x="647963" y="191615"/>
                </a:moveTo>
                <a:cubicBezTo>
                  <a:pt x="712713" y="202241"/>
                  <a:pt x="760665" y="229669"/>
                  <a:pt x="835336" y="230382"/>
                </a:cubicBezTo>
                <a:cubicBezTo>
                  <a:pt x="835032" y="255929"/>
                  <a:pt x="821108" y="267842"/>
                  <a:pt x="815950" y="288531"/>
                </a:cubicBezTo>
                <a:cubicBezTo>
                  <a:pt x="749532" y="303945"/>
                  <a:pt x="698890" y="335143"/>
                  <a:pt x="641509" y="359603"/>
                </a:cubicBezTo>
                <a:cubicBezTo>
                  <a:pt x="636327" y="382008"/>
                  <a:pt x="651125" y="384431"/>
                  <a:pt x="647963" y="404825"/>
                </a:cubicBezTo>
                <a:cubicBezTo>
                  <a:pt x="601208" y="395418"/>
                  <a:pt x="630731" y="366105"/>
                  <a:pt x="628587" y="346678"/>
                </a:cubicBezTo>
                <a:cubicBezTo>
                  <a:pt x="603976" y="341454"/>
                  <a:pt x="608754" y="365618"/>
                  <a:pt x="589816" y="366064"/>
                </a:cubicBezTo>
                <a:cubicBezTo>
                  <a:pt x="586753" y="386358"/>
                  <a:pt x="597874" y="392457"/>
                  <a:pt x="609200" y="398364"/>
                </a:cubicBezTo>
                <a:cubicBezTo>
                  <a:pt x="602856" y="407096"/>
                  <a:pt x="591960" y="411280"/>
                  <a:pt x="583355" y="417748"/>
                </a:cubicBezTo>
                <a:cubicBezTo>
                  <a:pt x="579862" y="440625"/>
                  <a:pt x="606238" y="433634"/>
                  <a:pt x="602738" y="456512"/>
                </a:cubicBezTo>
                <a:cubicBezTo>
                  <a:pt x="563918" y="563365"/>
                  <a:pt x="318388" y="448594"/>
                  <a:pt x="253849" y="540504"/>
                </a:cubicBezTo>
                <a:cubicBezTo>
                  <a:pt x="275589" y="620687"/>
                  <a:pt x="407533" y="583313"/>
                  <a:pt x="460599" y="572814"/>
                </a:cubicBezTo>
                <a:cubicBezTo>
                  <a:pt x="455330" y="597693"/>
                  <a:pt x="433927" y="606444"/>
                  <a:pt x="421834" y="624500"/>
                </a:cubicBezTo>
                <a:cubicBezTo>
                  <a:pt x="363015" y="603632"/>
                  <a:pt x="280586" y="606377"/>
                  <a:pt x="234471" y="572814"/>
                </a:cubicBezTo>
                <a:cubicBezTo>
                  <a:pt x="227681" y="531570"/>
                  <a:pt x="252208" y="521634"/>
                  <a:pt x="260310" y="495282"/>
                </a:cubicBezTo>
                <a:cubicBezTo>
                  <a:pt x="324464" y="473152"/>
                  <a:pt x="366996" y="417630"/>
                  <a:pt x="441221" y="424209"/>
                </a:cubicBezTo>
                <a:cubicBezTo>
                  <a:pt x="406507" y="413694"/>
                  <a:pt x="363915" y="411059"/>
                  <a:pt x="318458" y="411287"/>
                </a:cubicBezTo>
                <a:cubicBezTo>
                  <a:pt x="392176" y="341385"/>
                  <a:pt x="510423" y="321143"/>
                  <a:pt x="589816" y="256224"/>
                </a:cubicBezTo>
                <a:cubicBezTo>
                  <a:pt x="611413" y="238562"/>
                  <a:pt x="628030" y="211192"/>
                  <a:pt x="647963" y="191615"/>
                </a:cubicBezTo>
                <a:close/>
                <a:moveTo>
                  <a:pt x="925784" y="133467"/>
                </a:moveTo>
                <a:cubicBezTo>
                  <a:pt x="910277" y="163192"/>
                  <a:pt x="883966" y="182097"/>
                  <a:pt x="861175" y="204537"/>
                </a:cubicBezTo>
                <a:cubicBezTo>
                  <a:pt x="804880" y="187609"/>
                  <a:pt x="736045" y="183225"/>
                  <a:pt x="667347" y="178690"/>
                </a:cubicBezTo>
                <a:cubicBezTo>
                  <a:pt x="693800" y="95209"/>
                  <a:pt x="851036" y="170007"/>
                  <a:pt x="925784" y="133467"/>
                </a:cubicBezTo>
                <a:close/>
                <a:moveTo>
                  <a:pt x="1022702" y="4249"/>
                </a:moveTo>
                <a:cubicBezTo>
                  <a:pt x="1025695" y="24475"/>
                  <a:pt x="1017080" y="33090"/>
                  <a:pt x="996854" y="30096"/>
                </a:cubicBezTo>
                <a:cubicBezTo>
                  <a:pt x="993857" y="9868"/>
                  <a:pt x="1002473" y="1253"/>
                  <a:pt x="1022702" y="4249"/>
                </a:cubicBezTo>
                <a:close/>
                <a:moveTo>
                  <a:pt x="1379694" y="0"/>
                </a:moveTo>
                <a:lnTo>
                  <a:pt x="867190" y="0"/>
                </a:lnTo>
                <a:lnTo>
                  <a:pt x="875848" y="6919"/>
                </a:lnTo>
                <a:cubicBezTo>
                  <a:pt x="909285" y="27444"/>
                  <a:pt x="952205" y="46173"/>
                  <a:pt x="932244" y="88245"/>
                </a:cubicBezTo>
                <a:cubicBezTo>
                  <a:pt x="876707" y="22340"/>
                  <a:pt x="775943" y="62118"/>
                  <a:pt x="680273" y="55935"/>
                </a:cubicBezTo>
                <a:cubicBezTo>
                  <a:pt x="619104" y="51989"/>
                  <a:pt x="556196" y="31259"/>
                  <a:pt x="486446" y="36558"/>
                </a:cubicBezTo>
                <a:cubicBezTo>
                  <a:pt x="463762" y="38274"/>
                  <a:pt x="417251" y="34490"/>
                  <a:pt x="408912" y="62396"/>
                </a:cubicBezTo>
                <a:cubicBezTo>
                  <a:pt x="501893" y="55556"/>
                  <a:pt x="563094" y="80503"/>
                  <a:pt x="609202" y="120544"/>
                </a:cubicBezTo>
                <a:cubicBezTo>
                  <a:pt x="640854" y="127031"/>
                  <a:pt x="655106" y="112518"/>
                  <a:pt x="667347" y="133467"/>
                </a:cubicBezTo>
                <a:cubicBezTo>
                  <a:pt x="653449" y="160744"/>
                  <a:pt x="610918" y="180567"/>
                  <a:pt x="589816" y="191615"/>
                </a:cubicBezTo>
                <a:cubicBezTo>
                  <a:pt x="554495" y="210115"/>
                  <a:pt x="501692" y="237157"/>
                  <a:pt x="467059" y="243301"/>
                </a:cubicBezTo>
                <a:cubicBezTo>
                  <a:pt x="454624" y="245512"/>
                  <a:pt x="440606" y="240532"/>
                  <a:pt x="428298" y="243301"/>
                </a:cubicBezTo>
                <a:cubicBezTo>
                  <a:pt x="351606" y="260565"/>
                  <a:pt x="352500" y="336650"/>
                  <a:pt x="305542" y="378980"/>
                </a:cubicBezTo>
                <a:cubicBezTo>
                  <a:pt x="291248" y="388386"/>
                  <a:pt x="262514" y="383338"/>
                  <a:pt x="253849" y="398364"/>
                </a:cubicBezTo>
                <a:cubicBezTo>
                  <a:pt x="239200" y="416917"/>
                  <a:pt x="265821" y="443269"/>
                  <a:pt x="234471" y="450050"/>
                </a:cubicBezTo>
                <a:cubicBezTo>
                  <a:pt x="223954" y="374932"/>
                  <a:pt x="273966" y="360334"/>
                  <a:pt x="279696" y="301455"/>
                </a:cubicBezTo>
                <a:cubicBezTo>
                  <a:pt x="308522" y="257012"/>
                  <a:pt x="372491" y="213396"/>
                  <a:pt x="376605" y="165776"/>
                </a:cubicBezTo>
                <a:cubicBezTo>
                  <a:pt x="332904" y="203907"/>
                  <a:pt x="307983" y="260825"/>
                  <a:pt x="253849" y="288533"/>
                </a:cubicBezTo>
                <a:cubicBezTo>
                  <a:pt x="212672" y="207634"/>
                  <a:pt x="191638" y="145297"/>
                  <a:pt x="137554" y="88245"/>
                </a:cubicBezTo>
                <a:cubicBezTo>
                  <a:pt x="115566" y="65048"/>
                  <a:pt x="94250" y="44733"/>
                  <a:pt x="72129" y="26644"/>
                </a:cubicBezTo>
                <a:lnTo>
                  <a:pt x="33326" y="0"/>
                </a:lnTo>
                <a:lnTo>
                  <a:pt x="14440" y="0"/>
                </a:lnTo>
                <a:lnTo>
                  <a:pt x="36709" y="38277"/>
                </a:lnTo>
                <a:cubicBezTo>
                  <a:pt x="75168" y="100862"/>
                  <a:pt x="122725" y="169371"/>
                  <a:pt x="163401" y="223924"/>
                </a:cubicBezTo>
                <a:cubicBezTo>
                  <a:pt x="202222" y="275987"/>
                  <a:pt x="240125" y="310054"/>
                  <a:pt x="208626" y="353142"/>
                </a:cubicBezTo>
                <a:cubicBezTo>
                  <a:pt x="165202" y="308261"/>
                  <a:pt x="84044" y="301129"/>
                  <a:pt x="1875" y="294993"/>
                </a:cubicBezTo>
                <a:lnTo>
                  <a:pt x="1875" y="398364"/>
                </a:lnTo>
                <a:cubicBezTo>
                  <a:pt x="32619" y="419315"/>
                  <a:pt x="62774" y="440846"/>
                  <a:pt x="79407" y="475898"/>
                </a:cubicBezTo>
                <a:cubicBezTo>
                  <a:pt x="55589" y="488685"/>
                  <a:pt x="27276" y="496990"/>
                  <a:pt x="1875" y="508205"/>
                </a:cubicBezTo>
                <a:lnTo>
                  <a:pt x="1875" y="566352"/>
                </a:lnTo>
                <a:cubicBezTo>
                  <a:pt x="75167" y="564214"/>
                  <a:pt x="128619" y="507936"/>
                  <a:pt x="202164" y="527582"/>
                </a:cubicBezTo>
                <a:cubicBezTo>
                  <a:pt x="158488" y="548515"/>
                  <a:pt x="94527" y="549164"/>
                  <a:pt x="53561" y="572814"/>
                </a:cubicBezTo>
                <a:cubicBezTo>
                  <a:pt x="34393" y="616101"/>
                  <a:pt x="-9578" y="634588"/>
                  <a:pt x="1874" y="708493"/>
                </a:cubicBezTo>
                <a:cubicBezTo>
                  <a:pt x="60215" y="678530"/>
                  <a:pt x="111850" y="641873"/>
                  <a:pt x="156938" y="598652"/>
                </a:cubicBezTo>
                <a:cubicBezTo>
                  <a:pt x="207446" y="586443"/>
                  <a:pt x="234992" y="625466"/>
                  <a:pt x="279694" y="637422"/>
                </a:cubicBezTo>
                <a:cubicBezTo>
                  <a:pt x="264231" y="656413"/>
                  <a:pt x="238921" y="665567"/>
                  <a:pt x="234471" y="695571"/>
                </a:cubicBezTo>
                <a:cubicBezTo>
                  <a:pt x="287308" y="705329"/>
                  <a:pt x="285055" y="660005"/>
                  <a:pt x="318458" y="650338"/>
                </a:cubicBezTo>
                <a:cubicBezTo>
                  <a:pt x="338557" y="660392"/>
                  <a:pt x="372532" y="656572"/>
                  <a:pt x="383064" y="676184"/>
                </a:cubicBezTo>
                <a:cubicBezTo>
                  <a:pt x="348106" y="727364"/>
                  <a:pt x="304313" y="769720"/>
                  <a:pt x="279694" y="831249"/>
                </a:cubicBezTo>
                <a:cubicBezTo>
                  <a:pt x="212856" y="880704"/>
                  <a:pt x="180203" y="964344"/>
                  <a:pt x="118168" y="1018613"/>
                </a:cubicBezTo>
                <a:cubicBezTo>
                  <a:pt x="135963" y="956731"/>
                  <a:pt x="175374" y="857668"/>
                  <a:pt x="131092" y="792479"/>
                </a:cubicBezTo>
                <a:cubicBezTo>
                  <a:pt x="163240" y="755720"/>
                  <a:pt x="176627" y="700179"/>
                  <a:pt x="195700" y="650336"/>
                </a:cubicBezTo>
                <a:cubicBezTo>
                  <a:pt x="158487" y="673425"/>
                  <a:pt x="161970" y="737217"/>
                  <a:pt x="131092" y="766640"/>
                </a:cubicBezTo>
                <a:cubicBezTo>
                  <a:pt x="113254" y="769400"/>
                  <a:pt x="125025" y="742550"/>
                  <a:pt x="111707" y="740793"/>
                </a:cubicBezTo>
                <a:cubicBezTo>
                  <a:pt x="95712" y="807219"/>
                  <a:pt x="145033" y="846654"/>
                  <a:pt x="137554" y="908781"/>
                </a:cubicBezTo>
                <a:cubicBezTo>
                  <a:pt x="134109" y="937383"/>
                  <a:pt x="117136" y="961898"/>
                  <a:pt x="102242" y="987195"/>
                </a:cubicBezTo>
                <a:lnTo>
                  <a:pt x="95558" y="1001089"/>
                </a:lnTo>
                <a:lnTo>
                  <a:pt x="111143" y="1062154"/>
                </a:lnTo>
                <a:cubicBezTo>
                  <a:pt x="120002" y="1097453"/>
                  <a:pt x="128927" y="1132491"/>
                  <a:pt x="138937" y="1167940"/>
                </a:cubicBezTo>
                <a:lnTo>
                  <a:pt x="140913" y="1174174"/>
                </a:lnTo>
                <a:lnTo>
                  <a:pt x="144444" y="1178092"/>
                </a:lnTo>
                <a:cubicBezTo>
                  <a:pt x="147364" y="1180019"/>
                  <a:pt x="151217" y="1181013"/>
                  <a:pt x="156938" y="1180140"/>
                </a:cubicBezTo>
                <a:cubicBezTo>
                  <a:pt x="163064" y="1166881"/>
                  <a:pt x="164948" y="1149389"/>
                  <a:pt x="182777" y="1147831"/>
                </a:cubicBezTo>
                <a:cubicBezTo>
                  <a:pt x="236531" y="1132671"/>
                  <a:pt x="276429" y="1103650"/>
                  <a:pt x="311994" y="1070299"/>
                </a:cubicBezTo>
                <a:cubicBezTo>
                  <a:pt x="244265" y="1080092"/>
                  <a:pt x="201052" y="1114413"/>
                  <a:pt x="137554" y="1128447"/>
                </a:cubicBezTo>
                <a:cubicBezTo>
                  <a:pt x="148811" y="1126537"/>
                  <a:pt x="160211" y="1153512"/>
                  <a:pt x="137554" y="1147831"/>
                </a:cubicBezTo>
                <a:cubicBezTo>
                  <a:pt x="116401" y="1115683"/>
                  <a:pt x="164965" y="1097888"/>
                  <a:pt x="182777" y="1083224"/>
                </a:cubicBezTo>
                <a:cubicBezTo>
                  <a:pt x="191805" y="1053481"/>
                  <a:pt x="210037" y="1032950"/>
                  <a:pt x="221548" y="1005690"/>
                </a:cubicBezTo>
                <a:cubicBezTo>
                  <a:pt x="196382" y="994053"/>
                  <a:pt x="198898" y="1042525"/>
                  <a:pt x="182777" y="1018615"/>
                </a:cubicBezTo>
                <a:cubicBezTo>
                  <a:pt x="207859" y="946845"/>
                  <a:pt x="259366" y="896111"/>
                  <a:pt x="305542" y="844172"/>
                </a:cubicBezTo>
                <a:cubicBezTo>
                  <a:pt x="352389" y="791462"/>
                  <a:pt x="383849" y="725086"/>
                  <a:pt x="441221" y="682645"/>
                </a:cubicBezTo>
                <a:cubicBezTo>
                  <a:pt x="479839" y="709300"/>
                  <a:pt x="536188" y="717134"/>
                  <a:pt x="589816" y="734331"/>
                </a:cubicBezTo>
                <a:cubicBezTo>
                  <a:pt x="618616" y="743561"/>
                  <a:pt x="646507" y="785891"/>
                  <a:pt x="667347" y="760180"/>
                </a:cubicBezTo>
                <a:cubicBezTo>
                  <a:pt x="595729" y="726264"/>
                  <a:pt x="544305" y="672164"/>
                  <a:pt x="473521" y="637422"/>
                </a:cubicBezTo>
                <a:cubicBezTo>
                  <a:pt x="501681" y="615176"/>
                  <a:pt x="505038" y="576187"/>
                  <a:pt x="544591" y="566352"/>
                </a:cubicBezTo>
                <a:cubicBezTo>
                  <a:pt x="589899" y="555077"/>
                  <a:pt x="643058" y="594933"/>
                  <a:pt x="686732" y="579266"/>
                </a:cubicBezTo>
                <a:cubicBezTo>
                  <a:pt x="645487" y="562364"/>
                  <a:pt x="604759" y="544947"/>
                  <a:pt x="576891" y="514659"/>
                </a:cubicBezTo>
                <a:cubicBezTo>
                  <a:pt x="596908" y="491605"/>
                  <a:pt x="617615" y="469232"/>
                  <a:pt x="635047" y="443587"/>
                </a:cubicBezTo>
                <a:cubicBezTo>
                  <a:pt x="642678" y="453187"/>
                  <a:pt x="640634" y="472456"/>
                  <a:pt x="660887" y="469434"/>
                </a:cubicBezTo>
                <a:cubicBezTo>
                  <a:pt x="704595" y="414232"/>
                  <a:pt x="794950" y="471882"/>
                  <a:pt x="828875" y="495282"/>
                </a:cubicBezTo>
                <a:cubicBezTo>
                  <a:pt x="831137" y="472832"/>
                  <a:pt x="796018" y="470748"/>
                  <a:pt x="815950" y="450050"/>
                </a:cubicBezTo>
                <a:cubicBezTo>
                  <a:pt x="907736" y="534867"/>
                  <a:pt x="1043852" y="575347"/>
                  <a:pt x="1074385" y="721409"/>
                </a:cubicBezTo>
                <a:cubicBezTo>
                  <a:pt x="1045098" y="724849"/>
                  <a:pt x="1006194" y="738926"/>
                  <a:pt x="951629" y="734331"/>
                </a:cubicBezTo>
                <a:cubicBezTo>
                  <a:pt x="916485" y="700559"/>
                  <a:pt x="913660" y="634468"/>
                  <a:pt x="887022" y="592191"/>
                </a:cubicBezTo>
                <a:cubicBezTo>
                  <a:pt x="881999" y="651061"/>
                  <a:pt x="895938" y="690950"/>
                  <a:pt x="893484" y="747254"/>
                </a:cubicBezTo>
                <a:cubicBezTo>
                  <a:pt x="744721" y="785865"/>
                  <a:pt x="614888" y="843399"/>
                  <a:pt x="531668" y="947544"/>
                </a:cubicBezTo>
                <a:cubicBezTo>
                  <a:pt x="565156" y="929732"/>
                  <a:pt x="602798" y="942253"/>
                  <a:pt x="635047" y="941083"/>
                </a:cubicBezTo>
                <a:cubicBezTo>
                  <a:pt x="708465" y="938414"/>
                  <a:pt x="784070" y="891139"/>
                  <a:pt x="861175" y="876474"/>
                </a:cubicBezTo>
                <a:cubicBezTo>
                  <a:pt x="947751" y="860015"/>
                  <a:pt x="1009742" y="850997"/>
                  <a:pt x="1067924" y="824788"/>
                </a:cubicBezTo>
                <a:cubicBezTo>
                  <a:pt x="1086014" y="816635"/>
                  <a:pt x="1111195" y="780658"/>
                  <a:pt x="1132533" y="805401"/>
                </a:cubicBezTo>
                <a:cubicBezTo>
                  <a:pt x="1122337" y="837163"/>
                  <a:pt x="1084273" y="830230"/>
                  <a:pt x="1061463" y="844172"/>
                </a:cubicBezTo>
                <a:cubicBezTo>
                  <a:pt x="1015348" y="872358"/>
                  <a:pt x="985353" y="920434"/>
                  <a:pt x="932244" y="960468"/>
                </a:cubicBezTo>
                <a:cubicBezTo>
                  <a:pt x="858904" y="1015755"/>
                  <a:pt x="819905" y="1046253"/>
                  <a:pt x="796566" y="1121985"/>
                </a:cubicBezTo>
                <a:cubicBezTo>
                  <a:pt x="888787" y="1155555"/>
                  <a:pt x="954096" y="1095735"/>
                  <a:pt x="1003315" y="1050915"/>
                </a:cubicBezTo>
                <a:cubicBezTo>
                  <a:pt x="1062058" y="997419"/>
                  <a:pt x="1118372" y="916421"/>
                  <a:pt x="1171303" y="876474"/>
                </a:cubicBezTo>
                <a:cubicBezTo>
                  <a:pt x="1194533" y="909481"/>
                  <a:pt x="1157111" y="928808"/>
                  <a:pt x="1138994" y="941083"/>
                </a:cubicBezTo>
                <a:cubicBezTo>
                  <a:pt x="1075674" y="1047893"/>
                  <a:pt x="1123244" y="1265607"/>
                  <a:pt x="1061463" y="1373968"/>
                </a:cubicBezTo>
                <a:cubicBezTo>
                  <a:pt x="1127585" y="1315198"/>
                  <a:pt x="1138440" y="1200023"/>
                  <a:pt x="1164842" y="1102608"/>
                </a:cubicBezTo>
                <a:cubicBezTo>
                  <a:pt x="1176336" y="1060204"/>
                  <a:pt x="1191571" y="1005953"/>
                  <a:pt x="1229451" y="986306"/>
                </a:cubicBezTo>
                <a:cubicBezTo>
                  <a:pt x="1214466" y="1026439"/>
                  <a:pt x="1194770" y="1096324"/>
                  <a:pt x="1184226" y="1128447"/>
                </a:cubicBezTo>
                <a:cubicBezTo>
                  <a:pt x="1148771" y="1236412"/>
                  <a:pt x="1167139" y="1346297"/>
                  <a:pt x="1255289" y="1399805"/>
                </a:cubicBezTo>
                <a:cubicBezTo>
                  <a:pt x="1261010" y="1425738"/>
                  <a:pt x="1284283" y="1446250"/>
                  <a:pt x="1294060" y="1470878"/>
                </a:cubicBezTo>
                <a:cubicBezTo>
                  <a:pt x="1324045" y="1546442"/>
                  <a:pt x="1333274" y="1635196"/>
                  <a:pt x="1365130" y="1709936"/>
                </a:cubicBezTo>
                <a:cubicBezTo>
                  <a:pt x="1375966" y="1522898"/>
                  <a:pt x="1436166" y="1271068"/>
                  <a:pt x="1365130" y="1102608"/>
                </a:cubicBezTo>
                <a:cubicBezTo>
                  <a:pt x="1392062" y="1105848"/>
                  <a:pt x="1393626" y="1083721"/>
                  <a:pt x="1423278" y="1089685"/>
                </a:cubicBezTo>
                <a:cubicBezTo>
                  <a:pt x="1473238" y="1134967"/>
                  <a:pt x="1387181" y="1225777"/>
                  <a:pt x="1436200" y="1264126"/>
                </a:cubicBezTo>
                <a:cubicBezTo>
                  <a:pt x="1466885" y="1163447"/>
                  <a:pt x="1532555" y="1097737"/>
                  <a:pt x="1630028" y="1063838"/>
                </a:cubicBezTo>
                <a:cubicBezTo>
                  <a:pt x="1702047" y="1123188"/>
                  <a:pt x="1620941" y="1335668"/>
                  <a:pt x="1694637" y="1393344"/>
                </a:cubicBezTo>
                <a:cubicBezTo>
                  <a:pt x="1693071" y="1421000"/>
                  <a:pt x="1685011" y="1498775"/>
                  <a:pt x="1707559" y="1522561"/>
                </a:cubicBezTo>
                <a:cubicBezTo>
                  <a:pt x="1726626" y="1478458"/>
                  <a:pt x="1742627" y="1438039"/>
                  <a:pt x="1752784" y="1380430"/>
                </a:cubicBezTo>
                <a:cubicBezTo>
                  <a:pt x="1764360" y="1314735"/>
                  <a:pt x="1773859" y="1167242"/>
                  <a:pt x="1817393" y="1147833"/>
                </a:cubicBezTo>
                <a:cubicBezTo>
                  <a:pt x="1891188" y="1205407"/>
                  <a:pt x="1899618" y="1328357"/>
                  <a:pt x="1940147" y="1419191"/>
                </a:cubicBezTo>
                <a:cubicBezTo>
                  <a:pt x="1944059" y="1405873"/>
                  <a:pt x="1929723" y="1374305"/>
                  <a:pt x="1953070" y="1380430"/>
                </a:cubicBezTo>
                <a:cubicBezTo>
                  <a:pt x="1955838" y="1422885"/>
                  <a:pt x="1957589" y="1466358"/>
                  <a:pt x="1978917" y="1490262"/>
                </a:cubicBezTo>
                <a:cubicBezTo>
                  <a:pt x="1973904" y="1309956"/>
                  <a:pt x="1939441" y="1103400"/>
                  <a:pt x="1830316" y="1005693"/>
                </a:cubicBezTo>
                <a:cubicBezTo>
                  <a:pt x="1819647" y="1005791"/>
                  <a:pt x="1826698" y="1023613"/>
                  <a:pt x="1817393" y="1025076"/>
                </a:cubicBezTo>
                <a:cubicBezTo>
                  <a:pt x="1818520" y="1006288"/>
                  <a:pt x="1794693" y="979432"/>
                  <a:pt x="1810931" y="966928"/>
                </a:cubicBezTo>
                <a:cubicBezTo>
                  <a:pt x="1848657" y="977672"/>
                  <a:pt x="1878939" y="1026641"/>
                  <a:pt x="1914311" y="1018615"/>
                </a:cubicBezTo>
                <a:cubicBezTo>
                  <a:pt x="1897768" y="968385"/>
                  <a:pt x="1824434" y="974964"/>
                  <a:pt x="1804467" y="928159"/>
                </a:cubicBezTo>
                <a:cubicBezTo>
                  <a:pt x="1822682" y="933913"/>
                  <a:pt x="1844939" y="969158"/>
                  <a:pt x="1862616" y="954006"/>
                </a:cubicBezTo>
                <a:cubicBezTo>
                  <a:pt x="1855599" y="952457"/>
                  <a:pt x="1847109" y="943361"/>
                  <a:pt x="1856163" y="941081"/>
                </a:cubicBezTo>
                <a:cubicBezTo>
                  <a:pt x="2016847" y="962209"/>
                  <a:pt x="2144920" y="992337"/>
                  <a:pt x="2276117" y="1031538"/>
                </a:cubicBezTo>
                <a:cubicBezTo>
                  <a:pt x="2196242" y="929841"/>
                  <a:pt x="1991758" y="853899"/>
                  <a:pt x="1823854" y="921697"/>
                </a:cubicBezTo>
                <a:cubicBezTo>
                  <a:pt x="1793312" y="887630"/>
                  <a:pt x="1722173" y="894158"/>
                  <a:pt x="1714020" y="837710"/>
                </a:cubicBezTo>
                <a:cubicBezTo>
                  <a:pt x="1701661" y="834699"/>
                  <a:pt x="1686205" y="857626"/>
                  <a:pt x="1688175" y="831249"/>
                </a:cubicBezTo>
                <a:cubicBezTo>
                  <a:pt x="1690192" y="809583"/>
                  <a:pt x="1717447" y="813143"/>
                  <a:pt x="1739858" y="811863"/>
                </a:cubicBezTo>
                <a:cubicBezTo>
                  <a:pt x="1754507" y="844308"/>
                  <a:pt x="1801592" y="857585"/>
                  <a:pt x="1843238" y="844172"/>
                </a:cubicBezTo>
                <a:cubicBezTo>
                  <a:pt x="1855362" y="831847"/>
                  <a:pt x="1839403" y="832478"/>
                  <a:pt x="1843238" y="811863"/>
                </a:cubicBezTo>
                <a:cubicBezTo>
                  <a:pt x="1927392" y="770394"/>
                  <a:pt x="2039893" y="744983"/>
                  <a:pt x="2114597" y="708493"/>
                </a:cubicBezTo>
                <a:cubicBezTo>
                  <a:pt x="2140201" y="695982"/>
                  <a:pt x="2167074" y="681577"/>
                  <a:pt x="2185669" y="663262"/>
                </a:cubicBezTo>
                <a:cubicBezTo>
                  <a:pt x="2129061" y="658086"/>
                  <a:pt x="2065520" y="685489"/>
                  <a:pt x="1998295" y="695571"/>
                </a:cubicBezTo>
                <a:cubicBezTo>
                  <a:pt x="1979281" y="698422"/>
                  <a:pt x="1958909" y="692961"/>
                  <a:pt x="1940147" y="695571"/>
                </a:cubicBezTo>
                <a:cubicBezTo>
                  <a:pt x="1866923" y="705725"/>
                  <a:pt x="1821286" y="755602"/>
                  <a:pt x="1765707" y="779556"/>
                </a:cubicBezTo>
                <a:cubicBezTo>
                  <a:pt x="1734341" y="761390"/>
                  <a:pt x="1691295" y="754903"/>
                  <a:pt x="1662327" y="734331"/>
                </a:cubicBezTo>
                <a:cubicBezTo>
                  <a:pt x="1674670" y="643295"/>
                  <a:pt x="1719154" y="584409"/>
                  <a:pt x="1772168" y="534043"/>
                </a:cubicBezTo>
                <a:cubicBezTo>
                  <a:pt x="1716512" y="542994"/>
                  <a:pt x="1704556" y="595656"/>
                  <a:pt x="1649414" y="605113"/>
                </a:cubicBezTo>
                <a:cubicBezTo>
                  <a:pt x="1612880" y="639652"/>
                  <a:pt x="1618081" y="715923"/>
                  <a:pt x="1578341" y="747254"/>
                </a:cubicBezTo>
                <a:cubicBezTo>
                  <a:pt x="1483570" y="756091"/>
                  <a:pt x="1373048" y="728424"/>
                  <a:pt x="1313444" y="760180"/>
                </a:cubicBezTo>
                <a:cubicBezTo>
                  <a:pt x="1339694" y="790626"/>
                  <a:pt x="1373789" y="805031"/>
                  <a:pt x="1397430" y="837710"/>
                </a:cubicBezTo>
                <a:cubicBezTo>
                  <a:pt x="1401569" y="843431"/>
                  <a:pt x="1393889" y="857364"/>
                  <a:pt x="1397430" y="863550"/>
                </a:cubicBezTo>
                <a:cubicBezTo>
                  <a:pt x="1406399" y="879189"/>
                  <a:pt x="1438456" y="872468"/>
                  <a:pt x="1429739" y="895859"/>
                </a:cubicBezTo>
                <a:cubicBezTo>
                  <a:pt x="1342633" y="895732"/>
                  <a:pt x="1301388" y="818939"/>
                  <a:pt x="1235912" y="818325"/>
                </a:cubicBezTo>
                <a:cubicBezTo>
                  <a:pt x="1217907" y="874438"/>
                  <a:pt x="1280548" y="937236"/>
                  <a:pt x="1229451" y="973390"/>
                </a:cubicBezTo>
                <a:cubicBezTo>
                  <a:pt x="1237756" y="911239"/>
                  <a:pt x="1223242" y="871911"/>
                  <a:pt x="1197142" y="844172"/>
                </a:cubicBezTo>
                <a:cubicBezTo>
                  <a:pt x="1197015" y="820354"/>
                  <a:pt x="1236375" y="836011"/>
                  <a:pt x="1229451" y="805401"/>
                </a:cubicBezTo>
                <a:cubicBezTo>
                  <a:pt x="1208164" y="803802"/>
                  <a:pt x="1154570" y="811039"/>
                  <a:pt x="1158381" y="766640"/>
                </a:cubicBezTo>
                <a:cubicBezTo>
                  <a:pt x="1172567" y="754979"/>
                  <a:pt x="1184859" y="741432"/>
                  <a:pt x="1203603" y="734331"/>
                </a:cubicBezTo>
                <a:cubicBezTo>
                  <a:pt x="1232412" y="759371"/>
                  <a:pt x="1252093" y="793531"/>
                  <a:pt x="1294060" y="805401"/>
                </a:cubicBezTo>
                <a:cubicBezTo>
                  <a:pt x="1278670" y="769105"/>
                  <a:pt x="1245876" y="750216"/>
                  <a:pt x="1222990" y="721409"/>
                </a:cubicBezTo>
                <a:cubicBezTo>
                  <a:pt x="1251859" y="693810"/>
                  <a:pt x="1113653" y="601892"/>
                  <a:pt x="1100233" y="676184"/>
                </a:cubicBezTo>
                <a:cubicBezTo>
                  <a:pt x="1126999" y="686027"/>
                  <a:pt x="1167989" y="681654"/>
                  <a:pt x="1177765" y="708493"/>
                </a:cubicBezTo>
                <a:cubicBezTo>
                  <a:pt x="1168804" y="723227"/>
                  <a:pt x="1132795" y="710900"/>
                  <a:pt x="1113158" y="714947"/>
                </a:cubicBezTo>
                <a:cubicBezTo>
                  <a:pt x="1017627" y="562811"/>
                  <a:pt x="897901" y="434863"/>
                  <a:pt x="725496" y="359603"/>
                </a:cubicBezTo>
                <a:cubicBezTo>
                  <a:pt x="704402" y="370809"/>
                  <a:pt x="705630" y="404338"/>
                  <a:pt x="673809" y="404825"/>
                </a:cubicBezTo>
                <a:cubicBezTo>
                  <a:pt x="697174" y="346351"/>
                  <a:pt x="755692" y="323036"/>
                  <a:pt x="822413" y="307907"/>
                </a:cubicBezTo>
                <a:cubicBezTo>
                  <a:pt x="847587" y="290012"/>
                  <a:pt x="844641" y="243998"/>
                  <a:pt x="880561" y="236846"/>
                </a:cubicBezTo>
                <a:cubicBezTo>
                  <a:pt x="892020" y="249072"/>
                  <a:pt x="885265" y="279512"/>
                  <a:pt x="887022" y="301455"/>
                </a:cubicBezTo>
                <a:cubicBezTo>
                  <a:pt x="904547" y="329413"/>
                  <a:pt x="939472" y="337550"/>
                  <a:pt x="958093" y="366064"/>
                </a:cubicBezTo>
                <a:cubicBezTo>
                  <a:pt x="976308" y="393964"/>
                  <a:pt x="968593" y="431984"/>
                  <a:pt x="996854" y="456512"/>
                </a:cubicBezTo>
                <a:cubicBezTo>
                  <a:pt x="1000894" y="329716"/>
                  <a:pt x="954164" y="253690"/>
                  <a:pt x="919322" y="165776"/>
                </a:cubicBezTo>
                <a:cubicBezTo>
                  <a:pt x="935225" y="160138"/>
                  <a:pt x="933793" y="137160"/>
                  <a:pt x="958093" y="139928"/>
                </a:cubicBezTo>
                <a:cubicBezTo>
                  <a:pt x="921241" y="277409"/>
                  <a:pt x="1112055" y="238950"/>
                  <a:pt x="1151919" y="320833"/>
                </a:cubicBezTo>
                <a:cubicBezTo>
                  <a:pt x="1162722" y="296498"/>
                  <a:pt x="1121865" y="291408"/>
                  <a:pt x="1138996" y="282069"/>
                </a:cubicBezTo>
                <a:cubicBezTo>
                  <a:pt x="1150126" y="288168"/>
                  <a:pt x="1149573" y="305947"/>
                  <a:pt x="1171305" y="301455"/>
                </a:cubicBezTo>
                <a:cubicBezTo>
                  <a:pt x="1114546" y="220373"/>
                  <a:pt x="1036147" y="160937"/>
                  <a:pt x="983931" y="75319"/>
                </a:cubicBezTo>
                <a:cubicBezTo>
                  <a:pt x="1015297" y="76532"/>
                  <a:pt x="1004259" y="35339"/>
                  <a:pt x="1035624" y="36558"/>
                </a:cubicBezTo>
                <a:cubicBezTo>
                  <a:pt x="1054504" y="41362"/>
                  <a:pt x="1048128" y="71433"/>
                  <a:pt x="1074387" y="68858"/>
                </a:cubicBezTo>
                <a:cubicBezTo>
                  <a:pt x="1178379" y="46899"/>
                  <a:pt x="1311401" y="41144"/>
                  <a:pt x="1403894" y="36558"/>
                </a:cubicBezTo>
                <a:cubicBezTo>
                  <a:pt x="1395041" y="23870"/>
                  <a:pt x="1364937" y="32444"/>
                  <a:pt x="1365130" y="10710"/>
                </a:cubicBezTo>
                <a:cubicBezTo>
                  <a:pt x="1374799" y="9608"/>
                  <a:pt x="1388976" y="13016"/>
                  <a:pt x="1390969" y="4249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2214" cap="flat">
            <a:noFill/>
            <a:prstDash val="solid"/>
            <a:miter/>
          </a:ln>
        </p:spPr>
        <p:txBody>
          <a:bodyPr rtlCol="0" anchor="ctr"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grpSp>
        <p:nvGrpSpPr>
          <p:cNvPr id="19" name="组合 45"/>
          <p:cNvGrpSpPr/>
          <p:nvPr userDrawn="1"/>
        </p:nvGrpSpPr>
        <p:grpSpPr>
          <a:xfrm>
            <a:off x="841744" y="673102"/>
            <a:ext cx="10508512" cy="0"/>
            <a:chOff x="786809" y="673102"/>
            <a:chExt cx="10508512" cy="0"/>
          </a:xfrm>
        </p:grpSpPr>
        <p:cxnSp>
          <p:nvCxnSpPr>
            <p:cNvPr id="3145728" name="直接连接符 42"/>
            <p:cNvCxnSpPr/>
            <p:nvPr/>
          </p:nvCxnSpPr>
          <p:spPr>
            <a:xfrm flipH="1">
              <a:off x="786809" y="673102"/>
              <a:ext cx="3785191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5729" name="直接连接符 44"/>
            <p:cNvCxnSpPr/>
            <p:nvPr/>
          </p:nvCxnSpPr>
          <p:spPr>
            <a:xfrm flipH="1">
              <a:off x="7510130" y="673102"/>
              <a:ext cx="3785191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hf sldNum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9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577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1048578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6973148-C612-4D1D-A22D-A4E61E24788A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579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04858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ADC46F9-B7CF-442C-8C28-3D29EFF7F3BC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9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21.jpeg"/><Relationship Id="rId1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1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24.jpeg"/><Relationship Id="rId1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0" name="矩形 2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35F5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48611" name="图形 82"/>
          <p:cNvSpPr/>
          <p:nvPr/>
        </p:nvSpPr>
        <p:spPr>
          <a:xfrm flipH="1" flipV="1">
            <a:off x="8223221" y="505369"/>
            <a:ext cx="3521328" cy="1674628"/>
          </a:xfrm>
          <a:custGeom>
            <a:avLst/>
            <a:gdLst>
              <a:gd name="connsiteX0" fmla="*/ 749065 w 3521328"/>
              <a:gd name="connsiteY0" fmla="*/ 1644347 h 1674628"/>
              <a:gd name="connsiteX1" fmla="*/ 970340 w 3521328"/>
              <a:gd name="connsiteY1" fmla="*/ 1672927 h 1674628"/>
              <a:gd name="connsiteX2" fmla="*/ 1098142 w 3521328"/>
              <a:gd name="connsiteY2" fmla="*/ 1564218 h 1674628"/>
              <a:gd name="connsiteX3" fmla="*/ 1109286 w 3521328"/>
              <a:gd name="connsiteY3" fmla="*/ 1562738 h 1674628"/>
              <a:gd name="connsiteX4" fmla="*/ 1104478 w 3521328"/>
              <a:gd name="connsiteY4" fmla="*/ 1528727 h 1674628"/>
              <a:gd name="connsiteX5" fmla="*/ 1367263 w 3521328"/>
              <a:gd name="connsiteY5" fmla="*/ 1470011 h 1674628"/>
              <a:gd name="connsiteX6" fmla="*/ 1333306 w 3521328"/>
              <a:gd name="connsiteY6" fmla="*/ 1311430 h 1674628"/>
              <a:gd name="connsiteX7" fmla="*/ 1045489 w 3521328"/>
              <a:gd name="connsiteY7" fmla="*/ 1270699 h 1674628"/>
              <a:gd name="connsiteX8" fmla="*/ 1007784 w 3521328"/>
              <a:gd name="connsiteY8" fmla="*/ 1173108 h 1674628"/>
              <a:gd name="connsiteX9" fmla="*/ 1125656 w 3521328"/>
              <a:gd name="connsiteY9" fmla="*/ 1172949 h 1674628"/>
              <a:gd name="connsiteX10" fmla="*/ 1397683 w 3521328"/>
              <a:gd name="connsiteY10" fmla="*/ 1273292 h 1674628"/>
              <a:gd name="connsiteX11" fmla="*/ 1444842 w 3521328"/>
              <a:gd name="connsiteY11" fmla="*/ 1445045 h 1674628"/>
              <a:gd name="connsiteX12" fmla="*/ 1566042 w 3521328"/>
              <a:gd name="connsiteY12" fmla="*/ 1512752 h 1674628"/>
              <a:gd name="connsiteX13" fmla="*/ 1771106 w 3521328"/>
              <a:gd name="connsiteY13" fmla="*/ 1502490 h 1674628"/>
              <a:gd name="connsiteX14" fmla="*/ 1831416 w 3521328"/>
              <a:gd name="connsiteY14" fmla="*/ 1420924 h 1674628"/>
              <a:gd name="connsiteX15" fmla="*/ 1713173 w 3521328"/>
              <a:gd name="connsiteY15" fmla="*/ 1247109 h 1674628"/>
              <a:gd name="connsiteX16" fmla="*/ 1649324 w 3521328"/>
              <a:gd name="connsiteY16" fmla="*/ 1248008 h 1674628"/>
              <a:gd name="connsiteX17" fmla="*/ 1551889 w 3521328"/>
              <a:gd name="connsiteY17" fmla="*/ 1330207 h 1674628"/>
              <a:gd name="connsiteX18" fmla="*/ 1550252 w 3521328"/>
              <a:gd name="connsiteY18" fmla="*/ 1287416 h 1674628"/>
              <a:gd name="connsiteX19" fmla="*/ 1853120 w 3521328"/>
              <a:gd name="connsiteY19" fmla="*/ 1184638 h 1674628"/>
              <a:gd name="connsiteX20" fmla="*/ 2251940 w 3521328"/>
              <a:gd name="connsiteY20" fmla="*/ 1314233 h 1674628"/>
              <a:gd name="connsiteX21" fmla="*/ 2435668 w 3521328"/>
              <a:gd name="connsiteY21" fmla="*/ 1325553 h 1674628"/>
              <a:gd name="connsiteX22" fmla="*/ 2430651 w 3521328"/>
              <a:gd name="connsiteY22" fmla="*/ 1294345 h 1674628"/>
              <a:gd name="connsiteX23" fmla="*/ 1936826 w 3521328"/>
              <a:gd name="connsiteY23" fmla="*/ 1102651 h 1674628"/>
              <a:gd name="connsiteX24" fmla="*/ 1675307 w 3521328"/>
              <a:gd name="connsiteY24" fmla="*/ 1057688 h 1674628"/>
              <a:gd name="connsiteX25" fmla="*/ 1626352 w 3521328"/>
              <a:gd name="connsiteY25" fmla="*/ 913071 h 1674628"/>
              <a:gd name="connsiteX26" fmla="*/ 1300459 w 3521328"/>
              <a:gd name="connsiteY26" fmla="*/ 875885 h 1674628"/>
              <a:gd name="connsiteX27" fmla="*/ 1257946 w 3521328"/>
              <a:gd name="connsiteY27" fmla="*/ 934600 h 1674628"/>
              <a:gd name="connsiteX28" fmla="*/ 1253879 w 3521328"/>
              <a:gd name="connsiteY28" fmla="*/ 1032986 h 1674628"/>
              <a:gd name="connsiteX29" fmla="*/ 1298611 w 3521328"/>
              <a:gd name="connsiteY29" fmla="*/ 1023464 h 1674628"/>
              <a:gd name="connsiteX30" fmla="*/ 1411097 w 3521328"/>
              <a:gd name="connsiteY30" fmla="*/ 992045 h 1674628"/>
              <a:gd name="connsiteX31" fmla="*/ 1391556 w 3521328"/>
              <a:gd name="connsiteY31" fmla="*/ 1114022 h 1674628"/>
              <a:gd name="connsiteX32" fmla="*/ 1129881 w 3521328"/>
              <a:gd name="connsiteY32" fmla="*/ 983159 h 1674628"/>
              <a:gd name="connsiteX33" fmla="*/ 1191353 w 3521328"/>
              <a:gd name="connsiteY33" fmla="*/ 789241 h 1674628"/>
              <a:gd name="connsiteX34" fmla="*/ 1293382 w 3521328"/>
              <a:gd name="connsiteY34" fmla="*/ 742429 h 1674628"/>
              <a:gd name="connsiteX35" fmla="*/ 1664746 w 3521328"/>
              <a:gd name="connsiteY35" fmla="*/ 821773 h 1674628"/>
              <a:gd name="connsiteX36" fmla="*/ 2194441 w 3521328"/>
              <a:gd name="connsiteY36" fmla="*/ 1135973 h 1674628"/>
              <a:gd name="connsiteX37" fmla="*/ 3140164 w 3521328"/>
              <a:gd name="connsiteY37" fmla="*/ 1195219 h 1674628"/>
              <a:gd name="connsiteX38" fmla="*/ 3473814 w 3521328"/>
              <a:gd name="connsiteY38" fmla="*/ 1011934 h 1674628"/>
              <a:gd name="connsiteX39" fmla="*/ 3473814 w 3521328"/>
              <a:gd name="connsiteY39" fmla="*/ 968453 h 1674628"/>
              <a:gd name="connsiteX40" fmla="*/ 2787700 w 3521328"/>
              <a:gd name="connsiteY40" fmla="*/ 1192997 h 1674628"/>
              <a:gd name="connsiteX41" fmla="*/ 1999189 w 3521328"/>
              <a:gd name="connsiteY41" fmla="*/ 874774 h 1674628"/>
              <a:gd name="connsiteX42" fmla="*/ 1257736 w 3521328"/>
              <a:gd name="connsiteY42" fmla="*/ 493131 h 1674628"/>
              <a:gd name="connsiteX43" fmla="*/ 1114512 w 3521328"/>
              <a:gd name="connsiteY43" fmla="*/ 493131 h 1674628"/>
              <a:gd name="connsiteX44" fmla="*/ 651471 w 3521328"/>
              <a:gd name="connsiteY44" fmla="*/ 733702 h 1674628"/>
              <a:gd name="connsiteX45" fmla="*/ 527894 w 3521328"/>
              <a:gd name="connsiteY45" fmla="*/ 908998 h 1674628"/>
              <a:gd name="connsiteX46" fmla="*/ 345961 w 3521328"/>
              <a:gd name="connsiteY46" fmla="*/ 1096144 h 1674628"/>
              <a:gd name="connsiteX47" fmla="*/ 171317 w 3521328"/>
              <a:gd name="connsiteY47" fmla="*/ 1097096 h 1674628"/>
              <a:gd name="connsiteX48" fmla="*/ 147183 w 3521328"/>
              <a:gd name="connsiteY48" fmla="*/ 969776 h 1674628"/>
              <a:gd name="connsiteX49" fmla="*/ 265215 w 3521328"/>
              <a:gd name="connsiteY49" fmla="*/ 960254 h 1674628"/>
              <a:gd name="connsiteX50" fmla="*/ 226610 w 3521328"/>
              <a:gd name="connsiteY50" fmla="*/ 1045206 h 1674628"/>
              <a:gd name="connsiteX51" fmla="*/ 306776 w 3521328"/>
              <a:gd name="connsiteY51" fmla="*/ 1083290 h 1674628"/>
              <a:gd name="connsiteX52" fmla="*/ 249055 w 3521328"/>
              <a:gd name="connsiteY52" fmla="*/ 842456 h 1674628"/>
              <a:gd name="connsiteX53" fmla="*/ 90412 w 3521328"/>
              <a:gd name="connsiteY53" fmla="*/ 858060 h 1674628"/>
              <a:gd name="connsiteX54" fmla="*/ 17850 w 3521328"/>
              <a:gd name="connsiteY54" fmla="*/ 1033145 h 1674628"/>
              <a:gd name="connsiteX55" fmla="*/ 17481 w 3521328"/>
              <a:gd name="connsiteY55" fmla="*/ 1224099 h 1674628"/>
              <a:gd name="connsiteX56" fmla="*/ 183939 w 3521328"/>
              <a:gd name="connsiteY56" fmla="*/ 1285035 h 1674628"/>
              <a:gd name="connsiteX57" fmla="*/ 414984 w 3521328"/>
              <a:gd name="connsiteY57" fmla="*/ 1334652 h 1674628"/>
              <a:gd name="connsiteX58" fmla="*/ 557679 w 3521328"/>
              <a:gd name="connsiteY58" fmla="*/ 1230023 h 1674628"/>
              <a:gd name="connsiteX59" fmla="*/ 768710 w 3521328"/>
              <a:gd name="connsiteY59" fmla="*/ 1187812 h 1674628"/>
              <a:gd name="connsiteX60" fmla="*/ 925714 w 3521328"/>
              <a:gd name="connsiteY60" fmla="*/ 1346500 h 1674628"/>
              <a:gd name="connsiteX61" fmla="*/ 682788 w 3521328"/>
              <a:gd name="connsiteY61" fmla="*/ 1432773 h 1674628"/>
              <a:gd name="connsiteX62" fmla="*/ 663827 w 3521328"/>
              <a:gd name="connsiteY62" fmla="*/ 1326452 h 1674628"/>
              <a:gd name="connsiteX63" fmla="*/ 809532 w 3521328"/>
              <a:gd name="connsiteY63" fmla="*/ 1302650 h 1674628"/>
              <a:gd name="connsiteX64" fmla="*/ 732164 w 3521328"/>
              <a:gd name="connsiteY64" fmla="*/ 1373847 h 1674628"/>
              <a:gd name="connsiteX65" fmla="*/ 819197 w 3521328"/>
              <a:gd name="connsiteY65" fmla="*/ 1409922 h 1674628"/>
              <a:gd name="connsiteX66" fmla="*/ 865563 w 3521328"/>
              <a:gd name="connsiteY66" fmla="*/ 1290378 h 1674628"/>
              <a:gd name="connsiteX67" fmla="*/ 825480 w 3521328"/>
              <a:gd name="connsiteY67" fmla="*/ 1245417 h 1674628"/>
              <a:gd name="connsiteX68" fmla="*/ 584770 w 3521328"/>
              <a:gd name="connsiteY68" fmla="*/ 1245046 h 1674628"/>
              <a:gd name="connsiteX69" fmla="*/ 519075 w 3521328"/>
              <a:gd name="connsiteY69" fmla="*/ 1499740 h 1674628"/>
              <a:gd name="connsiteX70" fmla="*/ 678878 w 3521328"/>
              <a:gd name="connsiteY70" fmla="*/ 1579453 h 1674628"/>
              <a:gd name="connsiteX71" fmla="*/ 749012 w 3521328"/>
              <a:gd name="connsiteY71" fmla="*/ 1644347 h 1674628"/>
              <a:gd name="connsiteX72" fmla="*/ 747744 w 3521328"/>
              <a:gd name="connsiteY72" fmla="*/ 1108787 h 1674628"/>
              <a:gd name="connsiteX73" fmla="*/ 664936 w 3521328"/>
              <a:gd name="connsiteY73" fmla="*/ 995429 h 1674628"/>
              <a:gd name="connsiteX74" fmla="*/ 692240 w 3521328"/>
              <a:gd name="connsiteY74" fmla="*/ 923121 h 1674628"/>
              <a:gd name="connsiteX75" fmla="*/ 840322 w 3521328"/>
              <a:gd name="connsiteY75" fmla="*/ 803788 h 1674628"/>
              <a:gd name="connsiteX76" fmla="*/ 737869 w 3521328"/>
              <a:gd name="connsiteY76" fmla="*/ 912859 h 1674628"/>
              <a:gd name="connsiteX77" fmla="*/ 782757 w 3521328"/>
              <a:gd name="connsiteY77" fmla="*/ 1059382 h 1674628"/>
              <a:gd name="connsiteX78" fmla="*/ 829547 w 3521328"/>
              <a:gd name="connsiteY78" fmla="*/ 1066417 h 1674628"/>
              <a:gd name="connsiteX79" fmla="*/ 830129 w 3521328"/>
              <a:gd name="connsiteY79" fmla="*/ 1004316 h 1674628"/>
              <a:gd name="connsiteX80" fmla="*/ 841799 w 3521328"/>
              <a:gd name="connsiteY80" fmla="*/ 1004159 h 1674628"/>
              <a:gd name="connsiteX81" fmla="*/ 928092 w 3521328"/>
              <a:gd name="connsiteY81" fmla="*/ 964380 h 1674628"/>
              <a:gd name="connsiteX82" fmla="*/ 982328 w 3521328"/>
              <a:gd name="connsiteY82" fmla="*/ 1053034 h 1674628"/>
              <a:gd name="connsiteX83" fmla="*/ 888959 w 3521328"/>
              <a:gd name="connsiteY83" fmla="*/ 1124602 h 1674628"/>
              <a:gd name="connsiteX84" fmla="*/ 747744 w 3521328"/>
              <a:gd name="connsiteY84" fmla="*/ 1108787 h 1674628"/>
              <a:gd name="connsiteX85" fmla="*/ 2957926 w 3521328"/>
              <a:gd name="connsiteY85" fmla="*/ 819392 h 1674628"/>
              <a:gd name="connsiteX86" fmla="*/ 2809258 w 3521328"/>
              <a:gd name="connsiteY86" fmla="*/ 809872 h 1674628"/>
              <a:gd name="connsiteX87" fmla="*/ 2739177 w 3521328"/>
              <a:gd name="connsiteY87" fmla="*/ 722488 h 1674628"/>
              <a:gd name="connsiteX88" fmla="*/ 2732043 w 3521328"/>
              <a:gd name="connsiteY88" fmla="*/ 720107 h 1674628"/>
              <a:gd name="connsiteX89" fmla="*/ 2739549 w 3521328"/>
              <a:gd name="connsiteY89" fmla="*/ 698473 h 1674628"/>
              <a:gd name="connsiteX90" fmla="*/ 2574733 w 3521328"/>
              <a:gd name="connsiteY90" fmla="*/ 626534 h 1674628"/>
              <a:gd name="connsiteX91" fmla="*/ 2617083 w 3521328"/>
              <a:gd name="connsiteY91" fmla="*/ 527302 h 1674628"/>
              <a:gd name="connsiteX92" fmla="*/ 2810943 w 3521328"/>
              <a:gd name="connsiteY92" fmla="*/ 537458 h 1674628"/>
              <a:gd name="connsiteX93" fmla="*/ 2848022 w 3521328"/>
              <a:gd name="connsiteY93" fmla="*/ 478533 h 1674628"/>
              <a:gd name="connsiteX94" fmla="*/ 2770807 w 3521328"/>
              <a:gd name="connsiteY94" fmla="*/ 463351 h 1674628"/>
              <a:gd name="connsiteX95" fmla="*/ 2579632 w 3521328"/>
              <a:gd name="connsiteY95" fmla="*/ 494189 h 1674628"/>
              <a:gd name="connsiteX96" fmla="*/ 2526973 w 3521328"/>
              <a:gd name="connsiteY96" fmla="*/ 600403 h 1674628"/>
              <a:gd name="connsiteX97" fmla="*/ 2438941 w 3521328"/>
              <a:gd name="connsiteY97" fmla="*/ 629127 h 1674628"/>
              <a:gd name="connsiteX98" fmla="*/ 2305814 w 3521328"/>
              <a:gd name="connsiteY98" fmla="*/ 596277 h 1674628"/>
              <a:gd name="connsiteX99" fmla="*/ 2276614 w 3521328"/>
              <a:gd name="connsiteY99" fmla="*/ 535289 h 1674628"/>
              <a:gd name="connsiteX100" fmla="*/ 2376150 w 3521328"/>
              <a:gd name="connsiteY100" fmla="*/ 436797 h 1674628"/>
              <a:gd name="connsiteX101" fmla="*/ 2417873 w 3521328"/>
              <a:gd name="connsiteY101" fmla="*/ 445577 h 1674628"/>
              <a:gd name="connsiteX102" fmla="*/ 2471375 w 3521328"/>
              <a:gd name="connsiteY102" fmla="*/ 511698 h 1674628"/>
              <a:gd name="connsiteX103" fmla="*/ 2477862 w 3521328"/>
              <a:gd name="connsiteY103" fmla="*/ 483980 h 1674628"/>
              <a:gd name="connsiteX104" fmla="*/ 2292350 w 3521328"/>
              <a:gd name="connsiteY104" fmla="*/ 378188 h 1674628"/>
              <a:gd name="connsiteX105" fmla="*/ 2014397 w 3521328"/>
              <a:gd name="connsiteY105" fmla="*/ 411883 h 1674628"/>
              <a:gd name="connsiteX106" fmla="*/ 1892517 w 3521328"/>
              <a:gd name="connsiteY106" fmla="*/ 395856 h 1674628"/>
              <a:gd name="connsiteX107" fmla="*/ 1899753 w 3521328"/>
              <a:gd name="connsiteY107" fmla="*/ 376073 h 1674628"/>
              <a:gd name="connsiteX108" fmla="*/ 2247824 w 3521328"/>
              <a:gd name="connsiteY108" fmla="*/ 313919 h 1674628"/>
              <a:gd name="connsiteX109" fmla="*/ 2425007 w 3521328"/>
              <a:gd name="connsiteY109" fmla="*/ 317886 h 1674628"/>
              <a:gd name="connsiteX110" fmla="*/ 2475432 w 3521328"/>
              <a:gd name="connsiteY110" fmla="*/ 229656 h 1674628"/>
              <a:gd name="connsiteX111" fmla="*/ 2693808 w 3521328"/>
              <a:gd name="connsiteY111" fmla="*/ 247007 h 1674628"/>
              <a:gd name="connsiteX112" fmla="*/ 2714248 w 3521328"/>
              <a:gd name="connsiteY112" fmla="*/ 290804 h 1674628"/>
              <a:gd name="connsiteX113" fmla="*/ 2704430 w 3521328"/>
              <a:gd name="connsiteY113" fmla="*/ 355549 h 1674628"/>
              <a:gd name="connsiteX114" fmla="*/ 2676327 w 3521328"/>
              <a:gd name="connsiteY114" fmla="*/ 343648 h 1674628"/>
              <a:gd name="connsiteX115" fmla="*/ 2606618 w 3521328"/>
              <a:gd name="connsiteY115" fmla="*/ 308737 h 1674628"/>
              <a:gd name="connsiteX116" fmla="*/ 2603875 w 3521328"/>
              <a:gd name="connsiteY116" fmla="*/ 390937 h 1674628"/>
              <a:gd name="connsiteX117" fmla="*/ 2792032 w 3521328"/>
              <a:gd name="connsiteY117" fmla="*/ 338835 h 1674628"/>
              <a:gd name="connsiteX118" fmla="*/ 2776353 w 3521328"/>
              <a:gd name="connsiteY118" fmla="*/ 204319 h 1674628"/>
              <a:gd name="connsiteX119" fmla="*/ 2715366 w 3521328"/>
              <a:gd name="connsiteY119" fmla="*/ 160681 h 1674628"/>
              <a:gd name="connsiteX120" fmla="*/ 2461870 w 3521328"/>
              <a:gd name="connsiteY120" fmla="*/ 165176 h 1674628"/>
              <a:gd name="connsiteX121" fmla="*/ 2074758 w 3521328"/>
              <a:gd name="connsiteY121" fmla="*/ 302760 h 1674628"/>
              <a:gd name="connsiteX122" fmla="*/ 1447167 w 3521328"/>
              <a:gd name="connsiteY122" fmla="*/ 220770 h 1674628"/>
              <a:gd name="connsiteX123" fmla="*/ 1251610 w 3521328"/>
              <a:gd name="connsiteY123" fmla="*/ 58434 h 1674628"/>
              <a:gd name="connsiteX124" fmla="*/ 1257154 w 3521328"/>
              <a:gd name="connsiteY124" fmla="*/ 30028 h 1674628"/>
              <a:gd name="connsiteX125" fmla="*/ 1678529 w 3521328"/>
              <a:gd name="connsiteY125" fmla="*/ 264357 h 1674628"/>
              <a:gd name="connsiteX126" fmla="*/ 2235831 w 3521328"/>
              <a:gd name="connsiteY126" fmla="*/ 157083 h 1674628"/>
              <a:gd name="connsiteX127" fmla="*/ 2770337 w 3521328"/>
              <a:gd name="connsiteY127" fmla="*/ 2416 h 1674628"/>
              <a:gd name="connsiteX128" fmla="*/ 2864288 w 3521328"/>
              <a:gd name="connsiteY128" fmla="*/ 20718 h 1674628"/>
              <a:gd name="connsiteX129" fmla="*/ 3137322 w 3521328"/>
              <a:gd name="connsiteY129" fmla="*/ 236957 h 1674628"/>
              <a:gd name="connsiteX130" fmla="*/ 3196135 w 3521328"/>
              <a:gd name="connsiteY130" fmla="*/ 367238 h 1674628"/>
              <a:gd name="connsiteX131" fmla="*/ 3291673 w 3521328"/>
              <a:gd name="connsiteY131" fmla="*/ 512703 h 1674628"/>
              <a:gd name="connsiteX132" fmla="*/ 3406065 w 3521328"/>
              <a:gd name="connsiteY132" fmla="*/ 535607 h 1674628"/>
              <a:gd name="connsiteX133" fmla="*/ 3438009 w 3521328"/>
              <a:gd name="connsiteY133" fmla="*/ 455523 h 1674628"/>
              <a:gd name="connsiteX134" fmla="*/ 3361813 w 3521328"/>
              <a:gd name="connsiteY134" fmla="*/ 434259 h 1674628"/>
              <a:gd name="connsiteX135" fmla="*/ 3376394 w 3521328"/>
              <a:gd name="connsiteY135" fmla="*/ 494666 h 1674628"/>
              <a:gd name="connsiteX136" fmla="*/ 3318973 w 3521328"/>
              <a:gd name="connsiteY136" fmla="*/ 509370 h 1674628"/>
              <a:gd name="connsiteX137" fmla="*/ 3387369 w 3521328"/>
              <a:gd name="connsiteY137" fmla="*/ 359357 h 1674628"/>
              <a:gd name="connsiteX138" fmla="*/ 3489394 w 3521328"/>
              <a:gd name="connsiteY138" fmla="*/ 389773 h 1674628"/>
              <a:gd name="connsiteX139" fmla="*/ 3514754 w 3521328"/>
              <a:gd name="connsiteY139" fmla="*/ 513443 h 1674628"/>
              <a:gd name="connsiteX140" fmla="*/ 3490825 w 3521328"/>
              <a:gd name="connsiteY140" fmla="*/ 638225 h 1674628"/>
              <a:gd name="connsiteX141" fmla="*/ 3373964 w 3521328"/>
              <a:gd name="connsiteY141" fmla="*/ 656790 h 1674628"/>
              <a:gd name="connsiteX142" fmla="*/ 3216164 w 3521328"/>
              <a:gd name="connsiteY142" fmla="*/ 659699 h 1674628"/>
              <a:gd name="connsiteX143" fmla="*/ 3135892 w 3521328"/>
              <a:gd name="connsiteY143" fmla="*/ 573111 h 1674628"/>
              <a:gd name="connsiteX144" fmla="*/ 3002863 w 3521328"/>
              <a:gd name="connsiteY144" fmla="*/ 518627 h 1674628"/>
              <a:gd name="connsiteX145" fmla="*/ 2879809 w 3521328"/>
              <a:gd name="connsiteY145" fmla="*/ 602307 h 1674628"/>
              <a:gd name="connsiteX146" fmla="*/ 3028164 w 3521328"/>
              <a:gd name="connsiteY146" fmla="*/ 689640 h 1674628"/>
              <a:gd name="connsiteX147" fmla="*/ 3054032 w 3521328"/>
              <a:gd name="connsiteY147" fmla="*/ 622620 h 1674628"/>
              <a:gd name="connsiteX148" fmla="*/ 2961551 w 3521328"/>
              <a:gd name="connsiteY148" fmla="*/ 588449 h 1674628"/>
              <a:gd name="connsiteX149" fmla="*/ 3003274 w 3521328"/>
              <a:gd name="connsiteY149" fmla="*/ 644836 h 1674628"/>
              <a:gd name="connsiteX150" fmla="*/ 2941601 w 3521328"/>
              <a:gd name="connsiteY150" fmla="*/ 657320 h 1674628"/>
              <a:gd name="connsiteX151" fmla="*/ 2926334 w 3521328"/>
              <a:gd name="connsiteY151" fmla="*/ 573321 h 1674628"/>
              <a:gd name="connsiteX152" fmla="*/ 2958337 w 3521328"/>
              <a:gd name="connsiteY152" fmla="*/ 548990 h 1674628"/>
              <a:gd name="connsiteX153" fmla="*/ 3116235 w 3521328"/>
              <a:gd name="connsiteY153" fmla="*/ 579510 h 1674628"/>
              <a:gd name="connsiteX154" fmla="*/ 3127014 w 3521328"/>
              <a:gd name="connsiteY154" fmla="*/ 754277 h 1674628"/>
              <a:gd name="connsiteX155" fmla="*/ 3012093 w 3521328"/>
              <a:gd name="connsiteY155" fmla="*/ 785963 h 1674628"/>
              <a:gd name="connsiteX156" fmla="*/ 2957926 w 3521328"/>
              <a:gd name="connsiteY156" fmla="*/ 819392 h 1674628"/>
              <a:gd name="connsiteX157" fmla="*/ 3026615 w 3521328"/>
              <a:gd name="connsiteY157" fmla="*/ 469697 h 1674628"/>
              <a:gd name="connsiteX158" fmla="*/ 3095285 w 3521328"/>
              <a:gd name="connsiteY158" fmla="*/ 406224 h 1674628"/>
              <a:gd name="connsiteX159" fmla="*/ 3086564 w 3521328"/>
              <a:gd name="connsiteY159" fmla="*/ 355443 h 1674628"/>
              <a:gd name="connsiteX160" fmla="*/ 3004607 w 3521328"/>
              <a:gd name="connsiteY160" fmla="*/ 258643 h 1674628"/>
              <a:gd name="connsiteX161" fmla="*/ 3057932 w 3521328"/>
              <a:gd name="connsiteY161" fmla="*/ 342961 h 1674628"/>
              <a:gd name="connsiteX162" fmla="*/ 3009879 w 3521328"/>
              <a:gd name="connsiteY162" fmla="*/ 432883 h 1674628"/>
              <a:gd name="connsiteX163" fmla="*/ 2978346 w 3521328"/>
              <a:gd name="connsiteY163" fmla="*/ 431560 h 1674628"/>
              <a:gd name="connsiteX164" fmla="*/ 2985852 w 3521328"/>
              <a:gd name="connsiteY164" fmla="*/ 390937 h 1674628"/>
              <a:gd name="connsiteX165" fmla="*/ 2978248 w 3521328"/>
              <a:gd name="connsiteY165" fmla="*/ 389349 h 1674628"/>
              <a:gd name="connsiteX166" fmla="*/ 2926707 w 3521328"/>
              <a:gd name="connsiteY166" fmla="*/ 352322 h 1674628"/>
              <a:gd name="connsiteX167" fmla="*/ 2879907 w 3521328"/>
              <a:gd name="connsiteY167" fmla="*/ 403313 h 1674628"/>
              <a:gd name="connsiteX168" fmla="*/ 2932037 w 3521328"/>
              <a:gd name="connsiteY168" fmla="*/ 462028 h 1674628"/>
              <a:gd name="connsiteX169" fmla="*/ 3026615 w 3521328"/>
              <a:gd name="connsiteY169" fmla="*/ 469697 h 1674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</a:cxnLst>
            <a:rect l="l" t="t" r="r" b="b"/>
            <a:pathLst>
              <a:path w="3521328" h="1674628">
                <a:moveTo>
                  <a:pt x="749065" y="1644347"/>
                </a:moveTo>
                <a:cubicBezTo>
                  <a:pt x="818668" y="1676304"/>
                  <a:pt x="895350" y="1676893"/>
                  <a:pt x="970340" y="1672927"/>
                </a:cubicBezTo>
                <a:cubicBezTo>
                  <a:pt x="1016126" y="1640653"/>
                  <a:pt x="1062336" y="1607858"/>
                  <a:pt x="1098142" y="1564218"/>
                </a:cubicBezTo>
                <a:lnTo>
                  <a:pt x="1109286" y="1562738"/>
                </a:lnTo>
                <a:cubicBezTo>
                  <a:pt x="1107775" y="1551389"/>
                  <a:pt x="1106172" y="1540051"/>
                  <a:pt x="1104478" y="1528727"/>
                </a:cubicBezTo>
                <a:cubicBezTo>
                  <a:pt x="1195788" y="1553428"/>
                  <a:pt x="1297501" y="1536661"/>
                  <a:pt x="1367263" y="1470011"/>
                </a:cubicBezTo>
                <a:cubicBezTo>
                  <a:pt x="1371330" y="1416427"/>
                  <a:pt x="1385801" y="1347081"/>
                  <a:pt x="1333306" y="1311430"/>
                </a:cubicBezTo>
                <a:cubicBezTo>
                  <a:pt x="1246434" y="1255624"/>
                  <a:pt x="1138806" y="1297678"/>
                  <a:pt x="1045489" y="1270699"/>
                </a:cubicBezTo>
                <a:cubicBezTo>
                  <a:pt x="1002026" y="1259750"/>
                  <a:pt x="1014490" y="1206590"/>
                  <a:pt x="1007784" y="1173108"/>
                </a:cubicBezTo>
                <a:cubicBezTo>
                  <a:pt x="1046969" y="1161576"/>
                  <a:pt x="1087950" y="1151367"/>
                  <a:pt x="1125656" y="1172949"/>
                </a:cubicBezTo>
                <a:cubicBezTo>
                  <a:pt x="1199327" y="1240761"/>
                  <a:pt x="1302677" y="1256788"/>
                  <a:pt x="1397683" y="1273292"/>
                </a:cubicBezTo>
                <a:cubicBezTo>
                  <a:pt x="1400640" y="1333541"/>
                  <a:pt x="1420339" y="1390615"/>
                  <a:pt x="1444842" y="1445045"/>
                </a:cubicBezTo>
                <a:cubicBezTo>
                  <a:pt x="1483395" y="1470329"/>
                  <a:pt x="1520889" y="1499528"/>
                  <a:pt x="1566042" y="1512752"/>
                </a:cubicBezTo>
                <a:cubicBezTo>
                  <a:pt x="1632848" y="1537825"/>
                  <a:pt x="1704670" y="1519416"/>
                  <a:pt x="1771106" y="1502490"/>
                </a:cubicBezTo>
                <a:cubicBezTo>
                  <a:pt x="1790594" y="1474983"/>
                  <a:pt x="1810609" y="1447689"/>
                  <a:pt x="1831416" y="1420924"/>
                </a:cubicBezTo>
                <a:cubicBezTo>
                  <a:pt x="1843668" y="1337826"/>
                  <a:pt x="1777759" y="1282972"/>
                  <a:pt x="1713173" y="1247109"/>
                </a:cubicBezTo>
                <a:cubicBezTo>
                  <a:pt x="1697225" y="1247268"/>
                  <a:pt x="1665326" y="1247637"/>
                  <a:pt x="1649324" y="1248008"/>
                </a:cubicBezTo>
                <a:cubicBezTo>
                  <a:pt x="1612410" y="1269800"/>
                  <a:pt x="1577873" y="1295615"/>
                  <a:pt x="1551889" y="1330207"/>
                </a:cubicBezTo>
                <a:lnTo>
                  <a:pt x="1550252" y="1287416"/>
                </a:lnTo>
                <a:cubicBezTo>
                  <a:pt x="1595352" y="1165861"/>
                  <a:pt x="1745123" y="1147665"/>
                  <a:pt x="1853120" y="1184638"/>
                </a:cubicBezTo>
                <a:cubicBezTo>
                  <a:pt x="1985628" y="1229440"/>
                  <a:pt x="2116638" y="1278686"/>
                  <a:pt x="2251940" y="1314233"/>
                </a:cubicBezTo>
                <a:cubicBezTo>
                  <a:pt x="2312987" y="1320157"/>
                  <a:pt x="2374249" y="1324601"/>
                  <a:pt x="2435668" y="1325553"/>
                </a:cubicBezTo>
                <a:cubicBezTo>
                  <a:pt x="2434355" y="1317725"/>
                  <a:pt x="2431984" y="1302120"/>
                  <a:pt x="2430651" y="1294345"/>
                </a:cubicBezTo>
                <a:cubicBezTo>
                  <a:pt x="2250039" y="1282019"/>
                  <a:pt x="2087712" y="1195959"/>
                  <a:pt x="1936826" y="1102651"/>
                </a:cubicBezTo>
                <a:cubicBezTo>
                  <a:pt x="1851060" y="1079798"/>
                  <a:pt x="1763870" y="1062872"/>
                  <a:pt x="1675307" y="1057688"/>
                </a:cubicBezTo>
                <a:cubicBezTo>
                  <a:pt x="1663836" y="1007971"/>
                  <a:pt x="1647437" y="959524"/>
                  <a:pt x="1626352" y="913071"/>
                </a:cubicBezTo>
                <a:cubicBezTo>
                  <a:pt x="1540957" y="827381"/>
                  <a:pt x="1403809" y="818652"/>
                  <a:pt x="1300459" y="875885"/>
                </a:cubicBezTo>
                <a:cubicBezTo>
                  <a:pt x="1286729" y="895775"/>
                  <a:pt x="1272469" y="915293"/>
                  <a:pt x="1257946" y="934600"/>
                </a:cubicBezTo>
                <a:cubicBezTo>
                  <a:pt x="1256098" y="967342"/>
                  <a:pt x="1254779" y="1000245"/>
                  <a:pt x="1253879" y="1032986"/>
                </a:cubicBezTo>
                <a:lnTo>
                  <a:pt x="1298611" y="1023464"/>
                </a:lnTo>
                <a:cubicBezTo>
                  <a:pt x="1321583" y="987442"/>
                  <a:pt x="1373760" y="966390"/>
                  <a:pt x="1411097" y="992045"/>
                </a:cubicBezTo>
                <a:cubicBezTo>
                  <a:pt x="1462639" y="1016060"/>
                  <a:pt x="1444631" y="1105242"/>
                  <a:pt x="1391556" y="1114022"/>
                </a:cubicBezTo>
                <a:cubicBezTo>
                  <a:pt x="1290266" y="1129256"/>
                  <a:pt x="1165000" y="1089108"/>
                  <a:pt x="1129881" y="983159"/>
                </a:cubicBezTo>
                <a:cubicBezTo>
                  <a:pt x="1109813" y="909897"/>
                  <a:pt x="1153645" y="847057"/>
                  <a:pt x="1191353" y="789241"/>
                </a:cubicBezTo>
                <a:cubicBezTo>
                  <a:pt x="1224359" y="771787"/>
                  <a:pt x="1256836" y="751898"/>
                  <a:pt x="1293382" y="742429"/>
                </a:cubicBezTo>
                <a:cubicBezTo>
                  <a:pt x="1421817" y="697044"/>
                  <a:pt x="1551889" y="765280"/>
                  <a:pt x="1664746" y="821773"/>
                </a:cubicBezTo>
                <a:cubicBezTo>
                  <a:pt x="1834003" y="937244"/>
                  <a:pt x="2002148" y="1061392"/>
                  <a:pt x="2194441" y="1135973"/>
                </a:cubicBezTo>
                <a:cubicBezTo>
                  <a:pt x="2485583" y="1271441"/>
                  <a:pt x="2839673" y="1343962"/>
                  <a:pt x="3140164" y="1195219"/>
                </a:cubicBezTo>
                <a:cubicBezTo>
                  <a:pt x="3252067" y="1135180"/>
                  <a:pt x="3367458" y="1081649"/>
                  <a:pt x="3473814" y="1011934"/>
                </a:cubicBezTo>
                <a:lnTo>
                  <a:pt x="3473814" y="968453"/>
                </a:lnTo>
                <a:cubicBezTo>
                  <a:pt x="3258887" y="1076255"/>
                  <a:pt x="3035278" y="1198974"/>
                  <a:pt x="2787700" y="1192997"/>
                </a:cubicBezTo>
                <a:cubicBezTo>
                  <a:pt x="2495245" y="1196540"/>
                  <a:pt x="2215038" y="1066786"/>
                  <a:pt x="1999189" y="874774"/>
                </a:cubicBezTo>
                <a:cubicBezTo>
                  <a:pt x="1798515" y="677527"/>
                  <a:pt x="1541327" y="523653"/>
                  <a:pt x="1257736" y="493131"/>
                </a:cubicBezTo>
                <a:lnTo>
                  <a:pt x="1114512" y="493131"/>
                </a:lnTo>
                <a:cubicBezTo>
                  <a:pt x="935801" y="507678"/>
                  <a:pt x="771140" y="602996"/>
                  <a:pt x="651471" y="733702"/>
                </a:cubicBezTo>
                <a:cubicBezTo>
                  <a:pt x="603782" y="787390"/>
                  <a:pt x="571832" y="852453"/>
                  <a:pt x="527894" y="908998"/>
                </a:cubicBezTo>
                <a:cubicBezTo>
                  <a:pt x="475347" y="977551"/>
                  <a:pt x="429455" y="1061233"/>
                  <a:pt x="345961" y="1096144"/>
                </a:cubicBezTo>
                <a:cubicBezTo>
                  <a:pt x="288926" y="1111802"/>
                  <a:pt x="229251" y="1103762"/>
                  <a:pt x="171317" y="1097096"/>
                </a:cubicBezTo>
                <a:cubicBezTo>
                  <a:pt x="138628" y="1063084"/>
                  <a:pt x="120619" y="1013467"/>
                  <a:pt x="147183" y="969776"/>
                </a:cubicBezTo>
                <a:cubicBezTo>
                  <a:pt x="176123" y="931691"/>
                  <a:pt x="227719" y="947082"/>
                  <a:pt x="265215" y="960254"/>
                </a:cubicBezTo>
                <a:cubicBezTo>
                  <a:pt x="255289" y="989821"/>
                  <a:pt x="242352" y="1018290"/>
                  <a:pt x="226610" y="1045206"/>
                </a:cubicBezTo>
                <a:cubicBezTo>
                  <a:pt x="244988" y="1071652"/>
                  <a:pt x="278945" y="1073293"/>
                  <a:pt x="306776" y="1083290"/>
                </a:cubicBezTo>
                <a:cubicBezTo>
                  <a:pt x="395869" y="1023676"/>
                  <a:pt x="361910" y="849860"/>
                  <a:pt x="249055" y="842456"/>
                </a:cubicBezTo>
                <a:cubicBezTo>
                  <a:pt x="196192" y="839282"/>
                  <a:pt x="140265" y="837219"/>
                  <a:pt x="90412" y="858060"/>
                </a:cubicBezTo>
                <a:cubicBezTo>
                  <a:pt x="32848" y="894081"/>
                  <a:pt x="10615" y="968294"/>
                  <a:pt x="17850" y="1033145"/>
                </a:cubicBezTo>
                <a:cubicBezTo>
                  <a:pt x="26353" y="1096727"/>
                  <a:pt x="-25983" y="1166230"/>
                  <a:pt x="17481" y="1224099"/>
                </a:cubicBezTo>
                <a:cubicBezTo>
                  <a:pt x="56824" y="1273820"/>
                  <a:pt x="126957" y="1272762"/>
                  <a:pt x="183939" y="1285035"/>
                </a:cubicBezTo>
                <a:cubicBezTo>
                  <a:pt x="239813" y="1356974"/>
                  <a:pt x="334238" y="1371254"/>
                  <a:pt x="414984" y="1334652"/>
                </a:cubicBezTo>
                <a:cubicBezTo>
                  <a:pt x="463253" y="1300799"/>
                  <a:pt x="511469" y="1266785"/>
                  <a:pt x="557679" y="1230023"/>
                </a:cubicBezTo>
                <a:cubicBezTo>
                  <a:pt x="616720" y="1182787"/>
                  <a:pt x="697257" y="1185219"/>
                  <a:pt x="768710" y="1187812"/>
                </a:cubicBezTo>
                <a:cubicBezTo>
                  <a:pt x="849985" y="1192626"/>
                  <a:pt x="937387" y="1256788"/>
                  <a:pt x="925714" y="1346500"/>
                </a:cubicBezTo>
                <a:cubicBezTo>
                  <a:pt x="921068" y="1462183"/>
                  <a:pt x="760736" y="1507727"/>
                  <a:pt x="682788" y="1432773"/>
                </a:cubicBezTo>
                <a:cubicBezTo>
                  <a:pt x="653478" y="1404526"/>
                  <a:pt x="662561" y="1362527"/>
                  <a:pt x="663827" y="1326452"/>
                </a:cubicBezTo>
                <a:cubicBezTo>
                  <a:pt x="709668" y="1305082"/>
                  <a:pt x="758888" y="1285934"/>
                  <a:pt x="809532" y="1302650"/>
                </a:cubicBezTo>
                <a:cubicBezTo>
                  <a:pt x="776843" y="1316983"/>
                  <a:pt x="716745" y="1322750"/>
                  <a:pt x="732164" y="1373847"/>
                </a:cubicBezTo>
                <a:cubicBezTo>
                  <a:pt x="736601" y="1412354"/>
                  <a:pt x="788937" y="1414417"/>
                  <a:pt x="819197" y="1409922"/>
                </a:cubicBezTo>
                <a:cubicBezTo>
                  <a:pt x="866726" y="1390774"/>
                  <a:pt x="863557" y="1332430"/>
                  <a:pt x="865563" y="1290378"/>
                </a:cubicBezTo>
                <a:cubicBezTo>
                  <a:pt x="852204" y="1275567"/>
                  <a:pt x="838630" y="1260492"/>
                  <a:pt x="825480" y="1245417"/>
                </a:cubicBezTo>
                <a:cubicBezTo>
                  <a:pt x="748642" y="1220344"/>
                  <a:pt x="660713" y="1213678"/>
                  <a:pt x="584770" y="1245046"/>
                </a:cubicBezTo>
                <a:cubicBezTo>
                  <a:pt x="491825" y="1286833"/>
                  <a:pt x="469909" y="1417909"/>
                  <a:pt x="519075" y="1499740"/>
                </a:cubicBezTo>
                <a:cubicBezTo>
                  <a:pt x="551025" y="1557925"/>
                  <a:pt x="621157" y="1564960"/>
                  <a:pt x="678878" y="1579453"/>
                </a:cubicBezTo>
                <a:cubicBezTo>
                  <a:pt x="702115" y="1601194"/>
                  <a:pt x="725458" y="1622775"/>
                  <a:pt x="749012" y="1644347"/>
                </a:cubicBezTo>
                <a:moveTo>
                  <a:pt x="747744" y="1108787"/>
                </a:moveTo>
                <a:cubicBezTo>
                  <a:pt x="705731" y="1084038"/>
                  <a:pt x="675772" y="1043027"/>
                  <a:pt x="664936" y="995429"/>
                </a:cubicBezTo>
                <a:cubicBezTo>
                  <a:pt x="674073" y="971415"/>
                  <a:pt x="682945" y="947295"/>
                  <a:pt x="692240" y="923121"/>
                </a:cubicBezTo>
                <a:cubicBezTo>
                  <a:pt x="729895" y="869961"/>
                  <a:pt x="777582" y="825159"/>
                  <a:pt x="840322" y="803788"/>
                </a:cubicBezTo>
                <a:cubicBezTo>
                  <a:pt x="800448" y="834467"/>
                  <a:pt x="766862" y="872024"/>
                  <a:pt x="737869" y="912859"/>
                </a:cubicBezTo>
                <a:cubicBezTo>
                  <a:pt x="725088" y="968084"/>
                  <a:pt x="747374" y="1018123"/>
                  <a:pt x="782757" y="1059382"/>
                </a:cubicBezTo>
                <a:cubicBezTo>
                  <a:pt x="798389" y="1061602"/>
                  <a:pt x="813969" y="1063983"/>
                  <a:pt x="829547" y="1066417"/>
                </a:cubicBezTo>
                <a:cubicBezTo>
                  <a:pt x="829759" y="1050812"/>
                  <a:pt x="829917" y="1019762"/>
                  <a:pt x="830129" y="1004316"/>
                </a:cubicBezTo>
                <a:lnTo>
                  <a:pt x="841799" y="1004159"/>
                </a:lnTo>
                <a:cubicBezTo>
                  <a:pt x="847926" y="957663"/>
                  <a:pt x="892867" y="966602"/>
                  <a:pt x="928092" y="964380"/>
                </a:cubicBezTo>
                <a:cubicBezTo>
                  <a:pt x="953177" y="989452"/>
                  <a:pt x="975251" y="1017699"/>
                  <a:pt x="982328" y="1053034"/>
                </a:cubicBezTo>
                <a:cubicBezTo>
                  <a:pt x="957614" y="1083712"/>
                  <a:pt x="934059" y="1125342"/>
                  <a:pt x="888959" y="1124602"/>
                </a:cubicBezTo>
                <a:cubicBezTo>
                  <a:pt x="841429" y="1136503"/>
                  <a:pt x="793901" y="1118678"/>
                  <a:pt x="747744" y="1108787"/>
                </a:cubicBezTo>
                <a:close/>
                <a:moveTo>
                  <a:pt x="2957926" y="819392"/>
                </a:moveTo>
                <a:cubicBezTo>
                  <a:pt x="2908226" y="831401"/>
                  <a:pt x="2857899" y="821985"/>
                  <a:pt x="2809258" y="809872"/>
                </a:cubicBezTo>
                <a:cubicBezTo>
                  <a:pt x="2783271" y="782895"/>
                  <a:pt x="2757128" y="755600"/>
                  <a:pt x="2739177" y="722488"/>
                </a:cubicBezTo>
                <a:lnTo>
                  <a:pt x="2732043" y="720107"/>
                </a:lnTo>
                <a:cubicBezTo>
                  <a:pt x="2733885" y="714660"/>
                  <a:pt x="2737589" y="703920"/>
                  <a:pt x="2739549" y="698473"/>
                </a:cubicBezTo>
                <a:cubicBezTo>
                  <a:pt x="2676543" y="702968"/>
                  <a:pt x="2612008" y="679060"/>
                  <a:pt x="2574733" y="626534"/>
                </a:cubicBezTo>
                <a:cubicBezTo>
                  <a:pt x="2578789" y="591095"/>
                  <a:pt x="2578104" y="543912"/>
                  <a:pt x="2617083" y="527302"/>
                </a:cubicBezTo>
                <a:cubicBezTo>
                  <a:pt x="2681089" y="501964"/>
                  <a:pt x="2746310" y="543170"/>
                  <a:pt x="2810943" y="537458"/>
                </a:cubicBezTo>
                <a:cubicBezTo>
                  <a:pt x="2840830" y="535872"/>
                  <a:pt x="2839419" y="499532"/>
                  <a:pt x="2848022" y="478533"/>
                </a:cubicBezTo>
                <a:cubicBezTo>
                  <a:pt x="2823839" y="465995"/>
                  <a:pt x="2798224" y="454094"/>
                  <a:pt x="2770807" y="463351"/>
                </a:cubicBezTo>
                <a:cubicBezTo>
                  <a:pt x="2713876" y="498262"/>
                  <a:pt x="2644069" y="495512"/>
                  <a:pt x="2579632" y="494189"/>
                </a:cubicBezTo>
                <a:cubicBezTo>
                  <a:pt x="2570127" y="533173"/>
                  <a:pt x="2549961" y="567927"/>
                  <a:pt x="2526973" y="600403"/>
                </a:cubicBezTo>
                <a:cubicBezTo>
                  <a:pt x="2498459" y="611988"/>
                  <a:pt x="2470218" y="626271"/>
                  <a:pt x="2438941" y="629127"/>
                </a:cubicBezTo>
                <a:cubicBezTo>
                  <a:pt x="2391946" y="637008"/>
                  <a:pt x="2347224" y="615797"/>
                  <a:pt x="2305814" y="596277"/>
                </a:cubicBezTo>
                <a:cubicBezTo>
                  <a:pt x="2296525" y="575737"/>
                  <a:pt x="2286785" y="555401"/>
                  <a:pt x="2276614" y="535289"/>
                </a:cubicBezTo>
                <a:cubicBezTo>
                  <a:pt x="2279083" y="479432"/>
                  <a:pt x="2329253" y="452031"/>
                  <a:pt x="2376150" y="436797"/>
                </a:cubicBezTo>
                <a:cubicBezTo>
                  <a:pt x="2386615" y="438966"/>
                  <a:pt x="2407467" y="443304"/>
                  <a:pt x="2417873" y="445577"/>
                </a:cubicBezTo>
                <a:cubicBezTo>
                  <a:pt x="2439372" y="464515"/>
                  <a:pt x="2458695" y="485778"/>
                  <a:pt x="2471375" y="511698"/>
                </a:cubicBezTo>
                <a:lnTo>
                  <a:pt x="2477862" y="483980"/>
                </a:lnTo>
                <a:cubicBezTo>
                  <a:pt x="2463712" y="398818"/>
                  <a:pt x="2367821" y="367768"/>
                  <a:pt x="2292350" y="378188"/>
                </a:cubicBezTo>
                <a:cubicBezTo>
                  <a:pt x="2199771" y="390513"/>
                  <a:pt x="2107623" y="405959"/>
                  <a:pt x="2014397" y="411883"/>
                </a:cubicBezTo>
                <a:cubicBezTo>
                  <a:pt x="1973575" y="408203"/>
                  <a:pt x="1932912" y="402856"/>
                  <a:pt x="1892517" y="395856"/>
                </a:cubicBezTo>
                <a:lnTo>
                  <a:pt x="1899753" y="376073"/>
                </a:lnTo>
                <a:cubicBezTo>
                  <a:pt x="2019747" y="391096"/>
                  <a:pt x="2137078" y="355602"/>
                  <a:pt x="2247824" y="313919"/>
                </a:cubicBezTo>
                <a:cubicBezTo>
                  <a:pt x="2306970" y="309899"/>
                  <a:pt x="2366273" y="310005"/>
                  <a:pt x="2425007" y="317886"/>
                </a:cubicBezTo>
                <a:cubicBezTo>
                  <a:pt x="2438843" y="286864"/>
                  <a:pt x="2455736" y="257306"/>
                  <a:pt x="2475432" y="229656"/>
                </a:cubicBezTo>
                <a:cubicBezTo>
                  <a:pt x="2542299" y="184590"/>
                  <a:pt x="2633350" y="196385"/>
                  <a:pt x="2693808" y="247007"/>
                </a:cubicBezTo>
                <a:cubicBezTo>
                  <a:pt x="2700314" y="261764"/>
                  <a:pt x="2707233" y="276311"/>
                  <a:pt x="2714248" y="290804"/>
                </a:cubicBezTo>
                <a:cubicBezTo>
                  <a:pt x="2711289" y="312431"/>
                  <a:pt x="2707997" y="334016"/>
                  <a:pt x="2704430" y="355549"/>
                </a:cubicBezTo>
                <a:lnTo>
                  <a:pt x="2676327" y="343648"/>
                </a:lnTo>
                <a:cubicBezTo>
                  <a:pt x="2665764" y="317199"/>
                  <a:pt x="2634290" y="296781"/>
                  <a:pt x="2606618" y="308737"/>
                </a:cubicBezTo>
                <a:cubicBezTo>
                  <a:pt x="2569716" y="317835"/>
                  <a:pt x="2570186" y="378453"/>
                  <a:pt x="2603875" y="390937"/>
                </a:cubicBezTo>
                <a:cubicBezTo>
                  <a:pt x="2668409" y="413787"/>
                  <a:pt x="2755600" y="403578"/>
                  <a:pt x="2792032" y="338835"/>
                </a:cubicBezTo>
                <a:cubicBezTo>
                  <a:pt x="2814490" y="293556"/>
                  <a:pt x="2793737" y="246901"/>
                  <a:pt x="2776353" y="204319"/>
                </a:cubicBezTo>
                <a:cubicBezTo>
                  <a:pt x="2756913" y="188716"/>
                  <a:pt x="2738118" y="171524"/>
                  <a:pt x="2715366" y="160681"/>
                </a:cubicBezTo>
                <a:cubicBezTo>
                  <a:pt x="2636936" y="114662"/>
                  <a:pt x="2542985" y="142644"/>
                  <a:pt x="2461870" y="165176"/>
                </a:cubicBezTo>
                <a:cubicBezTo>
                  <a:pt x="2336229" y="218972"/>
                  <a:pt x="2210217" y="278639"/>
                  <a:pt x="2074758" y="302760"/>
                </a:cubicBezTo>
                <a:cubicBezTo>
                  <a:pt x="1866693" y="354120"/>
                  <a:pt x="1625348" y="356289"/>
                  <a:pt x="1447167" y="220770"/>
                </a:cubicBezTo>
                <a:cubicBezTo>
                  <a:pt x="1381417" y="167292"/>
                  <a:pt x="1312499" y="117571"/>
                  <a:pt x="1251610" y="58434"/>
                </a:cubicBezTo>
                <a:lnTo>
                  <a:pt x="1257154" y="30028"/>
                </a:lnTo>
                <a:cubicBezTo>
                  <a:pt x="1384374" y="127886"/>
                  <a:pt x="1515398" y="236586"/>
                  <a:pt x="1678529" y="264357"/>
                </a:cubicBezTo>
                <a:cubicBezTo>
                  <a:pt x="1869809" y="303975"/>
                  <a:pt x="2070015" y="254941"/>
                  <a:pt x="2235831" y="157083"/>
                </a:cubicBezTo>
                <a:cubicBezTo>
                  <a:pt x="2392377" y="53831"/>
                  <a:pt x="2580534" y="-13875"/>
                  <a:pt x="2770337" y="2416"/>
                </a:cubicBezTo>
                <a:lnTo>
                  <a:pt x="2864288" y="20718"/>
                </a:lnTo>
                <a:cubicBezTo>
                  <a:pt x="2979620" y="52985"/>
                  <a:pt x="3075413" y="136295"/>
                  <a:pt x="3137322" y="236957"/>
                </a:cubicBezTo>
                <a:cubicBezTo>
                  <a:pt x="3161819" y="278109"/>
                  <a:pt x="3174499" y="324711"/>
                  <a:pt x="3196135" y="367238"/>
                </a:cubicBezTo>
                <a:cubicBezTo>
                  <a:pt x="3221925" y="418759"/>
                  <a:pt x="3241347" y="479220"/>
                  <a:pt x="3291673" y="512703"/>
                </a:cubicBezTo>
                <a:cubicBezTo>
                  <a:pt x="3327067" y="530158"/>
                  <a:pt x="3367203" y="532592"/>
                  <a:pt x="3406065" y="535607"/>
                </a:cubicBezTo>
                <a:cubicBezTo>
                  <a:pt x="3431777" y="517622"/>
                  <a:pt x="3449905" y="487472"/>
                  <a:pt x="3438009" y="455523"/>
                </a:cubicBezTo>
                <a:cubicBezTo>
                  <a:pt x="3423860" y="426959"/>
                  <a:pt x="3388055" y="430449"/>
                  <a:pt x="3361813" y="434259"/>
                </a:cubicBezTo>
                <a:cubicBezTo>
                  <a:pt x="3364773" y="454887"/>
                  <a:pt x="3369319" y="475147"/>
                  <a:pt x="3376394" y="494666"/>
                </a:cubicBezTo>
                <a:cubicBezTo>
                  <a:pt x="3360971" y="509582"/>
                  <a:pt x="3338512" y="506302"/>
                  <a:pt x="3318973" y="509370"/>
                </a:cubicBezTo>
                <a:cubicBezTo>
                  <a:pt x="3268117" y="459013"/>
                  <a:pt x="3312427" y="349784"/>
                  <a:pt x="3387369" y="359357"/>
                </a:cubicBezTo>
                <a:cubicBezTo>
                  <a:pt x="3422429" y="364013"/>
                  <a:pt x="3459292" y="369831"/>
                  <a:pt x="3489394" y="389773"/>
                </a:cubicBezTo>
                <a:cubicBezTo>
                  <a:pt x="3522573" y="420716"/>
                  <a:pt x="3527747" y="471973"/>
                  <a:pt x="3514754" y="513443"/>
                </a:cubicBezTo>
                <a:cubicBezTo>
                  <a:pt x="3501133" y="553909"/>
                  <a:pt x="3526630" y="606011"/>
                  <a:pt x="3490825" y="638225"/>
                </a:cubicBezTo>
                <a:cubicBezTo>
                  <a:pt x="3458724" y="665730"/>
                  <a:pt x="3412885" y="656050"/>
                  <a:pt x="3373964" y="656790"/>
                </a:cubicBezTo>
                <a:cubicBezTo>
                  <a:pt x="3328223" y="696675"/>
                  <a:pt x="3264472" y="693923"/>
                  <a:pt x="3216164" y="659699"/>
                </a:cubicBezTo>
                <a:cubicBezTo>
                  <a:pt x="3188531" y="631661"/>
                  <a:pt x="3161761" y="602784"/>
                  <a:pt x="3135892" y="573111"/>
                </a:cubicBezTo>
                <a:cubicBezTo>
                  <a:pt x="3103144" y="534761"/>
                  <a:pt x="3050074" y="526032"/>
                  <a:pt x="3002863" y="518627"/>
                </a:cubicBezTo>
                <a:cubicBezTo>
                  <a:pt x="2948989" y="511433"/>
                  <a:pt x="2883513" y="542165"/>
                  <a:pt x="2879809" y="602307"/>
                </a:cubicBezTo>
                <a:cubicBezTo>
                  <a:pt x="2868188" y="678426"/>
                  <a:pt x="2967587" y="728624"/>
                  <a:pt x="3028164" y="689640"/>
                </a:cubicBezTo>
                <a:cubicBezTo>
                  <a:pt x="3050975" y="674934"/>
                  <a:pt x="3050328" y="646318"/>
                  <a:pt x="3054032" y="622620"/>
                </a:cubicBezTo>
                <a:cubicBezTo>
                  <a:pt x="3026733" y="602784"/>
                  <a:pt x="2996886" y="584007"/>
                  <a:pt x="2961551" y="588449"/>
                </a:cubicBezTo>
                <a:cubicBezTo>
                  <a:pt x="2981090" y="601991"/>
                  <a:pt x="3019854" y="613416"/>
                  <a:pt x="3003274" y="644836"/>
                </a:cubicBezTo>
                <a:cubicBezTo>
                  <a:pt x="2995455" y="669434"/>
                  <a:pt x="2960865" y="664091"/>
                  <a:pt x="2941601" y="657320"/>
                </a:cubicBezTo>
                <a:cubicBezTo>
                  <a:pt x="2912929" y="638753"/>
                  <a:pt x="2922376" y="600986"/>
                  <a:pt x="2926334" y="573321"/>
                </a:cubicBezTo>
                <a:cubicBezTo>
                  <a:pt x="2936995" y="565280"/>
                  <a:pt x="2947774" y="557187"/>
                  <a:pt x="2958337" y="548990"/>
                </a:cubicBezTo>
                <a:cubicBezTo>
                  <a:pt x="3011897" y="542430"/>
                  <a:pt x="3070396" y="549306"/>
                  <a:pt x="3116235" y="579510"/>
                </a:cubicBezTo>
                <a:cubicBezTo>
                  <a:pt x="3171853" y="618653"/>
                  <a:pt x="3169580" y="707094"/>
                  <a:pt x="3127014" y="754277"/>
                </a:cubicBezTo>
                <a:cubicBezTo>
                  <a:pt x="3098715" y="788185"/>
                  <a:pt x="3051818" y="783900"/>
                  <a:pt x="3012093" y="785963"/>
                </a:cubicBezTo>
                <a:cubicBezTo>
                  <a:pt x="2994142" y="797228"/>
                  <a:pt x="2976092" y="808286"/>
                  <a:pt x="2957926" y="819392"/>
                </a:cubicBezTo>
                <a:moveTo>
                  <a:pt x="3026615" y="469697"/>
                </a:moveTo>
                <a:cubicBezTo>
                  <a:pt x="3057266" y="458927"/>
                  <a:pt x="3082116" y="435959"/>
                  <a:pt x="3095285" y="406224"/>
                </a:cubicBezTo>
                <a:cubicBezTo>
                  <a:pt x="3092365" y="389349"/>
                  <a:pt x="3089563" y="372422"/>
                  <a:pt x="3086564" y="355443"/>
                </a:cubicBezTo>
                <a:cubicBezTo>
                  <a:pt x="3068613" y="315929"/>
                  <a:pt x="3042999" y="280597"/>
                  <a:pt x="3004607" y="258643"/>
                </a:cubicBezTo>
                <a:cubicBezTo>
                  <a:pt x="3026498" y="283918"/>
                  <a:pt x="3044469" y="312339"/>
                  <a:pt x="3057932" y="342961"/>
                </a:cubicBezTo>
                <a:cubicBezTo>
                  <a:pt x="3059304" y="380675"/>
                  <a:pt x="3038393" y="410507"/>
                  <a:pt x="3009879" y="432883"/>
                </a:cubicBezTo>
                <a:cubicBezTo>
                  <a:pt x="2999374" y="432380"/>
                  <a:pt x="2988870" y="431940"/>
                  <a:pt x="2978346" y="431560"/>
                </a:cubicBezTo>
                <a:cubicBezTo>
                  <a:pt x="2980208" y="421352"/>
                  <a:pt x="2984049" y="401040"/>
                  <a:pt x="2985852" y="390937"/>
                </a:cubicBezTo>
                <a:lnTo>
                  <a:pt x="2978248" y="389349"/>
                </a:lnTo>
                <a:cubicBezTo>
                  <a:pt x="2980090" y="358140"/>
                  <a:pt x="2949518" y="358299"/>
                  <a:pt x="2926707" y="352322"/>
                </a:cubicBezTo>
                <a:cubicBezTo>
                  <a:pt x="2907050" y="365546"/>
                  <a:pt x="2889001" y="381152"/>
                  <a:pt x="2879907" y="403313"/>
                </a:cubicBezTo>
                <a:cubicBezTo>
                  <a:pt x="2892215" y="426535"/>
                  <a:pt x="2902366" y="456738"/>
                  <a:pt x="2932037" y="462028"/>
                </a:cubicBezTo>
                <a:cubicBezTo>
                  <a:pt x="2961669" y="475781"/>
                  <a:pt x="2995102" y="470227"/>
                  <a:pt x="3026615" y="469697"/>
                </a:cubicBezTo>
                <a:close/>
              </a:path>
            </a:pathLst>
          </a:custGeom>
          <a:solidFill>
            <a:srgbClr val="377C6F"/>
          </a:solidFill>
          <a:ln w="1957" cap="flat">
            <a:noFill/>
            <a:prstDash val="solid"/>
            <a:miter/>
          </a:ln>
        </p:spPr>
        <p:txBody>
          <a:bodyPr rtlCol="0" anchor="ctr"/>
          <a:p>
            <a:endParaRPr lang="zh-CN" altLang="en-US"/>
          </a:p>
        </p:txBody>
      </p:sp>
      <p:sp>
        <p:nvSpPr>
          <p:cNvPr id="1048612" name="图形 82"/>
          <p:cNvSpPr/>
          <p:nvPr/>
        </p:nvSpPr>
        <p:spPr>
          <a:xfrm flipH="1" flipV="1">
            <a:off x="6176172" y="4789734"/>
            <a:ext cx="3521328" cy="1674628"/>
          </a:xfrm>
          <a:custGeom>
            <a:avLst/>
            <a:gdLst>
              <a:gd name="connsiteX0" fmla="*/ 749065 w 3521328"/>
              <a:gd name="connsiteY0" fmla="*/ 1644347 h 1674628"/>
              <a:gd name="connsiteX1" fmla="*/ 970340 w 3521328"/>
              <a:gd name="connsiteY1" fmla="*/ 1672927 h 1674628"/>
              <a:gd name="connsiteX2" fmla="*/ 1098142 w 3521328"/>
              <a:gd name="connsiteY2" fmla="*/ 1564218 h 1674628"/>
              <a:gd name="connsiteX3" fmla="*/ 1109286 w 3521328"/>
              <a:gd name="connsiteY3" fmla="*/ 1562738 h 1674628"/>
              <a:gd name="connsiteX4" fmla="*/ 1104478 w 3521328"/>
              <a:gd name="connsiteY4" fmla="*/ 1528727 h 1674628"/>
              <a:gd name="connsiteX5" fmla="*/ 1367263 w 3521328"/>
              <a:gd name="connsiteY5" fmla="*/ 1470011 h 1674628"/>
              <a:gd name="connsiteX6" fmla="*/ 1333306 w 3521328"/>
              <a:gd name="connsiteY6" fmla="*/ 1311430 h 1674628"/>
              <a:gd name="connsiteX7" fmla="*/ 1045489 w 3521328"/>
              <a:gd name="connsiteY7" fmla="*/ 1270699 h 1674628"/>
              <a:gd name="connsiteX8" fmla="*/ 1007784 w 3521328"/>
              <a:gd name="connsiteY8" fmla="*/ 1173108 h 1674628"/>
              <a:gd name="connsiteX9" fmla="*/ 1125656 w 3521328"/>
              <a:gd name="connsiteY9" fmla="*/ 1172949 h 1674628"/>
              <a:gd name="connsiteX10" fmla="*/ 1397683 w 3521328"/>
              <a:gd name="connsiteY10" fmla="*/ 1273292 h 1674628"/>
              <a:gd name="connsiteX11" fmla="*/ 1444842 w 3521328"/>
              <a:gd name="connsiteY11" fmla="*/ 1445045 h 1674628"/>
              <a:gd name="connsiteX12" fmla="*/ 1566042 w 3521328"/>
              <a:gd name="connsiteY12" fmla="*/ 1512752 h 1674628"/>
              <a:gd name="connsiteX13" fmla="*/ 1771106 w 3521328"/>
              <a:gd name="connsiteY13" fmla="*/ 1502490 h 1674628"/>
              <a:gd name="connsiteX14" fmla="*/ 1831416 w 3521328"/>
              <a:gd name="connsiteY14" fmla="*/ 1420924 h 1674628"/>
              <a:gd name="connsiteX15" fmla="*/ 1713173 w 3521328"/>
              <a:gd name="connsiteY15" fmla="*/ 1247109 h 1674628"/>
              <a:gd name="connsiteX16" fmla="*/ 1649324 w 3521328"/>
              <a:gd name="connsiteY16" fmla="*/ 1248008 h 1674628"/>
              <a:gd name="connsiteX17" fmla="*/ 1551889 w 3521328"/>
              <a:gd name="connsiteY17" fmla="*/ 1330207 h 1674628"/>
              <a:gd name="connsiteX18" fmla="*/ 1550252 w 3521328"/>
              <a:gd name="connsiteY18" fmla="*/ 1287416 h 1674628"/>
              <a:gd name="connsiteX19" fmla="*/ 1853120 w 3521328"/>
              <a:gd name="connsiteY19" fmla="*/ 1184638 h 1674628"/>
              <a:gd name="connsiteX20" fmla="*/ 2251940 w 3521328"/>
              <a:gd name="connsiteY20" fmla="*/ 1314233 h 1674628"/>
              <a:gd name="connsiteX21" fmla="*/ 2435668 w 3521328"/>
              <a:gd name="connsiteY21" fmla="*/ 1325553 h 1674628"/>
              <a:gd name="connsiteX22" fmla="*/ 2430651 w 3521328"/>
              <a:gd name="connsiteY22" fmla="*/ 1294345 h 1674628"/>
              <a:gd name="connsiteX23" fmla="*/ 1936826 w 3521328"/>
              <a:gd name="connsiteY23" fmla="*/ 1102651 h 1674628"/>
              <a:gd name="connsiteX24" fmla="*/ 1675307 w 3521328"/>
              <a:gd name="connsiteY24" fmla="*/ 1057688 h 1674628"/>
              <a:gd name="connsiteX25" fmla="*/ 1626352 w 3521328"/>
              <a:gd name="connsiteY25" fmla="*/ 913071 h 1674628"/>
              <a:gd name="connsiteX26" fmla="*/ 1300459 w 3521328"/>
              <a:gd name="connsiteY26" fmla="*/ 875885 h 1674628"/>
              <a:gd name="connsiteX27" fmla="*/ 1257946 w 3521328"/>
              <a:gd name="connsiteY27" fmla="*/ 934600 h 1674628"/>
              <a:gd name="connsiteX28" fmla="*/ 1253879 w 3521328"/>
              <a:gd name="connsiteY28" fmla="*/ 1032986 h 1674628"/>
              <a:gd name="connsiteX29" fmla="*/ 1298611 w 3521328"/>
              <a:gd name="connsiteY29" fmla="*/ 1023464 h 1674628"/>
              <a:gd name="connsiteX30" fmla="*/ 1411097 w 3521328"/>
              <a:gd name="connsiteY30" fmla="*/ 992045 h 1674628"/>
              <a:gd name="connsiteX31" fmla="*/ 1391556 w 3521328"/>
              <a:gd name="connsiteY31" fmla="*/ 1114022 h 1674628"/>
              <a:gd name="connsiteX32" fmla="*/ 1129881 w 3521328"/>
              <a:gd name="connsiteY32" fmla="*/ 983159 h 1674628"/>
              <a:gd name="connsiteX33" fmla="*/ 1191353 w 3521328"/>
              <a:gd name="connsiteY33" fmla="*/ 789241 h 1674628"/>
              <a:gd name="connsiteX34" fmla="*/ 1293382 w 3521328"/>
              <a:gd name="connsiteY34" fmla="*/ 742429 h 1674628"/>
              <a:gd name="connsiteX35" fmla="*/ 1664746 w 3521328"/>
              <a:gd name="connsiteY35" fmla="*/ 821773 h 1674628"/>
              <a:gd name="connsiteX36" fmla="*/ 2194441 w 3521328"/>
              <a:gd name="connsiteY36" fmla="*/ 1135973 h 1674628"/>
              <a:gd name="connsiteX37" fmla="*/ 3140164 w 3521328"/>
              <a:gd name="connsiteY37" fmla="*/ 1195219 h 1674628"/>
              <a:gd name="connsiteX38" fmla="*/ 3473814 w 3521328"/>
              <a:gd name="connsiteY38" fmla="*/ 1011934 h 1674628"/>
              <a:gd name="connsiteX39" fmla="*/ 3473814 w 3521328"/>
              <a:gd name="connsiteY39" fmla="*/ 968453 h 1674628"/>
              <a:gd name="connsiteX40" fmla="*/ 2787700 w 3521328"/>
              <a:gd name="connsiteY40" fmla="*/ 1192997 h 1674628"/>
              <a:gd name="connsiteX41" fmla="*/ 1999189 w 3521328"/>
              <a:gd name="connsiteY41" fmla="*/ 874774 h 1674628"/>
              <a:gd name="connsiteX42" fmla="*/ 1257736 w 3521328"/>
              <a:gd name="connsiteY42" fmla="*/ 493131 h 1674628"/>
              <a:gd name="connsiteX43" fmla="*/ 1114512 w 3521328"/>
              <a:gd name="connsiteY43" fmla="*/ 493131 h 1674628"/>
              <a:gd name="connsiteX44" fmla="*/ 651471 w 3521328"/>
              <a:gd name="connsiteY44" fmla="*/ 733702 h 1674628"/>
              <a:gd name="connsiteX45" fmla="*/ 527894 w 3521328"/>
              <a:gd name="connsiteY45" fmla="*/ 908998 h 1674628"/>
              <a:gd name="connsiteX46" fmla="*/ 345961 w 3521328"/>
              <a:gd name="connsiteY46" fmla="*/ 1096144 h 1674628"/>
              <a:gd name="connsiteX47" fmla="*/ 171317 w 3521328"/>
              <a:gd name="connsiteY47" fmla="*/ 1097096 h 1674628"/>
              <a:gd name="connsiteX48" fmla="*/ 147183 w 3521328"/>
              <a:gd name="connsiteY48" fmla="*/ 969776 h 1674628"/>
              <a:gd name="connsiteX49" fmla="*/ 265215 w 3521328"/>
              <a:gd name="connsiteY49" fmla="*/ 960254 h 1674628"/>
              <a:gd name="connsiteX50" fmla="*/ 226610 w 3521328"/>
              <a:gd name="connsiteY50" fmla="*/ 1045206 h 1674628"/>
              <a:gd name="connsiteX51" fmla="*/ 306776 w 3521328"/>
              <a:gd name="connsiteY51" fmla="*/ 1083290 h 1674628"/>
              <a:gd name="connsiteX52" fmla="*/ 249055 w 3521328"/>
              <a:gd name="connsiteY52" fmla="*/ 842456 h 1674628"/>
              <a:gd name="connsiteX53" fmla="*/ 90412 w 3521328"/>
              <a:gd name="connsiteY53" fmla="*/ 858060 h 1674628"/>
              <a:gd name="connsiteX54" fmla="*/ 17850 w 3521328"/>
              <a:gd name="connsiteY54" fmla="*/ 1033145 h 1674628"/>
              <a:gd name="connsiteX55" fmla="*/ 17481 w 3521328"/>
              <a:gd name="connsiteY55" fmla="*/ 1224099 h 1674628"/>
              <a:gd name="connsiteX56" fmla="*/ 183939 w 3521328"/>
              <a:gd name="connsiteY56" fmla="*/ 1285035 h 1674628"/>
              <a:gd name="connsiteX57" fmla="*/ 414984 w 3521328"/>
              <a:gd name="connsiteY57" fmla="*/ 1334652 h 1674628"/>
              <a:gd name="connsiteX58" fmla="*/ 557679 w 3521328"/>
              <a:gd name="connsiteY58" fmla="*/ 1230023 h 1674628"/>
              <a:gd name="connsiteX59" fmla="*/ 768710 w 3521328"/>
              <a:gd name="connsiteY59" fmla="*/ 1187812 h 1674628"/>
              <a:gd name="connsiteX60" fmla="*/ 925714 w 3521328"/>
              <a:gd name="connsiteY60" fmla="*/ 1346500 h 1674628"/>
              <a:gd name="connsiteX61" fmla="*/ 682788 w 3521328"/>
              <a:gd name="connsiteY61" fmla="*/ 1432773 h 1674628"/>
              <a:gd name="connsiteX62" fmla="*/ 663827 w 3521328"/>
              <a:gd name="connsiteY62" fmla="*/ 1326452 h 1674628"/>
              <a:gd name="connsiteX63" fmla="*/ 809532 w 3521328"/>
              <a:gd name="connsiteY63" fmla="*/ 1302650 h 1674628"/>
              <a:gd name="connsiteX64" fmla="*/ 732164 w 3521328"/>
              <a:gd name="connsiteY64" fmla="*/ 1373847 h 1674628"/>
              <a:gd name="connsiteX65" fmla="*/ 819197 w 3521328"/>
              <a:gd name="connsiteY65" fmla="*/ 1409922 h 1674628"/>
              <a:gd name="connsiteX66" fmla="*/ 865563 w 3521328"/>
              <a:gd name="connsiteY66" fmla="*/ 1290378 h 1674628"/>
              <a:gd name="connsiteX67" fmla="*/ 825480 w 3521328"/>
              <a:gd name="connsiteY67" fmla="*/ 1245417 h 1674628"/>
              <a:gd name="connsiteX68" fmla="*/ 584770 w 3521328"/>
              <a:gd name="connsiteY68" fmla="*/ 1245046 h 1674628"/>
              <a:gd name="connsiteX69" fmla="*/ 519075 w 3521328"/>
              <a:gd name="connsiteY69" fmla="*/ 1499740 h 1674628"/>
              <a:gd name="connsiteX70" fmla="*/ 678878 w 3521328"/>
              <a:gd name="connsiteY70" fmla="*/ 1579453 h 1674628"/>
              <a:gd name="connsiteX71" fmla="*/ 749012 w 3521328"/>
              <a:gd name="connsiteY71" fmla="*/ 1644347 h 1674628"/>
              <a:gd name="connsiteX72" fmla="*/ 747744 w 3521328"/>
              <a:gd name="connsiteY72" fmla="*/ 1108787 h 1674628"/>
              <a:gd name="connsiteX73" fmla="*/ 664936 w 3521328"/>
              <a:gd name="connsiteY73" fmla="*/ 995429 h 1674628"/>
              <a:gd name="connsiteX74" fmla="*/ 692240 w 3521328"/>
              <a:gd name="connsiteY74" fmla="*/ 923121 h 1674628"/>
              <a:gd name="connsiteX75" fmla="*/ 840322 w 3521328"/>
              <a:gd name="connsiteY75" fmla="*/ 803788 h 1674628"/>
              <a:gd name="connsiteX76" fmla="*/ 737869 w 3521328"/>
              <a:gd name="connsiteY76" fmla="*/ 912859 h 1674628"/>
              <a:gd name="connsiteX77" fmla="*/ 782757 w 3521328"/>
              <a:gd name="connsiteY77" fmla="*/ 1059382 h 1674628"/>
              <a:gd name="connsiteX78" fmla="*/ 829547 w 3521328"/>
              <a:gd name="connsiteY78" fmla="*/ 1066417 h 1674628"/>
              <a:gd name="connsiteX79" fmla="*/ 830129 w 3521328"/>
              <a:gd name="connsiteY79" fmla="*/ 1004316 h 1674628"/>
              <a:gd name="connsiteX80" fmla="*/ 841799 w 3521328"/>
              <a:gd name="connsiteY80" fmla="*/ 1004159 h 1674628"/>
              <a:gd name="connsiteX81" fmla="*/ 928092 w 3521328"/>
              <a:gd name="connsiteY81" fmla="*/ 964380 h 1674628"/>
              <a:gd name="connsiteX82" fmla="*/ 982328 w 3521328"/>
              <a:gd name="connsiteY82" fmla="*/ 1053034 h 1674628"/>
              <a:gd name="connsiteX83" fmla="*/ 888959 w 3521328"/>
              <a:gd name="connsiteY83" fmla="*/ 1124602 h 1674628"/>
              <a:gd name="connsiteX84" fmla="*/ 747744 w 3521328"/>
              <a:gd name="connsiteY84" fmla="*/ 1108787 h 1674628"/>
              <a:gd name="connsiteX85" fmla="*/ 2957926 w 3521328"/>
              <a:gd name="connsiteY85" fmla="*/ 819392 h 1674628"/>
              <a:gd name="connsiteX86" fmla="*/ 2809258 w 3521328"/>
              <a:gd name="connsiteY86" fmla="*/ 809872 h 1674628"/>
              <a:gd name="connsiteX87" fmla="*/ 2739177 w 3521328"/>
              <a:gd name="connsiteY87" fmla="*/ 722488 h 1674628"/>
              <a:gd name="connsiteX88" fmla="*/ 2732043 w 3521328"/>
              <a:gd name="connsiteY88" fmla="*/ 720107 h 1674628"/>
              <a:gd name="connsiteX89" fmla="*/ 2739549 w 3521328"/>
              <a:gd name="connsiteY89" fmla="*/ 698473 h 1674628"/>
              <a:gd name="connsiteX90" fmla="*/ 2574733 w 3521328"/>
              <a:gd name="connsiteY90" fmla="*/ 626534 h 1674628"/>
              <a:gd name="connsiteX91" fmla="*/ 2617083 w 3521328"/>
              <a:gd name="connsiteY91" fmla="*/ 527302 h 1674628"/>
              <a:gd name="connsiteX92" fmla="*/ 2810943 w 3521328"/>
              <a:gd name="connsiteY92" fmla="*/ 537458 h 1674628"/>
              <a:gd name="connsiteX93" fmla="*/ 2848022 w 3521328"/>
              <a:gd name="connsiteY93" fmla="*/ 478533 h 1674628"/>
              <a:gd name="connsiteX94" fmla="*/ 2770807 w 3521328"/>
              <a:gd name="connsiteY94" fmla="*/ 463351 h 1674628"/>
              <a:gd name="connsiteX95" fmla="*/ 2579632 w 3521328"/>
              <a:gd name="connsiteY95" fmla="*/ 494189 h 1674628"/>
              <a:gd name="connsiteX96" fmla="*/ 2526973 w 3521328"/>
              <a:gd name="connsiteY96" fmla="*/ 600403 h 1674628"/>
              <a:gd name="connsiteX97" fmla="*/ 2438941 w 3521328"/>
              <a:gd name="connsiteY97" fmla="*/ 629127 h 1674628"/>
              <a:gd name="connsiteX98" fmla="*/ 2305814 w 3521328"/>
              <a:gd name="connsiteY98" fmla="*/ 596277 h 1674628"/>
              <a:gd name="connsiteX99" fmla="*/ 2276614 w 3521328"/>
              <a:gd name="connsiteY99" fmla="*/ 535289 h 1674628"/>
              <a:gd name="connsiteX100" fmla="*/ 2376150 w 3521328"/>
              <a:gd name="connsiteY100" fmla="*/ 436797 h 1674628"/>
              <a:gd name="connsiteX101" fmla="*/ 2417873 w 3521328"/>
              <a:gd name="connsiteY101" fmla="*/ 445577 h 1674628"/>
              <a:gd name="connsiteX102" fmla="*/ 2471375 w 3521328"/>
              <a:gd name="connsiteY102" fmla="*/ 511698 h 1674628"/>
              <a:gd name="connsiteX103" fmla="*/ 2477862 w 3521328"/>
              <a:gd name="connsiteY103" fmla="*/ 483980 h 1674628"/>
              <a:gd name="connsiteX104" fmla="*/ 2292350 w 3521328"/>
              <a:gd name="connsiteY104" fmla="*/ 378188 h 1674628"/>
              <a:gd name="connsiteX105" fmla="*/ 2014397 w 3521328"/>
              <a:gd name="connsiteY105" fmla="*/ 411883 h 1674628"/>
              <a:gd name="connsiteX106" fmla="*/ 1892517 w 3521328"/>
              <a:gd name="connsiteY106" fmla="*/ 395856 h 1674628"/>
              <a:gd name="connsiteX107" fmla="*/ 1899753 w 3521328"/>
              <a:gd name="connsiteY107" fmla="*/ 376073 h 1674628"/>
              <a:gd name="connsiteX108" fmla="*/ 2247824 w 3521328"/>
              <a:gd name="connsiteY108" fmla="*/ 313919 h 1674628"/>
              <a:gd name="connsiteX109" fmla="*/ 2425007 w 3521328"/>
              <a:gd name="connsiteY109" fmla="*/ 317886 h 1674628"/>
              <a:gd name="connsiteX110" fmla="*/ 2475432 w 3521328"/>
              <a:gd name="connsiteY110" fmla="*/ 229656 h 1674628"/>
              <a:gd name="connsiteX111" fmla="*/ 2693808 w 3521328"/>
              <a:gd name="connsiteY111" fmla="*/ 247007 h 1674628"/>
              <a:gd name="connsiteX112" fmla="*/ 2714248 w 3521328"/>
              <a:gd name="connsiteY112" fmla="*/ 290804 h 1674628"/>
              <a:gd name="connsiteX113" fmla="*/ 2704430 w 3521328"/>
              <a:gd name="connsiteY113" fmla="*/ 355549 h 1674628"/>
              <a:gd name="connsiteX114" fmla="*/ 2676327 w 3521328"/>
              <a:gd name="connsiteY114" fmla="*/ 343648 h 1674628"/>
              <a:gd name="connsiteX115" fmla="*/ 2606618 w 3521328"/>
              <a:gd name="connsiteY115" fmla="*/ 308737 h 1674628"/>
              <a:gd name="connsiteX116" fmla="*/ 2603875 w 3521328"/>
              <a:gd name="connsiteY116" fmla="*/ 390937 h 1674628"/>
              <a:gd name="connsiteX117" fmla="*/ 2792032 w 3521328"/>
              <a:gd name="connsiteY117" fmla="*/ 338835 h 1674628"/>
              <a:gd name="connsiteX118" fmla="*/ 2776353 w 3521328"/>
              <a:gd name="connsiteY118" fmla="*/ 204319 h 1674628"/>
              <a:gd name="connsiteX119" fmla="*/ 2715366 w 3521328"/>
              <a:gd name="connsiteY119" fmla="*/ 160681 h 1674628"/>
              <a:gd name="connsiteX120" fmla="*/ 2461870 w 3521328"/>
              <a:gd name="connsiteY120" fmla="*/ 165176 h 1674628"/>
              <a:gd name="connsiteX121" fmla="*/ 2074758 w 3521328"/>
              <a:gd name="connsiteY121" fmla="*/ 302760 h 1674628"/>
              <a:gd name="connsiteX122" fmla="*/ 1447167 w 3521328"/>
              <a:gd name="connsiteY122" fmla="*/ 220770 h 1674628"/>
              <a:gd name="connsiteX123" fmla="*/ 1251610 w 3521328"/>
              <a:gd name="connsiteY123" fmla="*/ 58434 h 1674628"/>
              <a:gd name="connsiteX124" fmla="*/ 1257154 w 3521328"/>
              <a:gd name="connsiteY124" fmla="*/ 30028 h 1674628"/>
              <a:gd name="connsiteX125" fmla="*/ 1678529 w 3521328"/>
              <a:gd name="connsiteY125" fmla="*/ 264357 h 1674628"/>
              <a:gd name="connsiteX126" fmla="*/ 2235831 w 3521328"/>
              <a:gd name="connsiteY126" fmla="*/ 157083 h 1674628"/>
              <a:gd name="connsiteX127" fmla="*/ 2770337 w 3521328"/>
              <a:gd name="connsiteY127" fmla="*/ 2416 h 1674628"/>
              <a:gd name="connsiteX128" fmla="*/ 2864288 w 3521328"/>
              <a:gd name="connsiteY128" fmla="*/ 20718 h 1674628"/>
              <a:gd name="connsiteX129" fmla="*/ 3137322 w 3521328"/>
              <a:gd name="connsiteY129" fmla="*/ 236957 h 1674628"/>
              <a:gd name="connsiteX130" fmla="*/ 3196135 w 3521328"/>
              <a:gd name="connsiteY130" fmla="*/ 367238 h 1674628"/>
              <a:gd name="connsiteX131" fmla="*/ 3291673 w 3521328"/>
              <a:gd name="connsiteY131" fmla="*/ 512703 h 1674628"/>
              <a:gd name="connsiteX132" fmla="*/ 3406065 w 3521328"/>
              <a:gd name="connsiteY132" fmla="*/ 535607 h 1674628"/>
              <a:gd name="connsiteX133" fmla="*/ 3438009 w 3521328"/>
              <a:gd name="connsiteY133" fmla="*/ 455523 h 1674628"/>
              <a:gd name="connsiteX134" fmla="*/ 3361813 w 3521328"/>
              <a:gd name="connsiteY134" fmla="*/ 434259 h 1674628"/>
              <a:gd name="connsiteX135" fmla="*/ 3376394 w 3521328"/>
              <a:gd name="connsiteY135" fmla="*/ 494666 h 1674628"/>
              <a:gd name="connsiteX136" fmla="*/ 3318973 w 3521328"/>
              <a:gd name="connsiteY136" fmla="*/ 509370 h 1674628"/>
              <a:gd name="connsiteX137" fmla="*/ 3387369 w 3521328"/>
              <a:gd name="connsiteY137" fmla="*/ 359357 h 1674628"/>
              <a:gd name="connsiteX138" fmla="*/ 3489394 w 3521328"/>
              <a:gd name="connsiteY138" fmla="*/ 389773 h 1674628"/>
              <a:gd name="connsiteX139" fmla="*/ 3514754 w 3521328"/>
              <a:gd name="connsiteY139" fmla="*/ 513443 h 1674628"/>
              <a:gd name="connsiteX140" fmla="*/ 3490825 w 3521328"/>
              <a:gd name="connsiteY140" fmla="*/ 638225 h 1674628"/>
              <a:gd name="connsiteX141" fmla="*/ 3373964 w 3521328"/>
              <a:gd name="connsiteY141" fmla="*/ 656790 h 1674628"/>
              <a:gd name="connsiteX142" fmla="*/ 3216164 w 3521328"/>
              <a:gd name="connsiteY142" fmla="*/ 659699 h 1674628"/>
              <a:gd name="connsiteX143" fmla="*/ 3135892 w 3521328"/>
              <a:gd name="connsiteY143" fmla="*/ 573111 h 1674628"/>
              <a:gd name="connsiteX144" fmla="*/ 3002863 w 3521328"/>
              <a:gd name="connsiteY144" fmla="*/ 518627 h 1674628"/>
              <a:gd name="connsiteX145" fmla="*/ 2879809 w 3521328"/>
              <a:gd name="connsiteY145" fmla="*/ 602307 h 1674628"/>
              <a:gd name="connsiteX146" fmla="*/ 3028164 w 3521328"/>
              <a:gd name="connsiteY146" fmla="*/ 689640 h 1674628"/>
              <a:gd name="connsiteX147" fmla="*/ 3054032 w 3521328"/>
              <a:gd name="connsiteY147" fmla="*/ 622620 h 1674628"/>
              <a:gd name="connsiteX148" fmla="*/ 2961551 w 3521328"/>
              <a:gd name="connsiteY148" fmla="*/ 588449 h 1674628"/>
              <a:gd name="connsiteX149" fmla="*/ 3003274 w 3521328"/>
              <a:gd name="connsiteY149" fmla="*/ 644836 h 1674628"/>
              <a:gd name="connsiteX150" fmla="*/ 2941601 w 3521328"/>
              <a:gd name="connsiteY150" fmla="*/ 657320 h 1674628"/>
              <a:gd name="connsiteX151" fmla="*/ 2926334 w 3521328"/>
              <a:gd name="connsiteY151" fmla="*/ 573321 h 1674628"/>
              <a:gd name="connsiteX152" fmla="*/ 2958337 w 3521328"/>
              <a:gd name="connsiteY152" fmla="*/ 548990 h 1674628"/>
              <a:gd name="connsiteX153" fmla="*/ 3116235 w 3521328"/>
              <a:gd name="connsiteY153" fmla="*/ 579510 h 1674628"/>
              <a:gd name="connsiteX154" fmla="*/ 3127014 w 3521328"/>
              <a:gd name="connsiteY154" fmla="*/ 754277 h 1674628"/>
              <a:gd name="connsiteX155" fmla="*/ 3012093 w 3521328"/>
              <a:gd name="connsiteY155" fmla="*/ 785963 h 1674628"/>
              <a:gd name="connsiteX156" fmla="*/ 2957926 w 3521328"/>
              <a:gd name="connsiteY156" fmla="*/ 819392 h 1674628"/>
              <a:gd name="connsiteX157" fmla="*/ 3026615 w 3521328"/>
              <a:gd name="connsiteY157" fmla="*/ 469697 h 1674628"/>
              <a:gd name="connsiteX158" fmla="*/ 3095285 w 3521328"/>
              <a:gd name="connsiteY158" fmla="*/ 406224 h 1674628"/>
              <a:gd name="connsiteX159" fmla="*/ 3086564 w 3521328"/>
              <a:gd name="connsiteY159" fmla="*/ 355443 h 1674628"/>
              <a:gd name="connsiteX160" fmla="*/ 3004607 w 3521328"/>
              <a:gd name="connsiteY160" fmla="*/ 258643 h 1674628"/>
              <a:gd name="connsiteX161" fmla="*/ 3057932 w 3521328"/>
              <a:gd name="connsiteY161" fmla="*/ 342961 h 1674628"/>
              <a:gd name="connsiteX162" fmla="*/ 3009879 w 3521328"/>
              <a:gd name="connsiteY162" fmla="*/ 432883 h 1674628"/>
              <a:gd name="connsiteX163" fmla="*/ 2978346 w 3521328"/>
              <a:gd name="connsiteY163" fmla="*/ 431560 h 1674628"/>
              <a:gd name="connsiteX164" fmla="*/ 2985852 w 3521328"/>
              <a:gd name="connsiteY164" fmla="*/ 390937 h 1674628"/>
              <a:gd name="connsiteX165" fmla="*/ 2978248 w 3521328"/>
              <a:gd name="connsiteY165" fmla="*/ 389349 h 1674628"/>
              <a:gd name="connsiteX166" fmla="*/ 2926707 w 3521328"/>
              <a:gd name="connsiteY166" fmla="*/ 352322 h 1674628"/>
              <a:gd name="connsiteX167" fmla="*/ 2879907 w 3521328"/>
              <a:gd name="connsiteY167" fmla="*/ 403313 h 1674628"/>
              <a:gd name="connsiteX168" fmla="*/ 2932037 w 3521328"/>
              <a:gd name="connsiteY168" fmla="*/ 462028 h 1674628"/>
              <a:gd name="connsiteX169" fmla="*/ 3026615 w 3521328"/>
              <a:gd name="connsiteY169" fmla="*/ 469697 h 1674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</a:cxnLst>
            <a:rect l="l" t="t" r="r" b="b"/>
            <a:pathLst>
              <a:path w="3521328" h="1674628">
                <a:moveTo>
                  <a:pt x="749065" y="1644347"/>
                </a:moveTo>
                <a:cubicBezTo>
                  <a:pt x="818668" y="1676304"/>
                  <a:pt x="895350" y="1676893"/>
                  <a:pt x="970340" y="1672927"/>
                </a:cubicBezTo>
                <a:cubicBezTo>
                  <a:pt x="1016126" y="1640653"/>
                  <a:pt x="1062336" y="1607858"/>
                  <a:pt x="1098142" y="1564218"/>
                </a:cubicBezTo>
                <a:lnTo>
                  <a:pt x="1109286" y="1562738"/>
                </a:lnTo>
                <a:cubicBezTo>
                  <a:pt x="1107775" y="1551389"/>
                  <a:pt x="1106172" y="1540051"/>
                  <a:pt x="1104478" y="1528727"/>
                </a:cubicBezTo>
                <a:cubicBezTo>
                  <a:pt x="1195788" y="1553428"/>
                  <a:pt x="1297501" y="1536661"/>
                  <a:pt x="1367263" y="1470011"/>
                </a:cubicBezTo>
                <a:cubicBezTo>
                  <a:pt x="1371330" y="1416427"/>
                  <a:pt x="1385801" y="1347081"/>
                  <a:pt x="1333306" y="1311430"/>
                </a:cubicBezTo>
                <a:cubicBezTo>
                  <a:pt x="1246434" y="1255624"/>
                  <a:pt x="1138806" y="1297678"/>
                  <a:pt x="1045489" y="1270699"/>
                </a:cubicBezTo>
                <a:cubicBezTo>
                  <a:pt x="1002026" y="1259750"/>
                  <a:pt x="1014490" y="1206590"/>
                  <a:pt x="1007784" y="1173108"/>
                </a:cubicBezTo>
                <a:cubicBezTo>
                  <a:pt x="1046969" y="1161576"/>
                  <a:pt x="1087950" y="1151367"/>
                  <a:pt x="1125656" y="1172949"/>
                </a:cubicBezTo>
                <a:cubicBezTo>
                  <a:pt x="1199327" y="1240761"/>
                  <a:pt x="1302677" y="1256788"/>
                  <a:pt x="1397683" y="1273292"/>
                </a:cubicBezTo>
                <a:cubicBezTo>
                  <a:pt x="1400640" y="1333541"/>
                  <a:pt x="1420339" y="1390615"/>
                  <a:pt x="1444842" y="1445045"/>
                </a:cubicBezTo>
                <a:cubicBezTo>
                  <a:pt x="1483395" y="1470329"/>
                  <a:pt x="1520889" y="1499528"/>
                  <a:pt x="1566042" y="1512752"/>
                </a:cubicBezTo>
                <a:cubicBezTo>
                  <a:pt x="1632848" y="1537825"/>
                  <a:pt x="1704670" y="1519416"/>
                  <a:pt x="1771106" y="1502490"/>
                </a:cubicBezTo>
                <a:cubicBezTo>
                  <a:pt x="1790594" y="1474983"/>
                  <a:pt x="1810609" y="1447689"/>
                  <a:pt x="1831416" y="1420924"/>
                </a:cubicBezTo>
                <a:cubicBezTo>
                  <a:pt x="1843668" y="1337826"/>
                  <a:pt x="1777759" y="1282972"/>
                  <a:pt x="1713173" y="1247109"/>
                </a:cubicBezTo>
                <a:cubicBezTo>
                  <a:pt x="1697225" y="1247268"/>
                  <a:pt x="1665326" y="1247637"/>
                  <a:pt x="1649324" y="1248008"/>
                </a:cubicBezTo>
                <a:cubicBezTo>
                  <a:pt x="1612410" y="1269800"/>
                  <a:pt x="1577873" y="1295615"/>
                  <a:pt x="1551889" y="1330207"/>
                </a:cubicBezTo>
                <a:lnTo>
                  <a:pt x="1550252" y="1287416"/>
                </a:lnTo>
                <a:cubicBezTo>
                  <a:pt x="1595352" y="1165861"/>
                  <a:pt x="1745123" y="1147665"/>
                  <a:pt x="1853120" y="1184638"/>
                </a:cubicBezTo>
                <a:cubicBezTo>
                  <a:pt x="1985628" y="1229440"/>
                  <a:pt x="2116638" y="1278686"/>
                  <a:pt x="2251940" y="1314233"/>
                </a:cubicBezTo>
                <a:cubicBezTo>
                  <a:pt x="2312987" y="1320157"/>
                  <a:pt x="2374249" y="1324601"/>
                  <a:pt x="2435668" y="1325553"/>
                </a:cubicBezTo>
                <a:cubicBezTo>
                  <a:pt x="2434355" y="1317725"/>
                  <a:pt x="2431984" y="1302120"/>
                  <a:pt x="2430651" y="1294345"/>
                </a:cubicBezTo>
                <a:cubicBezTo>
                  <a:pt x="2250039" y="1282019"/>
                  <a:pt x="2087712" y="1195959"/>
                  <a:pt x="1936826" y="1102651"/>
                </a:cubicBezTo>
                <a:cubicBezTo>
                  <a:pt x="1851060" y="1079798"/>
                  <a:pt x="1763870" y="1062872"/>
                  <a:pt x="1675307" y="1057688"/>
                </a:cubicBezTo>
                <a:cubicBezTo>
                  <a:pt x="1663836" y="1007971"/>
                  <a:pt x="1647437" y="959524"/>
                  <a:pt x="1626352" y="913071"/>
                </a:cubicBezTo>
                <a:cubicBezTo>
                  <a:pt x="1540957" y="827381"/>
                  <a:pt x="1403809" y="818652"/>
                  <a:pt x="1300459" y="875885"/>
                </a:cubicBezTo>
                <a:cubicBezTo>
                  <a:pt x="1286729" y="895775"/>
                  <a:pt x="1272469" y="915293"/>
                  <a:pt x="1257946" y="934600"/>
                </a:cubicBezTo>
                <a:cubicBezTo>
                  <a:pt x="1256098" y="967342"/>
                  <a:pt x="1254779" y="1000245"/>
                  <a:pt x="1253879" y="1032986"/>
                </a:cubicBezTo>
                <a:lnTo>
                  <a:pt x="1298611" y="1023464"/>
                </a:lnTo>
                <a:cubicBezTo>
                  <a:pt x="1321583" y="987442"/>
                  <a:pt x="1373760" y="966390"/>
                  <a:pt x="1411097" y="992045"/>
                </a:cubicBezTo>
                <a:cubicBezTo>
                  <a:pt x="1462639" y="1016060"/>
                  <a:pt x="1444631" y="1105242"/>
                  <a:pt x="1391556" y="1114022"/>
                </a:cubicBezTo>
                <a:cubicBezTo>
                  <a:pt x="1290266" y="1129256"/>
                  <a:pt x="1165000" y="1089108"/>
                  <a:pt x="1129881" y="983159"/>
                </a:cubicBezTo>
                <a:cubicBezTo>
                  <a:pt x="1109813" y="909897"/>
                  <a:pt x="1153645" y="847057"/>
                  <a:pt x="1191353" y="789241"/>
                </a:cubicBezTo>
                <a:cubicBezTo>
                  <a:pt x="1224359" y="771787"/>
                  <a:pt x="1256836" y="751898"/>
                  <a:pt x="1293382" y="742429"/>
                </a:cubicBezTo>
                <a:cubicBezTo>
                  <a:pt x="1421817" y="697044"/>
                  <a:pt x="1551889" y="765280"/>
                  <a:pt x="1664746" y="821773"/>
                </a:cubicBezTo>
                <a:cubicBezTo>
                  <a:pt x="1834003" y="937244"/>
                  <a:pt x="2002148" y="1061392"/>
                  <a:pt x="2194441" y="1135973"/>
                </a:cubicBezTo>
                <a:cubicBezTo>
                  <a:pt x="2485583" y="1271441"/>
                  <a:pt x="2839673" y="1343962"/>
                  <a:pt x="3140164" y="1195219"/>
                </a:cubicBezTo>
                <a:cubicBezTo>
                  <a:pt x="3252067" y="1135180"/>
                  <a:pt x="3367458" y="1081649"/>
                  <a:pt x="3473814" y="1011934"/>
                </a:cubicBezTo>
                <a:lnTo>
                  <a:pt x="3473814" y="968453"/>
                </a:lnTo>
                <a:cubicBezTo>
                  <a:pt x="3258887" y="1076255"/>
                  <a:pt x="3035278" y="1198974"/>
                  <a:pt x="2787700" y="1192997"/>
                </a:cubicBezTo>
                <a:cubicBezTo>
                  <a:pt x="2495245" y="1196540"/>
                  <a:pt x="2215038" y="1066786"/>
                  <a:pt x="1999189" y="874774"/>
                </a:cubicBezTo>
                <a:cubicBezTo>
                  <a:pt x="1798515" y="677527"/>
                  <a:pt x="1541327" y="523653"/>
                  <a:pt x="1257736" y="493131"/>
                </a:cubicBezTo>
                <a:lnTo>
                  <a:pt x="1114512" y="493131"/>
                </a:lnTo>
                <a:cubicBezTo>
                  <a:pt x="935801" y="507678"/>
                  <a:pt x="771140" y="602996"/>
                  <a:pt x="651471" y="733702"/>
                </a:cubicBezTo>
                <a:cubicBezTo>
                  <a:pt x="603782" y="787390"/>
                  <a:pt x="571832" y="852453"/>
                  <a:pt x="527894" y="908998"/>
                </a:cubicBezTo>
                <a:cubicBezTo>
                  <a:pt x="475347" y="977551"/>
                  <a:pt x="429455" y="1061233"/>
                  <a:pt x="345961" y="1096144"/>
                </a:cubicBezTo>
                <a:cubicBezTo>
                  <a:pt x="288926" y="1111802"/>
                  <a:pt x="229251" y="1103762"/>
                  <a:pt x="171317" y="1097096"/>
                </a:cubicBezTo>
                <a:cubicBezTo>
                  <a:pt x="138628" y="1063084"/>
                  <a:pt x="120619" y="1013467"/>
                  <a:pt x="147183" y="969776"/>
                </a:cubicBezTo>
                <a:cubicBezTo>
                  <a:pt x="176123" y="931691"/>
                  <a:pt x="227719" y="947082"/>
                  <a:pt x="265215" y="960254"/>
                </a:cubicBezTo>
                <a:cubicBezTo>
                  <a:pt x="255289" y="989821"/>
                  <a:pt x="242352" y="1018290"/>
                  <a:pt x="226610" y="1045206"/>
                </a:cubicBezTo>
                <a:cubicBezTo>
                  <a:pt x="244988" y="1071652"/>
                  <a:pt x="278945" y="1073293"/>
                  <a:pt x="306776" y="1083290"/>
                </a:cubicBezTo>
                <a:cubicBezTo>
                  <a:pt x="395869" y="1023676"/>
                  <a:pt x="361910" y="849860"/>
                  <a:pt x="249055" y="842456"/>
                </a:cubicBezTo>
                <a:cubicBezTo>
                  <a:pt x="196192" y="839282"/>
                  <a:pt x="140265" y="837219"/>
                  <a:pt x="90412" y="858060"/>
                </a:cubicBezTo>
                <a:cubicBezTo>
                  <a:pt x="32848" y="894081"/>
                  <a:pt x="10615" y="968294"/>
                  <a:pt x="17850" y="1033145"/>
                </a:cubicBezTo>
                <a:cubicBezTo>
                  <a:pt x="26353" y="1096727"/>
                  <a:pt x="-25983" y="1166230"/>
                  <a:pt x="17481" y="1224099"/>
                </a:cubicBezTo>
                <a:cubicBezTo>
                  <a:pt x="56824" y="1273820"/>
                  <a:pt x="126957" y="1272762"/>
                  <a:pt x="183939" y="1285035"/>
                </a:cubicBezTo>
                <a:cubicBezTo>
                  <a:pt x="239813" y="1356974"/>
                  <a:pt x="334238" y="1371254"/>
                  <a:pt x="414984" y="1334652"/>
                </a:cubicBezTo>
                <a:cubicBezTo>
                  <a:pt x="463253" y="1300799"/>
                  <a:pt x="511469" y="1266785"/>
                  <a:pt x="557679" y="1230023"/>
                </a:cubicBezTo>
                <a:cubicBezTo>
                  <a:pt x="616720" y="1182787"/>
                  <a:pt x="697257" y="1185219"/>
                  <a:pt x="768710" y="1187812"/>
                </a:cubicBezTo>
                <a:cubicBezTo>
                  <a:pt x="849985" y="1192626"/>
                  <a:pt x="937387" y="1256788"/>
                  <a:pt x="925714" y="1346500"/>
                </a:cubicBezTo>
                <a:cubicBezTo>
                  <a:pt x="921068" y="1462183"/>
                  <a:pt x="760736" y="1507727"/>
                  <a:pt x="682788" y="1432773"/>
                </a:cubicBezTo>
                <a:cubicBezTo>
                  <a:pt x="653478" y="1404526"/>
                  <a:pt x="662561" y="1362527"/>
                  <a:pt x="663827" y="1326452"/>
                </a:cubicBezTo>
                <a:cubicBezTo>
                  <a:pt x="709668" y="1305082"/>
                  <a:pt x="758888" y="1285934"/>
                  <a:pt x="809532" y="1302650"/>
                </a:cubicBezTo>
                <a:cubicBezTo>
                  <a:pt x="776843" y="1316983"/>
                  <a:pt x="716745" y="1322750"/>
                  <a:pt x="732164" y="1373847"/>
                </a:cubicBezTo>
                <a:cubicBezTo>
                  <a:pt x="736601" y="1412354"/>
                  <a:pt x="788937" y="1414417"/>
                  <a:pt x="819197" y="1409922"/>
                </a:cubicBezTo>
                <a:cubicBezTo>
                  <a:pt x="866726" y="1390774"/>
                  <a:pt x="863557" y="1332430"/>
                  <a:pt x="865563" y="1290378"/>
                </a:cubicBezTo>
                <a:cubicBezTo>
                  <a:pt x="852204" y="1275567"/>
                  <a:pt x="838630" y="1260492"/>
                  <a:pt x="825480" y="1245417"/>
                </a:cubicBezTo>
                <a:cubicBezTo>
                  <a:pt x="748642" y="1220344"/>
                  <a:pt x="660713" y="1213678"/>
                  <a:pt x="584770" y="1245046"/>
                </a:cubicBezTo>
                <a:cubicBezTo>
                  <a:pt x="491825" y="1286833"/>
                  <a:pt x="469909" y="1417909"/>
                  <a:pt x="519075" y="1499740"/>
                </a:cubicBezTo>
                <a:cubicBezTo>
                  <a:pt x="551025" y="1557925"/>
                  <a:pt x="621157" y="1564960"/>
                  <a:pt x="678878" y="1579453"/>
                </a:cubicBezTo>
                <a:cubicBezTo>
                  <a:pt x="702115" y="1601194"/>
                  <a:pt x="725458" y="1622775"/>
                  <a:pt x="749012" y="1644347"/>
                </a:cubicBezTo>
                <a:moveTo>
                  <a:pt x="747744" y="1108787"/>
                </a:moveTo>
                <a:cubicBezTo>
                  <a:pt x="705731" y="1084038"/>
                  <a:pt x="675772" y="1043027"/>
                  <a:pt x="664936" y="995429"/>
                </a:cubicBezTo>
                <a:cubicBezTo>
                  <a:pt x="674073" y="971415"/>
                  <a:pt x="682945" y="947295"/>
                  <a:pt x="692240" y="923121"/>
                </a:cubicBezTo>
                <a:cubicBezTo>
                  <a:pt x="729895" y="869961"/>
                  <a:pt x="777582" y="825159"/>
                  <a:pt x="840322" y="803788"/>
                </a:cubicBezTo>
                <a:cubicBezTo>
                  <a:pt x="800448" y="834467"/>
                  <a:pt x="766862" y="872024"/>
                  <a:pt x="737869" y="912859"/>
                </a:cubicBezTo>
                <a:cubicBezTo>
                  <a:pt x="725088" y="968084"/>
                  <a:pt x="747374" y="1018123"/>
                  <a:pt x="782757" y="1059382"/>
                </a:cubicBezTo>
                <a:cubicBezTo>
                  <a:pt x="798389" y="1061602"/>
                  <a:pt x="813969" y="1063983"/>
                  <a:pt x="829547" y="1066417"/>
                </a:cubicBezTo>
                <a:cubicBezTo>
                  <a:pt x="829759" y="1050812"/>
                  <a:pt x="829917" y="1019762"/>
                  <a:pt x="830129" y="1004316"/>
                </a:cubicBezTo>
                <a:lnTo>
                  <a:pt x="841799" y="1004159"/>
                </a:lnTo>
                <a:cubicBezTo>
                  <a:pt x="847926" y="957663"/>
                  <a:pt x="892867" y="966602"/>
                  <a:pt x="928092" y="964380"/>
                </a:cubicBezTo>
                <a:cubicBezTo>
                  <a:pt x="953177" y="989452"/>
                  <a:pt x="975251" y="1017699"/>
                  <a:pt x="982328" y="1053034"/>
                </a:cubicBezTo>
                <a:cubicBezTo>
                  <a:pt x="957614" y="1083712"/>
                  <a:pt x="934059" y="1125342"/>
                  <a:pt x="888959" y="1124602"/>
                </a:cubicBezTo>
                <a:cubicBezTo>
                  <a:pt x="841429" y="1136503"/>
                  <a:pt x="793901" y="1118678"/>
                  <a:pt x="747744" y="1108787"/>
                </a:cubicBezTo>
                <a:close/>
                <a:moveTo>
                  <a:pt x="2957926" y="819392"/>
                </a:moveTo>
                <a:cubicBezTo>
                  <a:pt x="2908226" y="831401"/>
                  <a:pt x="2857899" y="821985"/>
                  <a:pt x="2809258" y="809872"/>
                </a:cubicBezTo>
                <a:cubicBezTo>
                  <a:pt x="2783271" y="782895"/>
                  <a:pt x="2757128" y="755600"/>
                  <a:pt x="2739177" y="722488"/>
                </a:cubicBezTo>
                <a:lnTo>
                  <a:pt x="2732043" y="720107"/>
                </a:lnTo>
                <a:cubicBezTo>
                  <a:pt x="2733885" y="714660"/>
                  <a:pt x="2737589" y="703920"/>
                  <a:pt x="2739549" y="698473"/>
                </a:cubicBezTo>
                <a:cubicBezTo>
                  <a:pt x="2676543" y="702968"/>
                  <a:pt x="2612008" y="679060"/>
                  <a:pt x="2574733" y="626534"/>
                </a:cubicBezTo>
                <a:cubicBezTo>
                  <a:pt x="2578789" y="591095"/>
                  <a:pt x="2578104" y="543912"/>
                  <a:pt x="2617083" y="527302"/>
                </a:cubicBezTo>
                <a:cubicBezTo>
                  <a:pt x="2681089" y="501964"/>
                  <a:pt x="2746310" y="543170"/>
                  <a:pt x="2810943" y="537458"/>
                </a:cubicBezTo>
                <a:cubicBezTo>
                  <a:pt x="2840830" y="535872"/>
                  <a:pt x="2839419" y="499532"/>
                  <a:pt x="2848022" y="478533"/>
                </a:cubicBezTo>
                <a:cubicBezTo>
                  <a:pt x="2823839" y="465995"/>
                  <a:pt x="2798224" y="454094"/>
                  <a:pt x="2770807" y="463351"/>
                </a:cubicBezTo>
                <a:cubicBezTo>
                  <a:pt x="2713876" y="498262"/>
                  <a:pt x="2644069" y="495512"/>
                  <a:pt x="2579632" y="494189"/>
                </a:cubicBezTo>
                <a:cubicBezTo>
                  <a:pt x="2570127" y="533173"/>
                  <a:pt x="2549961" y="567927"/>
                  <a:pt x="2526973" y="600403"/>
                </a:cubicBezTo>
                <a:cubicBezTo>
                  <a:pt x="2498459" y="611988"/>
                  <a:pt x="2470218" y="626271"/>
                  <a:pt x="2438941" y="629127"/>
                </a:cubicBezTo>
                <a:cubicBezTo>
                  <a:pt x="2391946" y="637008"/>
                  <a:pt x="2347224" y="615797"/>
                  <a:pt x="2305814" y="596277"/>
                </a:cubicBezTo>
                <a:cubicBezTo>
                  <a:pt x="2296525" y="575737"/>
                  <a:pt x="2286785" y="555401"/>
                  <a:pt x="2276614" y="535289"/>
                </a:cubicBezTo>
                <a:cubicBezTo>
                  <a:pt x="2279083" y="479432"/>
                  <a:pt x="2329253" y="452031"/>
                  <a:pt x="2376150" y="436797"/>
                </a:cubicBezTo>
                <a:cubicBezTo>
                  <a:pt x="2386615" y="438966"/>
                  <a:pt x="2407467" y="443304"/>
                  <a:pt x="2417873" y="445577"/>
                </a:cubicBezTo>
                <a:cubicBezTo>
                  <a:pt x="2439372" y="464515"/>
                  <a:pt x="2458695" y="485778"/>
                  <a:pt x="2471375" y="511698"/>
                </a:cubicBezTo>
                <a:lnTo>
                  <a:pt x="2477862" y="483980"/>
                </a:lnTo>
                <a:cubicBezTo>
                  <a:pt x="2463712" y="398818"/>
                  <a:pt x="2367821" y="367768"/>
                  <a:pt x="2292350" y="378188"/>
                </a:cubicBezTo>
                <a:cubicBezTo>
                  <a:pt x="2199771" y="390513"/>
                  <a:pt x="2107623" y="405959"/>
                  <a:pt x="2014397" y="411883"/>
                </a:cubicBezTo>
                <a:cubicBezTo>
                  <a:pt x="1973575" y="408203"/>
                  <a:pt x="1932912" y="402856"/>
                  <a:pt x="1892517" y="395856"/>
                </a:cubicBezTo>
                <a:lnTo>
                  <a:pt x="1899753" y="376073"/>
                </a:lnTo>
                <a:cubicBezTo>
                  <a:pt x="2019747" y="391096"/>
                  <a:pt x="2137078" y="355602"/>
                  <a:pt x="2247824" y="313919"/>
                </a:cubicBezTo>
                <a:cubicBezTo>
                  <a:pt x="2306970" y="309899"/>
                  <a:pt x="2366273" y="310005"/>
                  <a:pt x="2425007" y="317886"/>
                </a:cubicBezTo>
                <a:cubicBezTo>
                  <a:pt x="2438843" y="286864"/>
                  <a:pt x="2455736" y="257306"/>
                  <a:pt x="2475432" y="229656"/>
                </a:cubicBezTo>
                <a:cubicBezTo>
                  <a:pt x="2542299" y="184590"/>
                  <a:pt x="2633350" y="196385"/>
                  <a:pt x="2693808" y="247007"/>
                </a:cubicBezTo>
                <a:cubicBezTo>
                  <a:pt x="2700314" y="261764"/>
                  <a:pt x="2707233" y="276311"/>
                  <a:pt x="2714248" y="290804"/>
                </a:cubicBezTo>
                <a:cubicBezTo>
                  <a:pt x="2711289" y="312431"/>
                  <a:pt x="2707997" y="334016"/>
                  <a:pt x="2704430" y="355549"/>
                </a:cubicBezTo>
                <a:lnTo>
                  <a:pt x="2676327" y="343648"/>
                </a:lnTo>
                <a:cubicBezTo>
                  <a:pt x="2665764" y="317199"/>
                  <a:pt x="2634290" y="296781"/>
                  <a:pt x="2606618" y="308737"/>
                </a:cubicBezTo>
                <a:cubicBezTo>
                  <a:pt x="2569716" y="317835"/>
                  <a:pt x="2570186" y="378453"/>
                  <a:pt x="2603875" y="390937"/>
                </a:cubicBezTo>
                <a:cubicBezTo>
                  <a:pt x="2668409" y="413787"/>
                  <a:pt x="2755600" y="403578"/>
                  <a:pt x="2792032" y="338835"/>
                </a:cubicBezTo>
                <a:cubicBezTo>
                  <a:pt x="2814490" y="293556"/>
                  <a:pt x="2793737" y="246901"/>
                  <a:pt x="2776353" y="204319"/>
                </a:cubicBezTo>
                <a:cubicBezTo>
                  <a:pt x="2756913" y="188716"/>
                  <a:pt x="2738118" y="171524"/>
                  <a:pt x="2715366" y="160681"/>
                </a:cubicBezTo>
                <a:cubicBezTo>
                  <a:pt x="2636936" y="114662"/>
                  <a:pt x="2542985" y="142644"/>
                  <a:pt x="2461870" y="165176"/>
                </a:cubicBezTo>
                <a:cubicBezTo>
                  <a:pt x="2336229" y="218972"/>
                  <a:pt x="2210217" y="278639"/>
                  <a:pt x="2074758" y="302760"/>
                </a:cubicBezTo>
                <a:cubicBezTo>
                  <a:pt x="1866693" y="354120"/>
                  <a:pt x="1625348" y="356289"/>
                  <a:pt x="1447167" y="220770"/>
                </a:cubicBezTo>
                <a:cubicBezTo>
                  <a:pt x="1381417" y="167292"/>
                  <a:pt x="1312499" y="117571"/>
                  <a:pt x="1251610" y="58434"/>
                </a:cubicBezTo>
                <a:lnTo>
                  <a:pt x="1257154" y="30028"/>
                </a:lnTo>
                <a:cubicBezTo>
                  <a:pt x="1384374" y="127886"/>
                  <a:pt x="1515398" y="236586"/>
                  <a:pt x="1678529" y="264357"/>
                </a:cubicBezTo>
                <a:cubicBezTo>
                  <a:pt x="1869809" y="303975"/>
                  <a:pt x="2070015" y="254941"/>
                  <a:pt x="2235831" y="157083"/>
                </a:cubicBezTo>
                <a:cubicBezTo>
                  <a:pt x="2392377" y="53831"/>
                  <a:pt x="2580534" y="-13875"/>
                  <a:pt x="2770337" y="2416"/>
                </a:cubicBezTo>
                <a:lnTo>
                  <a:pt x="2864288" y="20718"/>
                </a:lnTo>
                <a:cubicBezTo>
                  <a:pt x="2979620" y="52985"/>
                  <a:pt x="3075413" y="136295"/>
                  <a:pt x="3137322" y="236957"/>
                </a:cubicBezTo>
                <a:cubicBezTo>
                  <a:pt x="3161819" y="278109"/>
                  <a:pt x="3174499" y="324711"/>
                  <a:pt x="3196135" y="367238"/>
                </a:cubicBezTo>
                <a:cubicBezTo>
                  <a:pt x="3221925" y="418759"/>
                  <a:pt x="3241347" y="479220"/>
                  <a:pt x="3291673" y="512703"/>
                </a:cubicBezTo>
                <a:cubicBezTo>
                  <a:pt x="3327067" y="530158"/>
                  <a:pt x="3367203" y="532592"/>
                  <a:pt x="3406065" y="535607"/>
                </a:cubicBezTo>
                <a:cubicBezTo>
                  <a:pt x="3431777" y="517622"/>
                  <a:pt x="3449905" y="487472"/>
                  <a:pt x="3438009" y="455523"/>
                </a:cubicBezTo>
                <a:cubicBezTo>
                  <a:pt x="3423860" y="426959"/>
                  <a:pt x="3388055" y="430449"/>
                  <a:pt x="3361813" y="434259"/>
                </a:cubicBezTo>
                <a:cubicBezTo>
                  <a:pt x="3364773" y="454887"/>
                  <a:pt x="3369319" y="475147"/>
                  <a:pt x="3376394" y="494666"/>
                </a:cubicBezTo>
                <a:cubicBezTo>
                  <a:pt x="3360971" y="509582"/>
                  <a:pt x="3338512" y="506302"/>
                  <a:pt x="3318973" y="509370"/>
                </a:cubicBezTo>
                <a:cubicBezTo>
                  <a:pt x="3268117" y="459013"/>
                  <a:pt x="3312427" y="349784"/>
                  <a:pt x="3387369" y="359357"/>
                </a:cubicBezTo>
                <a:cubicBezTo>
                  <a:pt x="3422429" y="364013"/>
                  <a:pt x="3459292" y="369831"/>
                  <a:pt x="3489394" y="389773"/>
                </a:cubicBezTo>
                <a:cubicBezTo>
                  <a:pt x="3522573" y="420716"/>
                  <a:pt x="3527747" y="471973"/>
                  <a:pt x="3514754" y="513443"/>
                </a:cubicBezTo>
                <a:cubicBezTo>
                  <a:pt x="3501133" y="553909"/>
                  <a:pt x="3526630" y="606011"/>
                  <a:pt x="3490825" y="638225"/>
                </a:cubicBezTo>
                <a:cubicBezTo>
                  <a:pt x="3458724" y="665730"/>
                  <a:pt x="3412885" y="656050"/>
                  <a:pt x="3373964" y="656790"/>
                </a:cubicBezTo>
                <a:cubicBezTo>
                  <a:pt x="3328223" y="696675"/>
                  <a:pt x="3264472" y="693923"/>
                  <a:pt x="3216164" y="659699"/>
                </a:cubicBezTo>
                <a:cubicBezTo>
                  <a:pt x="3188531" y="631661"/>
                  <a:pt x="3161761" y="602784"/>
                  <a:pt x="3135892" y="573111"/>
                </a:cubicBezTo>
                <a:cubicBezTo>
                  <a:pt x="3103144" y="534761"/>
                  <a:pt x="3050074" y="526032"/>
                  <a:pt x="3002863" y="518627"/>
                </a:cubicBezTo>
                <a:cubicBezTo>
                  <a:pt x="2948989" y="511433"/>
                  <a:pt x="2883513" y="542165"/>
                  <a:pt x="2879809" y="602307"/>
                </a:cubicBezTo>
                <a:cubicBezTo>
                  <a:pt x="2868188" y="678426"/>
                  <a:pt x="2967587" y="728624"/>
                  <a:pt x="3028164" y="689640"/>
                </a:cubicBezTo>
                <a:cubicBezTo>
                  <a:pt x="3050975" y="674934"/>
                  <a:pt x="3050328" y="646318"/>
                  <a:pt x="3054032" y="622620"/>
                </a:cubicBezTo>
                <a:cubicBezTo>
                  <a:pt x="3026733" y="602784"/>
                  <a:pt x="2996886" y="584007"/>
                  <a:pt x="2961551" y="588449"/>
                </a:cubicBezTo>
                <a:cubicBezTo>
                  <a:pt x="2981090" y="601991"/>
                  <a:pt x="3019854" y="613416"/>
                  <a:pt x="3003274" y="644836"/>
                </a:cubicBezTo>
                <a:cubicBezTo>
                  <a:pt x="2995455" y="669434"/>
                  <a:pt x="2960865" y="664091"/>
                  <a:pt x="2941601" y="657320"/>
                </a:cubicBezTo>
                <a:cubicBezTo>
                  <a:pt x="2912929" y="638753"/>
                  <a:pt x="2922376" y="600986"/>
                  <a:pt x="2926334" y="573321"/>
                </a:cubicBezTo>
                <a:cubicBezTo>
                  <a:pt x="2936995" y="565280"/>
                  <a:pt x="2947774" y="557187"/>
                  <a:pt x="2958337" y="548990"/>
                </a:cubicBezTo>
                <a:cubicBezTo>
                  <a:pt x="3011897" y="542430"/>
                  <a:pt x="3070396" y="549306"/>
                  <a:pt x="3116235" y="579510"/>
                </a:cubicBezTo>
                <a:cubicBezTo>
                  <a:pt x="3171853" y="618653"/>
                  <a:pt x="3169580" y="707094"/>
                  <a:pt x="3127014" y="754277"/>
                </a:cubicBezTo>
                <a:cubicBezTo>
                  <a:pt x="3098715" y="788185"/>
                  <a:pt x="3051818" y="783900"/>
                  <a:pt x="3012093" y="785963"/>
                </a:cubicBezTo>
                <a:cubicBezTo>
                  <a:pt x="2994142" y="797228"/>
                  <a:pt x="2976092" y="808286"/>
                  <a:pt x="2957926" y="819392"/>
                </a:cubicBezTo>
                <a:moveTo>
                  <a:pt x="3026615" y="469697"/>
                </a:moveTo>
                <a:cubicBezTo>
                  <a:pt x="3057266" y="458927"/>
                  <a:pt x="3082116" y="435959"/>
                  <a:pt x="3095285" y="406224"/>
                </a:cubicBezTo>
                <a:cubicBezTo>
                  <a:pt x="3092365" y="389349"/>
                  <a:pt x="3089563" y="372422"/>
                  <a:pt x="3086564" y="355443"/>
                </a:cubicBezTo>
                <a:cubicBezTo>
                  <a:pt x="3068613" y="315929"/>
                  <a:pt x="3042999" y="280597"/>
                  <a:pt x="3004607" y="258643"/>
                </a:cubicBezTo>
                <a:cubicBezTo>
                  <a:pt x="3026498" y="283918"/>
                  <a:pt x="3044469" y="312339"/>
                  <a:pt x="3057932" y="342961"/>
                </a:cubicBezTo>
                <a:cubicBezTo>
                  <a:pt x="3059304" y="380675"/>
                  <a:pt x="3038393" y="410507"/>
                  <a:pt x="3009879" y="432883"/>
                </a:cubicBezTo>
                <a:cubicBezTo>
                  <a:pt x="2999374" y="432380"/>
                  <a:pt x="2988870" y="431940"/>
                  <a:pt x="2978346" y="431560"/>
                </a:cubicBezTo>
                <a:cubicBezTo>
                  <a:pt x="2980208" y="421352"/>
                  <a:pt x="2984049" y="401040"/>
                  <a:pt x="2985852" y="390937"/>
                </a:cubicBezTo>
                <a:lnTo>
                  <a:pt x="2978248" y="389349"/>
                </a:lnTo>
                <a:cubicBezTo>
                  <a:pt x="2980090" y="358140"/>
                  <a:pt x="2949518" y="358299"/>
                  <a:pt x="2926707" y="352322"/>
                </a:cubicBezTo>
                <a:cubicBezTo>
                  <a:pt x="2907050" y="365546"/>
                  <a:pt x="2889001" y="381152"/>
                  <a:pt x="2879907" y="403313"/>
                </a:cubicBezTo>
                <a:cubicBezTo>
                  <a:pt x="2892215" y="426535"/>
                  <a:pt x="2902366" y="456738"/>
                  <a:pt x="2932037" y="462028"/>
                </a:cubicBezTo>
                <a:cubicBezTo>
                  <a:pt x="2961669" y="475781"/>
                  <a:pt x="2995102" y="470227"/>
                  <a:pt x="3026615" y="469697"/>
                </a:cubicBezTo>
                <a:close/>
              </a:path>
            </a:pathLst>
          </a:custGeom>
          <a:solidFill>
            <a:srgbClr val="377C6F">
              <a:alpha val="60000"/>
            </a:srgbClr>
          </a:solidFill>
          <a:ln w="1957" cap="flat">
            <a:noFill/>
            <a:prstDash val="solid"/>
            <a:miter/>
          </a:ln>
        </p:spPr>
        <p:txBody>
          <a:bodyPr rtlCol="0" anchor="ctr"/>
          <a:p>
            <a:endParaRPr lang="zh-CN" altLang="en-US"/>
          </a:p>
        </p:txBody>
      </p:sp>
      <p:pic>
        <p:nvPicPr>
          <p:cNvPr id="2097154" name="图片 3"/>
          <p:cNvPicPr>
            <a:picLocks noChangeAspect="1"/>
          </p:cNvPicPr>
          <p:nvPr/>
        </p:nvPicPr>
        <p:blipFill>
          <a:blip r:embed="rId1" cstate="screen"/>
          <a:srcRect/>
          <a:stretch>
            <a:fillRect/>
          </a:stretch>
        </p:blipFill>
        <p:spPr>
          <a:xfrm>
            <a:off x="3596119" y="1306988"/>
            <a:ext cx="7376682" cy="4244025"/>
          </a:xfrm>
          <a:custGeom>
            <a:avLst/>
            <a:gdLst>
              <a:gd name="connsiteX0" fmla="*/ 0 w 10011651"/>
              <a:gd name="connsiteY0" fmla="*/ 0 h 5760001"/>
              <a:gd name="connsiteX1" fmla="*/ 7754563 w 10011651"/>
              <a:gd name="connsiteY1" fmla="*/ 0 h 5760001"/>
              <a:gd name="connsiteX2" fmla="*/ 7754563 w 10011651"/>
              <a:gd name="connsiteY2" fmla="*/ 1 h 5760001"/>
              <a:gd name="connsiteX3" fmla="*/ 7783329 w 10011651"/>
              <a:gd name="connsiteY3" fmla="*/ 1 h 5760001"/>
              <a:gd name="connsiteX4" fmla="*/ 8353002 w 10011651"/>
              <a:gd name="connsiteY4" fmla="*/ 488943 h 5760001"/>
              <a:gd name="connsiteX5" fmla="*/ 8637503 w 10011651"/>
              <a:gd name="connsiteY5" fmla="*/ 1270806 h 5760001"/>
              <a:gd name="connsiteX6" fmla="*/ 9254758 w 10011651"/>
              <a:gd name="connsiteY6" fmla="*/ 2070318 h 5760001"/>
              <a:gd name="connsiteX7" fmla="*/ 10008384 w 10011651"/>
              <a:gd name="connsiteY7" fmla="*/ 2875514 h 5760001"/>
              <a:gd name="connsiteX8" fmla="*/ 10011651 w 10011651"/>
              <a:gd name="connsiteY8" fmla="*/ 2880001 h 5760001"/>
              <a:gd name="connsiteX9" fmla="*/ 10008384 w 10011651"/>
              <a:gd name="connsiteY9" fmla="*/ 2884488 h 5760001"/>
              <a:gd name="connsiteX10" fmla="*/ 9254758 w 10011651"/>
              <a:gd name="connsiteY10" fmla="*/ 3689683 h 5760001"/>
              <a:gd name="connsiteX11" fmla="*/ 8637503 w 10011651"/>
              <a:gd name="connsiteY11" fmla="*/ 4489196 h 5760001"/>
              <a:gd name="connsiteX12" fmla="*/ 8353002 w 10011651"/>
              <a:gd name="connsiteY12" fmla="*/ 5271059 h 5760001"/>
              <a:gd name="connsiteX13" fmla="*/ 7783329 w 10011651"/>
              <a:gd name="connsiteY13" fmla="*/ 5760001 h 5760001"/>
              <a:gd name="connsiteX14" fmla="*/ 7498763 w 10011651"/>
              <a:gd name="connsiteY14" fmla="*/ 5760001 h 5760001"/>
              <a:gd name="connsiteX15" fmla="*/ 7498763 w 10011651"/>
              <a:gd name="connsiteY15" fmla="*/ 5760000 h 5760001"/>
              <a:gd name="connsiteX16" fmla="*/ 0 w 10011651"/>
              <a:gd name="connsiteY16" fmla="*/ 5760000 h 5760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011651" h="5760001">
                <a:moveTo>
                  <a:pt x="0" y="0"/>
                </a:moveTo>
                <a:lnTo>
                  <a:pt x="7754563" y="0"/>
                </a:lnTo>
                <a:lnTo>
                  <a:pt x="7754563" y="1"/>
                </a:lnTo>
                <a:lnTo>
                  <a:pt x="7783329" y="1"/>
                </a:lnTo>
                <a:cubicBezTo>
                  <a:pt x="8009463" y="50497"/>
                  <a:pt x="8189574" y="166566"/>
                  <a:pt x="8353002" y="488943"/>
                </a:cubicBezTo>
                <a:cubicBezTo>
                  <a:pt x="8516429" y="811320"/>
                  <a:pt x="8467023" y="976249"/>
                  <a:pt x="8637503" y="1270806"/>
                </a:cubicBezTo>
                <a:cubicBezTo>
                  <a:pt x="8807983" y="1565362"/>
                  <a:pt x="9105956" y="1524569"/>
                  <a:pt x="9254758" y="2070318"/>
                </a:cubicBezTo>
                <a:cubicBezTo>
                  <a:pt x="9384960" y="2547850"/>
                  <a:pt x="9941709" y="2818832"/>
                  <a:pt x="10008384" y="2875514"/>
                </a:cubicBezTo>
                <a:lnTo>
                  <a:pt x="10011651" y="2880001"/>
                </a:lnTo>
                <a:lnTo>
                  <a:pt x="10008384" y="2884488"/>
                </a:lnTo>
                <a:cubicBezTo>
                  <a:pt x="9941709" y="2941170"/>
                  <a:pt x="9384960" y="3212152"/>
                  <a:pt x="9254758" y="3689683"/>
                </a:cubicBezTo>
                <a:cubicBezTo>
                  <a:pt x="9105956" y="4235433"/>
                  <a:pt x="8807983" y="4194639"/>
                  <a:pt x="8637503" y="4489196"/>
                </a:cubicBezTo>
                <a:cubicBezTo>
                  <a:pt x="8467023" y="4783753"/>
                  <a:pt x="8516429" y="4948682"/>
                  <a:pt x="8353002" y="5271059"/>
                </a:cubicBezTo>
                <a:cubicBezTo>
                  <a:pt x="8189574" y="5593436"/>
                  <a:pt x="8009463" y="5709505"/>
                  <a:pt x="7783329" y="5760001"/>
                </a:cubicBezTo>
                <a:lnTo>
                  <a:pt x="7498763" y="5760001"/>
                </a:lnTo>
                <a:lnTo>
                  <a:pt x="7498763" y="5760000"/>
                </a:lnTo>
                <a:lnTo>
                  <a:pt x="0" y="5760000"/>
                </a:lnTo>
                <a:close/>
              </a:path>
            </a:pathLst>
          </a:custGeom>
          <a:solidFill>
            <a:srgbClr val="618061"/>
          </a:solidFill>
          <a:ln w="76200">
            <a:gradFill>
              <a:gsLst>
                <a:gs pos="0">
                  <a:srgbClr val="AD8F66"/>
                </a:gs>
                <a:gs pos="50000">
                  <a:srgbClr val="FCF2D2"/>
                </a:gs>
                <a:gs pos="100000">
                  <a:srgbClr val="AD8F66"/>
                </a:gs>
              </a:gsLst>
              <a:lin ang="5400000" scaled="1"/>
            </a:gradFill>
          </a:ln>
        </p:spPr>
      </p:pic>
      <p:sp>
        <p:nvSpPr>
          <p:cNvPr id="1048613" name="任意多边形: 形状 4"/>
          <p:cNvSpPr/>
          <p:nvPr/>
        </p:nvSpPr>
        <p:spPr>
          <a:xfrm>
            <a:off x="0" y="-13804"/>
            <a:ext cx="6545179" cy="6878706"/>
          </a:xfrm>
          <a:custGeom>
            <a:avLst/>
            <a:gdLst>
              <a:gd name="connsiteX0" fmla="*/ 6545179 w 6545179"/>
              <a:gd name="connsiteY0" fmla="*/ 3427519 h 6871804"/>
              <a:gd name="connsiteX1" fmla="*/ 6545179 w 6545179"/>
              <a:gd name="connsiteY1" fmla="*/ 3444286 h 6871804"/>
              <a:gd name="connsiteX2" fmla="*/ 6515347 w 6545179"/>
              <a:gd name="connsiteY2" fmla="*/ 3435902 h 6871804"/>
              <a:gd name="connsiteX3" fmla="*/ 0 w 6545179"/>
              <a:gd name="connsiteY3" fmla="*/ 0 h 6871804"/>
              <a:gd name="connsiteX4" fmla="*/ 6202053 w 6545179"/>
              <a:gd name="connsiteY4" fmla="*/ 0 h 6871804"/>
              <a:gd name="connsiteX5" fmla="*/ 5515148 w 6545179"/>
              <a:gd name="connsiteY5" fmla="*/ 583318 h 6871804"/>
              <a:gd name="connsiteX6" fmla="*/ 5172100 w 6545179"/>
              <a:gd name="connsiteY6" fmla="*/ 1516097 h 6871804"/>
              <a:gd name="connsiteX7" fmla="*/ 4427821 w 6545179"/>
              <a:gd name="connsiteY7" fmla="*/ 2469934 h 6871804"/>
              <a:gd name="connsiteX8" fmla="*/ 3519108 w 6545179"/>
              <a:gd name="connsiteY8" fmla="*/ 3430549 h 6871804"/>
              <a:gd name="connsiteX9" fmla="*/ 3515169 w 6545179"/>
              <a:gd name="connsiteY9" fmla="*/ 3435902 h 6871804"/>
              <a:gd name="connsiteX10" fmla="*/ 3519108 w 6545179"/>
              <a:gd name="connsiteY10" fmla="*/ 3441255 h 6871804"/>
              <a:gd name="connsiteX11" fmla="*/ 4427821 w 6545179"/>
              <a:gd name="connsiteY11" fmla="*/ 4401871 h 6871804"/>
              <a:gd name="connsiteX12" fmla="*/ 5172100 w 6545179"/>
              <a:gd name="connsiteY12" fmla="*/ 5355707 h 6871804"/>
              <a:gd name="connsiteX13" fmla="*/ 5515148 w 6545179"/>
              <a:gd name="connsiteY13" fmla="*/ 6288486 h 6871804"/>
              <a:gd name="connsiteX14" fmla="*/ 6202053 w 6545179"/>
              <a:gd name="connsiteY14" fmla="*/ 6871804 h 6871804"/>
              <a:gd name="connsiteX15" fmla="*/ 0 w 6545179"/>
              <a:gd name="connsiteY15" fmla="*/ 6871804 h 6871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545178" h="6871804">
                <a:moveTo>
                  <a:pt x="6545179" y="3427519"/>
                </a:moveTo>
                <a:lnTo>
                  <a:pt x="6545179" y="3444286"/>
                </a:lnTo>
                <a:lnTo>
                  <a:pt x="6515347" y="3435902"/>
                </a:lnTo>
                <a:close/>
                <a:moveTo>
                  <a:pt x="0" y="0"/>
                </a:moveTo>
                <a:lnTo>
                  <a:pt x="6202053" y="0"/>
                </a:lnTo>
                <a:cubicBezTo>
                  <a:pt x="5929383" y="60242"/>
                  <a:pt x="5712207" y="198716"/>
                  <a:pt x="5515148" y="583318"/>
                </a:cubicBezTo>
                <a:cubicBezTo>
                  <a:pt x="5318089" y="967921"/>
                  <a:pt x="5377663" y="1164685"/>
                  <a:pt x="5172100" y="1516097"/>
                </a:cubicBezTo>
                <a:cubicBezTo>
                  <a:pt x="4966537" y="1867510"/>
                  <a:pt x="4607245" y="1818843"/>
                  <a:pt x="4427821" y="2469934"/>
                </a:cubicBezTo>
                <a:cubicBezTo>
                  <a:pt x="4270825" y="3039639"/>
                  <a:pt x="3599504" y="3362926"/>
                  <a:pt x="3519108" y="3430549"/>
                </a:cubicBezTo>
                <a:lnTo>
                  <a:pt x="3515169" y="3435902"/>
                </a:lnTo>
                <a:lnTo>
                  <a:pt x="3519108" y="3441255"/>
                </a:lnTo>
                <a:cubicBezTo>
                  <a:pt x="3599504" y="3508878"/>
                  <a:pt x="4270825" y="3832166"/>
                  <a:pt x="4427821" y="4401871"/>
                </a:cubicBezTo>
                <a:cubicBezTo>
                  <a:pt x="4607245" y="5052962"/>
                  <a:pt x="4966537" y="5004294"/>
                  <a:pt x="5172100" y="5355707"/>
                </a:cubicBezTo>
                <a:cubicBezTo>
                  <a:pt x="5377663" y="5707120"/>
                  <a:pt x="5318089" y="5903884"/>
                  <a:pt x="5515148" y="6288486"/>
                </a:cubicBezTo>
                <a:cubicBezTo>
                  <a:pt x="5712207" y="6673088"/>
                  <a:pt x="5929383" y="6811562"/>
                  <a:pt x="6202053" y="6871804"/>
                </a:cubicBezTo>
                <a:lnTo>
                  <a:pt x="0" y="6871804"/>
                </a:lnTo>
                <a:close/>
              </a:path>
            </a:pathLst>
          </a:custGeom>
          <a:solidFill>
            <a:srgbClr val="EDE9D6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048614" name="任意多边形: 形状 5"/>
          <p:cNvSpPr/>
          <p:nvPr/>
        </p:nvSpPr>
        <p:spPr>
          <a:xfrm flipH="1">
            <a:off x="3181839" y="0"/>
            <a:ext cx="2276117" cy="1709936"/>
          </a:xfrm>
          <a:custGeom>
            <a:avLst/>
            <a:gdLst>
              <a:gd name="connsiteX0" fmla="*/ 1694637 w 2276117"/>
              <a:gd name="connsiteY0" fmla="*/ 921697 h 1709936"/>
              <a:gd name="connsiteX1" fmla="*/ 1726936 w 2276117"/>
              <a:gd name="connsiteY1" fmla="*/ 934619 h 1709936"/>
              <a:gd name="connsiteX2" fmla="*/ 1694637 w 2276117"/>
              <a:gd name="connsiteY2" fmla="*/ 992767 h 1709936"/>
              <a:gd name="connsiteX3" fmla="*/ 1694637 w 2276117"/>
              <a:gd name="connsiteY3" fmla="*/ 921697 h 1709936"/>
              <a:gd name="connsiteX4" fmla="*/ 1642950 w 2276117"/>
              <a:gd name="connsiteY4" fmla="*/ 824786 h 1709936"/>
              <a:gd name="connsiteX5" fmla="*/ 1507271 w 2276117"/>
              <a:gd name="connsiteY5" fmla="*/ 895859 h 1709936"/>
              <a:gd name="connsiteX6" fmla="*/ 1642950 w 2276117"/>
              <a:gd name="connsiteY6" fmla="*/ 824786 h 1709936"/>
              <a:gd name="connsiteX7" fmla="*/ 2119533 w 2276117"/>
              <a:gd name="connsiteY7" fmla="*/ 775919 h 1709936"/>
              <a:gd name="connsiteX8" fmla="*/ 2056441 w 2276117"/>
              <a:gd name="connsiteY8" fmla="*/ 779555 h 1709936"/>
              <a:gd name="connsiteX9" fmla="*/ 1901385 w 2276117"/>
              <a:gd name="connsiteY9" fmla="*/ 824787 h 1709936"/>
              <a:gd name="connsiteX10" fmla="*/ 1817392 w 2276117"/>
              <a:gd name="connsiteY10" fmla="*/ 895858 h 1709936"/>
              <a:gd name="connsiteX11" fmla="*/ 2276116 w 2276117"/>
              <a:gd name="connsiteY11" fmla="*/ 798940 h 1709936"/>
              <a:gd name="connsiteX12" fmla="*/ 2185668 w 2276117"/>
              <a:gd name="connsiteY12" fmla="*/ 779555 h 1709936"/>
              <a:gd name="connsiteX13" fmla="*/ 2119533 w 2276117"/>
              <a:gd name="connsiteY13" fmla="*/ 775919 h 1709936"/>
              <a:gd name="connsiteX14" fmla="*/ 208624 w 2276117"/>
              <a:gd name="connsiteY14" fmla="*/ 708492 h 1709936"/>
              <a:gd name="connsiteX15" fmla="*/ 182776 w 2276117"/>
              <a:gd name="connsiteY15" fmla="*/ 760178 h 1709936"/>
              <a:gd name="connsiteX16" fmla="*/ 208624 w 2276117"/>
              <a:gd name="connsiteY16" fmla="*/ 708492 h 1709936"/>
              <a:gd name="connsiteX17" fmla="*/ 1571878 w 2276117"/>
              <a:gd name="connsiteY17" fmla="*/ 579265 h 1709936"/>
              <a:gd name="connsiteX18" fmla="*/ 1274672 w 2276117"/>
              <a:gd name="connsiteY18" fmla="*/ 650337 h 1709936"/>
              <a:gd name="connsiteX19" fmla="*/ 1222989 w 2276117"/>
              <a:gd name="connsiteY19" fmla="*/ 650337 h 1709936"/>
              <a:gd name="connsiteX20" fmla="*/ 1294059 w 2276117"/>
              <a:gd name="connsiteY20" fmla="*/ 721408 h 1709936"/>
              <a:gd name="connsiteX21" fmla="*/ 1552492 w 2276117"/>
              <a:gd name="connsiteY21" fmla="*/ 611574 h 1709936"/>
              <a:gd name="connsiteX22" fmla="*/ 1571878 w 2276117"/>
              <a:gd name="connsiteY22" fmla="*/ 579265 h 1709936"/>
              <a:gd name="connsiteX23" fmla="*/ 215085 w 2276117"/>
              <a:gd name="connsiteY23" fmla="*/ 469434 h 1709936"/>
              <a:gd name="connsiteX24" fmla="*/ 182777 w 2276117"/>
              <a:gd name="connsiteY24" fmla="*/ 469434 h 1709936"/>
              <a:gd name="connsiteX25" fmla="*/ 123299 w 2276117"/>
              <a:gd name="connsiteY25" fmla="*/ 365225 h 1709936"/>
              <a:gd name="connsiteX26" fmla="*/ 215086 w 2276117"/>
              <a:gd name="connsiteY26" fmla="*/ 385441 h 1709936"/>
              <a:gd name="connsiteX27" fmla="*/ 208625 w 2276117"/>
              <a:gd name="connsiteY27" fmla="*/ 443587 h 1709936"/>
              <a:gd name="connsiteX28" fmla="*/ 92329 w 2276117"/>
              <a:gd name="connsiteY28" fmla="*/ 372525 h 1709936"/>
              <a:gd name="connsiteX29" fmla="*/ 123299 w 2276117"/>
              <a:gd name="connsiteY29" fmla="*/ 365225 h 1709936"/>
              <a:gd name="connsiteX30" fmla="*/ 647963 w 2276117"/>
              <a:gd name="connsiteY30" fmla="*/ 191615 h 1709936"/>
              <a:gd name="connsiteX31" fmla="*/ 835336 w 2276117"/>
              <a:gd name="connsiteY31" fmla="*/ 230382 h 1709936"/>
              <a:gd name="connsiteX32" fmla="*/ 815950 w 2276117"/>
              <a:gd name="connsiteY32" fmla="*/ 288531 h 1709936"/>
              <a:gd name="connsiteX33" fmla="*/ 641509 w 2276117"/>
              <a:gd name="connsiteY33" fmla="*/ 359603 h 1709936"/>
              <a:gd name="connsiteX34" fmla="*/ 647963 w 2276117"/>
              <a:gd name="connsiteY34" fmla="*/ 404825 h 1709936"/>
              <a:gd name="connsiteX35" fmla="*/ 628587 w 2276117"/>
              <a:gd name="connsiteY35" fmla="*/ 346678 h 1709936"/>
              <a:gd name="connsiteX36" fmla="*/ 589816 w 2276117"/>
              <a:gd name="connsiteY36" fmla="*/ 366064 h 1709936"/>
              <a:gd name="connsiteX37" fmla="*/ 609200 w 2276117"/>
              <a:gd name="connsiteY37" fmla="*/ 398364 h 1709936"/>
              <a:gd name="connsiteX38" fmla="*/ 583355 w 2276117"/>
              <a:gd name="connsiteY38" fmla="*/ 417748 h 1709936"/>
              <a:gd name="connsiteX39" fmla="*/ 602738 w 2276117"/>
              <a:gd name="connsiteY39" fmla="*/ 456512 h 1709936"/>
              <a:gd name="connsiteX40" fmla="*/ 253849 w 2276117"/>
              <a:gd name="connsiteY40" fmla="*/ 540504 h 1709936"/>
              <a:gd name="connsiteX41" fmla="*/ 460599 w 2276117"/>
              <a:gd name="connsiteY41" fmla="*/ 572814 h 1709936"/>
              <a:gd name="connsiteX42" fmla="*/ 421834 w 2276117"/>
              <a:gd name="connsiteY42" fmla="*/ 624500 h 1709936"/>
              <a:gd name="connsiteX43" fmla="*/ 234471 w 2276117"/>
              <a:gd name="connsiteY43" fmla="*/ 572814 h 1709936"/>
              <a:gd name="connsiteX44" fmla="*/ 260310 w 2276117"/>
              <a:gd name="connsiteY44" fmla="*/ 495282 h 1709936"/>
              <a:gd name="connsiteX45" fmla="*/ 441221 w 2276117"/>
              <a:gd name="connsiteY45" fmla="*/ 424209 h 1709936"/>
              <a:gd name="connsiteX46" fmla="*/ 318458 w 2276117"/>
              <a:gd name="connsiteY46" fmla="*/ 411287 h 1709936"/>
              <a:gd name="connsiteX47" fmla="*/ 589816 w 2276117"/>
              <a:gd name="connsiteY47" fmla="*/ 256224 h 1709936"/>
              <a:gd name="connsiteX48" fmla="*/ 647963 w 2276117"/>
              <a:gd name="connsiteY48" fmla="*/ 191615 h 1709936"/>
              <a:gd name="connsiteX49" fmla="*/ 925784 w 2276117"/>
              <a:gd name="connsiteY49" fmla="*/ 133467 h 1709936"/>
              <a:gd name="connsiteX50" fmla="*/ 861175 w 2276117"/>
              <a:gd name="connsiteY50" fmla="*/ 204537 h 1709936"/>
              <a:gd name="connsiteX51" fmla="*/ 667347 w 2276117"/>
              <a:gd name="connsiteY51" fmla="*/ 178690 h 1709936"/>
              <a:gd name="connsiteX52" fmla="*/ 925784 w 2276117"/>
              <a:gd name="connsiteY52" fmla="*/ 133467 h 1709936"/>
              <a:gd name="connsiteX53" fmla="*/ 1022702 w 2276117"/>
              <a:gd name="connsiteY53" fmla="*/ 4249 h 1709936"/>
              <a:gd name="connsiteX54" fmla="*/ 996854 w 2276117"/>
              <a:gd name="connsiteY54" fmla="*/ 30096 h 1709936"/>
              <a:gd name="connsiteX55" fmla="*/ 1022702 w 2276117"/>
              <a:gd name="connsiteY55" fmla="*/ 4249 h 1709936"/>
              <a:gd name="connsiteX56" fmla="*/ 1379694 w 2276117"/>
              <a:gd name="connsiteY56" fmla="*/ 0 h 1709936"/>
              <a:gd name="connsiteX57" fmla="*/ 867190 w 2276117"/>
              <a:gd name="connsiteY57" fmla="*/ 0 h 1709936"/>
              <a:gd name="connsiteX58" fmla="*/ 875848 w 2276117"/>
              <a:gd name="connsiteY58" fmla="*/ 6919 h 1709936"/>
              <a:gd name="connsiteX59" fmla="*/ 932244 w 2276117"/>
              <a:gd name="connsiteY59" fmla="*/ 88245 h 1709936"/>
              <a:gd name="connsiteX60" fmla="*/ 680273 w 2276117"/>
              <a:gd name="connsiteY60" fmla="*/ 55935 h 1709936"/>
              <a:gd name="connsiteX61" fmla="*/ 486446 w 2276117"/>
              <a:gd name="connsiteY61" fmla="*/ 36558 h 1709936"/>
              <a:gd name="connsiteX62" fmla="*/ 408912 w 2276117"/>
              <a:gd name="connsiteY62" fmla="*/ 62396 h 1709936"/>
              <a:gd name="connsiteX63" fmla="*/ 609202 w 2276117"/>
              <a:gd name="connsiteY63" fmla="*/ 120544 h 1709936"/>
              <a:gd name="connsiteX64" fmla="*/ 667347 w 2276117"/>
              <a:gd name="connsiteY64" fmla="*/ 133467 h 1709936"/>
              <a:gd name="connsiteX65" fmla="*/ 589816 w 2276117"/>
              <a:gd name="connsiteY65" fmla="*/ 191615 h 1709936"/>
              <a:gd name="connsiteX66" fmla="*/ 467059 w 2276117"/>
              <a:gd name="connsiteY66" fmla="*/ 243301 h 1709936"/>
              <a:gd name="connsiteX67" fmla="*/ 428298 w 2276117"/>
              <a:gd name="connsiteY67" fmla="*/ 243301 h 1709936"/>
              <a:gd name="connsiteX68" fmla="*/ 305542 w 2276117"/>
              <a:gd name="connsiteY68" fmla="*/ 378980 h 1709936"/>
              <a:gd name="connsiteX69" fmla="*/ 253849 w 2276117"/>
              <a:gd name="connsiteY69" fmla="*/ 398364 h 1709936"/>
              <a:gd name="connsiteX70" fmla="*/ 234471 w 2276117"/>
              <a:gd name="connsiteY70" fmla="*/ 450050 h 1709936"/>
              <a:gd name="connsiteX71" fmla="*/ 279696 w 2276117"/>
              <a:gd name="connsiteY71" fmla="*/ 301455 h 1709936"/>
              <a:gd name="connsiteX72" fmla="*/ 376605 w 2276117"/>
              <a:gd name="connsiteY72" fmla="*/ 165776 h 1709936"/>
              <a:gd name="connsiteX73" fmla="*/ 253849 w 2276117"/>
              <a:gd name="connsiteY73" fmla="*/ 288533 h 1709936"/>
              <a:gd name="connsiteX74" fmla="*/ 137554 w 2276117"/>
              <a:gd name="connsiteY74" fmla="*/ 88245 h 1709936"/>
              <a:gd name="connsiteX75" fmla="*/ 72129 w 2276117"/>
              <a:gd name="connsiteY75" fmla="*/ 26644 h 1709936"/>
              <a:gd name="connsiteX76" fmla="*/ 33326 w 2276117"/>
              <a:gd name="connsiteY76" fmla="*/ 0 h 1709936"/>
              <a:gd name="connsiteX77" fmla="*/ 14440 w 2276117"/>
              <a:gd name="connsiteY77" fmla="*/ 0 h 1709936"/>
              <a:gd name="connsiteX78" fmla="*/ 36709 w 2276117"/>
              <a:gd name="connsiteY78" fmla="*/ 38277 h 1709936"/>
              <a:gd name="connsiteX79" fmla="*/ 163401 w 2276117"/>
              <a:gd name="connsiteY79" fmla="*/ 223924 h 1709936"/>
              <a:gd name="connsiteX80" fmla="*/ 208626 w 2276117"/>
              <a:gd name="connsiteY80" fmla="*/ 353142 h 1709936"/>
              <a:gd name="connsiteX81" fmla="*/ 1875 w 2276117"/>
              <a:gd name="connsiteY81" fmla="*/ 294993 h 1709936"/>
              <a:gd name="connsiteX82" fmla="*/ 1875 w 2276117"/>
              <a:gd name="connsiteY82" fmla="*/ 398364 h 1709936"/>
              <a:gd name="connsiteX83" fmla="*/ 79407 w 2276117"/>
              <a:gd name="connsiteY83" fmla="*/ 475898 h 1709936"/>
              <a:gd name="connsiteX84" fmla="*/ 1875 w 2276117"/>
              <a:gd name="connsiteY84" fmla="*/ 508205 h 1709936"/>
              <a:gd name="connsiteX85" fmla="*/ 1875 w 2276117"/>
              <a:gd name="connsiteY85" fmla="*/ 566352 h 1709936"/>
              <a:gd name="connsiteX86" fmla="*/ 202164 w 2276117"/>
              <a:gd name="connsiteY86" fmla="*/ 527582 h 1709936"/>
              <a:gd name="connsiteX87" fmla="*/ 53561 w 2276117"/>
              <a:gd name="connsiteY87" fmla="*/ 572814 h 1709936"/>
              <a:gd name="connsiteX88" fmla="*/ 1874 w 2276117"/>
              <a:gd name="connsiteY88" fmla="*/ 708493 h 1709936"/>
              <a:gd name="connsiteX89" fmla="*/ 156938 w 2276117"/>
              <a:gd name="connsiteY89" fmla="*/ 598652 h 1709936"/>
              <a:gd name="connsiteX90" fmla="*/ 279694 w 2276117"/>
              <a:gd name="connsiteY90" fmla="*/ 637422 h 1709936"/>
              <a:gd name="connsiteX91" fmla="*/ 234471 w 2276117"/>
              <a:gd name="connsiteY91" fmla="*/ 695571 h 1709936"/>
              <a:gd name="connsiteX92" fmla="*/ 318458 w 2276117"/>
              <a:gd name="connsiteY92" fmla="*/ 650338 h 1709936"/>
              <a:gd name="connsiteX93" fmla="*/ 383064 w 2276117"/>
              <a:gd name="connsiteY93" fmla="*/ 676184 h 1709936"/>
              <a:gd name="connsiteX94" fmla="*/ 279694 w 2276117"/>
              <a:gd name="connsiteY94" fmla="*/ 831249 h 1709936"/>
              <a:gd name="connsiteX95" fmla="*/ 118168 w 2276117"/>
              <a:gd name="connsiteY95" fmla="*/ 1018613 h 1709936"/>
              <a:gd name="connsiteX96" fmla="*/ 131092 w 2276117"/>
              <a:gd name="connsiteY96" fmla="*/ 792479 h 1709936"/>
              <a:gd name="connsiteX97" fmla="*/ 195700 w 2276117"/>
              <a:gd name="connsiteY97" fmla="*/ 650336 h 1709936"/>
              <a:gd name="connsiteX98" fmla="*/ 131092 w 2276117"/>
              <a:gd name="connsiteY98" fmla="*/ 766640 h 1709936"/>
              <a:gd name="connsiteX99" fmla="*/ 111707 w 2276117"/>
              <a:gd name="connsiteY99" fmla="*/ 740793 h 1709936"/>
              <a:gd name="connsiteX100" fmla="*/ 137554 w 2276117"/>
              <a:gd name="connsiteY100" fmla="*/ 908781 h 1709936"/>
              <a:gd name="connsiteX101" fmla="*/ 102242 w 2276117"/>
              <a:gd name="connsiteY101" fmla="*/ 987195 h 1709936"/>
              <a:gd name="connsiteX102" fmla="*/ 95558 w 2276117"/>
              <a:gd name="connsiteY102" fmla="*/ 1001089 h 1709936"/>
              <a:gd name="connsiteX103" fmla="*/ 111143 w 2276117"/>
              <a:gd name="connsiteY103" fmla="*/ 1062154 h 1709936"/>
              <a:gd name="connsiteX104" fmla="*/ 138937 w 2276117"/>
              <a:gd name="connsiteY104" fmla="*/ 1167940 h 1709936"/>
              <a:gd name="connsiteX105" fmla="*/ 140913 w 2276117"/>
              <a:gd name="connsiteY105" fmla="*/ 1174174 h 1709936"/>
              <a:gd name="connsiteX106" fmla="*/ 144444 w 2276117"/>
              <a:gd name="connsiteY106" fmla="*/ 1178092 h 1709936"/>
              <a:gd name="connsiteX107" fmla="*/ 156938 w 2276117"/>
              <a:gd name="connsiteY107" fmla="*/ 1180140 h 1709936"/>
              <a:gd name="connsiteX108" fmla="*/ 182777 w 2276117"/>
              <a:gd name="connsiteY108" fmla="*/ 1147831 h 1709936"/>
              <a:gd name="connsiteX109" fmla="*/ 311994 w 2276117"/>
              <a:gd name="connsiteY109" fmla="*/ 1070299 h 1709936"/>
              <a:gd name="connsiteX110" fmla="*/ 137554 w 2276117"/>
              <a:gd name="connsiteY110" fmla="*/ 1128447 h 1709936"/>
              <a:gd name="connsiteX111" fmla="*/ 137554 w 2276117"/>
              <a:gd name="connsiteY111" fmla="*/ 1147831 h 1709936"/>
              <a:gd name="connsiteX112" fmla="*/ 182777 w 2276117"/>
              <a:gd name="connsiteY112" fmla="*/ 1083224 h 1709936"/>
              <a:gd name="connsiteX113" fmla="*/ 221548 w 2276117"/>
              <a:gd name="connsiteY113" fmla="*/ 1005690 h 1709936"/>
              <a:gd name="connsiteX114" fmla="*/ 182777 w 2276117"/>
              <a:gd name="connsiteY114" fmla="*/ 1018615 h 1709936"/>
              <a:gd name="connsiteX115" fmla="*/ 305542 w 2276117"/>
              <a:gd name="connsiteY115" fmla="*/ 844172 h 1709936"/>
              <a:gd name="connsiteX116" fmla="*/ 441221 w 2276117"/>
              <a:gd name="connsiteY116" fmla="*/ 682645 h 1709936"/>
              <a:gd name="connsiteX117" fmla="*/ 589816 w 2276117"/>
              <a:gd name="connsiteY117" fmla="*/ 734331 h 1709936"/>
              <a:gd name="connsiteX118" fmla="*/ 667347 w 2276117"/>
              <a:gd name="connsiteY118" fmla="*/ 760180 h 1709936"/>
              <a:gd name="connsiteX119" fmla="*/ 473521 w 2276117"/>
              <a:gd name="connsiteY119" fmla="*/ 637422 h 1709936"/>
              <a:gd name="connsiteX120" fmla="*/ 544591 w 2276117"/>
              <a:gd name="connsiteY120" fmla="*/ 566352 h 1709936"/>
              <a:gd name="connsiteX121" fmla="*/ 686732 w 2276117"/>
              <a:gd name="connsiteY121" fmla="*/ 579266 h 1709936"/>
              <a:gd name="connsiteX122" fmla="*/ 576891 w 2276117"/>
              <a:gd name="connsiteY122" fmla="*/ 514659 h 1709936"/>
              <a:gd name="connsiteX123" fmla="*/ 635047 w 2276117"/>
              <a:gd name="connsiteY123" fmla="*/ 443587 h 1709936"/>
              <a:gd name="connsiteX124" fmla="*/ 660887 w 2276117"/>
              <a:gd name="connsiteY124" fmla="*/ 469434 h 1709936"/>
              <a:gd name="connsiteX125" fmla="*/ 828875 w 2276117"/>
              <a:gd name="connsiteY125" fmla="*/ 495282 h 1709936"/>
              <a:gd name="connsiteX126" fmla="*/ 815950 w 2276117"/>
              <a:gd name="connsiteY126" fmla="*/ 450050 h 1709936"/>
              <a:gd name="connsiteX127" fmla="*/ 1074385 w 2276117"/>
              <a:gd name="connsiteY127" fmla="*/ 721409 h 1709936"/>
              <a:gd name="connsiteX128" fmla="*/ 951629 w 2276117"/>
              <a:gd name="connsiteY128" fmla="*/ 734331 h 1709936"/>
              <a:gd name="connsiteX129" fmla="*/ 887022 w 2276117"/>
              <a:gd name="connsiteY129" fmla="*/ 592191 h 1709936"/>
              <a:gd name="connsiteX130" fmla="*/ 893484 w 2276117"/>
              <a:gd name="connsiteY130" fmla="*/ 747254 h 1709936"/>
              <a:gd name="connsiteX131" fmla="*/ 531668 w 2276117"/>
              <a:gd name="connsiteY131" fmla="*/ 947544 h 1709936"/>
              <a:gd name="connsiteX132" fmla="*/ 635047 w 2276117"/>
              <a:gd name="connsiteY132" fmla="*/ 941083 h 1709936"/>
              <a:gd name="connsiteX133" fmla="*/ 861175 w 2276117"/>
              <a:gd name="connsiteY133" fmla="*/ 876474 h 1709936"/>
              <a:gd name="connsiteX134" fmla="*/ 1067924 w 2276117"/>
              <a:gd name="connsiteY134" fmla="*/ 824788 h 1709936"/>
              <a:gd name="connsiteX135" fmla="*/ 1132533 w 2276117"/>
              <a:gd name="connsiteY135" fmla="*/ 805401 h 1709936"/>
              <a:gd name="connsiteX136" fmla="*/ 1061463 w 2276117"/>
              <a:gd name="connsiteY136" fmla="*/ 844172 h 1709936"/>
              <a:gd name="connsiteX137" fmla="*/ 932244 w 2276117"/>
              <a:gd name="connsiteY137" fmla="*/ 960468 h 1709936"/>
              <a:gd name="connsiteX138" fmla="*/ 796566 w 2276117"/>
              <a:gd name="connsiteY138" fmla="*/ 1121985 h 1709936"/>
              <a:gd name="connsiteX139" fmla="*/ 1003315 w 2276117"/>
              <a:gd name="connsiteY139" fmla="*/ 1050915 h 1709936"/>
              <a:gd name="connsiteX140" fmla="*/ 1171303 w 2276117"/>
              <a:gd name="connsiteY140" fmla="*/ 876474 h 1709936"/>
              <a:gd name="connsiteX141" fmla="*/ 1138994 w 2276117"/>
              <a:gd name="connsiteY141" fmla="*/ 941083 h 1709936"/>
              <a:gd name="connsiteX142" fmla="*/ 1061463 w 2276117"/>
              <a:gd name="connsiteY142" fmla="*/ 1373968 h 1709936"/>
              <a:gd name="connsiteX143" fmla="*/ 1164842 w 2276117"/>
              <a:gd name="connsiteY143" fmla="*/ 1102608 h 1709936"/>
              <a:gd name="connsiteX144" fmla="*/ 1229451 w 2276117"/>
              <a:gd name="connsiteY144" fmla="*/ 986306 h 1709936"/>
              <a:gd name="connsiteX145" fmla="*/ 1184226 w 2276117"/>
              <a:gd name="connsiteY145" fmla="*/ 1128447 h 1709936"/>
              <a:gd name="connsiteX146" fmla="*/ 1255289 w 2276117"/>
              <a:gd name="connsiteY146" fmla="*/ 1399805 h 1709936"/>
              <a:gd name="connsiteX147" fmla="*/ 1294060 w 2276117"/>
              <a:gd name="connsiteY147" fmla="*/ 1470878 h 1709936"/>
              <a:gd name="connsiteX148" fmla="*/ 1365130 w 2276117"/>
              <a:gd name="connsiteY148" fmla="*/ 1709936 h 1709936"/>
              <a:gd name="connsiteX149" fmla="*/ 1365130 w 2276117"/>
              <a:gd name="connsiteY149" fmla="*/ 1102608 h 1709936"/>
              <a:gd name="connsiteX150" fmla="*/ 1423278 w 2276117"/>
              <a:gd name="connsiteY150" fmla="*/ 1089685 h 1709936"/>
              <a:gd name="connsiteX151" fmla="*/ 1436200 w 2276117"/>
              <a:gd name="connsiteY151" fmla="*/ 1264126 h 1709936"/>
              <a:gd name="connsiteX152" fmla="*/ 1630028 w 2276117"/>
              <a:gd name="connsiteY152" fmla="*/ 1063838 h 1709936"/>
              <a:gd name="connsiteX153" fmla="*/ 1694637 w 2276117"/>
              <a:gd name="connsiteY153" fmla="*/ 1393344 h 1709936"/>
              <a:gd name="connsiteX154" fmla="*/ 1707559 w 2276117"/>
              <a:gd name="connsiteY154" fmla="*/ 1522561 h 1709936"/>
              <a:gd name="connsiteX155" fmla="*/ 1752784 w 2276117"/>
              <a:gd name="connsiteY155" fmla="*/ 1380430 h 1709936"/>
              <a:gd name="connsiteX156" fmla="*/ 1817393 w 2276117"/>
              <a:gd name="connsiteY156" fmla="*/ 1147833 h 1709936"/>
              <a:gd name="connsiteX157" fmla="*/ 1940147 w 2276117"/>
              <a:gd name="connsiteY157" fmla="*/ 1419191 h 1709936"/>
              <a:gd name="connsiteX158" fmla="*/ 1953070 w 2276117"/>
              <a:gd name="connsiteY158" fmla="*/ 1380430 h 1709936"/>
              <a:gd name="connsiteX159" fmla="*/ 1978917 w 2276117"/>
              <a:gd name="connsiteY159" fmla="*/ 1490262 h 1709936"/>
              <a:gd name="connsiteX160" fmla="*/ 1830316 w 2276117"/>
              <a:gd name="connsiteY160" fmla="*/ 1005693 h 1709936"/>
              <a:gd name="connsiteX161" fmla="*/ 1817393 w 2276117"/>
              <a:gd name="connsiteY161" fmla="*/ 1025076 h 1709936"/>
              <a:gd name="connsiteX162" fmla="*/ 1810931 w 2276117"/>
              <a:gd name="connsiteY162" fmla="*/ 966928 h 1709936"/>
              <a:gd name="connsiteX163" fmla="*/ 1914311 w 2276117"/>
              <a:gd name="connsiteY163" fmla="*/ 1018615 h 1709936"/>
              <a:gd name="connsiteX164" fmla="*/ 1804467 w 2276117"/>
              <a:gd name="connsiteY164" fmla="*/ 928159 h 1709936"/>
              <a:gd name="connsiteX165" fmla="*/ 1862616 w 2276117"/>
              <a:gd name="connsiteY165" fmla="*/ 954006 h 1709936"/>
              <a:gd name="connsiteX166" fmla="*/ 1856163 w 2276117"/>
              <a:gd name="connsiteY166" fmla="*/ 941081 h 1709936"/>
              <a:gd name="connsiteX167" fmla="*/ 2276117 w 2276117"/>
              <a:gd name="connsiteY167" fmla="*/ 1031538 h 1709936"/>
              <a:gd name="connsiteX168" fmla="*/ 1823854 w 2276117"/>
              <a:gd name="connsiteY168" fmla="*/ 921697 h 1709936"/>
              <a:gd name="connsiteX169" fmla="*/ 1714020 w 2276117"/>
              <a:gd name="connsiteY169" fmla="*/ 837710 h 1709936"/>
              <a:gd name="connsiteX170" fmla="*/ 1688175 w 2276117"/>
              <a:gd name="connsiteY170" fmla="*/ 831249 h 1709936"/>
              <a:gd name="connsiteX171" fmla="*/ 1739858 w 2276117"/>
              <a:gd name="connsiteY171" fmla="*/ 811863 h 1709936"/>
              <a:gd name="connsiteX172" fmla="*/ 1843238 w 2276117"/>
              <a:gd name="connsiteY172" fmla="*/ 844172 h 1709936"/>
              <a:gd name="connsiteX173" fmla="*/ 1843238 w 2276117"/>
              <a:gd name="connsiteY173" fmla="*/ 811863 h 1709936"/>
              <a:gd name="connsiteX174" fmla="*/ 2114597 w 2276117"/>
              <a:gd name="connsiteY174" fmla="*/ 708493 h 1709936"/>
              <a:gd name="connsiteX175" fmla="*/ 2185669 w 2276117"/>
              <a:gd name="connsiteY175" fmla="*/ 663262 h 1709936"/>
              <a:gd name="connsiteX176" fmla="*/ 1998295 w 2276117"/>
              <a:gd name="connsiteY176" fmla="*/ 695571 h 1709936"/>
              <a:gd name="connsiteX177" fmla="*/ 1940147 w 2276117"/>
              <a:gd name="connsiteY177" fmla="*/ 695571 h 1709936"/>
              <a:gd name="connsiteX178" fmla="*/ 1765707 w 2276117"/>
              <a:gd name="connsiteY178" fmla="*/ 779556 h 1709936"/>
              <a:gd name="connsiteX179" fmla="*/ 1662327 w 2276117"/>
              <a:gd name="connsiteY179" fmla="*/ 734331 h 1709936"/>
              <a:gd name="connsiteX180" fmla="*/ 1772168 w 2276117"/>
              <a:gd name="connsiteY180" fmla="*/ 534043 h 1709936"/>
              <a:gd name="connsiteX181" fmla="*/ 1649414 w 2276117"/>
              <a:gd name="connsiteY181" fmla="*/ 605113 h 1709936"/>
              <a:gd name="connsiteX182" fmla="*/ 1578341 w 2276117"/>
              <a:gd name="connsiteY182" fmla="*/ 747254 h 1709936"/>
              <a:gd name="connsiteX183" fmla="*/ 1313444 w 2276117"/>
              <a:gd name="connsiteY183" fmla="*/ 760180 h 1709936"/>
              <a:gd name="connsiteX184" fmla="*/ 1397430 w 2276117"/>
              <a:gd name="connsiteY184" fmla="*/ 837710 h 1709936"/>
              <a:gd name="connsiteX185" fmla="*/ 1397430 w 2276117"/>
              <a:gd name="connsiteY185" fmla="*/ 863550 h 1709936"/>
              <a:gd name="connsiteX186" fmla="*/ 1429739 w 2276117"/>
              <a:gd name="connsiteY186" fmla="*/ 895859 h 1709936"/>
              <a:gd name="connsiteX187" fmla="*/ 1235912 w 2276117"/>
              <a:gd name="connsiteY187" fmla="*/ 818325 h 1709936"/>
              <a:gd name="connsiteX188" fmla="*/ 1229451 w 2276117"/>
              <a:gd name="connsiteY188" fmla="*/ 973390 h 1709936"/>
              <a:gd name="connsiteX189" fmla="*/ 1197142 w 2276117"/>
              <a:gd name="connsiteY189" fmla="*/ 844172 h 1709936"/>
              <a:gd name="connsiteX190" fmla="*/ 1229451 w 2276117"/>
              <a:gd name="connsiteY190" fmla="*/ 805401 h 1709936"/>
              <a:gd name="connsiteX191" fmla="*/ 1158381 w 2276117"/>
              <a:gd name="connsiteY191" fmla="*/ 766640 h 1709936"/>
              <a:gd name="connsiteX192" fmla="*/ 1203603 w 2276117"/>
              <a:gd name="connsiteY192" fmla="*/ 734331 h 1709936"/>
              <a:gd name="connsiteX193" fmla="*/ 1294060 w 2276117"/>
              <a:gd name="connsiteY193" fmla="*/ 805401 h 1709936"/>
              <a:gd name="connsiteX194" fmla="*/ 1222990 w 2276117"/>
              <a:gd name="connsiteY194" fmla="*/ 721409 h 1709936"/>
              <a:gd name="connsiteX195" fmla="*/ 1100233 w 2276117"/>
              <a:gd name="connsiteY195" fmla="*/ 676184 h 1709936"/>
              <a:gd name="connsiteX196" fmla="*/ 1177765 w 2276117"/>
              <a:gd name="connsiteY196" fmla="*/ 708493 h 1709936"/>
              <a:gd name="connsiteX197" fmla="*/ 1113158 w 2276117"/>
              <a:gd name="connsiteY197" fmla="*/ 714947 h 1709936"/>
              <a:gd name="connsiteX198" fmla="*/ 725496 w 2276117"/>
              <a:gd name="connsiteY198" fmla="*/ 359603 h 1709936"/>
              <a:gd name="connsiteX199" fmla="*/ 673809 w 2276117"/>
              <a:gd name="connsiteY199" fmla="*/ 404825 h 1709936"/>
              <a:gd name="connsiteX200" fmla="*/ 822413 w 2276117"/>
              <a:gd name="connsiteY200" fmla="*/ 307907 h 1709936"/>
              <a:gd name="connsiteX201" fmla="*/ 880561 w 2276117"/>
              <a:gd name="connsiteY201" fmla="*/ 236846 h 1709936"/>
              <a:gd name="connsiteX202" fmla="*/ 887022 w 2276117"/>
              <a:gd name="connsiteY202" fmla="*/ 301455 h 1709936"/>
              <a:gd name="connsiteX203" fmla="*/ 958093 w 2276117"/>
              <a:gd name="connsiteY203" fmla="*/ 366064 h 1709936"/>
              <a:gd name="connsiteX204" fmla="*/ 996854 w 2276117"/>
              <a:gd name="connsiteY204" fmla="*/ 456512 h 1709936"/>
              <a:gd name="connsiteX205" fmla="*/ 919322 w 2276117"/>
              <a:gd name="connsiteY205" fmla="*/ 165776 h 1709936"/>
              <a:gd name="connsiteX206" fmla="*/ 958093 w 2276117"/>
              <a:gd name="connsiteY206" fmla="*/ 139928 h 1709936"/>
              <a:gd name="connsiteX207" fmla="*/ 1151919 w 2276117"/>
              <a:gd name="connsiteY207" fmla="*/ 320833 h 1709936"/>
              <a:gd name="connsiteX208" fmla="*/ 1138996 w 2276117"/>
              <a:gd name="connsiteY208" fmla="*/ 282069 h 1709936"/>
              <a:gd name="connsiteX209" fmla="*/ 1171305 w 2276117"/>
              <a:gd name="connsiteY209" fmla="*/ 301455 h 1709936"/>
              <a:gd name="connsiteX210" fmla="*/ 983931 w 2276117"/>
              <a:gd name="connsiteY210" fmla="*/ 75319 h 1709936"/>
              <a:gd name="connsiteX211" fmla="*/ 1035624 w 2276117"/>
              <a:gd name="connsiteY211" fmla="*/ 36558 h 1709936"/>
              <a:gd name="connsiteX212" fmla="*/ 1074387 w 2276117"/>
              <a:gd name="connsiteY212" fmla="*/ 68858 h 1709936"/>
              <a:gd name="connsiteX213" fmla="*/ 1403894 w 2276117"/>
              <a:gd name="connsiteY213" fmla="*/ 36558 h 1709936"/>
              <a:gd name="connsiteX214" fmla="*/ 1365130 w 2276117"/>
              <a:gd name="connsiteY214" fmla="*/ 10710 h 1709936"/>
              <a:gd name="connsiteX215" fmla="*/ 1390969 w 2276117"/>
              <a:gd name="connsiteY215" fmla="*/ 4249 h 1709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</a:cxnLst>
            <a:rect l="l" t="t" r="r" b="b"/>
            <a:pathLst>
              <a:path w="2276117" h="1709934">
                <a:moveTo>
                  <a:pt x="1694637" y="921697"/>
                </a:moveTo>
                <a:cubicBezTo>
                  <a:pt x="1710707" y="920703"/>
                  <a:pt x="1714635" y="931851"/>
                  <a:pt x="1726936" y="934619"/>
                </a:cubicBezTo>
                <a:cubicBezTo>
                  <a:pt x="1716066" y="953895"/>
                  <a:pt x="1701341" y="969327"/>
                  <a:pt x="1694637" y="992767"/>
                </a:cubicBezTo>
                <a:cubicBezTo>
                  <a:pt x="1658894" y="981374"/>
                  <a:pt x="1687300" y="944615"/>
                  <a:pt x="1694637" y="921697"/>
                </a:cubicBezTo>
                <a:close/>
                <a:moveTo>
                  <a:pt x="1642950" y="824786"/>
                </a:moveTo>
                <a:cubicBezTo>
                  <a:pt x="1605332" y="850969"/>
                  <a:pt x="1568396" y="934907"/>
                  <a:pt x="1507271" y="895859"/>
                </a:cubicBezTo>
                <a:cubicBezTo>
                  <a:pt x="1552663" y="872332"/>
                  <a:pt x="1572317" y="823078"/>
                  <a:pt x="1642950" y="824786"/>
                </a:cubicBezTo>
                <a:close/>
                <a:moveTo>
                  <a:pt x="2119533" y="775919"/>
                </a:moveTo>
                <a:cubicBezTo>
                  <a:pt x="2098053" y="775320"/>
                  <a:pt x="2077080" y="775933"/>
                  <a:pt x="2056441" y="779555"/>
                </a:cubicBezTo>
                <a:cubicBezTo>
                  <a:pt x="2009820" y="787750"/>
                  <a:pt x="1944868" y="806696"/>
                  <a:pt x="1901385" y="824787"/>
                </a:cubicBezTo>
                <a:cubicBezTo>
                  <a:pt x="1866745" y="839190"/>
                  <a:pt x="1822549" y="865265"/>
                  <a:pt x="1817392" y="895858"/>
                </a:cubicBezTo>
                <a:cubicBezTo>
                  <a:pt x="1963891" y="883800"/>
                  <a:pt x="2101438" y="784123"/>
                  <a:pt x="2276116" y="798940"/>
                </a:cubicBezTo>
                <a:cubicBezTo>
                  <a:pt x="2262544" y="763536"/>
                  <a:pt x="2212641" y="781019"/>
                  <a:pt x="2185668" y="779555"/>
                </a:cubicBezTo>
                <a:cubicBezTo>
                  <a:pt x="2163002" y="778330"/>
                  <a:pt x="2141014" y="776519"/>
                  <a:pt x="2119533" y="775919"/>
                </a:cubicBezTo>
                <a:close/>
                <a:moveTo>
                  <a:pt x="208624" y="708492"/>
                </a:moveTo>
                <a:cubicBezTo>
                  <a:pt x="189272" y="711000"/>
                  <a:pt x="171334" y="748298"/>
                  <a:pt x="182776" y="760178"/>
                </a:cubicBezTo>
                <a:cubicBezTo>
                  <a:pt x="184199" y="735752"/>
                  <a:pt x="203087" y="728803"/>
                  <a:pt x="208624" y="708492"/>
                </a:cubicBezTo>
                <a:close/>
                <a:moveTo>
                  <a:pt x="1571878" y="579265"/>
                </a:moveTo>
                <a:cubicBezTo>
                  <a:pt x="1454054" y="569835"/>
                  <a:pt x="1353275" y="602613"/>
                  <a:pt x="1274672" y="650337"/>
                </a:cubicBezTo>
                <a:lnTo>
                  <a:pt x="1222989" y="650337"/>
                </a:lnTo>
                <a:cubicBezTo>
                  <a:pt x="1236307" y="684731"/>
                  <a:pt x="1265410" y="716553"/>
                  <a:pt x="1294059" y="721408"/>
                </a:cubicBezTo>
                <a:cubicBezTo>
                  <a:pt x="1388435" y="737402"/>
                  <a:pt x="1435468" y="587544"/>
                  <a:pt x="1552492" y="611574"/>
                </a:cubicBezTo>
                <a:cubicBezTo>
                  <a:pt x="1549439" y="591291"/>
                  <a:pt x="1569884" y="594503"/>
                  <a:pt x="1571878" y="579265"/>
                </a:cubicBezTo>
                <a:close/>
                <a:moveTo>
                  <a:pt x="215085" y="469434"/>
                </a:moveTo>
                <a:cubicBezTo>
                  <a:pt x="221396" y="495456"/>
                  <a:pt x="176475" y="495456"/>
                  <a:pt x="182777" y="469434"/>
                </a:cubicBezTo>
                <a:close/>
                <a:moveTo>
                  <a:pt x="123299" y="365225"/>
                </a:moveTo>
                <a:cubicBezTo>
                  <a:pt x="156379" y="363433"/>
                  <a:pt x="193587" y="376165"/>
                  <a:pt x="215086" y="385441"/>
                </a:cubicBezTo>
                <a:cubicBezTo>
                  <a:pt x="213765" y="405659"/>
                  <a:pt x="219444" y="432878"/>
                  <a:pt x="208625" y="443587"/>
                </a:cubicBezTo>
                <a:cubicBezTo>
                  <a:pt x="148793" y="440963"/>
                  <a:pt x="140203" y="387098"/>
                  <a:pt x="92329" y="372525"/>
                </a:cubicBezTo>
                <a:cubicBezTo>
                  <a:pt x="101704" y="368035"/>
                  <a:pt x="112272" y="365823"/>
                  <a:pt x="123299" y="365225"/>
                </a:cubicBezTo>
                <a:close/>
                <a:moveTo>
                  <a:pt x="647963" y="191615"/>
                </a:moveTo>
                <a:cubicBezTo>
                  <a:pt x="712713" y="202241"/>
                  <a:pt x="760665" y="229669"/>
                  <a:pt x="835336" y="230382"/>
                </a:cubicBezTo>
                <a:cubicBezTo>
                  <a:pt x="835032" y="255929"/>
                  <a:pt x="821108" y="267842"/>
                  <a:pt x="815950" y="288531"/>
                </a:cubicBezTo>
                <a:cubicBezTo>
                  <a:pt x="749532" y="303945"/>
                  <a:pt x="698890" y="335143"/>
                  <a:pt x="641509" y="359603"/>
                </a:cubicBezTo>
                <a:cubicBezTo>
                  <a:pt x="636327" y="382008"/>
                  <a:pt x="651125" y="384431"/>
                  <a:pt x="647963" y="404825"/>
                </a:cubicBezTo>
                <a:cubicBezTo>
                  <a:pt x="601208" y="395418"/>
                  <a:pt x="630731" y="366105"/>
                  <a:pt x="628587" y="346678"/>
                </a:cubicBezTo>
                <a:cubicBezTo>
                  <a:pt x="603976" y="341454"/>
                  <a:pt x="608754" y="365618"/>
                  <a:pt x="589816" y="366064"/>
                </a:cubicBezTo>
                <a:cubicBezTo>
                  <a:pt x="586753" y="386358"/>
                  <a:pt x="597874" y="392457"/>
                  <a:pt x="609200" y="398364"/>
                </a:cubicBezTo>
                <a:cubicBezTo>
                  <a:pt x="602856" y="407096"/>
                  <a:pt x="591960" y="411280"/>
                  <a:pt x="583355" y="417748"/>
                </a:cubicBezTo>
                <a:cubicBezTo>
                  <a:pt x="579862" y="440625"/>
                  <a:pt x="606238" y="433634"/>
                  <a:pt x="602738" y="456512"/>
                </a:cubicBezTo>
                <a:cubicBezTo>
                  <a:pt x="563918" y="563365"/>
                  <a:pt x="318388" y="448594"/>
                  <a:pt x="253849" y="540504"/>
                </a:cubicBezTo>
                <a:cubicBezTo>
                  <a:pt x="275589" y="620687"/>
                  <a:pt x="407533" y="583313"/>
                  <a:pt x="460599" y="572814"/>
                </a:cubicBezTo>
                <a:cubicBezTo>
                  <a:pt x="455330" y="597693"/>
                  <a:pt x="433927" y="606444"/>
                  <a:pt x="421834" y="624500"/>
                </a:cubicBezTo>
                <a:cubicBezTo>
                  <a:pt x="363015" y="603632"/>
                  <a:pt x="280586" y="606377"/>
                  <a:pt x="234471" y="572814"/>
                </a:cubicBezTo>
                <a:cubicBezTo>
                  <a:pt x="227681" y="531570"/>
                  <a:pt x="252208" y="521634"/>
                  <a:pt x="260310" y="495282"/>
                </a:cubicBezTo>
                <a:cubicBezTo>
                  <a:pt x="324464" y="473152"/>
                  <a:pt x="366996" y="417630"/>
                  <a:pt x="441221" y="424209"/>
                </a:cubicBezTo>
                <a:cubicBezTo>
                  <a:pt x="406507" y="413694"/>
                  <a:pt x="363915" y="411059"/>
                  <a:pt x="318458" y="411287"/>
                </a:cubicBezTo>
                <a:cubicBezTo>
                  <a:pt x="392176" y="341385"/>
                  <a:pt x="510423" y="321143"/>
                  <a:pt x="589816" y="256224"/>
                </a:cubicBezTo>
                <a:cubicBezTo>
                  <a:pt x="611413" y="238562"/>
                  <a:pt x="628030" y="211192"/>
                  <a:pt x="647963" y="191615"/>
                </a:cubicBezTo>
                <a:close/>
                <a:moveTo>
                  <a:pt x="925784" y="133467"/>
                </a:moveTo>
                <a:cubicBezTo>
                  <a:pt x="910277" y="163192"/>
                  <a:pt x="883966" y="182097"/>
                  <a:pt x="861175" y="204537"/>
                </a:cubicBezTo>
                <a:cubicBezTo>
                  <a:pt x="804880" y="187609"/>
                  <a:pt x="736045" y="183225"/>
                  <a:pt x="667347" y="178690"/>
                </a:cubicBezTo>
                <a:cubicBezTo>
                  <a:pt x="693800" y="95209"/>
                  <a:pt x="851036" y="170007"/>
                  <a:pt x="925784" y="133467"/>
                </a:cubicBezTo>
                <a:close/>
                <a:moveTo>
                  <a:pt x="1022702" y="4249"/>
                </a:moveTo>
                <a:cubicBezTo>
                  <a:pt x="1025695" y="24475"/>
                  <a:pt x="1017080" y="33090"/>
                  <a:pt x="996854" y="30096"/>
                </a:cubicBezTo>
                <a:cubicBezTo>
                  <a:pt x="993857" y="9868"/>
                  <a:pt x="1002473" y="1253"/>
                  <a:pt x="1022702" y="4249"/>
                </a:cubicBezTo>
                <a:close/>
                <a:moveTo>
                  <a:pt x="1379694" y="0"/>
                </a:moveTo>
                <a:lnTo>
                  <a:pt x="867190" y="0"/>
                </a:lnTo>
                <a:lnTo>
                  <a:pt x="875848" y="6919"/>
                </a:lnTo>
                <a:cubicBezTo>
                  <a:pt x="909285" y="27444"/>
                  <a:pt x="952205" y="46173"/>
                  <a:pt x="932244" y="88245"/>
                </a:cubicBezTo>
                <a:cubicBezTo>
                  <a:pt x="876707" y="22340"/>
                  <a:pt x="775943" y="62118"/>
                  <a:pt x="680273" y="55935"/>
                </a:cubicBezTo>
                <a:cubicBezTo>
                  <a:pt x="619104" y="51989"/>
                  <a:pt x="556196" y="31259"/>
                  <a:pt x="486446" y="36558"/>
                </a:cubicBezTo>
                <a:cubicBezTo>
                  <a:pt x="463762" y="38274"/>
                  <a:pt x="417251" y="34490"/>
                  <a:pt x="408912" y="62396"/>
                </a:cubicBezTo>
                <a:cubicBezTo>
                  <a:pt x="501893" y="55556"/>
                  <a:pt x="563094" y="80503"/>
                  <a:pt x="609202" y="120544"/>
                </a:cubicBezTo>
                <a:cubicBezTo>
                  <a:pt x="640854" y="127031"/>
                  <a:pt x="655106" y="112518"/>
                  <a:pt x="667347" y="133467"/>
                </a:cubicBezTo>
                <a:cubicBezTo>
                  <a:pt x="653449" y="160744"/>
                  <a:pt x="610918" y="180567"/>
                  <a:pt x="589816" y="191615"/>
                </a:cubicBezTo>
                <a:cubicBezTo>
                  <a:pt x="554495" y="210115"/>
                  <a:pt x="501692" y="237157"/>
                  <a:pt x="467059" y="243301"/>
                </a:cubicBezTo>
                <a:cubicBezTo>
                  <a:pt x="454624" y="245512"/>
                  <a:pt x="440606" y="240532"/>
                  <a:pt x="428298" y="243301"/>
                </a:cubicBezTo>
                <a:cubicBezTo>
                  <a:pt x="351606" y="260565"/>
                  <a:pt x="352500" y="336650"/>
                  <a:pt x="305542" y="378980"/>
                </a:cubicBezTo>
                <a:cubicBezTo>
                  <a:pt x="291248" y="388386"/>
                  <a:pt x="262514" y="383338"/>
                  <a:pt x="253849" y="398364"/>
                </a:cubicBezTo>
                <a:cubicBezTo>
                  <a:pt x="239200" y="416917"/>
                  <a:pt x="265821" y="443269"/>
                  <a:pt x="234471" y="450050"/>
                </a:cubicBezTo>
                <a:cubicBezTo>
                  <a:pt x="223954" y="374932"/>
                  <a:pt x="273966" y="360334"/>
                  <a:pt x="279696" y="301455"/>
                </a:cubicBezTo>
                <a:cubicBezTo>
                  <a:pt x="308522" y="257012"/>
                  <a:pt x="372491" y="213396"/>
                  <a:pt x="376605" y="165776"/>
                </a:cubicBezTo>
                <a:cubicBezTo>
                  <a:pt x="332904" y="203907"/>
                  <a:pt x="307983" y="260825"/>
                  <a:pt x="253849" y="288533"/>
                </a:cubicBezTo>
                <a:cubicBezTo>
                  <a:pt x="212672" y="207634"/>
                  <a:pt x="191638" y="145297"/>
                  <a:pt x="137554" y="88245"/>
                </a:cubicBezTo>
                <a:cubicBezTo>
                  <a:pt x="115566" y="65048"/>
                  <a:pt x="94250" y="44733"/>
                  <a:pt x="72129" y="26644"/>
                </a:cubicBezTo>
                <a:lnTo>
                  <a:pt x="33326" y="0"/>
                </a:lnTo>
                <a:lnTo>
                  <a:pt x="14440" y="0"/>
                </a:lnTo>
                <a:lnTo>
                  <a:pt x="36709" y="38277"/>
                </a:lnTo>
                <a:cubicBezTo>
                  <a:pt x="75168" y="100862"/>
                  <a:pt x="122725" y="169371"/>
                  <a:pt x="163401" y="223924"/>
                </a:cubicBezTo>
                <a:cubicBezTo>
                  <a:pt x="202222" y="275987"/>
                  <a:pt x="240125" y="310054"/>
                  <a:pt x="208626" y="353142"/>
                </a:cubicBezTo>
                <a:cubicBezTo>
                  <a:pt x="165202" y="308261"/>
                  <a:pt x="84044" y="301129"/>
                  <a:pt x="1875" y="294993"/>
                </a:cubicBezTo>
                <a:lnTo>
                  <a:pt x="1875" y="398364"/>
                </a:lnTo>
                <a:cubicBezTo>
                  <a:pt x="32619" y="419315"/>
                  <a:pt x="62774" y="440846"/>
                  <a:pt x="79407" y="475898"/>
                </a:cubicBezTo>
                <a:cubicBezTo>
                  <a:pt x="55589" y="488685"/>
                  <a:pt x="27276" y="496990"/>
                  <a:pt x="1875" y="508205"/>
                </a:cubicBezTo>
                <a:lnTo>
                  <a:pt x="1875" y="566352"/>
                </a:lnTo>
                <a:cubicBezTo>
                  <a:pt x="75167" y="564214"/>
                  <a:pt x="128619" y="507936"/>
                  <a:pt x="202164" y="527582"/>
                </a:cubicBezTo>
                <a:cubicBezTo>
                  <a:pt x="158488" y="548515"/>
                  <a:pt x="94527" y="549164"/>
                  <a:pt x="53561" y="572814"/>
                </a:cubicBezTo>
                <a:cubicBezTo>
                  <a:pt x="34393" y="616101"/>
                  <a:pt x="-9578" y="634588"/>
                  <a:pt x="1874" y="708493"/>
                </a:cubicBezTo>
                <a:cubicBezTo>
                  <a:pt x="60215" y="678530"/>
                  <a:pt x="111850" y="641873"/>
                  <a:pt x="156938" y="598652"/>
                </a:cubicBezTo>
                <a:cubicBezTo>
                  <a:pt x="207446" y="586443"/>
                  <a:pt x="234992" y="625466"/>
                  <a:pt x="279694" y="637422"/>
                </a:cubicBezTo>
                <a:cubicBezTo>
                  <a:pt x="264231" y="656413"/>
                  <a:pt x="238921" y="665567"/>
                  <a:pt x="234471" y="695571"/>
                </a:cubicBezTo>
                <a:cubicBezTo>
                  <a:pt x="287308" y="705329"/>
                  <a:pt x="285055" y="660005"/>
                  <a:pt x="318458" y="650338"/>
                </a:cubicBezTo>
                <a:cubicBezTo>
                  <a:pt x="338557" y="660392"/>
                  <a:pt x="372532" y="656572"/>
                  <a:pt x="383064" y="676184"/>
                </a:cubicBezTo>
                <a:cubicBezTo>
                  <a:pt x="348106" y="727364"/>
                  <a:pt x="304313" y="769720"/>
                  <a:pt x="279694" y="831249"/>
                </a:cubicBezTo>
                <a:cubicBezTo>
                  <a:pt x="212856" y="880704"/>
                  <a:pt x="180203" y="964344"/>
                  <a:pt x="118168" y="1018613"/>
                </a:cubicBezTo>
                <a:cubicBezTo>
                  <a:pt x="135963" y="956731"/>
                  <a:pt x="175374" y="857668"/>
                  <a:pt x="131092" y="792479"/>
                </a:cubicBezTo>
                <a:cubicBezTo>
                  <a:pt x="163240" y="755720"/>
                  <a:pt x="176627" y="700179"/>
                  <a:pt x="195700" y="650336"/>
                </a:cubicBezTo>
                <a:cubicBezTo>
                  <a:pt x="158487" y="673425"/>
                  <a:pt x="161970" y="737217"/>
                  <a:pt x="131092" y="766640"/>
                </a:cubicBezTo>
                <a:cubicBezTo>
                  <a:pt x="113254" y="769400"/>
                  <a:pt x="125025" y="742550"/>
                  <a:pt x="111707" y="740793"/>
                </a:cubicBezTo>
                <a:cubicBezTo>
                  <a:pt x="95712" y="807219"/>
                  <a:pt x="145033" y="846654"/>
                  <a:pt x="137554" y="908781"/>
                </a:cubicBezTo>
                <a:cubicBezTo>
                  <a:pt x="134109" y="937383"/>
                  <a:pt x="117136" y="961898"/>
                  <a:pt x="102242" y="987195"/>
                </a:cubicBezTo>
                <a:lnTo>
                  <a:pt x="95558" y="1001089"/>
                </a:lnTo>
                <a:lnTo>
                  <a:pt x="111143" y="1062154"/>
                </a:lnTo>
                <a:cubicBezTo>
                  <a:pt x="120002" y="1097453"/>
                  <a:pt x="128927" y="1132491"/>
                  <a:pt x="138937" y="1167940"/>
                </a:cubicBezTo>
                <a:lnTo>
                  <a:pt x="140913" y="1174174"/>
                </a:lnTo>
                <a:lnTo>
                  <a:pt x="144444" y="1178092"/>
                </a:lnTo>
                <a:cubicBezTo>
                  <a:pt x="147364" y="1180019"/>
                  <a:pt x="151217" y="1181013"/>
                  <a:pt x="156938" y="1180140"/>
                </a:cubicBezTo>
                <a:cubicBezTo>
                  <a:pt x="163064" y="1166881"/>
                  <a:pt x="164948" y="1149389"/>
                  <a:pt x="182777" y="1147831"/>
                </a:cubicBezTo>
                <a:cubicBezTo>
                  <a:pt x="236531" y="1132671"/>
                  <a:pt x="276429" y="1103650"/>
                  <a:pt x="311994" y="1070299"/>
                </a:cubicBezTo>
                <a:cubicBezTo>
                  <a:pt x="244265" y="1080092"/>
                  <a:pt x="201052" y="1114413"/>
                  <a:pt x="137554" y="1128447"/>
                </a:cubicBezTo>
                <a:cubicBezTo>
                  <a:pt x="148811" y="1126537"/>
                  <a:pt x="160211" y="1153512"/>
                  <a:pt x="137554" y="1147831"/>
                </a:cubicBezTo>
                <a:cubicBezTo>
                  <a:pt x="116401" y="1115683"/>
                  <a:pt x="164965" y="1097888"/>
                  <a:pt x="182777" y="1083224"/>
                </a:cubicBezTo>
                <a:cubicBezTo>
                  <a:pt x="191805" y="1053481"/>
                  <a:pt x="210037" y="1032950"/>
                  <a:pt x="221548" y="1005690"/>
                </a:cubicBezTo>
                <a:cubicBezTo>
                  <a:pt x="196382" y="994053"/>
                  <a:pt x="198898" y="1042525"/>
                  <a:pt x="182777" y="1018615"/>
                </a:cubicBezTo>
                <a:cubicBezTo>
                  <a:pt x="207859" y="946845"/>
                  <a:pt x="259366" y="896111"/>
                  <a:pt x="305542" y="844172"/>
                </a:cubicBezTo>
                <a:cubicBezTo>
                  <a:pt x="352389" y="791462"/>
                  <a:pt x="383849" y="725086"/>
                  <a:pt x="441221" y="682645"/>
                </a:cubicBezTo>
                <a:cubicBezTo>
                  <a:pt x="479839" y="709300"/>
                  <a:pt x="536188" y="717134"/>
                  <a:pt x="589816" y="734331"/>
                </a:cubicBezTo>
                <a:cubicBezTo>
                  <a:pt x="618616" y="743561"/>
                  <a:pt x="646507" y="785891"/>
                  <a:pt x="667347" y="760180"/>
                </a:cubicBezTo>
                <a:cubicBezTo>
                  <a:pt x="595729" y="726264"/>
                  <a:pt x="544305" y="672164"/>
                  <a:pt x="473521" y="637422"/>
                </a:cubicBezTo>
                <a:cubicBezTo>
                  <a:pt x="501681" y="615176"/>
                  <a:pt x="505038" y="576187"/>
                  <a:pt x="544591" y="566352"/>
                </a:cubicBezTo>
                <a:cubicBezTo>
                  <a:pt x="589899" y="555077"/>
                  <a:pt x="643058" y="594933"/>
                  <a:pt x="686732" y="579266"/>
                </a:cubicBezTo>
                <a:cubicBezTo>
                  <a:pt x="645487" y="562364"/>
                  <a:pt x="604759" y="544947"/>
                  <a:pt x="576891" y="514659"/>
                </a:cubicBezTo>
                <a:cubicBezTo>
                  <a:pt x="596908" y="491605"/>
                  <a:pt x="617615" y="469232"/>
                  <a:pt x="635047" y="443587"/>
                </a:cubicBezTo>
                <a:cubicBezTo>
                  <a:pt x="642678" y="453187"/>
                  <a:pt x="640634" y="472456"/>
                  <a:pt x="660887" y="469434"/>
                </a:cubicBezTo>
                <a:cubicBezTo>
                  <a:pt x="704595" y="414232"/>
                  <a:pt x="794950" y="471882"/>
                  <a:pt x="828875" y="495282"/>
                </a:cubicBezTo>
                <a:cubicBezTo>
                  <a:pt x="831137" y="472832"/>
                  <a:pt x="796018" y="470748"/>
                  <a:pt x="815950" y="450050"/>
                </a:cubicBezTo>
                <a:cubicBezTo>
                  <a:pt x="907736" y="534867"/>
                  <a:pt x="1043852" y="575347"/>
                  <a:pt x="1074385" y="721409"/>
                </a:cubicBezTo>
                <a:cubicBezTo>
                  <a:pt x="1045098" y="724849"/>
                  <a:pt x="1006194" y="738926"/>
                  <a:pt x="951629" y="734331"/>
                </a:cubicBezTo>
                <a:cubicBezTo>
                  <a:pt x="916485" y="700559"/>
                  <a:pt x="913660" y="634468"/>
                  <a:pt x="887022" y="592191"/>
                </a:cubicBezTo>
                <a:cubicBezTo>
                  <a:pt x="881999" y="651061"/>
                  <a:pt x="895938" y="690950"/>
                  <a:pt x="893484" y="747254"/>
                </a:cubicBezTo>
                <a:cubicBezTo>
                  <a:pt x="744721" y="785865"/>
                  <a:pt x="614888" y="843399"/>
                  <a:pt x="531668" y="947544"/>
                </a:cubicBezTo>
                <a:cubicBezTo>
                  <a:pt x="565156" y="929732"/>
                  <a:pt x="602798" y="942253"/>
                  <a:pt x="635047" y="941083"/>
                </a:cubicBezTo>
                <a:cubicBezTo>
                  <a:pt x="708465" y="938414"/>
                  <a:pt x="784070" y="891139"/>
                  <a:pt x="861175" y="876474"/>
                </a:cubicBezTo>
                <a:cubicBezTo>
                  <a:pt x="947751" y="860015"/>
                  <a:pt x="1009742" y="850997"/>
                  <a:pt x="1067924" y="824788"/>
                </a:cubicBezTo>
                <a:cubicBezTo>
                  <a:pt x="1086014" y="816635"/>
                  <a:pt x="1111195" y="780658"/>
                  <a:pt x="1132533" y="805401"/>
                </a:cubicBezTo>
                <a:cubicBezTo>
                  <a:pt x="1122337" y="837163"/>
                  <a:pt x="1084273" y="830230"/>
                  <a:pt x="1061463" y="844172"/>
                </a:cubicBezTo>
                <a:cubicBezTo>
                  <a:pt x="1015348" y="872358"/>
                  <a:pt x="985353" y="920434"/>
                  <a:pt x="932244" y="960468"/>
                </a:cubicBezTo>
                <a:cubicBezTo>
                  <a:pt x="858904" y="1015755"/>
                  <a:pt x="819905" y="1046253"/>
                  <a:pt x="796566" y="1121985"/>
                </a:cubicBezTo>
                <a:cubicBezTo>
                  <a:pt x="888787" y="1155555"/>
                  <a:pt x="954096" y="1095735"/>
                  <a:pt x="1003315" y="1050915"/>
                </a:cubicBezTo>
                <a:cubicBezTo>
                  <a:pt x="1062058" y="997419"/>
                  <a:pt x="1118372" y="916421"/>
                  <a:pt x="1171303" y="876474"/>
                </a:cubicBezTo>
                <a:cubicBezTo>
                  <a:pt x="1194533" y="909481"/>
                  <a:pt x="1157111" y="928808"/>
                  <a:pt x="1138994" y="941083"/>
                </a:cubicBezTo>
                <a:cubicBezTo>
                  <a:pt x="1075674" y="1047893"/>
                  <a:pt x="1123244" y="1265607"/>
                  <a:pt x="1061463" y="1373968"/>
                </a:cubicBezTo>
                <a:cubicBezTo>
                  <a:pt x="1127585" y="1315198"/>
                  <a:pt x="1138440" y="1200023"/>
                  <a:pt x="1164842" y="1102608"/>
                </a:cubicBezTo>
                <a:cubicBezTo>
                  <a:pt x="1176336" y="1060204"/>
                  <a:pt x="1191571" y="1005953"/>
                  <a:pt x="1229451" y="986306"/>
                </a:cubicBezTo>
                <a:cubicBezTo>
                  <a:pt x="1214466" y="1026439"/>
                  <a:pt x="1194770" y="1096324"/>
                  <a:pt x="1184226" y="1128447"/>
                </a:cubicBezTo>
                <a:cubicBezTo>
                  <a:pt x="1148771" y="1236412"/>
                  <a:pt x="1167139" y="1346297"/>
                  <a:pt x="1255289" y="1399805"/>
                </a:cubicBezTo>
                <a:cubicBezTo>
                  <a:pt x="1261010" y="1425738"/>
                  <a:pt x="1284283" y="1446250"/>
                  <a:pt x="1294060" y="1470878"/>
                </a:cubicBezTo>
                <a:cubicBezTo>
                  <a:pt x="1324045" y="1546442"/>
                  <a:pt x="1333274" y="1635196"/>
                  <a:pt x="1365130" y="1709936"/>
                </a:cubicBezTo>
                <a:cubicBezTo>
                  <a:pt x="1375966" y="1522898"/>
                  <a:pt x="1436166" y="1271068"/>
                  <a:pt x="1365130" y="1102608"/>
                </a:cubicBezTo>
                <a:cubicBezTo>
                  <a:pt x="1392062" y="1105848"/>
                  <a:pt x="1393626" y="1083721"/>
                  <a:pt x="1423278" y="1089685"/>
                </a:cubicBezTo>
                <a:cubicBezTo>
                  <a:pt x="1473238" y="1134967"/>
                  <a:pt x="1387181" y="1225777"/>
                  <a:pt x="1436200" y="1264126"/>
                </a:cubicBezTo>
                <a:cubicBezTo>
                  <a:pt x="1466885" y="1163447"/>
                  <a:pt x="1532555" y="1097737"/>
                  <a:pt x="1630028" y="1063838"/>
                </a:cubicBezTo>
                <a:cubicBezTo>
                  <a:pt x="1702047" y="1123188"/>
                  <a:pt x="1620941" y="1335668"/>
                  <a:pt x="1694637" y="1393344"/>
                </a:cubicBezTo>
                <a:cubicBezTo>
                  <a:pt x="1693071" y="1421000"/>
                  <a:pt x="1685011" y="1498775"/>
                  <a:pt x="1707559" y="1522561"/>
                </a:cubicBezTo>
                <a:cubicBezTo>
                  <a:pt x="1726626" y="1478458"/>
                  <a:pt x="1742627" y="1438039"/>
                  <a:pt x="1752784" y="1380430"/>
                </a:cubicBezTo>
                <a:cubicBezTo>
                  <a:pt x="1764360" y="1314735"/>
                  <a:pt x="1773859" y="1167242"/>
                  <a:pt x="1817393" y="1147833"/>
                </a:cubicBezTo>
                <a:cubicBezTo>
                  <a:pt x="1891188" y="1205407"/>
                  <a:pt x="1899618" y="1328357"/>
                  <a:pt x="1940147" y="1419191"/>
                </a:cubicBezTo>
                <a:cubicBezTo>
                  <a:pt x="1944059" y="1405873"/>
                  <a:pt x="1929723" y="1374305"/>
                  <a:pt x="1953070" y="1380430"/>
                </a:cubicBezTo>
                <a:cubicBezTo>
                  <a:pt x="1955838" y="1422885"/>
                  <a:pt x="1957589" y="1466358"/>
                  <a:pt x="1978917" y="1490262"/>
                </a:cubicBezTo>
                <a:cubicBezTo>
                  <a:pt x="1973904" y="1309956"/>
                  <a:pt x="1939441" y="1103400"/>
                  <a:pt x="1830316" y="1005693"/>
                </a:cubicBezTo>
                <a:cubicBezTo>
                  <a:pt x="1819647" y="1005791"/>
                  <a:pt x="1826698" y="1023613"/>
                  <a:pt x="1817393" y="1025076"/>
                </a:cubicBezTo>
                <a:cubicBezTo>
                  <a:pt x="1818520" y="1006288"/>
                  <a:pt x="1794693" y="979432"/>
                  <a:pt x="1810931" y="966928"/>
                </a:cubicBezTo>
                <a:cubicBezTo>
                  <a:pt x="1848657" y="977672"/>
                  <a:pt x="1878939" y="1026641"/>
                  <a:pt x="1914311" y="1018615"/>
                </a:cubicBezTo>
                <a:cubicBezTo>
                  <a:pt x="1897768" y="968385"/>
                  <a:pt x="1824434" y="974964"/>
                  <a:pt x="1804467" y="928159"/>
                </a:cubicBezTo>
                <a:cubicBezTo>
                  <a:pt x="1822682" y="933913"/>
                  <a:pt x="1844939" y="969158"/>
                  <a:pt x="1862616" y="954006"/>
                </a:cubicBezTo>
                <a:cubicBezTo>
                  <a:pt x="1855599" y="952457"/>
                  <a:pt x="1847109" y="943361"/>
                  <a:pt x="1856163" y="941081"/>
                </a:cubicBezTo>
                <a:cubicBezTo>
                  <a:pt x="2016847" y="962209"/>
                  <a:pt x="2144920" y="992337"/>
                  <a:pt x="2276117" y="1031538"/>
                </a:cubicBezTo>
                <a:cubicBezTo>
                  <a:pt x="2196242" y="929841"/>
                  <a:pt x="1991758" y="853899"/>
                  <a:pt x="1823854" y="921697"/>
                </a:cubicBezTo>
                <a:cubicBezTo>
                  <a:pt x="1793312" y="887630"/>
                  <a:pt x="1722173" y="894158"/>
                  <a:pt x="1714020" y="837710"/>
                </a:cubicBezTo>
                <a:cubicBezTo>
                  <a:pt x="1701661" y="834699"/>
                  <a:pt x="1686205" y="857626"/>
                  <a:pt x="1688175" y="831249"/>
                </a:cubicBezTo>
                <a:cubicBezTo>
                  <a:pt x="1690192" y="809583"/>
                  <a:pt x="1717447" y="813143"/>
                  <a:pt x="1739858" y="811863"/>
                </a:cubicBezTo>
                <a:cubicBezTo>
                  <a:pt x="1754507" y="844308"/>
                  <a:pt x="1801592" y="857585"/>
                  <a:pt x="1843238" y="844172"/>
                </a:cubicBezTo>
                <a:cubicBezTo>
                  <a:pt x="1855362" y="831847"/>
                  <a:pt x="1839403" y="832478"/>
                  <a:pt x="1843238" y="811863"/>
                </a:cubicBezTo>
                <a:cubicBezTo>
                  <a:pt x="1927392" y="770394"/>
                  <a:pt x="2039893" y="744983"/>
                  <a:pt x="2114597" y="708493"/>
                </a:cubicBezTo>
                <a:cubicBezTo>
                  <a:pt x="2140201" y="695982"/>
                  <a:pt x="2167074" y="681577"/>
                  <a:pt x="2185669" y="663262"/>
                </a:cubicBezTo>
                <a:cubicBezTo>
                  <a:pt x="2129061" y="658086"/>
                  <a:pt x="2065520" y="685489"/>
                  <a:pt x="1998295" y="695571"/>
                </a:cubicBezTo>
                <a:cubicBezTo>
                  <a:pt x="1979281" y="698422"/>
                  <a:pt x="1958909" y="692961"/>
                  <a:pt x="1940147" y="695571"/>
                </a:cubicBezTo>
                <a:cubicBezTo>
                  <a:pt x="1866923" y="705725"/>
                  <a:pt x="1821286" y="755602"/>
                  <a:pt x="1765707" y="779556"/>
                </a:cubicBezTo>
                <a:cubicBezTo>
                  <a:pt x="1734341" y="761390"/>
                  <a:pt x="1691295" y="754903"/>
                  <a:pt x="1662327" y="734331"/>
                </a:cubicBezTo>
                <a:cubicBezTo>
                  <a:pt x="1674670" y="643295"/>
                  <a:pt x="1719154" y="584409"/>
                  <a:pt x="1772168" y="534043"/>
                </a:cubicBezTo>
                <a:cubicBezTo>
                  <a:pt x="1716512" y="542994"/>
                  <a:pt x="1704556" y="595656"/>
                  <a:pt x="1649414" y="605113"/>
                </a:cubicBezTo>
                <a:cubicBezTo>
                  <a:pt x="1612880" y="639652"/>
                  <a:pt x="1618081" y="715923"/>
                  <a:pt x="1578341" y="747254"/>
                </a:cubicBezTo>
                <a:cubicBezTo>
                  <a:pt x="1483570" y="756091"/>
                  <a:pt x="1373048" y="728424"/>
                  <a:pt x="1313444" y="760180"/>
                </a:cubicBezTo>
                <a:cubicBezTo>
                  <a:pt x="1339694" y="790626"/>
                  <a:pt x="1373789" y="805031"/>
                  <a:pt x="1397430" y="837710"/>
                </a:cubicBezTo>
                <a:cubicBezTo>
                  <a:pt x="1401569" y="843431"/>
                  <a:pt x="1393889" y="857364"/>
                  <a:pt x="1397430" y="863550"/>
                </a:cubicBezTo>
                <a:cubicBezTo>
                  <a:pt x="1406399" y="879189"/>
                  <a:pt x="1438456" y="872468"/>
                  <a:pt x="1429739" y="895859"/>
                </a:cubicBezTo>
                <a:cubicBezTo>
                  <a:pt x="1342633" y="895732"/>
                  <a:pt x="1301388" y="818939"/>
                  <a:pt x="1235912" y="818325"/>
                </a:cubicBezTo>
                <a:cubicBezTo>
                  <a:pt x="1217907" y="874438"/>
                  <a:pt x="1280548" y="937236"/>
                  <a:pt x="1229451" y="973390"/>
                </a:cubicBezTo>
                <a:cubicBezTo>
                  <a:pt x="1237756" y="911239"/>
                  <a:pt x="1223242" y="871911"/>
                  <a:pt x="1197142" y="844172"/>
                </a:cubicBezTo>
                <a:cubicBezTo>
                  <a:pt x="1197015" y="820354"/>
                  <a:pt x="1236375" y="836011"/>
                  <a:pt x="1229451" y="805401"/>
                </a:cubicBezTo>
                <a:cubicBezTo>
                  <a:pt x="1208164" y="803802"/>
                  <a:pt x="1154570" y="811039"/>
                  <a:pt x="1158381" y="766640"/>
                </a:cubicBezTo>
                <a:cubicBezTo>
                  <a:pt x="1172567" y="754979"/>
                  <a:pt x="1184859" y="741432"/>
                  <a:pt x="1203603" y="734331"/>
                </a:cubicBezTo>
                <a:cubicBezTo>
                  <a:pt x="1232412" y="759371"/>
                  <a:pt x="1252093" y="793531"/>
                  <a:pt x="1294060" y="805401"/>
                </a:cubicBezTo>
                <a:cubicBezTo>
                  <a:pt x="1278670" y="769105"/>
                  <a:pt x="1245876" y="750216"/>
                  <a:pt x="1222990" y="721409"/>
                </a:cubicBezTo>
                <a:cubicBezTo>
                  <a:pt x="1251859" y="693810"/>
                  <a:pt x="1113653" y="601892"/>
                  <a:pt x="1100233" y="676184"/>
                </a:cubicBezTo>
                <a:cubicBezTo>
                  <a:pt x="1126999" y="686027"/>
                  <a:pt x="1167989" y="681654"/>
                  <a:pt x="1177765" y="708493"/>
                </a:cubicBezTo>
                <a:cubicBezTo>
                  <a:pt x="1168804" y="723227"/>
                  <a:pt x="1132795" y="710900"/>
                  <a:pt x="1113158" y="714947"/>
                </a:cubicBezTo>
                <a:cubicBezTo>
                  <a:pt x="1017627" y="562811"/>
                  <a:pt x="897901" y="434863"/>
                  <a:pt x="725496" y="359603"/>
                </a:cubicBezTo>
                <a:cubicBezTo>
                  <a:pt x="704402" y="370809"/>
                  <a:pt x="705630" y="404338"/>
                  <a:pt x="673809" y="404825"/>
                </a:cubicBezTo>
                <a:cubicBezTo>
                  <a:pt x="697174" y="346351"/>
                  <a:pt x="755692" y="323036"/>
                  <a:pt x="822413" y="307907"/>
                </a:cubicBezTo>
                <a:cubicBezTo>
                  <a:pt x="847587" y="290012"/>
                  <a:pt x="844641" y="243998"/>
                  <a:pt x="880561" y="236846"/>
                </a:cubicBezTo>
                <a:cubicBezTo>
                  <a:pt x="892020" y="249072"/>
                  <a:pt x="885265" y="279512"/>
                  <a:pt x="887022" y="301455"/>
                </a:cubicBezTo>
                <a:cubicBezTo>
                  <a:pt x="904547" y="329413"/>
                  <a:pt x="939472" y="337550"/>
                  <a:pt x="958093" y="366064"/>
                </a:cubicBezTo>
                <a:cubicBezTo>
                  <a:pt x="976308" y="393964"/>
                  <a:pt x="968593" y="431984"/>
                  <a:pt x="996854" y="456512"/>
                </a:cubicBezTo>
                <a:cubicBezTo>
                  <a:pt x="1000894" y="329716"/>
                  <a:pt x="954164" y="253690"/>
                  <a:pt x="919322" y="165776"/>
                </a:cubicBezTo>
                <a:cubicBezTo>
                  <a:pt x="935225" y="160138"/>
                  <a:pt x="933793" y="137160"/>
                  <a:pt x="958093" y="139928"/>
                </a:cubicBezTo>
                <a:cubicBezTo>
                  <a:pt x="921241" y="277409"/>
                  <a:pt x="1112055" y="238950"/>
                  <a:pt x="1151919" y="320833"/>
                </a:cubicBezTo>
                <a:cubicBezTo>
                  <a:pt x="1162722" y="296498"/>
                  <a:pt x="1121865" y="291408"/>
                  <a:pt x="1138996" y="282069"/>
                </a:cubicBezTo>
                <a:cubicBezTo>
                  <a:pt x="1150126" y="288168"/>
                  <a:pt x="1149573" y="305947"/>
                  <a:pt x="1171305" y="301455"/>
                </a:cubicBezTo>
                <a:cubicBezTo>
                  <a:pt x="1114546" y="220373"/>
                  <a:pt x="1036147" y="160937"/>
                  <a:pt x="983931" y="75319"/>
                </a:cubicBezTo>
                <a:cubicBezTo>
                  <a:pt x="1015297" y="76532"/>
                  <a:pt x="1004259" y="35339"/>
                  <a:pt x="1035624" y="36558"/>
                </a:cubicBezTo>
                <a:cubicBezTo>
                  <a:pt x="1054504" y="41362"/>
                  <a:pt x="1048128" y="71433"/>
                  <a:pt x="1074387" y="68858"/>
                </a:cubicBezTo>
                <a:cubicBezTo>
                  <a:pt x="1178379" y="46899"/>
                  <a:pt x="1311401" y="41144"/>
                  <a:pt x="1403894" y="36558"/>
                </a:cubicBezTo>
                <a:cubicBezTo>
                  <a:pt x="1395041" y="23870"/>
                  <a:pt x="1364937" y="32444"/>
                  <a:pt x="1365130" y="10710"/>
                </a:cubicBezTo>
                <a:cubicBezTo>
                  <a:pt x="1374799" y="9608"/>
                  <a:pt x="1388976" y="13016"/>
                  <a:pt x="1390969" y="4249"/>
                </a:cubicBezTo>
                <a:close/>
              </a:path>
            </a:pathLst>
          </a:custGeom>
          <a:solidFill>
            <a:srgbClr val="DAD2AA"/>
          </a:solidFill>
          <a:ln w="2214" cap="flat">
            <a:noFill/>
            <a:prstDash val="solid"/>
            <a:miter/>
          </a:ln>
        </p:spPr>
        <p:txBody>
          <a:bodyPr rtlCol="0" anchor="ctr"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048615" name="任意多边形: 形状 15"/>
          <p:cNvSpPr/>
          <p:nvPr/>
        </p:nvSpPr>
        <p:spPr>
          <a:xfrm>
            <a:off x="3430106" y="-13804"/>
            <a:ext cx="2746066" cy="6871804"/>
          </a:xfrm>
          <a:custGeom>
            <a:avLst/>
            <a:gdLst>
              <a:gd name="connsiteX0" fmla="*/ 2491618 w 2746066"/>
              <a:gd name="connsiteY0" fmla="*/ 0 h 6871804"/>
              <a:gd name="connsiteX1" fmla="*/ 2746066 w 2746066"/>
              <a:gd name="connsiteY1" fmla="*/ 0 h 6871804"/>
              <a:gd name="connsiteX2" fmla="*/ 2742487 w 2746066"/>
              <a:gd name="connsiteY2" fmla="*/ 980 h 6871804"/>
              <a:gd name="connsiteX3" fmla="*/ 2165377 w 2746066"/>
              <a:gd name="connsiteY3" fmla="*/ 563021 h 6871804"/>
              <a:gd name="connsiteX4" fmla="*/ 1828216 w 2746066"/>
              <a:gd name="connsiteY4" fmla="*/ 1504695 h 6871804"/>
              <a:gd name="connsiteX5" fmla="*/ 1096711 w 2746066"/>
              <a:gd name="connsiteY5" fmla="*/ 2467625 h 6871804"/>
              <a:gd name="connsiteX6" fmla="*/ 203593 w 2746066"/>
              <a:gd name="connsiteY6" fmla="*/ 3437400 h 6871804"/>
              <a:gd name="connsiteX7" fmla="*/ 199721 w 2746066"/>
              <a:gd name="connsiteY7" fmla="*/ 3442804 h 6871804"/>
              <a:gd name="connsiteX8" fmla="*/ 203593 w 2746066"/>
              <a:gd name="connsiteY8" fmla="*/ 3448209 h 6871804"/>
              <a:gd name="connsiteX9" fmla="*/ 1096711 w 2746066"/>
              <a:gd name="connsiteY9" fmla="*/ 4417983 h 6871804"/>
              <a:gd name="connsiteX10" fmla="*/ 1828216 w 2746066"/>
              <a:gd name="connsiteY10" fmla="*/ 5380915 h 6871804"/>
              <a:gd name="connsiteX11" fmla="*/ 2165377 w 2746066"/>
              <a:gd name="connsiteY11" fmla="*/ 6322587 h 6871804"/>
              <a:gd name="connsiteX12" fmla="*/ 2649185 w 2746066"/>
              <a:gd name="connsiteY12" fmla="*/ 6848399 h 6871804"/>
              <a:gd name="connsiteX13" fmla="*/ 2709460 w 2746066"/>
              <a:gd name="connsiteY13" fmla="*/ 6871804 h 6871804"/>
              <a:gd name="connsiteX14" fmla="*/ 2469470 w 2746066"/>
              <a:gd name="connsiteY14" fmla="*/ 6871804 h 6871804"/>
              <a:gd name="connsiteX15" fmla="*/ 2392815 w 2746066"/>
              <a:gd name="connsiteY15" fmla="*/ 6818345 h 6871804"/>
              <a:gd name="connsiteX16" fmla="*/ 2067135 w 2746066"/>
              <a:gd name="connsiteY16" fmla="*/ 6391173 h 6871804"/>
              <a:gd name="connsiteX17" fmla="*/ 1712568 w 2746066"/>
              <a:gd name="connsiteY17" fmla="*/ 5427073 h 6871804"/>
              <a:gd name="connsiteX18" fmla="*/ 943298 w 2746066"/>
              <a:gd name="connsiteY18" fmla="*/ 4441209 h 6871804"/>
              <a:gd name="connsiteX19" fmla="*/ 4072 w 2746066"/>
              <a:gd name="connsiteY19" fmla="*/ 3448337 h 6871804"/>
              <a:gd name="connsiteX20" fmla="*/ 0 w 2746066"/>
              <a:gd name="connsiteY20" fmla="*/ 3442804 h 6871804"/>
              <a:gd name="connsiteX21" fmla="*/ 4072 w 2746066"/>
              <a:gd name="connsiteY21" fmla="*/ 3437271 h 6871804"/>
              <a:gd name="connsiteX22" fmla="*/ 943298 w 2746066"/>
              <a:gd name="connsiteY22" fmla="*/ 2444400 h 6871804"/>
              <a:gd name="connsiteX23" fmla="*/ 1712568 w 2746066"/>
              <a:gd name="connsiteY23" fmla="*/ 1458535 h 6871804"/>
              <a:gd name="connsiteX24" fmla="*/ 2067135 w 2746066"/>
              <a:gd name="connsiteY24" fmla="*/ 494435 h 6871804"/>
              <a:gd name="connsiteX25" fmla="*/ 2482321 w 2746066"/>
              <a:gd name="connsiteY25" fmla="*/ 4842 h 6871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746066" h="6871804">
                <a:moveTo>
                  <a:pt x="2491618" y="0"/>
                </a:moveTo>
                <a:lnTo>
                  <a:pt x="2746066" y="0"/>
                </a:lnTo>
                <a:lnTo>
                  <a:pt x="2742487" y="980"/>
                </a:lnTo>
                <a:cubicBezTo>
                  <a:pt x="2519450" y="73789"/>
                  <a:pt x="2334845" y="223285"/>
                  <a:pt x="2165377" y="563021"/>
                </a:cubicBezTo>
                <a:cubicBezTo>
                  <a:pt x="1971700" y="951291"/>
                  <a:pt x="2030251" y="1149930"/>
                  <a:pt x="1828216" y="1504695"/>
                </a:cubicBezTo>
                <a:cubicBezTo>
                  <a:pt x="1626181" y="1859458"/>
                  <a:pt x="1273055" y="1810326"/>
                  <a:pt x="1096711" y="2467625"/>
                </a:cubicBezTo>
                <a:cubicBezTo>
                  <a:pt x="942409" y="3042763"/>
                  <a:pt x="282608" y="3369133"/>
                  <a:pt x="203593" y="3437400"/>
                </a:cubicBezTo>
                <a:lnTo>
                  <a:pt x="199721" y="3442804"/>
                </a:lnTo>
                <a:lnTo>
                  <a:pt x="203593" y="3448209"/>
                </a:lnTo>
                <a:cubicBezTo>
                  <a:pt x="282608" y="3516476"/>
                  <a:pt x="942409" y="3842847"/>
                  <a:pt x="1096711" y="4417983"/>
                </a:cubicBezTo>
                <a:cubicBezTo>
                  <a:pt x="1273055" y="5075282"/>
                  <a:pt x="1626181" y="5026151"/>
                  <a:pt x="1828216" y="5380915"/>
                </a:cubicBezTo>
                <a:cubicBezTo>
                  <a:pt x="2030251" y="5735678"/>
                  <a:pt x="1971700" y="5934318"/>
                  <a:pt x="2165377" y="6322587"/>
                </a:cubicBezTo>
                <a:cubicBezTo>
                  <a:pt x="2310635" y="6613790"/>
                  <a:pt x="2467015" y="6765225"/>
                  <a:pt x="2649185" y="6848399"/>
                </a:cubicBezTo>
                <a:lnTo>
                  <a:pt x="2709460" y="6871804"/>
                </a:lnTo>
                <a:lnTo>
                  <a:pt x="2469470" y="6871804"/>
                </a:lnTo>
                <a:lnTo>
                  <a:pt x="2392815" y="6818345"/>
                </a:lnTo>
                <a:cubicBezTo>
                  <a:pt x="2276010" y="6725092"/>
                  <a:pt x="2168973" y="6589932"/>
                  <a:pt x="2067135" y="6391173"/>
                </a:cubicBezTo>
                <a:cubicBezTo>
                  <a:pt x="1863459" y="5993657"/>
                  <a:pt x="1925034" y="5790286"/>
                  <a:pt x="1712568" y="5427073"/>
                </a:cubicBezTo>
                <a:cubicBezTo>
                  <a:pt x="1500103" y="5063860"/>
                  <a:pt x="1128746" y="5114162"/>
                  <a:pt x="943298" y="4441209"/>
                </a:cubicBezTo>
                <a:cubicBezTo>
                  <a:pt x="781030" y="3852374"/>
                  <a:pt x="87167" y="3518231"/>
                  <a:pt x="4072" y="3448337"/>
                </a:cubicBezTo>
                <a:lnTo>
                  <a:pt x="0" y="3442804"/>
                </a:lnTo>
                <a:lnTo>
                  <a:pt x="4072" y="3437271"/>
                </a:lnTo>
                <a:cubicBezTo>
                  <a:pt x="87167" y="3367378"/>
                  <a:pt x="781030" y="3033236"/>
                  <a:pt x="943298" y="2444400"/>
                </a:cubicBezTo>
                <a:cubicBezTo>
                  <a:pt x="1128746" y="1771447"/>
                  <a:pt x="1500103" y="1821748"/>
                  <a:pt x="1712568" y="1458535"/>
                </a:cubicBezTo>
                <a:cubicBezTo>
                  <a:pt x="1925034" y="1095323"/>
                  <a:pt x="1863459" y="891952"/>
                  <a:pt x="2067135" y="494435"/>
                </a:cubicBezTo>
                <a:cubicBezTo>
                  <a:pt x="2194433" y="245987"/>
                  <a:pt x="2329852" y="96912"/>
                  <a:pt x="2482321" y="4842"/>
                </a:cubicBezTo>
                <a:close/>
              </a:path>
            </a:pathLst>
          </a:custGeom>
          <a:gradFill>
            <a:gsLst>
              <a:gs pos="0">
                <a:srgbClr val="FCF2D2"/>
              </a:gs>
              <a:gs pos="50000">
                <a:srgbClr val="AD8F66"/>
              </a:gs>
              <a:gs pos="100000">
                <a:srgbClr val="FCF2D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pic>
        <p:nvPicPr>
          <p:cNvPr id="2097155" name="图片 16" descr="图片包含 小, 桌子, 飞行&#10;&#10;描述已自动生成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 flipH="1">
            <a:off x="2302255" y="2598397"/>
            <a:ext cx="1036627" cy="764044"/>
          </a:xfrm>
          <a:prstGeom prst="rect">
            <a:avLst/>
          </a:prstGeom>
          <a:effectLst/>
        </p:spPr>
      </p:pic>
      <p:sp>
        <p:nvSpPr>
          <p:cNvPr id="1048616" name="文本框 1048615"/>
          <p:cNvSpPr txBox="1"/>
          <p:nvPr/>
        </p:nvSpPr>
        <p:spPr>
          <a:xfrm>
            <a:off x="447430" y="854967"/>
            <a:ext cx="11751312" cy="2430145"/>
          </a:xfrm>
          <a:prstGeom prst="rect">
            <a:avLst/>
          </a:prstGeom>
        </p:spPr>
        <p:txBody>
          <a:bodyPr wrap="square" rtlCol="0">
            <a:spAutoFit/>
          </a:bodyPr>
          <a:p>
            <a:r>
              <a:rPr lang="en-US" sz="60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汉仪仿宋简"/>
                <a:ea typeface="汉仪仿宋简"/>
              </a:rPr>
              <a:t>Reading </a:t>
            </a:r>
            <a:r>
              <a:rPr lang="en-US" sz="6000" b="1" i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汉仪仿宋简"/>
                <a:ea typeface="汉仪仿宋简"/>
              </a:rPr>
              <a:t>The Analects</a:t>
            </a:r>
            <a:r>
              <a:rPr lang="en-US" sz="4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汉仪仿宋简"/>
                <a:ea typeface="汉仪仿宋简"/>
              </a:rPr>
              <a:t> </a:t>
            </a:r>
            <a:endParaRPr lang="en-US" sz="48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汉仪仿宋简"/>
              <a:ea typeface="汉仪仿宋简"/>
            </a:endParaRPr>
          </a:p>
          <a:p>
            <a:r>
              <a:rPr lang="en-US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           </a:t>
            </a:r>
            <a:endParaRPr lang="en-US" sz="28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en-US" sz="28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sz="36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汉仪仿宋简"/>
                <a:ea typeface="汉仪仿宋简"/>
              </a:rPr>
              <a:t>      </a:t>
            </a:r>
            <a:r>
              <a:rPr lang="en-US" altLang="en-US" sz="36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汉仪仿宋简"/>
                <a:ea typeface="汉仪仿宋简"/>
              </a:rPr>
              <a:t>—watching the high-energy day of Confucius</a:t>
            </a:r>
            <a:endParaRPr lang="en-US" altLang="en-US" sz="36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汉仪仿宋简"/>
              <a:ea typeface="汉仪仿宋简"/>
            </a:endParaRPr>
          </a:p>
        </p:txBody>
      </p:sp>
      <p:sp>
        <p:nvSpPr>
          <p:cNvPr id="1048617" name="文本框 1048616"/>
          <p:cNvSpPr txBox="1"/>
          <p:nvPr/>
        </p:nvSpPr>
        <p:spPr>
          <a:xfrm>
            <a:off x="7697500" y="6352632"/>
            <a:ext cx="4000000" cy="510540"/>
          </a:xfrm>
          <a:prstGeom prst="rect">
            <a:avLst/>
          </a:prstGeom>
        </p:spPr>
        <p:txBody>
          <a:bodyPr wrap="square" rtlCol="0">
            <a:spAutoFit/>
          </a:bodyPr>
          <a:p>
            <a:r>
              <a:rPr lang="en-US" sz="2800">
                <a:solidFill>
                  <a:srgbClr val="000000"/>
                </a:solidFill>
              </a:rPr>
              <a:t>P</a:t>
            </a:r>
            <a:r>
              <a:rPr lang="en-US" sz="2800">
                <a:solidFill>
                  <a:srgbClr val="000000"/>
                </a:solidFill>
              </a:rPr>
              <a:t>r</a:t>
            </a:r>
            <a:r>
              <a:rPr lang="en-US" sz="2800">
                <a:solidFill>
                  <a:srgbClr val="000000"/>
                </a:solidFill>
              </a:rPr>
              <a:t>e</a:t>
            </a:r>
            <a:r>
              <a:rPr lang="en-US" sz="2800">
                <a:solidFill>
                  <a:srgbClr val="000000"/>
                </a:solidFill>
              </a:rPr>
              <a:t>s</a:t>
            </a:r>
            <a:r>
              <a:rPr lang="en-US" sz="2800">
                <a:solidFill>
                  <a:srgbClr val="000000"/>
                </a:solidFill>
              </a:rPr>
              <a:t>e</a:t>
            </a:r>
            <a:r>
              <a:rPr lang="en-US" sz="2800">
                <a:solidFill>
                  <a:srgbClr val="000000"/>
                </a:solidFill>
              </a:rPr>
              <a:t>n</a:t>
            </a:r>
            <a:r>
              <a:rPr lang="en-US" sz="2800">
                <a:solidFill>
                  <a:srgbClr val="000000"/>
                </a:solidFill>
              </a:rPr>
              <a:t>t</a:t>
            </a:r>
            <a:r>
              <a:rPr lang="en-US" sz="2800">
                <a:solidFill>
                  <a:srgbClr val="000000"/>
                </a:solidFill>
              </a:rPr>
              <a:t>e</a:t>
            </a:r>
            <a:r>
              <a:rPr lang="en-US" sz="2800">
                <a:solidFill>
                  <a:srgbClr val="000000"/>
                </a:solidFill>
              </a:rPr>
              <a:t>r</a:t>
            </a:r>
            <a:r>
              <a:rPr lang="en-US" sz="2800">
                <a:solidFill>
                  <a:srgbClr val="000000"/>
                </a:solidFill>
              </a:rPr>
              <a:t> </a:t>
            </a:r>
            <a:r>
              <a:rPr lang="en-US" sz="2800">
                <a:solidFill>
                  <a:srgbClr val="000000"/>
                </a:solidFill>
              </a:rPr>
              <a:t>:</a:t>
            </a:r>
            <a:r>
              <a:rPr lang="en-US" sz="2800">
                <a:solidFill>
                  <a:srgbClr val="000000"/>
                </a:solidFill>
              </a:rPr>
              <a:t> </a:t>
            </a:r>
            <a:r>
              <a:rPr lang="en-US" sz="2800">
                <a:solidFill>
                  <a:srgbClr val="000000"/>
                </a:solidFill>
              </a:rPr>
              <a:t>Z</a:t>
            </a:r>
            <a:r>
              <a:rPr lang="en-US" sz="2800">
                <a:solidFill>
                  <a:srgbClr val="000000"/>
                </a:solidFill>
              </a:rPr>
              <a:t>h</a:t>
            </a:r>
            <a:r>
              <a:rPr lang="en-US" sz="2800">
                <a:solidFill>
                  <a:srgbClr val="000000"/>
                </a:solidFill>
              </a:rPr>
              <a:t>u</a:t>
            </a:r>
            <a:r>
              <a:rPr lang="en-US" sz="2800">
                <a:solidFill>
                  <a:srgbClr val="000000"/>
                </a:solidFill>
              </a:rPr>
              <a:t> </a:t>
            </a:r>
            <a:r>
              <a:rPr lang="en-US" sz="2800">
                <a:solidFill>
                  <a:srgbClr val="000000"/>
                </a:solidFill>
              </a:rPr>
              <a:t>Z</a:t>
            </a:r>
            <a:r>
              <a:rPr lang="en-US" sz="2800">
                <a:solidFill>
                  <a:srgbClr val="000000"/>
                </a:solidFill>
              </a:rPr>
              <a:t>h</a:t>
            </a:r>
            <a:r>
              <a:rPr lang="en-US" sz="2800">
                <a:solidFill>
                  <a:srgbClr val="000000"/>
                </a:solidFill>
              </a:rPr>
              <a:t>u</a:t>
            </a:r>
            <a:endParaRPr lang="en-US" sz="2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097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97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6" name="文本框 5"/>
          <p:cNvSpPr txBox="1"/>
          <p:nvPr/>
        </p:nvSpPr>
        <p:spPr>
          <a:xfrm flipH="1">
            <a:off x="2173636" y="1968972"/>
            <a:ext cx="3236564" cy="60723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 anchorCtr="0">
            <a:noAutofit/>
          </a:bodyPr>
          <a:p>
            <a:pPr marL="0" marR="0" lvl="0" indent="0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演示佛系体" panose="00000500000000000000" charset="-122"/>
              </a:rPr>
              <a:t>P</a:t>
            </a:r>
            <a:r>
              <a:rPr lang="en-US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演示佛系体" panose="00000500000000000000" charset="-122"/>
              </a:rPr>
              <a:t>e</a:t>
            </a:r>
            <a:r>
              <a:rPr lang="en-US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演示佛系体" panose="00000500000000000000" charset="-122"/>
              </a:rPr>
              <a:t>r</a:t>
            </a:r>
            <a:r>
              <a:rPr lang="en-US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演示佛系体" panose="00000500000000000000" charset="-122"/>
              </a:rPr>
              <a:t>i</a:t>
            </a:r>
            <a:r>
              <a:rPr lang="en-US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演示佛系体" panose="00000500000000000000" charset="-122"/>
              </a:rPr>
              <a:t>s</a:t>
            </a:r>
            <a:r>
              <a:rPr lang="en-US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演示佛系体" panose="00000500000000000000" charset="-122"/>
              </a:rPr>
              <a:t>i</a:t>
            </a:r>
            <a:r>
              <a:rPr lang="en-US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演示佛系体" panose="00000500000000000000" charset="-122"/>
              </a:rPr>
              <a:t>s</a:t>
            </a:r>
            <a:r>
              <a:rPr lang="en-US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演示佛系体" panose="00000500000000000000" charset="-122"/>
              </a:rPr>
              <a:t>t</a:t>
            </a:r>
            <a:r>
              <a:rPr lang="en-US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演示佛系体" panose="00000500000000000000" charset="-122"/>
              </a:rPr>
              <a:t>e</a:t>
            </a:r>
            <a:r>
              <a:rPr lang="en-US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演示佛系体" panose="00000500000000000000" charset="-122"/>
              </a:rPr>
              <a:t>n</a:t>
            </a:r>
            <a:r>
              <a:rPr lang="en-US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演示佛系体" panose="00000500000000000000" charset="-122"/>
              </a:rPr>
              <a:t>c</a:t>
            </a:r>
            <a:r>
              <a:rPr lang="en-US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演示佛系体" panose="00000500000000000000" charset="-122"/>
              </a:rPr>
              <a:t>e</a:t>
            </a:r>
            <a:endPara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  <a:cs typeface="演示佛系体" panose="00000500000000000000" charset="-122"/>
            </a:endParaRPr>
          </a:p>
          <a:p>
            <a:pPr marL="0" marR="0" lvl="0" indent="0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演示佛系体" panose="00000500000000000000" charset="-122"/>
              </a:rPr>
              <a:t>夫子之道</a:t>
            </a:r>
            <a:r>
              <a:rPr lang="en-US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演示佛系体" panose="00000500000000000000" charset="-122"/>
              </a:rPr>
              <a:t>，</a:t>
            </a:r>
            <a:r>
              <a:rPr lang="en-US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演示佛系体" panose="00000500000000000000" charset="-122"/>
              </a:rPr>
              <a:t>忠</a:t>
            </a:r>
            <a:r>
              <a:rPr lang="en-US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演示佛系体" panose="00000500000000000000" charset="-122"/>
              </a:rPr>
              <a:t>恕</a:t>
            </a:r>
            <a:r>
              <a:rPr lang="en-US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演示佛系体" panose="00000500000000000000" charset="-122"/>
              </a:rPr>
              <a:t>而已</a:t>
            </a:r>
            <a:r>
              <a:rPr lang="en-US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演示佛系体" panose="00000500000000000000" charset="-122"/>
              </a:rPr>
              <a:t>。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  <a:cs typeface="演示佛系体" panose="00000500000000000000" charset="-122"/>
            </a:endParaRPr>
          </a:p>
          <a:p>
            <a:pPr marL="0" marR="0" lvl="0" indent="0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演示佛系体" panose="00000500000000000000" charset="-122"/>
              </a:rPr>
              <a:t>参</a:t>
            </a:r>
            <a:r>
              <a:rPr lang="en-US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演示佛系体" panose="00000500000000000000" charset="-122"/>
              </a:rPr>
              <a:t>乎</a:t>
            </a:r>
            <a:r>
              <a:rPr lang="en-US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演示佛系体" panose="00000500000000000000" charset="-122"/>
              </a:rPr>
              <a:t>，</a:t>
            </a:r>
            <a:r>
              <a:rPr lang="en-US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演示佛系体" panose="00000500000000000000" charset="-122"/>
              </a:rPr>
              <a:t>吾</a:t>
            </a:r>
            <a:r>
              <a:rPr lang="en-US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演示佛系体" panose="00000500000000000000" charset="-122"/>
              </a:rPr>
              <a:t>道</a:t>
            </a:r>
            <a:r>
              <a:rPr lang="en-US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演示佛系体" panose="00000500000000000000" charset="-122"/>
              </a:rPr>
              <a:t>一</a:t>
            </a:r>
            <a:r>
              <a:rPr lang="en-US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演示佛系体" panose="00000500000000000000" charset="-122"/>
              </a:rPr>
              <a:t>以</a:t>
            </a:r>
            <a:r>
              <a:rPr lang="en-US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演示佛系体" panose="00000500000000000000" charset="-122"/>
              </a:rPr>
              <a:t>贯之</a:t>
            </a:r>
            <a:r>
              <a:rPr lang="en-US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演示佛系体" panose="00000500000000000000" charset="-122"/>
              </a:rPr>
              <a:t>。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  <a:cs typeface="演示佛系体" panose="00000500000000000000" charset="-122"/>
            </a:endParaRPr>
          </a:p>
        </p:txBody>
      </p:sp>
      <p:sp>
        <p:nvSpPr>
          <p:cNvPr id="1048677" name="任意多边形: 形状 6"/>
          <p:cNvSpPr/>
          <p:nvPr/>
        </p:nvSpPr>
        <p:spPr>
          <a:xfrm>
            <a:off x="991926" y="1763704"/>
            <a:ext cx="1017767" cy="1017768"/>
          </a:xfrm>
          <a:custGeom>
            <a:avLst/>
            <a:gdLst>
              <a:gd name="connsiteX0" fmla="*/ 0 w 1017767"/>
              <a:gd name="connsiteY0" fmla="*/ 508884 h 1017768"/>
              <a:gd name="connsiteX1" fmla="*/ 206276 w 1017767"/>
              <a:gd name="connsiteY1" fmla="*/ 255793 h 1017768"/>
              <a:gd name="connsiteX2" fmla="*/ 251258 w 1017767"/>
              <a:gd name="connsiteY2" fmla="*/ 251258 h 1017768"/>
              <a:gd name="connsiteX3" fmla="*/ 255792 w 1017767"/>
              <a:gd name="connsiteY3" fmla="*/ 206276 h 1017768"/>
              <a:gd name="connsiteX4" fmla="*/ 508884 w 1017767"/>
              <a:gd name="connsiteY4" fmla="*/ 0 h 1017768"/>
              <a:gd name="connsiteX5" fmla="*/ 761975 w 1017767"/>
              <a:gd name="connsiteY5" fmla="*/ 206276 h 1017768"/>
              <a:gd name="connsiteX6" fmla="*/ 766510 w 1017767"/>
              <a:gd name="connsiteY6" fmla="*/ 251258 h 1017768"/>
              <a:gd name="connsiteX7" fmla="*/ 811492 w 1017767"/>
              <a:gd name="connsiteY7" fmla="*/ 255793 h 1017768"/>
              <a:gd name="connsiteX8" fmla="*/ 1017767 w 1017767"/>
              <a:gd name="connsiteY8" fmla="*/ 508884 h 1017768"/>
              <a:gd name="connsiteX9" fmla="*/ 811492 w 1017767"/>
              <a:gd name="connsiteY9" fmla="*/ 761976 h 1017768"/>
              <a:gd name="connsiteX10" fmla="*/ 766510 w 1017767"/>
              <a:gd name="connsiteY10" fmla="*/ 766510 h 1017768"/>
              <a:gd name="connsiteX11" fmla="*/ 761975 w 1017767"/>
              <a:gd name="connsiteY11" fmla="*/ 811492 h 1017768"/>
              <a:gd name="connsiteX12" fmla="*/ 508884 w 1017767"/>
              <a:gd name="connsiteY12" fmla="*/ 1017768 h 1017768"/>
              <a:gd name="connsiteX13" fmla="*/ 255792 w 1017767"/>
              <a:gd name="connsiteY13" fmla="*/ 811492 h 1017768"/>
              <a:gd name="connsiteX14" fmla="*/ 251258 w 1017767"/>
              <a:gd name="connsiteY14" fmla="*/ 766510 h 1017768"/>
              <a:gd name="connsiteX15" fmla="*/ 206276 w 1017767"/>
              <a:gd name="connsiteY15" fmla="*/ 761976 h 1017768"/>
              <a:gd name="connsiteX16" fmla="*/ 0 w 1017767"/>
              <a:gd name="connsiteY16" fmla="*/ 508884 h 1017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17767" h="1017768">
                <a:moveTo>
                  <a:pt x="0" y="508884"/>
                </a:moveTo>
                <a:cubicBezTo>
                  <a:pt x="0" y="384042"/>
                  <a:pt x="88555" y="279882"/>
                  <a:pt x="206276" y="255793"/>
                </a:cubicBezTo>
                <a:lnTo>
                  <a:pt x="251258" y="251258"/>
                </a:lnTo>
                <a:lnTo>
                  <a:pt x="255792" y="206276"/>
                </a:lnTo>
                <a:cubicBezTo>
                  <a:pt x="279881" y="88555"/>
                  <a:pt x="384041" y="0"/>
                  <a:pt x="508884" y="0"/>
                </a:cubicBezTo>
                <a:cubicBezTo>
                  <a:pt x="633726" y="0"/>
                  <a:pt x="737886" y="88555"/>
                  <a:pt x="761975" y="206276"/>
                </a:cubicBezTo>
                <a:lnTo>
                  <a:pt x="766510" y="251258"/>
                </a:lnTo>
                <a:lnTo>
                  <a:pt x="811492" y="255793"/>
                </a:lnTo>
                <a:cubicBezTo>
                  <a:pt x="929213" y="279882"/>
                  <a:pt x="1017767" y="384042"/>
                  <a:pt x="1017767" y="508884"/>
                </a:cubicBezTo>
                <a:cubicBezTo>
                  <a:pt x="1017767" y="633727"/>
                  <a:pt x="929213" y="737886"/>
                  <a:pt x="811492" y="761976"/>
                </a:cubicBezTo>
                <a:lnTo>
                  <a:pt x="766510" y="766510"/>
                </a:lnTo>
                <a:lnTo>
                  <a:pt x="761975" y="811492"/>
                </a:lnTo>
                <a:cubicBezTo>
                  <a:pt x="737886" y="929213"/>
                  <a:pt x="633726" y="1017768"/>
                  <a:pt x="508884" y="1017768"/>
                </a:cubicBezTo>
                <a:cubicBezTo>
                  <a:pt x="384041" y="1017768"/>
                  <a:pt x="279881" y="929213"/>
                  <a:pt x="255792" y="811492"/>
                </a:cubicBezTo>
                <a:lnTo>
                  <a:pt x="251258" y="766510"/>
                </a:lnTo>
                <a:lnTo>
                  <a:pt x="206276" y="761976"/>
                </a:lnTo>
                <a:cubicBezTo>
                  <a:pt x="88555" y="737886"/>
                  <a:pt x="0" y="633727"/>
                  <a:pt x="0" y="508884"/>
                </a:cubicBezTo>
                <a:close/>
              </a:path>
            </a:pathLst>
          </a:custGeom>
          <a:solidFill>
            <a:schemeClr val="accent1"/>
          </a:solidFill>
          <a:ln w="298" cap="flat">
            <a:noFill/>
            <a:prstDash val="solid"/>
            <a:miter/>
          </a:ln>
        </p:spPr>
        <p:txBody>
          <a:bodyPr tIns="0" bIns="72000" rtlCol="0" anchor="ctr"/>
          <a:p>
            <a:pPr algn="ctr"/>
            <a:r>
              <a:rPr lang="en-US"/>
              <a:t>1</a:t>
            </a:r>
            <a:r>
              <a:rPr lang="en-US"/>
              <a:t>.</a:t>
            </a:r>
            <a:endParaRPr lang="zh-CN" altLang="en-US"/>
          </a:p>
        </p:txBody>
      </p:sp>
      <p:sp>
        <p:nvSpPr>
          <p:cNvPr id="1048678" name="文本框 11"/>
          <p:cNvSpPr txBox="1"/>
          <p:nvPr/>
        </p:nvSpPr>
        <p:spPr>
          <a:xfrm flipH="1">
            <a:off x="2173636" y="5270250"/>
            <a:ext cx="3236564" cy="60723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 anchorCtr="0">
            <a:noAutofit/>
          </a:bodyPr>
          <a:p>
            <a:pPr marL="0" marR="0" lvl="0" indent="0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演示佛系体" panose="00000500000000000000" charset="-122"/>
              </a:rPr>
              <a:t>R</a:t>
            </a:r>
            <a:r>
              <a:rPr lang="en-US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演示佛系体" panose="00000500000000000000" charset="-122"/>
              </a:rPr>
              <a:t>e</a:t>
            </a:r>
            <a:r>
              <a:rPr lang="en-US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演示佛系体" panose="00000500000000000000" charset="-122"/>
              </a:rPr>
              <a:t>n</a:t>
            </a:r>
            <a:r>
              <a:rPr lang="en-US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演示佛系体" panose="00000500000000000000" charset="-122"/>
              </a:rPr>
              <a:t> </a:t>
            </a:r>
            <a:r>
              <a:rPr lang="en-US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演示佛系体" panose="00000500000000000000" charset="-122"/>
              </a:rPr>
              <a:t>i</a:t>
            </a:r>
            <a:r>
              <a:rPr lang="en-US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演示佛系体" panose="00000500000000000000" charset="-122"/>
              </a:rPr>
              <a:t>s</a:t>
            </a:r>
            <a:r>
              <a:rPr lang="en-US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演示佛系体" panose="00000500000000000000" charset="-122"/>
              </a:rPr>
              <a:t> </a:t>
            </a:r>
            <a:r>
              <a:rPr lang="en-US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演示佛系体" panose="00000500000000000000" charset="-122"/>
              </a:rPr>
              <a:t>t</a:t>
            </a:r>
            <a:r>
              <a:rPr lang="en-US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演示佛系体" panose="00000500000000000000" charset="-122"/>
              </a:rPr>
              <a:t>h</a:t>
            </a:r>
            <a:r>
              <a:rPr lang="en-US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演示佛系体" panose="00000500000000000000" charset="-122"/>
              </a:rPr>
              <a:t>e</a:t>
            </a:r>
            <a:r>
              <a:rPr lang="en-US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演示佛系体" panose="00000500000000000000" charset="-122"/>
              </a:rPr>
              <a:t> </a:t>
            </a:r>
            <a:r>
              <a:rPr lang="en-US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演示佛系体" panose="00000500000000000000" charset="-122"/>
              </a:rPr>
              <a:t>c</a:t>
            </a:r>
            <a:r>
              <a:rPr lang="en-US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演示佛系体" panose="00000500000000000000" charset="-122"/>
              </a:rPr>
              <a:t>e</a:t>
            </a:r>
            <a:r>
              <a:rPr lang="en-US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演示佛系体" panose="00000500000000000000" charset="-122"/>
              </a:rPr>
              <a:t>n</a:t>
            </a:r>
            <a:r>
              <a:rPr lang="en-US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演示佛系体" panose="00000500000000000000" charset="-122"/>
              </a:rPr>
              <a:t>t</a:t>
            </a:r>
            <a:r>
              <a:rPr lang="en-US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演示佛系体" panose="00000500000000000000" charset="-122"/>
              </a:rPr>
              <a:t>r</a:t>
            </a:r>
            <a:r>
              <a:rPr lang="en-US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演示佛系体" panose="00000500000000000000" charset="-122"/>
              </a:rPr>
              <a:t>a</a:t>
            </a:r>
            <a:r>
              <a:rPr lang="en-US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演示佛系体" panose="00000500000000000000" charset="-122"/>
              </a:rPr>
              <a:t>l</a:t>
            </a:r>
            <a:r>
              <a:rPr lang="en-US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演示佛系体" panose="00000500000000000000" charset="-122"/>
              </a:rPr>
              <a:t> </a:t>
            </a:r>
            <a:r>
              <a:rPr lang="en-US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演示佛系体" panose="00000500000000000000" charset="-122"/>
              </a:rPr>
              <a:t>v</a:t>
            </a:r>
            <a:r>
              <a:rPr lang="en-US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演示佛系体" panose="00000500000000000000" charset="-122"/>
              </a:rPr>
              <a:t>i</a:t>
            </a:r>
            <a:r>
              <a:rPr lang="en-US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演示佛系体" panose="00000500000000000000" charset="-122"/>
              </a:rPr>
              <a:t>r</a:t>
            </a:r>
            <a:r>
              <a:rPr lang="en-US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演示佛系体" panose="00000500000000000000" charset="-122"/>
              </a:rPr>
              <a:t>t</a:t>
            </a:r>
            <a:r>
              <a:rPr lang="en-US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演示佛系体" panose="00000500000000000000" charset="-122"/>
              </a:rPr>
              <a:t>u</a:t>
            </a:r>
            <a:r>
              <a:rPr lang="en-US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演示佛系体" panose="00000500000000000000" charset="-122"/>
              </a:rPr>
              <a:t>e</a:t>
            </a:r>
            <a:r>
              <a:rPr lang="en-US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演示佛系体" panose="00000500000000000000" charset="-122"/>
              </a:rPr>
              <a:t>.</a:t>
            </a:r>
            <a:endPara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  <a:cs typeface="演示佛系体" panose="00000500000000000000" charset="-122"/>
            </a:endParaRPr>
          </a:p>
          <a:p>
            <a:pPr marL="0" marR="0" lvl="0" indent="0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演示佛系体" panose="00000500000000000000" charset="-122"/>
              </a:rPr>
              <a:t>君子</a:t>
            </a:r>
            <a:r>
              <a:rPr lang="en-US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演示佛系体" panose="00000500000000000000" charset="-122"/>
              </a:rPr>
              <a:t>无</a:t>
            </a:r>
            <a:r>
              <a:rPr lang="en-US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演示佛系体" panose="00000500000000000000" charset="-122"/>
              </a:rPr>
              <a:t>终</a:t>
            </a:r>
            <a:r>
              <a:rPr lang="en-US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演示佛系体" panose="00000500000000000000" charset="-122"/>
              </a:rPr>
              <a:t>食</a:t>
            </a:r>
            <a:r>
              <a:rPr lang="en-US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演示佛系体" panose="00000500000000000000" charset="-122"/>
              </a:rPr>
              <a:t>之间</a:t>
            </a:r>
            <a:r>
              <a:rPr lang="en-US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演示佛系体" panose="00000500000000000000" charset="-122"/>
              </a:rPr>
              <a:t>违</a:t>
            </a:r>
            <a:r>
              <a:rPr lang="en-US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演示佛系体" panose="00000500000000000000" charset="-122"/>
              </a:rPr>
              <a:t>仁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  <a:cs typeface="演示佛系体" panose="00000500000000000000" charset="-122"/>
            </a:endParaRPr>
          </a:p>
        </p:txBody>
      </p:sp>
      <p:sp>
        <p:nvSpPr>
          <p:cNvPr id="1048679" name="任意多边形: 形状 12"/>
          <p:cNvSpPr/>
          <p:nvPr/>
        </p:nvSpPr>
        <p:spPr>
          <a:xfrm>
            <a:off x="991926" y="5064982"/>
            <a:ext cx="1017767" cy="1017768"/>
          </a:xfrm>
          <a:custGeom>
            <a:avLst/>
            <a:gdLst>
              <a:gd name="connsiteX0" fmla="*/ 0 w 1017767"/>
              <a:gd name="connsiteY0" fmla="*/ 508884 h 1017768"/>
              <a:gd name="connsiteX1" fmla="*/ 206276 w 1017767"/>
              <a:gd name="connsiteY1" fmla="*/ 255793 h 1017768"/>
              <a:gd name="connsiteX2" fmla="*/ 251258 w 1017767"/>
              <a:gd name="connsiteY2" fmla="*/ 251258 h 1017768"/>
              <a:gd name="connsiteX3" fmla="*/ 255792 w 1017767"/>
              <a:gd name="connsiteY3" fmla="*/ 206276 h 1017768"/>
              <a:gd name="connsiteX4" fmla="*/ 508884 w 1017767"/>
              <a:gd name="connsiteY4" fmla="*/ 0 h 1017768"/>
              <a:gd name="connsiteX5" fmla="*/ 761975 w 1017767"/>
              <a:gd name="connsiteY5" fmla="*/ 206276 h 1017768"/>
              <a:gd name="connsiteX6" fmla="*/ 766510 w 1017767"/>
              <a:gd name="connsiteY6" fmla="*/ 251258 h 1017768"/>
              <a:gd name="connsiteX7" fmla="*/ 811492 w 1017767"/>
              <a:gd name="connsiteY7" fmla="*/ 255793 h 1017768"/>
              <a:gd name="connsiteX8" fmla="*/ 1017767 w 1017767"/>
              <a:gd name="connsiteY8" fmla="*/ 508884 h 1017768"/>
              <a:gd name="connsiteX9" fmla="*/ 811492 w 1017767"/>
              <a:gd name="connsiteY9" fmla="*/ 761976 h 1017768"/>
              <a:gd name="connsiteX10" fmla="*/ 766510 w 1017767"/>
              <a:gd name="connsiteY10" fmla="*/ 766510 h 1017768"/>
              <a:gd name="connsiteX11" fmla="*/ 761975 w 1017767"/>
              <a:gd name="connsiteY11" fmla="*/ 811492 h 1017768"/>
              <a:gd name="connsiteX12" fmla="*/ 508884 w 1017767"/>
              <a:gd name="connsiteY12" fmla="*/ 1017768 h 1017768"/>
              <a:gd name="connsiteX13" fmla="*/ 255792 w 1017767"/>
              <a:gd name="connsiteY13" fmla="*/ 811492 h 1017768"/>
              <a:gd name="connsiteX14" fmla="*/ 251258 w 1017767"/>
              <a:gd name="connsiteY14" fmla="*/ 766510 h 1017768"/>
              <a:gd name="connsiteX15" fmla="*/ 206276 w 1017767"/>
              <a:gd name="connsiteY15" fmla="*/ 761976 h 1017768"/>
              <a:gd name="connsiteX16" fmla="*/ 0 w 1017767"/>
              <a:gd name="connsiteY16" fmla="*/ 508884 h 1017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17767" h="1017768">
                <a:moveTo>
                  <a:pt x="0" y="508884"/>
                </a:moveTo>
                <a:cubicBezTo>
                  <a:pt x="0" y="384042"/>
                  <a:pt x="88555" y="279882"/>
                  <a:pt x="206276" y="255793"/>
                </a:cubicBezTo>
                <a:lnTo>
                  <a:pt x="251258" y="251258"/>
                </a:lnTo>
                <a:lnTo>
                  <a:pt x="255792" y="206276"/>
                </a:lnTo>
                <a:cubicBezTo>
                  <a:pt x="279881" y="88555"/>
                  <a:pt x="384041" y="0"/>
                  <a:pt x="508884" y="0"/>
                </a:cubicBezTo>
                <a:cubicBezTo>
                  <a:pt x="633726" y="0"/>
                  <a:pt x="737886" y="88555"/>
                  <a:pt x="761975" y="206276"/>
                </a:cubicBezTo>
                <a:lnTo>
                  <a:pt x="766510" y="251258"/>
                </a:lnTo>
                <a:lnTo>
                  <a:pt x="811492" y="255793"/>
                </a:lnTo>
                <a:cubicBezTo>
                  <a:pt x="929213" y="279882"/>
                  <a:pt x="1017767" y="384042"/>
                  <a:pt x="1017767" y="508884"/>
                </a:cubicBezTo>
                <a:cubicBezTo>
                  <a:pt x="1017767" y="633727"/>
                  <a:pt x="929213" y="737886"/>
                  <a:pt x="811492" y="761976"/>
                </a:cubicBezTo>
                <a:lnTo>
                  <a:pt x="766510" y="766510"/>
                </a:lnTo>
                <a:lnTo>
                  <a:pt x="761975" y="811492"/>
                </a:lnTo>
                <a:cubicBezTo>
                  <a:pt x="737886" y="929213"/>
                  <a:pt x="633726" y="1017768"/>
                  <a:pt x="508884" y="1017768"/>
                </a:cubicBezTo>
                <a:cubicBezTo>
                  <a:pt x="384041" y="1017768"/>
                  <a:pt x="279881" y="929213"/>
                  <a:pt x="255792" y="811492"/>
                </a:cubicBezTo>
                <a:lnTo>
                  <a:pt x="251258" y="766510"/>
                </a:lnTo>
                <a:lnTo>
                  <a:pt x="206276" y="761976"/>
                </a:lnTo>
                <a:cubicBezTo>
                  <a:pt x="88555" y="737886"/>
                  <a:pt x="0" y="633727"/>
                  <a:pt x="0" y="508884"/>
                </a:cubicBezTo>
                <a:close/>
              </a:path>
            </a:pathLst>
          </a:custGeom>
          <a:solidFill>
            <a:schemeClr val="accent1"/>
          </a:solidFill>
          <a:ln w="298" cap="flat">
            <a:noFill/>
            <a:prstDash val="solid"/>
            <a:miter/>
          </a:ln>
        </p:spPr>
        <p:txBody>
          <a:bodyPr tIns="0" bIns="72000" rtlCol="0" anchor="ctr"/>
          <a:p>
            <a:pPr algn="ctr"/>
            <a:r>
              <a:rPr lang="en-US"/>
              <a:t>2</a:t>
            </a:r>
            <a:r>
              <a:rPr lang="en-US"/>
              <a:t>.</a:t>
            </a:r>
            <a:endParaRPr lang="zh-CN" altLang="en-US"/>
          </a:p>
        </p:txBody>
      </p:sp>
      <p:grpSp>
        <p:nvGrpSpPr>
          <p:cNvPr id="67" name="组合 1"/>
          <p:cNvGrpSpPr/>
          <p:nvPr/>
        </p:nvGrpSpPr>
        <p:grpSpPr>
          <a:xfrm>
            <a:off x="4756151" y="223922"/>
            <a:ext cx="2679699" cy="778877"/>
            <a:chOff x="4756151" y="211222"/>
            <a:chExt cx="2679699" cy="778877"/>
          </a:xfrm>
        </p:grpSpPr>
        <p:sp>
          <p:nvSpPr>
            <p:cNvPr id="1048680" name="文本框 2"/>
            <p:cNvSpPr txBox="1"/>
            <p:nvPr/>
          </p:nvSpPr>
          <p:spPr>
            <a:xfrm>
              <a:off x="4782363" y="211222"/>
              <a:ext cx="2627275" cy="440908"/>
            </a:xfrm>
            <a:prstGeom prst="rect">
              <a:avLst/>
            </a:prstGeom>
            <a:noFill/>
          </p:spPr>
          <p:txBody>
            <a:bodyPr wrap="square" bIns="72000" anchor="ctr" anchorCtr="0">
              <a:noAutofit/>
            </a:bodyPr>
            <a:p>
              <a:pPr algn="ctr"/>
              <a:r>
                <a:rPr lang="en-US" sz="2800"/>
                <a:t>I</a:t>
              </a:r>
              <a:r>
                <a:rPr lang="en-US" sz="2800"/>
                <a:t>n</a:t>
              </a:r>
              <a:r>
                <a:rPr lang="en-US" sz="2800"/>
                <a:t>n</a:t>
              </a:r>
              <a:r>
                <a:rPr lang="en-US" sz="2800"/>
                <a:t>e</a:t>
              </a:r>
              <a:r>
                <a:rPr lang="en-US" sz="2800"/>
                <a:t>r</a:t>
              </a:r>
              <a:r>
                <a:rPr lang="en-US" sz="2800"/>
                <a:t> </a:t>
              </a:r>
              <a:r>
                <a:rPr lang="en-US" sz="2800"/>
                <a:t>S</a:t>
              </a:r>
              <a:r>
                <a:rPr lang="en-US" sz="2800"/>
                <a:t>t</a:t>
              </a:r>
              <a:r>
                <a:rPr lang="en-US" sz="2800"/>
                <a:t>a</a:t>
              </a:r>
              <a:r>
                <a:rPr lang="en-US" sz="2800"/>
                <a:t>b</a:t>
              </a:r>
              <a:r>
                <a:rPr lang="en-US" sz="2800"/>
                <a:t>l</a:t>
              </a:r>
              <a:r>
                <a:rPr lang="en-US" sz="2800"/>
                <a:t>i</a:t>
              </a:r>
              <a:r>
                <a:rPr lang="en-US" sz="2800"/>
                <a:t>t</a:t>
              </a:r>
              <a:r>
                <a:rPr lang="en-US" sz="2800"/>
                <a:t>y</a:t>
              </a:r>
              <a:endParaRPr lang="zh-CN" altLang="en-US" sz="2800"/>
            </a:p>
          </p:txBody>
        </p:sp>
        <p:sp>
          <p:nvSpPr>
            <p:cNvPr id="1048681" name="文本框 3"/>
            <p:cNvSpPr txBox="1"/>
            <p:nvPr/>
          </p:nvSpPr>
          <p:spPr>
            <a:xfrm>
              <a:off x="4756151" y="651545"/>
              <a:ext cx="2679699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p>
              <a:pPr algn="ctr"/>
            </a:p>
          </p:txBody>
        </p:sp>
      </p:grpSp>
      <p:pic>
        <p:nvPicPr>
          <p:cNvPr id="2097173" name="图片 2097172"/>
          <p:cNvPicPr/>
          <p:nvPr/>
        </p:nvPicPr>
        <p:blipFill>
          <a:blip r:embed="rId1"/>
          <a:srcRect l="1698"/>
          <a:stretch>
            <a:fillRect/>
          </a:stretch>
        </p:blipFill>
        <p:spPr>
          <a:xfrm>
            <a:off x="6445106" y="886328"/>
            <a:ext cx="4570299" cy="56437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4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4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4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04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76" grpId="0"/>
      <p:bldP spid="1048677" grpId="0" animBg="1"/>
      <p:bldP spid="1048678" grpId="0"/>
      <p:bldP spid="104867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组合 46"/>
          <p:cNvGrpSpPr/>
          <p:nvPr/>
        </p:nvGrpSpPr>
        <p:grpSpPr>
          <a:xfrm>
            <a:off x="4756151" y="223922"/>
            <a:ext cx="2679699" cy="778877"/>
            <a:chOff x="4756151" y="211222"/>
            <a:chExt cx="2679699" cy="778877"/>
          </a:xfrm>
        </p:grpSpPr>
        <p:sp>
          <p:nvSpPr>
            <p:cNvPr id="1048682" name="文本框 24"/>
            <p:cNvSpPr txBox="1"/>
            <p:nvPr/>
          </p:nvSpPr>
          <p:spPr>
            <a:xfrm>
              <a:off x="4782363" y="211222"/>
              <a:ext cx="2627275" cy="440908"/>
            </a:xfrm>
            <a:prstGeom prst="rect">
              <a:avLst/>
            </a:prstGeom>
            <a:noFill/>
          </p:spPr>
          <p:txBody>
            <a:bodyPr wrap="square" bIns="72000" anchor="ctr" anchorCtr="0">
              <a:noAutofit/>
            </a:bodyPr>
            <a:p>
              <a:pPr algn="ctr"/>
              <a:r>
                <a:rPr lang="en-US" sz="2800"/>
                <a:t>I</a:t>
              </a:r>
              <a:r>
                <a:rPr lang="en-US" sz="2800"/>
                <a:t>n</a:t>
              </a:r>
              <a:r>
                <a:rPr lang="en-US" sz="2800"/>
                <a:t>n</a:t>
              </a:r>
              <a:r>
                <a:rPr lang="en-US" sz="2800"/>
                <a:t>e</a:t>
              </a:r>
              <a:r>
                <a:rPr lang="en-US" sz="2800"/>
                <a:t>r</a:t>
              </a:r>
              <a:r>
                <a:rPr lang="en-US" sz="2800"/>
                <a:t> </a:t>
              </a:r>
              <a:r>
                <a:rPr lang="en-US" sz="2800"/>
                <a:t>S</a:t>
              </a:r>
              <a:r>
                <a:rPr lang="en-US" sz="2800"/>
                <a:t>t</a:t>
              </a:r>
              <a:r>
                <a:rPr lang="en-US" sz="2800"/>
                <a:t>a</a:t>
              </a:r>
              <a:r>
                <a:rPr lang="en-US" sz="2800"/>
                <a:t>b</a:t>
              </a:r>
              <a:r>
                <a:rPr lang="en-US" sz="2800"/>
                <a:t>i</a:t>
              </a:r>
              <a:r>
                <a:rPr lang="en-US" sz="2800"/>
                <a:t>l</a:t>
              </a:r>
              <a:r>
                <a:rPr lang="en-US" sz="2800"/>
                <a:t>i</a:t>
              </a:r>
              <a:r>
                <a:rPr lang="en-US" sz="2800"/>
                <a:t>t</a:t>
              </a:r>
              <a:r>
                <a:rPr lang="en-US" sz="2800"/>
                <a:t>y</a:t>
              </a:r>
              <a:endParaRPr lang="zh-CN" altLang="en-US" sz="2800"/>
            </a:p>
          </p:txBody>
        </p:sp>
        <p:sp>
          <p:nvSpPr>
            <p:cNvPr id="1048683" name="文本框 26"/>
            <p:cNvSpPr txBox="1"/>
            <p:nvPr/>
          </p:nvSpPr>
          <p:spPr>
            <a:xfrm>
              <a:off x="4756151" y="651545"/>
              <a:ext cx="2679699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p>
              <a:pPr algn="ctr"/>
            </a:p>
          </p:txBody>
        </p:sp>
      </p:grpSp>
      <p:sp>
        <p:nvSpPr>
          <p:cNvPr id="1048684" name="矩形 34"/>
          <p:cNvSpPr/>
          <p:nvPr/>
        </p:nvSpPr>
        <p:spPr>
          <a:xfrm>
            <a:off x="5682312" y="1627048"/>
            <a:ext cx="3172570" cy="4455702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/>
          </a:p>
        </p:txBody>
      </p:sp>
      <p:pic>
        <p:nvPicPr>
          <p:cNvPr id="2097174" name="图片 2097173"/>
          <p:cNvPicPr/>
          <p:nvPr/>
        </p:nvPicPr>
        <p:blipFill>
          <a:blip r:embed="rId1"/>
          <a:stretch>
            <a:fillRect/>
          </a:stretch>
        </p:blipFill>
        <p:spPr>
          <a:xfrm>
            <a:off x="5752027" y="1743246"/>
            <a:ext cx="2997394" cy="4303999"/>
          </a:xfrm>
          <a:prstGeom prst="rect">
            <a:avLst/>
          </a:prstGeom>
        </p:spPr>
      </p:pic>
      <p:sp>
        <p:nvSpPr>
          <p:cNvPr id="1048685" name="任意多边形: 形状 6"/>
          <p:cNvSpPr/>
          <p:nvPr/>
        </p:nvSpPr>
        <p:spPr>
          <a:xfrm>
            <a:off x="991926" y="1763704"/>
            <a:ext cx="1017767" cy="1017768"/>
          </a:xfrm>
          <a:custGeom>
            <a:avLst/>
            <a:gdLst>
              <a:gd name="connsiteX0" fmla="*/ 0 w 1017767"/>
              <a:gd name="connsiteY0" fmla="*/ 508884 h 1017768"/>
              <a:gd name="connsiteX1" fmla="*/ 206276 w 1017767"/>
              <a:gd name="connsiteY1" fmla="*/ 255793 h 1017768"/>
              <a:gd name="connsiteX2" fmla="*/ 251258 w 1017767"/>
              <a:gd name="connsiteY2" fmla="*/ 251258 h 1017768"/>
              <a:gd name="connsiteX3" fmla="*/ 255792 w 1017767"/>
              <a:gd name="connsiteY3" fmla="*/ 206276 h 1017768"/>
              <a:gd name="connsiteX4" fmla="*/ 508884 w 1017767"/>
              <a:gd name="connsiteY4" fmla="*/ 0 h 1017768"/>
              <a:gd name="connsiteX5" fmla="*/ 761975 w 1017767"/>
              <a:gd name="connsiteY5" fmla="*/ 206276 h 1017768"/>
              <a:gd name="connsiteX6" fmla="*/ 766510 w 1017767"/>
              <a:gd name="connsiteY6" fmla="*/ 251258 h 1017768"/>
              <a:gd name="connsiteX7" fmla="*/ 811492 w 1017767"/>
              <a:gd name="connsiteY7" fmla="*/ 255793 h 1017768"/>
              <a:gd name="connsiteX8" fmla="*/ 1017767 w 1017767"/>
              <a:gd name="connsiteY8" fmla="*/ 508884 h 1017768"/>
              <a:gd name="connsiteX9" fmla="*/ 811492 w 1017767"/>
              <a:gd name="connsiteY9" fmla="*/ 761976 h 1017768"/>
              <a:gd name="connsiteX10" fmla="*/ 766510 w 1017767"/>
              <a:gd name="connsiteY10" fmla="*/ 766510 h 1017768"/>
              <a:gd name="connsiteX11" fmla="*/ 761975 w 1017767"/>
              <a:gd name="connsiteY11" fmla="*/ 811492 h 1017768"/>
              <a:gd name="connsiteX12" fmla="*/ 508884 w 1017767"/>
              <a:gd name="connsiteY12" fmla="*/ 1017768 h 1017768"/>
              <a:gd name="connsiteX13" fmla="*/ 255792 w 1017767"/>
              <a:gd name="connsiteY13" fmla="*/ 811492 h 1017768"/>
              <a:gd name="connsiteX14" fmla="*/ 251258 w 1017767"/>
              <a:gd name="connsiteY14" fmla="*/ 766510 h 1017768"/>
              <a:gd name="connsiteX15" fmla="*/ 206276 w 1017767"/>
              <a:gd name="connsiteY15" fmla="*/ 761976 h 1017768"/>
              <a:gd name="connsiteX16" fmla="*/ 0 w 1017767"/>
              <a:gd name="connsiteY16" fmla="*/ 508884 h 1017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17767" h="1017768">
                <a:moveTo>
                  <a:pt x="0" y="508884"/>
                </a:moveTo>
                <a:cubicBezTo>
                  <a:pt x="0" y="384042"/>
                  <a:pt x="88555" y="279882"/>
                  <a:pt x="206276" y="255793"/>
                </a:cubicBezTo>
                <a:lnTo>
                  <a:pt x="251258" y="251258"/>
                </a:lnTo>
                <a:lnTo>
                  <a:pt x="255792" y="206276"/>
                </a:lnTo>
                <a:cubicBezTo>
                  <a:pt x="279881" y="88555"/>
                  <a:pt x="384041" y="0"/>
                  <a:pt x="508884" y="0"/>
                </a:cubicBezTo>
                <a:cubicBezTo>
                  <a:pt x="633726" y="0"/>
                  <a:pt x="737886" y="88555"/>
                  <a:pt x="761975" y="206276"/>
                </a:cubicBezTo>
                <a:lnTo>
                  <a:pt x="766510" y="251258"/>
                </a:lnTo>
                <a:lnTo>
                  <a:pt x="811492" y="255793"/>
                </a:lnTo>
                <a:cubicBezTo>
                  <a:pt x="929213" y="279882"/>
                  <a:pt x="1017767" y="384042"/>
                  <a:pt x="1017767" y="508884"/>
                </a:cubicBezTo>
                <a:cubicBezTo>
                  <a:pt x="1017767" y="633727"/>
                  <a:pt x="929213" y="737886"/>
                  <a:pt x="811492" y="761976"/>
                </a:cubicBezTo>
                <a:lnTo>
                  <a:pt x="766510" y="766510"/>
                </a:lnTo>
                <a:lnTo>
                  <a:pt x="761975" y="811492"/>
                </a:lnTo>
                <a:cubicBezTo>
                  <a:pt x="737886" y="929213"/>
                  <a:pt x="633726" y="1017768"/>
                  <a:pt x="508884" y="1017768"/>
                </a:cubicBezTo>
                <a:cubicBezTo>
                  <a:pt x="384041" y="1017768"/>
                  <a:pt x="279881" y="929213"/>
                  <a:pt x="255792" y="811492"/>
                </a:cubicBezTo>
                <a:lnTo>
                  <a:pt x="251258" y="766510"/>
                </a:lnTo>
                <a:lnTo>
                  <a:pt x="206276" y="761976"/>
                </a:lnTo>
                <a:cubicBezTo>
                  <a:pt x="88555" y="737886"/>
                  <a:pt x="0" y="633727"/>
                  <a:pt x="0" y="508884"/>
                </a:cubicBezTo>
                <a:close/>
              </a:path>
            </a:pathLst>
          </a:custGeom>
          <a:solidFill>
            <a:srgbClr val="377C6F"/>
          </a:solidFill>
          <a:ln w="298" cap="flat">
            <a:noFill/>
            <a:prstDash val="solid"/>
            <a:miter/>
          </a:ln>
        </p:spPr>
        <p:txBody>
          <a:bodyPr tIns="0" bIns="72000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en-US">
                <a:latin typeface="Arial" panose="020B0604020202020204"/>
              </a:rPr>
              <a:t>3</a:t>
            </a:r>
            <a:r>
              <a:rPr lang="en-US" altLang="en-US">
                <a:latin typeface="Arial" panose="020B0604020202020204"/>
              </a:rPr>
              <a:t>.</a:t>
            </a:r>
            <a:endParaRPr lang="zh-CN" altLang="en-US"/>
          </a:p>
        </p:txBody>
      </p:sp>
      <p:sp>
        <p:nvSpPr>
          <p:cNvPr id="1048686" name="文本框 5"/>
          <p:cNvSpPr txBox="1"/>
          <p:nvPr/>
        </p:nvSpPr>
        <p:spPr>
          <a:xfrm flipH="1">
            <a:off x="2173636" y="1968972"/>
            <a:ext cx="3236564" cy="60723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演示佛系体" panose="00000500000000000000" charset="-122"/>
              </a:rPr>
              <a:t>A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演示佛系体" panose="00000500000000000000" charset="-122"/>
              </a:rPr>
              <a:t>c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演示佛系体" panose="00000500000000000000" charset="-122"/>
              </a:rPr>
              <a:t>t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演示佛系体" panose="00000500000000000000" charset="-122"/>
              </a:rPr>
              <a:t>i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演示佛系体" panose="00000500000000000000" charset="-122"/>
              </a:rPr>
              <a:t>o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演示佛系体" panose="00000500000000000000" charset="-122"/>
              </a:rPr>
              <a:t>n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演示佛系体" panose="00000500000000000000" charset="-122"/>
              </a:rPr>
              <a:t>-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演示佛系体" panose="00000500000000000000" charset="-122"/>
              </a:rPr>
              <a:t>o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演示佛系体" panose="00000500000000000000" charset="-122"/>
              </a:rPr>
              <a:t>r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演示佛系体" panose="00000500000000000000" charset="-122"/>
              </a:rPr>
              <a:t>i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演示佛系体" panose="00000500000000000000" charset="-122"/>
              </a:rPr>
              <a:t>e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演示佛系体" panose="00000500000000000000" charset="-122"/>
              </a:rPr>
              <a:t>n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演示佛系体" panose="00000500000000000000" charset="-122"/>
              </a:rPr>
              <a:t>t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演示佛系体" panose="00000500000000000000" charset="-122"/>
              </a:rPr>
              <a:t>e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演示佛系体" panose="00000500000000000000" charset="-122"/>
              </a:rPr>
              <a:t>d</a:t>
            </a:r>
            <a:endPara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  <a:cs typeface="演示佛系体" panose="00000500000000000000" charset="-122"/>
            </a:endParaRPr>
          </a:p>
          <a:p>
            <a:pPr marL="0" marR="0" lvl="0" indent="0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演示佛系体" panose="00000500000000000000" charset="-122"/>
              </a:rPr>
              <a:t>君子</a:t>
            </a:r>
            <a:r>
              <a:rPr lang="en-US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演示佛系体" panose="00000500000000000000" charset="-122"/>
              </a:rPr>
              <a:t>欲</a:t>
            </a:r>
            <a:r>
              <a:rPr lang="en-US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演示佛系体" panose="00000500000000000000" charset="-122"/>
              </a:rPr>
              <a:t>讷于言</a:t>
            </a:r>
            <a:r>
              <a:rPr lang="en-US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演示佛系体" panose="00000500000000000000" charset="-122"/>
              </a:rPr>
              <a:t>而</a:t>
            </a:r>
            <a:r>
              <a:rPr lang="en-US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演示佛系体" panose="00000500000000000000" charset="-122"/>
              </a:rPr>
              <a:t>敏</a:t>
            </a:r>
            <a:r>
              <a:rPr lang="en-US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演示佛系体" panose="00000500000000000000" charset="-122"/>
              </a:rPr>
              <a:t>于</a:t>
            </a:r>
            <a:r>
              <a:rPr lang="en-US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演示佛系体" panose="00000500000000000000" charset="-122"/>
              </a:rPr>
              <a:t>行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演示佛系体" panose="00000500000000000000" charset="-122"/>
              </a:rPr>
              <a:t> 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  <a:cs typeface="演示佛系体" panose="00000500000000000000" charset="-122"/>
            </a:endParaRPr>
          </a:p>
          <a:p>
            <a:endParaRPr lang="zh-CN" altLang="en-US"/>
          </a:p>
        </p:txBody>
      </p:sp>
      <p:sp>
        <p:nvSpPr>
          <p:cNvPr id="1048687" name="任意多边形: 形状 12"/>
          <p:cNvSpPr/>
          <p:nvPr/>
        </p:nvSpPr>
        <p:spPr>
          <a:xfrm>
            <a:off x="991926" y="5064982"/>
            <a:ext cx="1017767" cy="1017768"/>
          </a:xfrm>
          <a:custGeom>
            <a:avLst/>
            <a:gdLst>
              <a:gd name="connsiteX0" fmla="*/ 0 w 1017767"/>
              <a:gd name="connsiteY0" fmla="*/ 508884 h 1017768"/>
              <a:gd name="connsiteX1" fmla="*/ 206276 w 1017767"/>
              <a:gd name="connsiteY1" fmla="*/ 255793 h 1017768"/>
              <a:gd name="connsiteX2" fmla="*/ 251258 w 1017767"/>
              <a:gd name="connsiteY2" fmla="*/ 251258 h 1017768"/>
              <a:gd name="connsiteX3" fmla="*/ 255792 w 1017767"/>
              <a:gd name="connsiteY3" fmla="*/ 206276 h 1017768"/>
              <a:gd name="connsiteX4" fmla="*/ 508884 w 1017767"/>
              <a:gd name="connsiteY4" fmla="*/ 0 h 1017768"/>
              <a:gd name="connsiteX5" fmla="*/ 761975 w 1017767"/>
              <a:gd name="connsiteY5" fmla="*/ 206276 h 1017768"/>
              <a:gd name="connsiteX6" fmla="*/ 766510 w 1017767"/>
              <a:gd name="connsiteY6" fmla="*/ 251258 h 1017768"/>
              <a:gd name="connsiteX7" fmla="*/ 811492 w 1017767"/>
              <a:gd name="connsiteY7" fmla="*/ 255793 h 1017768"/>
              <a:gd name="connsiteX8" fmla="*/ 1017767 w 1017767"/>
              <a:gd name="connsiteY8" fmla="*/ 508884 h 1017768"/>
              <a:gd name="connsiteX9" fmla="*/ 811492 w 1017767"/>
              <a:gd name="connsiteY9" fmla="*/ 761976 h 1017768"/>
              <a:gd name="connsiteX10" fmla="*/ 766510 w 1017767"/>
              <a:gd name="connsiteY10" fmla="*/ 766510 h 1017768"/>
              <a:gd name="connsiteX11" fmla="*/ 761975 w 1017767"/>
              <a:gd name="connsiteY11" fmla="*/ 811492 h 1017768"/>
              <a:gd name="connsiteX12" fmla="*/ 508884 w 1017767"/>
              <a:gd name="connsiteY12" fmla="*/ 1017768 h 1017768"/>
              <a:gd name="connsiteX13" fmla="*/ 255792 w 1017767"/>
              <a:gd name="connsiteY13" fmla="*/ 811492 h 1017768"/>
              <a:gd name="connsiteX14" fmla="*/ 251258 w 1017767"/>
              <a:gd name="connsiteY14" fmla="*/ 766510 h 1017768"/>
              <a:gd name="connsiteX15" fmla="*/ 206276 w 1017767"/>
              <a:gd name="connsiteY15" fmla="*/ 761976 h 1017768"/>
              <a:gd name="connsiteX16" fmla="*/ 0 w 1017767"/>
              <a:gd name="connsiteY16" fmla="*/ 508884 h 1017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17767" h="1017768">
                <a:moveTo>
                  <a:pt x="0" y="508884"/>
                </a:moveTo>
                <a:cubicBezTo>
                  <a:pt x="0" y="384042"/>
                  <a:pt x="88555" y="279882"/>
                  <a:pt x="206276" y="255793"/>
                </a:cubicBezTo>
                <a:lnTo>
                  <a:pt x="251258" y="251258"/>
                </a:lnTo>
                <a:lnTo>
                  <a:pt x="255792" y="206276"/>
                </a:lnTo>
                <a:cubicBezTo>
                  <a:pt x="279881" y="88555"/>
                  <a:pt x="384041" y="0"/>
                  <a:pt x="508884" y="0"/>
                </a:cubicBezTo>
                <a:cubicBezTo>
                  <a:pt x="633726" y="0"/>
                  <a:pt x="737886" y="88555"/>
                  <a:pt x="761975" y="206276"/>
                </a:cubicBezTo>
                <a:lnTo>
                  <a:pt x="766510" y="251258"/>
                </a:lnTo>
                <a:lnTo>
                  <a:pt x="811492" y="255793"/>
                </a:lnTo>
                <a:cubicBezTo>
                  <a:pt x="929213" y="279882"/>
                  <a:pt x="1017767" y="384042"/>
                  <a:pt x="1017767" y="508884"/>
                </a:cubicBezTo>
                <a:cubicBezTo>
                  <a:pt x="1017767" y="633727"/>
                  <a:pt x="929213" y="737886"/>
                  <a:pt x="811492" y="761976"/>
                </a:cubicBezTo>
                <a:lnTo>
                  <a:pt x="766510" y="766510"/>
                </a:lnTo>
                <a:lnTo>
                  <a:pt x="761975" y="811492"/>
                </a:lnTo>
                <a:cubicBezTo>
                  <a:pt x="737886" y="929213"/>
                  <a:pt x="633726" y="1017768"/>
                  <a:pt x="508884" y="1017768"/>
                </a:cubicBezTo>
                <a:cubicBezTo>
                  <a:pt x="384041" y="1017768"/>
                  <a:pt x="279881" y="929213"/>
                  <a:pt x="255792" y="811492"/>
                </a:cubicBezTo>
                <a:lnTo>
                  <a:pt x="251258" y="766510"/>
                </a:lnTo>
                <a:lnTo>
                  <a:pt x="206276" y="761976"/>
                </a:lnTo>
                <a:cubicBezTo>
                  <a:pt x="88555" y="737886"/>
                  <a:pt x="0" y="633727"/>
                  <a:pt x="0" y="508884"/>
                </a:cubicBezTo>
                <a:close/>
              </a:path>
            </a:pathLst>
          </a:custGeom>
          <a:solidFill>
            <a:srgbClr val="377C6F"/>
          </a:solidFill>
          <a:ln w="298" cap="flat">
            <a:noFill/>
            <a:prstDash val="solid"/>
            <a:miter/>
          </a:ln>
        </p:spPr>
        <p:txBody>
          <a:bodyPr tIns="0" bIns="72000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en-US">
                <a:latin typeface="Arial" panose="020B0604020202020204"/>
              </a:rPr>
              <a:t>4</a:t>
            </a:r>
            <a:r>
              <a:rPr lang="en-US" altLang="en-US">
                <a:latin typeface="Arial" panose="020B0604020202020204"/>
              </a:rPr>
              <a:t>.</a:t>
            </a:r>
            <a:endParaRPr lang="zh-CN" altLang="en-US"/>
          </a:p>
        </p:txBody>
      </p:sp>
      <p:sp>
        <p:nvSpPr>
          <p:cNvPr id="1048688" name="文本框 11"/>
          <p:cNvSpPr txBox="1"/>
          <p:nvPr/>
        </p:nvSpPr>
        <p:spPr>
          <a:xfrm flipH="1">
            <a:off x="2173636" y="5270250"/>
            <a:ext cx="3236564" cy="60723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演示佛系体" panose="00000500000000000000" charset="-122"/>
              </a:rPr>
              <a:t>E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演示佛系体" panose="00000500000000000000" charset="-122"/>
              </a:rPr>
              <a:t>n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演示佛系体" panose="00000500000000000000" charset="-122"/>
              </a:rPr>
              <a:t>t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演示佛系体" panose="00000500000000000000" charset="-122"/>
              </a:rPr>
              <a:t>h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演示佛系体" panose="00000500000000000000" charset="-122"/>
              </a:rPr>
              <a:t>u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演示佛系体" panose="00000500000000000000" charset="-122"/>
              </a:rPr>
              <a:t>s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演示佛系体" panose="00000500000000000000" charset="-122"/>
              </a:rPr>
              <a:t>i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演示佛系体" panose="00000500000000000000" charset="-122"/>
              </a:rPr>
              <a:t>a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演示佛系体" panose="00000500000000000000" charset="-122"/>
              </a:rPr>
              <a:t>s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演示佛系体" panose="00000500000000000000" charset="-122"/>
              </a:rPr>
              <a:t>m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演示佛系体" panose="00000500000000000000" charset="-122"/>
              </a:rPr>
              <a:t> 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演示佛系体" panose="00000500000000000000" charset="-122"/>
              </a:rPr>
              <a:t>f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演示佛系体" panose="00000500000000000000" charset="-122"/>
              </a:rPr>
              <a:t>o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演示佛系体" panose="00000500000000000000" charset="-122"/>
              </a:rPr>
              <a:t>r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演示佛系体" panose="00000500000000000000" charset="-122"/>
              </a:rPr>
              <a:t> 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演示佛系体" panose="00000500000000000000" charset="-122"/>
              </a:rPr>
              <a:t>l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演示佛系体" panose="00000500000000000000" charset="-122"/>
              </a:rPr>
              <a:t>e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演示佛系体" panose="00000500000000000000" charset="-122"/>
              </a:rPr>
              <a:t>a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演示佛系体" panose="00000500000000000000" charset="-122"/>
              </a:rPr>
              <a:t>r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演示佛系体" panose="00000500000000000000" charset="-122"/>
              </a:rPr>
              <a:t>n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演示佛系体" panose="00000500000000000000" charset="-122"/>
              </a:rPr>
              <a:t>i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演示佛系体" panose="00000500000000000000" charset="-122"/>
              </a:rPr>
              <a:t>n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演示佛系体" panose="00000500000000000000" charset="-122"/>
              </a:rPr>
              <a:t>g</a:t>
            </a:r>
            <a:endPara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  <a:cs typeface="演示佛系体" panose="00000500000000000000" charset="-122"/>
            </a:endParaRPr>
          </a:p>
          <a:p>
            <a:pPr marL="0" marR="0" lvl="0" indent="0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演示佛系体" panose="00000500000000000000" charset="-122"/>
              </a:rPr>
              <a:t>发愤忘食</a:t>
            </a:r>
            <a:r>
              <a:rPr lang="en-US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演示佛系体" panose="00000500000000000000" charset="-122"/>
              </a:rPr>
              <a:t>，</a:t>
            </a:r>
            <a:r>
              <a:rPr lang="en-US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演示佛系体" panose="00000500000000000000" charset="-122"/>
              </a:rPr>
              <a:t>乐</a:t>
            </a:r>
            <a:r>
              <a:rPr lang="en-US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演示佛系体" panose="00000500000000000000" charset="-122"/>
              </a:rPr>
              <a:t>以</a:t>
            </a:r>
            <a:r>
              <a:rPr lang="en-US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演示佛系体" panose="00000500000000000000" charset="-122"/>
              </a:rPr>
              <a:t>忘</a:t>
            </a:r>
            <a:r>
              <a:rPr lang="en-US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演示佛系体" panose="00000500000000000000" charset="-122"/>
              </a:rPr>
              <a:t>忧</a:t>
            </a:r>
            <a:r>
              <a:rPr lang="en-US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演示佛系体" panose="00000500000000000000" charset="-122"/>
              </a:rPr>
              <a:t>，</a:t>
            </a:r>
            <a:r>
              <a:rPr lang="en-US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演示佛系体" panose="00000500000000000000" charset="-122"/>
              </a:rPr>
              <a:t>不知</a:t>
            </a:r>
            <a:r>
              <a:rPr lang="en-US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演示佛系体" panose="00000500000000000000" charset="-122"/>
              </a:rPr>
              <a:t>老</a:t>
            </a:r>
            <a:r>
              <a:rPr lang="en-US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演示佛系体" panose="00000500000000000000" charset="-122"/>
              </a:rPr>
              <a:t>之</a:t>
            </a:r>
            <a:r>
              <a:rPr lang="en-US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演示佛系体" panose="00000500000000000000" charset="-122"/>
              </a:rPr>
              <a:t>将至</a:t>
            </a:r>
            <a:r>
              <a:rPr lang="en-US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演示佛系体" panose="00000500000000000000" charset="-122"/>
              </a:rPr>
              <a:t>云尔</a:t>
            </a:r>
            <a:r>
              <a:rPr lang="en-US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演示佛系体" panose="00000500000000000000" charset="-122"/>
              </a:rPr>
              <a:t>。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  <a:cs typeface="演示佛系体" panose="00000500000000000000" charset="-122"/>
            </a:endParaRPr>
          </a:p>
        </p:txBody>
      </p:sp>
      <p:pic>
        <p:nvPicPr>
          <p:cNvPr id="2097175" name="图片 2097174"/>
          <p:cNvPicPr/>
          <p:nvPr/>
        </p:nvPicPr>
        <p:blipFill>
          <a:blip r:embed="rId2"/>
          <a:stretch>
            <a:fillRect/>
          </a:stretch>
        </p:blipFill>
        <p:spPr>
          <a:xfrm>
            <a:off x="9205277" y="2510120"/>
            <a:ext cx="2511752" cy="30240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1048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8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6" name="图片 15" descr="水里有鱼&#10;&#10;低可信度描述已自动生成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48691" name="任意多边形: 形状 4"/>
          <p:cNvSpPr/>
          <p:nvPr/>
        </p:nvSpPr>
        <p:spPr>
          <a:xfrm rot="5400000">
            <a:off x="4316705" y="688495"/>
            <a:ext cx="3558590" cy="3096000"/>
          </a:xfrm>
          <a:custGeom>
            <a:avLst/>
            <a:gdLst>
              <a:gd name="connsiteX0" fmla="*/ 0 w 3869768"/>
              <a:gd name="connsiteY0" fmla="*/ 1548000 h 3096000"/>
              <a:gd name="connsiteX1" fmla="*/ 1778 w 3869768"/>
              <a:gd name="connsiteY1" fmla="*/ 1545588 h 3096000"/>
              <a:gd name="connsiteX2" fmla="*/ 412048 w 3869768"/>
              <a:gd name="connsiteY2" fmla="*/ 1112796 h 3096000"/>
              <a:gd name="connsiteX3" fmla="*/ 748077 w 3869768"/>
              <a:gd name="connsiteY3" fmla="*/ 683058 h 3096000"/>
              <a:gd name="connsiteX4" fmla="*/ 902958 w 3869768"/>
              <a:gd name="connsiteY4" fmla="*/ 262806 h 3096000"/>
              <a:gd name="connsiteX5" fmla="*/ 1213084 w 3869768"/>
              <a:gd name="connsiteY5" fmla="*/ 0 h 3096000"/>
              <a:gd name="connsiteX6" fmla="*/ 1281891 w 3869768"/>
              <a:gd name="connsiteY6" fmla="*/ 0 h 3096000"/>
              <a:gd name="connsiteX7" fmla="*/ 1368000 w 3869768"/>
              <a:gd name="connsiteY7" fmla="*/ 0 h 3096000"/>
              <a:gd name="connsiteX8" fmla="*/ 3869768 w 3869768"/>
              <a:gd name="connsiteY8" fmla="*/ 0 h 3096000"/>
              <a:gd name="connsiteX9" fmla="*/ 3869768 w 3869768"/>
              <a:gd name="connsiteY9" fmla="*/ 3096000 h 3096000"/>
              <a:gd name="connsiteX10" fmla="*/ 1368000 w 3869768"/>
              <a:gd name="connsiteY10" fmla="*/ 3096000 h 3096000"/>
              <a:gd name="connsiteX11" fmla="*/ 1281891 w 3869768"/>
              <a:gd name="connsiteY11" fmla="*/ 3096000 h 3096000"/>
              <a:gd name="connsiteX12" fmla="*/ 1213084 w 3869768"/>
              <a:gd name="connsiteY12" fmla="*/ 3096000 h 3096000"/>
              <a:gd name="connsiteX13" fmla="*/ 902958 w 3869768"/>
              <a:gd name="connsiteY13" fmla="*/ 2833194 h 3096000"/>
              <a:gd name="connsiteX14" fmla="*/ 748077 w 3869768"/>
              <a:gd name="connsiteY14" fmla="*/ 2412942 h 3096000"/>
              <a:gd name="connsiteX15" fmla="*/ 412048 w 3869768"/>
              <a:gd name="connsiteY15" fmla="*/ 1983204 h 3096000"/>
              <a:gd name="connsiteX16" fmla="*/ 1778 w 3869768"/>
              <a:gd name="connsiteY16" fmla="*/ 1550412 h 30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869768" h="3096000">
                <a:moveTo>
                  <a:pt x="0" y="1548000"/>
                </a:moveTo>
                <a:lnTo>
                  <a:pt x="1778" y="1545588"/>
                </a:lnTo>
                <a:cubicBezTo>
                  <a:pt x="38076" y="1515122"/>
                  <a:pt x="341166" y="1369469"/>
                  <a:pt x="412048" y="1112796"/>
                </a:cubicBezTo>
                <a:cubicBezTo>
                  <a:pt x="493055" y="819455"/>
                  <a:pt x="655269" y="841382"/>
                  <a:pt x="748077" y="683058"/>
                </a:cubicBezTo>
                <a:cubicBezTo>
                  <a:pt x="840886" y="524733"/>
                  <a:pt x="813989" y="436084"/>
                  <a:pt x="902958" y="262806"/>
                </a:cubicBezTo>
                <a:cubicBezTo>
                  <a:pt x="991927" y="89529"/>
                  <a:pt x="1089978" y="27141"/>
                  <a:pt x="1213084" y="0"/>
                </a:cubicBezTo>
                <a:lnTo>
                  <a:pt x="1281891" y="0"/>
                </a:lnTo>
                <a:lnTo>
                  <a:pt x="1368000" y="0"/>
                </a:lnTo>
                <a:lnTo>
                  <a:pt x="3869768" y="0"/>
                </a:lnTo>
                <a:lnTo>
                  <a:pt x="3869768" y="3096000"/>
                </a:lnTo>
                <a:lnTo>
                  <a:pt x="1368000" y="3096000"/>
                </a:lnTo>
                <a:lnTo>
                  <a:pt x="1281891" y="3096000"/>
                </a:lnTo>
                <a:lnTo>
                  <a:pt x="1213084" y="3096000"/>
                </a:lnTo>
                <a:cubicBezTo>
                  <a:pt x="1089978" y="3068859"/>
                  <a:pt x="991927" y="3006471"/>
                  <a:pt x="902958" y="2833194"/>
                </a:cubicBezTo>
                <a:cubicBezTo>
                  <a:pt x="813989" y="2659916"/>
                  <a:pt x="840886" y="2571267"/>
                  <a:pt x="748077" y="2412942"/>
                </a:cubicBezTo>
                <a:cubicBezTo>
                  <a:pt x="655269" y="2254618"/>
                  <a:pt x="493055" y="2276545"/>
                  <a:pt x="412048" y="1983204"/>
                </a:cubicBezTo>
                <a:cubicBezTo>
                  <a:pt x="341166" y="1726531"/>
                  <a:pt x="38076" y="1580878"/>
                  <a:pt x="1778" y="1550412"/>
                </a:cubicBezTo>
                <a:close/>
              </a:path>
            </a:pathLst>
          </a:custGeom>
          <a:solidFill>
            <a:schemeClr val="accent1"/>
          </a:solidFill>
          <a:ln w="76200">
            <a:gradFill>
              <a:gsLst>
                <a:gs pos="0">
                  <a:schemeClr val="bg2">
                    <a:lumMod val="75000"/>
                  </a:schemeClr>
                </a:gs>
                <a:gs pos="50000">
                  <a:schemeClr val="bg2">
                    <a:lumMod val="90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223964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048692" name="文本框 6"/>
          <p:cNvSpPr txBox="1"/>
          <p:nvPr/>
        </p:nvSpPr>
        <p:spPr>
          <a:xfrm>
            <a:off x="5462337" y="965201"/>
            <a:ext cx="1267326" cy="106934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6600" b="0" i="0" u="none" strike="noStrike" cap="none" spc="0" normalizeH="0" baseline="0">
                <a:ln>
                  <a:noFill/>
                </a:ln>
                <a:solidFill>
                  <a:srgbClr val="F4E1BA"/>
                </a:solidFill>
                <a:effectLst/>
                <a:uLnTx/>
                <a:uFillTx/>
                <a:latin typeface="华文行楷" panose="02010800040101010101" pitchFamily="2" charset="-122"/>
                <a:ea typeface="华文行楷" panose="02010800040101010101" pitchFamily="2" charset="-122"/>
              </a:defRPr>
            </a:lvl1pPr>
          </a:lstStyle>
          <a:p>
            <a:r>
              <a:rPr lang="zh-CN" altLang="en-US" dirty="0"/>
              <a:t>叁</a:t>
            </a:r>
            <a:endParaRPr lang="zh-CN" altLang="en-US" dirty="0"/>
          </a:p>
        </p:txBody>
      </p:sp>
      <p:sp>
        <p:nvSpPr>
          <p:cNvPr id="1048693" name="任意多边形: 形状 7"/>
          <p:cNvSpPr/>
          <p:nvPr/>
        </p:nvSpPr>
        <p:spPr>
          <a:xfrm rot="16200000">
            <a:off x="5179654" y="-4258517"/>
            <a:ext cx="1832695" cy="12192002"/>
          </a:xfrm>
          <a:custGeom>
            <a:avLst/>
            <a:gdLst>
              <a:gd name="connsiteX0" fmla="*/ 1832695 w 1832695"/>
              <a:gd name="connsiteY0" fmla="*/ 0 h 12192002"/>
              <a:gd name="connsiteX1" fmla="*/ 1531620 w 1832695"/>
              <a:gd name="connsiteY1" fmla="*/ 301075 h 12192002"/>
              <a:gd name="connsiteX2" fmla="*/ 1531620 w 1832695"/>
              <a:gd name="connsiteY2" fmla="*/ 2897140 h 12192002"/>
              <a:gd name="connsiteX3" fmla="*/ 1531618 w 1832695"/>
              <a:gd name="connsiteY3" fmla="*/ 2897143 h 12192002"/>
              <a:gd name="connsiteX4" fmla="*/ 1531618 w 1832695"/>
              <a:gd name="connsiteY4" fmla="*/ 2923240 h 12192002"/>
              <a:gd name="connsiteX5" fmla="*/ 1467648 w 1832695"/>
              <a:gd name="connsiteY5" fmla="*/ 3054877 h 12192002"/>
              <a:gd name="connsiteX6" fmla="*/ 997835 w 1832695"/>
              <a:gd name="connsiteY6" fmla="*/ 4382173 h 12192002"/>
              <a:gd name="connsiteX7" fmla="*/ 244209 w 1832695"/>
              <a:gd name="connsiteY7" fmla="*/ 6086502 h 12192002"/>
              <a:gd name="connsiteX8" fmla="*/ 240942 w 1832695"/>
              <a:gd name="connsiteY8" fmla="*/ 6096000 h 12192002"/>
              <a:gd name="connsiteX9" fmla="*/ 244209 w 1832695"/>
              <a:gd name="connsiteY9" fmla="*/ 6105498 h 12192002"/>
              <a:gd name="connsiteX10" fmla="*/ 997835 w 1832695"/>
              <a:gd name="connsiteY10" fmla="*/ 7809828 h 12192002"/>
              <a:gd name="connsiteX11" fmla="*/ 1467648 w 1832695"/>
              <a:gd name="connsiteY11" fmla="*/ 9137124 h 12192002"/>
              <a:gd name="connsiteX12" fmla="*/ 1531618 w 1832695"/>
              <a:gd name="connsiteY12" fmla="*/ 9268760 h 12192002"/>
              <a:gd name="connsiteX13" fmla="*/ 1531618 w 1832695"/>
              <a:gd name="connsiteY13" fmla="*/ 9294867 h 12192002"/>
              <a:gd name="connsiteX14" fmla="*/ 1531619 w 1832695"/>
              <a:gd name="connsiteY14" fmla="*/ 9294870 h 12192002"/>
              <a:gd name="connsiteX15" fmla="*/ 1531619 w 1832695"/>
              <a:gd name="connsiteY15" fmla="*/ 11890927 h 12192002"/>
              <a:gd name="connsiteX16" fmla="*/ 1832694 w 1832695"/>
              <a:gd name="connsiteY16" fmla="*/ 12192002 h 12192002"/>
              <a:gd name="connsiteX17" fmla="*/ 1709707 w 1832695"/>
              <a:gd name="connsiteY17" fmla="*/ 12192002 h 12192002"/>
              <a:gd name="connsiteX18" fmla="*/ 1408632 w 1832695"/>
              <a:gd name="connsiteY18" fmla="*/ 11890927 h 12192002"/>
              <a:gd name="connsiteX19" fmla="*/ 1408632 w 1832695"/>
              <a:gd name="connsiteY19" fmla="*/ 9305070 h 12192002"/>
              <a:gd name="connsiteX20" fmla="*/ 1405969 w 1832695"/>
              <a:gd name="connsiteY20" fmla="*/ 9297788 h 12192002"/>
              <a:gd name="connsiteX21" fmla="*/ 815590 w 1832695"/>
              <a:gd name="connsiteY21" fmla="*/ 7809828 h 12192002"/>
              <a:gd name="connsiteX22" fmla="*/ 3520 w 1832695"/>
              <a:gd name="connsiteY22" fmla="*/ 6105498 h 12192002"/>
              <a:gd name="connsiteX23" fmla="*/ 0 w 1832695"/>
              <a:gd name="connsiteY23" fmla="*/ 6096000 h 12192002"/>
              <a:gd name="connsiteX24" fmla="*/ 3520 w 1832695"/>
              <a:gd name="connsiteY24" fmla="*/ 6086502 h 12192002"/>
              <a:gd name="connsiteX25" fmla="*/ 815590 w 1832695"/>
              <a:gd name="connsiteY25" fmla="*/ 4382173 h 12192002"/>
              <a:gd name="connsiteX26" fmla="*/ 1405969 w 1832695"/>
              <a:gd name="connsiteY26" fmla="*/ 2894213 h 12192002"/>
              <a:gd name="connsiteX27" fmla="*/ 1408633 w 1832695"/>
              <a:gd name="connsiteY27" fmla="*/ 2886931 h 12192002"/>
              <a:gd name="connsiteX28" fmla="*/ 1408633 w 1832695"/>
              <a:gd name="connsiteY28" fmla="*/ 301075 h 12192002"/>
              <a:gd name="connsiteX29" fmla="*/ 1709708 w 1832695"/>
              <a:gd name="connsiteY29" fmla="*/ 0 h 12192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832695" h="12192002">
                <a:moveTo>
                  <a:pt x="1832695" y="0"/>
                </a:moveTo>
                <a:cubicBezTo>
                  <a:pt x="1666416" y="0"/>
                  <a:pt x="1531620" y="134796"/>
                  <a:pt x="1531620" y="301075"/>
                </a:cubicBezTo>
                <a:lnTo>
                  <a:pt x="1531620" y="2897140"/>
                </a:lnTo>
                <a:lnTo>
                  <a:pt x="1531618" y="2897143"/>
                </a:lnTo>
                <a:lnTo>
                  <a:pt x="1531618" y="2923240"/>
                </a:lnTo>
                <a:lnTo>
                  <a:pt x="1467648" y="3054877"/>
                </a:lnTo>
                <a:cubicBezTo>
                  <a:pt x="1304947" y="3347771"/>
                  <a:pt x="1109437" y="3515796"/>
                  <a:pt x="997835" y="4382173"/>
                </a:cubicBezTo>
                <a:cubicBezTo>
                  <a:pt x="867633" y="5392947"/>
                  <a:pt x="310884" y="5966526"/>
                  <a:pt x="244209" y="6086502"/>
                </a:cubicBezTo>
                <a:lnTo>
                  <a:pt x="240942" y="6096000"/>
                </a:lnTo>
                <a:lnTo>
                  <a:pt x="244209" y="6105498"/>
                </a:lnTo>
                <a:cubicBezTo>
                  <a:pt x="310884" y="6225475"/>
                  <a:pt x="867633" y="6799054"/>
                  <a:pt x="997835" y="7809828"/>
                </a:cubicBezTo>
                <a:cubicBezTo>
                  <a:pt x="1109436" y="8676206"/>
                  <a:pt x="1304947" y="8844230"/>
                  <a:pt x="1467648" y="9137124"/>
                </a:cubicBezTo>
                <a:lnTo>
                  <a:pt x="1531618" y="9268760"/>
                </a:lnTo>
                <a:lnTo>
                  <a:pt x="1531618" y="9294867"/>
                </a:lnTo>
                <a:lnTo>
                  <a:pt x="1531619" y="9294870"/>
                </a:lnTo>
                <a:lnTo>
                  <a:pt x="1531619" y="11890927"/>
                </a:lnTo>
                <a:cubicBezTo>
                  <a:pt x="1531619" y="12057206"/>
                  <a:pt x="1666415" y="12192002"/>
                  <a:pt x="1832694" y="12192002"/>
                </a:cubicBezTo>
                <a:lnTo>
                  <a:pt x="1709707" y="12192002"/>
                </a:lnTo>
                <a:cubicBezTo>
                  <a:pt x="1543428" y="12192002"/>
                  <a:pt x="1408632" y="12057206"/>
                  <a:pt x="1408632" y="11890927"/>
                </a:cubicBezTo>
                <a:lnTo>
                  <a:pt x="1408632" y="9305070"/>
                </a:lnTo>
                <a:lnTo>
                  <a:pt x="1405969" y="9297788"/>
                </a:lnTo>
                <a:cubicBezTo>
                  <a:pt x="1219254" y="8880840"/>
                  <a:pt x="955889" y="8820602"/>
                  <a:pt x="815590" y="7809828"/>
                </a:cubicBezTo>
                <a:cubicBezTo>
                  <a:pt x="675291" y="6799054"/>
                  <a:pt x="75366" y="6225475"/>
                  <a:pt x="3520" y="6105498"/>
                </a:cubicBezTo>
                <a:lnTo>
                  <a:pt x="0" y="6096000"/>
                </a:lnTo>
                <a:lnTo>
                  <a:pt x="3520" y="6086502"/>
                </a:lnTo>
                <a:cubicBezTo>
                  <a:pt x="75366" y="5966526"/>
                  <a:pt x="675291" y="5392947"/>
                  <a:pt x="815590" y="4382173"/>
                </a:cubicBezTo>
                <a:cubicBezTo>
                  <a:pt x="955889" y="3371399"/>
                  <a:pt x="1219254" y="3311162"/>
                  <a:pt x="1405969" y="2894213"/>
                </a:cubicBezTo>
                <a:lnTo>
                  <a:pt x="1408633" y="2886931"/>
                </a:lnTo>
                <a:lnTo>
                  <a:pt x="1408633" y="301075"/>
                </a:lnTo>
                <a:cubicBezTo>
                  <a:pt x="1408633" y="134796"/>
                  <a:pt x="1543429" y="0"/>
                  <a:pt x="1709708" y="0"/>
                </a:cubicBezTo>
                <a:close/>
              </a:path>
            </a:pathLst>
          </a:custGeom>
          <a:gradFill>
            <a:gsLst>
              <a:gs pos="0">
                <a:srgbClr val="FCF2D2"/>
              </a:gs>
              <a:gs pos="50000">
                <a:srgbClr val="AD8F66"/>
              </a:gs>
              <a:gs pos="100000">
                <a:srgbClr val="FCF2D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>
              <a:solidFill>
                <a:prstClr val="white"/>
              </a:solidFill>
              <a:latin typeface="等线" panose="02010600030101010101" charset="-122"/>
              <a:ea typeface="等线" panose="02010600030101010101" charset="-122"/>
            </a:endParaRPr>
          </a:p>
        </p:txBody>
      </p:sp>
      <p:sp>
        <p:nvSpPr>
          <p:cNvPr id="1048694" name="文本框 8"/>
          <p:cNvSpPr txBox="1"/>
          <p:nvPr/>
        </p:nvSpPr>
        <p:spPr>
          <a:xfrm>
            <a:off x="2721912" y="2993444"/>
            <a:ext cx="6748177" cy="26670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</a:p>
        </p:txBody>
      </p:sp>
      <p:sp>
        <p:nvSpPr>
          <p:cNvPr id="1048695" name="文本框 9"/>
          <p:cNvSpPr txBox="1"/>
          <p:nvPr/>
        </p:nvSpPr>
        <p:spPr>
          <a:xfrm>
            <a:off x="2721912" y="4153332"/>
            <a:ext cx="6748177" cy="81534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sz="4800"/>
              <a:t>A</a:t>
            </a:r>
            <a:r>
              <a:rPr lang="en-US" sz="4800"/>
              <a:t>n</a:t>
            </a:r>
            <a:r>
              <a:rPr lang="en-US" sz="4800"/>
              <a:t>t</a:t>
            </a:r>
            <a:r>
              <a:rPr lang="en-US" sz="4800"/>
              <a:t>i</a:t>
            </a:r>
            <a:r>
              <a:rPr lang="en-US" sz="4800"/>
              <a:t>-</a:t>
            </a:r>
            <a:r>
              <a:rPr lang="en-US" sz="4800"/>
              <a:t>i</a:t>
            </a:r>
            <a:r>
              <a:rPr lang="en-US" sz="4800"/>
              <a:t>n</a:t>
            </a:r>
            <a:r>
              <a:rPr lang="en-US" sz="4800"/>
              <a:t>v</a:t>
            </a:r>
            <a:r>
              <a:rPr lang="en-US" sz="4800"/>
              <a:t>o</a:t>
            </a:r>
            <a:r>
              <a:rPr lang="en-US" sz="4800"/>
              <a:t>l</a:t>
            </a:r>
            <a:r>
              <a:rPr lang="en-US" sz="4800"/>
              <a:t>u</a:t>
            </a:r>
            <a:r>
              <a:rPr lang="en-US" sz="4800"/>
              <a:t>t</a:t>
            </a:r>
            <a:r>
              <a:rPr lang="en-US" sz="4800"/>
              <a:t>i</a:t>
            </a:r>
            <a:r>
              <a:rPr lang="en-US" sz="4800"/>
              <a:t>o</a:t>
            </a:r>
            <a:r>
              <a:rPr lang="en-US" sz="4800"/>
              <a:t>n</a:t>
            </a:r>
            <a:r>
              <a:rPr lang="en-US" sz="4800"/>
              <a:t> </a:t>
            </a:r>
            <a:r>
              <a:rPr lang="en-US" sz="4800"/>
              <a:t>P</a:t>
            </a:r>
            <a:r>
              <a:rPr lang="en-US" sz="4800"/>
              <a:t>i</a:t>
            </a:r>
            <a:r>
              <a:rPr lang="en-US" sz="4800"/>
              <a:t>o</a:t>
            </a:r>
            <a:r>
              <a:rPr lang="en-US" sz="4800"/>
              <a:t>n</a:t>
            </a:r>
            <a:r>
              <a:rPr lang="en-US" sz="4800"/>
              <a:t>e</a:t>
            </a:r>
            <a:r>
              <a:rPr lang="en-US" sz="4800"/>
              <a:t>e</a:t>
            </a:r>
            <a:r>
              <a:rPr lang="en-US" sz="4800"/>
              <a:t>r</a:t>
            </a:r>
            <a:endParaRPr lang="zh-CN" altLang="en-US" sz="4800"/>
          </a:p>
        </p:txBody>
      </p:sp>
      <p:sp>
        <p:nvSpPr>
          <p:cNvPr id="1048696" name="文本框 10"/>
          <p:cNvSpPr txBox="1"/>
          <p:nvPr/>
        </p:nvSpPr>
        <p:spPr>
          <a:xfrm>
            <a:off x="2754575" y="4824282"/>
            <a:ext cx="6682851" cy="18161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zh-CN" sz="1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阿里巴巴普惠体 Light" panose="00020600040101010101" pitchFamily="18" charset="-122"/>
            </a:endParaRPr>
          </a:p>
        </p:txBody>
      </p:sp>
      <p:pic>
        <p:nvPicPr>
          <p:cNvPr id="2097177" name="图片 11" descr="图片包含 小, 桌子, 飞行&#10;&#10;描述已自动生成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 flipH="1">
            <a:off x="538977" y="3522399"/>
            <a:ext cx="1269891" cy="1158081"/>
          </a:xfrm>
          <a:prstGeom prst="rect">
            <a:avLst/>
          </a:prstGeom>
          <a:effectLst/>
        </p:spPr>
      </p:pic>
      <p:sp>
        <p:nvSpPr>
          <p:cNvPr id="1048697" name="图形 82"/>
          <p:cNvSpPr/>
          <p:nvPr/>
        </p:nvSpPr>
        <p:spPr>
          <a:xfrm flipH="1" flipV="1">
            <a:off x="8435872" y="1761274"/>
            <a:ext cx="3521328" cy="1674628"/>
          </a:xfrm>
          <a:custGeom>
            <a:avLst/>
            <a:gdLst>
              <a:gd name="connsiteX0" fmla="*/ 749065 w 3521328"/>
              <a:gd name="connsiteY0" fmla="*/ 1644347 h 1674628"/>
              <a:gd name="connsiteX1" fmla="*/ 970340 w 3521328"/>
              <a:gd name="connsiteY1" fmla="*/ 1672927 h 1674628"/>
              <a:gd name="connsiteX2" fmla="*/ 1098142 w 3521328"/>
              <a:gd name="connsiteY2" fmla="*/ 1564218 h 1674628"/>
              <a:gd name="connsiteX3" fmla="*/ 1109286 w 3521328"/>
              <a:gd name="connsiteY3" fmla="*/ 1562738 h 1674628"/>
              <a:gd name="connsiteX4" fmla="*/ 1104478 w 3521328"/>
              <a:gd name="connsiteY4" fmla="*/ 1528727 h 1674628"/>
              <a:gd name="connsiteX5" fmla="*/ 1367263 w 3521328"/>
              <a:gd name="connsiteY5" fmla="*/ 1470011 h 1674628"/>
              <a:gd name="connsiteX6" fmla="*/ 1333306 w 3521328"/>
              <a:gd name="connsiteY6" fmla="*/ 1311430 h 1674628"/>
              <a:gd name="connsiteX7" fmla="*/ 1045489 w 3521328"/>
              <a:gd name="connsiteY7" fmla="*/ 1270699 h 1674628"/>
              <a:gd name="connsiteX8" fmla="*/ 1007784 w 3521328"/>
              <a:gd name="connsiteY8" fmla="*/ 1173108 h 1674628"/>
              <a:gd name="connsiteX9" fmla="*/ 1125656 w 3521328"/>
              <a:gd name="connsiteY9" fmla="*/ 1172949 h 1674628"/>
              <a:gd name="connsiteX10" fmla="*/ 1397683 w 3521328"/>
              <a:gd name="connsiteY10" fmla="*/ 1273292 h 1674628"/>
              <a:gd name="connsiteX11" fmla="*/ 1444842 w 3521328"/>
              <a:gd name="connsiteY11" fmla="*/ 1445045 h 1674628"/>
              <a:gd name="connsiteX12" fmla="*/ 1566042 w 3521328"/>
              <a:gd name="connsiteY12" fmla="*/ 1512752 h 1674628"/>
              <a:gd name="connsiteX13" fmla="*/ 1771106 w 3521328"/>
              <a:gd name="connsiteY13" fmla="*/ 1502490 h 1674628"/>
              <a:gd name="connsiteX14" fmla="*/ 1831416 w 3521328"/>
              <a:gd name="connsiteY14" fmla="*/ 1420924 h 1674628"/>
              <a:gd name="connsiteX15" fmla="*/ 1713173 w 3521328"/>
              <a:gd name="connsiteY15" fmla="*/ 1247109 h 1674628"/>
              <a:gd name="connsiteX16" fmla="*/ 1649324 w 3521328"/>
              <a:gd name="connsiteY16" fmla="*/ 1248008 h 1674628"/>
              <a:gd name="connsiteX17" fmla="*/ 1551889 w 3521328"/>
              <a:gd name="connsiteY17" fmla="*/ 1330207 h 1674628"/>
              <a:gd name="connsiteX18" fmla="*/ 1550252 w 3521328"/>
              <a:gd name="connsiteY18" fmla="*/ 1287416 h 1674628"/>
              <a:gd name="connsiteX19" fmla="*/ 1853120 w 3521328"/>
              <a:gd name="connsiteY19" fmla="*/ 1184638 h 1674628"/>
              <a:gd name="connsiteX20" fmla="*/ 2251940 w 3521328"/>
              <a:gd name="connsiteY20" fmla="*/ 1314233 h 1674628"/>
              <a:gd name="connsiteX21" fmla="*/ 2435668 w 3521328"/>
              <a:gd name="connsiteY21" fmla="*/ 1325553 h 1674628"/>
              <a:gd name="connsiteX22" fmla="*/ 2430651 w 3521328"/>
              <a:gd name="connsiteY22" fmla="*/ 1294345 h 1674628"/>
              <a:gd name="connsiteX23" fmla="*/ 1936826 w 3521328"/>
              <a:gd name="connsiteY23" fmla="*/ 1102651 h 1674628"/>
              <a:gd name="connsiteX24" fmla="*/ 1675307 w 3521328"/>
              <a:gd name="connsiteY24" fmla="*/ 1057688 h 1674628"/>
              <a:gd name="connsiteX25" fmla="*/ 1626352 w 3521328"/>
              <a:gd name="connsiteY25" fmla="*/ 913071 h 1674628"/>
              <a:gd name="connsiteX26" fmla="*/ 1300459 w 3521328"/>
              <a:gd name="connsiteY26" fmla="*/ 875885 h 1674628"/>
              <a:gd name="connsiteX27" fmla="*/ 1257946 w 3521328"/>
              <a:gd name="connsiteY27" fmla="*/ 934600 h 1674628"/>
              <a:gd name="connsiteX28" fmla="*/ 1253879 w 3521328"/>
              <a:gd name="connsiteY28" fmla="*/ 1032986 h 1674628"/>
              <a:gd name="connsiteX29" fmla="*/ 1298611 w 3521328"/>
              <a:gd name="connsiteY29" fmla="*/ 1023464 h 1674628"/>
              <a:gd name="connsiteX30" fmla="*/ 1411097 w 3521328"/>
              <a:gd name="connsiteY30" fmla="*/ 992045 h 1674628"/>
              <a:gd name="connsiteX31" fmla="*/ 1391556 w 3521328"/>
              <a:gd name="connsiteY31" fmla="*/ 1114022 h 1674628"/>
              <a:gd name="connsiteX32" fmla="*/ 1129881 w 3521328"/>
              <a:gd name="connsiteY32" fmla="*/ 983159 h 1674628"/>
              <a:gd name="connsiteX33" fmla="*/ 1191353 w 3521328"/>
              <a:gd name="connsiteY33" fmla="*/ 789241 h 1674628"/>
              <a:gd name="connsiteX34" fmla="*/ 1293382 w 3521328"/>
              <a:gd name="connsiteY34" fmla="*/ 742429 h 1674628"/>
              <a:gd name="connsiteX35" fmla="*/ 1664746 w 3521328"/>
              <a:gd name="connsiteY35" fmla="*/ 821773 h 1674628"/>
              <a:gd name="connsiteX36" fmla="*/ 2194441 w 3521328"/>
              <a:gd name="connsiteY36" fmla="*/ 1135973 h 1674628"/>
              <a:gd name="connsiteX37" fmla="*/ 3140164 w 3521328"/>
              <a:gd name="connsiteY37" fmla="*/ 1195219 h 1674628"/>
              <a:gd name="connsiteX38" fmla="*/ 3473814 w 3521328"/>
              <a:gd name="connsiteY38" fmla="*/ 1011934 h 1674628"/>
              <a:gd name="connsiteX39" fmla="*/ 3473814 w 3521328"/>
              <a:gd name="connsiteY39" fmla="*/ 968453 h 1674628"/>
              <a:gd name="connsiteX40" fmla="*/ 2787700 w 3521328"/>
              <a:gd name="connsiteY40" fmla="*/ 1192997 h 1674628"/>
              <a:gd name="connsiteX41" fmla="*/ 1999189 w 3521328"/>
              <a:gd name="connsiteY41" fmla="*/ 874774 h 1674628"/>
              <a:gd name="connsiteX42" fmla="*/ 1257736 w 3521328"/>
              <a:gd name="connsiteY42" fmla="*/ 493131 h 1674628"/>
              <a:gd name="connsiteX43" fmla="*/ 1114512 w 3521328"/>
              <a:gd name="connsiteY43" fmla="*/ 493131 h 1674628"/>
              <a:gd name="connsiteX44" fmla="*/ 651471 w 3521328"/>
              <a:gd name="connsiteY44" fmla="*/ 733702 h 1674628"/>
              <a:gd name="connsiteX45" fmla="*/ 527894 w 3521328"/>
              <a:gd name="connsiteY45" fmla="*/ 908998 h 1674628"/>
              <a:gd name="connsiteX46" fmla="*/ 345961 w 3521328"/>
              <a:gd name="connsiteY46" fmla="*/ 1096144 h 1674628"/>
              <a:gd name="connsiteX47" fmla="*/ 171317 w 3521328"/>
              <a:gd name="connsiteY47" fmla="*/ 1097096 h 1674628"/>
              <a:gd name="connsiteX48" fmla="*/ 147183 w 3521328"/>
              <a:gd name="connsiteY48" fmla="*/ 969776 h 1674628"/>
              <a:gd name="connsiteX49" fmla="*/ 265215 w 3521328"/>
              <a:gd name="connsiteY49" fmla="*/ 960254 h 1674628"/>
              <a:gd name="connsiteX50" fmla="*/ 226610 w 3521328"/>
              <a:gd name="connsiteY50" fmla="*/ 1045206 h 1674628"/>
              <a:gd name="connsiteX51" fmla="*/ 306776 w 3521328"/>
              <a:gd name="connsiteY51" fmla="*/ 1083290 h 1674628"/>
              <a:gd name="connsiteX52" fmla="*/ 249055 w 3521328"/>
              <a:gd name="connsiteY52" fmla="*/ 842456 h 1674628"/>
              <a:gd name="connsiteX53" fmla="*/ 90412 w 3521328"/>
              <a:gd name="connsiteY53" fmla="*/ 858060 h 1674628"/>
              <a:gd name="connsiteX54" fmla="*/ 17850 w 3521328"/>
              <a:gd name="connsiteY54" fmla="*/ 1033145 h 1674628"/>
              <a:gd name="connsiteX55" fmla="*/ 17481 w 3521328"/>
              <a:gd name="connsiteY55" fmla="*/ 1224099 h 1674628"/>
              <a:gd name="connsiteX56" fmla="*/ 183939 w 3521328"/>
              <a:gd name="connsiteY56" fmla="*/ 1285035 h 1674628"/>
              <a:gd name="connsiteX57" fmla="*/ 414984 w 3521328"/>
              <a:gd name="connsiteY57" fmla="*/ 1334652 h 1674628"/>
              <a:gd name="connsiteX58" fmla="*/ 557679 w 3521328"/>
              <a:gd name="connsiteY58" fmla="*/ 1230023 h 1674628"/>
              <a:gd name="connsiteX59" fmla="*/ 768710 w 3521328"/>
              <a:gd name="connsiteY59" fmla="*/ 1187812 h 1674628"/>
              <a:gd name="connsiteX60" fmla="*/ 925714 w 3521328"/>
              <a:gd name="connsiteY60" fmla="*/ 1346500 h 1674628"/>
              <a:gd name="connsiteX61" fmla="*/ 682788 w 3521328"/>
              <a:gd name="connsiteY61" fmla="*/ 1432773 h 1674628"/>
              <a:gd name="connsiteX62" fmla="*/ 663827 w 3521328"/>
              <a:gd name="connsiteY62" fmla="*/ 1326452 h 1674628"/>
              <a:gd name="connsiteX63" fmla="*/ 809532 w 3521328"/>
              <a:gd name="connsiteY63" fmla="*/ 1302650 h 1674628"/>
              <a:gd name="connsiteX64" fmla="*/ 732164 w 3521328"/>
              <a:gd name="connsiteY64" fmla="*/ 1373847 h 1674628"/>
              <a:gd name="connsiteX65" fmla="*/ 819197 w 3521328"/>
              <a:gd name="connsiteY65" fmla="*/ 1409922 h 1674628"/>
              <a:gd name="connsiteX66" fmla="*/ 865563 w 3521328"/>
              <a:gd name="connsiteY66" fmla="*/ 1290378 h 1674628"/>
              <a:gd name="connsiteX67" fmla="*/ 825480 w 3521328"/>
              <a:gd name="connsiteY67" fmla="*/ 1245417 h 1674628"/>
              <a:gd name="connsiteX68" fmla="*/ 584770 w 3521328"/>
              <a:gd name="connsiteY68" fmla="*/ 1245046 h 1674628"/>
              <a:gd name="connsiteX69" fmla="*/ 519075 w 3521328"/>
              <a:gd name="connsiteY69" fmla="*/ 1499740 h 1674628"/>
              <a:gd name="connsiteX70" fmla="*/ 678878 w 3521328"/>
              <a:gd name="connsiteY70" fmla="*/ 1579453 h 1674628"/>
              <a:gd name="connsiteX71" fmla="*/ 749012 w 3521328"/>
              <a:gd name="connsiteY71" fmla="*/ 1644347 h 1674628"/>
              <a:gd name="connsiteX72" fmla="*/ 747744 w 3521328"/>
              <a:gd name="connsiteY72" fmla="*/ 1108787 h 1674628"/>
              <a:gd name="connsiteX73" fmla="*/ 664936 w 3521328"/>
              <a:gd name="connsiteY73" fmla="*/ 995429 h 1674628"/>
              <a:gd name="connsiteX74" fmla="*/ 692240 w 3521328"/>
              <a:gd name="connsiteY74" fmla="*/ 923121 h 1674628"/>
              <a:gd name="connsiteX75" fmla="*/ 840322 w 3521328"/>
              <a:gd name="connsiteY75" fmla="*/ 803788 h 1674628"/>
              <a:gd name="connsiteX76" fmla="*/ 737869 w 3521328"/>
              <a:gd name="connsiteY76" fmla="*/ 912859 h 1674628"/>
              <a:gd name="connsiteX77" fmla="*/ 782757 w 3521328"/>
              <a:gd name="connsiteY77" fmla="*/ 1059382 h 1674628"/>
              <a:gd name="connsiteX78" fmla="*/ 829547 w 3521328"/>
              <a:gd name="connsiteY78" fmla="*/ 1066417 h 1674628"/>
              <a:gd name="connsiteX79" fmla="*/ 830129 w 3521328"/>
              <a:gd name="connsiteY79" fmla="*/ 1004316 h 1674628"/>
              <a:gd name="connsiteX80" fmla="*/ 841799 w 3521328"/>
              <a:gd name="connsiteY80" fmla="*/ 1004159 h 1674628"/>
              <a:gd name="connsiteX81" fmla="*/ 928092 w 3521328"/>
              <a:gd name="connsiteY81" fmla="*/ 964380 h 1674628"/>
              <a:gd name="connsiteX82" fmla="*/ 982328 w 3521328"/>
              <a:gd name="connsiteY82" fmla="*/ 1053034 h 1674628"/>
              <a:gd name="connsiteX83" fmla="*/ 888959 w 3521328"/>
              <a:gd name="connsiteY83" fmla="*/ 1124602 h 1674628"/>
              <a:gd name="connsiteX84" fmla="*/ 747744 w 3521328"/>
              <a:gd name="connsiteY84" fmla="*/ 1108787 h 1674628"/>
              <a:gd name="connsiteX85" fmla="*/ 2957926 w 3521328"/>
              <a:gd name="connsiteY85" fmla="*/ 819392 h 1674628"/>
              <a:gd name="connsiteX86" fmla="*/ 2809258 w 3521328"/>
              <a:gd name="connsiteY86" fmla="*/ 809872 h 1674628"/>
              <a:gd name="connsiteX87" fmla="*/ 2739177 w 3521328"/>
              <a:gd name="connsiteY87" fmla="*/ 722488 h 1674628"/>
              <a:gd name="connsiteX88" fmla="*/ 2732043 w 3521328"/>
              <a:gd name="connsiteY88" fmla="*/ 720107 h 1674628"/>
              <a:gd name="connsiteX89" fmla="*/ 2739549 w 3521328"/>
              <a:gd name="connsiteY89" fmla="*/ 698473 h 1674628"/>
              <a:gd name="connsiteX90" fmla="*/ 2574733 w 3521328"/>
              <a:gd name="connsiteY90" fmla="*/ 626534 h 1674628"/>
              <a:gd name="connsiteX91" fmla="*/ 2617083 w 3521328"/>
              <a:gd name="connsiteY91" fmla="*/ 527302 h 1674628"/>
              <a:gd name="connsiteX92" fmla="*/ 2810943 w 3521328"/>
              <a:gd name="connsiteY92" fmla="*/ 537458 h 1674628"/>
              <a:gd name="connsiteX93" fmla="*/ 2848022 w 3521328"/>
              <a:gd name="connsiteY93" fmla="*/ 478533 h 1674628"/>
              <a:gd name="connsiteX94" fmla="*/ 2770807 w 3521328"/>
              <a:gd name="connsiteY94" fmla="*/ 463351 h 1674628"/>
              <a:gd name="connsiteX95" fmla="*/ 2579632 w 3521328"/>
              <a:gd name="connsiteY95" fmla="*/ 494189 h 1674628"/>
              <a:gd name="connsiteX96" fmla="*/ 2526973 w 3521328"/>
              <a:gd name="connsiteY96" fmla="*/ 600403 h 1674628"/>
              <a:gd name="connsiteX97" fmla="*/ 2438941 w 3521328"/>
              <a:gd name="connsiteY97" fmla="*/ 629127 h 1674628"/>
              <a:gd name="connsiteX98" fmla="*/ 2305814 w 3521328"/>
              <a:gd name="connsiteY98" fmla="*/ 596277 h 1674628"/>
              <a:gd name="connsiteX99" fmla="*/ 2276614 w 3521328"/>
              <a:gd name="connsiteY99" fmla="*/ 535289 h 1674628"/>
              <a:gd name="connsiteX100" fmla="*/ 2376150 w 3521328"/>
              <a:gd name="connsiteY100" fmla="*/ 436797 h 1674628"/>
              <a:gd name="connsiteX101" fmla="*/ 2417873 w 3521328"/>
              <a:gd name="connsiteY101" fmla="*/ 445577 h 1674628"/>
              <a:gd name="connsiteX102" fmla="*/ 2471375 w 3521328"/>
              <a:gd name="connsiteY102" fmla="*/ 511698 h 1674628"/>
              <a:gd name="connsiteX103" fmla="*/ 2477862 w 3521328"/>
              <a:gd name="connsiteY103" fmla="*/ 483980 h 1674628"/>
              <a:gd name="connsiteX104" fmla="*/ 2292350 w 3521328"/>
              <a:gd name="connsiteY104" fmla="*/ 378188 h 1674628"/>
              <a:gd name="connsiteX105" fmla="*/ 2014397 w 3521328"/>
              <a:gd name="connsiteY105" fmla="*/ 411883 h 1674628"/>
              <a:gd name="connsiteX106" fmla="*/ 1892517 w 3521328"/>
              <a:gd name="connsiteY106" fmla="*/ 395856 h 1674628"/>
              <a:gd name="connsiteX107" fmla="*/ 1899753 w 3521328"/>
              <a:gd name="connsiteY107" fmla="*/ 376073 h 1674628"/>
              <a:gd name="connsiteX108" fmla="*/ 2247824 w 3521328"/>
              <a:gd name="connsiteY108" fmla="*/ 313919 h 1674628"/>
              <a:gd name="connsiteX109" fmla="*/ 2425007 w 3521328"/>
              <a:gd name="connsiteY109" fmla="*/ 317886 h 1674628"/>
              <a:gd name="connsiteX110" fmla="*/ 2475432 w 3521328"/>
              <a:gd name="connsiteY110" fmla="*/ 229656 h 1674628"/>
              <a:gd name="connsiteX111" fmla="*/ 2693808 w 3521328"/>
              <a:gd name="connsiteY111" fmla="*/ 247007 h 1674628"/>
              <a:gd name="connsiteX112" fmla="*/ 2714248 w 3521328"/>
              <a:gd name="connsiteY112" fmla="*/ 290804 h 1674628"/>
              <a:gd name="connsiteX113" fmla="*/ 2704430 w 3521328"/>
              <a:gd name="connsiteY113" fmla="*/ 355549 h 1674628"/>
              <a:gd name="connsiteX114" fmla="*/ 2676327 w 3521328"/>
              <a:gd name="connsiteY114" fmla="*/ 343648 h 1674628"/>
              <a:gd name="connsiteX115" fmla="*/ 2606618 w 3521328"/>
              <a:gd name="connsiteY115" fmla="*/ 308737 h 1674628"/>
              <a:gd name="connsiteX116" fmla="*/ 2603875 w 3521328"/>
              <a:gd name="connsiteY116" fmla="*/ 390937 h 1674628"/>
              <a:gd name="connsiteX117" fmla="*/ 2792032 w 3521328"/>
              <a:gd name="connsiteY117" fmla="*/ 338835 h 1674628"/>
              <a:gd name="connsiteX118" fmla="*/ 2776353 w 3521328"/>
              <a:gd name="connsiteY118" fmla="*/ 204319 h 1674628"/>
              <a:gd name="connsiteX119" fmla="*/ 2715366 w 3521328"/>
              <a:gd name="connsiteY119" fmla="*/ 160681 h 1674628"/>
              <a:gd name="connsiteX120" fmla="*/ 2461870 w 3521328"/>
              <a:gd name="connsiteY120" fmla="*/ 165176 h 1674628"/>
              <a:gd name="connsiteX121" fmla="*/ 2074758 w 3521328"/>
              <a:gd name="connsiteY121" fmla="*/ 302760 h 1674628"/>
              <a:gd name="connsiteX122" fmla="*/ 1447167 w 3521328"/>
              <a:gd name="connsiteY122" fmla="*/ 220770 h 1674628"/>
              <a:gd name="connsiteX123" fmla="*/ 1251610 w 3521328"/>
              <a:gd name="connsiteY123" fmla="*/ 58434 h 1674628"/>
              <a:gd name="connsiteX124" fmla="*/ 1257154 w 3521328"/>
              <a:gd name="connsiteY124" fmla="*/ 30028 h 1674628"/>
              <a:gd name="connsiteX125" fmla="*/ 1678529 w 3521328"/>
              <a:gd name="connsiteY125" fmla="*/ 264357 h 1674628"/>
              <a:gd name="connsiteX126" fmla="*/ 2235831 w 3521328"/>
              <a:gd name="connsiteY126" fmla="*/ 157083 h 1674628"/>
              <a:gd name="connsiteX127" fmla="*/ 2770337 w 3521328"/>
              <a:gd name="connsiteY127" fmla="*/ 2416 h 1674628"/>
              <a:gd name="connsiteX128" fmla="*/ 2864288 w 3521328"/>
              <a:gd name="connsiteY128" fmla="*/ 20718 h 1674628"/>
              <a:gd name="connsiteX129" fmla="*/ 3137322 w 3521328"/>
              <a:gd name="connsiteY129" fmla="*/ 236957 h 1674628"/>
              <a:gd name="connsiteX130" fmla="*/ 3196135 w 3521328"/>
              <a:gd name="connsiteY130" fmla="*/ 367238 h 1674628"/>
              <a:gd name="connsiteX131" fmla="*/ 3291673 w 3521328"/>
              <a:gd name="connsiteY131" fmla="*/ 512703 h 1674628"/>
              <a:gd name="connsiteX132" fmla="*/ 3406065 w 3521328"/>
              <a:gd name="connsiteY132" fmla="*/ 535607 h 1674628"/>
              <a:gd name="connsiteX133" fmla="*/ 3438009 w 3521328"/>
              <a:gd name="connsiteY133" fmla="*/ 455523 h 1674628"/>
              <a:gd name="connsiteX134" fmla="*/ 3361813 w 3521328"/>
              <a:gd name="connsiteY134" fmla="*/ 434259 h 1674628"/>
              <a:gd name="connsiteX135" fmla="*/ 3376394 w 3521328"/>
              <a:gd name="connsiteY135" fmla="*/ 494666 h 1674628"/>
              <a:gd name="connsiteX136" fmla="*/ 3318973 w 3521328"/>
              <a:gd name="connsiteY136" fmla="*/ 509370 h 1674628"/>
              <a:gd name="connsiteX137" fmla="*/ 3387369 w 3521328"/>
              <a:gd name="connsiteY137" fmla="*/ 359357 h 1674628"/>
              <a:gd name="connsiteX138" fmla="*/ 3489394 w 3521328"/>
              <a:gd name="connsiteY138" fmla="*/ 389773 h 1674628"/>
              <a:gd name="connsiteX139" fmla="*/ 3514754 w 3521328"/>
              <a:gd name="connsiteY139" fmla="*/ 513443 h 1674628"/>
              <a:gd name="connsiteX140" fmla="*/ 3490825 w 3521328"/>
              <a:gd name="connsiteY140" fmla="*/ 638225 h 1674628"/>
              <a:gd name="connsiteX141" fmla="*/ 3373964 w 3521328"/>
              <a:gd name="connsiteY141" fmla="*/ 656790 h 1674628"/>
              <a:gd name="connsiteX142" fmla="*/ 3216164 w 3521328"/>
              <a:gd name="connsiteY142" fmla="*/ 659699 h 1674628"/>
              <a:gd name="connsiteX143" fmla="*/ 3135892 w 3521328"/>
              <a:gd name="connsiteY143" fmla="*/ 573111 h 1674628"/>
              <a:gd name="connsiteX144" fmla="*/ 3002863 w 3521328"/>
              <a:gd name="connsiteY144" fmla="*/ 518627 h 1674628"/>
              <a:gd name="connsiteX145" fmla="*/ 2879809 w 3521328"/>
              <a:gd name="connsiteY145" fmla="*/ 602307 h 1674628"/>
              <a:gd name="connsiteX146" fmla="*/ 3028164 w 3521328"/>
              <a:gd name="connsiteY146" fmla="*/ 689640 h 1674628"/>
              <a:gd name="connsiteX147" fmla="*/ 3054032 w 3521328"/>
              <a:gd name="connsiteY147" fmla="*/ 622620 h 1674628"/>
              <a:gd name="connsiteX148" fmla="*/ 2961551 w 3521328"/>
              <a:gd name="connsiteY148" fmla="*/ 588449 h 1674628"/>
              <a:gd name="connsiteX149" fmla="*/ 3003274 w 3521328"/>
              <a:gd name="connsiteY149" fmla="*/ 644836 h 1674628"/>
              <a:gd name="connsiteX150" fmla="*/ 2941601 w 3521328"/>
              <a:gd name="connsiteY150" fmla="*/ 657320 h 1674628"/>
              <a:gd name="connsiteX151" fmla="*/ 2926334 w 3521328"/>
              <a:gd name="connsiteY151" fmla="*/ 573321 h 1674628"/>
              <a:gd name="connsiteX152" fmla="*/ 2958337 w 3521328"/>
              <a:gd name="connsiteY152" fmla="*/ 548990 h 1674628"/>
              <a:gd name="connsiteX153" fmla="*/ 3116235 w 3521328"/>
              <a:gd name="connsiteY153" fmla="*/ 579510 h 1674628"/>
              <a:gd name="connsiteX154" fmla="*/ 3127014 w 3521328"/>
              <a:gd name="connsiteY154" fmla="*/ 754277 h 1674628"/>
              <a:gd name="connsiteX155" fmla="*/ 3012093 w 3521328"/>
              <a:gd name="connsiteY155" fmla="*/ 785963 h 1674628"/>
              <a:gd name="connsiteX156" fmla="*/ 2957926 w 3521328"/>
              <a:gd name="connsiteY156" fmla="*/ 819392 h 1674628"/>
              <a:gd name="connsiteX157" fmla="*/ 3026615 w 3521328"/>
              <a:gd name="connsiteY157" fmla="*/ 469697 h 1674628"/>
              <a:gd name="connsiteX158" fmla="*/ 3095285 w 3521328"/>
              <a:gd name="connsiteY158" fmla="*/ 406224 h 1674628"/>
              <a:gd name="connsiteX159" fmla="*/ 3086564 w 3521328"/>
              <a:gd name="connsiteY159" fmla="*/ 355443 h 1674628"/>
              <a:gd name="connsiteX160" fmla="*/ 3004607 w 3521328"/>
              <a:gd name="connsiteY160" fmla="*/ 258643 h 1674628"/>
              <a:gd name="connsiteX161" fmla="*/ 3057932 w 3521328"/>
              <a:gd name="connsiteY161" fmla="*/ 342961 h 1674628"/>
              <a:gd name="connsiteX162" fmla="*/ 3009879 w 3521328"/>
              <a:gd name="connsiteY162" fmla="*/ 432883 h 1674628"/>
              <a:gd name="connsiteX163" fmla="*/ 2978346 w 3521328"/>
              <a:gd name="connsiteY163" fmla="*/ 431560 h 1674628"/>
              <a:gd name="connsiteX164" fmla="*/ 2985852 w 3521328"/>
              <a:gd name="connsiteY164" fmla="*/ 390937 h 1674628"/>
              <a:gd name="connsiteX165" fmla="*/ 2978248 w 3521328"/>
              <a:gd name="connsiteY165" fmla="*/ 389349 h 1674628"/>
              <a:gd name="connsiteX166" fmla="*/ 2926707 w 3521328"/>
              <a:gd name="connsiteY166" fmla="*/ 352322 h 1674628"/>
              <a:gd name="connsiteX167" fmla="*/ 2879907 w 3521328"/>
              <a:gd name="connsiteY167" fmla="*/ 403313 h 1674628"/>
              <a:gd name="connsiteX168" fmla="*/ 2932037 w 3521328"/>
              <a:gd name="connsiteY168" fmla="*/ 462028 h 1674628"/>
              <a:gd name="connsiteX169" fmla="*/ 3026615 w 3521328"/>
              <a:gd name="connsiteY169" fmla="*/ 469697 h 1674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</a:cxnLst>
            <a:rect l="l" t="t" r="r" b="b"/>
            <a:pathLst>
              <a:path w="3521328" h="1674628">
                <a:moveTo>
                  <a:pt x="749065" y="1644347"/>
                </a:moveTo>
                <a:cubicBezTo>
                  <a:pt x="818668" y="1676304"/>
                  <a:pt x="895350" y="1676893"/>
                  <a:pt x="970340" y="1672927"/>
                </a:cubicBezTo>
                <a:cubicBezTo>
                  <a:pt x="1016126" y="1640653"/>
                  <a:pt x="1062336" y="1607858"/>
                  <a:pt x="1098142" y="1564218"/>
                </a:cubicBezTo>
                <a:lnTo>
                  <a:pt x="1109286" y="1562738"/>
                </a:lnTo>
                <a:cubicBezTo>
                  <a:pt x="1107775" y="1551389"/>
                  <a:pt x="1106172" y="1540051"/>
                  <a:pt x="1104478" y="1528727"/>
                </a:cubicBezTo>
                <a:cubicBezTo>
                  <a:pt x="1195788" y="1553428"/>
                  <a:pt x="1297501" y="1536661"/>
                  <a:pt x="1367263" y="1470011"/>
                </a:cubicBezTo>
                <a:cubicBezTo>
                  <a:pt x="1371330" y="1416427"/>
                  <a:pt x="1385801" y="1347081"/>
                  <a:pt x="1333306" y="1311430"/>
                </a:cubicBezTo>
                <a:cubicBezTo>
                  <a:pt x="1246434" y="1255624"/>
                  <a:pt x="1138806" y="1297678"/>
                  <a:pt x="1045489" y="1270699"/>
                </a:cubicBezTo>
                <a:cubicBezTo>
                  <a:pt x="1002026" y="1259750"/>
                  <a:pt x="1014490" y="1206590"/>
                  <a:pt x="1007784" y="1173108"/>
                </a:cubicBezTo>
                <a:cubicBezTo>
                  <a:pt x="1046969" y="1161576"/>
                  <a:pt x="1087950" y="1151367"/>
                  <a:pt x="1125656" y="1172949"/>
                </a:cubicBezTo>
                <a:cubicBezTo>
                  <a:pt x="1199327" y="1240761"/>
                  <a:pt x="1302677" y="1256788"/>
                  <a:pt x="1397683" y="1273292"/>
                </a:cubicBezTo>
                <a:cubicBezTo>
                  <a:pt x="1400640" y="1333541"/>
                  <a:pt x="1420339" y="1390615"/>
                  <a:pt x="1444842" y="1445045"/>
                </a:cubicBezTo>
                <a:cubicBezTo>
                  <a:pt x="1483395" y="1470329"/>
                  <a:pt x="1520889" y="1499528"/>
                  <a:pt x="1566042" y="1512752"/>
                </a:cubicBezTo>
                <a:cubicBezTo>
                  <a:pt x="1632848" y="1537825"/>
                  <a:pt x="1704670" y="1519416"/>
                  <a:pt x="1771106" y="1502490"/>
                </a:cubicBezTo>
                <a:cubicBezTo>
                  <a:pt x="1790594" y="1474983"/>
                  <a:pt x="1810609" y="1447689"/>
                  <a:pt x="1831416" y="1420924"/>
                </a:cubicBezTo>
                <a:cubicBezTo>
                  <a:pt x="1843668" y="1337826"/>
                  <a:pt x="1777759" y="1282972"/>
                  <a:pt x="1713173" y="1247109"/>
                </a:cubicBezTo>
                <a:cubicBezTo>
                  <a:pt x="1697225" y="1247268"/>
                  <a:pt x="1665326" y="1247637"/>
                  <a:pt x="1649324" y="1248008"/>
                </a:cubicBezTo>
                <a:cubicBezTo>
                  <a:pt x="1612410" y="1269800"/>
                  <a:pt x="1577873" y="1295615"/>
                  <a:pt x="1551889" y="1330207"/>
                </a:cubicBezTo>
                <a:lnTo>
                  <a:pt x="1550252" y="1287416"/>
                </a:lnTo>
                <a:cubicBezTo>
                  <a:pt x="1595352" y="1165861"/>
                  <a:pt x="1745123" y="1147665"/>
                  <a:pt x="1853120" y="1184638"/>
                </a:cubicBezTo>
                <a:cubicBezTo>
                  <a:pt x="1985628" y="1229440"/>
                  <a:pt x="2116638" y="1278686"/>
                  <a:pt x="2251940" y="1314233"/>
                </a:cubicBezTo>
                <a:cubicBezTo>
                  <a:pt x="2312987" y="1320157"/>
                  <a:pt x="2374249" y="1324601"/>
                  <a:pt x="2435668" y="1325553"/>
                </a:cubicBezTo>
                <a:cubicBezTo>
                  <a:pt x="2434355" y="1317725"/>
                  <a:pt x="2431984" y="1302120"/>
                  <a:pt x="2430651" y="1294345"/>
                </a:cubicBezTo>
                <a:cubicBezTo>
                  <a:pt x="2250039" y="1282019"/>
                  <a:pt x="2087712" y="1195959"/>
                  <a:pt x="1936826" y="1102651"/>
                </a:cubicBezTo>
                <a:cubicBezTo>
                  <a:pt x="1851060" y="1079798"/>
                  <a:pt x="1763870" y="1062872"/>
                  <a:pt x="1675307" y="1057688"/>
                </a:cubicBezTo>
                <a:cubicBezTo>
                  <a:pt x="1663836" y="1007971"/>
                  <a:pt x="1647437" y="959524"/>
                  <a:pt x="1626352" y="913071"/>
                </a:cubicBezTo>
                <a:cubicBezTo>
                  <a:pt x="1540957" y="827381"/>
                  <a:pt x="1403809" y="818652"/>
                  <a:pt x="1300459" y="875885"/>
                </a:cubicBezTo>
                <a:cubicBezTo>
                  <a:pt x="1286729" y="895775"/>
                  <a:pt x="1272469" y="915293"/>
                  <a:pt x="1257946" y="934600"/>
                </a:cubicBezTo>
                <a:cubicBezTo>
                  <a:pt x="1256098" y="967342"/>
                  <a:pt x="1254779" y="1000245"/>
                  <a:pt x="1253879" y="1032986"/>
                </a:cubicBezTo>
                <a:lnTo>
                  <a:pt x="1298611" y="1023464"/>
                </a:lnTo>
                <a:cubicBezTo>
                  <a:pt x="1321583" y="987442"/>
                  <a:pt x="1373760" y="966390"/>
                  <a:pt x="1411097" y="992045"/>
                </a:cubicBezTo>
                <a:cubicBezTo>
                  <a:pt x="1462639" y="1016060"/>
                  <a:pt x="1444631" y="1105242"/>
                  <a:pt x="1391556" y="1114022"/>
                </a:cubicBezTo>
                <a:cubicBezTo>
                  <a:pt x="1290266" y="1129256"/>
                  <a:pt x="1165000" y="1089108"/>
                  <a:pt x="1129881" y="983159"/>
                </a:cubicBezTo>
                <a:cubicBezTo>
                  <a:pt x="1109813" y="909897"/>
                  <a:pt x="1153645" y="847057"/>
                  <a:pt x="1191353" y="789241"/>
                </a:cubicBezTo>
                <a:cubicBezTo>
                  <a:pt x="1224359" y="771787"/>
                  <a:pt x="1256836" y="751898"/>
                  <a:pt x="1293382" y="742429"/>
                </a:cubicBezTo>
                <a:cubicBezTo>
                  <a:pt x="1421817" y="697044"/>
                  <a:pt x="1551889" y="765280"/>
                  <a:pt x="1664746" y="821773"/>
                </a:cubicBezTo>
                <a:cubicBezTo>
                  <a:pt x="1834003" y="937244"/>
                  <a:pt x="2002148" y="1061392"/>
                  <a:pt x="2194441" y="1135973"/>
                </a:cubicBezTo>
                <a:cubicBezTo>
                  <a:pt x="2485583" y="1271441"/>
                  <a:pt x="2839673" y="1343962"/>
                  <a:pt x="3140164" y="1195219"/>
                </a:cubicBezTo>
                <a:cubicBezTo>
                  <a:pt x="3252067" y="1135180"/>
                  <a:pt x="3367458" y="1081649"/>
                  <a:pt x="3473814" y="1011934"/>
                </a:cubicBezTo>
                <a:lnTo>
                  <a:pt x="3473814" y="968453"/>
                </a:lnTo>
                <a:cubicBezTo>
                  <a:pt x="3258887" y="1076255"/>
                  <a:pt x="3035278" y="1198974"/>
                  <a:pt x="2787700" y="1192997"/>
                </a:cubicBezTo>
                <a:cubicBezTo>
                  <a:pt x="2495245" y="1196540"/>
                  <a:pt x="2215038" y="1066786"/>
                  <a:pt x="1999189" y="874774"/>
                </a:cubicBezTo>
                <a:cubicBezTo>
                  <a:pt x="1798515" y="677527"/>
                  <a:pt x="1541327" y="523653"/>
                  <a:pt x="1257736" y="493131"/>
                </a:cubicBezTo>
                <a:lnTo>
                  <a:pt x="1114512" y="493131"/>
                </a:lnTo>
                <a:cubicBezTo>
                  <a:pt x="935801" y="507678"/>
                  <a:pt x="771140" y="602996"/>
                  <a:pt x="651471" y="733702"/>
                </a:cubicBezTo>
                <a:cubicBezTo>
                  <a:pt x="603782" y="787390"/>
                  <a:pt x="571832" y="852453"/>
                  <a:pt x="527894" y="908998"/>
                </a:cubicBezTo>
                <a:cubicBezTo>
                  <a:pt x="475347" y="977551"/>
                  <a:pt x="429455" y="1061233"/>
                  <a:pt x="345961" y="1096144"/>
                </a:cubicBezTo>
                <a:cubicBezTo>
                  <a:pt x="288926" y="1111802"/>
                  <a:pt x="229251" y="1103762"/>
                  <a:pt x="171317" y="1097096"/>
                </a:cubicBezTo>
                <a:cubicBezTo>
                  <a:pt x="138628" y="1063084"/>
                  <a:pt x="120619" y="1013467"/>
                  <a:pt x="147183" y="969776"/>
                </a:cubicBezTo>
                <a:cubicBezTo>
                  <a:pt x="176123" y="931691"/>
                  <a:pt x="227719" y="947082"/>
                  <a:pt x="265215" y="960254"/>
                </a:cubicBezTo>
                <a:cubicBezTo>
                  <a:pt x="255289" y="989821"/>
                  <a:pt x="242352" y="1018290"/>
                  <a:pt x="226610" y="1045206"/>
                </a:cubicBezTo>
                <a:cubicBezTo>
                  <a:pt x="244988" y="1071652"/>
                  <a:pt x="278945" y="1073293"/>
                  <a:pt x="306776" y="1083290"/>
                </a:cubicBezTo>
                <a:cubicBezTo>
                  <a:pt x="395869" y="1023676"/>
                  <a:pt x="361910" y="849860"/>
                  <a:pt x="249055" y="842456"/>
                </a:cubicBezTo>
                <a:cubicBezTo>
                  <a:pt x="196192" y="839282"/>
                  <a:pt x="140265" y="837219"/>
                  <a:pt x="90412" y="858060"/>
                </a:cubicBezTo>
                <a:cubicBezTo>
                  <a:pt x="32848" y="894081"/>
                  <a:pt x="10615" y="968294"/>
                  <a:pt x="17850" y="1033145"/>
                </a:cubicBezTo>
                <a:cubicBezTo>
                  <a:pt x="26353" y="1096727"/>
                  <a:pt x="-25983" y="1166230"/>
                  <a:pt x="17481" y="1224099"/>
                </a:cubicBezTo>
                <a:cubicBezTo>
                  <a:pt x="56824" y="1273820"/>
                  <a:pt x="126957" y="1272762"/>
                  <a:pt x="183939" y="1285035"/>
                </a:cubicBezTo>
                <a:cubicBezTo>
                  <a:pt x="239813" y="1356974"/>
                  <a:pt x="334238" y="1371254"/>
                  <a:pt x="414984" y="1334652"/>
                </a:cubicBezTo>
                <a:cubicBezTo>
                  <a:pt x="463253" y="1300799"/>
                  <a:pt x="511469" y="1266785"/>
                  <a:pt x="557679" y="1230023"/>
                </a:cubicBezTo>
                <a:cubicBezTo>
                  <a:pt x="616720" y="1182787"/>
                  <a:pt x="697257" y="1185219"/>
                  <a:pt x="768710" y="1187812"/>
                </a:cubicBezTo>
                <a:cubicBezTo>
                  <a:pt x="849985" y="1192626"/>
                  <a:pt x="937387" y="1256788"/>
                  <a:pt x="925714" y="1346500"/>
                </a:cubicBezTo>
                <a:cubicBezTo>
                  <a:pt x="921068" y="1462183"/>
                  <a:pt x="760736" y="1507727"/>
                  <a:pt x="682788" y="1432773"/>
                </a:cubicBezTo>
                <a:cubicBezTo>
                  <a:pt x="653478" y="1404526"/>
                  <a:pt x="662561" y="1362527"/>
                  <a:pt x="663827" y="1326452"/>
                </a:cubicBezTo>
                <a:cubicBezTo>
                  <a:pt x="709668" y="1305082"/>
                  <a:pt x="758888" y="1285934"/>
                  <a:pt x="809532" y="1302650"/>
                </a:cubicBezTo>
                <a:cubicBezTo>
                  <a:pt x="776843" y="1316983"/>
                  <a:pt x="716745" y="1322750"/>
                  <a:pt x="732164" y="1373847"/>
                </a:cubicBezTo>
                <a:cubicBezTo>
                  <a:pt x="736601" y="1412354"/>
                  <a:pt x="788937" y="1414417"/>
                  <a:pt x="819197" y="1409922"/>
                </a:cubicBezTo>
                <a:cubicBezTo>
                  <a:pt x="866726" y="1390774"/>
                  <a:pt x="863557" y="1332430"/>
                  <a:pt x="865563" y="1290378"/>
                </a:cubicBezTo>
                <a:cubicBezTo>
                  <a:pt x="852204" y="1275567"/>
                  <a:pt x="838630" y="1260492"/>
                  <a:pt x="825480" y="1245417"/>
                </a:cubicBezTo>
                <a:cubicBezTo>
                  <a:pt x="748642" y="1220344"/>
                  <a:pt x="660713" y="1213678"/>
                  <a:pt x="584770" y="1245046"/>
                </a:cubicBezTo>
                <a:cubicBezTo>
                  <a:pt x="491825" y="1286833"/>
                  <a:pt x="469909" y="1417909"/>
                  <a:pt x="519075" y="1499740"/>
                </a:cubicBezTo>
                <a:cubicBezTo>
                  <a:pt x="551025" y="1557925"/>
                  <a:pt x="621157" y="1564960"/>
                  <a:pt x="678878" y="1579453"/>
                </a:cubicBezTo>
                <a:cubicBezTo>
                  <a:pt x="702115" y="1601194"/>
                  <a:pt x="725458" y="1622775"/>
                  <a:pt x="749012" y="1644347"/>
                </a:cubicBezTo>
                <a:moveTo>
                  <a:pt x="747744" y="1108787"/>
                </a:moveTo>
                <a:cubicBezTo>
                  <a:pt x="705731" y="1084038"/>
                  <a:pt x="675772" y="1043027"/>
                  <a:pt x="664936" y="995429"/>
                </a:cubicBezTo>
                <a:cubicBezTo>
                  <a:pt x="674073" y="971415"/>
                  <a:pt x="682945" y="947295"/>
                  <a:pt x="692240" y="923121"/>
                </a:cubicBezTo>
                <a:cubicBezTo>
                  <a:pt x="729895" y="869961"/>
                  <a:pt x="777582" y="825159"/>
                  <a:pt x="840322" y="803788"/>
                </a:cubicBezTo>
                <a:cubicBezTo>
                  <a:pt x="800448" y="834467"/>
                  <a:pt x="766862" y="872024"/>
                  <a:pt x="737869" y="912859"/>
                </a:cubicBezTo>
                <a:cubicBezTo>
                  <a:pt x="725088" y="968084"/>
                  <a:pt x="747374" y="1018123"/>
                  <a:pt x="782757" y="1059382"/>
                </a:cubicBezTo>
                <a:cubicBezTo>
                  <a:pt x="798389" y="1061602"/>
                  <a:pt x="813969" y="1063983"/>
                  <a:pt x="829547" y="1066417"/>
                </a:cubicBezTo>
                <a:cubicBezTo>
                  <a:pt x="829759" y="1050812"/>
                  <a:pt x="829917" y="1019762"/>
                  <a:pt x="830129" y="1004316"/>
                </a:cubicBezTo>
                <a:lnTo>
                  <a:pt x="841799" y="1004159"/>
                </a:lnTo>
                <a:cubicBezTo>
                  <a:pt x="847926" y="957663"/>
                  <a:pt x="892867" y="966602"/>
                  <a:pt x="928092" y="964380"/>
                </a:cubicBezTo>
                <a:cubicBezTo>
                  <a:pt x="953177" y="989452"/>
                  <a:pt x="975251" y="1017699"/>
                  <a:pt x="982328" y="1053034"/>
                </a:cubicBezTo>
                <a:cubicBezTo>
                  <a:pt x="957614" y="1083712"/>
                  <a:pt x="934059" y="1125342"/>
                  <a:pt x="888959" y="1124602"/>
                </a:cubicBezTo>
                <a:cubicBezTo>
                  <a:pt x="841429" y="1136503"/>
                  <a:pt x="793901" y="1118678"/>
                  <a:pt x="747744" y="1108787"/>
                </a:cubicBezTo>
                <a:close/>
                <a:moveTo>
                  <a:pt x="2957926" y="819392"/>
                </a:moveTo>
                <a:cubicBezTo>
                  <a:pt x="2908226" y="831401"/>
                  <a:pt x="2857899" y="821985"/>
                  <a:pt x="2809258" y="809872"/>
                </a:cubicBezTo>
                <a:cubicBezTo>
                  <a:pt x="2783271" y="782895"/>
                  <a:pt x="2757128" y="755600"/>
                  <a:pt x="2739177" y="722488"/>
                </a:cubicBezTo>
                <a:lnTo>
                  <a:pt x="2732043" y="720107"/>
                </a:lnTo>
                <a:cubicBezTo>
                  <a:pt x="2733885" y="714660"/>
                  <a:pt x="2737589" y="703920"/>
                  <a:pt x="2739549" y="698473"/>
                </a:cubicBezTo>
                <a:cubicBezTo>
                  <a:pt x="2676543" y="702968"/>
                  <a:pt x="2612008" y="679060"/>
                  <a:pt x="2574733" y="626534"/>
                </a:cubicBezTo>
                <a:cubicBezTo>
                  <a:pt x="2578789" y="591095"/>
                  <a:pt x="2578104" y="543912"/>
                  <a:pt x="2617083" y="527302"/>
                </a:cubicBezTo>
                <a:cubicBezTo>
                  <a:pt x="2681089" y="501964"/>
                  <a:pt x="2746310" y="543170"/>
                  <a:pt x="2810943" y="537458"/>
                </a:cubicBezTo>
                <a:cubicBezTo>
                  <a:pt x="2840830" y="535872"/>
                  <a:pt x="2839419" y="499532"/>
                  <a:pt x="2848022" y="478533"/>
                </a:cubicBezTo>
                <a:cubicBezTo>
                  <a:pt x="2823839" y="465995"/>
                  <a:pt x="2798224" y="454094"/>
                  <a:pt x="2770807" y="463351"/>
                </a:cubicBezTo>
                <a:cubicBezTo>
                  <a:pt x="2713876" y="498262"/>
                  <a:pt x="2644069" y="495512"/>
                  <a:pt x="2579632" y="494189"/>
                </a:cubicBezTo>
                <a:cubicBezTo>
                  <a:pt x="2570127" y="533173"/>
                  <a:pt x="2549961" y="567927"/>
                  <a:pt x="2526973" y="600403"/>
                </a:cubicBezTo>
                <a:cubicBezTo>
                  <a:pt x="2498459" y="611988"/>
                  <a:pt x="2470218" y="626271"/>
                  <a:pt x="2438941" y="629127"/>
                </a:cubicBezTo>
                <a:cubicBezTo>
                  <a:pt x="2391946" y="637008"/>
                  <a:pt x="2347224" y="615797"/>
                  <a:pt x="2305814" y="596277"/>
                </a:cubicBezTo>
                <a:cubicBezTo>
                  <a:pt x="2296525" y="575737"/>
                  <a:pt x="2286785" y="555401"/>
                  <a:pt x="2276614" y="535289"/>
                </a:cubicBezTo>
                <a:cubicBezTo>
                  <a:pt x="2279083" y="479432"/>
                  <a:pt x="2329253" y="452031"/>
                  <a:pt x="2376150" y="436797"/>
                </a:cubicBezTo>
                <a:cubicBezTo>
                  <a:pt x="2386615" y="438966"/>
                  <a:pt x="2407467" y="443304"/>
                  <a:pt x="2417873" y="445577"/>
                </a:cubicBezTo>
                <a:cubicBezTo>
                  <a:pt x="2439372" y="464515"/>
                  <a:pt x="2458695" y="485778"/>
                  <a:pt x="2471375" y="511698"/>
                </a:cubicBezTo>
                <a:lnTo>
                  <a:pt x="2477862" y="483980"/>
                </a:lnTo>
                <a:cubicBezTo>
                  <a:pt x="2463712" y="398818"/>
                  <a:pt x="2367821" y="367768"/>
                  <a:pt x="2292350" y="378188"/>
                </a:cubicBezTo>
                <a:cubicBezTo>
                  <a:pt x="2199771" y="390513"/>
                  <a:pt x="2107623" y="405959"/>
                  <a:pt x="2014397" y="411883"/>
                </a:cubicBezTo>
                <a:cubicBezTo>
                  <a:pt x="1973575" y="408203"/>
                  <a:pt x="1932912" y="402856"/>
                  <a:pt x="1892517" y="395856"/>
                </a:cubicBezTo>
                <a:lnTo>
                  <a:pt x="1899753" y="376073"/>
                </a:lnTo>
                <a:cubicBezTo>
                  <a:pt x="2019747" y="391096"/>
                  <a:pt x="2137078" y="355602"/>
                  <a:pt x="2247824" y="313919"/>
                </a:cubicBezTo>
                <a:cubicBezTo>
                  <a:pt x="2306970" y="309899"/>
                  <a:pt x="2366273" y="310005"/>
                  <a:pt x="2425007" y="317886"/>
                </a:cubicBezTo>
                <a:cubicBezTo>
                  <a:pt x="2438843" y="286864"/>
                  <a:pt x="2455736" y="257306"/>
                  <a:pt x="2475432" y="229656"/>
                </a:cubicBezTo>
                <a:cubicBezTo>
                  <a:pt x="2542299" y="184590"/>
                  <a:pt x="2633350" y="196385"/>
                  <a:pt x="2693808" y="247007"/>
                </a:cubicBezTo>
                <a:cubicBezTo>
                  <a:pt x="2700314" y="261764"/>
                  <a:pt x="2707233" y="276311"/>
                  <a:pt x="2714248" y="290804"/>
                </a:cubicBezTo>
                <a:cubicBezTo>
                  <a:pt x="2711289" y="312431"/>
                  <a:pt x="2707997" y="334016"/>
                  <a:pt x="2704430" y="355549"/>
                </a:cubicBezTo>
                <a:lnTo>
                  <a:pt x="2676327" y="343648"/>
                </a:lnTo>
                <a:cubicBezTo>
                  <a:pt x="2665764" y="317199"/>
                  <a:pt x="2634290" y="296781"/>
                  <a:pt x="2606618" y="308737"/>
                </a:cubicBezTo>
                <a:cubicBezTo>
                  <a:pt x="2569716" y="317835"/>
                  <a:pt x="2570186" y="378453"/>
                  <a:pt x="2603875" y="390937"/>
                </a:cubicBezTo>
                <a:cubicBezTo>
                  <a:pt x="2668409" y="413787"/>
                  <a:pt x="2755600" y="403578"/>
                  <a:pt x="2792032" y="338835"/>
                </a:cubicBezTo>
                <a:cubicBezTo>
                  <a:pt x="2814490" y="293556"/>
                  <a:pt x="2793737" y="246901"/>
                  <a:pt x="2776353" y="204319"/>
                </a:cubicBezTo>
                <a:cubicBezTo>
                  <a:pt x="2756913" y="188716"/>
                  <a:pt x="2738118" y="171524"/>
                  <a:pt x="2715366" y="160681"/>
                </a:cubicBezTo>
                <a:cubicBezTo>
                  <a:pt x="2636936" y="114662"/>
                  <a:pt x="2542985" y="142644"/>
                  <a:pt x="2461870" y="165176"/>
                </a:cubicBezTo>
                <a:cubicBezTo>
                  <a:pt x="2336229" y="218972"/>
                  <a:pt x="2210217" y="278639"/>
                  <a:pt x="2074758" y="302760"/>
                </a:cubicBezTo>
                <a:cubicBezTo>
                  <a:pt x="1866693" y="354120"/>
                  <a:pt x="1625348" y="356289"/>
                  <a:pt x="1447167" y="220770"/>
                </a:cubicBezTo>
                <a:cubicBezTo>
                  <a:pt x="1381417" y="167292"/>
                  <a:pt x="1312499" y="117571"/>
                  <a:pt x="1251610" y="58434"/>
                </a:cubicBezTo>
                <a:lnTo>
                  <a:pt x="1257154" y="30028"/>
                </a:lnTo>
                <a:cubicBezTo>
                  <a:pt x="1384374" y="127886"/>
                  <a:pt x="1515398" y="236586"/>
                  <a:pt x="1678529" y="264357"/>
                </a:cubicBezTo>
                <a:cubicBezTo>
                  <a:pt x="1869809" y="303975"/>
                  <a:pt x="2070015" y="254941"/>
                  <a:pt x="2235831" y="157083"/>
                </a:cubicBezTo>
                <a:cubicBezTo>
                  <a:pt x="2392377" y="53831"/>
                  <a:pt x="2580534" y="-13875"/>
                  <a:pt x="2770337" y="2416"/>
                </a:cubicBezTo>
                <a:lnTo>
                  <a:pt x="2864288" y="20718"/>
                </a:lnTo>
                <a:cubicBezTo>
                  <a:pt x="2979620" y="52985"/>
                  <a:pt x="3075413" y="136295"/>
                  <a:pt x="3137322" y="236957"/>
                </a:cubicBezTo>
                <a:cubicBezTo>
                  <a:pt x="3161819" y="278109"/>
                  <a:pt x="3174499" y="324711"/>
                  <a:pt x="3196135" y="367238"/>
                </a:cubicBezTo>
                <a:cubicBezTo>
                  <a:pt x="3221925" y="418759"/>
                  <a:pt x="3241347" y="479220"/>
                  <a:pt x="3291673" y="512703"/>
                </a:cubicBezTo>
                <a:cubicBezTo>
                  <a:pt x="3327067" y="530158"/>
                  <a:pt x="3367203" y="532592"/>
                  <a:pt x="3406065" y="535607"/>
                </a:cubicBezTo>
                <a:cubicBezTo>
                  <a:pt x="3431777" y="517622"/>
                  <a:pt x="3449905" y="487472"/>
                  <a:pt x="3438009" y="455523"/>
                </a:cubicBezTo>
                <a:cubicBezTo>
                  <a:pt x="3423860" y="426959"/>
                  <a:pt x="3388055" y="430449"/>
                  <a:pt x="3361813" y="434259"/>
                </a:cubicBezTo>
                <a:cubicBezTo>
                  <a:pt x="3364773" y="454887"/>
                  <a:pt x="3369319" y="475147"/>
                  <a:pt x="3376394" y="494666"/>
                </a:cubicBezTo>
                <a:cubicBezTo>
                  <a:pt x="3360971" y="509582"/>
                  <a:pt x="3338512" y="506302"/>
                  <a:pt x="3318973" y="509370"/>
                </a:cubicBezTo>
                <a:cubicBezTo>
                  <a:pt x="3268117" y="459013"/>
                  <a:pt x="3312427" y="349784"/>
                  <a:pt x="3387369" y="359357"/>
                </a:cubicBezTo>
                <a:cubicBezTo>
                  <a:pt x="3422429" y="364013"/>
                  <a:pt x="3459292" y="369831"/>
                  <a:pt x="3489394" y="389773"/>
                </a:cubicBezTo>
                <a:cubicBezTo>
                  <a:pt x="3522573" y="420716"/>
                  <a:pt x="3527747" y="471973"/>
                  <a:pt x="3514754" y="513443"/>
                </a:cubicBezTo>
                <a:cubicBezTo>
                  <a:pt x="3501133" y="553909"/>
                  <a:pt x="3526630" y="606011"/>
                  <a:pt x="3490825" y="638225"/>
                </a:cubicBezTo>
                <a:cubicBezTo>
                  <a:pt x="3458724" y="665730"/>
                  <a:pt x="3412885" y="656050"/>
                  <a:pt x="3373964" y="656790"/>
                </a:cubicBezTo>
                <a:cubicBezTo>
                  <a:pt x="3328223" y="696675"/>
                  <a:pt x="3264472" y="693923"/>
                  <a:pt x="3216164" y="659699"/>
                </a:cubicBezTo>
                <a:cubicBezTo>
                  <a:pt x="3188531" y="631661"/>
                  <a:pt x="3161761" y="602784"/>
                  <a:pt x="3135892" y="573111"/>
                </a:cubicBezTo>
                <a:cubicBezTo>
                  <a:pt x="3103144" y="534761"/>
                  <a:pt x="3050074" y="526032"/>
                  <a:pt x="3002863" y="518627"/>
                </a:cubicBezTo>
                <a:cubicBezTo>
                  <a:pt x="2948989" y="511433"/>
                  <a:pt x="2883513" y="542165"/>
                  <a:pt x="2879809" y="602307"/>
                </a:cubicBezTo>
                <a:cubicBezTo>
                  <a:pt x="2868188" y="678426"/>
                  <a:pt x="2967587" y="728624"/>
                  <a:pt x="3028164" y="689640"/>
                </a:cubicBezTo>
                <a:cubicBezTo>
                  <a:pt x="3050975" y="674934"/>
                  <a:pt x="3050328" y="646318"/>
                  <a:pt x="3054032" y="622620"/>
                </a:cubicBezTo>
                <a:cubicBezTo>
                  <a:pt x="3026733" y="602784"/>
                  <a:pt x="2996886" y="584007"/>
                  <a:pt x="2961551" y="588449"/>
                </a:cubicBezTo>
                <a:cubicBezTo>
                  <a:pt x="2981090" y="601991"/>
                  <a:pt x="3019854" y="613416"/>
                  <a:pt x="3003274" y="644836"/>
                </a:cubicBezTo>
                <a:cubicBezTo>
                  <a:pt x="2995455" y="669434"/>
                  <a:pt x="2960865" y="664091"/>
                  <a:pt x="2941601" y="657320"/>
                </a:cubicBezTo>
                <a:cubicBezTo>
                  <a:pt x="2912929" y="638753"/>
                  <a:pt x="2922376" y="600986"/>
                  <a:pt x="2926334" y="573321"/>
                </a:cubicBezTo>
                <a:cubicBezTo>
                  <a:pt x="2936995" y="565280"/>
                  <a:pt x="2947774" y="557187"/>
                  <a:pt x="2958337" y="548990"/>
                </a:cubicBezTo>
                <a:cubicBezTo>
                  <a:pt x="3011897" y="542430"/>
                  <a:pt x="3070396" y="549306"/>
                  <a:pt x="3116235" y="579510"/>
                </a:cubicBezTo>
                <a:cubicBezTo>
                  <a:pt x="3171853" y="618653"/>
                  <a:pt x="3169580" y="707094"/>
                  <a:pt x="3127014" y="754277"/>
                </a:cubicBezTo>
                <a:cubicBezTo>
                  <a:pt x="3098715" y="788185"/>
                  <a:pt x="3051818" y="783900"/>
                  <a:pt x="3012093" y="785963"/>
                </a:cubicBezTo>
                <a:cubicBezTo>
                  <a:pt x="2994142" y="797228"/>
                  <a:pt x="2976092" y="808286"/>
                  <a:pt x="2957926" y="819392"/>
                </a:cubicBezTo>
                <a:moveTo>
                  <a:pt x="3026615" y="469697"/>
                </a:moveTo>
                <a:cubicBezTo>
                  <a:pt x="3057266" y="458927"/>
                  <a:pt x="3082116" y="435959"/>
                  <a:pt x="3095285" y="406224"/>
                </a:cubicBezTo>
                <a:cubicBezTo>
                  <a:pt x="3092365" y="389349"/>
                  <a:pt x="3089563" y="372422"/>
                  <a:pt x="3086564" y="355443"/>
                </a:cubicBezTo>
                <a:cubicBezTo>
                  <a:pt x="3068613" y="315929"/>
                  <a:pt x="3042999" y="280597"/>
                  <a:pt x="3004607" y="258643"/>
                </a:cubicBezTo>
                <a:cubicBezTo>
                  <a:pt x="3026498" y="283918"/>
                  <a:pt x="3044469" y="312339"/>
                  <a:pt x="3057932" y="342961"/>
                </a:cubicBezTo>
                <a:cubicBezTo>
                  <a:pt x="3059304" y="380675"/>
                  <a:pt x="3038393" y="410507"/>
                  <a:pt x="3009879" y="432883"/>
                </a:cubicBezTo>
                <a:cubicBezTo>
                  <a:pt x="2999374" y="432380"/>
                  <a:pt x="2988870" y="431940"/>
                  <a:pt x="2978346" y="431560"/>
                </a:cubicBezTo>
                <a:cubicBezTo>
                  <a:pt x="2980208" y="421352"/>
                  <a:pt x="2984049" y="401040"/>
                  <a:pt x="2985852" y="390937"/>
                </a:cubicBezTo>
                <a:lnTo>
                  <a:pt x="2978248" y="389349"/>
                </a:lnTo>
                <a:cubicBezTo>
                  <a:pt x="2980090" y="358140"/>
                  <a:pt x="2949518" y="358299"/>
                  <a:pt x="2926707" y="352322"/>
                </a:cubicBezTo>
                <a:cubicBezTo>
                  <a:pt x="2907050" y="365546"/>
                  <a:pt x="2889001" y="381152"/>
                  <a:pt x="2879907" y="403313"/>
                </a:cubicBezTo>
                <a:cubicBezTo>
                  <a:pt x="2892215" y="426535"/>
                  <a:pt x="2902366" y="456738"/>
                  <a:pt x="2932037" y="462028"/>
                </a:cubicBezTo>
                <a:cubicBezTo>
                  <a:pt x="2961669" y="475781"/>
                  <a:pt x="2995102" y="470227"/>
                  <a:pt x="3026615" y="469697"/>
                </a:cubicBezTo>
                <a:close/>
              </a:path>
            </a:pathLst>
          </a:custGeom>
          <a:solidFill>
            <a:schemeClr val="accent2"/>
          </a:solidFill>
          <a:ln w="1957" cap="flat">
            <a:noFill/>
            <a:prstDash val="solid"/>
            <a:miter/>
          </a:ln>
        </p:spPr>
        <p:txBody>
          <a:bodyPr rtlCol="0" anchor="ctr"/>
          <a:p>
            <a:endParaRPr lang="zh-CN" altLang="en-US"/>
          </a:p>
        </p:txBody>
      </p:sp>
      <p:sp>
        <p:nvSpPr>
          <p:cNvPr id="1048698" name="图形 82"/>
          <p:cNvSpPr/>
          <p:nvPr/>
        </p:nvSpPr>
        <p:spPr>
          <a:xfrm flipH="1" flipV="1">
            <a:off x="170121" y="4758146"/>
            <a:ext cx="3521328" cy="1674628"/>
          </a:xfrm>
          <a:custGeom>
            <a:avLst/>
            <a:gdLst>
              <a:gd name="connsiteX0" fmla="*/ 749065 w 3521328"/>
              <a:gd name="connsiteY0" fmla="*/ 1644347 h 1674628"/>
              <a:gd name="connsiteX1" fmla="*/ 970340 w 3521328"/>
              <a:gd name="connsiteY1" fmla="*/ 1672927 h 1674628"/>
              <a:gd name="connsiteX2" fmla="*/ 1098142 w 3521328"/>
              <a:gd name="connsiteY2" fmla="*/ 1564218 h 1674628"/>
              <a:gd name="connsiteX3" fmla="*/ 1109286 w 3521328"/>
              <a:gd name="connsiteY3" fmla="*/ 1562738 h 1674628"/>
              <a:gd name="connsiteX4" fmla="*/ 1104478 w 3521328"/>
              <a:gd name="connsiteY4" fmla="*/ 1528727 h 1674628"/>
              <a:gd name="connsiteX5" fmla="*/ 1367263 w 3521328"/>
              <a:gd name="connsiteY5" fmla="*/ 1470011 h 1674628"/>
              <a:gd name="connsiteX6" fmla="*/ 1333306 w 3521328"/>
              <a:gd name="connsiteY6" fmla="*/ 1311430 h 1674628"/>
              <a:gd name="connsiteX7" fmla="*/ 1045489 w 3521328"/>
              <a:gd name="connsiteY7" fmla="*/ 1270699 h 1674628"/>
              <a:gd name="connsiteX8" fmla="*/ 1007784 w 3521328"/>
              <a:gd name="connsiteY8" fmla="*/ 1173108 h 1674628"/>
              <a:gd name="connsiteX9" fmla="*/ 1125656 w 3521328"/>
              <a:gd name="connsiteY9" fmla="*/ 1172949 h 1674628"/>
              <a:gd name="connsiteX10" fmla="*/ 1397683 w 3521328"/>
              <a:gd name="connsiteY10" fmla="*/ 1273292 h 1674628"/>
              <a:gd name="connsiteX11" fmla="*/ 1444842 w 3521328"/>
              <a:gd name="connsiteY11" fmla="*/ 1445045 h 1674628"/>
              <a:gd name="connsiteX12" fmla="*/ 1566042 w 3521328"/>
              <a:gd name="connsiteY12" fmla="*/ 1512752 h 1674628"/>
              <a:gd name="connsiteX13" fmla="*/ 1771106 w 3521328"/>
              <a:gd name="connsiteY13" fmla="*/ 1502490 h 1674628"/>
              <a:gd name="connsiteX14" fmla="*/ 1831416 w 3521328"/>
              <a:gd name="connsiteY14" fmla="*/ 1420924 h 1674628"/>
              <a:gd name="connsiteX15" fmla="*/ 1713173 w 3521328"/>
              <a:gd name="connsiteY15" fmla="*/ 1247109 h 1674628"/>
              <a:gd name="connsiteX16" fmla="*/ 1649324 w 3521328"/>
              <a:gd name="connsiteY16" fmla="*/ 1248008 h 1674628"/>
              <a:gd name="connsiteX17" fmla="*/ 1551889 w 3521328"/>
              <a:gd name="connsiteY17" fmla="*/ 1330207 h 1674628"/>
              <a:gd name="connsiteX18" fmla="*/ 1550252 w 3521328"/>
              <a:gd name="connsiteY18" fmla="*/ 1287416 h 1674628"/>
              <a:gd name="connsiteX19" fmla="*/ 1853120 w 3521328"/>
              <a:gd name="connsiteY19" fmla="*/ 1184638 h 1674628"/>
              <a:gd name="connsiteX20" fmla="*/ 2251940 w 3521328"/>
              <a:gd name="connsiteY20" fmla="*/ 1314233 h 1674628"/>
              <a:gd name="connsiteX21" fmla="*/ 2435668 w 3521328"/>
              <a:gd name="connsiteY21" fmla="*/ 1325553 h 1674628"/>
              <a:gd name="connsiteX22" fmla="*/ 2430651 w 3521328"/>
              <a:gd name="connsiteY22" fmla="*/ 1294345 h 1674628"/>
              <a:gd name="connsiteX23" fmla="*/ 1936826 w 3521328"/>
              <a:gd name="connsiteY23" fmla="*/ 1102651 h 1674628"/>
              <a:gd name="connsiteX24" fmla="*/ 1675307 w 3521328"/>
              <a:gd name="connsiteY24" fmla="*/ 1057688 h 1674628"/>
              <a:gd name="connsiteX25" fmla="*/ 1626352 w 3521328"/>
              <a:gd name="connsiteY25" fmla="*/ 913071 h 1674628"/>
              <a:gd name="connsiteX26" fmla="*/ 1300459 w 3521328"/>
              <a:gd name="connsiteY26" fmla="*/ 875885 h 1674628"/>
              <a:gd name="connsiteX27" fmla="*/ 1257946 w 3521328"/>
              <a:gd name="connsiteY27" fmla="*/ 934600 h 1674628"/>
              <a:gd name="connsiteX28" fmla="*/ 1253879 w 3521328"/>
              <a:gd name="connsiteY28" fmla="*/ 1032986 h 1674628"/>
              <a:gd name="connsiteX29" fmla="*/ 1298611 w 3521328"/>
              <a:gd name="connsiteY29" fmla="*/ 1023464 h 1674628"/>
              <a:gd name="connsiteX30" fmla="*/ 1411097 w 3521328"/>
              <a:gd name="connsiteY30" fmla="*/ 992045 h 1674628"/>
              <a:gd name="connsiteX31" fmla="*/ 1391556 w 3521328"/>
              <a:gd name="connsiteY31" fmla="*/ 1114022 h 1674628"/>
              <a:gd name="connsiteX32" fmla="*/ 1129881 w 3521328"/>
              <a:gd name="connsiteY32" fmla="*/ 983159 h 1674628"/>
              <a:gd name="connsiteX33" fmla="*/ 1191353 w 3521328"/>
              <a:gd name="connsiteY33" fmla="*/ 789241 h 1674628"/>
              <a:gd name="connsiteX34" fmla="*/ 1293382 w 3521328"/>
              <a:gd name="connsiteY34" fmla="*/ 742429 h 1674628"/>
              <a:gd name="connsiteX35" fmla="*/ 1664746 w 3521328"/>
              <a:gd name="connsiteY35" fmla="*/ 821773 h 1674628"/>
              <a:gd name="connsiteX36" fmla="*/ 2194441 w 3521328"/>
              <a:gd name="connsiteY36" fmla="*/ 1135973 h 1674628"/>
              <a:gd name="connsiteX37" fmla="*/ 3140164 w 3521328"/>
              <a:gd name="connsiteY37" fmla="*/ 1195219 h 1674628"/>
              <a:gd name="connsiteX38" fmla="*/ 3473814 w 3521328"/>
              <a:gd name="connsiteY38" fmla="*/ 1011934 h 1674628"/>
              <a:gd name="connsiteX39" fmla="*/ 3473814 w 3521328"/>
              <a:gd name="connsiteY39" fmla="*/ 968453 h 1674628"/>
              <a:gd name="connsiteX40" fmla="*/ 2787700 w 3521328"/>
              <a:gd name="connsiteY40" fmla="*/ 1192997 h 1674628"/>
              <a:gd name="connsiteX41" fmla="*/ 1999189 w 3521328"/>
              <a:gd name="connsiteY41" fmla="*/ 874774 h 1674628"/>
              <a:gd name="connsiteX42" fmla="*/ 1257736 w 3521328"/>
              <a:gd name="connsiteY42" fmla="*/ 493131 h 1674628"/>
              <a:gd name="connsiteX43" fmla="*/ 1114512 w 3521328"/>
              <a:gd name="connsiteY43" fmla="*/ 493131 h 1674628"/>
              <a:gd name="connsiteX44" fmla="*/ 651471 w 3521328"/>
              <a:gd name="connsiteY44" fmla="*/ 733702 h 1674628"/>
              <a:gd name="connsiteX45" fmla="*/ 527894 w 3521328"/>
              <a:gd name="connsiteY45" fmla="*/ 908998 h 1674628"/>
              <a:gd name="connsiteX46" fmla="*/ 345961 w 3521328"/>
              <a:gd name="connsiteY46" fmla="*/ 1096144 h 1674628"/>
              <a:gd name="connsiteX47" fmla="*/ 171317 w 3521328"/>
              <a:gd name="connsiteY47" fmla="*/ 1097096 h 1674628"/>
              <a:gd name="connsiteX48" fmla="*/ 147183 w 3521328"/>
              <a:gd name="connsiteY48" fmla="*/ 969776 h 1674628"/>
              <a:gd name="connsiteX49" fmla="*/ 265215 w 3521328"/>
              <a:gd name="connsiteY49" fmla="*/ 960254 h 1674628"/>
              <a:gd name="connsiteX50" fmla="*/ 226610 w 3521328"/>
              <a:gd name="connsiteY50" fmla="*/ 1045206 h 1674628"/>
              <a:gd name="connsiteX51" fmla="*/ 306776 w 3521328"/>
              <a:gd name="connsiteY51" fmla="*/ 1083290 h 1674628"/>
              <a:gd name="connsiteX52" fmla="*/ 249055 w 3521328"/>
              <a:gd name="connsiteY52" fmla="*/ 842456 h 1674628"/>
              <a:gd name="connsiteX53" fmla="*/ 90412 w 3521328"/>
              <a:gd name="connsiteY53" fmla="*/ 858060 h 1674628"/>
              <a:gd name="connsiteX54" fmla="*/ 17850 w 3521328"/>
              <a:gd name="connsiteY54" fmla="*/ 1033145 h 1674628"/>
              <a:gd name="connsiteX55" fmla="*/ 17481 w 3521328"/>
              <a:gd name="connsiteY55" fmla="*/ 1224099 h 1674628"/>
              <a:gd name="connsiteX56" fmla="*/ 183939 w 3521328"/>
              <a:gd name="connsiteY56" fmla="*/ 1285035 h 1674628"/>
              <a:gd name="connsiteX57" fmla="*/ 414984 w 3521328"/>
              <a:gd name="connsiteY57" fmla="*/ 1334652 h 1674628"/>
              <a:gd name="connsiteX58" fmla="*/ 557679 w 3521328"/>
              <a:gd name="connsiteY58" fmla="*/ 1230023 h 1674628"/>
              <a:gd name="connsiteX59" fmla="*/ 768710 w 3521328"/>
              <a:gd name="connsiteY59" fmla="*/ 1187812 h 1674628"/>
              <a:gd name="connsiteX60" fmla="*/ 925714 w 3521328"/>
              <a:gd name="connsiteY60" fmla="*/ 1346500 h 1674628"/>
              <a:gd name="connsiteX61" fmla="*/ 682788 w 3521328"/>
              <a:gd name="connsiteY61" fmla="*/ 1432773 h 1674628"/>
              <a:gd name="connsiteX62" fmla="*/ 663827 w 3521328"/>
              <a:gd name="connsiteY62" fmla="*/ 1326452 h 1674628"/>
              <a:gd name="connsiteX63" fmla="*/ 809532 w 3521328"/>
              <a:gd name="connsiteY63" fmla="*/ 1302650 h 1674628"/>
              <a:gd name="connsiteX64" fmla="*/ 732164 w 3521328"/>
              <a:gd name="connsiteY64" fmla="*/ 1373847 h 1674628"/>
              <a:gd name="connsiteX65" fmla="*/ 819197 w 3521328"/>
              <a:gd name="connsiteY65" fmla="*/ 1409922 h 1674628"/>
              <a:gd name="connsiteX66" fmla="*/ 865563 w 3521328"/>
              <a:gd name="connsiteY66" fmla="*/ 1290378 h 1674628"/>
              <a:gd name="connsiteX67" fmla="*/ 825480 w 3521328"/>
              <a:gd name="connsiteY67" fmla="*/ 1245417 h 1674628"/>
              <a:gd name="connsiteX68" fmla="*/ 584770 w 3521328"/>
              <a:gd name="connsiteY68" fmla="*/ 1245046 h 1674628"/>
              <a:gd name="connsiteX69" fmla="*/ 519075 w 3521328"/>
              <a:gd name="connsiteY69" fmla="*/ 1499740 h 1674628"/>
              <a:gd name="connsiteX70" fmla="*/ 678878 w 3521328"/>
              <a:gd name="connsiteY70" fmla="*/ 1579453 h 1674628"/>
              <a:gd name="connsiteX71" fmla="*/ 749012 w 3521328"/>
              <a:gd name="connsiteY71" fmla="*/ 1644347 h 1674628"/>
              <a:gd name="connsiteX72" fmla="*/ 747744 w 3521328"/>
              <a:gd name="connsiteY72" fmla="*/ 1108787 h 1674628"/>
              <a:gd name="connsiteX73" fmla="*/ 664936 w 3521328"/>
              <a:gd name="connsiteY73" fmla="*/ 995429 h 1674628"/>
              <a:gd name="connsiteX74" fmla="*/ 692240 w 3521328"/>
              <a:gd name="connsiteY74" fmla="*/ 923121 h 1674628"/>
              <a:gd name="connsiteX75" fmla="*/ 840322 w 3521328"/>
              <a:gd name="connsiteY75" fmla="*/ 803788 h 1674628"/>
              <a:gd name="connsiteX76" fmla="*/ 737869 w 3521328"/>
              <a:gd name="connsiteY76" fmla="*/ 912859 h 1674628"/>
              <a:gd name="connsiteX77" fmla="*/ 782757 w 3521328"/>
              <a:gd name="connsiteY77" fmla="*/ 1059382 h 1674628"/>
              <a:gd name="connsiteX78" fmla="*/ 829547 w 3521328"/>
              <a:gd name="connsiteY78" fmla="*/ 1066417 h 1674628"/>
              <a:gd name="connsiteX79" fmla="*/ 830129 w 3521328"/>
              <a:gd name="connsiteY79" fmla="*/ 1004316 h 1674628"/>
              <a:gd name="connsiteX80" fmla="*/ 841799 w 3521328"/>
              <a:gd name="connsiteY80" fmla="*/ 1004159 h 1674628"/>
              <a:gd name="connsiteX81" fmla="*/ 928092 w 3521328"/>
              <a:gd name="connsiteY81" fmla="*/ 964380 h 1674628"/>
              <a:gd name="connsiteX82" fmla="*/ 982328 w 3521328"/>
              <a:gd name="connsiteY82" fmla="*/ 1053034 h 1674628"/>
              <a:gd name="connsiteX83" fmla="*/ 888959 w 3521328"/>
              <a:gd name="connsiteY83" fmla="*/ 1124602 h 1674628"/>
              <a:gd name="connsiteX84" fmla="*/ 747744 w 3521328"/>
              <a:gd name="connsiteY84" fmla="*/ 1108787 h 1674628"/>
              <a:gd name="connsiteX85" fmla="*/ 2957926 w 3521328"/>
              <a:gd name="connsiteY85" fmla="*/ 819392 h 1674628"/>
              <a:gd name="connsiteX86" fmla="*/ 2809258 w 3521328"/>
              <a:gd name="connsiteY86" fmla="*/ 809872 h 1674628"/>
              <a:gd name="connsiteX87" fmla="*/ 2739177 w 3521328"/>
              <a:gd name="connsiteY87" fmla="*/ 722488 h 1674628"/>
              <a:gd name="connsiteX88" fmla="*/ 2732043 w 3521328"/>
              <a:gd name="connsiteY88" fmla="*/ 720107 h 1674628"/>
              <a:gd name="connsiteX89" fmla="*/ 2739549 w 3521328"/>
              <a:gd name="connsiteY89" fmla="*/ 698473 h 1674628"/>
              <a:gd name="connsiteX90" fmla="*/ 2574733 w 3521328"/>
              <a:gd name="connsiteY90" fmla="*/ 626534 h 1674628"/>
              <a:gd name="connsiteX91" fmla="*/ 2617083 w 3521328"/>
              <a:gd name="connsiteY91" fmla="*/ 527302 h 1674628"/>
              <a:gd name="connsiteX92" fmla="*/ 2810943 w 3521328"/>
              <a:gd name="connsiteY92" fmla="*/ 537458 h 1674628"/>
              <a:gd name="connsiteX93" fmla="*/ 2848022 w 3521328"/>
              <a:gd name="connsiteY93" fmla="*/ 478533 h 1674628"/>
              <a:gd name="connsiteX94" fmla="*/ 2770807 w 3521328"/>
              <a:gd name="connsiteY94" fmla="*/ 463351 h 1674628"/>
              <a:gd name="connsiteX95" fmla="*/ 2579632 w 3521328"/>
              <a:gd name="connsiteY95" fmla="*/ 494189 h 1674628"/>
              <a:gd name="connsiteX96" fmla="*/ 2526973 w 3521328"/>
              <a:gd name="connsiteY96" fmla="*/ 600403 h 1674628"/>
              <a:gd name="connsiteX97" fmla="*/ 2438941 w 3521328"/>
              <a:gd name="connsiteY97" fmla="*/ 629127 h 1674628"/>
              <a:gd name="connsiteX98" fmla="*/ 2305814 w 3521328"/>
              <a:gd name="connsiteY98" fmla="*/ 596277 h 1674628"/>
              <a:gd name="connsiteX99" fmla="*/ 2276614 w 3521328"/>
              <a:gd name="connsiteY99" fmla="*/ 535289 h 1674628"/>
              <a:gd name="connsiteX100" fmla="*/ 2376150 w 3521328"/>
              <a:gd name="connsiteY100" fmla="*/ 436797 h 1674628"/>
              <a:gd name="connsiteX101" fmla="*/ 2417873 w 3521328"/>
              <a:gd name="connsiteY101" fmla="*/ 445577 h 1674628"/>
              <a:gd name="connsiteX102" fmla="*/ 2471375 w 3521328"/>
              <a:gd name="connsiteY102" fmla="*/ 511698 h 1674628"/>
              <a:gd name="connsiteX103" fmla="*/ 2477862 w 3521328"/>
              <a:gd name="connsiteY103" fmla="*/ 483980 h 1674628"/>
              <a:gd name="connsiteX104" fmla="*/ 2292350 w 3521328"/>
              <a:gd name="connsiteY104" fmla="*/ 378188 h 1674628"/>
              <a:gd name="connsiteX105" fmla="*/ 2014397 w 3521328"/>
              <a:gd name="connsiteY105" fmla="*/ 411883 h 1674628"/>
              <a:gd name="connsiteX106" fmla="*/ 1892517 w 3521328"/>
              <a:gd name="connsiteY106" fmla="*/ 395856 h 1674628"/>
              <a:gd name="connsiteX107" fmla="*/ 1899753 w 3521328"/>
              <a:gd name="connsiteY107" fmla="*/ 376073 h 1674628"/>
              <a:gd name="connsiteX108" fmla="*/ 2247824 w 3521328"/>
              <a:gd name="connsiteY108" fmla="*/ 313919 h 1674628"/>
              <a:gd name="connsiteX109" fmla="*/ 2425007 w 3521328"/>
              <a:gd name="connsiteY109" fmla="*/ 317886 h 1674628"/>
              <a:gd name="connsiteX110" fmla="*/ 2475432 w 3521328"/>
              <a:gd name="connsiteY110" fmla="*/ 229656 h 1674628"/>
              <a:gd name="connsiteX111" fmla="*/ 2693808 w 3521328"/>
              <a:gd name="connsiteY111" fmla="*/ 247007 h 1674628"/>
              <a:gd name="connsiteX112" fmla="*/ 2714248 w 3521328"/>
              <a:gd name="connsiteY112" fmla="*/ 290804 h 1674628"/>
              <a:gd name="connsiteX113" fmla="*/ 2704430 w 3521328"/>
              <a:gd name="connsiteY113" fmla="*/ 355549 h 1674628"/>
              <a:gd name="connsiteX114" fmla="*/ 2676327 w 3521328"/>
              <a:gd name="connsiteY114" fmla="*/ 343648 h 1674628"/>
              <a:gd name="connsiteX115" fmla="*/ 2606618 w 3521328"/>
              <a:gd name="connsiteY115" fmla="*/ 308737 h 1674628"/>
              <a:gd name="connsiteX116" fmla="*/ 2603875 w 3521328"/>
              <a:gd name="connsiteY116" fmla="*/ 390937 h 1674628"/>
              <a:gd name="connsiteX117" fmla="*/ 2792032 w 3521328"/>
              <a:gd name="connsiteY117" fmla="*/ 338835 h 1674628"/>
              <a:gd name="connsiteX118" fmla="*/ 2776353 w 3521328"/>
              <a:gd name="connsiteY118" fmla="*/ 204319 h 1674628"/>
              <a:gd name="connsiteX119" fmla="*/ 2715366 w 3521328"/>
              <a:gd name="connsiteY119" fmla="*/ 160681 h 1674628"/>
              <a:gd name="connsiteX120" fmla="*/ 2461870 w 3521328"/>
              <a:gd name="connsiteY120" fmla="*/ 165176 h 1674628"/>
              <a:gd name="connsiteX121" fmla="*/ 2074758 w 3521328"/>
              <a:gd name="connsiteY121" fmla="*/ 302760 h 1674628"/>
              <a:gd name="connsiteX122" fmla="*/ 1447167 w 3521328"/>
              <a:gd name="connsiteY122" fmla="*/ 220770 h 1674628"/>
              <a:gd name="connsiteX123" fmla="*/ 1251610 w 3521328"/>
              <a:gd name="connsiteY123" fmla="*/ 58434 h 1674628"/>
              <a:gd name="connsiteX124" fmla="*/ 1257154 w 3521328"/>
              <a:gd name="connsiteY124" fmla="*/ 30028 h 1674628"/>
              <a:gd name="connsiteX125" fmla="*/ 1678529 w 3521328"/>
              <a:gd name="connsiteY125" fmla="*/ 264357 h 1674628"/>
              <a:gd name="connsiteX126" fmla="*/ 2235831 w 3521328"/>
              <a:gd name="connsiteY126" fmla="*/ 157083 h 1674628"/>
              <a:gd name="connsiteX127" fmla="*/ 2770337 w 3521328"/>
              <a:gd name="connsiteY127" fmla="*/ 2416 h 1674628"/>
              <a:gd name="connsiteX128" fmla="*/ 2864288 w 3521328"/>
              <a:gd name="connsiteY128" fmla="*/ 20718 h 1674628"/>
              <a:gd name="connsiteX129" fmla="*/ 3137322 w 3521328"/>
              <a:gd name="connsiteY129" fmla="*/ 236957 h 1674628"/>
              <a:gd name="connsiteX130" fmla="*/ 3196135 w 3521328"/>
              <a:gd name="connsiteY130" fmla="*/ 367238 h 1674628"/>
              <a:gd name="connsiteX131" fmla="*/ 3291673 w 3521328"/>
              <a:gd name="connsiteY131" fmla="*/ 512703 h 1674628"/>
              <a:gd name="connsiteX132" fmla="*/ 3406065 w 3521328"/>
              <a:gd name="connsiteY132" fmla="*/ 535607 h 1674628"/>
              <a:gd name="connsiteX133" fmla="*/ 3438009 w 3521328"/>
              <a:gd name="connsiteY133" fmla="*/ 455523 h 1674628"/>
              <a:gd name="connsiteX134" fmla="*/ 3361813 w 3521328"/>
              <a:gd name="connsiteY134" fmla="*/ 434259 h 1674628"/>
              <a:gd name="connsiteX135" fmla="*/ 3376394 w 3521328"/>
              <a:gd name="connsiteY135" fmla="*/ 494666 h 1674628"/>
              <a:gd name="connsiteX136" fmla="*/ 3318973 w 3521328"/>
              <a:gd name="connsiteY136" fmla="*/ 509370 h 1674628"/>
              <a:gd name="connsiteX137" fmla="*/ 3387369 w 3521328"/>
              <a:gd name="connsiteY137" fmla="*/ 359357 h 1674628"/>
              <a:gd name="connsiteX138" fmla="*/ 3489394 w 3521328"/>
              <a:gd name="connsiteY138" fmla="*/ 389773 h 1674628"/>
              <a:gd name="connsiteX139" fmla="*/ 3514754 w 3521328"/>
              <a:gd name="connsiteY139" fmla="*/ 513443 h 1674628"/>
              <a:gd name="connsiteX140" fmla="*/ 3490825 w 3521328"/>
              <a:gd name="connsiteY140" fmla="*/ 638225 h 1674628"/>
              <a:gd name="connsiteX141" fmla="*/ 3373964 w 3521328"/>
              <a:gd name="connsiteY141" fmla="*/ 656790 h 1674628"/>
              <a:gd name="connsiteX142" fmla="*/ 3216164 w 3521328"/>
              <a:gd name="connsiteY142" fmla="*/ 659699 h 1674628"/>
              <a:gd name="connsiteX143" fmla="*/ 3135892 w 3521328"/>
              <a:gd name="connsiteY143" fmla="*/ 573111 h 1674628"/>
              <a:gd name="connsiteX144" fmla="*/ 3002863 w 3521328"/>
              <a:gd name="connsiteY144" fmla="*/ 518627 h 1674628"/>
              <a:gd name="connsiteX145" fmla="*/ 2879809 w 3521328"/>
              <a:gd name="connsiteY145" fmla="*/ 602307 h 1674628"/>
              <a:gd name="connsiteX146" fmla="*/ 3028164 w 3521328"/>
              <a:gd name="connsiteY146" fmla="*/ 689640 h 1674628"/>
              <a:gd name="connsiteX147" fmla="*/ 3054032 w 3521328"/>
              <a:gd name="connsiteY147" fmla="*/ 622620 h 1674628"/>
              <a:gd name="connsiteX148" fmla="*/ 2961551 w 3521328"/>
              <a:gd name="connsiteY148" fmla="*/ 588449 h 1674628"/>
              <a:gd name="connsiteX149" fmla="*/ 3003274 w 3521328"/>
              <a:gd name="connsiteY149" fmla="*/ 644836 h 1674628"/>
              <a:gd name="connsiteX150" fmla="*/ 2941601 w 3521328"/>
              <a:gd name="connsiteY150" fmla="*/ 657320 h 1674628"/>
              <a:gd name="connsiteX151" fmla="*/ 2926334 w 3521328"/>
              <a:gd name="connsiteY151" fmla="*/ 573321 h 1674628"/>
              <a:gd name="connsiteX152" fmla="*/ 2958337 w 3521328"/>
              <a:gd name="connsiteY152" fmla="*/ 548990 h 1674628"/>
              <a:gd name="connsiteX153" fmla="*/ 3116235 w 3521328"/>
              <a:gd name="connsiteY153" fmla="*/ 579510 h 1674628"/>
              <a:gd name="connsiteX154" fmla="*/ 3127014 w 3521328"/>
              <a:gd name="connsiteY154" fmla="*/ 754277 h 1674628"/>
              <a:gd name="connsiteX155" fmla="*/ 3012093 w 3521328"/>
              <a:gd name="connsiteY155" fmla="*/ 785963 h 1674628"/>
              <a:gd name="connsiteX156" fmla="*/ 2957926 w 3521328"/>
              <a:gd name="connsiteY156" fmla="*/ 819392 h 1674628"/>
              <a:gd name="connsiteX157" fmla="*/ 3026615 w 3521328"/>
              <a:gd name="connsiteY157" fmla="*/ 469697 h 1674628"/>
              <a:gd name="connsiteX158" fmla="*/ 3095285 w 3521328"/>
              <a:gd name="connsiteY158" fmla="*/ 406224 h 1674628"/>
              <a:gd name="connsiteX159" fmla="*/ 3086564 w 3521328"/>
              <a:gd name="connsiteY159" fmla="*/ 355443 h 1674628"/>
              <a:gd name="connsiteX160" fmla="*/ 3004607 w 3521328"/>
              <a:gd name="connsiteY160" fmla="*/ 258643 h 1674628"/>
              <a:gd name="connsiteX161" fmla="*/ 3057932 w 3521328"/>
              <a:gd name="connsiteY161" fmla="*/ 342961 h 1674628"/>
              <a:gd name="connsiteX162" fmla="*/ 3009879 w 3521328"/>
              <a:gd name="connsiteY162" fmla="*/ 432883 h 1674628"/>
              <a:gd name="connsiteX163" fmla="*/ 2978346 w 3521328"/>
              <a:gd name="connsiteY163" fmla="*/ 431560 h 1674628"/>
              <a:gd name="connsiteX164" fmla="*/ 2985852 w 3521328"/>
              <a:gd name="connsiteY164" fmla="*/ 390937 h 1674628"/>
              <a:gd name="connsiteX165" fmla="*/ 2978248 w 3521328"/>
              <a:gd name="connsiteY165" fmla="*/ 389349 h 1674628"/>
              <a:gd name="connsiteX166" fmla="*/ 2926707 w 3521328"/>
              <a:gd name="connsiteY166" fmla="*/ 352322 h 1674628"/>
              <a:gd name="connsiteX167" fmla="*/ 2879907 w 3521328"/>
              <a:gd name="connsiteY167" fmla="*/ 403313 h 1674628"/>
              <a:gd name="connsiteX168" fmla="*/ 2932037 w 3521328"/>
              <a:gd name="connsiteY168" fmla="*/ 462028 h 1674628"/>
              <a:gd name="connsiteX169" fmla="*/ 3026615 w 3521328"/>
              <a:gd name="connsiteY169" fmla="*/ 469697 h 1674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</a:cxnLst>
            <a:rect l="l" t="t" r="r" b="b"/>
            <a:pathLst>
              <a:path w="3521328" h="1674628">
                <a:moveTo>
                  <a:pt x="749065" y="1644347"/>
                </a:moveTo>
                <a:cubicBezTo>
                  <a:pt x="818668" y="1676304"/>
                  <a:pt x="895350" y="1676893"/>
                  <a:pt x="970340" y="1672927"/>
                </a:cubicBezTo>
                <a:cubicBezTo>
                  <a:pt x="1016126" y="1640653"/>
                  <a:pt x="1062336" y="1607858"/>
                  <a:pt x="1098142" y="1564218"/>
                </a:cubicBezTo>
                <a:lnTo>
                  <a:pt x="1109286" y="1562738"/>
                </a:lnTo>
                <a:cubicBezTo>
                  <a:pt x="1107775" y="1551389"/>
                  <a:pt x="1106172" y="1540051"/>
                  <a:pt x="1104478" y="1528727"/>
                </a:cubicBezTo>
                <a:cubicBezTo>
                  <a:pt x="1195788" y="1553428"/>
                  <a:pt x="1297501" y="1536661"/>
                  <a:pt x="1367263" y="1470011"/>
                </a:cubicBezTo>
                <a:cubicBezTo>
                  <a:pt x="1371330" y="1416427"/>
                  <a:pt x="1385801" y="1347081"/>
                  <a:pt x="1333306" y="1311430"/>
                </a:cubicBezTo>
                <a:cubicBezTo>
                  <a:pt x="1246434" y="1255624"/>
                  <a:pt x="1138806" y="1297678"/>
                  <a:pt x="1045489" y="1270699"/>
                </a:cubicBezTo>
                <a:cubicBezTo>
                  <a:pt x="1002026" y="1259750"/>
                  <a:pt x="1014490" y="1206590"/>
                  <a:pt x="1007784" y="1173108"/>
                </a:cubicBezTo>
                <a:cubicBezTo>
                  <a:pt x="1046969" y="1161576"/>
                  <a:pt x="1087950" y="1151367"/>
                  <a:pt x="1125656" y="1172949"/>
                </a:cubicBezTo>
                <a:cubicBezTo>
                  <a:pt x="1199327" y="1240761"/>
                  <a:pt x="1302677" y="1256788"/>
                  <a:pt x="1397683" y="1273292"/>
                </a:cubicBezTo>
                <a:cubicBezTo>
                  <a:pt x="1400640" y="1333541"/>
                  <a:pt x="1420339" y="1390615"/>
                  <a:pt x="1444842" y="1445045"/>
                </a:cubicBezTo>
                <a:cubicBezTo>
                  <a:pt x="1483395" y="1470329"/>
                  <a:pt x="1520889" y="1499528"/>
                  <a:pt x="1566042" y="1512752"/>
                </a:cubicBezTo>
                <a:cubicBezTo>
                  <a:pt x="1632848" y="1537825"/>
                  <a:pt x="1704670" y="1519416"/>
                  <a:pt x="1771106" y="1502490"/>
                </a:cubicBezTo>
                <a:cubicBezTo>
                  <a:pt x="1790594" y="1474983"/>
                  <a:pt x="1810609" y="1447689"/>
                  <a:pt x="1831416" y="1420924"/>
                </a:cubicBezTo>
                <a:cubicBezTo>
                  <a:pt x="1843668" y="1337826"/>
                  <a:pt x="1777759" y="1282972"/>
                  <a:pt x="1713173" y="1247109"/>
                </a:cubicBezTo>
                <a:cubicBezTo>
                  <a:pt x="1697225" y="1247268"/>
                  <a:pt x="1665326" y="1247637"/>
                  <a:pt x="1649324" y="1248008"/>
                </a:cubicBezTo>
                <a:cubicBezTo>
                  <a:pt x="1612410" y="1269800"/>
                  <a:pt x="1577873" y="1295615"/>
                  <a:pt x="1551889" y="1330207"/>
                </a:cubicBezTo>
                <a:lnTo>
                  <a:pt x="1550252" y="1287416"/>
                </a:lnTo>
                <a:cubicBezTo>
                  <a:pt x="1595352" y="1165861"/>
                  <a:pt x="1745123" y="1147665"/>
                  <a:pt x="1853120" y="1184638"/>
                </a:cubicBezTo>
                <a:cubicBezTo>
                  <a:pt x="1985628" y="1229440"/>
                  <a:pt x="2116638" y="1278686"/>
                  <a:pt x="2251940" y="1314233"/>
                </a:cubicBezTo>
                <a:cubicBezTo>
                  <a:pt x="2312987" y="1320157"/>
                  <a:pt x="2374249" y="1324601"/>
                  <a:pt x="2435668" y="1325553"/>
                </a:cubicBezTo>
                <a:cubicBezTo>
                  <a:pt x="2434355" y="1317725"/>
                  <a:pt x="2431984" y="1302120"/>
                  <a:pt x="2430651" y="1294345"/>
                </a:cubicBezTo>
                <a:cubicBezTo>
                  <a:pt x="2250039" y="1282019"/>
                  <a:pt x="2087712" y="1195959"/>
                  <a:pt x="1936826" y="1102651"/>
                </a:cubicBezTo>
                <a:cubicBezTo>
                  <a:pt x="1851060" y="1079798"/>
                  <a:pt x="1763870" y="1062872"/>
                  <a:pt x="1675307" y="1057688"/>
                </a:cubicBezTo>
                <a:cubicBezTo>
                  <a:pt x="1663836" y="1007971"/>
                  <a:pt x="1647437" y="959524"/>
                  <a:pt x="1626352" y="913071"/>
                </a:cubicBezTo>
                <a:cubicBezTo>
                  <a:pt x="1540957" y="827381"/>
                  <a:pt x="1403809" y="818652"/>
                  <a:pt x="1300459" y="875885"/>
                </a:cubicBezTo>
                <a:cubicBezTo>
                  <a:pt x="1286729" y="895775"/>
                  <a:pt x="1272469" y="915293"/>
                  <a:pt x="1257946" y="934600"/>
                </a:cubicBezTo>
                <a:cubicBezTo>
                  <a:pt x="1256098" y="967342"/>
                  <a:pt x="1254779" y="1000245"/>
                  <a:pt x="1253879" y="1032986"/>
                </a:cubicBezTo>
                <a:lnTo>
                  <a:pt x="1298611" y="1023464"/>
                </a:lnTo>
                <a:cubicBezTo>
                  <a:pt x="1321583" y="987442"/>
                  <a:pt x="1373760" y="966390"/>
                  <a:pt x="1411097" y="992045"/>
                </a:cubicBezTo>
                <a:cubicBezTo>
                  <a:pt x="1462639" y="1016060"/>
                  <a:pt x="1444631" y="1105242"/>
                  <a:pt x="1391556" y="1114022"/>
                </a:cubicBezTo>
                <a:cubicBezTo>
                  <a:pt x="1290266" y="1129256"/>
                  <a:pt x="1165000" y="1089108"/>
                  <a:pt x="1129881" y="983159"/>
                </a:cubicBezTo>
                <a:cubicBezTo>
                  <a:pt x="1109813" y="909897"/>
                  <a:pt x="1153645" y="847057"/>
                  <a:pt x="1191353" y="789241"/>
                </a:cubicBezTo>
                <a:cubicBezTo>
                  <a:pt x="1224359" y="771787"/>
                  <a:pt x="1256836" y="751898"/>
                  <a:pt x="1293382" y="742429"/>
                </a:cubicBezTo>
                <a:cubicBezTo>
                  <a:pt x="1421817" y="697044"/>
                  <a:pt x="1551889" y="765280"/>
                  <a:pt x="1664746" y="821773"/>
                </a:cubicBezTo>
                <a:cubicBezTo>
                  <a:pt x="1834003" y="937244"/>
                  <a:pt x="2002148" y="1061392"/>
                  <a:pt x="2194441" y="1135973"/>
                </a:cubicBezTo>
                <a:cubicBezTo>
                  <a:pt x="2485583" y="1271441"/>
                  <a:pt x="2839673" y="1343962"/>
                  <a:pt x="3140164" y="1195219"/>
                </a:cubicBezTo>
                <a:cubicBezTo>
                  <a:pt x="3252067" y="1135180"/>
                  <a:pt x="3367458" y="1081649"/>
                  <a:pt x="3473814" y="1011934"/>
                </a:cubicBezTo>
                <a:lnTo>
                  <a:pt x="3473814" y="968453"/>
                </a:lnTo>
                <a:cubicBezTo>
                  <a:pt x="3258887" y="1076255"/>
                  <a:pt x="3035278" y="1198974"/>
                  <a:pt x="2787700" y="1192997"/>
                </a:cubicBezTo>
                <a:cubicBezTo>
                  <a:pt x="2495245" y="1196540"/>
                  <a:pt x="2215038" y="1066786"/>
                  <a:pt x="1999189" y="874774"/>
                </a:cubicBezTo>
                <a:cubicBezTo>
                  <a:pt x="1798515" y="677527"/>
                  <a:pt x="1541327" y="523653"/>
                  <a:pt x="1257736" y="493131"/>
                </a:cubicBezTo>
                <a:lnTo>
                  <a:pt x="1114512" y="493131"/>
                </a:lnTo>
                <a:cubicBezTo>
                  <a:pt x="935801" y="507678"/>
                  <a:pt x="771140" y="602996"/>
                  <a:pt x="651471" y="733702"/>
                </a:cubicBezTo>
                <a:cubicBezTo>
                  <a:pt x="603782" y="787390"/>
                  <a:pt x="571832" y="852453"/>
                  <a:pt x="527894" y="908998"/>
                </a:cubicBezTo>
                <a:cubicBezTo>
                  <a:pt x="475347" y="977551"/>
                  <a:pt x="429455" y="1061233"/>
                  <a:pt x="345961" y="1096144"/>
                </a:cubicBezTo>
                <a:cubicBezTo>
                  <a:pt x="288926" y="1111802"/>
                  <a:pt x="229251" y="1103762"/>
                  <a:pt x="171317" y="1097096"/>
                </a:cubicBezTo>
                <a:cubicBezTo>
                  <a:pt x="138628" y="1063084"/>
                  <a:pt x="120619" y="1013467"/>
                  <a:pt x="147183" y="969776"/>
                </a:cubicBezTo>
                <a:cubicBezTo>
                  <a:pt x="176123" y="931691"/>
                  <a:pt x="227719" y="947082"/>
                  <a:pt x="265215" y="960254"/>
                </a:cubicBezTo>
                <a:cubicBezTo>
                  <a:pt x="255289" y="989821"/>
                  <a:pt x="242352" y="1018290"/>
                  <a:pt x="226610" y="1045206"/>
                </a:cubicBezTo>
                <a:cubicBezTo>
                  <a:pt x="244988" y="1071652"/>
                  <a:pt x="278945" y="1073293"/>
                  <a:pt x="306776" y="1083290"/>
                </a:cubicBezTo>
                <a:cubicBezTo>
                  <a:pt x="395869" y="1023676"/>
                  <a:pt x="361910" y="849860"/>
                  <a:pt x="249055" y="842456"/>
                </a:cubicBezTo>
                <a:cubicBezTo>
                  <a:pt x="196192" y="839282"/>
                  <a:pt x="140265" y="837219"/>
                  <a:pt x="90412" y="858060"/>
                </a:cubicBezTo>
                <a:cubicBezTo>
                  <a:pt x="32848" y="894081"/>
                  <a:pt x="10615" y="968294"/>
                  <a:pt x="17850" y="1033145"/>
                </a:cubicBezTo>
                <a:cubicBezTo>
                  <a:pt x="26353" y="1096727"/>
                  <a:pt x="-25983" y="1166230"/>
                  <a:pt x="17481" y="1224099"/>
                </a:cubicBezTo>
                <a:cubicBezTo>
                  <a:pt x="56824" y="1273820"/>
                  <a:pt x="126957" y="1272762"/>
                  <a:pt x="183939" y="1285035"/>
                </a:cubicBezTo>
                <a:cubicBezTo>
                  <a:pt x="239813" y="1356974"/>
                  <a:pt x="334238" y="1371254"/>
                  <a:pt x="414984" y="1334652"/>
                </a:cubicBezTo>
                <a:cubicBezTo>
                  <a:pt x="463253" y="1300799"/>
                  <a:pt x="511469" y="1266785"/>
                  <a:pt x="557679" y="1230023"/>
                </a:cubicBezTo>
                <a:cubicBezTo>
                  <a:pt x="616720" y="1182787"/>
                  <a:pt x="697257" y="1185219"/>
                  <a:pt x="768710" y="1187812"/>
                </a:cubicBezTo>
                <a:cubicBezTo>
                  <a:pt x="849985" y="1192626"/>
                  <a:pt x="937387" y="1256788"/>
                  <a:pt x="925714" y="1346500"/>
                </a:cubicBezTo>
                <a:cubicBezTo>
                  <a:pt x="921068" y="1462183"/>
                  <a:pt x="760736" y="1507727"/>
                  <a:pt x="682788" y="1432773"/>
                </a:cubicBezTo>
                <a:cubicBezTo>
                  <a:pt x="653478" y="1404526"/>
                  <a:pt x="662561" y="1362527"/>
                  <a:pt x="663827" y="1326452"/>
                </a:cubicBezTo>
                <a:cubicBezTo>
                  <a:pt x="709668" y="1305082"/>
                  <a:pt x="758888" y="1285934"/>
                  <a:pt x="809532" y="1302650"/>
                </a:cubicBezTo>
                <a:cubicBezTo>
                  <a:pt x="776843" y="1316983"/>
                  <a:pt x="716745" y="1322750"/>
                  <a:pt x="732164" y="1373847"/>
                </a:cubicBezTo>
                <a:cubicBezTo>
                  <a:pt x="736601" y="1412354"/>
                  <a:pt x="788937" y="1414417"/>
                  <a:pt x="819197" y="1409922"/>
                </a:cubicBezTo>
                <a:cubicBezTo>
                  <a:pt x="866726" y="1390774"/>
                  <a:pt x="863557" y="1332430"/>
                  <a:pt x="865563" y="1290378"/>
                </a:cubicBezTo>
                <a:cubicBezTo>
                  <a:pt x="852204" y="1275567"/>
                  <a:pt x="838630" y="1260492"/>
                  <a:pt x="825480" y="1245417"/>
                </a:cubicBezTo>
                <a:cubicBezTo>
                  <a:pt x="748642" y="1220344"/>
                  <a:pt x="660713" y="1213678"/>
                  <a:pt x="584770" y="1245046"/>
                </a:cubicBezTo>
                <a:cubicBezTo>
                  <a:pt x="491825" y="1286833"/>
                  <a:pt x="469909" y="1417909"/>
                  <a:pt x="519075" y="1499740"/>
                </a:cubicBezTo>
                <a:cubicBezTo>
                  <a:pt x="551025" y="1557925"/>
                  <a:pt x="621157" y="1564960"/>
                  <a:pt x="678878" y="1579453"/>
                </a:cubicBezTo>
                <a:cubicBezTo>
                  <a:pt x="702115" y="1601194"/>
                  <a:pt x="725458" y="1622775"/>
                  <a:pt x="749012" y="1644347"/>
                </a:cubicBezTo>
                <a:moveTo>
                  <a:pt x="747744" y="1108787"/>
                </a:moveTo>
                <a:cubicBezTo>
                  <a:pt x="705731" y="1084038"/>
                  <a:pt x="675772" y="1043027"/>
                  <a:pt x="664936" y="995429"/>
                </a:cubicBezTo>
                <a:cubicBezTo>
                  <a:pt x="674073" y="971415"/>
                  <a:pt x="682945" y="947295"/>
                  <a:pt x="692240" y="923121"/>
                </a:cubicBezTo>
                <a:cubicBezTo>
                  <a:pt x="729895" y="869961"/>
                  <a:pt x="777582" y="825159"/>
                  <a:pt x="840322" y="803788"/>
                </a:cubicBezTo>
                <a:cubicBezTo>
                  <a:pt x="800448" y="834467"/>
                  <a:pt x="766862" y="872024"/>
                  <a:pt x="737869" y="912859"/>
                </a:cubicBezTo>
                <a:cubicBezTo>
                  <a:pt x="725088" y="968084"/>
                  <a:pt x="747374" y="1018123"/>
                  <a:pt x="782757" y="1059382"/>
                </a:cubicBezTo>
                <a:cubicBezTo>
                  <a:pt x="798389" y="1061602"/>
                  <a:pt x="813969" y="1063983"/>
                  <a:pt x="829547" y="1066417"/>
                </a:cubicBezTo>
                <a:cubicBezTo>
                  <a:pt x="829759" y="1050812"/>
                  <a:pt x="829917" y="1019762"/>
                  <a:pt x="830129" y="1004316"/>
                </a:cubicBezTo>
                <a:lnTo>
                  <a:pt x="841799" y="1004159"/>
                </a:lnTo>
                <a:cubicBezTo>
                  <a:pt x="847926" y="957663"/>
                  <a:pt x="892867" y="966602"/>
                  <a:pt x="928092" y="964380"/>
                </a:cubicBezTo>
                <a:cubicBezTo>
                  <a:pt x="953177" y="989452"/>
                  <a:pt x="975251" y="1017699"/>
                  <a:pt x="982328" y="1053034"/>
                </a:cubicBezTo>
                <a:cubicBezTo>
                  <a:pt x="957614" y="1083712"/>
                  <a:pt x="934059" y="1125342"/>
                  <a:pt x="888959" y="1124602"/>
                </a:cubicBezTo>
                <a:cubicBezTo>
                  <a:pt x="841429" y="1136503"/>
                  <a:pt x="793901" y="1118678"/>
                  <a:pt x="747744" y="1108787"/>
                </a:cubicBezTo>
                <a:close/>
                <a:moveTo>
                  <a:pt x="2957926" y="819392"/>
                </a:moveTo>
                <a:cubicBezTo>
                  <a:pt x="2908226" y="831401"/>
                  <a:pt x="2857899" y="821985"/>
                  <a:pt x="2809258" y="809872"/>
                </a:cubicBezTo>
                <a:cubicBezTo>
                  <a:pt x="2783271" y="782895"/>
                  <a:pt x="2757128" y="755600"/>
                  <a:pt x="2739177" y="722488"/>
                </a:cubicBezTo>
                <a:lnTo>
                  <a:pt x="2732043" y="720107"/>
                </a:lnTo>
                <a:cubicBezTo>
                  <a:pt x="2733885" y="714660"/>
                  <a:pt x="2737589" y="703920"/>
                  <a:pt x="2739549" y="698473"/>
                </a:cubicBezTo>
                <a:cubicBezTo>
                  <a:pt x="2676543" y="702968"/>
                  <a:pt x="2612008" y="679060"/>
                  <a:pt x="2574733" y="626534"/>
                </a:cubicBezTo>
                <a:cubicBezTo>
                  <a:pt x="2578789" y="591095"/>
                  <a:pt x="2578104" y="543912"/>
                  <a:pt x="2617083" y="527302"/>
                </a:cubicBezTo>
                <a:cubicBezTo>
                  <a:pt x="2681089" y="501964"/>
                  <a:pt x="2746310" y="543170"/>
                  <a:pt x="2810943" y="537458"/>
                </a:cubicBezTo>
                <a:cubicBezTo>
                  <a:pt x="2840830" y="535872"/>
                  <a:pt x="2839419" y="499532"/>
                  <a:pt x="2848022" y="478533"/>
                </a:cubicBezTo>
                <a:cubicBezTo>
                  <a:pt x="2823839" y="465995"/>
                  <a:pt x="2798224" y="454094"/>
                  <a:pt x="2770807" y="463351"/>
                </a:cubicBezTo>
                <a:cubicBezTo>
                  <a:pt x="2713876" y="498262"/>
                  <a:pt x="2644069" y="495512"/>
                  <a:pt x="2579632" y="494189"/>
                </a:cubicBezTo>
                <a:cubicBezTo>
                  <a:pt x="2570127" y="533173"/>
                  <a:pt x="2549961" y="567927"/>
                  <a:pt x="2526973" y="600403"/>
                </a:cubicBezTo>
                <a:cubicBezTo>
                  <a:pt x="2498459" y="611988"/>
                  <a:pt x="2470218" y="626271"/>
                  <a:pt x="2438941" y="629127"/>
                </a:cubicBezTo>
                <a:cubicBezTo>
                  <a:pt x="2391946" y="637008"/>
                  <a:pt x="2347224" y="615797"/>
                  <a:pt x="2305814" y="596277"/>
                </a:cubicBezTo>
                <a:cubicBezTo>
                  <a:pt x="2296525" y="575737"/>
                  <a:pt x="2286785" y="555401"/>
                  <a:pt x="2276614" y="535289"/>
                </a:cubicBezTo>
                <a:cubicBezTo>
                  <a:pt x="2279083" y="479432"/>
                  <a:pt x="2329253" y="452031"/>
                  <a:pt x="2376150" y="436797"/>
                </a:cubicBezTo>
                <a:cubicBezTo>
                  <a:pt x="2386615" y="438966"/>
                  <a:pt x="2407467" y="443304"/>
                  <a:pt x="2417873" y="445577"/>
                </a:cubicBezTo>
                <a:cubicBezTo>
                  <a:pt x="2439372" y="464515"/>
                  <a:pt x="2458695" y="485778"/>
                  <a:pt x="2471375" y="511698"/>
                </a:cubicBezTo>
                <a:lnTo>
                  <a:pt x="2477862" y="483980"/>
                </a:lnTo>
                <a:cubicBezTo>
                  <a:pt x="2463712" y="398818"/>
                  <a:pt x="2367821" y="367768"/>
                  <a:pt x="2292350" y="378188"/>
                </a:cubicBezTo>
                <a:cubicBezTo>
                  <a:pt x="2199771" y="390513"/>
                  <a:pt x="2107623" y="405959"/>
                  <a:pt x="2014397" y="411883"/>
                </a:cubicBezTo>
                <a:cubicBezTo>
                  <a:pt x="1973575" y="408203"/>
                  <a:pt x="1932912" y="402856"/>
                  <a:pt x="1892517" y="395856"/>
                </a:cubicBezTo>
                <a:lnTo>
                  <a:pt x="1899753" y="376073"/>
                </a:lnTo>
                <a:cubicBezTo>
                  <a:pt x="2019747" y="391096"/>
                  <a:pt x="2137078" y="355602"/>
                  <a:pt x="2247824" y="313919"/>
                </a:cubicBezTo>
                <a:cubicBezTo>
                  <a:pt x="2306970" y="309899"/>
                  <a:pt x="2366273" y="310005"/>
                  <a:pt x="2425007" y="317886"/>
                </a:cubicBezTo>
                <a:cubicBezTo>
                  <a:pt x="2438843" y="286864"/>
                  <a:pt x="2455736" y="257306"/>
                  <a:pt x="2475432" y="229656"/>
                </a:cubicBezTo>
                <a:cubicBezTo>
                  <a:pt x="2542299" y="184590"/>
                  <a:pt x="2633350" y="196385"/>
                  <a:pt x="2693808" y="247007"/>
                </a:cubicBezTo>
                <a:cubicBezTo>
                  <a:pt x="2700314" y="261764"/>
                  <a:pt x="2707233" y="276311"/>
                  <a:pt x="2714248" y="290804"/>
                </a:cubicBezTo>
                <a:cubicBezTo>
                  <a:pt x="2711289" y="312431"/>
                  <a:pt x="2707997" y="334016"/>
                  <a:pt x="2704430" y="355549"/>
                </a:cubicBezTo>
                <a:lnTo>
                  <a:pt x="2676327" y="343648"/>
                </a:lnTo>
                <a:cubicBezTo>
                  <a:pt x="2665764" y="317199"/>
                  <a:pt x="2634290" y="296781"/>
                  <a:pt x="2606618" y="308737"/>
                </a:cubicBezTo>
                <a:cubicBezTo>
                  <a:pt x="2569716" y="317835"/>
                  <a:pt x="2570186" y="378453"/>
                  <a:pt x="2603875" y="390937"/>
                </a:cubicBezTo>
                <a:cubicBezTo>
                  <a:pt x="2668409" y="413787"/>
                  <a:pt x="2755600" y="403578"/>
                  <a:pt x="2792032" y="338835"/>
                </a:cubicBezTo>
                <a:cubicBezTo>
                  <a:pt x="2814490" y="293556"/>
                  <a:pt x="2793737" y="246901"/>
                  <a:pt x="2776353" y="204319"/>
                </a:cubicBezTo>
                <a:cubicBezTo>
                  <a:pt x="2756913" y="188716"/>
                  <a:pt x="2738118" y="171524"/>
                  <a:pt x="2715366" y="160681"/>
                </a:cubicBezTo>
                <a:cubicBezTo>
                  <a:pt x="2636936" y="114662"/>
                  <a:pt x="2542985" y="142644"/>
                  <a:pt x="2461870" y="165176"/>
                </a:cubicBezTo>
                <a:cubicBezTo>
                  <a:pt x="2336229" y="218972"/>
                  <a:pt x="2210217" y="278639"/>
                  <a:pt x="2074758" y="302760"/>
                </a:cubicBezTo>
                <a:cubicBezTo>
                  <a:pt x="1866693" y="354120"/>
                  <a:pt x="1625348" y="356289"/>
                  <a:pt x="1447167" y="220770"/>
                </a:cubicBezTo>
                <a:cubicBezTo>
                  <a:pt x="1381417" y="167292"/>
                  <a:pt x="1312499" y="117571"/>
                  <a:pt x="1251610" y="58434"/>
                </a:cubicBezTo>
                <a:lnTo>
                  <a:pt x="1257154" y="30028"/>
                </a:lnTo>
                <a:cubicBezTo>
                  <a:pt x="1384374" y="127886"/>
                  <a:pt x="1515398" y="236586"/>
                  <a:pt x="1678529" y="264357"/>
                </a:cubicBezTo>
                <a:cubicBezTo>
                  <a:pt x="1869809" y="303975"/>
                  <a:pt x="2070015" y="254941"/>
                  <a:pt x="2235831" y="157083"/>
                </a:cubicBezTo>
                <a:cubicBezTo>
                  <a:pt x="2392377" y="53831"/>
                  <a:pt x="2580534" y="-13875"/>
                  <a:pt x="2770337" y="2416"/>
                </a:cubicBezTo>
                <a:lnTo>
                  <a:pt x="2864288" y="20718"/>
                </a:lnTo>
                <a:cubicBezTo>
                  <a:pt x="2979620" y="52985"/>
                  <a:pt x="3075413" y="136295"/>
                  <a:pt x="3137322" y="236957"/>
                </a:cubicBezTo>
                <a:cubicBezTo>
                  <a:pt x="3161819" y="278109"/>
                  <a:pt x="3174499" y="324711"/>
                  <a:pt x="3196135" y="367238"/>
                </a:cubicBezTo>
                <a:cubicBezTo>
                  <a:pt x="3221925" y="418759"/>
                  <a:pt x="3241347" y="479220"/>
                  <a:pt x="3291673" y="512703"/>
                </a:cubicBezTo>
                <a:cubicBezTo>
                  <a:pt x="3327067" y="530158"/>
                  <a:pt x="3367203" y="532592"/>
                  <a:pt x="3406065" y="535607"/>
                </a:cubicBezTo>
                <a:cubicBezTo>
                  <a:pt x="3431777" y="517622"/>
                  <a:pt x="3449905" y="487472"/>
                  <a:pt x="3438009" y="455523"/>
                </a:cubicBezTo>
                <a:cubicBezTo>
                  <a:pt x="3423860" y="426959"/>
                  <a:pt x="3388055" y="430449"/>
                  <a:pt x="3361813" y="434259"/>
                </a:cubicBezTo>
                <a:cubicBezTo>
                  <a:pt x="3364773" y="454887"/>
                  <a:pt x="3369319" y="475147"/>
                  <a:pt x="3376394" y="494666"/>
                </a:cubicBezTo>
                <a:cubicBezTo>
                  <a:pt x="3360971" y="509582"/>
                  <a:pt x="3338512" y="506302"/>
                  <a:pt x="3318973" y="509370"/>
                </a:cubicBezTo>
                <a:cubicBezTo>
                  <a:pt x="3268117" y="459013"/>
                  <a:pt x="3312427" y="349784"/>
                  <a:pt x="3387369" y="359357"/>
                </a:cubicBezTo>
                <a:cubicBezTo>
                  <a:pt x="3422429" y="364013"/>
                  <a:pt x="3459292" y="369831"/>
                  <a:pt x="3489394" y="389773"/>
                </a:cubicBezTo>
                <a:cubicBezTo>
                  <a:pt x="3522573" y="420716"/>
                  <a:pt x="3527747" y="471973"/>
                  <a:pt x="3514754" y="513443"/>
                </a:cubicBezTo>
                <a:cubicBezTo>
                  <a:pt x="3501133" y="553909"/>
                  <a:pt x="3526630" y="606011"/>
                  <a:pt x="3490825" y="638225"/>
                </a:cubicBezTo>
                <a:cubicBezTo>
                  <a:pt x="3458724" y="665730"/>
                  <a:pt x="3412885" y="656050"/>
                  <a:pt x="3373964" y="656790"/>
                </a:cubicBezTo>
                <a:cubicBezTo>
                  <a:pt x="3328223" y="696675"/>
                  <a:pt x="3264472" y="693923"/>
                  <a:pt x="3216164" y="659699"/>
                </a:cubicBezTo>
                <a:cubicBezTo>
                  <a:pt x="3188531" y="631661"/>
                  <a:pt x="3161761" y="602784"/>
                  <a:pt x="3135892" y="573111"/>
                </a:cubicBezTo>
                <a:cubicBezTo>
                  <a:pt x="3103144" y="534761"/>
                  <a:pt x="3050074" y="526032"/>
                  <a:pt x="3002863" y="518627"/>
                </a:cubicBezTo>
                <a:cubicBezTo>
                  <a:pt x="2948989" y="511433"/>
                  <a:pt x="2883513" y="542165"/>
                  <a:pt x="2879809" y="602307"/>
                </a:cubicBezTo>
                <a:cubicBezTo>
                  <a:pt x="2868188" y="678426"/>
                  <a:pt x="2967587" y="728624"/>
                  <a:pt x="3028164" y="689640"/>
                </a:cubicBezTo>
                <a:cubicBezTo>
                  <a:pt x="3050975" y="674934"/>
                  <a:pt x="3050328" y="646318"/>
                  <a:pt x="3054032" y="622620"/>
                </a:cubicBezTo>
                <a:cubicBezTo>
                  <a:pt x="3026733" y="602784"/>
                  <a:pt x="2996886" y="584007"/>
                  <a:pt x="2961551" y="588449"/>
                </a:cubicBezTo>
                <a:cubicBezTo>
                  <a:pt x="2981090" y="601991"/>
                  <a:pt x="3019854" y="613416"/>
                  <a:pt x="3003274" y="644836"/>
                </a:cubicBezTo>
                <a:cubicBezTo>
                  <a:pt x="2995455" y="669434"/>
                  <a:pt x="2960865" y="664091"/>
                  <a:pt x="2941601" y="657320"/>
                </a:cubicBezTo>
                <a:cubicBezTo>
                  <a:pt x="2912929" y="638753"/>
                  <a:pt x="2922376" y="600986"/>
                  <a:pt x="2926334" y="573321"/>
                </a:cubicBezTo>
                <a:cubicBezTo>
                  <a:pt x="2936995" y="565280"/>
                  <a:pt x="2947774" y="557187"/>
                  <a:pt x="2958337" y="548990"/>
                </a:cubicBezTo>
                <a:cubicBezTo>
                  <a:pt x="3011897" y="542430"/>
                  <a:pt x="3070396" y="549306"/>
                  <a:pt x="3116235" y="579510"/>
                </a:cubicBezTo>
                <a:cubicBezTo>
                  <a:pt x="3171853" y="618653"/>
                  <a:pt x="3169580" y="707094"/>
                  <a:pt x="3127014" y="754277"/>
                </a:cubicBezTo>
                <a:cubicBezTo>
                  <a:pt x="3098715" y="788185"/>
                  <a:pt x="3051818" y="783900"/>
                  <a:pt x="3012093" y="785963"/>
                </a:cubicBezTo>
                <a:cubicBezTo>
                  <a:pt x="2994142" y="797228"/>
                  <a:pt x="2976092" y="808286"/>
                  <a:pt x="2957926" y="819392"/>
                </a:cubicBezTo>
                <a:moveTo>
                  <a:pt x="3026615" y="469697"/>
                </a:moveTo>
                <a:cubicBezTo>
                  <a:pt x="3057266" y="458927"/>
                  <a:pt x="3082116" y="435959"/>
                  <a:pt x="3095285" y="406224"/>
                </a:cubicBezTo>
                <a:cubicBezTo>
                  <a:pt x="3092365" y="389349"/>
                  <a:pt x="3089563" y="372422"/>
                  <a:pt x="3086564" y="355443"/>
                </a:cubicBezTo>
                <a:cubicBezTo>
                  <a:pt x="3068613" y="315929"/>
                  <a:pt x="3042999" y="280597"/>
                  <a:pt x="3004607" y="258643"/>
                </a:cubicBezTo>
                <a:cubicBezTo>
                  <a:pt x="3026498" y="283918"/>
                  <a:pt x="3044469" y="312339"/>
                  <a:pt x="3057932" y="342961"/>
                </a:cubicBezTo>
                <a:cubicBezTo>
                  <a:pt x="3059304" y="380675"/>
                  <a:pt x="3038393" y="410507"/>
                  <a:pt x="3009879" y="432883"/>
                </a:cubicBezTo>
                <a:cubicBezTo>
                  <a:pt x="2999374" y="432380"/>
                  <a:pt x="2988870" y="431940"/>
                  <a:pt x="2978346" y="431560"/>
                </a:cubicBezTo>
                <a:cubicBezTo>
                  <a:pt x="2980208" y="421352"/>
                  <a:pt x="2984049" y="401040"/>
                  <a:pt x="2985852" y="390937"/>
                </a:cubicBezTo>
                <a:lnTo>
                  <a:pt x="2978248" y="389349"/>
                </a:lnTo>
                <a:cubicBezTo>
                  <a:pt x="2980090" y="358140"/>
                  <a:pt x="2949518" y="358299"/>
                  <a:pt x="2926707" y="352322"/>
                </a:cubicBezTo>
                <a:cubicBezTo>
                  <a:pt x="2907050" y="365546"/>
                  <a:pt x="2889001" y="381152"/>
                  <a:pt x="2879907" y="403313"/>
                </a:cubicBezTo>
                <a:cubicBezTo>
                  <a:pt x="2892215" y="426535"/>
                  <a:pt x="2902366" y="456738"/>
                  <a:pt x="2932037" y="462028"/>
                </a:cubicBezTo>
                <a:cubicBezTo>
                  <a:pt x="2961669" y="475781"/>
                  <a:pt x="2995102" y="470227"/>
                  <a:pt x="3026615" y="469697"/>
                </a:cubicBezTo>
                <a:close/>
              </a:path>
            </a:pathLst>
          </a:custGeom>
          <a:solidFill>
            <a:schemeClr val="accent2">
              <a:alpha val="60000"/>
            </a:schemeClr>
          </a:solidFill>
          <a:ln w="1957" cap="flat">
            <a:noFill/>
            <a:prstDash val="solid"/>
            <a:miter/>
          </a:ln>
        </p:spPr>
        <p:txBody>
          <a:bodyPr rtlCol="0" anchor="ctr"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048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48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48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48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48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9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91" grpId="0" animBg="1"/>
      <p:bldP spid="1048692" grpId="0"/>
      <p:bldP spid="1048694" grpId="0"/>
      <p:bldP spid="1048695" grpId="0"/>
      <p:bldP spid="104869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组合 7"/>
          <p:cNvGrpSpPr/>
          <p:nvPr/>
        </p:nvGrpSpPr>
        <p:grpSpPr>
          <a:xfrm>
            <a:off x="991925" y="1628536"/>
            <a:ext cx="2828707" cy="1379480"/>
            <a:chOff x="991925" y="3883556"/>
            <a:chExt cx="2828707" cy="1379480"/>
          </a:xfrm>
        </p:grpSpPr>
        <p:sp>
          <p:nvSpPr>
            <p:cNvPr id="1048699" name="文本框 8"/>
            <p:cNvSpPr txBox="1"/>
            <p:nvPr/>
          </p:nvSpPr>
          <p:spPr>
            <a:xfrm flipH="1">
              <a:off x="991925" y="4303993"/>
              <a:ext cx="2828707" cy="95904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 anchor="ctr" anchorCtr="0">
              <a:noAutofit/>
            </a:bodyPr>
            <a:p>
              <a:pPr marL="0" marR="0" lvl="0" indent="0" defTabSz="914400" rtl="0" eaLnBrk="1" fontAlgn="auto" latinLnBrk="0" hangingPunct="1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子</a:t>
              </a:r>
              <a:r>
                <a:rPr lang="en-US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温</a:t>
              </a:r>
              <a:r>
                <a:rPr lang="en-US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而</a:t>
              </a:r>
              <a:r>
                <a:rPr lang="en-US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厉</a:t>
              </a:r>
              <a:r>
                <a:rPr lang="en-US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，</a:t>
              </a:r>
              <a:r>
                <a:rPr lang="en-US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威而不猛</a:t>
              </a:r>
              <a:r>
                <a:rPr lang="en-US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，</a:t>
              </a:r>
              <a:r>
                <a:rPr lang="en-US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恭而安</a:t>
              </a:r>
              <a:endPara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演示佛系体" panose="00000500000000000000" charset="-122"/>
              </a:endParaRPr>
            </a:p>
          </p:txBody>
        </p:sp>
        <p:sp>
          <p:nvSpPr>
            <p:cNvPr id="1048700" name="文本框 9"/>
            <p:cNvSpPr txBox="1"/>
            <p:nvPr/>
          </p:nvSpPr>
          <p:spPr>
            <a:xfrm>
              <a:off x="991925" y="3883556"/>
              <a:ext cx="2828707" cy="304801"/>
            </a:xfrm>
            <a:prstGeom prst="rect">
              <a:avLst/>
            </a:prstGeom>
            <a:noFill/>
          </p:spPr>
          <p:txBody>
            <a:bodyPr wrap="square" lIns="0" tIns="0" rIns="0" bIns="0" anchor="ctr" anchorCtr="0">
              <a:spAutoFit/>
            </a:bodyPr>
            <a:p>
              <a:pPr algn="ctr"/>
              <a:r>
                <a:rPr kumimoji="0" lang="en-US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T</a:t>
              </a:r>
              <a:r>
                <a:rPr kumimoji="0" lang="en-US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h</a:t>
              </a:r>
              <a:r>
                <a:rPr kumimoji="0" lang="en-US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e</a:t>
              </a:r>
              <a:r>
                <a:rPr kumimoji="0" lang="en-US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 </a:t>
              </a:r>
              <a:r>
                <a:rPr kumimoji="0" lang="en-US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G</a:t>
              </a:r>
              <a:r>
                <a:rPr kumimoji="0" lang="en-US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o</a:t>
              </a:r>
              <a:r>
                <a:rPr kumimoji="0" lang="en-US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l</a:t>
              </a:r>
              <a:r>
                <a:rPr kumimoji="0" lang="en-US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d</a:t>
              </a:r>
              <a:r>
                <a:rPr kumimoji="0" lang="en-US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e</a:t>
              </a:r>
              <a:r>
                <a:rPr kumimoji="0" lang="en-US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n</a:t>
              </a:r>
              <a:r>
                <a:rPr kumimoji="0" lang="en-US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 </a:t>
              </a:r>
              <a:r>
                <a:rPr kumimoji="0" lang="en-US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M</a:t>
              </a:r>
              <a:r>
                <a:rPr kumimoji="0" lang="en-US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e</a:t>
              </a:r>
              <a:r>
                <a:rPr kumimoji="0" lang="en-US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a</a:t>
              </a:r>
              <a:r>
                <a:rPr kumimoji="0" lang="en-US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n</a:t>
              </a:r>
              <a:endParaRPr lang="zh-CN" altLang="en-US" sz="2400" b="1" dirty="0"/>
            </a:p>
          </p:txBody>
        </p:sp>
      </p:grpSp>
      <p:grpSp>
        <p:nvGrpSpPr>
          <p:cNvPr id="75" name="组合 10"/>
          <p:cNvGrpSpPr/>
          <p:nvPr/>
        </p:nvGrpSpPr>
        <p:grpSpPr>
          <a:xfrm>
            <a:off x="8371368" y="1529877"/>
            <a:ext cx="3327454" cy="1748234"/>
            <a:chOff x="991925" y="3776842"/>
            <a:chExt cx="2828707" cy="1486194"/>
          </a:xfrm>
        </p:grpSpPr>
        <p:sp>
          <p:nvSpPr>
            <p:cNvPr id="1048701" name="文本框 11"/>
            <p:cNvSpPr txBox="1"/>
            <p:nvPr/>
          </p:nvSpPr>
          <p:spPr>
            <a:xfrm flipH="1">
              <a:off x="991925" y="4303993"/>
              <a:ext cx="2828707" cy="95904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 anchor="ctr" anchorCtr="0">
              <a:noAutofit/>
            </a:bodyPr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暴虎冯河</a:t>
              </a:r>
              <a:r>
                <a:rPr lang="en-US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，</a:t>
              </a:r>
              <a:r>
                <a:rPr lang="en-US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死而无悔</a:t>
              </a:r>
              <a:r>
                <a:rPr lang="en-US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者</a:t>
              </a:r>
              <a:r>
                <a:rPr lang="en-US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 </a:t>
              </a:r>
              <a:r>
                <a:rPr lang="en-US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吾不</a:t>
              </a:r>
              <a:r>
                <a:rPr lang="en-US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与</a:t>
              </a:r>
              <a:r>
                <a:rPr lang="en-US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也</a:t>
              </a:r>
              <a:r>
                <a:rPr lang="en-US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。</a:t>
              </a:r>
              <a:endPara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演示佛系体" panose="00000500000000000000" charset="-122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A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t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t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a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c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k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i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n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g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 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a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 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t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i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g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e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r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 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w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i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t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h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 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h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i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s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 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b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a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r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e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 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h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a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n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d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s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,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 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o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r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 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c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r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o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s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s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i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n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g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 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a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 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r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i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v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e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r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 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w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i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t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h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o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u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t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 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a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 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b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o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a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t</a:t>
              </a:r>
              <a:endPara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演示佛系体" panose="00000500000000000000" charset="-122"/>
              </a:endParaRPr>
            </a:p>
          </p:txBody>
        </p:sp>
        <p:sp>
          <p:nvSpPr>
            <p:cNvPr id="1048702" name="文本框 12"/>
            <p:cNvSpPr txBox="1"/>
            <p:nvPr/>
          </p:nvSpPr>
          <p:spPr>
            <a:xfrm>
              <a:off x="991925" y="3776842"/>
              <a:ext cx="2828707" cy="518230"/>
            </a:xfrm>
            <a:prstGeom prst="rect">
              <a:avLst/>
            </a:prstGeom>
            <a:noFill/>
          </p:spPr>
          <p:txBody>
            <a:bodyPr wrap="square" lIns="0" tIns="0" rIns="0" bIns="0" anchor="ctr" anchorCtr="0">
              <a:spAutoFit/>
            </a:bodyPr>
            <a:p>
              <a:pPr algn="ctr"/>
              <a:r>
                <a:rPr kumimoji="0" lang="en-US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D</a:t>
              </a:r>
              <a:r>
                <a:rPr kumimoji="0" lang="en-US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i</a:t>
              </a:r>
              <a:r>
                <a:rPr kumimoji="0" lang="en-US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s</a:t>
              </a:r>
              <a:r>
                <a:rPr kumimoji="0" lang="en-US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a</a:t>
              </a:r>
              <a:r>
                <a:rPr kumimoji="0" lang="en-US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p</a:t>
              </a:r>
              <a:r>
                <a:rPr kumimoji="0" lang="en-US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p</a:t>
              </a:r>
              <a:r>
                <a:rPr kumimoji="0" lang="en-US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r</a:t>
              </a:r>
              <a:r>
                <a:rPr kumimoji="0" lang="en-US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o</a:t>
              </a:r>
              <a:r>
                <a:rPr kumimoji="0" lang="en-US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v</a:t>
              </a:r>
              <a:r>
                <a:rPr kumimoji="0" lang="en-US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a</a:t>
              </a:r>
              <a:r>
                <a:rPr kumimoji="0" lang="en-US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l</a:t>
              </a:r>
              <a:r>
                <a:rPr kumimoji="0" lang="en-US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 </a:t>
              </a:r>
              <a:r>
                <a:rPr kumimoji="0" lang="en-US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o</a:t>
              </a:r>
              <a:r>
                <a:rPr kumimoji="0" lang="en-US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f</a:t>
              </a:r>
              <a:r>
                <a:rPr kumimoji="0" lang="en-US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 </a:t>
              </a:r>
              <a:r>
                <a:rPr kumimoji="0" lang="en-US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b</a:t>
              </a:r>
              <a:r>
                <a:rPr kumimoji="0" lang="en-US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u</a:t>
              </a:r>
              <a:r>
                <a:rPr kumimoji="0" lang="en-US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r</a:t>
              </a:r>
              <a:r>
                <a:rPr kumimoji="0" lang="en-US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n</a:t>
              </a:r>
              <a:r>
                <a:rPr kumimoji="0" lang="en-US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i</a:t>
              </a:r>
              <a:r>
                <a:rPr kumimoji="0" lang="en-US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n</a:t>
              </a:r>
              <a:r>
                <a:rPr kumimoji="0" lang="en-US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g</a:t>
              </a:r>
              <a:r>
                <a:rPr kumimoji="0" lang="en-US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 </a:t>
              </a:r>
              <a:r>
                <a:rPr kumimoji="0" lang="en-US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o</a:t>
              </a:r>
              <a:r>
                <a:rPr kumimoji="0" lang="en-US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n</a:t>
              </a:r>
              <a:r>
                <a:rPr kumimoji="0" lang="en-US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e</a:t>
              </a:r>
              <a:r>
                <a:rPr kumimoji="0" lang="en-US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s</a:t>
              </a:r>
              <a:r>
                <a:rPr kumimoji="0" lang="en-US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e</a:t>
              </a:r>
              <a:r>
                <a:rPr kumimoji="0" lang="en-US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l</a:t>
              </a:r>
              <a:r>
                <a:rPr kumimoji="0" lang="en-US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f</a:t>
              </a:r>
              <a:r>
                <a:rPr kumimoji="0" lang="en-US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 </a:t>
              </a:r>
              <a:r>
                <a:rPr kumimoji="0" lang="en-US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 </a:t>
              </a:r>
              <a:r>
                <a:rPr kumimoji="0" lang="en-US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o</a:t>
              </a:r>
              <a:r>
                <a:rPr kumimoji="0" lang="en-US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u</a:t>
              </a:r>
              <a:r>
                <a:rPr kumimoji="0" lang="en-US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t</a:t>
              </a:r>
              <a:endParaRPr lang="zh-CN" altLang="en-US" sz="2400" b="1" dirty="0"/>
            </a:p>
          </p:txBody>
        </p:sp>
      </p:grpSp>
      <p:grpSp>
        <p:nvGrpSpPr>
          <p:cNvPr id="76" name="组合 13"/>
          <p:cNvGrpSpPr/>
          <p:nvPr/>
        </p:nvGrpSpPr>
        <p:grpSpPr>
          <a:xfrm>
            <a:off x="8371368" y="4170685"/>
            <a:ext cx="3588018" cy="1912064"/>
            <a:chOff x="991925" y="3755610"/>
            <a:chExt cx="2828707" cy="1507426"/>
          </a:xfrm>
        </p:grpSpPr>
        <p:sp>
          <p:nvSpPr>
            <p:cNvPr id="1048703" name="文本框 14"/>
            <p:cNvSpPr txBox="1"/>
            <p:nvPr/>
          </p:nvSpPr>
          <p:spPr>
            <a:xfrm flipH="1">
              <a:off x="991925" y="4303993"/>
              <a:ext cx="2828707" cy="95904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 anchor="ctr" anchorCtr="0">
              <a:noAutofit/>
            </a:bodyPr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君子</a:t>
              </a:r>
              <a:r>
                <a:rPr lang="en-US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和而不同</a:t>
              </a:r>
              <a:endPara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演示佛系体" panose="00000500000000000000" charset="-122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T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h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e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 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s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u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p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e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r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i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o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r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 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m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a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n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 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i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s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 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h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a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r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m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o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n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i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o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u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s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 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b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u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t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 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n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o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t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 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c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o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n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f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o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r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m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i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s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t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.</a:t>
              </a:r>
              <a:endPara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演示佛系体" panose="00000500000000000000" charset="-122"/>
              </a:endParaRPr>
            </a:p>
          </p:txBody>
        </p:sp>
        <p:sp>
          <p:nvSpPr>
            <p:cNvPr id="1048704" name="文本框 15"/>
            <p:cNvSpPr txBox="1"/>
            <p:nvPr/>
          </p:nvSpPr>
          <p:spPr>
            <a:xfrm>
              <a:off x="991925" y="3755610"/>
              <a:ext cx="2828707" cy="560694"/>
            </a:xfrm>
            <a:prstGeom prst="rect">
              <a:avLst/>
            </a:prstGeom>
            <a:noFill/>
          </p:spPr>
          <p:txBody>
            <a:bodyPr wrap="square" lIns="0" tIns="0" rIns="0" bIns="0" anchor="ctr" anchorCtr="0">
              <a:spAutoFit/>
            </a:bodyPr>
            <a:p>
              <a:pPr algn="ctr"/>
              <a:r>
                <a:rPr lang="en-US" altLang="en-US" sz="2400" b="1" dirty="0"/>
                <a:t>A</a:t>
              </a:r>
              <a:r>
                <a:rPr lang="en-US" altLang="en-US" sz="2400" b="1" dirty="0"/>
                <a:t>g</a:t>
              </a:r>
              <a:r>
                <a:rPr lang="en-US" altLang="en-US" sz="2400" b="1" dirty="0"/>
                <a:t>a</a:t>
              </a:r>
              <a:r>
                <a:rPr lang="en-US" altLang="en-US" sz="2400" b="1" dirty="0"/>
                <a:t>i</a:t>
              </a:r>
              <a:r>
                <a:rPr lang="en-US" altLang="en-US" sz="2400" b="1" dirty="0"/>
                <a:t>n</a:t>
              </a:r>
              <a:r>
                <a:rPr lang="en-US" altLang="en-US" sz="2400" b="1" dirty="0"/>
                <a:t>s</a:t>
              </a:r>
              <a:r>
                <a:rPr lang="en-US" altLang="en-US" sz="2400" b="1" dirty="0"/>
                <a:t>t</a:t>
              </a:r>
              <a:r>
                <a:rPr lang="en-US" altLang="en-US" sz="2400" b="1" dirty="0"/>
                <a:t> </a:t>
              </a:r>
              <a:r>
                <a:rPr lang="en-US" altLang="en-US" sz="2400" b="1" dirty="0"/>
                <a:t>v</a:t>
              </a:r>
              <a:r>
                <a:rPr lang="en-US" altLang="en-US" sz="2400" b="1" dirty="0"/>
                <a:t>i</a:t>
              </a:r>
              <a:r>
                <a:rPr lang="en-US" altLang="en-US" sz="2400" b="1" dirty="0"/>
                <a:t>c</a:t>
              </a:r>
              <a:r>
                <a:rPr lang="en-US" altLang="en-US" sz="2400" b="1" dirty="0"/>
                <a:t>i</a:t>
              </a:r>
              <a:r>
                <a:rPr lang="en-US" altLang="en-US" sz="2400" b="1" dirty="0"/>
                <a:t>o</a:t>
              </a:r>
              <a:r>
                <a:rPr lang="en-US" altLang="en-US" sz="2400" b="1" dirty="0"/>
                <a:t>u</a:t>
              </a:r>
              <a:r>
                <a:rPr lang="en-US" altLang="en-US" sz="2400" b="1" dirty="0"/>
                <a:t>s</a:t>
              </a:r>
              <a:r>
                <a:rPr lang="en-US" altLang="en-US" sz="2400" b="1" dirty="0"/>
                <a:t> </a:t>
              </a:r>
              <a:r>
                <a:rPr lang="en-US" altLang="en-US" sz="2400" b="1" dirty="0"/>
                <a:t>c</a:t>
              </a:r>
              <a:r>
                <a:rPr lang="en-US" altLang="en-US" sz="2400" b="1" dirty="0"/>
                <a:t>o</a:t>
              </a:r>
              <a:r>
                <a:rPr lang="en-US" altLang="en-US" sz="2400" b="1" dirty="0"/>
                <a:t>m</a:t>
              </a:r>
              <a:r>
                <a:rPr lang="en-US" altLang="en-US" sz="2400" b="1" dirty="0"/>
                <a:t>p</a:t>
              </a:r>
              <a:r>
                <a:rPr lang="en-US" altLang="en-US" sz="2400" b="1" dirty="0"/>
                <a:t>e</a:t>
              </a:r>
              <a:r>
                <a:rPr lang="en-US" altLang="en-US" sz="2400" b="1" dirty="0"/>
                <a:t>t</a:t>
              </a:r>
              <a:r>
                <a:rPr lang="en-US" altLang="en-US" sz="2400" b="1" dirty="0"/>
                <a:t>i</a:t>
              </a:r>
              <a:r>
                <a:rPr lang="en-US" altLang="en-US" sz="2400" b="1" dirty="0"/>
                <a:t>t</a:t>
              </a:r>
              <a:r>
                <a:rPr lang="en-US" altLang="en-US" sz="2400" b="1" dirty="0"/>
                <a:t>i</a:t>
              </a:r>
              <a:r>
                <a:rPr lang="en-US" altLang="en-US" sz="2400" b="1" dirty="0"/>
                <a:t>o</a:t>
              </a:r>
              <a:r>
                <a:rPr lang="en-US" altLang="en-US" sz="2400" b="1" dirty="0"/>
                <a:t>n</a:t>
              </a:r>
              <a:endParaRPr lang="zh-CN" altLang="en-US" sz="2400" b="1" dirty="0"/>
            </a:p>
          </p:txBody>
        </p:sp>
      </p:grpSp>
      <p:grpSp>
        <p:nvGrpSpPr>
          <p:cNvPr id="77" name="组合 16"/>
          <p:cNvGrpSpPr/>
          <p:nvPr/>
        </p:nvGrpSpPr>
        <p:grpSpPr>
          <a:xfrm>
            <a:off x="991925" y="4550871"/>
            <a:ext cx="2828707" cy="1531879"/>
            <a:chOff x="991925" y="3731157"/>
            <a:chExt cx="2828707" cy="1531879"/>
          </a:xfrm>
        </p:grpSpPr>
        <p:sp>
          <p:nvSpPr>
            <p:cNvPr id="1048705" name="文本框 17"/>
            <p:cNvSpPr txBox="1"/>
            <p:nvPr/>
          </p:nvSpPr>
          <p:spPr>
            <a:xfrm flipH="1">
              <a:off x="991925" y="4303993"/>
              <a:ext cx="2828707" cy="95904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 anchor="ctr" anchorCtr="0">
              <a:noAutofit/>
            </a:bodyPr>
            <a:p>
              <a:pPr marL="0" marR="0" lvl="0" indent="0" defTabSz="914400" rtl="0" eaLnBrk="1" fontAlgn="auto" latinLnBrk="0" hangingPunct="1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古之学者</a:t>
              </a:r>
              <a:r>
                <a:rPr lang="en-US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为</a:t>
              </a:r>
              <a:r>
                <a:rPr lang="en-US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己</a:t>
              </a:r>
              <a:r>
                <a:rPr lang="en-US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，</a:t>
              </a:r>
              <a:r>
                <a:rPr lang="en-US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今之学者</a:t>
              </a:r>
              <a:r>
                <a:rPr lang="en-US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为</a:t>
              </a:r>
              <a:r>
                <a:rPr lang="en-US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人</a:t>
              </a:r>
              <a:endPara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演示佛系体" panose="00000500000000000000" charset="-122"/>
              </a:endParaRPr>
            </a:p>
            <a:p>
              <a:pPr marL="0" marR="0" lvl="0" indent="0" defTabSz="914400" rtl="0" eaLnBrk="1" fontAlgn="auto" latinLnBrk="0" hangingPunct="1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L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e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a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r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n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i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n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g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 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f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o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r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 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o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n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e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'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s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 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o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w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n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 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s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a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k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e</a:t>
              </a:r>
              <a:endPara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演示佛系体" panose="00000500000000000000" charset="-122"/>
              </a:endParaRPr>
            </a:p>
          </p:txBody>
        </p:sp>
        <p:sp>
          <p:nvSpPr>
            <p:cNvPr id="1048706" name="文本框 18"/>
            <p:cNvSpPr txBox="1"/>
            <p:nvPr/>
          </p:nvSpPr>
          <p:spPr>
            <a:xfrm>
              <a:off x="991925" y="3731157"/>
              <a:ext cx="2828707" cy="609599"/>
            </a:xfrm>
            <a:prstGeom prst="rect">
              <a:avLst/>
            </a:prstGeom>
            <a:noFill/>
          </p:spPr>
          <p:txBody>
            <a:bodyPr wrap="square" lIns="0" tIns="0" rIns="0" bIns="0" anchor="ctr" anchorCtr="0">
              <a:spAutoFit/>
            </a:bodyPr>
            <a:p>
              <a:pPr algn="ctr"/>
              <a:r>
                <a:rPr kumimoji="0" lang="en-US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O</a:t>
              </a:r>
              <a:r>
                <a:rPr kumimoji="0" lang="en-US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p</a:t>
              </a:r>
              <a:r>
                <a:rPr kumimoji="0" lang="en-US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p</a:t>
              </a:r>
              <a:r>
                <a:rPr kumimoji="0" lang="en-US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o</a:t>
              </a:r>
              <a:r>
                <a:rPr kumimoji="0" lang="en-US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s</a:t>
              </a:r>
              <a:r>
                <a:rPr kumimoji="0" lang="en-US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i</a:t>
              </a:r>
              <a:r>
                <a:rPr kumimoji="0" lang="en-US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t</a:t>
              </a:r>
              <a:r>
                <a:rPr kumimoji="0" lang="en-US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i</a:t>
              </a:r>
              <a:r>
                <a:rPr kumimoji="0" lang="en-US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o</a:t>
              </a:r>
              <a:r>
                <a:rPr kumimoji="0" lang="en-US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n</a:t>
              </a:r>
              <a:r>
                <a:rPr kumimoji="0" lang="en-US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 </a:t>
              </a:r>
              <a:r>
                <a:rPr kumimoji="0" lang="en-US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t</a:t>
              </a:r>
              <a:r>
                <a:rPr kumimoji="0" lang="en-US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o</a:t>
              </a:r>
              <a:r>
                <a:rPr kumimoji="0" lang="en-US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 </a:t>
              </a:r>
              <a:r>
                <a:rPr kumimoji="0" lang="en-US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u</a:t>
              </a:r>
              <a:r>
                <a:rPr kumimoji="0" lang="en-US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t</a:t>
              </a:r>
              <a:r>
                <a:rPr kumimoji="0" lang="en-US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i</a:t>
              </a:r>
              <a:r>
                <a:rPr kumimoji="0" lang="en-US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l</a:t>
              </a:r>
              <a:r>
                <a:rPr kumimoji="0" lang="en-US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i</a:t>
              </a:r>
              <a:r>
                <a:rPr kumimoji="0" lang="en-US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t</a:t>
              </a:r>
              <a:r>
                <a:rPr kumimoji="0" lang="en-US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a</a:t>
              </a:r>
              <a:r>
                <a:rPr kumimoji="0" lang="en-US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r</a:t>
              </a:r>
              <a:r>
                <a:rPr kumimoji="0" lang="en-US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i</a:t>
              </a:r>
              <a:r>
                <a:rPr kumimoji="0" lang="en-US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a</a:t>
              </a:r>
              <a:r>
                <a:rPr kumimoji="0" lang="en-US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n</a:t>
              </a:r>
              <a:r>
                <a:rPr kumimoji="0" lang="en-US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 </a:t>
              </a:r>
              <a:r>
                <a:rPr kumimoji="0" lang="en-US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l</a:t>
              </a:r>
              <a:r>
                <a:rPr kumimoji="0" lang="en-US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e</a:t>
              </a:r>
              <a:r>
                <a:rPr kumimoji="0" lang="en-US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a</a:t>
              </a:r>
              <a:r>
                <a:rPr kumimoji="0" lang="en-US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r</a:t>
              </a:r>
              <a:r>
                <a:rPr kumimoji="0" lang="en-US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n</a:t>
              </a:r>
              <a:r>
                <a:rPr kumimoji="0" lang="en-US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i</a:t>
              </a:r>
              <a:r>
                <a:rPr kumimoji="0" lang="en-US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n</a:t>
              </a:r>
              <a:r>
                <a:rPr kumimoji="0" lang="en-US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g</a:t>
              </a:r>
              <a:endParaRPr lang="zh-CN" altLang="en-US" sz="2400" b="1" dirty="0"/>
            </a:p>
          </p:txBody>
        </p:sp>
      </p:grpSp>
      <p:grpSp>
        <p:nvGrpSpPr>
          <p:cNvPr id="78" name="组合 1"/>
          <p:cNvGrpSpPr/>
          <p:nvPr/>
        </p:nvGrpSpPr>
        <p:grpSpPr>
          <a:xfrm>
            <a:off x="4756151" y="223922"/>
            <a:ext cx="2679699" cy="778877"/>
            <a:chOff x="4756151" y="211222"/>
            <a:chExt cx="2679699" cy="778877"/>
          </a:xfrm>
        </p:grpSpPr>
        <p:sp>
          <p:nvSpPr>
            <p:cNvPr id="1048707" name="文本框 2"/>
            <p:cNvSpPr txBox="1"/>
            <p:nvPr/>
          </p:nvSpPr>
          <p:spPr>
            <a:xfrm>
              <a:off x="4782363" y="211222"/>
              <a:ext cx="2627275" cy="440908"/>
            </a:xfrm>
            <a:prstGeom prst="rect">
              <a:avLst/>
            </a:prstGeom>
            <a:noFill/>
          </p:spPr>
          <p:txBody>
            <a:bodyPr wrap="square" bIns="72000" anchor="ctr" anchorCtr="0">
              <a:noAutofit/>
            </a:bodyPr>
            <a:p>
              <a:pPr algn="ctr"/>
              <a:r>
                <a:rPr lang="en-US" altLang="en-US" sz="2800"/>
                <a:t>A</a:t>
              </a:r>
              <a:r>
                <a:rPr lang="en-US" altLang="en-US" sz="2800"/>
                <a:t>n</a:t>
              </a:r>
              <a:r>
                <a:rPr lang="en-US" altLang="en-US" sz="2800"/>
                <a:t>t</a:t>
              </a:r>
              <a:r>
                <a:rPr lang="en-US" altLang="en-US" sz="2800"/>
                <a:t>i</a:t>
              </a:r>
              <a:r>
                <a:rPr lang="en-US" altLang="en-US" sz="2800"/>
                <a:t>-</a:t>
              </a:r>
              <a:r>
                <a:rPr lang="en-US" altLang="en-US" sz="2800"/>
                <a:t>i</a:t>
              </a:r>
              <a:r>
                <a:rPr lang="en-US" altLang="en-US" sz="2800"/>
                <a:t>n</a:t>
              </a:r>
              <a:r>
                <a:rPr lang="en-US" altLang="en-US" sz="2800"/>
                <a:t>v</a:t>
              </a:r>
              <a:r>
                <a:rPr lang="en-US" altLang="en-US" sz="2800"/>
                <a:t>o</a:t>
              </a:r>
              <a:r>
                <a:rPr lang="en-US" altLang="en-US" sz="2800"/>
                <a:t>l</a:t>
              </a:r>
              <a:r>
                <a:rPr lang="en-US" altLang="en-US" sz="2800"/>
                <a:t>u</a:t>
              </a:r>
              <a:r>
                <a:rPr lang="en-US" altLang="en-US" sz="2800"/>
                <a:t>t</a:t>
              </a:r>
              <a:r>
                <a:rPr lang="en-US" altLang="en-US" sz="2800"/>
                <a:t>i</a:t>
              </a:r>
              <a:r>
                <a:rPr lang="en-US" altLang="en-US" sz="2800"/>
                <a:t>o</a:t>
              </a:r>
              <a:r>
                <a:rPr lang="en-US" altLang="en-US" sz="2800"/>
                <a:t>n</a:t>
              </a:r>
              <a:endParaRPr lang="zh-CN" altLang="en-US" sz="2800"/>
            </a:p>
          </p:txBody>
        </p:sp>
        <p:sp>
          <p:nvSpPr>
            <p:cNvPr id="1048708" name="文本框 3"/>
            <p:cNvSpPr txBox="1"/>
            <p:nvPr/>
          </p:nvSpPr>
          <p:spPr>
            <a:xfrm>
              <a:off x="4756151" y="651545"/>
              <a:ext cx="2679699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p>
              <a:pPr algn="ctr"/>
            </a:p>
          </p:txBody>
        </p:sp>
      </p:grpSp>
      <p:pic>
        <p:nvPicPr>
          <p:cNvPr id="2097178" name="图片 2097177"/>
          <p:cNvPicPr/>
          <p:nvPr/>
        </p:nvPicPr>
        <p:blipFill>
          <a:blip r:embed="rId1"/>
          <a:stretch>
            <a:fillRect/>
          </a:stretch>
        </p:blipFill>
        <p:spPr>
          <a:xfrm>
            <a:off x="3904845" y="1302789"/>
            <a:ext cx="3982381" cy="472713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9" name="图片 15" descr="水里有鱼&#10;&#10;低可信度描述已自动生成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48709" name="任意多边形: 形状 4"/>
          <p:cNvSpPr/>
          <p:nvPr/>
        </p:nvSpPr>
        <p:spPr>
          <a:xfrm rot="5400000">
            <a:off x="4316705" y="688495"/>
            <a:ext cx="3558590" cy="3096000"/>
          </a:xfrm>
          <a:custGeom>
            <a:avLst/>
            <a:gdLst>
              <a:gd name="connsiteX0" fmla="*/ 0 w 3869768"/>
              <a:gd name="connsiteY0" fmla="*/ 1548000 h 3096000"/>
              <a:gd name="connsiteX1" fmla="*/ 1778 w 3869768"/>
              <a:gd name="connsiteY1" fmla="*/ 1545588 h 3096000"/>
              <a:gd name="connsiteX2" fmla="*/ 412048 w 3869768"/>
              <a:gd name="connsiteY2" fmla="*/ 1112796 h 3096000"/>
              <a:gd name="connsiteX3" fmla="*/ 748077 w 3869768"/>
              <a:gd name="connsiteY3" fmla="*/ 683058 h 3096000"/>
              <a:gd name="connsiteX4" fmla="*/ 902958 w 3869768"/>
              <a:gd name="connsiteY4" fmla="*/ 262806 h 3096000"/>
              <a:gd name="connsiteX5" fmla="*/ 1213084 w 3869768"/>
              <a:gd name="connsiteY5" fmla="*/ 0 h 3096000"/>
              <a:gd name="connsiteX6" fmla="*/ 1281891 w 3869768"/>
              <a:gd name="connsiteY6" fmla="*/ 0 h 3096000"/>
              <a:gd name="connsiteX7" fmla="*/ 1368000 w 3869768"/>
              <a:gd name="connsiteY7" fmla="*/ 0 h 3096000"/>
              <a:gd name="connsiteX8" fmla="*/ 3869768 w 3869768"/>
              <a:gd name="connsiteY8" fmla="*/ 0 h 3096000"/>
              <a:gd name="connsiteX9" fmla="*/ 3869768 w 3869768"/>
              <a:gd name="connsiteY9" fmla="*/ 3096000 h 3096000"/>
              <a:gd name="connsiteX10" fmla="*/ 1368000 w 3869768"/>
              <a:gd name="connsiteY10" fmla="*/ 3096000 h 3096000"/>
              <a:gd name="connsiteX11" fmla="*/ 1281891 w 3869768"/>
              <a:gd name="connsiteY11" fmla="*/ 3096000 h 3096000"/>
              <a:gd name="connsiteX12" fmla="*/ 1213084 w 3869768"/>
              <a:gd name="connsiteY12" fmla="*/ 3096000 h 3096000"/>
              <a:gd name="connsiteX13" fmla="*/ 902958 w 3869768"/>
              <a:gd name="connsiteY13" fmla="*/ 2833194 h 3096000"/>
              <a:gd name="connsiteX14" fmla="*/ 748077 w 3869768"/>
              <a:gd name="connsiteY14" fmla="*/ 2412942 h 3096000"/>
              <a:gd name="connsiteX15" fmla="*/ 412048 w 3869768"/>
              <a:gd name="connsiteY15" fmla="*/ 1983204 h 3096000"/>
              <a:gd name="connsiteX16" fmla="*/ 1778 w 3869768"/>
              <a:gd name="connsiteY16" fmla="*/ 1550412 h 30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869768" h="3096000">
                <a:moveTo>
                  <a:pt x="0" y="1548000"/>
                </a:moveTo>
                <a:lnTo>
                  <a:pt x="1778" y="1545588"/>
                </a:lnTo>
                <a:cubicBezTo>
                  <a:pt x="38076" y="1515122"/>
                  <a:pt x="341166" y="1369469"/>
                  <a:pt x="412048" y="1112796"/>
                </a:cubicBezTo>
                <a:cubicBezTo>
                  <a:pt x="493055" y="819455"/>
                  <a:pt x="655269" y="841382"/>
                  <a:pt x="748077" y="683058"/>
                </a:cubicBezTo>
                <a:cubicBezTo>
                  <a:pt x="840886" y="524733"/>
                  <a:pt x="813989" y="436084"/>
                  <a:pt x="902958" y="262806"/>
                </a:cubicBezTo>
                <a:cubicBezTo>
                  <a:pt x="991927" y="89529"/>
                  <a:pt x="1089978" y="27141"/>
                  <a:pt x="1213084" y="0"/>
                </a:cubicBezTo>
                <a:lnTo>
                  <a:pt x="1281891" y="0"/>
                </a:lnTo>
                <a:lnTo>
                  <a:pt x="1368000" y="0"/>
                </a:lnTo>
                <a:lnTo>
                  <a:pt x="3869768" y="0"/>
                </a:lnTo>
                <a:lnTo>
                  <a:pt x="3869768" y="3096000"/>
                </a:lnTo>
                <a:lnTo>
                  <a:pt x="1368000" y="3096000"/>
                </a:lnTo>
                <a:lnTo>
                  <a:pt x="1281891" y="3096000"/>
                </a:lnTo>
                <a:lnTo>
                  <a:pt x="1213084" y="3096000"/>
                </a:lnTo>
                <a:cubicBezTo>
                  <a:pt x="1089978" y="3068859"/>
                  <a:pt x="991927" y="3006471"/>
                  <a:pt x="902958" y="2833194"/>
                </a:cubicBezTo>
                <a:cubicBezTo>
                  <a:pt x="813989" y="2659916"/>
                  <a:pt x="840886" y="2571267"/>
                  <a:pt x="748077" y="2412942"/>
                </a:cubicBezTo>
                <a:cubicBezTo>
                  <a:pt x="655269" y="2254618"/>
                  <a:pt x="493055" y="2276545"/>
                  <a:pt x="412048" y="1983204"/>
                </a:cubicBezTo>
                <a:cubicBezTo>
                  <a:pt x="341166" y="1726531"/>
                  <a:pt x="38076" y="1580878"/>
                  <a:pt x="1778" y="1550412"/>
                </a:cubicBezTo>
                <a:close/>
              </a:path>
            </a:pathLst>
          </a:custGeom>
          <a:solidFill>
            <a:schemeClr val="accent1"/>
          </a:solidFill>
          <a:ln w="76200">
            <a:gradFill>
              <a:gsLst>
                <a:gs pos="0">
                  <a:schemeClr val="bg2">
                    <a:lumMod val="75000"/>
                  </a:schemeClr>
                </a:gs>
                <a:gs pos="50000">
                  <a:schemeClr val="bg2">
                    <a:lumMod val="90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223964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pic>
        <p:nvPicPr>
          <p:cNvPr id="2097180" name="图片 5"/>
          <p:cNvPicPr>
            <a:picLocks noChangeAspect="1"/>
          </p:cNvPicPr>
          <p:nvPr/>
        </p:nvPicPr>
        <p:blipFill>
          <a:blip r:embed="rId2">
            <a:alphaModFix amt="0"/>
          </a:blip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921137 h 6858000"/>
              <a:gd name="connsiteX1" fmla="*/ 0 w 12192000"/>
              <a:gd name="connsiteY1" fmla="*/ 6858000 h 6858000"/>
              <a:gd name="connsiteX2" fmla="*/ 12192000 w 12192000"/>
              <a:gd name="connsiteY2" fmla="*/ 6858000 h 6858000"/>
              <a:gd name="connsiteX3" fmla="*/ 12192000 w 12192000"/>
              <a:gd name="connsiteY3" fmla="*/ 921147 h 6858000"/>
              <a:gd name="connsiteX4" fmla="*/ 12168342 w 12192000"/>
              <a:gd name="connsiteY4" fmla="*/ 1038329 h 6858000"/>
              <a:gd name="connsiteX5" fmla="*/ 11890927 w 12192000"/>
              <a:gd name="connsiteY5" fmla="*/ 1222212 h 6858000"/>
              <a:gd name="connsiteX6" fmla="*/ 9294862 w 12192000"/>
              <a:gd name="connsiteY6" fmla="*/ 1222212 h 6858000"/>
              <a:gd name="connsiteX7" fmla="*/ 9137120 w 12192000"/>
              <a:gd name="connsiteY7" fmla="*/ 1299672 h 6858000"/>
              <a:gd name="connsiteX8" fmla="*/ 7809824 w 12192000"/>
              <a:gd name="connsiteY8" fmla="*/ 1774413 h 6858000"/>
              <a:gd name="connsiteX9" fmla="*/ 6105494 w 12192000"/>
              <a:gd name="connsiteY9" fmla="*/ 2535943 h 6858000"/>
              <a:gd name="connsiteX10" fmla="*/ 6095997 w 12192000"/>
              <a:gd name="connsiteY10" fmla="*/ 2539244 h 6858000"/>
              <a:gd name="connsiteX11" fmla="*/ 6086499 w 12192000"/>
              <a:gd name="connsiteY11" fmla="*/ 2535943 h 6858000"/>
              <a:gd name="connsiteX12" fmla="*/ 4382169 w 12192000"/>
              <a:gd name="connsiteY12" fmla="*/ 1774413 h 6858000"/>
              <a:gd name="connsiteX13" fmla="*/ 3054874 w 12192000"/>
              <a:gd name="connsiteY13" fmla="*/ 1299672 h 6858000"/>
              <a:gd name="connsiteX14" fmla="*/ 2897132 w 12192000"/>
              <a:gd name="connsiteY14" fmla="*/ 1222212 h 6858000"/>
              <a:gd name="connsiteX15" fmla="*/ 301075 w 12192000"/>
              <a:gd name="connsiteY15" fmla="*/ 1222212 h 6858000"/>
              <a:gd name="connsiteX16" fmla="*/ 0 w 12192000"/>
              <a:gd name="connsiteY16" fmla="*/ 921137 h 6858000"/>
              <a:gd name="connsiteX17" fmla="*/ 6110871 w 12192000"/>
              <a:gd name="connsiteY17" fmla="*/ 0 h 6858000"/>
              <a:gd name="connsiteX18" fmla="*/ 6081123 w 12192000"/>
              <a:gd name="connsiteY18" fmla="*/ 0 h 6858000"/>
              <a:gd name="connsiteX19" fmla="*/ 6095997 w 12192000"/>
              <a:gd name="connsiteY19" fmla="*/ 25000 h 6858000"/>
              <a:gd name="connsiteX20" fmla="*/ 12192000 w 12192000"/>
              <a:gd name="connsiteY20" fmla="*/ 0 h 6858000"/>
              <a:gd name="connsiteX21" fmla="*/ 12191997 w 12192000"/>
              <a:gd name="connsiteY21" fmla="*/ 0 h 6858000"/>
              <a:gd name="connsiteX22" fmla="*/ 12191997 w 12192000"/>
              <a:gd name="connsiteY22" fmla="*/ 284565 h 6858000"/>
              <a:gd name="connsiteX23" fmla="*/ 12192000 w 12192000"/>
              <a:gd name="connsiteY23" fmla="*/ 28456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2192000" h="6858000">
                <a:moveTo>
                  <a:pt x="0" y="921137"/>
                </a:moveTo>
                <a:lnTo>
                  <a:pt x="0" y="6858000"/>
                </a:lnTo>
                <a:lnTo>
                  <a:pt x="12192000" y="6858000"/>
                </a:lnTo>
                <a:lnTo>
                  <a:pt x="12192000" y="921147"/>
                </a:lnTo>
                <a:lnTo>
                  <a:pt x="12168342" y="1038329"/>
                </a:lnTo>
                <a:cubicBezTo>
                  <a:pt x="12122636" y="1146389"/>
                  <a:pt x="12015636" y="1222212"/>
                  <a:pt x="11890927" y="1222212"/>
                </a:cubicBezTo>
                <a:lnTo>
                  <a:pt x="9294862" y="1222212"/>
                </a:lnTo>
                <a:lnTo>
                  <a:pt x="9137120" y="1299672"/>
                </a:lnTo>
                <a:cubicBezTo>
                  <a:pt x="8844226" y="1464080"/>
                  <a:pt x="8676202" y="1661641"/>
                  <a:pt x="7809824" y="1774413"/>
                </a:cubicBezTo>
                <a:cubicBezTo>
                  <a:pt x="6799050" y="1905981"/>
                  <a:pt x="6225471" y="2468569"/>
                  <a:pt x="6105494" y="2535943"/>
                </a:cubicBezTo>
                <a:lnTo>
                  <a:pt x="6095997" y="2539244"/>
                </a:lnTo>
                <a:lnTo>
                  <a:pt x="6086499" y="2535943"/>
                </a:lnTo>
                <a:cubicBezTo>
                  <a:pt x="5966522" y="2468569"/>
                  <a:pt x="5392943" y="1905980"/>
                  <a:pt x="4382169" y="1774413"/>
                </a:cubicBezTo>
                <a:cubicBezTo>
                  <a:pt x="3515792" y="1661641"/>
                  <a:pt x="3347767" y="1464080"/>
                  <a:pt x="3054874" y="1299672"/>
                </a:cubicBezTo>
                <a:lnTo>
                  <a:pt x="2897132" y="1222212"/>
                </a:lnTo>
                <a:lnTo>
                  <a:pt x="301075" y="1222212"/>
                </a:lnTo>
                <a:cubicBezTo>
                  <a:pt x="134796" y="1222212"/>
                  <a:pt x="0" y="1087416"/>
                  <a:pt x="0" y="921137"/>
                </a:cubicBezTo>
                <a:close/>
                <a:moveTo>
                  <a:pt x="6110871" y="0"/>
                </a:moveTo>
                <a:lnTo>
                  <a:pt x="6081123" y="0"/>
                </a:lnTo>
                <a:lnTo>
                  <a:pt x="6095997" y="25000"/>
                </a:lnTo>
                <a:close/>
                <a:moveTo>
                  <a:pt x="12192000" y="0"/>
                </a:moveTo>
                <a:lnTo>
                  <a:pt x="12191997" y="0"/>
                </a:lnTo>
                <a:lnTo>
                  <a:pt x="12191997" y="284565"/>
                </a:lnTo>
                <a:lnTo>
                  <a:pt x="12192000" y="284565"/>
                </a:lnTo>
                <a:close/>
              </a:path>
            </a:pathLst>
          </a:custGeom>
          <a:solidFill>
            <a:schemeClr val="bg2"/>
          </a:solidFill>
        </p:spPr>
      </p:pic>
      <p:sp>
        <p:nvSpPr>
          <p:cNvPr id="1048710" name="文本框 6"/>
          <p:cNvSpPr txBox="1"/>
          <p:nvPr/>
        </p:nvSpPr>
        <p:spPr>
          <a:xfrm>
            <a:off x="5462337" y="965201"/>
            <a:ext cx="1267326" cy="106934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6600" b="0" i="0" u="none" strike="noStrike" cap="none" spc="0" normalizeH="0" baseline="0">
                <a:ln>
                  <a:noFill/>
                </a:ln>
                <a:solidFill>
                  <a:srgbClr val="F4E1BA"/>
                </a:solidFill>
                <a:effectLst/>
                <a:uLnTx/>
                <a:uFillTx/>
                <a:latin typeface="华文行楷" panose="02010800040101010101" pitchFamily="2" charset="-122"/>
                <a:ea typeface="华文行楷" panose="02010800040101010101" pitchFamily="2" charset="-122"/>
              </a:defRPr>
            </a:lvl1pPr>
          </a:lstStyle>
          <a:p>
            <a:r>
              <a:rPr lang="zh-CN" altLang="en-US" dirty="0"/>
              <a:t>肆</a:t>
            </a:r>
            <a:endParaRPr lang="zh-CN" altLang="en-US" dirty="0"/>
          </a:p>
        </p:txBody>
      </p:sp>
      <p:sp>
        <p:nvSpPr>
          <p:cNvPr id="1048711" name="任意多边形: 形状 7"/>
          <p:cNvSpPr/>
          <p:nvPr/>
        </p:nvSpPr>
        <p:spPr>
          <a:xfrm rot="16200000">
            <a:off x="5179654" y="-4258517"/>
            <a:ext cx="1832695" cy="12192002"/>
          </a:xfrm>
          <a:custGeom>
            <a:avLst/>
            <a:gdLst>
              <a:gd name="connsiteX0" fmla="*/ 1832695 w 1832695"/>
              <a:gd name="connsiteY0" fmla="*/ 0 h 12192002"/>
              <a:gd name="connsiteX1" fmla="*/ 1531620 w 1832695"/>
              <a:gd name="connsiteY1" fmla="*/ 301075 h 12192002"/>
              <a:gd name="connsiteX2" fmla="*/ 1531620 w 1832695"/>
              <a:gd name="connsiteY2" fmla="*/ 2897140 h 12192002"/>
              <a:gd name="connsiteX3" fmla="*/ 1531618 w 1832695"/>
              <a:gd name="connsiteY3" fmla="*/ 2897143 h 12192002"/>
              <a:gd name="connsiteX4" fmla="*/ 1531618 w 1832695"/>
              <a:gd name="connsiteY4" fmla="*/ 2923240 h 12192002"/>
              <a:gd name="connsiteX5" fmla="*/ 1467648 w 1832695"/>
              <a:gd name="connsiteY5" fmla="*/ 3054877 h 12192002"/>
              <a:gd name="connsiteX6" fmla="*/ 997835 w 1832695"/>
              <a:gd name="connsiteY6" fmla="*/ 4382173 h 12192002"/>
              <a:gd name="connsiteX7" fmla="*/ 244209 w 1832695"/>
              <a:gd name="connsiteY7" fmla="*/ 6086502 h 12192002"/>
              <a:gd name="connsiteX8" fmla="*/ 240942 w 1832695"/>
              <a:gd name="connsiteY8" fmla="*/ 6096000 h 12192002"/>
              <a:gd name="connsiteX9" fmla="*/ 244209 w 1832695"/>
              <a:gd name="connsiteY9" fmla="*/ 6105498 h 12192002"/>
              <a:gd name="connsiteX10" fmla="*/ 997835 w 1832695"/>
              <a:gd name="connsiteY10" fmla="*/ 7809828 h 12192002"/>
              <a:gd name="connsiteX11" fmla="*/ 1467648 w 1832695"/>
              <a:gd name="connsiteY11" fmla="*/ 9137124 h 12192002"/>
              <a:gd name="connsiteX12" fmla="*/ 1531618 w 1832695"/>
              <a:gd name="connsiteY12" fmla="*/ 9268760 h 12192002"/>
              <a:gd name="connsiteX13" fmla="*/ 1531618 w 1832695"/>
              <a:gd name="connsiteY13" fmla="*/ 9294867 h 12192002"/>
              <a:gd name="connsiteX14" fmla="*/ 1531619 w 1832695"/>
              <a:gd name="connsiteY14" fmla="*/ 9294870 h 12192002"/>
              <a:gd name="connsiteX15" fmla="*/ 1531619 w 1832695"/>
              <a:gd name="connsiteY15" fmla="*/ 11890927 h 12192002"/>
              <a:gd name="connsiteX16" fmla="*/ 1832694 w 1832695"/>
              <a:gd name="connsiteY16" fmla="*/ 12192002 h 12192002"/>
              <a:gd name="connsiteX17" fmla="*/ 1709707 w 1832695"/>
              <a:gd name="connsiteY17" fmla="*/ 12192002 h 12192002"/>
              <a:gd name="connsiteX18" fmla="*/ 1408632 w 1832695"/>
              <a:gd name="connsiteY18" fmla="*/ 11890927 h 12192002"/>
              <a:gd name="connsiteX19" fmla="*/ 1408632 w 1832695"/>
              <a:gd name="connsiteY19" fmla="*/ 9305070 h 12192002"/>
              <a:gd name="connsiteX20" fmla="*/ 1405969 w 1832695"/>
              <a:gd name="connsiteY20" fmla="*/ 9297788 h 12192002"/>
              <a:gd name="connsiteX21" fmla="*/ 815590 w 1832695"/>
              <a:gd name="connsiteY21" fmla="*/ 7809828 h 12192002"/>
              <a:gd name="connsiteX22" fmla="*/ 3520 w 1832695"/>
              <a:gd name="connsiteY22" fmla="*/ 6105498 h 12192002"/>
              <a:gd name="connsiteX23" fmla="*/ 0 w 1832695"/>
              <a:gd name="connsiteY23" fmla="*/ 6096000 h 12192002"/>
              <a:gd name="connsiteX24" fmla="*/ 3520 w 1832695"/>
              <a:gd name="connsiteY24" fmla="*/ 6086502 h 12192002"/>
              <a:gd name="connsiteX25" fmla="*/ 815590 w 1832695"/>
              <a:gd name="connsiteY25" fmla="*/ 4382173 h 12192002"/>
              <a:gd name="connsiteX26" fmla="*/ 1405969 w 1832695"/>
              <a:gd name="connsiteY26" fmla="*/ 2894213 h 12192002"/>
              <a:gd name="connsiteX27" fmla="*/ 1408633 w 1832695"/>
              <a:gd name="connsiteY27" fmla="*/ 2886931 h 12192002"/>
              <a:gd name="connsiteX28" fmla="*/ 1408633 w 1832695"/>
              <a:gd name="connsiteY28" fmla="*/ 301075 h 12192002"/>
              <a:gd name="connsiteX29" fmla="*/ 1709708 w 1832695"/>
              <a:gd name="connsiteY29" fmla="*/ 0 h 12192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832695" h="12192002">
                <a:moveTo>
                  <a:pt x="1832695" y="0"/>
                </a:moveTo>
                <a:cubicBezTo>
                  <a:pt x="1666416" y="0"/>
                  <a:pt x="1531620" y="134796"/>
                  <a:pt x="1531620" y="301075"/>
                </a:cubicBezTo>
                <a:lnTo>
                  <a:pt x="1531620" y="2897140"/>
                </a:lnTo>
                <a:lnTo>
                  <a:pt x="1531618" y="2897143"/>
                </a:lnTo>
                <a:lnTo>
                  <a:pt x="1531618" y="2923240"/>
                </a:lnTo>
                <a:lnTo>
                  <a:pt x="1467648" y="3054877"/>
                </a:lnTo>
                <a:cubicBezTo>
                  <a:pt x="1304947" y="3347771"/>
                  <a:pt x="1109437" y="3515796"/>
                  <a:pt x="997835" y="4382173"/>
                </a:cubicBezTo>
                <a:cubicBezTo>
                  <a:pt x="867633" y="5392947"/>
                  <a:pt x="310884" y="5966526"/>
                  <a:pt x="244209" y="6086502"/>
                </a:cubicBezTo>
                <a:lnTo>
                  <a:pt x="240942" y="6096000"/>
                </a:lnTo>
                <a:lnTo>
                  <a:pt x="244209" y="6105498"/>
                </a:lnTo>
                <a:cubicBezTo>
                  <a:pt x="310884" y="6225475"/>
                  <a:pt x="867633" y="6799054"/>
                  <a:pt x="997835" y="7809828"/>
                </a:cubicBezTo>
                <a:cubicBezTo>
                  <a:pt x="1109436" y="8676206"/>
                  <a:pt x="1304947" y="8844230"/>
                  <a:pt x="1467648" y="9137124"/>
                </a:cubicBezTo>
                <a:lnTo>
                  <a:pt x="1531618" y="9268760"/>
                </a:lnTo>
                <a:lnTo>
                  <a:pt x="1531618" y="9294867"/>
                </a:lnTo>
                <a:lnTo>
                  <a:pt x="1531619" y="9294870"/>
                </a:lnTo>
                <a:lnTo>
                  <a:pt x="1531619" y="11890927"/>
                </a:lnTo>
                <a:cubicBezTo>
                  <a:pt x="1531619" y="12057206"/>
                  <a:pt x="1666415" y="12192002"/>
                  <a:pt x="1832694" y="12192002"/>
                </a:cubicBezTo>
                <a:lnTo>
                  <a:pt x="1709707" y="12192002"/>
                </a:lnTo>
                <a:cubicBezTo>
                  <a:pt x="1543428" y="12192002"/>
                  <a:pt x="1408632" y="12057206"/>
                  <a:pt x="1408632" y="11890927"/>
                </a:cubicBezTo>
                <a:lnTo>
                  <a:pt x="1408632" y="9305070"/>
                </a:lnTo>
                <a:lnTo>
                  <a:pt x="1405969" y="9297788"/>
                </a:lnTo>
                <a:cubicBezTo>
                  <a:pt x="1219254" y="8880840"/>
                  <a:pt x="955889" y="8820602"/>
                  <a:pt x="815590" y="7809828"/>
                </a:cubicBezTo>
                <a:cubicBezTo>
                  <a:pt x="675291" y="6799054"/>
                  <a:pt x="75366" y="6225475"/>
                  <a:pt x="3520" y="6105498"/>
                </a:cubicBezTo>
                <a:lnTo>
                  <a:pt x="0" y="6096000"/>
                </a:lnTo>
                <a:lnTo>
                  <a:pt x="3520" y="6086502"/>
                </a:lnTo>
                <a:cubicBezTo>
                  <a:pt x="75366" y="5966526"/>
                  <a:pt x="675291" y="5392947"/>
                  <a:pt x="815590" y="4382173"/>
                </a:cubicBezTo>
                <a:cubicBezTo>
                  <a:pt x="955889" y="3371399"/>
                  <a:pt x="1219254" y="3311162"/>
                  <a:pt x="1405969" y="2894213"/>
                </a:cubicBezTo>
                <a:lnTo>
                  <a:pt x="1408633" y="2886931"/>
                </a:lnTo>
                <a:lnTo>
                  <a:pt x="1408633" y="301075"/>
                </a:lnTo>
                <a:cubicBezTo>
                  <a:pt x="1408633" y="134796"/>
                  <a:pt x="1543429" y="0"/>
                  <a:pt x="1709708" y="0"/>
                </a:cubicBezTo>
                <a:close/>
              </a:path>
            </a:pathLst>
          </a:custGeom>
          <a:gradFill>
            <a:gsLst>
              <a:gs pos="0">
                <a:srgbClr val="FCF2D2"/>
              </a:gs>
              <a:gs pos="50000">
                <a:srgbClr val="AD8F66"/>
              </a:gs>
              <a:gs pos="100000">
                <a:srgbClr val="FCF2D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>
              <a:solidFill>
                <a:prstClr val="white"/>
              </a:solidFill>
              <a:latin typeface="等线" panose="02010600030101010101" charset="-122"/>
              <a:ea typeface="等线" panose="02010600030101010101" charset="-122"/>
            </a:endParaRPr>
          </a:p>
        </p:txBody>
      </p:sp>
      <p:sp>
        <p:nvSpPr>
          <p:cNvPr id="1048712" name="文本框 8"/>
          <p:cNvSpPr txBox="1"/>
          <p:nvPr/>
        </p:nvSpPr>
        <p:spPr>
          <a:xfrm>
            <a:off x="2721912" y="2993444"/>
            <a:ext cx="6748177" cy="26670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</a:p>
        </p:txBody>
      </p:sp>
      <p:sp>
        <p:nvSpPr>
          <p:cNvPr id="1048713" name="文本框 9"/>
          <p:cNvSpPr txBox="1"/>
          <p:nvPr/>
        </p:nvSpPr>
        <p:spPr>
          <a:xfrm>
            <a:off x="2721912" y="4153332"/>
            <a:ext cx="6748177" cy="81534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sz="4800"/>
              <a:t>C</a:t>
            </a:r>
            <a:r>
              <a:rPr lang="en-US" sz="4800"/>
              <a:t>o</a:t>
            </a:r>
            <a:r>
              <a:rPr lang="en-US" sz="4800"/>
              <a:t>n</a:t>
            </a:r>
            <a:r>
              <a:rPr lang="en-US" sz="4800"/>
              <a:t>c</a:t>
            </a:r>
            <a:r>
              <a:rPr lang="en-US" sz="4800"/>
              <a:t>l</a:t>
            </a:r>
            <a:r>
              <a:rPr lang="en-US" sz="4800"/>
              <a:t>u</a:t>
            </a:r>
            <a:r>
              <a:rPr lang="en-US" sz="4800"/>
              <a:t>s</a:t>
            </a:r>
            <a:r>
              <a:rPr lang="en-US" sz="4800"/>
              <a:t>i</a:t>
            </a:r>
            <a:r>
              <a:rPr lang="en-US" sz="4800"/>
              <a:t>o</a:t>
            </a:r>
            <a:r>
              <a:rPr lang="en-US" sz="4800"/>
              <a:t>n</a:t>
            </a:r>
            <a:endParaRPr lang="zh-CN" altLang="en-US" sz="4800"/>
          </a:p>
        </p:txBody>
      </p:sp>
      <p:sp>
        <p:nvSpPr>
          <p:cNvPr id="1048714" name="文本框 10"/>
          <p:cNvSpPr txBox="1"/>
          <p:nvPr/>
        </p:nvSpPr>
        <p:spPr>
          <a:xfrm>
            <a:off x="2754575" y="4824282"/>
            <a:ext cx="6682851" cy="18161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zh-CN" sz="1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阿里巴巴普惠体 Light" panose="00020600040101010101" pitchFamily="18" charset="-122"/>
            </a:endParaRPr>
          </a:p>
        </p:txBody>
      </p:sp>
      <p:pic>
        <p:nvPicPr>
          <p:cNvPr id="2097181" name="图片 11" descr="图片包含 小, 桌子, 飞行&#10;&#10;描述已自动生成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 flipH="1">
            <a:off x="538977" y="3522399"/>
            <a:ext cx="1269891" cy="1158081"/>
          </a:xfrm>
          <a:prstGeom prst="rect">
            <a:avLst/>
          </a:prstGeom>
          <a:effectLst/>
        </p:spPr>
      </p:pic>
      <p:sp>
        <p:nvSpPr>
          <p:cNvPr id="1048715" name="图形 82"/>
          <p:cNvSpPr/>
          <p:nvPr/>
        </p:nvSpPr>
        <p:spPr>
          <a:xfrm flipH="1" flipV="1">
            <a:off x="8435872" y="1761274"/>
            <a:ext cx="3521328" cy="1674628"/>
          </a:xfrm>
          <a:custGeom>
            <a:avLst/>
            <a:gdLst>
              <a:gd name="connsiteX0" fmla="*/ 749065 w 3521328"/>
              <a:gd name="connsiteY0" fmla="*/ 1644347 h 1674628"/>
              <a:gd name="connsiteX1" fmla="*/ 970340 w 3521328"/>
              <a:gd name="connsiteY1" fmla="*/ 1672927 h 1674628"/>
              <a:gd name="connsiteX2" fmla="*/ 1098142 w 3521328"/>
              <a:gd name="connsiteY2" fmla="*/ 1564218 h 1674628"/>
              <a:gd name="connsiteX3" fmla="*/ 1109286 w 3521328"/>
              <a:gd name="connsiteY3" fmla="*/ 1562738 h 1674628"/>
              <a:gd name="connsiteX4" fmla="*/ 1104478 w 3521328"/>
              <a:gd name="connsiteY4" fmla="*/ 1528727 h 1674628"/>
              <a:gd name="connsiteX5" fmla="*/ 1367263 w 3521328"/>
              <a:gd name="connsiteY5" fmla="*/ 1470011 h 1674628"/>
              <a:gd name="connsiteX6" fmla="*/ 1333306 w 3521328"/>
              <a:gd name="connsiteY6" fmla="*/ 1311430 h 1674628"/>
              <a:gd name="connsiteX7" fmla="*/ 1045489 w 3521328"/>
              <a:gd name="connsiteY7" fmla="*/ 1270699 h 1674628"/>
              <a:gd name="connsiteX8" fmla="*/ 1007784 w 3521328"/>
              <a:gd name="connsiteY8" fmla="*/ 1173108 h 1674628"/>
              <a:gd name="connsiteX9" fmla="*/ 1125656 w 3521328"/>
              <a:gd name="connsiteY9" fmla="*/ 1172949 h 1674628"/>
              <a:gd name="connsiteX10" fmla="*/ 1397683 w 3521328"/>
              <a:gd name="connsiteY10" fmla="*/ 1273292 h 1674628"/>
              <a:gd name="connsiteX11" fmla="*/ 1444842 w 3521328"/>
              <a:gd name="connsiteY11" fmla="*/ 1445045 h 1674628"/>
              <a:gd name="connsiteX12" fmla="*/ 1566042 w 3521328"/>
              <a:gd name="connsiteY12" fmla="*/ 1512752 h 1674628"/>
              <a:gd name="connsiteX13" fmla="*/ 1771106 w 3521328"/>
              <a:gd name="connsiteY13" fmla="*/ 1502490 h 1674628"/>
              <a:gd name="connsiteX14" fmla="*/ 1831416 w 3521328"/>
              <a:gd name="connsiteY14" fmla="*/ 1420924 h 1674628"/>
              <a:gd name="connsiteX15" fmla="*/ 1713173 w 3521328"/>
              <a:gd name="connsiteY15" fmla="*/ 1247109 h 1674628"/>
              <a:gd name="connsiteX16" fmla="*/ 1649324 w 3521328"/>
              <a:gd name="connsiteY16" fmla="*/ 1248008 h 1674628"/>
              <a:gd name="connsiteX17" fmla="*/ 1551889 w 3521328"/>
              <a:gd name="connsiteY17" fmla="*/ 1330207 h 1674628"/>
              <a:gd name="connsiteX18" fmla="*/ 1550252 w 3521328"/>
              <a:gd name="connsiteY18" fmla="*/ 1287416 h 1674628"/>
              <a:gd name="connsiteX19" fmla="*/ 1853120 w 3521328"/>
              <a:gd name="connsiteY19" fmla="*/ 1184638 h 1674628"/>
              <a:gd name="connsiteX20" fmla="*/ 2251940 w 3521328"/>
              <a:gd name="connsiteY20" fmla="*/ 1314233 h 1674628"/>
              <a:gd name="connsiteX21" fmla="*/ 2435668 w 3521328"/>
              <a:gd name="connsiteY21" fmla="*/ 1325553 h 1674628"/>
              <a:gd name="connsiteX22" fmla="*/ 2430651 w 3521328"/>
              <a:gd name="connsiteY22" fmla="*/ 1294345 h 1674628"/>
              <a:gd name="connsiteX23" fmla="*/ 1936826 w 3521328"/>
              <a:gd name="connsiteY23" fmla="*/ 1102651 h 1674628"/>
              <a:gd name="connsiteX24" fmla="*/ 1675307 w 3521328"/>
              <a:gd name="connsiteY24" fmla="*/ 1057688 h 1674628"/>
              <a:gd name="connsiteX25" fmla="*/ 1626352 w 3521328"/>
              <a:gd name="connsiteY25" fmla="*/ 913071 h 1674628"/>
              <a:gd name="connsiteX26" fmla="*/ 1300459 w 3521328"/>
              <a:gd name="connsiteY26" fmla="*/ 875885 h 1674628"/>
              <a:gd name="connsiteX27" fmla="*/ 1257946 w 3521328"/>
              <a:gd name="connsiteY27" fmla="*/ 934600 h 1674628"/>
              <a:gd name="connsiteX28" fmla="*/ 1253879 w 3521328"/>
              <a:gd name="connsiteY28" fmla="*/ 1032986 h 1674628"/>
              <a:gd name="connsiteX29" fmla="*/ 1298611 w 3521328"/>
              <a:gd name="connsiteY29" fmla="*/ 1023464 h 1674628"/>
              <a:gd name="connsiteX30" fmla="*/ 1411097 w 3521328"/>
              <a:gd name="connsiteY30" fmla="*/ 992045 h 1674628"/>
              <a:gd name="connsiteX31" fmla="*/ 1391556 w 3521328"/>
              <a:gd name="connsiteY31" fmla="*/ 1114022 h 1674628"/>
              <a:gd name="connsiteX32" fmla="*/ 1129881 w 3521328"/>
              <a:gd name="connsiteY32" fmla="*/ 983159 h 1674628"/>
              <a:gd name="connsiteX33" fmla="*/ 1191353 w 3521328"/>
              <a:gd name="connsiteY33" fmla="*/ 789241 h 1674628"/>
              <a:gd name="connsiteX34" fmla="*/ 1293382 w 3521328"/>
              <a:gd name="connsiteY34" fmla="*/ 742429 h 1674628"/>
              <a:gd name="connsiteX35" fmla="*/ 1664746 w 3521328"/>
              <a:gd name="connsiteY35" fmla="*/ 821773 h 1674628"/>
              <a:gd name="connsiteX36" fmla="*/ 2194441 w 3521328"/>
              <a:gd name="connsiteY36" fmla="*/ 1135973 h 1674628"/>
              <a:gd name="connsiteX37" fmla="*/ 3140164 w 3521328"/>
              <a:gd name="connsiteY37" fmla="*/ 1195219 h 1674628"/>
              <a:gd name="connsiteX38" fmla="*/ 3473814 w 3521328"/>
              <a:gd name="connsiteY38" fmla="*/ 1011934 h 1674628"/>
              <a:gd name="connsiteX39" fmla="*/ 3473814 w 3521328"/>
              <a:gd name="connsiteY39" fmla="*/ 968453 h 1674628"/>
              <a:gd name="connsiteX40" fmla="*/ 2787700 w 3521328"/>
              <a:gd name="connsiteY40" fmla="*/ 1192997 h 1674628"/>
              <a:gd name="connsiteX41" fmla="*/ 1999189 w 3521328"/>
              <a:gd name="connsiteY41" fmla="*/ 874774 h 1674628"/>
              <a:gd name="connsiteX42" fmla="*/ 1257736 w 3521328"/>
              <a:gd name="connsiteY42" fmla="*/ 493131 h 1674628"/>
              <a:gd name="connsiteX43" fmla="*/ 1114512 w 3521328"/>
              <a:gd name="connsiteY43" fmla="*/ 493131 h 1674628"/>
              <a:gd name="connsiteX44" fmla="*/ 651471 w 3521328"/>
              <a:gd name="connsiteY44" fmla="*/ 733702 h 1674628"/>
              <a:gd name="connsiteX45" fmla="*/ 527894 w 3521328"/>
              <a:gd name="connsiteY45" fmla="*/ 908998 h 1674628"/>
              <a:gd name="connsiteX46" fmla="*/ 345961 w 3521328"/>
              <a:gd name="connsiteY46" fmla="*/ 1096144 h 1674628"/>
              <a:gd name="connsiteX47" fmla="*/ 171317 w 3521328"/>
              <a:gd name="connsiteY47" fmla="*/ 1097096 h 1674628"/>
              <a:gd name="connsiteX48" fmla="*/ 147183 w 3521328"/>
              <a:gd name="connsiteY48" fmla="*/ 969776 h 1674628"/>
              <a:gd name="connsiteX49" fmla="*/ 265215 w 3521328"/>
              <a:gd name="connsiteY49" fmla="*/ 960254 h 1674628"/>
              <a:gd name="connsiteX50" fmla="*/ 226610 w 3521328"/>
              <a:gd name="connsiteY50" fmla="*/ 1045206 h 1674628"/>
              <a:gd name="connsiteX51" fmla="*/ 306776 w 3521328"/>
              <a:gd name="connsiteY51" fmla="*/ 1083290 h 1674628"/>
              <a:gd name="connsiteX52" fmla="*/ 249055 w 3521328"/>
              <a:gd name="connsiteY52" fmla="*/ 842456 h 1674628"/>
              <a:gd name="connsiteX53" fmla="*/ 90412 w 3521328"/>
              <a:gd name="connsiteY53" fmla="*/ 858060 h 1674628"/>
              <a:gd name="connsiteX54" fmla="*/ 17850 w 3521328"/>
              <a:gd name="connsiteY54" fmla="*/ 1033145 h 1674628"/>
              <a:gd name="connsiteX55" fmla="*/ 17481 w 3521328"/>
              <a:gd name="connsiteY55" fmla="*/ 1224099 h 1674628"/>
              <a:gd name="connsiteX56" fmla="*/ 183939 w 3521328"/>
              <a:gd name="connsiteY56" fmla="*/ 1285035 h 1674628"/>
              <a:gd name="connsiteX57" fmla="*/ 414984 w 3521328"/>
              <a:gd name="connsiteY57" fmla="*/ 1334652 h 1674628"/>
              <a:gd name="connsiteX58" fmla="*/ 557679 w 3521328"/>
              <a:gd name="connsiteY58" fmla="*/ 1230023 h 1674628"/>
              <a:gd name="connsiteX59" fmla="*/ 768710 w 3521328"/>
              <a:gd name="connsiteY59" fmla="*/ 1187812 h 1674628"/>
              <a:gd name="connsiteX60" fmla="*/ 925714 w 3521328"/>
              <a:gd name="connsiteY60" fmla="*/ 1346500 h 1674628"/>
              <a:gd name="connsiteX61" fmla="*/ 682788 w 3521328"/>
              <a:gd name="connsiteY61" fmla="*/ 1432773 h 1674628"/>
              <a:gd name="connsiteX62" fmla="*/ 663827 w 3521328"/>
              <a:gd name="connsiteY62" fmla="*/ 1326452 h 1674628"/>
              <a:gd name="connsiteX63" fmla="*/ 809532 w 3521328"/>
              <a:gd name="connsiteY63" fmla="*/ 1302650 h 1674628"/>
              <a:gd name="connsiteX64" fmla="*/ 732164 w 3521328"/>
              <a:gd name="connsiteY64" fmla="*/ 1373847 h 1674628"/>
              <a:gd name="connsiteX65" fmla="*/ 819197 w 3521328"/>
              <a:gd name="connsiteY65" fmla="*/ 1409922 h 1674628"/>
              <a:gd name="connsiteX66" fmla="*/ 865563 w 3521328"/>
              <a:gd name="connsiteY66" fmla="*/ 1290378 h 1674628"/>
              <a:gd name="connsiteX67" fmla="*/ 825480 w 3521328"/>
              <a:gd name="connsiteY67" fmla="*/ 1245417 h 1674628"/>
              <a:gd name="connsiteX68" fmla="*/ 584770 w 3521328"/>
              <a:gd name="connsiteY68" fmla="*/ 1245046 h 1674628"/>
              <a:gd name="connsiteX69" fmla="*/ 519075 w 3521328"/>
              <a:gd name="connsiteY69" fmla="*/ 1499740 h 1674628"/>
              <a:gd name="connsiteX70" fmla="*/ 678878 w 3521328"/>
              <a:gd name="connsiteY70" fmla="*/ 1579453 h 1674628"/>
              <a:gd name="connsiteX71" fmla="*/ 749012 w 3521328"/>
              <a:gd name="connsiteY71" fmla="*/ 1644347 h 1674628"/>
              <a:gd name="connsiteX72" fmla="*/ 747744 w 3521328"/>
              <a:gd name="connsiteY72" fmla="*/ 1108787 h 1674628"/>
              <a:gd name="connsiteX73" fmla="*/ 664936 w 3521328"/>
              <a:gd name="connsiteY73" fmla="*/ 995429 h 1674628"/>
              <a:gd name="connsiteX74" fmla="*/ 692240 w 3521328"/>
              <a:gd name="connsiteY74" fmla="*/ 923121 h 1674628"/>
              <a:gd name="connsiteX75" fmla="*/ 840322 w 3521328"/>
              <a:gd name="connsiteY75" fmla="*/ 803788 h 1674628"/>
              <a:gd name="connsiteX76" fmla="*/ 737869 w 3521328"/>
              <a:gd name="connsiteY76" fmla="*/ 912859 h 1674628"/>
              <a:gd name="connsiteX77" fmla="*/ 782757 w 3521328"/>
              <a:gd name="connsiteY77" fmla="*/ 1059382 h 1674628"/>
              <a:gd name="connsiteX78" fmla="*/ 829547 w 3521328"/>
              <a:gd name="connsiteY78" fmla="*/ 1066417 h 1674628"/>
              <a:gd name="connsiteX79" fmla="*/ 830129 w 3521328"/>
              <a:gd name="connsiteY79" fmla="*/ 1004316 h 1674628"/>
              <a:gd name="connsiteX80" fmla="*/ 841799 w 3521328"/>
              <a:gd name="connsiteY80" fmla="*/ 1004159 h 1674628"/>
              <a:gd name="connsiteX81" fmla="*/ 928092 w 3521328"/>
              <a:gd name="connsiteY81" fmla="*/ 964380 h 1674628"/>
              <a:gd name="connsiteX82" fmla="*/ 982328 w 3521328"/>
              <a:gd name="connsiteY82" fmla="*/ 1053034 h 1674628"/>
              <a:gd name="connsiteX83" fmla="*/ 888959 w 3521328"/>
              <a:gd name="connsiteY83" fmla="*/ 1124602 h 1674628"/>
              <a:gd name="connsiteX84" fmla="*/ 747744 w 3521328"/>
              <a:gd name="connsiteY84" fmla="*/ 1108787 h 1674628"/>
              <a:gd name="connsiteX85" fmla="*/ 2957926 w 3521328"/>
              <a:gd name="connsiteY85" fmla="*/ 819392 h 1674628"/>
              <a:gd name="connsiteX86" fmla="*/ 2809258 w 3521328"/>
              <a:gd name="connsiteY86" fmla="*/ 809872 h 1674628"/>
              <a:gd name="connsiteX87" fmla="*/ 2739177 w 3521328"/>
              <a:gd name="connsiteY87" fmla="*/ 722488 h 1674628"/>
              <a:gd name="connsiteX88" fmla="*/ 2732043 w 3521328"/>
              <a:gd name="connsiteY88" fmla="*/ 720107 h 1674628"/>
              <a:gd name="connsiteX89" fmla="*/ 2739549 w 3521328"/>
              <a:gd name="connsiteY89" fmla="*/ 698473 h 1674628"/>
              <a:gd name="connsiteX90" fmla="*/ 2574733 w 3521328"/>
              <a:gd name="connsiteY90" fmla="*/ 626534 h 1674628"/>
              <a:gd name="connsiteX91" fmla="*/ 2617083 w 3521328"/>
              <a:gd name="connsiteY91" fmla="*/ 527302 h 1674628"/>
              <a:gd name="connsiteX92" fmla="*/ 2810943 w 3521328"/>
              <a:gd name="connsiteY92" fmla="*/ 537458 h 1674628"/>
              <a:gd name="connsiteX93" fmla="*/ 2848022 w 3521328"/>
              <a:gd name="connsiteY93" fmla="*/ 478533 h 1674628"/>
              <a:gd name="connsiteX94" fmla="*/ 2770807 w 3521328"/>
              <a:gd name="connsiteY94" fmla="*/ 463351 h 1674628"/>
              <a:gd name="connsiteX95" fmla="*/ 2579632 w 3521328"/>
              <a:gd name="connsiteY95" fmla="*/ 494189 h 1674628"/>
              <a:gd name="connsiteX96" fmla="*/ 2526973 w 3521328"/>
              <a:gd name="connsiteY96" fmla="*/ 600403 h 1674628"/>
              <a:gd name="connsiteX97" fmla="*/ 2438941 w 3521328"/>
              <a:gd name="connsiteY97" fmla="*/ 629127 h 1674628"/>
              <a:gd name="connsiteX98" fmla="*/ 2305814 w 3521328"/>
              <a:gd name="connsiteY98" fmla="*/ 596277 h 1674628"/>
              <a:gd name="connsiteX99" fmla="*/ 2276614 w 3521328"/>
              <a:gd name="connsiteY99" fmla="*/ 535289 h 1674628"/>
              <a:gd name="connsiteX100" fmla="*/ 2376150 w 3521328"/>
              <a:gd name="connsiteY100" fmla="*/ 436797 h 1674628"/>
              <a:gd name="connsiteX101" fmla="*/ 2417873 w 3521328"/>
              <a:gd name="connsiteY101" fmla="*/ 445577 h 1674628"/>
              <a:gd name="connsiteX102" fmla="*/ 2471375 w 3521328"/>
              <a:gd name="connsiteY102" fmla="*/ 511698 h 1674628"/>
              <a:gd name="connsiteX103" fmla="*/ 2477862 w 3521328"/>
              <a:gd name="connsiteY103" fmla="*/ 483980 h 1674628"/>
              <a:gd name="connsiteX104" fmla="*/ 2292350 w 3521328"/>
              <a:gd name="connsiteY104" fmla="*/ 378188 h 1674628"/>
              <a:gd name="connsiteX105" fmla="*/ 2014397 w 3521328"/>
              <a:gd name="connsiteY105" fmla="*/ 411883 h 1674628"/>
              <a:gd name="connsiteX106" fmla="*/ 1892517 w 3521328"/>
              <a:gd name="connsiteY106" fmla="*/ 395856 h 1674628"/>
              <a:gd name="connsiteX107" fmla="*/ 1899753 w 3521328"/>
              <a:gd name="connsiteY107" fmla="*/ 376073 h 1674628"/>
              <a:gd name="connsiteX108" fmla="*/ 2247824 w 3521328"/>
              <a:gd name="connsiteY108" fmla="*/ 313919 h 1674628"/>
              <a:gd name="connsiteX109" fmla="*/ 2425007 w 3521328"/>
              <a:gd name="connsiteY109" fmla="*/ 317886 h 1674628"/>
              <a:gd name="connsiteX110" fmla="*/ 2475432 w 3521328"/>
              <a:gd name="connsiteY110" fmla="*/ 229656 h 1674628"/>
              <a:gd name="connsiteX111" fmla="*/ 2693808 w 3521328"/>
              <a:gd name="connsiteY111" fmla="*/ 247007 h 1674628"/>
              <a:gd name="connsiteX112" fmla="*/ 2714248 w 3521328"/>
              <a:gd name="connsiteY112" fmla="*/ 290804 h 1674628"/>
              <a:gd name="connsiteX113" fmla="*/ 2704430 w 3521328"/>
              <a:gd name="connsiteY113" fmla="*/ 355549 h 1674628"/>
              <a:gd name="connsiteX114" fmla="*/ 2676327 w 3521328"/>
              <a:gd name="connsiteY114" fmla="*/ 343648 h 1674628"/>
              <a:gd name="connsiteX115" fmla="*/ 2606618 w 3521328"/>
              <a:gd name="connsiteY115" fmla="*/ 308737 h 1674628"/>
              <a:gd name="connsiteX116" fmla="*/ 2603875 w 3521328"/>
              <a:gd name="connsiteY116" fmla="*/ 390937 h 1674628"/>
              <a:gd name="connsiteX117" fmla="*/ 2792032 w 3521328"/>
              <a:gd name="connsiteY117" fmla="*/ 338835 h 1674628"/>
              <a:gd name="connsiteX118" fmla="*/ 2776353 w 3521328"/>
              <a:gd name="connsiteY118" fmla="*/ 204319 h 1674628"/>
              <a:gd name="connsiteX119" fmla="*/ 2715366 w 3521328"/>
              <a:gd name="connsiteY119" fmla="*/ 160681 h 1674628"/>
              <a:gd name="connsiteX120" fmla="*/ 2461870 w 3521328"/>
              <a:gd name="connsiteY120" fmla="*/ 165176 h 1674628"/>
              <a:gd name="connsiteX121" fmla="*/ 2074758 w 3521328"/>
              <a:gd name="connsiteY121" fmla="*/ 302760 h 1674628"/>
              <a:gd name="connsiteX122" fmla="*/ 1447167 w 3521328"/>
              <a:gd name="connsiteY122" fmla="*/ 220770 h 1674628"/>
              <a:gd name="connsiteX123" fmla="*/ 1251610 w 3521328"/>
              <a:gd name="connsiteY123" fmla="*/ 58434 h 1674628"/>
              <a:gd name="connsiteX124" fmla="*/ 1257154 w 3521328"/>
              <a:gd name="connsiteY124" fmla="*/ 30028 h 1674628"/>
              <a:gd name="connsiteX125" fmla="*/ 1678529 w 3521328"/>
              <a:gd name="connsiteY125" fmla="*/ 264357 h 1674628"/>
              <a:gd name="connsiteX126" fmla="*/ 2235831 w 3521328"/>
              <a:gd name="connsiteY126" fmla="*/ 157083 h 1674628"/>
              <a:gd name="connsiteX127" fmla="*/ 2770337 w 3521328"/>
              <a:gd name="connsiteY127" fmla="*/ 2416 h 1674628"/>
              <a:gd name="connsiteX128" fmla="*/ 2864288 w 3521328"/>
              <a:gd name="connsiteY128" fmla="*/ 20718 h 1674628"/>
              <a:gd name="connsiteX129" fmla="*/ 3137322 w 3521328"/>
              <a:gd name="connsiteY129" fmla="*/ 236957 h 1674628"/>
              <a:gd name="connsiteX130" fmla="*/ 3196135 w 3521328"/>
              <a:gd name="connsiteY130" fmla="*/ 367238 h 1674628"/>
              <a:gd name="connsiteX131" fmla="*/ 3291673 w 3521328"/>
              <a:gd name="connsiteY131" fmla="*/ 512703 h 1674628"/>
              <a:gd name="connsiteX132" fmla="*/ 3406065 w 3521328"/>
              <a:gd name="connsiteY132" fmla="*/ 535607 h 1674628"/>
              <a:gd name="connsiteX133" fmla="*/ 3438009 w 3521328"/>
              <a:gd name="connsiteY133" fmla="*/ 455523 h 1674628"/>
              <a:gd name="connsiteX134" fmla="*/ 3361813 w 3521328"/>
              <a:gd name="connsiteY134" fmla="*/ 434259 h 1674628"/>
              <a:gd name="connsiteX135" fmla="*/ 3376394 w 3521328"/>
              <a:gd name="connsiteY135" fmla="*/ 494666 h 1674628"/>
              <a:gd name="connsiteX136" fmla="*/ 3318973 w 3521328"/>
              <a:gd name="connsiteY136" fmla="*/ 509370 h 1674628"/>
              <a:gd name="connsiteX137" fmla="*/ 3387369 w 3521328"/>
              <a:gd name="connsiteY137" fmla="*/ 359357 h 1674628"/>
              <a:gd name="connsiteX138" fmla="*/ 3489394 w 3521328"/>
              <a:gd name="connsiteY138" fmla="*/ 389773 h 1674628"/>
              <a:gd name="connsiteX139" fmla="*/ 3514754 w 3521328"/>
              <a:gd name="connsiteY139" fmla="*/ 513443 h 1674628"/>
              <a:gd name="connsiteX140" fmla="*/ 3490825 w 3521328"/>
              <a:gd name="connsiteY140" fmla="*/ 638225 h 1674628"/>
              <a:gd name="connsiteX141" fmla="*/ 3373964 w 3521328"/>
              <a:gd name="connsiteY141" fmla="*/ 656790 h 1674628"/>
              <a:gd name="connsiteX142" fmla="*/ 3216164 w 3521328"/>
              <a:gd name="connsiteY142" fmla="*/ 659699 h 1674628"/>
              <a:gd name="connsiteX143" fmla="*/ 3135892 w 3521328"/>
              <a:gd name="connsiteY143" fmla="*/ 573111 h 1674628"/>
              <a:gd name="connsiteX144" fmla="*/ 3002863 w 3521328"/>
              <a:gd name="connsiteY144" fmla="*/ 518627 h 1674628"/>
              <a:gd name="connsiteX145" fmla="*/ 2879809 w 3521328"/>
              <a:gd name="connsiteY145" fmla="*/ 602307 h 1674628"/>
              <a:gd name="connsiteX146" fmla="*/ 3028164 w 3521328"/>
              <a:gd name="connsiteY146" fmla="*/ 689640 h 1674628"/>
              <a:gd name="connsiteX147" fmla="*/ 3054032 w 3521328"/>
              <a:gd name="connsiteY147" fmla="*/ 622620 h 1674628"/>
              <a:gd name="connsiteX148" fmla="*/ 2961551 w 3521328"/>
              <a:gd name="connsiteY148" fmla="*/ 588449 h 1674628"/>
              <a:gd name="connsiteX149" fmla="*/ 3003274 w 3521328"/>
              <a:gd name="connsiteY149" fmla="*/ 644836 h 1674628"/>
              <a:gd name="connsiteX150" fmla="*/ 2941601 w 3521328"/>
              <a:gd name="connsiteY150" fmla="*/ 657320 h 1674628"/>
              <a:gd name="connsiteX151" fmla="*/ 2926334 w 3521328"/>
              <a:gd name="connsiteY151" fmla="*/ 573321 h 1674628"/>
              <a:gd name="connsiteX152" fmla="*/ 2958337 w 3521328"/>
              <a:gd name="connsiteY152" fmla="*/ 548990 h 1674628"/>
              <a:gd name="connsiteX153" fmla="*/ 3116235 w 3521328"/>
              <a:gd name="connsiteY153" fmla="*/ 579510 h 1674628"/>
              <a:gd name="connsiteX154" fmla="*/ 3127014 w 3521328"/>
              <a:gd name="connsiteY154" fmla="*/ 754277 h 1674628"/>
              <a:gd name="connsiteX155" fmla="*/ 3012093 w 3521328"/>
              <a:gd name="connsiteY155" fmla="*/ 785963 h 1674628"/>
              <a:gd name="connsiteX156" fmla="*/ 2957926 w 3521328"/>
              <a:gd name="connsiteY156" fmla="*/ 819392 h 1674628"/>
              <a:gd name="connsiteX157" fmla="*/ 3026615 w 3521328"/>
              <a:gd name="connsiteY157" fmla="*/ 469697 h 1674628"/>
              <a:gd name="connsiteX158" fmla="*/ 3095285 w 3521328"/>
              <a:gd name="connsiteY158" fmla="*/ 406224 h 1674628"/>
              <a:gd name="connsiteX159" fmla="*/ 3086564 w 3521328"/>
              <a:gd name="connsiteY159" fmla="*/ 355443 h 1674628"/>
              <a:gd name="connsiteX160" fmla="*/ 3004607 w 3521328"/>
              <a:gd name="connsiteY160" fmla="*/ 258643 h 1674628"/>
              <a:gd name="connsiteX161" fmla="*/ 3057932 w 3521328"/>
              <a:gd name="connsiteY161" fmla="*/ 342961 h 1674628"/>
              <a:gd name="connsiteX162" fmla="*/ 3009879 w 3521328"/>
              <a:gd name="connsiteY162" fmla="*/ 432883 h 1674628"/>
              <a:gd name="connsiteX163" fmla="*/ 2978346 w 3521328"/>
              <a:gd name="connsiteY163" fmla="*/ 431560 h 1674628"/>
              <a:gd name="connsiteX164" fmla="*/ 2985852 w 3521328"/>
              <a:gd name="connsiteY164" fmla="*/ 390937 h 1674628"/>
              <a:gd name="connsiteX165" fmla="*/ 2978248 w 3521328"/>
              <a:gd name="connsiteY165" fmla="*/ 389349 h 1674628"/>
              <a:gd name="connsiteX166" fmla="*/ 2926707 w 3521328"/>
              <a:gd name="connsiteY166" fmla="*/ 352322 h 1674628"/>
              <a:gd name="connsiteX167" fmla="*/ 2879907 w 3521328"/>
              <a:gd name="connsiteY167" fmla="*/ 403313 h 1674628"/>
              <a:gd name="connsiteX168" fmla="*/ 2932037 w 3521328"/>
              <a:gd name="connsiteY168" fmla="*/ 462028 h 1674628"/>
              <a:gd name="connsiteX169" fmla="*/ 3026615 w 3521328"/>
              <a:gd name="connsiteY169" fmla="*/ 469697 h 1674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</a:cxnLst>
            <a:rect l="l" t="t" r="r" b="b"/>
            <a:pathLst>
              <a:path w="3521328" h="1674628">
                <a:moveTo>
                  <a:pt x="749065" y="1644347"/>
                </a:moveTo>
                <a:cubicBezTo>
                  <a:pt x="818668" y="1676304"/>
                  <a:pt x="895350" y="1676893"/>
                  <a:pt x="970340" y="1672927"/>
                </a:cubicBezTo>
                <a:cubicBezTo>
                  <a:pt x="1016126" y="1640653"/>
                  <a:pt x="1062336" y="1607858"/>
                  <a:pt x="1098142" y="1564218"/>
                </a:cubicBezTo>
                <a:lnTo>
                  <a:pt x="1109286" y="1562738"/>
                </a:lnTo>
                <a:cubicBezTo>
                  <a:pt x="1107775" y="1551389"/>
                  <a:pt x="1106172" y="1540051"/>
                  <a:pt x="1104478" y="1528727"/>
                </a:cubicBezTo>
                <a:cubicBezTo>
                  <a:pt x="1195788" y="1553428"/>
                  <a:pt x="1297501" y="1536661"/>
                  <a:pt x="1367263" y="1470011"/>
                </a:cubicBezTo>
                <a:cubicBezTo>
                  <a:pt x="1371330" y="1416427"/>
                  <a:pt x="1385801" y="1347081"/>
                  <a:pt x="1333306" y="1311430"/>
                </a:cubicBezTo>
                <a:cubicBezTo>
                  <a:pt x="1246434" y="1255624"/>
                  <a:pt x="1138806" y="1297678"/>
                  <a:pt x="1045489" y="1270699"/>
                </a:cubicBezTo>
                <a:cubicBezTo>
                  <a:pt x="1002026" y="1259750"/>
                  <a:pt x="1014490" y="1206590"/>
                  <a:pt x="1007784" y="1173108"/>
                </a:cubicBezTo>
                <a:cubicBezTo>
                  <a:pt x="1046969" y="1161576"/>
                  <a:pt x="1087950" y="1151367"/>
                  <a:pt x="1125656" y="1172949"/>
                </a:cubicBezTo>
                <a:cubicBezTo>
                  <a:pt x="1199327" y="1240761"/>
                  <a:pt x="1302677" y="1256788"/>
                  <a:pt x="1397683" y="1273292"/>
                </a:cubicBezTo>
                <a:cubicBezTo>
                  <a:pt x="1400640" y="1333541"/>
                  <a:pt x="1420339" y="1390615"/>
                  <a:pt x="1444842" y="1445045"/>
                </a:cubicBezTo>
                <a:cubicBezTo>
                  <a:pt x="1483395" y="1470329"/>
                  <a:pt x="1520889" y="1499528"/>
                  <a:pt x="1566042" y="1512752"/>
                </a:cubicBezTo>
                <a:cubicBezTo>
                  <a:pt x="1632848" y="1537825"/>
                  <a:pt x="1704670" y="1519416"/>
                  <a:pt x="1771106" y="1502490"/>
                </a:cubicBezTo>
                <a:cubicBezTo>
                  <a:pt x="1790594" y="1474983"/>
                  <a:pt x="1810609" y="1447689"/>
                  <a:pt x="1831416" y="1420924"/>
                </a:cubicBezTo>
                <a:cubicBezTo>
                  <a:pt x="1843668" y="1337826"/>
                  <a:pt x="1777759" y="1282972"/>
                  <a:pt x="1713173" y="1247109"/>
                </a:cubicBezTo>
                <a:cubicBezTo>
                  <a:pt x="1697225" y="1247268"/>
                  <a:pt x="1665326" y="1247637"/>
                  <a:pt x="1649324" y="1248008"/>
                </a:cubicBezTo>
                <a:cubicBezTo>
                  <a:pt x="1612410" y="1269800"/>
                  <a:pt x="1577873" y="1295615"/>
                  <a:pt x="1551889" y="1330207"/>
                </a:cubicBezTo>
                <a:lnTo>
                  <a:pt x="1550252" y="1287416"/>
                </a:lnTo>
                <a:cubicBezTo>
                  <a:pt x="1595352" y="1165861"/>
                  <a:pt x="1745123" y="1147665"/>
                  <a:pt x="1853120" y="1184638"/>
                </a:cubicBezTo>
                <a:cubicBezTo>
                  <a:pt x="1985628" y="1229440"/>
                  <a:pt x="2116638" y="1278686"/>
                  <a:pt x="2251940" y="1314233"/>
                </a:cubicBezTo>
                <a:cubicBezTo>
                  <a:pt x="2312987" y="1320157"/>
                  <a:pt x="2374249" y="1324601"/>
                  <a:pt x="2435668" y="1325553"/>
                </a:cubicBezTo>
                <a:cubicBezTo>
                  <a:pt x="2434355" y="1317725"/>
                  <a:pt x="2431984" y="1302120"/>
                  <a:pt x="2430651" y="1294345"/>
                </a:cubicBezTo>
                <a:cubicBezTo>
                  <a:pt x="2250039" y="1282019"/>
                  <a:pt x="2087712" y="1195959"/>
                  <a:pt x="1936826" y="1102651"/>
                </a:cubicBezTo>
                <a:cubicBezTo>
                  <a:pt x="1851060" y="1079798"/>
                  <a:pt x="1763870" y="1062872"/>
                  <a:pt x="1675307" y="1057688"/>
                </a:cubicBezTo>
                <a:cubicBezTo>
                  <a:pt x="1663836" y="1007971"/>
                  <a:pt x="1647437" y="959524"/>
                  <a:pt x="1626352" y="913071"/>
                </a:cubicBezTo>
                <a:cubicBezTo>
                  <a:pt x="1540957" y="827381"/>
                  <a:pt x="1403809" y="818652"/>
                  <a:pt x="1300459" y="875885"/>
                </a:cubicBezTo>
                <a:cubicBezTo>
                  <a:pt x="1286729" y="895775"/>
                  <a:pt x="1272469" y="915293"/>
                  <a:pt x="1257946" y="934600"/>
                </a:cubicBezTo>
                <a:cubicBezTo>
                  <a:pt x="1256098" y="967342"/>
                  <a:pt x="1254779" y="1000245"/>
                  <a:pt x="1253879" y="1032986"/>
                </a:cubicBezTo>
                <a:lnTo>
                  <a:pt x="1298611" y="1023464"/>
                </a:lnTo>
                <a:cubicBezTo>
                  <a:pt x="1321583" y="987442"/>
                  <a:pt x="1373760" y="966390"/>
                  <a:pt x="1411097" y="992045"/>
                </a:cubicBezTo>
                <a:cubicBezTo>
                  <a:pt x="1462639" y="1016060"/>
                  <a:pt x="1444631" y="1105242"/>
                  <a:pt x="1391556" y="1114022"/>
                </a:cubicBezTo>
                <a:cubicBezTo>
                  <a:pt x="1290266" y="1129256"/>
                  <a:pt x="1165000" y="1089108"/>
                  <a:pt x="1129881" y="983159"/>
                </a:cubicBezTo>
                <a:cubicBezTo>
                  <a:pt x="1109813" y="909897"/>
                  <a:pt x="1153645" y="847057"/>
                  <a:pt x="1191353" y="789241"/>
                </a:cubicBezTo>
                <a:cubicBezTo>
                  <a:pt x="1224359" y="771787"/>
                  <a:pt x="1256836" y="751898"/>
                  <a:pt x="1293382" y="742429"/>
                </a:cubicBezTo>
                <a:cubicBezTo>
                  <a:pt x="1421817" y="697044"/>
                  <a:pt x="1551889" y="765280"/>
                  <a:pt x="1664746" y="821773"/>
                </a:cubicBezTo>
                <a:cubicBezTo>
                  <a:pt x="1834003" y="937244"/>
                  <a:pt x="2002148" y="1061392"/>
                  <a:pt x="2194441" y="1135973"/>
                </a:cubicBezTo>
                <a:cubicBezTo>
                  <a:pt x="2485583" y="1271441"/>
                  <a:pt x="2839673" y="1343962"/>
                  <a:pt x="3140164" y="1195219"/>
                </a:cubicBezTo>
                <a:cubicBezTo>
                  <a:pt x="3252067" y="1135180"/>
                  <a:pt x="3367458" y="1081649"/>
                  <a:pt x="3473814" y="1011934"/>
                </a:cubicBezTo>
                <a:lnTo>
                  <a:pt x="3473814" y="968453"/>
                </a:lnTo>
                <a:cubicBezTo>
                  <a:pt x="3258887" y="1076255"/>
                  <a:pt x="3035278" y="1198974"/>
                  <a:pt x="2787700" y="1192997"/>
                </a:cubicBezTo>
                <a:cubicBezTo>
                  <a:pt x="2495245" y="1196540"/>
                  <a:pt x="2215038" y="1066786"/>
                  <a:pt x="1999189" y="874774"/>
                </a:cubicBezTo>
                <a:cubicBezTo>
                  <a:pt x="1798515" y="677527"/>
                  <a:pt x="1541327" y="523653"/>
                  <a:pt x="1257736" y="493131"/>
                </a:cubicBezTo>
                <a:lnTo>
                  <a:pt x="1114512" y="493131"/>
                </a:lnTo>
                <a:cubicBezTo>
                  <a:pt x="935801" y="507678"/>
                  <a:pt x="771140" y="602996"/>
                  <a:pt x="651471" y="733702"/>
                </a:cubicBezTo>
                <a:cubicBezTo>
                  <a:pt x="603782" y="787390"/>
                  <a:pt x="571832" y="852453"/>
                  <a:pt x="527894" y="908998"/>
                </a:cubicBezTo>
                <a:cubicBezTo>
                  <a:pt x="475347" y="977551"/>
                  <a:pt x="429455" y="1061233"/>
                  <a:pt x="345961" y="1096144"/>
                </a:cubicBezTo>
                <a:cubicBezTo>
                  <a:pt x="288926" y="1111802"/>
                  <a:pt x="229251" y="1103762"/>
                  <a:pt x="171317" y="1097096"/>
                </a:cubicBezTo>
                <a:cubicBezTo>
                  <a:pt x="138628" y="1063084"/>
                  <a:pt x="120619" y="1013467"/>
                  <a:pt x="147183" y="969776"/>
                </a:cubicBezTo>
                <a:cubicBezTo>
                  <a:pt x="176123" y="931691"/>
                  <a:pt x="227719" y="947082"/>
                  <a:pt x="265215" y="960254"/>
                </a:cubicBezTo>
                <a:cubicBezTo>
                  <a:pt x="255289" y="989821"/>
                  <a:pt x="242352" y="1018290"/>
                  <a:pt x="226610" y="1045206"/>
                </a:cubicBezTo>
                <a:cubicBezTo>
                  <a:pt x="244988" y="1071652"/>
                  <a:pt x="278945" y="1073293"/>
                  <a:pt x="306776" y="1083290"/>
                </a:cubicBezTo>
                <a:cubicBezTo>
                  <a:pt x="395869" y="1023676"/>
                  <a:pt x="361910" y="849860"/>
                  <a:pt x="249055" y="842456"/>
                </a:cubicBezTo>
                <a:cubicBezTo>
                  <a:pt x="196192" y="839282"/>
                  <a:pt x="140265" y="837219"/>
                  <a:pt x="90412" y="858060"/>
                </a:cubicBezTo>
                <a:cubicBezTo>
                  <a:pt x="32848" y="894081"/>
                  <a:pt x="10615" y="968294"/>
                  <a:pt x="17850" y="1033145"/>
                </a:cubicBezTo>
                <a:cubicBezTo>
                  <a:pt x="26353" y="1096727"/>
                  <a:pt x="-25983" y="1166230"/>
                  <a:pt x="17481" y="1224099"/>
                </a:cubicBezTo>
                <a:cubicBezTo>
                  <a:pt x="56824" y="1273820"/>
                  <a:pt x="126957" y="1272762"/>
                  <a:pt x="183939" y="1285035"/>
                </a:cubicBezTo>
                <a:cubicBezTo>
                  <a:pt x="239813" y="1356974"/>
                  <a:pt x="334238" y="1371254"/>
                  <a:pt x="414984" y="1334652"/>
                </a:cubicBezTo>
                <a:cubicBezTo>
                  <a:pt x="463253" y="1300799"/>
                  <a:pt x="511469" y="1266785"/>
                  <a:pt x="557679" y="1230023"/>
                </a:cubicBezTo>
                <a:cubicBezTo>
                  <a:pt x="616720" y="1182787"/>
                  <a:pt x="697257" y="1185219"/>
                  <a:pt x="768710" y="1187812"/>
                </a:cubicBezTo>
                <a:cubicBezTo>
                  <a:pt x="849985" y="1192626"/>
                  <a:pt x="937387" y="1256788"/>
                  <a:pt x="925714" y="1346500"/>
                </a:cubicBezTo>
                <a:cubicBezTo>
                  <a:pt x="921068" y="1462183"/>
                  <a:pt x="760736" y="1507727"/>
                  <a:pt x="682788" y="1432773"/>
                </a:cubicBezTo>
                <a:cubicBezTo>
                  <a:pt x="653478" y="1404526"/>
                  <a:pt x="662561" y="1362527"/>
                  <a:pt x="663827" y="1326452"/>
                </a:cubicBezTo>
                <a:cubicBezTo>
                  <a:pt x="709668" y="1305082"/>
                  <a:pt x="758888" y="1285934"/>
                  <a:pt x="809532" y="1302650"/>
                </a:cubicBezTo>
                <a:cubicBezTo>
                  <a:pt x="776843" y="1316983"/>
                  <a:pt x="716745" y="1322750"/>
                  <a:pt x="732164" y="1373847"/>
                </a:cubicBezTo>
                <a:cubicBezTo>
                  <a:pt x="736601" y="1412354"/>
                  <a:pt x="788937" y="1414417"/>
                  <a:pt x="819197" y="1409922"/>
                </a:cubicBezTo>
                <a:cubicBezTo>
                  <a:pt x="866726" y="1390774"/>
                  <a:pt x="863557" y="1332430"/>
                  <a:pt x="865563" y="1290378"/>
                </a:cubicBezTo>
                <a:cubicBezTo>
                  <a:pt x="852204" y="1275567"/>
                  <a:pt x="838630" y="1260492"/>
                  <a:pt x="825480" y="1245417"/>
                </a:cubicBezTo>
                <a:cubicBezTo>
                  <a:pt x="748642" y="1220344"/>
                  <a:pt x="660713" y="1213678"/>
                  <a:pt x="584770" y="1245046"/>
                </a:cubicBezTo>
                <a:cubicBezTo>
                  <a:pt x="491825" y="1286833"/>
                  <a:pt x="469909" y="1417909"/>
                  <a:pt x="519075" y="1499740"/>
                </a:cubicBezTo>
                <a:cubicBezTo>
                  <a:pt x="551025" y="1557925"/>
                  <a:pt x="621157" y="1564960"/>
                  <a:pt x="678878" y="1579453"/>
                </a:cubicBezTo>
                <a:cubicBezTo>
                  <a:pt x="702115" y="1601194"/>
                  <a:pt x="725458" y="1622775"/>
                  <a:pt x="749012" y="1644347"/>
                </a:cubicBezTo>
                <a:moveTo>
                  <a:pt x="747744" y="1108787"/>
                </a:moveTo>
                <a:cubicBezTo>
                  <a:pt x="705731" y="1084038"/>
                  <a:pt x="675772" y="1043027"/>
                  <a:pt x="664936" y="995429"/>
                </a:cubicBezTo>
                <a:cubicBezTo>
                  <a:pt x="674073" y="971415"/>
                  <a:pt x="682945" y="947295"/>
                  <a:pt x="692240" y="923121"/>
                </a:cubicBezTo>
                <a:cubicBezTo>
                  <a:pt x="729895" y="869961"/>
                  <a:pt x="777582" y="825159"/>
                  <a:pt x="840322" y="803788"/>
                </a:cubicBezTo>
                <a:cubicBezTo>
                  <a:pt x="800448" y="834467"/>
                  <a:pt x="766862" y="872024"/>
                  <a:pt x="737869" y="912859"/>
                </a:cubicBezTo>
                <a:cubicBezTo>
                  <a:pt x="725088" y="968084"/>
                  <a:pt x="747374" y="1018123"/>
                  <a:pt x="782757" y="1059382"/>
                </a:cubicBezTo>
                <a:cubicBezTo>
                  <a:pt x="798389" y="1061602"/>
                  <a:pt x="813969" y="1063983"/>
                  <a:pt x="829547" y="1066417"/>
                </a:cubicBezTo>
                <a:cubicBezTo>
                  <a:pt x="829759" y="1050812"/>
                  <a:pt x="829917" y="1019762"/>
                  <a:pt x="830129" y="1004316"/>
                </a:cubicBezTo>
                <a:lnTo>
                  <a:pt x="841799" y="1004159"/>
                </a:lnTo>
                <a:cubicBezTo>
                  <a:pt x="847926" y="957663"/>
                  <a:pt x="892867" y="966602"/>
                  <a:pt x="928092" y="964380"/>
                </a:cubicBezTo>
                <a:cubicBezTo>
                  <a:pt x="953177" y="989452"/>
                  <a:pt x="975251" y="1017699"/>
                  <a:pt x="982328" y="1053034"/>
                </a:cubicBezTo>
                <a:cubicBezTo>
                  <a:pt x="957614" y="1083712"/>
                  <a:pt x="934059" y="1125342"/>
                  <a:pt x="888959" y="1124602"/>
                </a:cubicBezTo>
                <a:cubicBezTo>
                  <a:pt x="841429" y="1136503"/>
                  <a:pt x="793901" y="1118678"/>
                  <a:pt x="747744" y="1108787"/>
                </a:cubicBezTo>
                <a:close/>
                <a:moveTo>
                  <a:pt x="2957926" y="819392"/>
                </a:moveTo>
                <a:cubicBezTo>
                  <a:pt x="2908226" y="831401"/>
                  <a:pt x="2857899" y="821985"/>
                  <a:pt x="2809258" y="809872"/>
                </a:cubicBezTo>
                <a:cubicBezTo>
                  <a:pt x="2783271" y="782895"/>
                  <a:pt x="2757128" y="755600"/>
                  <a:pt x="2739177" y="722488"/>
                </a:cubicBezTo>
                <a:lnTo>
                  <a:pt x="2732043" y="720107"/>
                </a:lnTo>
                <a:cubicBezTo>
                  <a:pt x="2733885" y="714660"/>
                  <a:pt x="2737589" y="703920"/>
                  <a:pt x="2739549" y="698473"/>
                </a:cubicBezTo>
                <a:cubicBezTo>
                  <a:pt x="2676543" y="702968"/>
                  <a:pt x="2612008" y="679060"/>
                  <a:pt x="2574733" y="626534"/>
                </a:cubicBezTo>
                <a:cubicBezTo>
                  <a:pt x="2578789" y="591095"/>
                  <a:pt x="2578104" y="543912"/>
                  <a:pt x="2617083" y="527302"/>
                </a:cubicBezTo>
                <a:cubicBezTo>
                  <a:pt x="2681089" y="501964"/>
                  <a:pt x="2746310" y="543170"/>
                  <a:pt x="2810943" y="537458"/>
                </a:cubicBezTo>
                <a:cubicBezTo>
                  <a:pt x="2840830" y="535872"/>
                  <a:pt x="2839419" y="499532"/>
                  <a:pt x="2848022" y="478533"/>
                </a:cubicBezTo>
                <a:cubicBezTo>
                  <a:pt x="2823839" y="465995"/>
                  <a:pt x="2798224" y="454094"/>
                  <a:pt x="2770807" y="463351"/>
                </a:cubicBezTo>
                <a:cubicBezTo>
                  <a:pt x="2713876" y="498262"/>
                  <a:pt x="2644069" y="495512"/>
                  <a:pt x="2579632" y="494189"/>
                </a:cubicBezTo>
                <a:cubicBezTo>
                  <a:pt x="2570127" y="533173"/>
                  <a:pt x="2549961" y="567927"/>
                  <a:pt x="2526973" y="600403"/>
                </a:cubicBezTo>
                <a:cubicBezTo>
                  <a:pt x="2498459" y="611988"/>
                  <a:pt x="2470218" y="626271"/>
                  <a:pt x="2438941" y="629127"/>
                </a:cubicBezTo>
                <a:cubicBezTo>
                  <a:pt x="2391946" y="637008"/>
                  <a:pt x="2347224" y="615797"/>
                  <a:pt x="2305814" y="596277"/>
                </a:cubicBezTo>
                <a:cubicBezTo>
                  <a:pt x="2296525" y="575737"/>
                  <a:pt x="2286785" y="555401"/>
                  <a:pt x="2276614" y="535289"/>
                </a:cubicBezTo>
                <a:cubicBezTo>
                  <a:pt x="2279083" y="479432"/>
                  <a:pt x="2329253" y="452031"/>
                  <a:pt x="2376150" y="436797"/>
                </a:cubicBezTo>
                <a:cubicBezTo>
                  <a:pt x="2386615" y="438966"/>
                  <a:pt x="2407467" y="443304"/>
                  <a:pt x="2417873" y="445577"/>
                </a:cubicBezTo>
                <a:cubicBezTo>
                  <a:pt x="2439372" y="464515"/>
                  <a:pt x="2458695" y="485778"/>
                  <a:pt x="2471375" y="511698"/>
                </a:cubicBezTo>
                <a:lnTo>
                  <a:pt x="2477862" y="483980"/>
                </a:lnTo>
                <a:cubicBezTo>
                  <a:pt x="2463712" y="398818"/>
                  <a:pt x="2367821" y="367768"/>
                  <a:pt x="2292350" y="378188"/>
                </a:cubicBezTo>
                <a:cubicBezTo>
                  <a:pt x="2199771" y="390513"/>
                  <a:pt x="2107623" y="405959"/>
                  <a:pt x="2014397" y="411883"/>
                </a:cubicBezTo>
                <a:cubicBezTo>
                  <a:pt x="1973575" y="408203"/>
                  <a:pt x="1932912" y="402856"/>
                  <a:pt x="1892517" y="395856"/>
                </a:cubicBezTo>
                <a:lnTo>
                  <a:pt x="1899753" y="376073"/>
                </a:lnTo>
                <a:cubicBezTo>
                  <a:pt x="2019747" y="391096"/>
                  <a:pt x="2137078" y="355602"/>
                  <a:pt x="2247824" y="313919"/>
                </a:cubicBezTo>
                <a:cubicBezTo>
                  <a:pt x="2306970" y="309899"/>
                  <a:pt x="2366273" y="310005"/>
                  <a:pt x="2425007" y="317886"/>
                </a:cubicBezTo>
                <a:cubicBezTo>
                  <a:pt x="2438843" y="286864"/>
                  <a:pt x="2455736" y="257306"/>
                  <a:pt x="2475432" y="229656"/>
                </a:cubicBezTo>
                <a:cubicBezTo>
                  <a:pt x="2542299" y="184590"/>
                  <a:pt x="2633350" y="196385"/>
                  <a:pt x="2693808" y="247007"/>
                </a:cubicBezTo>
                <a:cubicBezTo>
                  <a:pt x="2700314" y="261764"/>
                  <a:pt x="2707233" y="276311"/>
                  <a:pt x="2714248" y="290804"/>
                </a:cubicBezTo>
                <a:cubicBezTo>
                  <a:pt x="2711289" y="312431"/>
                  <a:pt x="2707997" y="334016"/>
                  <a:pt x="2704430" y="355549"/>
                </a:cubicBezTo>
                <a:lnTo>
                  <a:pt x="2676327" y="343648"/>
                </a:lnTo>
                <a:cubicBezTo>
                  <a:pt x="2665764" y="317199"/>
                  <a:pt x="2634290" y="296781"/>
                  <a:pt x="2606618" y="308737"/>
                </a:cubicBezTo>
                <a:cubicBezTo>
                  <a:pt x="2569716" y="317835"/>
                  <a:pt x="2570186" y="378453"/>
                  <a:pt x="2603875" y="390937"/>
                </a:cubicBezTo>
                <a:cubicBezTo>
                  <a:pt x="2668409" y="413787"/>
                  <a:pt x="2755600" y="403578"/>
                  <a:pt x="2792032" y="338835"/>
                </a:cubicBezTo>
                <a:cubicBezTo>
                  <a:pt x="2814490" y="293556"/>
                  <a:pt x="2793737" y="246901"/>
                  <a:pt x="2776353" y="204319"/>
                </a:cubicBezTo>
                <a:cubicBezTo>
                  <a:pt x="2756913" y="188716"/>
                  <a:pt x="2738118" y="171524"/>
                  <a:pt x="2715366" y="160681"/>
                </a:cubicBezTo>
                <a:cubicBezTo>
                  <a:pt x="2636936" y="114662"/>
                  <a:pt x="2542985" y="142644"/>
                  <a:pt x="2461870" y="165176"/>
                </a:cubicBezTo>
                <a:cubicBezTo>
                  <a:pt x="2336229" y="218972"/>
                  <a:pt x="2210217" y="278639"/>
                  <a:pt x="2074758" y="302760"/>
                </a:cubicBezTo>
                <a:cubicBezTo>
                  <a:pt x="1866693" y="354120"/>
                  <a:pt x="1625348" y="356289"/>
                  <a:pt x="1447167" y="220770"/>
                </a:cubicBezTo>
                <a:cubicBezTo>
                  <a:pt x="1381417" y="167292"/>
                  <a:pt x="1312499" y="117571"/>
                  <a:pt x="1251610" y="58434"/>
                </a:cubicBezTo>
                <a:lnTo>
                  <a:pt x="1257154" y="30028"/>
                </a:lnTo>
                <a:cubicBezTo>
                  <a:pt x="1384374" y="127886"/>
                  <a:pt x="1515398" y="236586"/>
                  <a:pt x="1678529" y="264357"/>
                </a:cubicBezTo>
                <a:cubicBezTo>
                  <a:pt x="1869809" y="303975"/>
                  <a:pt x="2070015" y="254941"/>
                  <a:pt x="2235831" y="157083"/>
                </a:cubicBezTo>
                <a:cubicBezTo>
                  <a:pt x="2392377" y="53831"/>
                  <a:pt x="2580534" y="-13875"/>
                  <a:pt x="2770337" y="2416"/>
                </a:cubicBezTo>
                <a:lnTo>
                  <a:pt x="2864288" y="20718"/>
                </a:lnTo>
                <a:cubicBezTo>
                  <a:pt x="2979620" y="52985"/>
                  <a:pt x="3075413" y="136295"/>
                  <a:pt x="3137322" y="236957"/>
                </a:cubicBezTo>
                <a:cubicBezTo>
                  <a:pt x="3161819" y="278109"/>
                  <a:pt x="3174499" y="324711"/>
                  <a:pt x="3196135" y="367238"/>
                </a:cubicBezTo>
                <a:cubicBezTo>
                  <a:pt x="3221925" y="418759"/>
                  <a:pt x="3241347" y="479220"/>
                  <a:pt x="3291673" y="512703"/>
                </a:cubicBezTo>
                <a:cubicBezTo>
                  <a:pt x="3327067" y="530158"/>
                  <a:pt x="3367203" y="532592"/>
                  <a:pt x="3406065" y="535607"/>
                </a:cubicBezTo>
                <a:cubicBezTo>
                  <a:pt x="3431777" y="517622"/>
                  <a:pt x="3449905" y="487472"/>
                  <a:pt x="3438009" y="455523"/>
                </a:cubicBezTo>
                <a:cubicBezTo>
                  <a:pt x="3423860" y="426959"/>
                  <a:pt x="3388055" y="430449"/>
                  <a:pt x="3361813" y="434259"/>
                </a:cubicBezTo>
                <a:cubicBezTo>
                  <a:pt x="3364773" y="454887"/>
                  <a:pt x="3369319" y="475147"/>
                  <a:pt x="3376394" y="494666"/>
                </a:cubicBezTo>
                <a:cubicBezTo>
                  <a:pt x="3360971" y="509582"/>
                  <a:pt x="3338512" y="506302"/>
                  <a:pt x="3318973" y="509370"/>
                </a:cubicBezTo>
                <a:cubicBezTo>
                  <a:pt x="3268117" y="459013"/>
                  <a:pt x="3312427" y="349784"/>
                  <a:pt x="3387369" y="359357"/>
                </a:cubicBezTo>
                <a:cubicBezTo>
                  <a:pt x="3422429" y="364013"/>
                  <a:pt x="3459292" y="369831"/>
                  <a:pt x="3489394" y="389773"/>
                </a:cubicBezTo>
                <a:cubicBezTo>
                  <a:pt x="3522573" y="420716"/>
                  <a:pt x="3527747" y="471973"/>
                  <a:pt x="3514754" y="513443"/>
                </a:cubicBezTo>
                <a:cubicBezTo>
                  <a:pt x="3501133" y="553909"/>
                  <a:pt x="3526630" y="606011"/>
                  <a:pt x="3490825" y="638225"/>
                </a:cubicBezTo>
                <a:cubicBezTo>
                  <a:pt x="3458724" y="665730"/>
                  <a:pt x="3412885" y="656050"/>
                  <a:pt x="3373964" y="656790"/>
                </a:cubicBezTo>
                <a:cubicBezTo>
                  <a:pt x="3328223" y="696675"/>
                  <a:pt x="3264472" y="693923"/>
                  <a:pt x="3216164" y="659699"/>
                </a:cubicBezTo>
                <a:cubicBezTo>
                  <a:pt x="3188531" y="631661"/>
                  <a:pt x="3161761" y="602784"/>
                  <a:pt x="3135892" y="573111"/>
                </a:cubicBezTo>
                <a:cubicBezTo>
                  <a:pt x="3103144" y="534761"/>
                  <a:pt x="3050074" y="526032"/>
                  <a:pt x="3002863" y="518627"/>
                </a:cubicBezTo>
                <a:cubicBezTo>
                  <a:pt x="2948989" y="511433"/>
                  <a:pt x="2883513" y="542165"/>
                  <a:pt x="2879809" y="602307"/>
                </a:cubicBezTo>
                <a:cubicBezTo>
                  <a:pt x="2868188" y="678426"/>
                  <a:pt x="2967587" y="728624"/>
                  <a:pt x="3028164" y="689640"/>
                </a:cubicBezTo>
                <a:cubicBezTo>
                  <a:pt x="3050975" y="674934"/>
                  <a:pt x="3050328" y="646318"/>
                  <a:pt x="3054032" y="622620"/>
                </a:cubicBezTo>
                <a:cubicBezTo>
                  <a:pt x="3026733" y="602784"/>
                  <a:pt x="2996886" y="584007"/>
                  <a:pt x="2961551" y="588449"/>
                </a:cubicBezTo>
                <a:cubicBezTo>
                  <a:pt x="2981090" y="601991"/>
                  <a:pt x="3019854" y="613416"/>
                  <a:pt x="3003274" y="644836"/>
                </a:cubicBezTo>
                <a:cubicBezTo>
                  <a:pt x="2995455" y="669434"/>
                  <a:pt x="2960865" y="664091"/>
                  <a:pt x="2941601" y="657320"/>
                </a:cubicBezTo>
                <a:cubicBezTo>
                  <a:pt x="2912929" y="638753"/>
                  <a:pt x="2922376" y="600986"/>
                  <a:pt x="2926334" y="573321"/>
                </a:cubicBezTo>
                <a:cubicBezTo>
                  <a:pt x="2936995" y="565280"/>
                  <a:pt x="2947774" y="557187"/>
                  <a:pt x="2958337" y="548990"/>
                </a:cubicBezTo>
                <a:cubicBezTo>
                  <a:pt x="3011897" y="542430"/>
                  <a:pt x="3070396" y="549306"/>
                  <a:pt x="3116235" y="579510"/>
                </a:cubicBezTo>
                <a:cubicBezTo>
                  <a:pt x="3171853" y="618653"/>
                  <a:pt x="3169580" y="707094"/>
                  <a:pt x="3127014" y="754277"/>
                </a:cubicBezTo>
                <a:cubicBezTo>
                  <a:pt x="3098715" y="788185"/>
                  <a:pt x="3051818" y="783900"/>
                  <a:pt x="3012093" y="785963"/>
                </a:cubicBezTo>
                <a:cubicBezTo>
                  <a:pt x="2994142" y="797228"/>
                  <a:pt x="2976092" y="808286"/>
                  <a:pt x="2957926" y="819392"/>
                </a:cubicBezTo>
                <a:moveTo>
                  <a:pt x="3026615" y="469697"/>
                </a:moveTo>
                <a:cubicBezTo>
                  <a:pt x="3057266" y="458927"/>
                  <a:pt x="3082116" y="435959"/>
                  <a:pt x="3095285" y="406224"/>
                </a:cubicBezTo>
                <a:cubicBezTo>
                  <a:pt x="3092365" y="389349"/>
                  <a:pt x="3089563" y="372422"/>
                  <a:pt x="3086564" y="355443"/>
                </a:cubicBezTo>
                <a:cubicBezTo>
                  <a:pt x="3068613" y="315929"/>
                  <a:pt x="3042999" y="280597"/>
                  <a:pt x="3004607" y="258643"/>
                </a:cubicBezTo>
                <a:cubicBezTo>
                  <a:pt x="3026498" y="283918"/>
                  <a:pt x="3044469" y="312339"/>
                  <a:pt x="3057932" y="342961"/>
                </a:cubicBezTo>
                <a:cubicBezTo>
                  <a:pt x="3059304" y="380675"/>
                  <a:pt x="3038393" y="410507"/>
                  <a:pt x="3009879" y="432883"/>
                </a:cubicBezTo>
                <a:cubicBezTo>
                  <a:pt x="2999374" y="432380"/>
                  <a:pt x="2988870" y="431940"/>
                  <a:pt x="2978346" y="431560"/>
                </a:cubicBezTo>
                <a:cubicBezTo>
                  <a:pt x="2980208" y="421352"/>
                  <a:pt x="2984049" y="401040"/>
                  <a:pt x="2985852" y="390937"/>
                </a:cubicBezTo>
                <a:lnTo>
                  <a:pt x="2978248" y="389349"/>
                </a:lnTo>
                <a:cubicBezTo>
                  <a:pt x="2980090" y="358140"/>
                  <a:pt x="2949518" y="358299"/>
                  <a:pt x="2926707" y="352322"/>
                </a:cubicBezTo>
                <a:cubicBezTo>
                  <a:pt x="2907050" y="365546"/>
                  <a:pt x="2889001" y="381152"/>
                  <a:pt x="2879907" y="403313"/>
                </a:cubicBezTo>
                <a:cubicBezTo>
                  <a:pt x="2892215" y="426535"/>
                  <a:pt x="2902366" y="456738"/>
                  <a:pt x="2932037" y="462028"/>
                </a:cubicBezTo>
                <a:cubicBezTo>
                  <a:pt x="2961669" y="475781"/>
                  <a:pt x="2995102" y="470227"/>
                  <a:pt x="3026615" y="469697"/>
                </a:cubicBezTo>
                <a:close/>
              </a:path>
            </a:pathLst>
          </a:custGeom>
          <a:solidFill>
            <a:schemeClr val="accent2"/>
          </a:solidFill>
          <a:ln w="1957" cap="flat">
            <a:noFill/>
            <a:prstDash val="solid"/>
            <a:miter/>
          </a:ln>
        </p:spPr>
        <p:txBody>
          <a:bodyPr rtlCol="0" anchor="ctr"/>
          <a:p>
            <a:endParaRPr lang="zh-CN" altLang="en-US"/>
          </a:p>
        </p:txBody>
      </p:sp>
      <p:sp>
        <p:nvSpPr>
          <p:cNvPr id="1048716" name="图形 82"/>
          <p:cNvSpPr/>
          <p:nvPr/>
        </p:nvSpPr>
        <p:spPr>
          <a:xfrm flipH="1" flipV="1">
            <a:off x="170121" y="4758146"/>
            <a:ext cx="3521328" cy="1674628"/>
          </a:xfrm>
          <a:custGeom>
            <a:avLst/>
            <a:gdLst>
              <a:gd name="connsiteX0" fmla="*/ 749065 w 3521328"/>
              <a:gd name="connsiteY0" fmla="*/ 1644347 h 1674628"/>
              <a:gd name="connsiteX1" fmla="*/ 970340 w 3521328"/>
              <a:gd name="connsiteY1" fmla="*/ 1672927 h 1674628"/>
              <a:gd name="connsiteX2" fmla="*/ 1098142 w 3521328"/>
              <a:gd name="connsiteY2" fmla="*/ 1564218 h 1674628"/>
              <a:gd name="connsiteX3" fmla="*/ 1109286 w 3521328"/>
              <a:gd name="connsiteY3" fmla="*/ 1562738 h 1674628"/>
              <a:gd name="connsiteX4" fmla="*/ 1104478 w 3521328"/>
              <a:gd name="connsiteY4" fmla="*/ 1528727 h 1674628"/>
              <a:gd name="connsiteX5" fmla="*/ 1367263 w 3521328"/>
              <a:gd name="connsiteY5" fmla="*/ 1470011 h 1674628"/>
              <a:gd name="connsiteX6" fmla="*/ 1333306 w 3521328"/>
              <a:gd name="connsiteY6" fmla="*/ 1311430 h 1674628"/>
              <a:gd name="connsiteX7" fmla="*/ 1045489 w 3521328"/>
              <a:gd name="connsiteY7" fmla="*/ 1270699 h 1674628"/>
              <a:gd name="connsiteX8" fmla="*/ 1007784 w 3521328"/>
              <a:gd name="connsiteY8" fmla="*/ 1173108 h 1674628"/>
              <a:gd name="connsiteX9" fmla="*/ 1125656 w 3521328"/>
              <a:gd name="connsiteY9" fmla="*/ 1172949 h 1674628"/>
              <a:gd name="connsiteX10" fmla="*/ 1397683 w 3521328"/>
              <a:gd name="connsiteY10" fmla="*/ 1273292 h 1674628"/>
              <a:gd name="connsiteX11" fmla="*/ 1444842 w 3521328"/>
              <a:gd name="connsiteY11" fmla="*/ 1445045 h 1674628"/>
              <a:gd name="connsiteX12" fmla="*/ 1566042 w 3521328"/>
              <a:gd name="connsiteY12" fmla="*/ 1512752 h 1674628"/>
              <a:gd name="connsiteX13" fmla="*/ 1771106 w 3521328"/>
              <a:gd name="connsiteY13" fmla="*/ 1502490 h 1674628"/>
              <a:gd name="connsiteX14" fmla="*/ 1831416 w 3521328"/>
              <a:gd name="connsiteY14" fmla="*/ 1420924 h 1674628"/>
              <a:gd name="connsiteX15" fmla="*/ 1713173 w 3521328"/>
              <a:gd name="connsiteY15" fmla="*/ 1247109 h 1674628"/>
              <a:gd name="connsiteX16" fmla="*/ 1649324 w 3521328"/>
              <a:gd name="connsiteY16" fmla="*/ 1248008 h 1674628"/>
              <a:gd name="connsiteX17" fmla="*/ 1551889 w 3521328"/>
              <a:gd name="connsiteY17" fmla="*/ 1330207 h 1674628"/>
              <a:gd name="connsiteX18" fmla="*/ 1550252 w 3521328"/>
              <a:gd name="connsiteY18" fmla="*/ 1287416 h 1674628"/>
              <a:gd name="connsiteX19" fmla="*/ 1853120 w 3521328"/>
              <a:gd name="connsiteY19" fmla="*/ 1184638 h 1674628"/>
              <a:gd name="connsiteX20" fmla="*/ 2251940 w 3521328"/>
              <a:gd name="connsiteY20" fmla="*/ 1314233 h 1674628"/>
              <a:gd name="connsiteX21" fmla="*/ 2435668 w 3521328"/>
              <a:gd name="connsiteY21" fmla="*/ 1325553 h 1674628"/>
              <a:gd name="connsiteX22" fmla="*/ 2430651 w 3521328"/>
              <a:gd name="connsiteY22" fmla="*/ 1294345 h 1674628"/>
              <a:gd name="connsiteX23" fmla="*/ 1936826 w 3521328"/>
              <a:gd name="connsiteY23" fmla="*/ 1102651 h 1674628"/>
              <a:gd name="connsiteX24" fmla="*/ 1675307 w 3521328"/>
              <a:gd name="connsiteY24" fmla="*/ 1057688 h 1674628"/>
              <a:gd name="connsiteX25" fmla="*/ 1626352 w 3521328"/>
              <a:gd name="connsiteY25" fmla="*/ 913071 h 1674628"/>
              <a:gd name="connsiteX26" fmla="*/ 1300459 w 3521328"/>
              <a:gd name="connsiteY26" fmla="*/ 875885 h 1674628"/>
              <a:gd name="connsiteX27" fmla="*/ 1257946 w 3521328"/>
              <a:gd name="connsiteY27" fmla="*/ 934600 h 1674628"/>
              <a:gd name="connsiteX28" fmla="*/ 1253879 w 3521328"/>
              <a:gd name="connsiteY28" fmla="*/ 1032986 h 1674628"/>
              <a:gd name="connsiteX29" fmla="*/ 1298611 w 3521328"/>
              <a:gd name="connsiteY29" fmla="*/ 1023464 h 1674628"/>
              <a:gd name="connsiteX30" fmla="*/ 1411097 w 3521328"/>
              <a:gd name="connsiteY30" fmla="*/ 992045 h 1674628"/>
              <a:gd name="connsiteX31" fmla="*/ 1391556 w 3521328"/>
              <a:gd name="connsiteY31" fmla="*/ 1114022 h 1674628"/>
              <a:gd name="connsiteX32" fmla="*/ 1129881 w 3521328"/>
              <a:gd name="connsiteY32" fmla="*/ 983159 h 1674628"/>
              <a:gd name="connsiteX33" fmla="*/ 1191353 w 3521328"/>
              <a:gd name="connsiteY33" fmla="*/ 789241 h 1674628"/>
              <a:gd name="connsiteX34" fmla="*/ 1293382 w 3521328"/>
              <a:gd name="connsiteY34" fmla="*/ 742429 h 1674628"/>
              <a:gd name="connsiteX35" fmla="*/ 1664746 w 3521328"/>
              <a:gd name="connsiteY35" fmla="*/ 821773 h 1674628"/>
              <a:gd name="connsiteX36" fmla="*/ 2194441 w 3521328"/>
              <a:gd name="connsiteY36" fmla="*/ 1135973 h 1674628"/>
              <a:gd name="connsiteX37" fmla="*/ 3140164 w 3521328"/>
              <a:gd name="connsiteY37" fmla="*/ 1195219 h 1674628"/>
              <a:gd name="connsiteX38" fmla="*/ 3473814 w 3521328"/>
              <a:gd name="connsiteY38" fmla="*/ 1011934 h 1674628"/>
              <a:gd name="connsiteX39" fmla="*/ 3473814 w 3521328"/>
              <a:gd name="connsiteY39" fmla="*/ 968453 h 1674628"/>
              <a:gd name="connsiteX40" fmla="*/ 2787700 w 3521328"/>
              <a:gd name="connsiteY40" fmla="*/ 1192997 h 1674628"/>
              <a:gd name="connsiteX41" fmla="*/ 1999189 w 3521328"/>
              <a:gd name="connsiteY41" fmla="*/ 874774 h 1674628"/>
              <a:gd name="connsiteX42" fmla="*/ 1257736 w 3521328"/>
              <a:gd name="connsiteY42" fmla="*/ 493131 h 1674628"/>
              <a:gd name="connsiteX43" fmla="*/ 1114512 w 3521328"/>
              <a:gd name="connsiteY43" fmla="*/ 493131 h 1674628"/>
              <a:gd name="connsiteX44" fmla="*/ 651471 w 3521328"/>
              <a:gd name="connsiteY44" fmla="*/ 733702 h 1674628"/>
              <a:gd name="connsiteX45" fmla="*/ 527894 w 3521328"/>
              <a:gd name="connsiteY45" fmla="*/ 908998 h 1674628"/>
              <a:gd name="connsiteX46" fmla="*/ 345961 w 3521328"/>
              <a:gd name="connsiteY46" fmla="*/ 1096144 h 1674628"/>
              <a:gd name="connsiteX47" fmla="*/ 171317 w 3521328"/>
              <a:gd name="connsiteY47" fmla="*/ 1097096 h 1674628"/>
              <a:gd name="connsiteX48" fmla="*/ 147183 w 3521328"/>
              <a:gd name="connsiteY48" fmla="*/ 969776 h 1674628"/>
              <a:gd name="connsiteX49" fmla="*/ 265215 w 3521328"/>
              <a:gd name="connsiteY49" fmla="*/ 960254 h 1674628"/>
              <a:gd name="connsiteX50" fmla="*/ 226610 w 3521328"/>
              <a:gd name="connsiteY50" fmla="*/ 1045206 h 1674628"/>
              <a:gd name="connsiteX51" fmla="*/ 306776 w 3521328"/>
              <a:gd name="connsiteY51" fmla="*/ 1083290 h 1674628"/>
              <a:gd name="connsiteX52" fmla="*/ 249055 w 3521328"/>
              <a:gd name="connsiteY52" fmla="*/ 842456 h 1674628"/>
              <a:gd name="connsiteX53" fmla="*/ 90412 w 3521328"/>
              <a:gd name="connsiteY53" fmla="*/ 858060 h 1674628"/>
              <a:gd name="connsiteX54" fmla="*/ 17850 w 3521328"/>
              <a:gd name="connsiteY54" fmla="*/ 1033145 h 1674628"/>
              <a:gd name="connsiteX55" fmla="*/ 17481 w 3521328"/>
              <a:gd name="connsiteY55" fmla="*/ 1224099 h 1674628"/>
              <a:gd name="connsiteX56" fmla="*/ 183939 w 3521328"/>
              <a:gd name="connsiteY56" fmla="*/ 1285035 h 1674628"/>
              <a:gd name="connsiteX57" fmla="*/ 414984 w 3521328"/>
              <a:gd name="connsiteY57" fmla="*/ 1334652 h 1674628"/>
              <a:gd name="connsiteX58" fmla="*/ 557679 w 3521328"/>
              <a:gd name="connsiteY58" fmla="*/ 1230023 h 1674628"/>
              <a:gd name="connsiteX59" fmla="*/ 768710 w 3521328"/>
              <a:gd name="connsiteY59" fmla="*/ 1187812 h 1674628"/>
              <a:gd name="connsiteX60" fmla="*/ 925714 w 3521328"/>
              <a:gd name="connsiteY60" fmla="*/ 1346500 h 1674628"/>
              <a:gd name="connsiteX61" fmla="*/ 682788 w 3521328"/>
              <a:gd name="connsiteY61" fmla="*/ 1432773 h 1674628"/>
              <a:gd name="connsiteX62" fmla="*/ 663827 w 3521328"/>
              <a:gd name="connsiteY62" fmla="*/ 1326452 h 1674628"/>
              <a:gd name="connsiteX63" fmla="*/ 809532 w 3521328"/>
              <a:gd name="connsiteY63" fmla="*/ 1302650 h 1674628"/>
              <a:gd name="connsiteX64" fmla="*/ 732164 w 3521328"/>
              <a:gd name="connsiteY64" fmla="*/ 1373847 h 1674628"/>
              <a:gd name="connsiteX65" fmla="*/ 819197 w 3521328"/>
              <a:gd name="connsiteY65" fmla="*/ 1409922 h 1674628"/>
              <a:gd name="connsiteX66" fmla="*/ 865563 w 3521328"/>
              <a:gd name="connsiteY66" fmla="*/ 1290378 h 1674628"/>
              <a:gd name="connsiteX67" fmla="*/ 825480 w 3521328"/>
              <a:gd name="connsiteY67" fmla="*/ 1245417 h 1674628"/>
              <a:gd name="connsiteX68" fmla="*/ 584770 w 3521328"/>
              <a:gd name="connsiteY68" fmla="*/ 1245046 h 1674628"/>
              <a:gd name="connsiteX69" fmla="*/ 519075 w 3521328"/>
              <a:gd name="connsiteY69" fmla="*/ 1499740 h 1674628"/>
              <a:gd name="connsiteX70" fmla="*/ 678878 w 3521328"/>
              <a:gd name="connsiteY70" fmla="*/ 1579453 h 1674628"/>
              <a:gd name="connsiteX71" fmla="*/ 749012 w 3521328"/>
              <a:gd name="connsiteY71" fmla="*/ 1644347 h 1674628"/>
              <a:gd name="connsiteX72" fmla="*/ 747744 w 3521328"/>
              <a:gd name="connsiteY72" fmla="*/ 1108787 h 1674628"/>
              <a:gd name="connsiteX73" fmla="*/ 664936 w 3521328"/>
              <a:gd name="connsiteY73" fmla="*/ 995429 h 1674628"/>
              <a:gd name="connsiteX74" fmla="*/ 692240 w 3521328"/>
              <a:gd name="connsiteY74" fmla="*/ 923121 h 1674628"/>
              <a:gd name="connsiteX75" fmla="*/ 840322 w 3521328"/>
              <a:gd name="connsiteY75" fmla="*/ 803788 h 1674628"/>
              <a:gd name="connsiteX76" fmla="*/ 737869 w 3521328"/>
              <a:gd name="connsiteY76" fmla="*/ 912859 h 1674628"/>
              <a:gd name="connsiteX77" fmla="*/ 782757 w 3521328"/>
              <a:gd name="connsiteY77" fmla="*/ 1059382 h 1674628"/>
              <a:gd name="connsiteX78" fmla="*/ 829547 w 3521328"/>
              <a:gd name="connsiteY78" fmla="*/ 1066417 h 1674628"/>
              <a:gd name="connsiteX79" fmla="*/ 830129 w 3521328"/>
              <a:gd name="connsiteY79" fmla="*/ 1004316 h 1674628"/>
              <a:gd name="connsiteX80" fmla="*/ 841799 w 3521328"/>
              <a:gd name="connsiteY80" fmla="*/ 1004159 h 1674628"/>
              <a:gd name="connsiteX81" fmla="*/ 928092 w 3521328"/>
              <a:gd name="connsiteY81" fmla="*/ 964380 h 1674628"/>
              <a:gd name="connsiteX82" fmla="*/ 982328 w 3521328"/>
              <a:gd name="connsiteY82" fmla="*/ 1053034 h 1674628"/>
              <a:gd name="connsiteX83" fmla="*/ 888959 w 3521328"/>
              <a:gd name="connsiteY83" fmla="*/ 1124602 h 1674628"/>
              <a:gd name="connsiteX84" fmla="*/ 747744 w 3521328"/>
              <a:gd name="connsiteY84" fmla="*/ 1108787 h 1674628"/>
              <a:gd name="connsiteX85" fmla="*/ 2957926 w 3521328"/>
              <a:gd name="connsiteY85" fmla="*/ 819392 h 1674628"/>
              <a:gd name="connsiteX86" fmla="*/ 2809258 w 3521328"/>
              <a:gd name="connsiteY86" fmla="*/ 809872 h 1674628"/>
              <a:gd name="connsiteX87" fmla="*/ 2739177 w 3521328"/>
              <a:gd name="connsiteY87" fmla="*/ 722488 h 1674628"/>
              <a:gd name="connsiteX88" fmla="*/ 2732043 w 3521328"/>
              <a:gd name="connsiteY88" fmla="*/ 720107 h 1674628"/>
              <a:gd name="connsiteX89" fmla="*/ 2739549 w 3521328"/>
              <a:gd name="connsiteY89" fmla="*/ 698473 h 1674628"/>
              <a:gd name="connsiteX90" fmla="*/ 2574733 w 3521328"/>
              <a:gd name="connsiteY90" fmla="*/ 626534 h 1674628"/>
              <a:gd name="connsiteX91" fmla="*/ 2617083 w 3521328"/>
              <a:gd name="connsiteY91" fmla="*/ 527302 h 1674628"/>
              <a:gd name="connsiteX92" fmla="*/ 2810943 w 3521328"/>
              <a:gd name="connsiteY92" fmla="*/ 537458 h 1674628"/>
              <a:gd name="connsiteX93" fmla="*/ 2848022 w 3521328"/>
              <a:gd name="connsiteY93" fmla="*/ 478533 h 1674628"/>
              <a:gd name="connsiteX94" fmla="*/ 2770807 w 3521328"/>
              <a:gd name="connsiteY94" fmla="*/ 463351 h 1674628"/>
              <a:gd name="connsiteX95" fmla="*/ 2579632 w 3521328"/>
              <a:gd name="connsiteY95" fmla="*/ 494189 h 1674628"/>
              <a:gd name="connsiteX96" fmla="*/ 2526973 w 3521328"/>
              <a:gd name="connsiteY96" fmla="*/ 600403 h 1674628"/>
              <a:gd name="connsiteX97" fmla="*/ 2438941 w 3521328"/>
              <a:gd name="connsiteY97" fmla="*/ 629127 h 1674628"/>
              <a:gd name="connsiteX98" fmla="*/ 2305814 w 3521328"/>
              <a:gd name="connsiteY98" fmla="*/ 596277 h 1674628"/>
              <a:gd name="connsiteX99" fmla="*/ 2276614 w 3521328"/>
              <a:gd name="connsiteY99" fmla="*/ 535289 h 1674628"/>
              <a:gd name="connsiteX100" fmla="*/ 2376150 w 3521328"/>
              <a:gd name="connsiteY100" fmla="*/ 436797 h 1674628"/>
              <a:gd name="connsiteX101" fmla="*/ 2417873 w 3521328"/>
              <a:gd name="connsiteY101" fmla="*/ 445577 h 1674628"/>
              <a:gd name="connsiteX102" fmla="*/ 2471375 w 3521328"/>
              <a:gd name="connsiteY102" fmla="*/ 511698 h 1674628"/>
              <a:gd name="connsiteX103" fmla="*/ 2477862 w 3521328"/>
              <a:gd name="connsiteY103" fmla="*/ 483980 h 1674628"/>
              <a:gd name="connsiteX104" fmla="*/ 2292350 w 3521328"/>
              <a:gd name="connsiteY104" fmla="*/ 378188 h 1674628"/>
              <a:gd name="connsiteX105" fmla="*/ 2014397 w 3521328"/>
              <a:gd name="connsiteY105" fmla="*/ 411883 h 1674628"/>
              <a:gd name="connsiteX106" fmla="*/ 1892517 w 3521328"/>
              <a:gd name="connsiteY106" fmla="*/ 395856 h 1674628"/>
              <a:gd name="connsiteX107" fmla="*/ 1899753 w 3521328"/>
              <a:gd name="connsiteY107" fmla="*/ 376073 h 1674628"/>
              <a:gd name="connsiteX108" fmla="*/ 2247824 w 3521328"/>
              <a:gd name="connsiteY108" fmla="*/ 313919 h 1674628"/>
              <a:gd name="connsiteX109" fmla="*/ 2425007 w 3521328"/>
              <a:gd name="connsiteY109" fmla="*/ 317886 h 1674628"/>
              <a:gd name="connsiteX110" fmla="*/ 2475432 w 3521328"/>
              <a:gd name="connsiteY110" fmla="*/ 229656 h 1674628"/>
              <a:gd name="connsiteX111" fmla="*/ 2693808 w 3521328"/>
              <a:gd name="connsiteY111" fmla="*/ 247007 h 1674628"/>
              <a:gd name="connsiteX112" fmla="*/ 2714248 w 3521328"/>
              <a:gd name="connsiteY112" fmla="*/ 290804 h 1674628"/>
              <a:gd name="connsiteX113" fmla="*/ 2704430 w 3521328"/>
              <a:gd name="connsiteY113" fmla="*/ 355549 h 1674628"/>
              <a:gd name="connsiteX114" fmla="*/ 2676327 w 3521328"/>
              <a:gd name="connsiteY114" fmla="*/ 343648 h 1674628"/>
              <a:gd name="connsiteX115" fmla="*/ 2606618 w 3521328"/>
              <a:gd name="connsiteY115" fmla="*/ 308737 h 1674628"/>
              <a:gd name="connsiteX116" fmla="*/ 2603875 w 3521328"/>
              <a:gd name="connsiteY116" fmla="*/ 390937 h 1674628"/>
              <a:gd name="connsiteX117" fmla="*/ 2792032 w 3521328"/>
              <a:gd name="connsiteY117" fmla="*/ 338835 h 1674628"/>
              <a:gd name="connsiteX118" fmla="*/ 2776353 w 3521328"/>
              <a:gd name="connsiteY118" fmla="*/ 204319 h 1674628"/>
              <a:gd name="connsiteX119" fmla="*/ 2715366 w 3521328"/>
              <a:gd name="connsiteY119" fmla="*/ 160681 h 1674628"/>
              <a:gd name="connsiteX120" fmla="*/ 2461870 w 3521328"/>
              <a:gd name="connsiteY120" fmla="*/ 165176 h 1674628"/>
              <a:gd name="connsiteX121" fmla="*/ 2074758 w 3521328"/>
              <a:gd name="connsiteY121" fmla="*/ 302760 h 1674628"/>
              <a:gd name="connsiteX122" fmla="*/ 1447167 w 3521328"/>
              <a:gd name="connsiteY122" fmla="*/ 220770 h 1674628"/>
              <a:gd name="connsiteX123" fmla="*/ 1251610 w 3521328"/>
              <a:gd name="connsiteY123" fmla="*/ 58434 h 1674628"/>
              <a:gd name="connsiteX124" fmla="*/ 1257154 w 3521328"/>
              <a:gd name="connsiteY124" fmla="*/ 30028 h 1674628"/>
              <a:gd name="connsiteX125" fmla="*/ 1678529 w 3521328"/>
              <a:gd name="connsiteY125" fmla="*/ 264357 h 1674628"/>
              <a:gd name="connsiteX126" fmla="*/ 2235831 w 3521328"/>
              <a:gd name="connsiteY126" fmla="*/ 157083 h 1674628"/>
              <a:gd name="connsiteX127" fmla="*/ 2770337 w 3521328"/>
              <a:gd name="connsiteY127" fmla="*/ 2416 h 1674628"/>
              <a:gd name="connsiteX128" fmla="*/ 2864288 w 3521328"/>
              <a:gd name="connsiteY128" fmla="*/ 20718 h 1674628"/>
              <a:gd name="connsiteX129" fmla="*/ 3137322 w 3521328"/>
              <a:gd name="connsiteY129" fmla="*/ 236957 h 1674628"/>
              <a:gd name="connsiteX130" fmla="*/ 3196135 w 3521328"/>
              <a:gd name="connsiteY130" fmla="*/ 367238 h 1674628"/>
              <a:gd name="connsiteX131" fmla="*/ 3291673 w 3521328"/>
              <a:gd name="connsiteY131" fmla="*/ 512703 h 1674628"/>
              <a:gd name="connsiteX132" fmla="*/ 3406065 w 3521328"/>
              <a:gd name="connsiteY132" fmla="*/ 535607 h 1674628"/>
              <a:gd name="connsiteX133" fmla="*/ 3438009 w 3521328"/>
              <a:gd name="connsiteY133" fmla="*/ 455523 h 1674628"/>
              <a:gd name="connsiteX134" fmla="*/ 3361813 w 3521328"/>
              <a:gd name="connsiteY134" fmla="*/ 434259 h 1674628"/>
              <a:gd name="connsiteX135" fmla="*/ 3376394 w 3521328"/>
              <a:gd name="connsiteY135" fmla="*/ 494666 h 1674628"/>
              <a:gd name="connsiteX136" fmla="*/ 3318973 w 3521328"/>
              <a:gd name="connsiteY136" fmla="*/ 509370 h 1674628"/>
              <a:gd name="connsiteX137" fmla="*/ 3387369 w 3521328"/>
              <a:gd name="connsiteY137" fmla="*/ 359357 h 1674628"/>
              <a:gd name="connsiteX138" fmla="*/ 3489394 w 3521328"/>
              <a:gd name="connsiteY138" fmla="*/ 389773 h 1674628"/>
              <a:gd name="connsiteX139" fmla="*/ 3514754 w 3521328"/>
              <a:gd name="connsiteY139" fmla="*/ 513443 h 1674628"/>
              <a:gd name="connsiteX140" fmla="*/ 3490825 w 3521328"/>
              <a:gd name="connsiteY140" fmla="*/ 638225 h 1674628"/>
              <a:gd name="connsiteX141" fmla="*/ 3373964 w 3521328"/>
              <a:gd name="connsiteY141" fmla="*/ 656790 h 1674628"/>
              <a:gd name="connsiteX142" fmla="*/ 3216164 w 3521328"/>
              <a:gd name="connsiteY142" fmla="*/ 659699 h 1674628"/>
              <a:gd name="connsiteX143" fmla="*/ 3135892 w 3521328"/>
              <a:gd name="connsiteY143" fmla="*/ 573111 h 1674628"/>
              <a:gd name="connsiteX144" fmla="*/ 3002863 w 3521328"/>
              <a:gd name="connsiteY144" fmla="*/ 518627 h 1674628"/>
              <a:gd name="connsiteX145" fmla="*/ 2879809 w 3521328"/>
              <a:gd name="connsiteY145" fmla="*/ 602307 h 1674628"/>
              <a:gd name="connsiteX146" fmla="*/ 3028164 w 3521328"/>
              <a:gd name="connsiteY146" fmla="*/ 689640 h 1674628"/>
              <a:gd name="connsiteX147" fmla="*/ 3054032 w 3521328"/>
              <a:gd name="connsiteY147" fmla="*/ 622620 h 1674628"/>
              <a:gd name="connsiteX148" fmla="*/ 2961551 w 3521328"/>
              <a:gd name="connsiteY148" fmla="*/ 588449 h 1674628"/>
              <a:gd name="connsiteX149" fmla="*/ 3003274 w 3521328"/>
              <a:gd name="connsiteY149" fmla="*/ 644836 h 1674628"/>
              <a:gd name="connsiteX150" fmla="*/ 2941601 w 3521328"/>
              <a:gd name="connsiteY150" fmla="*/ 657320 h 1674628"/>
              <a:gd name="connsiteX151" fmla="*/ 2926334 w 3521328"/>
              <a:gd name="connsiteY151" fmla="*/ 573321 h 1674628"/>
              <a:gd name="connsiteX152" fmla="*/ 2958337 w 3521328"/>
              <a:gd name="connsiteY152" fmla="*/ 548990 h 1674628"/>
              <a:gd name="connsiteX153" fmla="*/ 3116235 w 3521328"/>
              <a:gd name="connsiteY153" fmla="*/ 579510 h 1674628"/>
              <a:gd name="connsiteX154" fmla="*/ 3127014 w 3521328"/>
              <a:gd name="connsiteY154" fmla="*/ 754277 h 1674628"/>
              <a:gd name="connsiteX155" fmla="*/ 3012093 w 3521328"/>
              <a:gd name="connsiteY155" fmla="*/ 785963 h 1674628"/>
              <a:gd name="connsiteX156" fmla="*/ 2957926 w 3521328"/>
              <a:gd name="connsiteY156" fmla="*/ 819392 h 1674628"/>
              <a:gd name="connsiteX157" fmla="*/ 3026615 w 3521328"/>
              <a:gd name="connsiteY157" fmla="*/ 469697 h 1674628"/>
              <a:gd name="connsiteX158" fmla="*/ 3095285 w 3521328"/>
              <a:gd name="connsiteY158" fmla="*/ 406224 h 1674628"/>
              <a:gd name="connsiteX159" fmla="*/ 3086564 w 3521328"/>
              <a:gd name="connsiteY159" fmla="*/ 355443 h 1674628"/>
              <a:gd name="connsiteX160" fmla="*/ 3004607 w 3521328"/>
              <a:gd name="connsiteY160" fmla="*/ 258643 h 1674628"/>
              <a:gd name="connsiteX161" fmla="*/ 3057932 w 3521328"/>
              <a:gd name="connsiteY161" fmla="*/ 342961 h 1674628"/>
              <a:gd name="connsiteX162" fmla="*/ 3009879 w 3521328"/>
              <a:gd name="connsiteY162" fmla="*/ 432883 h 1674628"/>
              <a:gd name="connsiteX163" fmla="*/ 2978346 w 3521328"/>
              <a:gd name="connsiteY163" fmla="*/ 431560 h 1674628"/>
              <a:gd name="connsiteX164" fmla="*/ 2985852 w 3521328"/>
              <a:gd name="connsiteY164" fmla="*/ 390937 h 1674628"/>
              <a:gd name="connsiteX165" fmla="*/ 2978248 w 3521328"/>
              <a:gd name="connsiteY165" fmla="*/ 389349 h 1674628"/>
              <a:gd name="connsiteX166" fmla="*/ 2926707 w 3521328"/>
              <a:gd name="connsiteY166" fmla="*/ 352322 h 1674628"/>
              <a:gd name="connsiteX167" fmla="*/ 2879907 w 3521328"/>
              <a:gd name="connsiteY167" fmla="*/ 403313 h 1674628"/>
              <a:gd name="connsiteX168" fmla="*/ 2932037 w 3521328"/>
              <a:gd name="connsiteY168" fmla="*/ 462028 h 1674628"/>
              <a:gd name="connsiteX169" fmla="*/ 3026615 w 3521328"/>
              <a:gd name="connsiteY169" fmla="*/ 469697 h 1674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</a:cxnLst>
            <a:rect l="l" t="t" r="r" b="b"/>
            <a:pathLst>
              <a:path w="3521328" h="1674628">
                <a:moveTo>
                  <a:pt x="749065" y="1644347"/>
                </a:moveTo>
                <a:cubicBezTo>
                  <a:pt x="818668" y="1676304"/>
                  <a:pt x="895350" y="1676893"/>
                  <a:pt x="970340" y="1672927"/>
                </a:cubicBezTo>
                <a:cubicBezTo>
                  <a:pt x="1016126" y="1640653"/>
                  <a:pt x="1062336" y="1607858"/>
                  <a:pt x="1098142" y="1564218"/>
                </a:cubicBezTo>
                <a:lnTo>
                  <a:pt x="1109286" y="1562738"/>
                </a:lnTo>
                <a:cubicBezTo>
                  <a:pt x="1107775" y="1551389"/>
                  <a:pt x="1106172" y="1540051"/>
                  <a:pt x="1104478" y="1528727"/>
                </a:cubicBezTo>
                <a:cubicBezTo>
                  <a:pt x="1195788" y="1553428"/>
                  <a:pt x="1297501" y="1536661"/>
                  <a:pt x="1367263" y="1470011"/>
                </a:cubicBezTo>
                <a:cubicBezTo>
                  <a:pt x="1371330" y="1416427"/>
                  <a:pt x="1385801" y="1347081"/>
                  <a:pt x="1333306" y="1311430"/>
                </a:cubicBezTo>
                <a:cubicBezTo>
                  <a:pt x="1246434" y="1255624"/>
                  <a:pt x="1138806" y="1297678"/>
                  <a:pt x="1045489" y="1270699"/>
                </a:cubicBezTo>
                <a:cubicBezTo>
                  <a:pt x="1002026" y="1259750"/>
                  <a:pt x="1014490" y="1206590"/>
                  <a:pt x="1007784" y="1173108"/>
                </a:cubicBezTo>
                <a:cubicBezTo>
                  <a:pt x="1046969" y="1161576"/>
                  <a:pt x="1087950" y="1151367"/>
                  <a:pt x="1125656" y="1172949"/>
                </a:cubicBezTo>
                <a:cubicBezTo>
                  <a:pt x="1199327" y="1240761"/>
                  <a:pt x="1302677" y="1256788"/>
                  <a:pt x="1397683" y="1273292"/>
                </a:cubicBezTo>
                <a:cubicBezTo>
                  <a:pt x="1400640" y="1333541"/>
                  <a:pt x="1420339" y="1390615"/>
                  <a:pt x="1444842" y="1445045"/>
                </a:cubicBezTo>
                <a:cubicBezTo>
                  <a:pt x="1483395" y="1470329"/>
                  <a:pt x="1520889" y="1499528"/>
                  <a:pt x="1566042" y="1512752"/>
                </a:cubicBezTo>
                <a:cubicBezTo>
                  <a:pt x="1632848" y="1537825"/>
                  <a:pt x="1704670" y="1519416"/>
                  <a:pt x="1771106" y="1502490"/>
                </a:cubicBezTo>
                <a:cubicBezTo>
                  <a:pt x="1790594" y="1474983"/>
                  <a:pt x="1810609" y="1447689"/>
                  <a:pt x="1831416" y="1420924"/>
                </a:cubicBezTo>
                <a:cubicBezTo>
                  <a:pt x="1843668" y="1337826"/>
                  <a:pt x="1777759" y="1282972"/>
                  <a:pt x="1713173" y="1247109"/>
                </a:cubicBezTo>
                <a:cubicBezTo>
                  <a:pt x="1697225" y="1247268"/>
                  <a:pt x="1665326" y="1247637"/>
                  <a:pt x="1649324" y="1248008"/>
                </a:cubicBezTo>
                <a:cubicBezTo>
                  <a:pt x="1612410" y="1269800"/>
                  <a:pt x="1577873" y="1295615"/>
                  <a:pt x="1551889" y="1330207"/>
                </a:cubicBezTo>
                <a:lnTo>
                  <a:pt x="1550252" y="1287416"/>
                </a:lnTo>
                <a:cubicBezTo>
                  <a:pt x="1595352" y="1165861"/>
                  <a:pt x="1745123" y="1147665"/>
                  <a:pt x="1853120" y="1184638"/>
                </a:cubicBezTo>
                <a:cubicBezTo>
                  <a:pt x="1985628" y="1229440"/>
                  <a:pt x="2116638" y="1278686"/>
                  <a:pt x="2251940" y="1314233"/>
                </a:cubicBezTo>
                <a:cubicBezTo>
                  <a:pt x="2312987" y="1320157"/>
                  <a:pt x="2374249" y="1324601"/>
                  <a:pt x="2435668" y="1325553"/>
                </a:cubicBezTo>
                <a:cubicBezTo>
                  <a:pt x="2434355" y="1317725"/>
                  <a:pt x="2431984" y="1302120"/>
                  <a:pt x="2430651" y="1294345"/>
                </a:cubicBezTo>
                <a:cubicBezTo>
                  <a:pt x="2250039" y="1282019"/>
                  <a:pt x="2087712" y="1195959"/>
                  <a:pt x="1936826" y="1102651"/>
                </a:cubicBezTo>
                <a:cubicBezTo>
                  <a:pt x="1851060" y="1079798"/>
                  <a:pt x="1763870" y="1062872"/>
                  <a:pt x="1675307" y="1057688"/>
                </a:cubicBezTo>
                <a:cubicBezTo>
                  <a:pt x="1663836" y="1007971"/>
                  <a:pt x="1647437" y="959524"/>
                  <a:pt x="1626352" y="913071"/>
                </a:cubicBezTo>
                <a:cubicBezTo>
                  <a:pt x="1540957" y="827381"/>
                  <a:pt x="1403809" y="818652"/>
                  <a:pt x="1300459" y="875885"/>
                </a:cubicBezTo>
                <a:cubicBezTo>
                  <a:pt x="1286729" y="895775"/>
                  <a:pt x="1272469" y="915293"/>
                  <a:pt x="1257946" y="934600"/>
                </a:cubicBezTo>
                <a:cubicBezTo>
                  <a:pt x="1256098" y="967342"/>
                  <a:pt x="1254779" y="1000245"/>
                  <a:pt x="1253879" y="1032986"/>
                </a:cubicBezTo>
                <a:lnTo>
                  <a:pt x="1298611" y="1023464"/>
                </a:lnTo>
                <a:cubicBezTo>
                  <a:pt x="1321583" y="987442"/>
                  <a:pt x="1373760" y="966390"/>
                  <a:pt x="1411097" y="992045"/>
                </a:cubicBezTo>
                <a:cubicBezTo>
                  <a:pt x="1462639" y="1016060"/>
                  <a:pt x="1444631" y="1105242"/>
                  <a:pt x="1391556" y="1114022"/>
                </a:cubicBezTo>
                <a:cubicBezTo>
                  <a:pt x="1290266" y="1129256"/>
                  <a:pt x="1165000" y="1089108"/>
                  <a:pt x="1129881" y="983159"/>
                </a:cubicBezTo>
                <a:cubicBezTo>
                  <a:pt x="1109813" y="909897"/>
                  <a:pt x="1153645" y="847057"/>
                  <a:pt x="1191353" y="789241"/>
                </a:cubicBezTo>
                <a:cubicBezTo>
                  <a:pt x="1224359" y="771787"/>
                  <a:pt x="1256836" y="751898"/>
                  <a:pt x="1293382" y="742429"/>
                </a:cubicBezTo>
                <a:cubicBezTo>
                  <a:pt x="1421817" y="697044"/>
                  <a:pt x="1551889" y="765280"/>
                  <a:pt x="1664746" y="821773"/>
                </a:cubicBezTo>
                <a:cubicBezTo>
                  <a:pt x="1834003" y="937244"/>
                  <a:pt x="2002148" y="1061392"/>
                  <a:pt x="2194441" y="1135973"/>
                </a:cubicBezTo>
                <a:cubicBezTo>
                  <a:pt x="2485583" y="1271441"/>
                  <a:pt x="2839673" y="1343962"/>
                  <a:pt x="3140164" y="1195219"/>
                </a:cubicBezTo>
                <a:cubicBezTo>
                  <a:pt x="3252067" y="1135180"/>
                  <a:pt x="3367458" y="1081649"/>
                  <a:pt x="3473814" y="1011934"/>
                </a:cubicBezTo>
                <a:lnTo>
                  <a:pt x="3473814" y="968453"/>
                </a:lnTo>
                <a:cubicBezTo>
                  <a:pt x="3258887" y="1076255"/>
                  <a:pt x="3035278" y="1198974"/>
                  <a:pt x="2787700" y="1192997"/>
                </a:cubicBezTo>
                <a:cubicBezTo>
                  <a:pt x="2495245" y="1196540"/>
                  <a:pt x="2215038" y="1066786"/>
                  <a:pt x="1999189" y="874774"/>
                </a:cubicBezTo>
                <a:cubicBezTo>
                  <a:pt x="1798515" y="677527"/>
                  <a:pt x="1541327" y="523653"/>
                  <a:pt x="1257736" y="493131"/>
                </a:cubicBezTo>
                <a:lnTo>
                  <a:pt x="1114512" y="493131"/>
                </a:lnTo>
                <a:cubicBezTo>
                  <a:pt x="935801" y="507678"/>
                  <a:pt x="771140" y="602996"/>
                  <a:pt x="651471" y="733702"/>
                </a:cubicBezTo>
                <a:cubicBezTo>
                  <a:pt x="603782" y="787390"/>
                  <a:pt x="571832" y="852453"/>
                  <a:pt x="527894" y="908998"/>
                </a:cubicBezTo>
                <a:cubicBezTo>
                  <a:pt x="475347" y="977551"/>
                  <a:pt x="429455" y="1061233"/>
                  <a:pt x="345961" y="1096144"/>
                </a:cubicBezTo>
                <a:cubicBezTo>
                  <a:pt x="288926" y="1111802"/>
                  <a:pt x="229251" y="1103762"/>
                  <a:pt x="171317" y="1097096"/>
                </a:cubicBezTo>
                <a:cubicBezTo>
                  <a:pt x="138628" y="1063084"/>
                  <a:pt x="120619" y="1013467"/>
                  <a:pt x="147183" y="969776"/>
                </a:cubicBezTo>
                <a:cubicBezTo>
                  <a:pt x="176123" y="931691"/>
                  <a:pt x="227719" y="947082"/>
                  <a:pt x="265215" y="960254"/>
                </a:cubicBezTo>
                <a:cubicBezTo>
                  <a:pt x="255289" y="989821"/>
                  <a:pt x="242352" y="1018290"/>
                  <a:pt x="226610" y="1045206"/>
                </a:cubicBezTo>
                <a:cubicBezTo>
                  <a:pt x="244988" y="1071652"/>
                  <a:pt x="278945" y="1073293"/>
                  <a:pt x="306776" y="1083290"/>
                </a:cubicBezTo>
                <a:cubicBezTo>
                  <a:pt x="395869" y="1023676"/>
                  <a:pt x="361910" y="849860"/>
                  <a:pt x="249055" y="842456"/>
                </a:cubicBezTo>
                <a:cubicBezTo>
                  <a:pt x="196192" y="839282"/>
                  <a:pt x="140265" y="837219"/>
                  <a:pt x="90412" y="858060"/>
                </a:cubicBezTo>
                <a:cubicBezTo>
                  <a:pt x="32848" y="894081"/>
                  <a:pt x="10615" y="968294"/>
                  <a:pt x="17850" y="1033145"/>
                </a:cubicBezTo>
                <a:cubicBezTo>
                  <a:pt x="26353" y="1096727"/>
                  <a:pt x="-25983" y="1166230"/>
                  <a:pt x="17481" y="1224099"/>
                </a:cubicBezTo>
                <a:cubicBezTo>
                  <a:pt x="56824" y="1273820"/>
                  <a:pt x="126957" y="1272762"/>
                  <a:pt x="183939" y="1285035"/>
                </a:cubicBezTo>
                <a:cubicBezTo>
                  <a:pt x="239813" y="1356974"/>
                  <a:pt x="334238" y="1371254"/>
                  <a:pt x="414984" y="1334652"/>
                </a:cubicBezTo>
                <a:cubicBezTo>
                  <a:pt x="463253" y="1300799"/>
                  <a:pt x="511469" y="1266785"/>
                  <a:pt x="557679" y="1230023"/>
                </a:cubicBezTo>
                <a:cubicBezTo>
                  <a:pt x="616720" y="1182787"/>
                  <a:pt x="697257" y="1185219"/>
                  <a:pt x="768710" y="1187812"/>
                </a:cubicBezTo>
                <a:cubicBezTo>
                  <a:pt x="849985" y="1192626"/>
                  <a:pt x="937387" y="1256788"/>
                  <a:pt x="925714" y="1346500"/>
                </a:cubicBezTo>
                <a:cubicBezTo>
                  <a:pt x="921068" y="1462183"/>
                  <a:pt x="760736" y="1507727"/>
                  <a:pt x="682788" y="1432773"/>
                </a:cubicBezTo>
                <a:cubicBezTo>
                  <a:pt x="653478" y="1404526"/>
                  <a:pt x="662561" y="1362527"/>
                  <a:pt x="663827" y="1326452"/>
                </a:cubicBezTo>
                <a:cubicBezTo>
                  <a:pt x="709668" y="1305082"/>
                  <a:pt x="758888" y="1285934"/>
                  <a:pt x="809532" y="1302650"/>
                </a:cubicBezTo>
                <a:cubicBezTo>
                  <a:pt x="776843" y="1316983"/>
                  <a:pt x="716745" y="1322750"/>
                  <a:pt x="732164" y="1373847"/>
                </a:cubicBezTo>
                <a:cubicBezTo>
                  <a:pt x="736601" y="1412354"/>
                  <a:pt x="788937" y="1414417"/>
                  <a:pt x="819197" y="1409922"/>
                </a:cubicBezTo>
                <a:cubicBezTo>
                  <a:pt x="866726" y="1390774"/>
                  <a:pt x="863557" y="1332430"/>
                  <a:pt x="865563" y="1290378"/>
                </a:cubicBezTo>
                <a:cubicBezTo>
                  <a:pt x="852204" y="1275567"/>
                  <a:pt x="838630" y="1260492"/>
                  <a:pt x="825480" y="1245417"/>
                </a:cubicBezTo>
                <a:cubicBezTo>
                  <a:pt x="748642" y="1220344"/>
                  <a:pt x="660713" y="1213678"/>
                  <a:pt x="584770" y="1245046"/>
                </a:cubicBezTo>
                <a:cubicBezTo>
                  <a:pt x="491825" y="1286833"/>
                  <a:pt x="469909" y="1417909"/>
                  <a:pt x="519075" y="1499740"/>
                </a:cubicBezTo>
                <a:cubicBezTo>
                  <a:pt x="551025" y="1557925"/>
                  <a:pt x="621157" y="1564960"/>
                  <a:pt x="678878" y="1579453"/>
                </a:cubicBezTo>
                <a:cubicBezTo>
                  <a:pt x="702115" y="1601194"/>
                  <a:pt x="725458" y="1622775"/>
                  <a:pt x="749012" y="1644347"/>
                </a:cubicBezTo>
                <a:moveTo>
                  <a:pt x="747744" y="1108787"/>
                </a:moveTo>
                <a:cubicBezTo>
                  <a:pt x="705731" y="1084038"/>
                  <a:pt x="675772" y="1043027"/>
                  <a:pt x="664936" y="995429"/>
                </a:cubicBezTo>
                <a:cubicBezTo>
                  <a:pt x="674073" y="971415"/>
                  <a:pt x="682945" y="947295"/>
                  <a:pt x="692240" y="923121"/>
                </a:cubicBezTo>
                <a:cubicBezTo>
                  <a:pt x="729895" y="869961"/>
                  <a:pt x="777582" y="825159"/>
                  <a:pt x="840322" y="803788"/>
                </a:cubicBezTo>
                <a:cubicBezTo>
                  <a:pt x="800448" y="834467"/>
                  <a:pt x="766862" y="872024"/>
                  <a:pt x="737869" y="912859"/>
                </a:cubicBezTo>
                <a:cubicBezTo>
                  <a:pt x="725088" y="968084"/>
                  <a:pt x="747374" y="1018123"/>
                  <a:pt x="782757" y="1059382"/>
                </a:cubicBezTo>
                <a:cubicBezTo>
                  <a:pt x="798389" y="1061602"/>
                  <a:pt x="813969" y="1063983"/>
                  <a:pt x="829547" y="1066417"/>
                </a:cubicBezTo>
                <a:cubicBezTo>
                  <a:pt x="829759" y="1050812"/>
                  <a:pt x="829917" y="1019762"/>
                  <a:pt x="830129" y="1004316"/>
                </a:cubicBezTo>
                <a:lnTo>
                  <a:pt x="841799" y="1004159"/>
                </a:lnTo>
                <a:cubicBezTo>
                  <a:pt x="847926" y="957663"/>
                  <a:pt x="892867" y="966602"/>
                  <a:pt x="928092" y="964380"/>
                </a:cubicBezTo>
                <a:cubicBezTo>
                  <a:pt x="953177" y="989452"/>
                  <a:pt x="975251" y="1017699"/>
                  <a:pt x="982328" y="1053034"/>
                </a:cubicBezTo>
                <a:cubicBezTo>
                  <a:pt x="957614" y="1083712"/>
                  <a:pt x="934059" y="1125342"/>
                  <a:pt x="888959" y="1124602"/>
                </a:cubicBezTo>
                <a:cubicBezTo>
                  <a:pt x="841429" y="1136503"/>
                  <a:pt x="793901" y="1118678"/>
                  <a:pt x="747744" y="1108787"/>
                </a:cubicBezTo>
                <a:close/>
                <a:moveTo>
                  <a:pt x="2957926" y="819392"/>
                </a:moveTo>
                <a:cubicBezTo>
                  <a:pt x="2908226" y="831401"/>
                  <a:pt x="2857899" y="821985"/>
                  <a:pt x="2809258" y="809872"/>
                </a:cubicBezTo>
                <a:cubicBezTo>
                  <a:pt x="2783271" y="782895"/>
                  <a:pt x="2757128" y="755600"/>
                  <a:pt x="2739177" y="722488"/>
                </a:cubicBezTo>
                <a:lnTo>
                  <a:pt x="2732043" y="720107"/>
                </a:lnTo>
                <a:cubicBezTo>
                  <a:pt x="2733885" y="714660"/>
                  <a:pt x="2737589" y="703920"/>
                  <a:pt x="2739549" y="698473"/>
                </a:cubicBezTo>
                <a:cubicBezTo>
                  <a:pt x="2676543" y="702968"/>
                  <a:pt x="2612008" y="679060"/>
                  <a:pt x="2574733" y="626534"/>
                </a:cubicBezTo>
                <a:cubicBezTo>
                  <a:pt x="2578789" y="591095"/>
                  <a:pt x="2578104" y="543912"/>
                  <a:pt x="2617083" y="527302"/>
                </a:cubicBezTo>
                <a:cubicBezTo>
                  <a:pt x="2681089" y="501964"/>
                  <a:pt x="2746310" y="543170"/>
                  <a:pt x="2810943" y="537458"/>
                </a:cubicBezTo>
                <a:cubicBezTo>
                  <a:pt x="2840830" y="535872"/>
                  <a:pt x="2839419" y="499532"/>
                  <a:pt x="2848022" y="478533"/>
                </a:cubicBezTo>
                <a:cubicBezTo>
                  <a:pt x="2823839" y="465995"/>
                  <a:pt x="2798224" y="454094"/>
                  <a:pt x="2770807" y="463351"/>
                </a:cubicBezTo>
                <a:cubicBezTo>
                  <a:pt x="2713876" y="498262"/>
                  <a:pt x="2644069" y="495512"/>
                  <a:pt x="2579632" y="494189"/>
                </a:cubicBezTo>
                <a:cubicBezTo>
                  <a:pt x="2570127" y="533173"/>
                  <a:pt x="2549961" y="567927"/>
                  <a:pt x="2526973" y="600403"/>
                </a:cubicBezTo>
                <a:cubicBezTo>
                  <a:pt x="2498459" y="611988"/>
                  <a:pt x="2470218" y="626271"/>
                  <a:pt x="2438941" y="629127"/>
                </a:cubicBezTo>
                <a:cubicBezTo>
                  <a:pt x="2391946" y="637008"/>
                  <a:pt x="2347224" y="615797"/>
                  <a:pt x="2305814" y="596277"/>
                </a:cubicBezTo>
                <a:cubicBezTo>
                  <a:pt x="2296525" y="575737"/>
                  <a:pt x="2286785" y="555401"/>
                  <a:pt x="2276614" y="535289"/>
                </a:cubicBezTo>
                <a:cubicBezTo>
                  <a:pt x="2279083" y="479432"/>
                  <a:pt x="2329253" y="452031"/>
                  <a:pt x="2376150" y="436797"/>
                </a:cubicBezTo>
                <a:cubicBezTo>
                  <a:pt x="2386615" y="438966"/>
                  <a:pt x="2407467" y="443304"/>
                  <a:pt x="2417873" y="445577"/>
                </a:cubicBezTo>
                <a:cubicBezTo>
                  <a:pt x="2439372" y="464515"/>
                  <a:pt x="2458695" y="485778"/>
                  <a:pt x="2471375" y="511698"/>
                </a:cubicBezTo>
                <a:lnTo>
                  <a:pt x="2477862" y="483980"/>
                </a:lnTo>
                <a:cubicBezTo>
                  <a:pt x="2463712" y="398818"/>
                  <a:pt x="2367821" y="367768"/>
                  <a:pt x="2292350" y="378188"/>
                </a:cubicBezTo>
                <a:cubicBezTo>
                  <a:pt x="2199771" y="390513"/>
                  <a:pt x="2107623" y="405959"/>
                  <a:pt x="2014397" y="411883"/>
                </a:cubicBezTo>
                <a:cubicBezTo>
                  <a:pt x="1973575" y="408203"/>
                  <a:pt x="1932912" y="402856"/>
                  <a:pt x="1892517" y="395856"/>
                </a:cubicBezTo>
                <a:lnTo>
                  <a:pt x="1899753" y="376073"/>
                </a:lnTo>
                <a:cubicBezTo>
                  <a:pt x="2019747" y="391096"/>
                  <a:pt x="2137078" y="355602"/>
                  <a:pt x="2247824" y="313919"/>
                </a:cubicBezTo>
                <a:cubicBezTo>
                  <a:pt x="2306970" y="309899"/>
                  <a:pt x="2366273" y="310005"/>
                  <a:pt x="2425007" y="317886"/>
                </a:cubicBezTo>
                <a:cubicBezTo>
                  <a:pt x="2438843" y="286864"/>
                  <a:pt x="2455736" y="257306"/>
                  <a:pt x="2475432" y="229656"/>
                </a:cubicBezTo>
                <a:cubicBezTo>
                  <a:pt x="2542299" y="184590"/>
                  <a:pt x="2633350" y="196385"/>
                  <a:pt x="2693808" y="247007"/>
                </a:cubicBezTo>
                <a:cubicBezTo>
                  <a:pt x="2700314" y="261764"/>
                  <a:pt x="2707233" y="276311"/>
                  <a:pt x="2714248" y="290804"/>
                </a:cubicBezTo>
                <a:cubicBezTo>
                  <a:pt x="2711289" y="312431"/>
                  <a:pt x="2707997" y="334016"/>
                  <a:pt x="2704430" y="355549"/>
                </a:cubicBezTo>
                <a:lnTo>
                  <a:pt x="2676327" y="343648"/>
                </a:lnTo>
                <a:cubicBezTo>
                  <a:pt x="2665764" y="317199"/>
                  <a:pt x="2634290" y="296781"/>
                  <a:pt x="2606618" y="308737"/>
                </a:cubicBezTo>
                <a:cubicBezTo>
                  <a:pt x="2569716" y="317835"/>
                  <a:pt x="2570186" y="378453"/>
                  <a:pt x="2603875" y="390937"/>
                </a:cubicBezTo>
                <a:cubicBezTo>
                  <a:pt x="2668409" y="413787"/>
                  <a:pt x="2755600" y="403578"/>
                  <a:pt x="2792032" y="338835"/>
                </a:cubicBezTo>
                <a:cubicBezTo>
                  <a:pt x="2814490" y="293556"/>
                  <a:pt x="2793737" y="246901"/>
                  <a:pt x="2776353" y="204319"/>
                </a:cubicBezTo>
                <a:cubicBezTo>
                  <a:pt x="2756913" y="188716"/>
                  <a:pt x="2738118" y="171524"/>
                  <a:pt x="2715366" y="160681"/>
                </a:cubicBezTo>
                <a:cubicBezTo>
                  <a:pt x="2636936" y="114662"/>
                  <a:pt x="2542985" y="142644"/>
                  <a:pt x="2461870" y="165176"/>
                </a:cubicBezTo>
                <a:cubicBezTo>
                  <a:pt x="2336229" y="218972"/>
                  <a:pt x="2210217" y="278639"/>
                  <a:pt x="2074758" y="302760"/>
                </a:cubicBezTo>
                <a:cubicBezTo>
                  <a:pt x="1866693" y="354120"/>
                  <a:pt x="1625348" y="356289"/>
                  <a:pt x="1447167" y="220770"/>
                </a:cubicBezTo>
                <a:cubicBezTo>
                  <a:pt x="1381417" y="167292"/>
                  <a:pt x="1312499" y="117571"/>
                  <a:pt x="1251610" y="58434"/>
                </a:cubicBezTo>
                <a:lnTo>
                  <a:pt x="1257154" y="30028"/>
                </a:lnTo>
                <a:cubicBezTo>
                  <a:pt x="1384374" y="127886"/>
                  <a:pt x="1515398" y="236586"/>
                  <a:pt x="1678529" y="264357"/>
                </a:cubicBezTo>
                <a:cubicBezTo>
                  <a:pt x="1869809" y="303975"/>
                  <a:pt x="2070015" y="254941"/>
                  <a:pt x="2235831" y="157083"/>
                </a:cubicBezTo>
                <a:cubicBezTo>
                  <a:pt x="2392377" y="53831"/>
                  <a:pt x="2580534" y="-13875"/>
                  <a:pt x="2770337" y="2416"/>
                </a:cubicBezTo>
                <a:lnTo>
                  <a:pt x="2864288" y="20718"/>
                </a:lnTo>
                <a:cubicBezTo>
                  <a:pt x="2979620" y="52985"/>
                  <a:pt x="3075413" y="136295"/>
                  <a:pt x="3137322" y="236957"/>
                </a:cubicBezTo>
                <a:cubicBezTo>
                  <a:pt x="3161819" y="278109"/>
                  <a:pt x="3174499" y="324711"/>
                  <a:pt x="3196135" y="367238"/>
                </a:cubicBezTo>
                <a:cubicBezTo>
                  <a:pt x="3221925" y="418759"/>
                  <a:pt x="3241347" y="479220"/>
                  <a:pt x="3291673" y="512703"/>
                </a:cubicBezTo>
                <a:cubicBezTo>
                  <a:pt x="3327067" y="530158"/>
                  <a:pt x="3367203" y="532592"/>
                  <a:pt x="3406065" y="535607"/>
                </a:cubicBezTo>
                <a:cubicBezTo>
                  <a:pt x="3431777" y="517622"/>
                  <a:pt x="3449905" y="487472"/>
                  <a:pt x="3438009" y="455523"/>
                </a:cubicBezTo>
                <a:cubicBezTo>
                  <a:pt x="3423860" y="426959"/>
                  <a:pt x="3388055" y="430449"/>
                  <a:pt x="3361813" y="434259"/>
                </a:cubicBezTo>
                <a:cubicBezTo>
                  <a:pt x="3364773" y="454887"/>
                  <a:pt x="3369319" y="475147"/>
                  <a:pt x="3376394" y="494666"/>
                </a:cubicBezTo>
                <a:cubicBezTo>
                  <a:pt x="3360971" y="509582"/>
                  <a:pt x="3338512" y="506302"/>
                  <a:pt x="3318973" y="509370"/>
                </a:cubicBezTo>
                <a:cubicBezTo>
                  <a:pt x="3268117" y="459013"/>
                  <a:pt x="3312427" y="349784"/>
                  <a:pt x="3387369" y="359357"/>
                </a:cubicBezTo>
                <a:cubicBezTo>
                  <a:pt x="3422429" y="364013"/>
                  <a:pt x="3459292" y="369831"/>
                  <a:pt x="3489394" y="389773"/>
                </a:cubicBezTo>
                <a:cubicBezTo>
                  <a:pt x="3522573" y="420716"/>
                  <a:pt x="3527747" y="471973"/>
                  <a:pt x="3514754" y="513443"/>
                </a:cubicBezTo>
                <a:cubicBezTo>
                  <a:pt x="3501133" y="553909"/>
                  <a:pt x="3526630" y="606011"/>
                  <a:pt x="3490825" y="638225"/>
                </a:cubicBezTo>
                <a:cubicBezTo>
                  <a:pt x="3458724" y="665730"/>
                  <a:pt x="3412885" y="656050"/>
                  <a:pt x="3373964" y="656790"/>
                </a:cubicBezTo>
                <a:cubicBezTo>
                  <a:pt x="3328223" y="696675"/>
                  <a:pt x="3264472" y="693923"/>
                  <a:pt x="3216164" y="659699"/>
                </a:cubicBezTo>
                <a:cubicBezTo>
                  <a:pt x="3188531" y="631661"/>
                  <a:pt x="3161761" y="602784"/>
                  <a:pt x="3135892" y="573111"/>
                </a:cubicBezTo>
                <a:cubicBezTo>
                  <a:pt x="3103144" y="534761"/>
                  <a:pt x="3050074" y="526032"/>
                  <a:pt x="3002863" y="518627"/>
                </a:cubicBezTo>
                <a:cubicBezTo>
                  <a:pt x="2948989" y="511433"/>
                  <a:pt x="2883513" y="542165"/>
                  <a:pt x="2879809" y="602307"/>
                </a:cubicBezTo>
                <a:cubicBezTo>
                  <a:pt x="2868188" y="678426"/>
                  <a:pt x="2967587" y="728624"/>
                  <a:pt x="3028164" y="689640"/>
                </a:cubicBezTo>
                <a:cubicBezTo>
                  <a:pt x="3050975" y="674934"/>
                  <a:pt x="3050328" y="646318"/>
                  <a:pt x="3054032" y="622620"/>
                </a:cubicBezTo>
                <a:cubicBezTo>
                  <a:pt x="3026733" y="602784"/>
                  <a:pt x="2996886" y="584007"/>
                  <a:pt x="2961551" y="588449"/>
                </a:cubicBezTo>
                <a:cubicBezTo>
                  <a:pt x="2981090" y="601991"/>
                  <a:pt x="3019854" y="613416"/>
                  <a:pt x="3003274" y="644836"/>
                </a:cubicBezTo>
                <a:cubicBezTo>
                  <a:pt x="2995455" y="669434"/>
                  <a:pt x="2960865" y="664091"/>
                  <a:pt x="2941601" y="657320"/>
                </a:cubicBezTo>
                <a:cubicBezTo>
                  <a:pt x="2912929" y="638753"/>
                  <a:pt x="2922376" y="600986"/>
                  <a:pt x="2926334" y="573321"/>
                </a:cubicBezTo>
                <a:cubicBezTo>
                  <a:pt x="2936995" y="565280"/>
                  <a:pt x="2947774" y="557187"/>
                  <a:pt x="2958337" y="548990"/>
                </a:cubicBezTo>
                <a:cubicBezTo>
                  <a:pt x="3011897" y="542430"/>
                  <a:pt x="3070396" y="549306"/>
                  <a:pt x="3116235" y="579510"/>
                </a:cubicBezTo>
                <a:cubicBezTo>
                  <a:pt x="3171853" y="618653"/>
                  <a:pt x="3169580" y="707094"/>
                  <a:pt x="3127014" y="754277"/>
                </a:cubicBezTo>
                <a:cubicBezTo>
                  <a:pt x="3098715" y="788185"/>
                  <a:pt x="3051818" y="783900"/>
                  <a:pt x="3012093" y="785963"/>
                </a:cubicBezTo>
                <a:cubicBezTo>
                  <a:pt x="2994142" y="797228"/>
                  <a:pt x="2976092" y="808286"/>
                  <a:pt x="2957926" y="819392"/>
                </a:cubicBezTo>
                <a:moveTo>
                  <a:pt x="3026615" y="469697"/>
                </a:moveTo>
                <a:cubicBezTo>
                  <a:pt x="3057266" y="458927"/>
                  <a:pt x="3082116" y="435959"/>
                  <a:pt x="3095285" y="406224"/>
                </a:cubicBezTo>
                <a:cubicBezTo>
                  <a:pt x="3092365" y="389349"/>
                  <a:pt x="3089563" y="372422"/>
                  <a:pt x="3086564" y="355443"/>
                </a:cubicBezTo>
                <a:cubicBezTo>
                  <a:pt x="3068613" y="315929"/>
                  <a:pt x="3042999" y="280597"/>
                  <a:pt x="3004607" y="258643"/>
                </a:cubicBezTo>
                <a:cubicBezTo>
                  <a:pt x="3026498" y="283918"/>
                  <a:pt x="3044469" y="312339"/>
                  <a:pt x="3057932" y="342961"/>
                </a:cubicBezTo>
                <a:cubicBezTo>
                  <a:pt x="3059304" y="380675"/>
                  <a:pt x="3038393" y="410507"/>
                  <a:pt x="3009879" y="432883"/>
                </a:cubicBezTo>
                <a:cubicBezTo>
                  <a:pt x="2999374" y="432380"/>
                  <a:pt x="2988870" y="431940"/>
                  <a:pt x="2978346" y="431560"/>
                </a:cubicBezTo>
                <a:cubicBezTo>
                  <a:pt x="2980208" y="421352"/>
                  <a:pt x="2984049" y="401040"/>
                  <a:pt x="2985852" y="390937"/>
                </a:cubicBezTo>
                <a:lnTo>
                  <a:pt x="2978248" y="389349"/>
                </a:lnTo>
                <a:cubicBezTo>
                  <a:pt x="2980090" y="358140"/>
                  <a:pt x="2949518" y="358299"/>
                  <a:pt x="2926707" y="352322"/>
                </a:cubicBezTo>
                <a:cubicBezTo>
                  <a:pt x="2907050" y="365546"/>
                  <a:pt x="2889001" y="381152"/>
                  <a:pt x="2879907" y="403313"/>
                </a:cubicBezTo>
                <a:cubicBezTo>
                  <a:pt x="2892215" y="426535"/>
                  <a:pt x="2902366" y="456738"/>
                  <a:pt x="2932037" y="462028"/>
                </a:cubicBezTo>
                <a:cubicBezTo>
                  <a:pt x="2961669" y="475781"/>
                  <a:pt x="2995102" y="470227"/>
                  <a:pt x="3026615" y="469697"/>
                </a:cubicBezTo>
                <a:close/>
              </a:path>
            </a:pathLst>
          </a:custGeom>
          <a:solidFill>
            <a:schemeClr val="accent2">
              <a:alpha val="60000"/>
            </a:schemeClr>
          </a:solidFill>
          <a:ln w="1957" cap="flat">
            <a:noFill/>
            <a:prstDash val="solid"/>
            <a:miter/>
          </a:ln>
        </p:spPr>
        <p:txBody>
          <a:bodyPr rtlCol="0" anchor="ctr"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048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48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48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48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48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9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09" grpId="0" animBg="1"/>
      <p:bldP spid="1048710" grpId="0"/>
      <p:bldP spid="1048712" grpId="0"/>
      <p:bldP spid="1048713" grpId="0"/>
      <p:bldP spid="10487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组合 39"/>
          <p:cNvGrpSpPr/>
          <p:nvPr/>
        </p:nvGrpSpPr>
        <p:grpSpPr>
          <a:xfrm>
            <a:off x="2743109" y="1725140"/>
            <a:ext cx="7384654" cy="1946937"/>
            <a:chOff x="991924" y="3948439"/>
            <a:chExt cx="2828707" cy="958341"/>
          </a:xfrm>
        </p:grpSpPr>
        <p:sp>
          <p:nvSpPr>
            <p:cNvPr id="1048717" name="文本框 40"/>
            <p:cNvSpPr txBox="1"/>
            <p:nvPr/>
          </p:nvSpPr>
          <p:spPr>
            <a:xfrm flipH="1">
              <a:off x="991924" y="4249129"/>
              <a:ext cx="2828707" cy="65765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 anchor="t" anchorCtr="0">
              <a:noAutofit/>
            </a:bodyPr>
            <a:p>
              <a:pPr marL="0" marR="0" lvl="0" indent="0" algn="l" defTabSz="914400" rtl="0" eaLnBrk="1" fontAlgn="auto" latinLnBrk="0" hangingPunct="1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1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.</a:t>
              </a:r>
              <a:r>
                <a:rPr lang="en-US" altLang="zh-CN" sz="16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s</a:t>
              </a:r>
              <a:r>
                <a:rPr lang="en-US" altLang="zh-CN" sz="16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e</a:t>
              </a:r>
              <a:r>
                <a:rPr lang="en-US" altLang="zh-CN" sz="16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r</a:t>
              </a:r>
              <a:r>
                <a:rPr lang="en-US" altLang="zh-CN" sz="16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v</a:t>
              </a:r>
              <a:r>
                <a:rPr lang="en-US" altLang="zh-CN" sz="16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i</a:t>
              </a:r>
              <a:r>
                <a:rPr lang="en-US" altLang="zh-CN" sz="16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n</a:t>
              </a:r>
              <a:r>
                <a:rPr lang="en-US" altLang="zh-CN" sz="16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g</a:t>
              </a:r>
              <a:r>
                <a:rPr lang="en-US" altLang="zh-CN" sz="16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 </a:t>
              </a:r>
              <a:r>
                <a:rPr lang="en-US" altLang="zh-CN" sz="16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g</a:t>
              </a:r>
              <a:r>
                <a:rPr lang="en-US" altLang="zh-CN" sz="16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h</a:t>
              </a:r>
              <a:r>
                <a:rPr lang="en-US" altLang="zh-CN" sz="16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o</a:t>
              </a:r>
              <a:r>
                <a:rPr lang="en-US" altLang="zh-CN" sz="16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s</a:t>
              </a:r>
              <a:r>
                <a:rPr lang="en-US" altLang="zh-CN" sz="16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t</a:t>
              </a:r>
              <a:r>
                <a:rPr lang="zh-CN" altLang="en-US" sz="16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→</a:t>
              </a:r>
              <a:r>
                <a:rPr lang="en-US" altLang="en-US" sz="16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s</a:t>
              </a:r>
              <a:r>
                <a:rPr lang="en-US" altLang="en-US" sz="16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e</a:t>
              </a:r>
              <a:r>
                <a:rPr lang="en-US" altLang="en-US" sz="16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r</a:t>
              </a:r>
              <a:r>
                <a:rPr lang="en-US" altLang="en-US" sz="16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v</a:t>
              </a:r>
              <a:r>
                <a:rPr lang="en-US" altLang="en-US" sz="16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i</a:t>
              </a:r>
              <a:r>
                <a:rPr lang="en-US" altLang="en-US" sz="16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n</a:t>
              </a:r>
              <a:r>
                <a:rPr lang="en-US" altLang="en-US" sz="16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g</a:t>
              </a:r>
              <a:r>
                <a:rPr lang="en-US" altLang="en-US" sz="16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 </a:t>
              </a:r>
              <a:r>
                <a:rPr lang="en-US" altLang="en-US" sz="16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h</a:t>
              </a:r>
              <a:r>
                <a:rPr lang="en-US" altLang="en-US" sz="16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u</a:t>
              </a:r>
              <a:r>
                <a:rPr lang="en-US" altLang="en-US" sz="16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m</a:t>
              </a:r>
              <a:r>
                <a:rPr lang="en-US" altLang="en-US" sz="16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a</a:t>
              </a:r>
              <a:r>
                <a:rPr lang="en-US" altLang="en-US" sz="16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n</a:t>
              </a:r>
              <a:r>
                <a:rPr lang="en-US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(</a:t>
              </a:r>
              <a:r>
                <a:rPr lang="en-US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 </a:t>
              </a:r>
              <a:r>
                <a:rPr lang="en-US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I</a:t>
              </a:r>
              <a:r>
                <a:rPr lang="en-US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n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 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h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i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s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 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e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r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a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,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 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t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h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e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 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p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r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e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v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a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i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l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i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n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g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 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w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o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r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l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d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v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i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e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w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 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w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a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s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 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i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n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f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l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u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n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c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e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d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 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b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y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 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G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o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d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 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w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o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r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s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h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i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p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.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 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B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u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t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 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t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h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e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 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o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p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i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n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i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o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n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 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w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a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s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 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s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h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i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f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t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e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d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 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b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y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 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C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o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n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f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u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c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i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u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s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.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)</a:t>
              </a:r>
              <a:endPara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演示佛系体" panose="00000500000000000000" charset="-122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演示佛系体" panose="00000500000000000000" charset="-122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2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.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.</a:t>
              </a:r>
              <a:r>
                <a:rPr lang="en-US" altLang="zh-CN" sz="16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e</a:t>
              </a:r>
              <a:r>
                <a:rPr lang="en-US" altLang="zh-CN" sz="16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m</a:t>
              </a:r>
              <a:r>
                <a:rPr lang="en-US" altLang="zh-CN" sz="16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p</a:t>
              </a:r>
              <a:r>
                <a:rPr lang="en-US" altLang="zh-CN" sz="16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h</a:t>
              </a:r>
              <a:r>
                <a:rPr lang="en-US" altLang="zh-CN" sz="16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a</a:t>
              </a:r>
              <a:r>
                <a:rPr lang="en-US" altLang="zh-CN" sz="16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s</a:t>
              </a:r>
              <a:r>
                <a:rPr lang="en-US" altLang="zh-CN" sz="16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i</a:t>
              </a:r>
              <a:r>
                <a:rPr lang="en-US" altLang="zh-CN" sz="16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z</a:t>
              </a:r>
              <a:r>
                <a:rPr lang="en-US" altLang="zh-CN" sz="16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i</a:t>
              </a:r>
              <a:r>
                <a:rPr lang="en-US" altLang="zh-CN" sz="16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n</a:t>
              </a:r>
              <a:r>
                <a:rPr lang="en-US" altLang="zh-CN" sz="16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g</a:t>
              </a:r>
              <a:r>
                <a:rPr lang="en-US" altLang="zh-CN" sz="16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 </a:t>
              </a:r>
              <a:r>
                <a:rPr lang="en-US" altLang="zh-CN" sz="16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s</a:t>
              </a:r>
              <a:r>
                <a:rPr lang="en-US" altLang="zh-CN" sz="16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e</a:t>
              </a:r>
              <a:r>
                <a:rPr lang="en-US" altLang="zh-CN" sz="16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l</a:t>
              </a:r>
              <a:r>
                <a:rPr lang="en-US" altLang="zh-CN" sz="16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f</a:t>
              </a:r>
              <a:r>
                <a:rPr lang="en-US" altLang="zh-CN" sz="16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-</a:t>
              </a:r>
              <a:r>
                <a:rPr lang="en-US" altLang="zh-CN" sz="16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c</a:t>
              </a:r>
              <a:r>
                <a:rPr lang="en-US" altLang="zh-CN" sz="16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u</a:t>
              </a:r>
              <a:r>
                <a:rPr lang="en-US" altLang="zh-CN" sz="16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l</a:t>
              </a:r>
              <a:r>
                <a:rPr lang="en-US" altLang="zh-CN" sz="16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t</a:t>
              </a:r>
              <a:r>
                <a:rPr lang="en-US" altLang="zh-CN" sz="16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i</a:t>
              </a:r>
              <a:r>
                <a:rPr lang="en-US" altLang="zh-CN" sz="16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v</a:t>
              </a:r>
              <a:r>
                <a:rPr lang="en-US" altLang="zh-CN" sz="16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a</a:t>
              </a:r>
              <a:r>
                <a:rPr lang="en-US" altLang="zh-CN" sz="16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t</a:t>
              </a:r>
              <a:r>
                <a:rPr lang="en-US" altLang="zh-CN" sz="16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i</a:t>
              </a:r>
              <a:r>
                <a:rPr lang="en-US" altLang="zh-CN" sz="16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o</a:t>
              </a:r>
              <a:r>
                <a:rPr lang="en-US" altLang="zh-CN" sz="16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n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 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 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(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 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T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h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e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 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p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a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t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h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 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o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f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 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s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e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l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f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 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-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c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u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l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t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i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v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a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t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i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o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n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 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i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s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 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t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h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e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 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e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m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p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o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w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e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r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m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e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n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t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 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o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f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 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i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n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d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i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v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i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d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u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a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l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s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,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 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b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e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g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i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n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n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i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n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g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 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w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i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t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h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 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y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o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u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r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s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e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l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f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 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b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u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t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 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e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x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t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e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n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d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i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n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g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 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o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u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t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w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a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r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d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s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.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)</a:t>
              </a:r>
              <a:endPara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演示佛系体" panose="00000500000000000000" charset="-122"/>
              </a:endParaRPr>
            </a:p>
          </p:txBody>
        </p:sp>
        <p:sp>
          <p:nvSpPr>
            <p:cNvPr id="1048718" name="文本框 41"/>
            <p:cNvSpPr txBox="1"/>
            <p:nvPr/>
          </p:nvSpPr>
          <p:spPr>
            <a:xfrm>
              <a:off x="991924" y="3948439"/>
              <a:ext cx="2828707" cy="175037"/>
            </a:xfrm>
            <a:prstGeom prst="rect">
              <a:avLst/>
            </a:prstGeom>
            <a:noFill/>
          </p:spPr>
          <p:txBody>
            <a:bodyPr wrap="square" lIns="0" tIns="0" rIns="0" bIns="0" anchor="ctr" anchorCtr="0">
              <a:spAutoFit/>
            </a:bodyPr>
            <a:p>
              <a:pPr algn="ctr"/>
              <a:r>
                <a:rPr lang="en-US" altLang="en-US" sz="2400" b="1" dirty="0"/>
                <a:t>H</a:t>
              </a:r>
              <a:r>
                <a:rPr lang="en-US" altLang="en-US" sz="2400" b="1" dirty="0"/>
                <a:t>u</a:t>
              </a:r>
              <a:r>
                <a:rPr lang="en-US" altLang="en-US" sz="2400" b="1" dirty="0"/>
                <a:t>m</a:t>
              </a:r>
              <a:r>
                <a:rPr lang="en-US" altLang="en-US" sz="2400" b="1" dirty="0"/>
                <a:t>a</a:t>
              </a:r>
              <a:r>
                <a:rPr lang="en-US" altLang="en-US" sz="2400" b="1" dirty="0"/>
                <a:t>n</a:t>
              </a:r>
              <a:r>
                <a:rPr lang="en-US" altLang="en-US" sz="2400" b="1" dirty="0"/>
                <a:t>i</a:t>
              </a:r>
              <a:r>
                <a:rPr lang="en-US" altLang="en-US" sz="2400" b="1" dirty="0"/>
                <a:t>s</a:t>
              </a:r>
              <a:r>
                <a:rPr lang="en-US" altLang="en-US" sz="2400" b="1" dirty="0"/>
                <a:t>m</a:t>
              </a:r>
              <a:endParaRPr lang="zh-CN" altLang="en-US" sz="2400" b="1" dirty="0"/>
            </a:p>
          </p:txBody>
        </p:sp>
      </p:grpSp>
      <p:sp>
        <p:nvSpPr>
          <p:cNvPr id="1048719" name="任意多边形: 形状 13"/>
          <p:cNvSpPr/>
          <p:nvPr/>
        </p:nvSpPr>
        <p:spPr>
          <a:xfrm>
            <a:off x="1487261" y="1895719"/>
            <a:ext cx="767532" cy="767533"/>
          </a:xfrm>
          <a:custGeom>
            <a:avLst/>
            <a:gdLst>
              <a:gd name="connsiteX0" fmla="*/ 0 w 1017767"/>
              <a:gd name="connsiteY0" fmla="*/ 508884 h 1017768"/>
              <a:gd name="connsiteX1" fmla="*/ 206276 w 1017767"/>
              <a:gd name="connsiteY1" fmla="*/ 255793 h 1017768"/>
              <a:gd name="connsiteX2" fmla="*/ 251258 w 1017767"/>
              <a:gd name="connsiteY2" fmla="*/ 251258 h 1017768"/>
              <a:gd name="connsiteX3" fmla="*/ 255792 w 1017767"/>
              <a:gd name="connsiteY3" fmla="*/ 206276 h 1017768"/>
              <a:gd name="connsiteX4" fmla="*/ 508884 w 1017767"/>
              <a:gd name="connsiteY4" fmla="*/ 0 h 1017768"/>
              <a:gd name="connsiteX5" fmla="*/ 761975 w 1017767"/>
              <a:gd name="connsiteY5" fmla="*/ 206276 h 1017768"/>
              <a:gd name="connsiteX6" fmla="*/ 766510 w 1017767"/>
              <a:gd name="connsiteY6" fmla="*/ 251258 h 1017768"/>
              <a:gd name="connsiteX7" fmla="*/ 811492 w 1017767"/>
              <a:gd name="connsiteY7" fmla="*/ 255793 h 1017768"/>
              <a:gd name="connsiteX8" fmla="*/ 1017767 w 1017767"/>
              <a:gd name="connsiteY8" fmla="*/ 508884 h 1017768"/>
              <a:gd name="connsiteX9" fmla="*/ 811492 w 1017767"/>
              <a:gd name="connsiteY9" fmla="*/ 761976 h 1017768"/>
              <a:gd name="connsiteX10" fmla="*/ 766510 w 1017767"/>
              <a:gd name="connsiteY10" fmla="*/ 766510 h 1017768"/>
              <a:gd name="connsiteX11" fmla="*/ 761975 w 1017767"/>
              <a:gd name="connsiteY11" fmla="*/ 811492 h 1017768"/>
              <a:gd name="connsiteX12" fmla="*/ 508884 w 1017767"/>
              <a:gd name="connsiteY12" fmla="*/ 1017768 h 1017768"/>
              <a:gd name="connsiteX13" fmla="*/ 255792 w 1017767"/>
              <a:gd name="connsiteY13" fmla="*/ 811492 h 1017768"/>
              <a:gd name="connsiteX14" fmla="*/ 251258 w 1017767"/>
              <a:gd name="connsiteY14" fmla="*/ 766510 h 1017768"/>
              <a:gd name="connsiteX15" fmla="*/ 206276 w 1017767"/>
              <a:gd name="connsiteY15" fmla="*/ 761976 h 1017768"/>
              <a:gd name="connsiteX16" fmla="*/ 0 w 1017767"/>
              <a:gd name="connsiteY16" fmla="*/ 508884 h 1017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17767" h="1017768">
                <a:moveTo>
                  <a:pt x="0" y="508884"/>
                </a:moveTo>
                <a:cubicBezTo>
                  <a:pt x="0" y="384042"/>
                  <a:pt x="88555" y="279882"/>
                  <a:pt x="206276" y="255793"/>
                </a:cubicBezTo>
                <a:lnTo>
                  <a:pt x="251258" y="251258"/>
                </a:lnTo>
                <a:lnTo>
                  <a:pt x="255792" y="206276"/>
                </a:lnTo>
                <a:cubicBezTo>
                  <a:pt x="279881" y="88555"/>
                  <a:pt x="384041" y="0"/>
                  <a:pt x="508884" y="0"/>
                </a:cubicBezTo>
                <a:cubicBezTo>
                  <a:pt x="633726" y="0"/>
                  <a:pt x="737886" y="88555"/>
                  <a:pt x="761975" y="206276"/>
                </a:cubicBezTo>
                <a:lnTo>
                  <a:pt x="766510" y="251258"/>
                </a:lnTo>
                <a:lnTo>
                  <a:pt x="811492" y="255793"/>
                </a:lnTo>
                <a:cubicBezTo>
                  <a:pt x="929213" y="279882"/>
                  <a:pt x="1017767" y="384042"/>
                  <a:pt x="1017767" y="508884"/>
                </a:cubicBezTo>
                <a:cubicBezTo>
                  <a:pt x="1017767" y="633727"/>
                  <a:pt x="929213" y="737886"/>
                  <a:pt x="811492" y="761976"/>
                </a:cubicBezTo>
                <a:lnTo>
                  <a:pt x="766510" y="766510"/>
                </a:lnTo>
                <a:lnTo>
                  <a:pt x="761975" y="811492"/>
                </a:lnTo>
                <a:cubicBezTo>
                  <a:pt x="737886" y="929213"/>
                  <a:pt x="633726" y="1017768"/>
                  <a:pt x="508884" y="1017768"/>
                </a:cubicBezTo>
                <a:cubicBezTo>
                  <a:pt x="384041" y="1017768"/>
                  <a:pt x="279881" y="929213"/>
                  <a:pt x="255792" y="811492"/>
                </a:cubicBezTo>
                <a:lnTo>
                  <a:pt x="251258" y="766510"/>
                </a:lnTo>
                <a:lnTo>
                  <a:pt x="206276" y="761976"/>
                </a:lnTo>
                <a:cubicBezTo>
                  <a:pt x="88555" y="737886"/>
                  <a:pt x="0" y="633727"/>
                  <a:pt x="0" y="508884"/>
                </a:cubicBezTo>
                <a:close/>
              </a:path>
            </a:pathLst>
          </a:custGeom>
          <a:solidFill>
            <a:schemeClr val="accent1"/>
          </a:solidFill>
          <a:ln w="298" cap="flat">
            <a:noFill/>
            <a:prstDash val="solid"/>
            <a:miter/>
          </a:ln>
        </p:spPr>
        <p:txBody>
          <a:bodyPr tIns="0" bIns="72000" rtlCol="0" anchor="ctr"/>
          <a:p>
            <a:pPr algn="ctr"/>
          </a:p>
        </p:txBody>
      </p:sp>
      <p:grpSp>
        <p:nvGrpSpPr>
          <p:cNvPr id="82" name="组合 18"/>
          <p:cNvGrpSpPr/>
          <p:nvPr/>
        </p:nvGrpSpPr>
        <p:grpSpPr>
          <a:xfrm>
            <a:off x="998945" y="1627048"/>
            <a:ext cx="10194110" cy="1017768"/>
            <a:chOff x="998945" y="1627048"/>
            <a:chExt cx="10194110" cy="1801952"/>
          </a:xfrm>
        </p:grpSpPr>
        <p:cxnSp>
          <p:nvCxnSpPr>
            <p:cNvPr id="3145735" name="直接连接符 16"/>
            <p:cNvCxnSpPr/>
            <p:nvPr/>
          </p:nvCxnSpPr>
          <p:spPr>
            <a:xfrm flipH="1" flipV="1">
              <a:off x="998945" y="1627048"/>
              <a:ext cx="0" cy="1801952"/>
            </a:xfrm>
            <a:prstGeom prst="line">
              <a:avLst/>
            </a:prstGeom>
            <a:ln w="381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5736" name="直接连接符 17"/>
            <p:cNvCxnSpPr/>
            <p:nvPr/>
          </p:nvCxnSpPr>
          <p:spPr>
            <a:xfrm flipH="1" flipV="1">
              <a:off x="11193055" y="1627048"/>
              <a:ext cx="0" cy="1801952"/>
            </a:xfrm>
            <a:prstGeom prst="line">
              <a:avLst/>
            </a:prstGeom>
            <a:ln w="381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97182" name="图片 25" descr="图片包含 游戏机, 黑暗, 桌子, 躺&#10;&#10;描述已自动生成"/>
          <p:cNvPicPr>
            <a:picLocks noChangeAspect="1"/>
          </p:cNvPicPr>
          <p:nvPr/>
        </p:nvPicPr>
        <p:blipFill>
          <a:blip r:embed="rId1" cstate="screen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585807" y="3886254"/>
            <a:ext cx="11093537" cy="2357456"/>
          </a:xfrm>
          <a:prstGeom prst="rect">
            <a:avLst/>
          </a:prstGeom>
        </p:spPr>
      </p:pic>
      <p:grpSp>
        <p:nvGrpSpPr>
          <p:cNvPr id="83" name="组合 2"/>
          <p:cNvGrpSpPr/>
          <p:nvPr/>
        </p:nvGrpSpPr>
        <p:grpSpPr>
          <a:xfrm>
            <a:off x="4756151" y="223922"/>
            <a:ext cx="2679699" cy="778877"/>
            <a:chOff x="4756151" y="211222"/>
            <a:chExt cx="2679699" cy="778877"/>
          </a:xfrm>
        </p:grpSpPr>
        <p:sp>
          <p:nvSpPr>
            <p:cNvPr id="1048720" name="文本框 5"/>
            <p:cNvSpPr txBox="1"/>
            <p:nvPr/>
          </p:nvSpPr>
          <p:spPr>
            <a:xfrm>
              <a:off x="4782363" y="211222"/>
              <a:ext cx="2627275" cy="440908"/>
            </a:xfrm>
            <a:prstGeom prst="rect">
              <a:avLst/>
            </a:prstGeom>
            <a:noFill/>
          </p:spPr>
          <p:txBody>
            <a:bodyPr wrap="square" bIns="72000" anchor="ctr" anchorCtr="0">
              <a:noAutofit/>
            </a:bodyPr>
            <a:p>
              <a:pPr algn="ctr"/>
              <a:r>
                <a:rPr lang="en-US" altLang="en-US" sz="2400" spc="400" dirty="0">
                  <a:latin typeface="华文行楷" panose="02010800040101010101" pitchFamily="2" charset="-122"/>
                  <a:ea typeface="华文行楷" panose="02010800040101010101" pitchFamily="2" charset="-122"/>
                  <a:cs typeface="阿里巴巴普惠体 M" panose="00020600040101010101" pitchFamily="18" charset="-122"/>
                </a:rPr>
                <a:t>C</a:t>
              </a:r>
              <a:r>
                <a:rPr lang="en-US" altLang="en-US" sz="2400" spc="400" dirty="0">
                  <a:latin typeface="华文行楷" panose="02010800040101010101" pitchFamily="2" charset="-122"/>
                  <a:ea typeface="华文行楷" panose="02010800040101010101" pitchFamily="2" charset="-122"/>
                  <a:cs typeface="阿里巴巴普惠体 M" panose="00020600040101010101" pitchFamily="18" charset="-122"/>
                </a:rPr>
                <a:t>o</a:t>
              </a:r>
              <a:r>
                <a:rPr lang="en-US" altLang="en-US" sz="2400" spc="400" dirty="0">
                  <a:latin typeface="华文行楷" panose="02010800040101010101" pitchFamily="2" charset="-122"/>
                  <a:ea typeface="华文行楷" panose="02010800040101010101" pitchFamily="2" charset="-122"/>
                  <a:cs typeface="阿里巴巴普惠体 M" panose="00020600040101010101" pitchFamily="18" charset="-122"/>
                </a:rPr>
                <a:t>n</a:t>
              </a:r>
              <a:r>
                <a:rPr lang="en-US" altLang="en-US" sz="2400" spc="400" dirty="0">
                  <a:latin typeface="华文行楷" panose="02010800040101010101" pitchFamily="2" charset="-122"/>
                  <a:ea typeface="华文行楷" panose="02010800040101010101" pitchFamily="2" charset="-122"/>
                  <a:cs typeface="阿里巴巴普惠体 M" panose="00020600040101010101" pitchFamily="18" charset="-122"/>
                </a:rPr>
                <a:t>c</a:t>
              </a:r>
              <a:r>
                <a:rPr lang="en-US" altLang="en-US" sz="2400" spc="400" dirty="0">
                  <a:latin typeface="华文行楷" panose="02010800040101010101" pitchFamily="2" charset="-122"/>
                  <a:ea typeface="华文行楷" panose="02010800040101010101" pitchFamily="2" charset="-122"/>
                  <a:cs typeface="阿里巴巴普惠体 M" panose="00020600040101010101" pitchFamily="18" charset="-122"/>
                </a:rPr>
                <a:t>l</a:t>
              </a:r>
              <a:r>
                <a:rPr lang="en-US" altLang="en-US" sz="2400" spc="400" dirty="0">
                  <a:latin typeface="华文行楷" panose="02010800040101010101" pitchFamily="2" charset="-122"/>
                  <a:ea typeface="华文行楷" panose="02010800040101010101" pitchFamily="2" charset="-122"/>
                  <a:cs typeface="阿里巴巴普惠体 M" panose="00020600040101010101" pitchFamily="18" charset="-122"/>
                </a:rPr>
                <a:t>u</a:t>
              </a:r>
              <a:r>
                <a:rPr lang="en-US" altLang="en-US" sz="2400" spc="400" dirty="0">
                  <a:latin typeface="华文行楷" panose="02010800040101010101" pitchFamily="2" charset="-122"/>
                  <a:ea typeface="华文行楷" panose="02010800040101010101" pitchFamily="2" charset="-122"/>
                  <a:cs typeface="阿里巴巴普惠体 M" panose="00020600040101010101" pitchFamily="18" charset="-122"/>
                </a:rPr>
                <a:t>s</a:t>
              </a:r>
              <a:r>
                <a:rPr lang="en-US" altLang="en-US" sz="2400" spc="400" dirty="0">
                  <a:latin typeface="华文行楷" panose="02010800040101010101" pitchFamily="2" charset="-122"/>
                  <a:ea typeface="华文行楷" panose="02010800040101010101" pitchFamily="2" charset="-122"/>
                  <a:cs typeface="阿里巴巴普惠体 M" panose="00020600040101010101" pitchFamily="18" charset="-122"/>
                </a:rPr>
                <a:t>i</a:t>
              </a:r>
              <a:r>
                <a:rPr lang="en-US" altLang="en-US" sz="2400" spc="400" dirty="0">
                  <a:latin typeface="华文行楷" panose="02010800040101010101" pitchFamily="2" charset="-122"/>
                  <a:ea typeface="华文行楷" panose="02010800040101010101" pitchFamily="2" charset="-122"/>
                  <a:cs typeface="阿里巴巴普惠体 M" panose="00020600040101010101" pitchFamily="18" charset="-122"/>
                </a:rPr>
                <a:t>o</a:t>
              </a:r>
              <a:r>
                <a:rPr lang="en-US" altLang="en-US" sz="2400" spc="400" dirty="0">
                  <a:latin typeface="华文行楷" panose="02010800040101010101" pitchFamily="2" charset="-122"/>
                  <a:ea typeface="华文行楷" panose="02010800040101010101" pitchFamily="2" charset="-122"/>
                  <a:cs typeface="阿里巴巴普惠体 M" panose="00020600040101010101" pitchFamily="18" charset="-122"/>
                </a:rPr>
                <a:t>n</a:t>
              </a:r>
              <a:endParaRPr lang="zh-CN" altLang="en-US"/>
            </a:p>
          </p:txBody>
        </p:sp>
        <p:sp>
          <p:nvSpPr>
            <p:cNvPr id="1048721" name="文本框 6"/>
            <p:cNvSpPr txBox="1"/>
            <p:nvPr/>
          </p:nvSpPr>
          <p:spPr>
            <a:xfrm>
              <a:off x="4756151" y="651545"/>
              <a:ext cx="2679699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p>
              <a:pPr algn="ctr"/>
            </a:p>
          </p:txBody>
        </p:sp>
      </p:grpSp>
      <p:pic>
        <p:nvPicPr>
          <p:cNvPr id="2097183" name="图片 209718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2904852"/>
            <a:ext cx="2386525" cy="27389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209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48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2" name="矩形 2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35F5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48723" name="图形 82"/>
          <p:cNvSpPr/>
          <p:nvPr/>
        </p:nvSpPr>
        <p:spPr>
          <a:xfrm flipH="1" flipV="1">
            <a:off x="8223221" y="505369"/>
            <a:ext cx="3521328" cy="1674628"/>
          </a:xfrm>
          <a:custGeom>
            <a:avLst/>
            <a:gdLst>
              <a:gd name="connsiteX0" fmla="*/ 749065 w 3521328"/>
              <a:gd name="connsiteY0" fmla="*/ 1644347 h 1674628"/>
              <a:gd name="connsiteX1" fmla="*/ 970340 w 3521328"/>
              <a:gd name="connsiteY1" fmla="*/ 1672927 h 1674628"/>
              <a:gd name="connsiteX2" fmla="*/ 1098142 w 3521328"/>
              <a:gd name="connsiteY2" fmla="*/ 1564218 h 1674628"/>
              <a:gd name="connsiteX3" fmla="*/ 1109286 w 3521328"/>
              <a:gd name="connsiteY3" fmla="*/ 1562738 h 1674628"/>
              <a:gd name="connsiteX4" fmla="*/ 1104478 w 3521328"/>
              <a:gd name="connsiteY4" fmla="*/ 1528727 h 1674628"/>
              <a:gd name="connsiteX5" fmla="*/ 1367263 w 3521328"/>
              <a:gd name="connsiteY5" fmla="*/ 1470011 h 1674628"/>
              <a:gd name="connsiteX6" fmla="*/ 1333306 w 3521328"/>
              <a:gd name="connsiteY6" fmla="*/ 1311430 h 1674628"/>
              <a:gd name="connsiteX7" fmla="*/ 1045489 w 3521328"/>
              <a:gd name="connsiteY7" fmla="*/ 1270699 h 1674628"/>
              <a:gd name="connsiteX8" fmla="*/ 1007784 w 3521328"/>
              <a:gd name="connsiteY8" fmla="*/ 1173108 h 1674628"/>
              <a:gd name="connsiteX9" fmla="*/ 1125656 w 3521328"/>
              <a:gd name="connsiteY9" fmla="*/ 1172949 h 1674628"/>
              <a:gd name="connsiteX10" fmla="*/ 1397683 w 3521328"/>
              <a:gd name="connsiteY10" fmla="*/ 1273292 h 1674628"/>
              <a:gd name="connsiteX11" fmla="*/ 1444842 w 3521328"/>
              <a:gd name="connsiteY11" fmla="*/ 1445045 h 1674628"/>
              <a:gd name="connsiteX12" fmla="*/ 1566042 w 3521328"/>
              <a:gd name="connsiteY12" fmla="*/ 1512752 h 1674628"/>
              <a:gd name="connsiteX13" fmla="*/ 1771106 w 3521328"/>
              <a:gd name="connsiteY13" fmla="*/ 1502490 h 1674628"/>
              <a:gd name="connsiteX14" fmla="*/ 1831416 w 3521328"/>
              <a:gd name="connsiteY14" fmla="*/ 1420924 h 1674628"/>
              <a:gd name="connsiteX15" fmla="*/ 1713173 w 3521328"/>
              <a:gd name="connsiteY15" fmla="*/ 1247109 h 1674628"/>
              <a:gd name="connsiteX16" fmla="*/ 1649324 w 3521328"/>
              <a:gd name="connsiteY16" fmla="*/ 1248008 h 1674628"/>
              <a:gd name="connsiteX17" fmla="*/ 1551889 w 3521328"/>
              <a:gd name="connsiteY17" fmla="*/ 1330207 h 1674628"/>
              <a:gd name="connsiteX18" fmla="*/ 1550252 w 3521328"/>
              <a:gd name="connsiteY18" fmla="*/ 1287416 h 1674628"/>
              <a:gd name="connsiteX19" fmla="*/ 1853120 w 3521328"/>
              <a:gd name="connsiteY19" fmla="*/ 1184638 h 1674628"/>
              <a:gd name="connsiteX20" fmla="*/ 2251940 w 3521328"/>
              <a:gd name="connsiteY20" fmla="*/ 1314233 h 1674628"/>
              <a:gd name="connsiteX21" fmla="*/ 2435668 w 3521328"/>
              <a:gd name="connsiteY21" fmla="*/ 1325553 h 1674628"/>
              <a:gd name="connsiteX22" fmla="*/ 2430651 w 3521328"/>
              <a:gd name="connsiteY22" fmla="*/ 1294345 h 1674628"/>
              <a:gd name="connsiteX23" fmla="*/ 1936826 w 3521328"/>
              <a:gd name="connsiteY23" fmla="*/ 1102651 h 1674628"/>
              <a:gd name="connsiteX24" fmla="*/ 1675307 w 3521328"/>
              <a:gd name="connsiteY24" fmla="*/ 1057688 h 1674628"/>
              <a:gd name="connsiteX25" fmla="*/ 1626352 w 3521328"/>
              <a:gd name="connsiteY25" fmla="*/ 913071 h 1674628"/>
              <a:gd name="connsiteX26" fmla="*/ 1300459 w 3521328"/>
              <a:gd name="connsiteY26" fmla="*/ 875885 h 1674628"/>
              <a:gd name="connsiteX27" fmla="*/ 1257946 w 3521328"/>
              <a:gd name="connsiteY27" fmla="*/ 934600 h 1674628"/>
              <a:gd name="connsiteX28" fmla="*/ 1253879 w 3521328"/>
              <a:gd name="connsiteY28" fmla="*/ 1032986 h 1674628"/>
              <a:gd name="connsiteX29" fmla="*/ 1298611 w 3521328"/>
              <a:gd name="connsiteY29" fmla="*/ 1023464 h 1674628"/>
              <a:gd name="connsiteX30" fmla="*/ 1411097 w 3521328"/>
              <a:gd name="connsiteY30" fmla="*/ 992045 h 1674628"/>
              <a:gd name="connsiteX31" fmla="*/ 1391556 w 3521328"/>
              <a:gd name="connsiteY31" fmla="*/ 1114022 h 1674628"/>
              <a:gd name="connsiteX32" fmla="*/ 1129881 w 3521328"/>
              <a:gd name="connsiteY32" fmla="*/ 983159 h 1674628"/>
              <a:gd name="connsiteX33" fmla="*/ 1191353 w 3521328"/>
              <a:gd name="connsiteY33" fmla="*/ 789241 h 1674628"/>
              <a:gd name="connsiteX34" fmla="*/ 1293382 w 3521328"/>
              <a:gd name="connsiteY34" fmla="*/ 742429 h 1674628"/>
              <a:gd name="connsiteX35" fmla="*/ 1664746 w 3521328"/>
              <a:gd name="connsiteY35" fmla="*/ 821773 h 1674628"/>
              <a:gd name="connsiteX36" fmla="*/ 2194441 w 3521328"/>
              <a:gd name="connsiteY36" fmla="*/ 1135973 h 1674628"/>
              <a:gd name="connsiteX37" fmla="*/ 3140164 w 3521328"/>
              <a:gd name="connsiteY37" fmla="*/ 1195219 h 1674628"/>
              <a:gd name="connsiteX38" fmla="*/ 3473814 w 3521328"/>
              <a:gd name="connsiteY38" fmla="*/ 1011934 h 1674628"/>
              <a:gd name="connsiteX39" fmla="*/ 3473814 w 3521328"/>
              <a:gd name="connsiteY39" fmla="*/ 968453 h 1674628"/>
              <a:gd name="connsiteX40" fmla="*/ 2787700 w 3521328"/>
              <a:gd name="connsiteY40" fmla="*/ 1192997 h 1674628"/>
              <a:gd name="connsiteX41" fmla="*/ 1999189 w 3521328"/>
              <a:gd name="connsiteY41" fmla="*/ 874774 h 1674628"/>
              <a:gd name="connsiteX42" fmla="*/ 1257736 w 3521328"/>
              <a:gd name="connsiteY42" fmla="*/ 493131 h 1674628"/>
              <a:gd name="connsiteX43" fmla="*/ 1114512 w 3521328"/>
              <a:gd name="connsiteY43" fmla="*/ 493131 h 1674628"/>
              <a:gd name="connsiteX44" fmla="*/ 651471 w 3521328"/>
              <a:gd name="connsiteY44" fmla="*/ 733702 h 1674628"/>
              <a:gd name="connsiteX45" fmla="*/ 527894 w 3521328"/>
              <a:gd name="connsiteY45" fmla="*/ 908998 h 1674628"/>
              <a:gd name="connsiteX46" fmla="*/ 345961 w 3521328"/>
              <a:gd name="connsiteY46" fmla="*/ 1096144 h 1674628"/>
              <a:gd name="connsiteX47" fmla="*/ 171317 w 3521328"/>
              <a:gd name="connsiteY47" fmla="*/ 1097096 h 1674628"/>
              <a:gd name="connsiteX48" fmla="*/ 147183 w 3521328"/>
              <a:gd name="connsiteY48" fmla="*/ 969776 h 1674628"/>
              <a:gd name="connsiteX49" fmla="*/ 265215 w 3521328"/>
              <a:gd name="connsiteY49" fmla="*/ 960254 h 1674628"/>
              <a:gd name="connsiteX50" fmla="*/ 226610 w 3521328"/>
              <a:gd name="connsiteY50" fmla="*/ 1045206 h 1674628"/>
              <a:gd name="connsiteX51" fmla="*/ 306776 w 3521328"/>
              <a:gd name="connsiteY51" fmla="*/ 1083290 h 1674628"/>
              <a:gd name="connsiteX52" fmla="*/ 249055 w 3521328"/>
              <a:gd name="connsiteY52" fmla="*/ 842456 h 1674628"/>
              <a:gd name="connsiteX53" fmla="*/ 90412 w 3521328"/>
              <a:gd name="connsiteY53" fmla="*/ 858060 h 1674628"/>
              <a:gd name="connsiteX54" fmla="*/ 17850 w 3521328"/>
              <a:gd name="connsiteY54" fmla="*/ 1033145 h 1674628"/>
              <a:gd name="connsiteX55" fmla="*/ 17481 w 3521328"/>
              <a:gd name="connsiteY55" fmla="*/ 1224099 h 1674628"/>
              <a:gd name="connsiteX56" fmla="*/ 183939 w 3521328"/>
              <a:gd name="connsiteY56" fmla="*/ 1285035 h 1674628"/>
              <a:gd name="connsiteX57" fmla="*/ 414984 w 3521328"/>
              <a:gd name="connsiteY57" fmla="*/ 1334652 h 1674628"/>
              <a:gd name="connsiteX58" fmla="*/ 557679 w 3521328"/>
              <a:gd name="connsiteY58" fmla="*/ 1230023 h 1674628"/>
              <a:gd name="connsiteX59" fmla="*/ 768710 w 3521328"/>
              <a:gd name="connsiteY59" fmla="*/ 1187812 h 1674628"/>
              <a:gd name="connsiteX60" fmla="*/ 925714 w 3521328"/>
              <a:gd name="connsiteY60" fmla="*/ 1346500 h 1674628"/>
              <a:gd name="connsiteX61" fmla="*/ 682788 w 3521328"/>
              <a:gd name="connsiteY61" fmla="*/ 1432773 h 1674628"/>
              <a:gd name="connsiteX62" fmla="*/ 663827 w 3521328"/>
              <a:gd name="connsiteY62" fmla="*/ 1326452 h 1674628"/>
              <a:gd name="connsiteX63" fmla="*/ 809532 w 3521328"/>
              <a:gd name="connsiteY63" fmla="*/ 1302650 h 1674628"/>
              <a:gd name="connsiteX64" fmla="*/ 732164 w 3521328"/>
              <a:gd name="connsiteY64" fmla="*/ 1373847 h 1674628"/>
              <a:gd name="connsiteX65" fmla="*/ 819197 w 3521328"/>
              <a:gd name="connsiteY65" fmla="*/ 1409922 h 1674628"/>
              <a:gd name="connsiteX66" fmla="*/ 865563 w 3521328"/>
              <a:gd name="connsiteY66" fmla="*/ 1290378 h 1674628"/>
              <a:gd name="connsiteX67" fmla="*/ 825480 w 3521328"/>
              <a:gd name="connsiteY67" fmla="*/ 1245417 h 1674628"/>
              <a:gd name="connsiteX68" fmla="*/ 584770 w 3521328"/>
              <a:gd name="connsiteY68" fmla="*/ 1245046 h 1674628"/>
              <a:gd name="connsiteX69" fmla="*/ 519075 w 3521328"/>
              <a:gd name="connsiteY69" fmla="*/ 1499740 h 1674628"/>
              <a:gd name="connsiteX70" fmla="*/ 678878 w 3521328"/>
              <a:gd name="connsiteY70" fmla="*/ 1579453 h 1674628"/>
              <a:gd name="connsiteX71" fmla="*/ 749012 w 3521328"/>
              <a:gd name="connsiteY71" fmla="*/ 1644347 h 1674628"/>
              <a:gd name="connsiteX72" fmla="*/ 747744 w 3521328"/>
              <a:gd name="connsiteY72" fmla="*/ 1108787 h 1674628"/>
              <a:gd name="connsiteX73" fmla="*/ 664936 w 3521328"/>
              <a:gd name="connsiteY73" fmla="*/ 995429 h 1674628"/>
              <a:gd name="connsiteX74" fmla="*/ 692240 w 3521328"/>
              <a:gd name="connsiteY74" fmla="*/ 923121 h 1674628"/>
              <a:gd name="connsiteX75" fmla="*/ 840322 w 3521328"/>
              <a:gd name="connsiteY75" fmla="*/ 803788 h 1674628"/>
              <a:gd name="connsiteX76" fmla="*/ 737869 w 3521328"/>
              <a:gd name="connsiteY76" fmla="*/ 912859 h 1674628"/>
              <a:gd name="connsiteX77" fmla="*/ 782757 w 3521328"/>
              <a:gd name="connsiteY77" fmla="*/ 1059382 h 1674628"/>
              <a:gd name="connsiteX78" fmla="*/ 829547 w 3521328"/>
              <a:gd name="connsiteY78" fmla="*/ 1066417 h 1674628"/>
              <a:gd name="connsiteX79" fmla="*/ 830129 w 3521328"/>
              <a:gd name="connsiteY79" fmla="*/ 1004316 h 1674628"/>
              <a:gd name="connsiteX80" fmla="*/ 841799 w 3521328"/>
              <a:gd name="connsiteY80" fmla="*/ 1004159 h 1674628"/>
              <a:gd name="connsiteX81" fmla="*/ 928092 w 3521328"/>
              <a:gd name="connsiteY81" fmla="*/ 964380 h 1674628"/>
              <a:gd name="connsiteX82" fmla="*/ 982328 w 3521328"/>
              <a:gd name="connsiteY82" fmla="*/ 1053034 h 1674628"/>
              <a:gd name="connsiteX83" fmla="*/ 888959 w 3521328"/>
              <a:gd name="connsiteY83" fmla="*/ 1124602 h 1674628"/>
              <a:gd name="connsiteX84" fmla="*/ 747744 w 3521328"/>
              <a:gd name="connsiteY84" fmla="*/ 1108787 h 1674628"/>
              <a:gd name="connsiteX85" fmla="*/ 2957926 w 3521328"/>
              <a:gd name="connsiteY85" fmla="*/ 819392 h 1674628"/>
              <a:gd name="connsiteX86" fmla="*/ 2809258 w 3521328"/>
              <a:gd name="connsiteY86" fmla="*/ 809872 h 1674628"/>
              <a:gd name="connsiteX87" fmla="*/ 2739177 w 3521328"/>
              <a:gd name="connsiteY87" fmla="*/ 722488 h 1674628"/>
              <a:gd name="connsiteX88" fmla="*/ 2732043 w 3521328"/>
              <a:gd name="connsiteY88" fmla="*/ 720107 h 1674628"/>
              <a:gd name="connsiteX89" fmla="*/ 2739549 w 3521328"/>
              <a:gd name="connsiteY89" fmla="*/ 698473 h 1674628"/>
              <a:gd name="connsiteX90" fmla="*/ 2574733 w 3521328"/>
              <a:gd name="connsiteY90" fmla="*/ 626534 h 1674628"/>
              <a:gd name="connsiteX91" fmla="*/ 2617083 w 3521328"/>
              <a:gd name="connsiteY91" fmla="*/ 527302 h 1674628"/>
              <a:gd name="connsiteX92" fmla="*/ 2810943 w 3521328"/>
              <a:gd name="connsiteY92" fmla="*/ 537458 h 1674628"/>
              <a:gd name="connsiteX93" fmla="*/ 2848022 w 3521328"/>
              <a:gd name="connsiteY93" fmla="*/ 478533 h 1674628"/>
              <a:gd name="connsiteX94" fmla="*/ 2770807 w 3521328"/>
              <a:gd name="connsiteY94" fmla="*/ 463351 h 1674628"/>
              <a:gd name="connsiteX95" fmla="*/ 2579632 w 3521328"/>
              <a:gd name="connsiteY95" fmla="*/ 494189 h 1674628"/>
              <a:gd name="connsiteX96" fmla="*/ 2526973 w 3521328"/>
              <a:gd name="connsiteY96" fmla="*/ 600403 h 1674628"/>
              <a:gd name="connsiteX97" fmla="*/ 2438941 w 3521328"/>
              <a:gd name="connsiteY97" fmla="*/ 629127 h 1674628"/>
              <a:gd name="connsiteX98" fmla="*/ 2305814 w 3521328"/>
              <a:gd name="connsiteY98" fmla="*/ 596277 h 1674628"/>
              <a:gd name="connsiteX99" fmla="*/ 2276614 w 3521328"/>
              <a:gd name="connsiteY99" fmla="*/ 535289 h 1674628"/>
              <a:gd name="connsiteX100" fmla="*/ 2376150 w 3521328"/>
              <a:gd name="connsiteY100" fmla="*/ 436797 h 1674628"/>
              <a:gd name="connsiteX101" fmla="*/ 2417873 w 3521328"/>
              <a:gd name="connsiteY101" fmla="*/ 445577 h 1674628"/>
              <a:gd name="connsiteX102" fmla="*/ 2471375 w 3521328"/>
              <a:gd name="connsiteY102" fmla="*/ 511698 h 1674628"/>
              <a:gd name="connsiteX103" fmla="*/ 2477862 w 3521328"/>
              <a:gd name="connsiteY103" fmla="*/ 483980 h 1674628"/>
              <a:gd name="connsiteX104" fmla="*/ 2292350 w 3521328"/>
              <a:gd name="connsiteY104" fmla="*/ 378188 h 1674628"/>
              <a:gd name="connsiteX105" fmla="*/ 2014397 w 3521328"/>
              <a:gd name="connsiteY105" fmla="*/ 411883 h 1674628"/>
              <a:gd name="connsiteX106" fmla="*/ 1892517 w 3521328"/>
              <a:gd name="connsiteY106" fmla="*/ 395856 h 1674628"/>
              <a:gd name="connsiteX107" fmla="*/ 1899753 w 3521328"/>
              <a:gd name="connsiteY107" fmla="*/ 376073 h 1674628"/>
              <a:gd name="connsiteX108" fmla="*/ 2247824 w 3521328"/>
              <a:gd name="connsiteY108" fmla="*/ 313919 h 1674628"/>
              <a:gd name="connsiteX109" fmla="*/ 2425007 w 3521328"/>
              <a:gd name="connsiteY109" fmla="*/ 317886 h 1674628"/>
              <a:gd name="connsiteX110" fmla="*/ 2475432 w 3521328"/>
              <a:gd name="connsiteY110" fmla="*/ 229656 h 1674628"/>
              <a:gd name="connsiteX111" fmla="*/ 2693808 w 3521328"/>
              <a:gd name="connsiteY111" fmla="*/ 247007 h 1674628"/>
              <a:gd name="connsiteX112" fmla="*/ 2714248 w 3521328"/>
              <a:gd name="connsiteY112" fmla="*/ 290804 h 1674628"/>
              <a:gd name="connsiteX113" fmla="*/ 2704430 w 3521328"/>
              <a:gd name="connsiteY113" fmla="*/ 355549 h 1674628"/>
              <a:gd name="connsiteX114" fmla="*/ 2676327 w 3521328"/>
              <a:gd name="connsiteY114" fmla="*/ 343648 h 1674628"/>
              <a:gd name="connsiteX115" fmla="*/ 2606618 w 3521328"/>
              <a:gd name="connsiteY115" fmla="*/ 308737 h 1674628"/>
              <a:gd name="connsiteX116" fmla="*/ 2603875 w 3521328"/>
              <a:gd name="connsiteY116" fmla="*/ 390937 h 1674628"/>
              <a:gd name="connsiteX117" fmla="*/ 2792032 w 3521328"/>
              <a:gd name="connsiteY117" fmla="*/ 338835 h 1674628"/>
              <a:gd name="connsiteX118" fmla="*/ 2776353 w 3521328"/>
              <a:gd name="connsiteY118" fmla="*/ 204319 h 1674628"/>
              <a:gd name="connsiteX119" fmla="*/ 2715366 w 3521328"/>
              <a:gd name="connsiteY119" fmla="*/ 160681 h 1674628"/>
              <a:gd name="connsiteX120" fmla="*/ 2461870 w 3521328"/>
              <a:gd name="connsiteY120" fmla="*/ 165176 h 1674628"/>
              <a:gd name="connsiteX121" fmla="*/ 2074758 w 3521328"/>
              <a:gd name="connsiteY121" fmla="*/ 302760 h 1674628"/>
              <a:gd name="connsiteX122" fmla="*/ 1447167 w 3521328"/>
              <a:gd name="connsiteY122" fmla="*/ 220770 h 1674628"/>
              <a:gd name="connsiteX123" fmla="*/ 1251610 w 3521328"/>
              <a:gd name="connsiteY123" fmla="*/ 58434 h 1674628"/>
              <a:gd name="connsiteX124" fmla="*/ 1257154 w 3521328"/>
              <a:gd name="connsiteY124" fmla="*/ 30028 h 1674628"/>
              <a:gd name="connsiteX125" fmla="*/ 1678529 w 3521328"/>
              <a:gd name="connsiteY125" fmla="*/ 264357 h 1674628"/>
              <a:gd name="connsiteX126" fmla="*/ 2235831 w 3521328"/>
              <a:gd name="connsiteY126" fmla="*/ 157083 h 1674628"/>
              <a:gd name="connsiteX127" fmla="*/ 2770337 w 3521328"/>
              <a:gd name="connsiteY127" fmla="*/ 2416 h 1674628"/>
              <a:gd name="connsiteX128" fmla="*/ 2864288 w 3521328"/>
              <a:gd name="connsiteY128" fmla="*/ 20718 h 1674628"/>
              <a:gd name="connsiteX129" fmla="*/ 3137322 w 3521328"/>
              <a:gd name="connsiteY129" fmla="*/ 236957 h 1674628"/>
              <a:gd name="connsiteX130" fmla="*/ 3196135 w 3521328"/>
              <a:gd name="connsiteY130" fmla="*/ 367238 h 1674628"/>
              <a:gd name="connsiteX131" fmla="*/ 3291673 w 3521328"/>
              <a:gd name="connsiteY131" fmla="*/ 512703 h 1674628"/>
              <a:gd name="connsiteX132" fmla="*/ 3406065 w 3521328"/>
              <a:gd name="connsiteY132" fmla="*/ 535607 h 1674628"/>
              <a:gd name="connsiteX133" fmla="*/ 3438009 w 3521328"/>
              <a:gd name="connsiteY133" fmla="*/ 455523 h 1674628"/>
              <a:gd name="connsiteX134" fmla="*/ 3361813 w 3521328"/>
              <a:gd name="connsiteY134" fmla="*/ 434259 h 1674628"/>
              <a:gd name="connsiteX135" fmla="*/ 3376394 w 3521328"/>
              <a:gd name="connsiteY135" fmla="*/ 494666 h 1674628"/>
              <a:gd name="connsiteX136" fmla="*/ 3318973 w 3521328"/>
              <a:gd name="connsiteY136" fmla="*/ 509370 h 1674628"/>
              <a:gd name="connsiteX137" fmla="*/ 3387369 w 3521328"/>
              <a:gd name="connsiteY137" fmla="*/ 359357 h 1674628"/>
              <a:gd name="connsiteX138" fmla="*/ 3489394 w 3521328"/>
              <a:gd name="connsiteY138" fmla="*/ 389773 h 1674628"/>
              <a:gd name="connsiteX139" fmla="*/ 3514754 w 3521328"/>
              <a:gd name="connsiteY139" fmla="*/ 513443 h 1674628"/>
              <a:gd name="connsiteX140" fmla="*/ 3490825 w 3521328"/>
              <a:gd name="connsiteY140" fmla="*/ 638225 h 1674628"/>
              <a:gd name="connsiteX141" fmla="*/ 3373964 w 3521328"/>
              <a:gd name="connsiteY141" fmla="*/ 656790 h 1674628"/>
              <a:gd name="connsiteX142" fmla="*/ 3216164 w 3521328"/>
              <a:gd name="connsiteY142" fmla="*/ 659699 h 1674628"/>
              <a:gd name="connsiteX143" fmla="*/ 3135892 w 3521328"/>
              <a:gd name="connsiteY143" fmla="*/ 573111 h 1674628"/>
              <a:gd name="connsiteX144" fmla="*/ 3002863 w 3521328"/>
              <a:gd name="connsiteY144" fmla="*/ 518627 h 1674628"/>
              <a:gd name="connsiteX145" fmla="*/ 2879809 w 3521328"/>
              <a:gd name="connsiteY145" fmla="*/ 602307 h 1674628"/>
              <a:gd name="connsiteX146" fmla="*/ 3028164 w 3521328"/>
              <a:gd name="connsiteY146" fmla="*/ 689640 h 1674628"/>
              <a:gd name="connsiteX147" fmla="*/ 3054032 w 3521328"/>
              <a:gd name="connsiteY147" fmla="*/ 622620 h 1674628"/>
              <a:gd name="connsiteX148" fmla="*/ 2961551 w 3521328"/>
              <a:gd name="connsiteY148" fmla="*/ 588449 h 1674628"/>
              <a:gd name="connsiteX149" fmla="*/ 3003274 w 3521328"/>
              <a:gd name="connsiteY149" fmla="*/ 644836 h 1674628"/>
              <a:gd name="connsiteX150" fmla="*/ 2941601 w 3521328"/>
              <a:gd name="connsiteY150" fmla="*/ 657320 h 1674628"/>
              <a:gd name="connsiteX151" fmla="*/ 2926334 w 3521328"/>
              <a:gd name="connsiteY151" fmla="*/ 573321 h 1674628"/>
              <a:gd name="connsiteX152" fmla="*/ 2958337 w 3521328"/>
              <a:gd name="connsiteY152" fmla="*/ 548990 h 1674628"/>
              <a:gd name="connsiteX153" fmla="*/ 3116235 w 3521328"/>
              <a:gd name="connsiteY153" fmla="*/ 579510 h 1674628"/>
              <a:gd name="connsiteX154" fmla="*/ 3127014 w 3521328"/>
              <a:gd name="connsiteY154" fmla="*/ 754277 h 1674628"/>
              <a:gd name="connsiteX155" fmla="*/ 3012093 w 3521328"/>
              <a:gd name="connsiteY155" fmla="*/ 785963 h 1674628"/>
              <a:gd name="connsiteX156" fmla="*/ 2957926 w 3521328"/>
              <a:gd name="connsiteY156" fmla="*/ 819392 h 1674628"/>
              <a:gd name="connsiteX157" fmla="*/ 3026615 w 3521328"/>
              <a:gd name="connsiteY157" fmla="*/ 469697 h 1674628"/>
              <a:gd name="connsiteX158" fmla="*/ 3095285 w 3521328"/>
              <a:gd name="connsiteY158" fmla="*/ 406224 h 1674628"/>
              <a:gd name="connsiteX159" fmla="*/ 3086564 w 3521328"/>
              <a:gd name="connsiteY159" fmla="*/ 355443 h 1674628"/>
              <a:gd name="connsiteX160" fmla="*/ 3004607 w 3521328"/>
              <a:gd name="connsiteY160" fmla="*/ 258643 h 1674628"/>
              <a:gd name="connsiteX161" fmla="*/ 3057932 w 3521328"/>
              <a:gd name="connsiteY161" fmla="*/ 342961 h 1674628"/>
              <a:gd name="connsiteX162" fmla="*/ 3009879 w 3521328"/>
              <a:gd name="connsiteY162" fmla="*/ 432883 h 1674628"/>
              <a:gd name="connsiteX163" fmla="*/ 2978346 w 3521328"/>
              <a:gd name="connsiteY163" fmla="*/ 431560 h 1674628"/>
              <a:gd name="connsiteX164" fmla="*/ 2985852 w 3521328"/>
              <a:gd name="connsiteY164" fmla="*/ 390937 h 1674628"/>
              <a:gd name="connsiteX165" fmla="*/ 2978248 w 3521328"/>
              <a:gd name="connsiteY165" fmla="*/ 389349 h 1674628"/>
              <a:gd name="connsiteX166" fmla="*/ 2926707 w 3521328"/>
              <a:gd name="connsiteY166" fmla="*/ 352322 h 1674628"/>
              <a:gd name="connsiteX167" fmla="*/ 2879907 w 3521328"/>
              <a:gd name="connsiteY167" fmla="*/ 403313 h 1674628"/>
              <a:gd name="connsiteX168" fmla="*/ 2932037 w 3521328"/>
              <a:gd name="connsiteY168" fmla="*/ 462028 h 1674628"/>
              <a:gd name="connsiteX169" fmla="*/ 3026615 w 3521328"/>
              <a:gd name="connsiteY169" fmla="*/ 469697 h 1674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</a:cxnLst>
            <a:rect l="l" t="t" r="r" b="b"/>
            <a:pathLst>
              <a:path w="3521328" h="1674628">
                <a:moveTo>
                  <a:pt x="749065" y="1644347"/>
                </a:moveTo>
                <a:cubicBezTo>
                  <a:pt x="818668" y="1676304"/>
                  <a:pt x="895350" y="1676893"/>
                  <a:pt x="970340" y="1672927"/>
                </a:cubicBezTo>
                <a:cubicBezTo>
                  <a:pt x="1016126" y="1640653"/>
                  <a:pt x="1062336" y="1607858"/>
                  <a:pt x="1098142" y="1564218"/>
                </a:cubicBezTo>
                <a:lnTo>
                  <a:pt x="1109286" y="1562738"/>
                </a:lnTo>
                <a:cubicBezTo>
                  <a:pt x="1107775" y="1551389"/>
                  <a:pt x="1106172" y="1540051"/>
                  <a:pt x="1104478" y="1528727"/>
                </a:cubicBezTo>
                <a:cubicBezTo>
                  <a:pt x="1195788" y="1553428"/>
                  <a:pt x="1297501" y="1536661"/>
                  <a:pt x="1367263" y="1470011"/>
                </a:cubicBezTo>
                <a:cubicBezTo>
                  <a:pt x="1371330" y="1416427"/>
                  <a:pt x="1385801" y="1347081"/>
                  <a:pt x="1333306" y="1311430"/>
                </a:cubicBezTo>
                <a:cubicBezTo>
                  <a:pt x="1246434" y="1255624"/>
                  <a:pt x="1138806" y="1297678"/>
                  <a:pt x="1045489" y="1270699"/>
                </a:cubicBezTo>
                <a:cubicBezTo>
                  <a:pt x="1002026" y="1259750"/>
                  <a:pt x="1014490" y="1206590"/>
                  <a:pt x="1007784" y="1173108"/>
                </a:cubicBezTo>
                <a:cubicBezTo>
                  <a:pt x="1046969" y="1161576"/>
                  <a:pt x="1087950" y="1151367"/>
                  <a:pt x="1125656" y="1172949"/>
                </a:cubicBezTo>
                <a:cubicBezTo>
                  <a:pt x="1199327" y="1240761"/>
                  <a:pt x="1302677" y="1256788"/>
                  <a:pt x="1397683" y="1273292"/>
                </a:cubicBezTo>
                <a:cubicBezTo>
                  <a:pt x="1400640" y="1333541"/>
                  <a:pt x="1420339" y="1390615"/>
                  <a:pt x="1444842" y="1445045"/>
                </a:cubicBezTo>
                <a:cubicBezTo>
                  <a:pt x="1483395" y="1470329"/>
                  <a:pt x="1520889" y="1499528"/>
                  <a:pt x="1566042" y="1512752"/>
                </a:cubicBezTo>
                <a:cubicBezTo>
                  <a:pt x="1632848" y="1537825"/>
                  <a:pt x="1704670" y="1519416"/>
                  <a:pt x="1771106" y="1502490"/>
                </a:cubicBezTo>
                <a:cubicBezTo>
                  <a:pt x="1790594" y="1474983"/>
                  <a:pt x="1810609" y="1447689"/>
                  <a:pt x="1831416" y="1420924"/>
                </a:cubicBezTo>
                <a:cubicBezTo>
                  <a:pt x="1843668" y="1337826"/>
                  <a:pt x="1777759" y="1282972"/>
                  <a:pt x="1713173" y="1247109"/>
                </a:cubicBezTo>
                <a:cubicBezTo>
                  <a:pt x="1697225" y="1247268"/>
                  <a:pt x="1665326" y="1247637"/>
                  <a:pt x="1649324" y="1248008"/>
                </a:cubicBezTo>
                <a:cubicBezTo>
                  <a:pt x="1612410" y="1269800"/>
                  <a:pt x="1577873" y="1295615"/>
                  <a:pt x="1551889" y="1330207"/>
                </a:cubicBezTo>
                <a:lnTo>
                  <a:pt x="1550252" y="1287416"/>
                </a:lnTo>
                <a:cubicBezTo>
                  <a:pt x="1595352" y="1165861"/>
                  <a:pt x="1745123" y="1147665"/>
                  <a:pt x="1853120" y="1184638"/>
                </a:cubicBezTo>
                <a:cubicBezTo>
                  <a:pt x="1985628" y="1229440"/>
                  <a:pt x="2116638" y="1278686"/>
                  <a:pt x="2251940" y="1314233"/>
                </a:cubicBezTo>
                <a:cubicBezTo>
                  <a:pt x="2312987" y="1320157"/>
                  <a:pt x="2374249" y="1324601"/>
                  <a:pt x="2435668" y="1325553"/>
                </a:cubicBezTo>
                <a:cubicBezTo>
                  <a:pt x="2434355" y="1317725"/>
                  <a:pt x="2431984" y="1302120"/>
                  <a:pt x="2430651" y="1294345"/>
                </a:cubicBezTo>
                <a:cubicBezTo>
                  <a:pt x="2250039" y="1282019"/>
                  <a:pt x="2087712" y="1195959"/>
                  <a:pt x="1936826" y="1102651"/>
                </a:cubicBezTo>
                <a:cubicBezTo>
                  <a:pt x="1851060" y="1079798"/>
                  <a:pt x="1763870" y="1062872"/>
                  <a:pt x="1675307" y="1057688"/>
                </a:cubicBezTo>
                <a:cubicBezTo>
                  <a:pt x="1663836" y="1007971"/>
                  <a:pt x="1647437" y="959524"/>
                  <a:pt x="1626352" y="913071"/>
                </a:cubicBezTo>
                <a:cubicBezTo>
                  <a:pt x="1540957" y="827381"/>
                  <a:pt x="1403809" y="818652"/>
                  <a:pt x="1300459" y="875885"/>
                </a:cubicBezTo>
                <a:cubicBezTo>
                  <a:pt x="1286729" y="895775"/>
                  <a:pt x="1272469" y="915293"/>
                  <a:pt x="1257946" y="934600"/>
                </a:cubicBezTo>
                <a:cubicBezTo>
                  <a:pt x="1256098" y="967342"/>
                  <a:pt x="1254779" y="1000245"/>
                  <a:pt x="1253879" y="1032986"/>
                </a:cubicBezTo>
                <a:lnTo>
                  <a:pt x="1298611" y="1023464"/>
                </a:lnTo>
                <a:cubicBezTo>
                  <a:pt x="1321583" y="987442"/>
                  <a:pt x="1373760" y="966390"/>
                  <a:pt x="1411097" y="992045"/>
                </a:cubicBezTo>
                <a:cubicBezTo>
                  <a:pt x="1462639" y="1016060"/>
                  <a:pt x="1444631" y="1105242"/>
                  <a:pt x="1391556" y="1114022"/>
                </a:cubicBezTo>
                <a:cubicBezTo>
                  <a:pt x="1290266" y="1129256"/>
                  <a:pt x="1165000" y="1089108"/>
                  <a:pt x="1129881" y="983159"/>
                </a:cubicBezTo>
                <a:cubicBezTo>
                  <a:pt x="1109813" y="909897"/>
                  <a:pt x="1153645" y="847057"/>
                  <a:pt x="1191353" y="789241"/>
                </a:cubicBezTo>
                <a:cubicBezTo>
                  <a:pt x="1224359" y="771787"/>
                  <a:pt x="1256836" y="751898"/>
                  <a:pt x="1293382" y="742429"/>
                </a:cubicBezTo>
                <a:cubicBezTo>
                  <a:pt x="1421817" y="697044"/>
                  <a:pt x="1551889" y="765280"/>
                  <a:pt x="1664746" y="821773"/>
                </a:cubicBezTo>
                <a:cubicBezTo>
                  <a:pt x="1834003" y="937244"/>
                  <a:pt x="2002148" y="1061392"/>
                  <a:pt x="2194441" y="1135973"/>
                </a:cubicBezTo>
                <a:cubicBezTo>
                  <a:pt x="2485583" y="1271441"/>
                  <a:pt x="2839673" y="1343962"/>
                  <a:pt x="3140164" y="1195219"/>
                </a:cubicBezTo>
                <a:cubicBezTo>
                  <a:pt x="3252067" y="1135180"/>
                  <a:pt x="3367458" y="1081649"/>
                  <a:pt x="3473814" y="1011934"/>
                </a:cubicBezTo>
                <a:lnTo>
                  <a:pt x="3473814" y="968453"/>
                </a:lnTo>
                <a:cubicBezTo>
                  <a:pt x="3258887" y="1076255"/>
                  <a:pt x="3035278" y="1198974"/>
                  <a:pt x="2787700" y="1192997"/>
                </a:cubicBezTo>
                <a:cubicBezTo>
                  <a:pt x="2495245" y="1196540"/>
                  <a:pt x="2215038" y="1066786"/>
                  <a:pt x="1999189" y="874774"/>
                </a:cubicBezTo>
                <a:cubicBezTo>
                  <a:pt x="1798515" y="677527"/>
                  <a:pt x="1541327" y="523653"/>
                  <a:pt x="1257736" y="493131"/>
                </a:cubicBezTo>
                <a:lnTo>
                  <a:pt x="1114512" y="493131"/>
                </a:lnTo>
                <a:cubicBezTo>
                  <a:pt x="935801" y="507678"/>
                  <a:pt x="771140" y="602996"/>
                  <a:pt x="651471" y="733702"/>
                </a:cubicBezTo>
                <a:cubicBezTo>
                  <a:pt x="603782" y="787390"/>
                  <a:pt x="571832" y="852453"/>
                  <a:pt x="527894" y="908998"/>
                </a:cubicBezTo>
                <a:cubicBezTo>
                  <a:pt x="475347" y="977551"/>
                  <a:pt x="429455" y="1061233"/>
                  <a:pt x="345961" y="1096144"/>
                </a:cubicBezTo>
                <a:cubicBezTo>
                  <a:pt x="288926" y="1111802"/>
                  <a:pt x="229251" y="1103762"/>
                  <a:pt x="171317" y="1097096"/>
                </a:cubicBezTo>
                <a:cubicBezTo>
                  <a:pt x="138628" y="1063084"/>
                  <a:pt x="120619" y="1013467"/>
                  <a:pt x="147183" y="969776"/>
                </a:cubicBezTo>
                <a:cubicBezTo>
                  <a:pt x="176123" y="931691"/>
                  <a:pt x="227719" y="947082"/>
                  <a:pt x="265215" y="960254"/>
                </a:cubicBezTo>
                <a:cubicBezTo>
                  <a:pt x="255289" y="989821"/>
                  <a:pt x="242352" y="1018290"/>
                  <a:pt x="226610" y="1045206"/>
                </a:cubicBezTo>
                <a:cubicBezTo>
                  <a:pt x="244988" y="1071652"/>
                  <a:pt x="278945" y="1073293"/>
                  <a:pt x="306776" y="1083290"/>
                </a:cubicBezTo>
                <a:cubicBezTo>
                  <a:pt x="395869" y="1023676"/>
                  <a:pt x="361910" y="849860"/>
                  <a:pt x="249055" y="842456"/>
                </a:cubicBezTo>
                <a:cubicBezTo>
                  <a:pt x="196192" y="839282"/>
                  <a:pt x="140265" y="837219"/>
                  <a:pt x="90412" y="858060"/>
                </a:cubicBezTo>
                <a:cubicBezTo>
                  <a:pt x="32848" y="894081"/>
                  <a:pt x="10615" y="968294"/>
                  <a:pt x="17850" y="1033145"/>
                </a:cubicBezTo>
                <a:cubicBezTo>
                  <a:pt x="26353" y="1096727"/>
                  <a:pt x="-25983" y="1166230"/>
                  <a:pt x="17481" y="1224099"/>
                </a:cubicBezTo>
                <a:cubicBezTo>
                  <a:pt x="56824" y="1273820"/>
                  <a:pt x="126957" y="1272762"/>
                  <a:pt x="183939" y="1285035"/>
                </a:cubicBezTo>
                <a:cubicBezTo>
                  <a:pt x="239813" y="1356974"/>
                  <a:pt x="334238" y="1371254"/>
                  <a:pt x="414984" y="1334652"/>
                </a:cubicBezTo>
                <a:cubicBezTo>
                  <a:pt x="463253" y="1300799"/>
                  <a:pt x="511469" y="1266785"/>
                  <a:pt x="557679" y="1230023"/>
                </a:cubicBezTo>
                <a:cubicBezTo>
                  <a:pt x="616720" y="1182787"/>
                  <a:pt x="697257" y="1185219"/>
                  <a:pt x="768710" y="1187812"/>
                </a:cubicBezTo>
                <a:cubicBezTo>
                  <a:pt x="849985" y="1192626"/>
                  <a:pt x="937387" y="1256788"/>
                  <a:pt x="925714" y="1346500"/>
                </a:cubicBezTo>
                <a:cubicBezTo>
                  <a:pt x="921068" y="1462183"/>
                  <a:pt x="760736" y="1507727"/>
                  <a:pt x="682788" y="1432773"/>
                </a:cubicBezTo>
                <a:cubicBezTo>
                  <a:pt x="653478" y="1404526"/>
                  <a:pt x="662561" y="1362527"/>
                  <a:pt x="663827" y="1326452"/>
                </a:cubicBezTo>
                <a:cubicBezTo>
                  <a:pt x="709668" y="1305082"/>
                  <a:pt x="758888" y="1285934"/>
                  <a:pt x="809532" y="1302650"/>
                </a:cubicBezTo>
                <a:cubicBezTo>
                  <a:pt x="776843" y="1316983"/>
                  <a:pt x="716745" y="1322750"/>
                  <a:pt x="732164" y="1373847"/>
                </a:cubicBezTo>
                <a:cubicBezTo>
                  <a:pt x="736601" y="1412354"/>
                  <a:pt x="788937" y="1414417"/>
                  <a:pt x="819197" y="1409922"/>
                </a:cubicBezTo>
                <a:cubicBezTo>
                  <a:pt x="866726" y="1390774"/>
                  <a:pt x="863557" y="1332430"/>
                  <a:pt x="865563" y="1290378"/>
                </a:cubicBezTo>
                <a:cubicBezTo>
                  <a:pt x="852204" y="1275567"/>
                  <a:pt x="838630" y="1260492"/>
                  <a:pt x="825480" y="1245417"/>
                </a:cubicBezTo>
                <a:cubicBezTo>
                  <a:pt x="748642" y="1220344"/>
                  <a:pt x="660713" y="1213678"/>
                  <a:pt x="584770" y="1245046"/>
                </a:cubicBezTo>
                <a:cubicBezTo>
                  <a:pt x="491825" y="1286833"/>
                  <a:pt x="469909" y="1417909"/>
                  <a:pt x="519075" y="1499740"/>
                </a:cubicBezTo>
                <a:cubicBezTo>
                  <a:pt x="551025" y="1557925"/>
                  <a:pt x="621157" y="1564960"/>
                  <a:pt x="678878" y="1579453"/>
                </a:cubicBezTo>
                <a:cubicBezTo>
                  <a:pt x="702115" y="1601194"/>
                  <a:pt x="725458" y="1622775"/>
                  <a:pt x="749012" y="1644347"/>
                </a:cubicBezTo>
                <a:moveTo>
                  <a:pt x="747744" y="1108787"/>
                </a:moveTo>
                <a:cubicBezTo>
                  <a:pt x="705731" y="1084038"/>
                  <a:pt x="675772" y="1043027"/>
                  <a:pt x="664936" y="995429"/>
                </a:cubicBezTo>
                <a:cubicBezTo>
                  <a:pt x="674073" y="971415"/>
                  <a:pt x="682945" y="947295"/>
                  <a:pt x="692240" y="923121"/>
                </a:cubicBezTo>
                <a:cubicBezTo>
                  <a:pt x="729895" y="869961"/>
                  <a:pt x="777582" y="825159"/>
                  <a:pt x="840322" y="803788"/>
                </a:cubicBezTo>
                <a:cubicBezTo>
                  <a:pt x="800448" y="834467"/>
                  <a:pt x="766862" y="872024"/>
                  <a:pt x="737869" y="912859"/>
                </a:cubicBezTo>
                <a:cubicBezTo>
                  <a:pt x="725088" y="968084"/>
                  <a:pt x="747374" y="1018123"/>
                  <a:pt x="782757" y="1059382"/>
                </a:cubicBezTo>
                <a:cubicBezTo>
                  <a:pt x="798389" y="1061602"/>
                  <a:pt x="813969" y="1063983"/>
                  <a:pt x="829547" y="1066417"/>
                </a:cubicBezTo>
                <a:cubicBezTo>
                  <a:pt x="829759" y="1050812"/>
                  <a:pt x="829917" y="1019762"/>
                  <a:pt x="830129" y="1004316"/>
                </a:cubicBezTo>
                <a:lnTo>
                  <a:pt x="841799" y="1004159"/>
                </a:lnTo>
                <a:cubicBezTo>
                  <a:pt x="847926" y="957663"/>
                  <a:pt x="892867" y="966602"/>
                  <a:pt x="928092" y="964380"/>
                </a:cubicBezTo>
                <a:cubicBezTo>
                  <a:pt x="953177" y="989452"/>
                  <a:pt x="975251" y="1017699"/>
                  <a:pt x="982328" y="1053034"/>
                </a:cubicBezTo>
                <a:cubicBezTo>
                  <a:pt x="957614" y="1083712"/>
                  <a:pt x="934059" y="1125342"/>
                  <a:pt x="888959" y="1124602"/>
                </a:cubicBezTo>
                <a:cubicBezTo>
                  <a:pt x="841429" y="1136503"/>
                  <a:pt x="793901" y="1118678"/>
                  <a:pt x="747744" y="1108787"/>
                </a:cubicBezTo>
                <a:close/>
                <a:moveTo>
                  <a:pt x="2957926" y="819392"/>
                </a:moveTo>
                <a:cubicBezTo>
                  <a:pt x="2908226" y="831401"/>
                  <a:pt x="2857899" y="821985"/>
                  <a:pt x="2809258" y="809872"/>
                </a:cubicBezTo>
                <a:cubicBezTo>
                  <a:pt x="2783271" y="782895"/>
                  <a:pt x="2757128" y="755600"/>
                  <a:pt x="2739177" y="722488"/>
                </a:cubicBezTo>
                <a:lnTo>
                  <a:pt x="2732043" y="720107"/>
                </a:lnTo>
                <a:cubicBezTo>
                  <a:pt x="2733885" y="714660"/>
                  <a:pt x="2737589" y="703920"/>
                  <a:pt x="2739549" y="698473"/>
                </a:cubicBezTo>
                <a:cubicBezTo>
                  <a:pt x="2676543" y="702968"/>
                  <a:pt x="2612008" y="679060"/>
                  <a:pt x="2574733" y="626534"/>
                </a:cubicBezTo>
                <a:cubicBezTo>
                  <a:pt x="2578789" y="591095"/>
                  <a:pt x="2578104" y="543912"/>
                  <a:pt x="2617083" y="527302"/>
                </a:cubicBezTo>
                <a:cubicBezTo>
                  <a:pt x="2681089" y="501964"/>
                  <a:pt x="2746310" y="543170"/>
                  <a:pt x="2810943" y="537458"/>
                </a:cubicBezTo>
                <a:cubicBezTo>
                  <a:pt x="2840830" y="535872"/>
                  <a:pt x="2839419" y="499532"/>
                  <a:pt x="2848022" y="478533"/>
                </a:cubicBezTo>
                <a:cubicBezTo>
                  <a:pt x="2823839" y="465995"/>
                  <a:pt x="2798224" y="454094"/>
                  <a:pt x="2770807" y="463351"/>
                </a:cubicBezTo>
                <a:cubicBezTo>
                  <a:pt x="2713876" y="498262"/>
                  <a:pt x="2644069" y="495512"/>
                  <a:pt x="2579632" y="494189"/>
                </a:cubicBezTo>
                <a:cubicBezTo>
                  <a:pt x="2570127" y="533173"/>
                  <a:pt x="2549961" y="567927"/>
                  <a:pt x="2526973" y="600403"/>
                </a:cubicBezTo>
                <a:cubicBezTo>
                  <a:pt x="2498459" y="611988"/>
                  <a:pt x="2470218" y="626271"/>
                  <a:pt x="2438941" y="629127"/>
                </a:cubicBezTo>
                <a:cubicBezTo>
                  <a:pt x="2391946" y="637008"/>
                  <a:pt x="2347224" y="615797"/>
                  <a:pt x="2305814" y="596277"/>
                </a:cubicBezTo>
                <a:cubicBezTo>
                  <a:pt x="2296525" y="575737"/>
                  <a:pt x="2286785" y="555401"/>
                  <a:pt x="2276614" y="535289"/>
                </a:cubicBezTo>
                <a:cubicBezTo>
                  <a:pt x="2279083" y="479432"/>
                  <a:pt x="2329253" y="452031"/>
                  <a:pt x="2376150" y="436797"/>
                </a:cubicBezTo>
                <a:cubicBezTo>
                  <a:pt x="2386615" y="438966"/>
                  <a:pt x="2407467" y="443304"/>
                  <a:pt x="2417873" y="445577"/>
                </a:cubicBezTo>
                <a:cubicBezTo>
                  <a:pt x="2439372" y="464515"/>
                  <a:pt x="2458695" y="485778"/>
                  <a:pt x="2471375" y="511698"/>
                </a:cubicBezTo>
                <a:lnTo>
                  <a:pt x="2477862" y="483980"/>
                </a:lnTo>
                <a:cubicBezTo>
                  <a:pt x="2463712" y="398818"/>
                  <a:pt x="2367821" y="367768"/>
                  <a:pt x="2292350" y="378188"/>
                </a:cubicBezTo>
                <a:cubicBezTo>
                  <a:pt x="2199771" y="390513"/>
                  <a:pt x="2107623" y="405959"/>
                  <a:pt x="2014397" y="411883"/>
                </a:cubicBezTo>
                <a:cubicBezTo>
                  <a:pt x="1973575" y="408203"/>
                  <a:pt x="1932912" y="402856"/>
                  <a:pt x="1892517" y="395856"/>
                </a:cubicBezTo>
                <a:lnTo>
                  <a:pt x="1899753" y="376073"/>
                </a:lnTo>
                <a:cubicBezTo>
                  <a:pt x="2019747" y="391096"/>
                  <a:pt x="2137078" y="355602"/>
                  <a:pt x="2247824" y="313919"/>
                </a:cubicBezTo>
                <a:cubicBezTo>
                  <a:pt x="2306970" y="309899"/>
                  <a:pt x="2366273" y="310005"/>
                  <a:pt x="2425007" y="317886"/>
                </a:cubicBezTo>
                <a:cubicBezTo>
                  <a:pt x="2438843" y="286864"/>
                  <a:pt x="2455736" y="257306"/>
                  <a:pt x="2475432" y="229656"/>
                </a:cubicBezTo>
                <a:cubicBezTo>
                  <a:pt x="2542299" y="184590"/>
                  <a:pt x="2633350" y="196385"/>
                  <a:pt x="2693808" y="247007"/>
                </a:cubicBezTo>
                <a:cubicBezTo>
                  <a:pt x="2700314" y="261764"/>
                  <a:pt x="2707233" y="276311"/>
                  <a:pt x="2714248" y="290804"/>
                </a:cubicBezTo>
                <a:cubicBezTo>
                  <a:pt x="2711289" y="312431"/>
                  <a:pt x="2707997" y="334016"/>
                  <a:pt x="2704430" y="355549"/>
                </a:cubicBezTo>
                <a:lnTo>
                  <a:pt x="2676327" y="343648"/>
                </a:lnTo>
                <a:cubicBezTo>
                  <a:pt x="2665764" y="317199"/>
                  <a:pt x="2634290" y="296781"/>
                  <a:pt x="2606618" y="308737"/>
                </a:cubicBezTo>
                <a:cubicBezTo>
                  <a:pt x="2569716" y="317835"/>
                  <a:pt x="2570186" y="378453"/>
                  <a:pt x="2603875" y="390937"/>
                </a:cubicBezTo>
                <a:cubicBezTo>
                  <a:pt x="2668409" y="413787"/>
                  <a:pt x="2755600" y="403578"/>
                  <a:pt x="2792032" y="338835"/>
                </a:cubicBezTo>
                <a:cubicBezTo>
                  <a:pt x="2814490" y="293556"/>
                  <a:pt x="2793737" y="246901"/>
                  <a:pt x="2776353" y="204319"/>
                </a:cubicBezTo>
                <a:cubicBezTo>
                  <a:pt x="2756913" y="188716"/>
                  <a:pt x="2738118" y="171524"/>
                  <a:pt x="2715366" y="160681"/>
                </a:cubicBezTo>
                <a:cubicBezTo>
                  <a:pt x="2636936" y="114662"/>
                  <a:pt x="2542985" y="142644"/>
                  <a:pt x="2461870" y="165176"/>
                </a:cubicBezTo>
                <a:cubicBezTo>
                  <a:pt x="2336229" y="218972"/>
                  <a:pt x="2210217" y="278639"/>
                  <a:pt x="2074758" y="302760"/>
                </a:cubicBezTo>
                <a:cubicBezTo>
                  <a:pt x="1866693" y="354120"/>
                  <a:pt x="1625348" y="356289"/>
                  <a:pt x="1447167" y="220770"/>
                </a:cubicBezTo>
                <a:cubicBezTo>
                  <a:pt x="1381417" y="167292"/>
                  <a:pt x="1312499" y="117571"/>
                  <a:pt x="1251610" y="58434"/>
                </a:cubicBezTo>
                <a:lnTo>
                  <a:pt x="1257154" y="30028"/>
                </a:lnTo>
                <a:cubicBezTo>
                  <a:pt x="1384374" y="127886"/>
                  <a:pt x="1515398" y="236586"/>
                  <a:pt x="1678529" y="264357"/>
                </a:cubicBezTo>
                <a:cubicBezTo>
                  <a:pt x="1869809" y="303975"/>
                  <a:pt x="2070015" y="254941"/>
                  <a:pt x="2235831" y="157083"/>
                </a:cubicBezTo>
                <a:cubicBezTo>
                  <a:pt x="2392377" y="53831"/>
                  <a:pt x="2580534" y="-13875"/>
                  <a:pt x="2770337" y="2416"/>
                </a:cubicBezTo>
                <a:lnTo>
                  <a:pt x="2864288" y="20718"/>
                </a:lnTo>
                <a:cubicBezTo>
                  <a:pt x="2979620" y="52985"/>
                  <a:pt x="3075413" y="136295"/>
                  <a:pt x="3137322" y="236957"/>
                </a:cubicBezTo>
                <a:cubicBezTo>
                  <a:pt x="3161819" y="278109"/>
                  <a:pt x="3174499" y="324711"/>
                  <a:pt x="3196135" y="367238"/>
                </a:cubicBezTo>
                <a:cubicBezTo>
                  <a:pt x="3221925" y="418759"/>
                  <a:pt x="3241347" y="479220"/>
                  <a:pt x="3291673" y="512703"/>
                </a:cubicBezTo>
                <a:cubicBezTo>
                  <a:pt x="3327067" y="530158"/>
                  <a:pt x="3367203" y="532592"/>
                  <a:pt x="3406065" y="535607"/>
                </a:cubicBezTo>
                <a:cubicBezTo>
                  <a:pt x="3431777" y="517622"/>
                  <a:pt x="3449905" y="487472"/>
                  <a:pt x="3438009" y="455523"/>
                </a:cubicBezTo>
                <a:cubicBezTo>
                  <a:pt x="3423860" y="426959"/>
                  <a:pt x="3388055" y="430449"/>
                  <a:pt x="3361813" y="434259"/>
                </a:cubicBezTo>
                <a:cubicBezTo>
                  <a:pt x="3364773" y="454887"/>
                  <a:pt x="3369319" y="475147"/>
                  <a:pt x="3376394" y="494666"/>
                </a:cubicBezTo>
                <a:cubicBezTo>
                  <a:pt x="3360971" y="509582"/>
                  <a:pt x="3338512" y="506302"/>
                  <a:pt x="3318973" y="509370"/>
                </a:cubicBezTo>
                <a:cubicBezTo>
                  <a:pt x="3268117" y="459013"/>
                  <a:pt x="3312427" y="349784"/>
                  <a:pt x="3387369" y="359357"/>
                </a:cubicBezTo>
                <a:cubicBezTo>
                  <a:pt x="3422429" y="364013"/>
                  <a:pt x="3459292" y="369831"/>
                  <a:pt x="3489394" y="389773"/>
                </a:cubicBezTo>
                <a:cubicBezTo>
                  <a:pt x="3522573" y="420716"/>
                  <a:pt x="3527747" y="471973"/>
                  <a:pt x="3514754" y="513443"/>
                </a:cubicBezTo>
                <a:cubicBezTo>
                  <a:pt x="3501133" y="553909"/>
                  <a:pt x="3526630" y="606011"/>
                  <a:pt x="3490825" y="638225"/>
                </a:cubicBezTo>
                <a:cubicBezTo>
                  <a:pt x="3458724" y="665730"/>
                  <a:pt x="3412885" y="656050"/>
                  <a:pt x="3373964" y="656790"/>
                </a:cubicBezTo>
                <a:cubicBezTo>
                  <a:pt x="3328223" y="696675"/>
                  <a:pt x="3264472" y="693923"/>
                  <a:pt x="3216164" y="659699"/>
                </a:cubicBezTo>
                <a:cubicBezTo>
                  <a:pt x="3188531" y="631661"/>
                  <a:pt x="3161761" y="602784"/>
                  <a:pt x="3135892" y="573111"/>
                </a:cubicBezTo>
                <a:cubicBezTo>
                  <a:pt x="3103144" y="534761"/>
                  <a:pt x="3050074" y="526032"/>
                  <a:pt x="3002863" y="518627"/>
                </a:cubicBezTo>
                <a:cubicBezTo>
                  <a:pt x="2948989" y="511433"/>
                  <a:pt x="2883513" y="542165"/>
                  <a:pt x="2879809" y="602307"/>
                </a:cubicBezTo>
                <a:cubicBezTo>
                  <a:pt x="2868188" y="678426"/>
                  <a:pt x="2967587" y="728624"/>
                  <a:pt x="3028164" y="689640"/>
                </a:cubicBezTo>
                <a:cubicBezTo>
                  <a:pt x="3050975" y="674934"/>
                  <a:pt x="3050328" y="646318"/>
                  <a:pt x="3054032" y="622620"/>
                </a:cubicBezTo>
                <a:cubicBezTo>
                  <a:pt x="3026733" y="602784"/>
                  <a:pt x="2996886" y="584007"/>
                  <a:pt x="2961551" y="588449"/>
                </a:cubicBezTo>
                <a:cubicBezTo>
                  <a:pt x="2981090" y="601991"/>
                  <a:pt x="3019854" y="613416"/>
                  <a:pt x="3003274" y="644836"/>
                </a:cubicBezTo>
                <a:cubicBezTo>
                  <a:pt x="2995455" y="669434"/>
                  <a:pt x="2960865" y="664091"/>
                  <a:pt x="2941601" y="657320"/>
                </a:cubicBezTo>
                <a:cubicBezTo>
                  <a:pt x="2912929" y="638753"/>
                  <a:pt x="2922376" y="600986"/>
                  <a:pt x="2926334" y="573321"/>
                </a:cubicBezTo>
                <a:cubicBezTo>
                  <a:pt x="2936995" y="565280"/>
                  <a:pt x="2947774" y="557187"/>
                  <a:pt x="2958337" y="548990"/>
                </a:cubicBezTo>
                <a:cubicBezTo>
                  <a:pt x="3011897" y="542430"/>
                  <a:pt x="3070396" y="549306"/>
                  <a:pt x="3116235" y="579510"/>
                </a:cubicBezTo>
                <a:cubicBezTo>
                  <a:pt x="3171853" y="618653"/>
                  <a:pt x="3169580" y="707094"/>
                  <a:pt x="3127014" y="754277"/>
                </a:cubicBezTo>
                <a:cubicBezTo>
                  <a:pt x="3098715" y="788185"/>
                  <a:pt x="3051818" y="783900"/>
                  <a:pt x="3012093" y="785963"/>
                </a:cubicBezTo>
                <a:cubicBezTo>
                  <a:pt x="2994142" y="797228"/>
                  <a:pt x="2976092" y="808286"/>
                  <a:pt x="2957926" y="819392"/>
                </a:cubicBezTo>
                <a:moveTo>
                  <a:pt x="3026615" y="469697"/>
                </a:moveTo>
                <a:cubicBezTo>
                  <a:pt x="3057266" y="458927"/>
                  <a:pt x="3082116" y="435959"/>
                  <a:pt x="3095285" y="406224"/>
                </a:cubicBezTo>
                <a:cubicBezTo>
                  <a:pt x="3092365" y="389349"/>
                  <a:pt x="3089563" y="372422"/>
                  <a:pt x="3086564" y="355443"/>
                </a:cubicBezTo>
                <a:cubicBezTo>
                  <a:pt x="3068613" y="315929"/>
                  <a:pt x="3042999" y="280597"/>
                  <a:pt x="3004607" y="258643"/>
                </a:cubicBezTo>
                <a:cubicBezTo>
                  <a:pt x="3026498" y="283918"/>
                  <a:pt x="3044469" y="312339"/>
                  <a:pt x="3057932" y="342961"/>
                </a:cubicBezTo>
                <a:cubicBezTo>
                  <a:pt x="3059304" y="380675"/>
                  <a:pt x="3038393" y="410507"/>
                  <a:pt x="3009879" y="432883"/>
                </a:cubicBezTo>
                <a:cubicBezTo>
                  <a:pt x="2999374" y="432380"/>
                  <a:pt x="2988870" y="431940"/>
                  <a:pt x="2978346" y="431560"/>
                </a:cubicBezTo>
                <a:cubicBezTo>
                  <a:pt x="2980208" y="421352"/>
                  <a:pt x="2984049" y="401040"/>
                  <a:pt x="2985852" y="390937"/>
                </a:cubicBezTo>
                <a:lnTo>
                  <a:pt x="2978248" y="389349"/>
                </a:lnTo>
                <a:cubicBezTo>
                  <a:pt x="2980090" y="358140"/>
                  <a:pt x="2949518" y="358299"/>
                  <a:pt x="2926707" y="352322"/>
                </a:cubicBezTo>
                <a:cubicBezTo>
                  <a:pt x="2907050" y="365546"/>
                  <a:pt x="2889001" y="381152"/>
                  <a:pt x="2879907" y="403313"/>
                </a:cubicBezTo>
                <a:cubicBezTo>
                  <a:pt x="2892215" y="426535"/>
                  <a:pt x="2902366" y="456738"/>
                  <a:pt x="2932037" y="462028"/>
                </a:cubicBezTo>
                <a:cubicBezTo>
                  <a:pt x="2961669" y="475781"/>
                  <a:pt x="2995102" y="470227"/>
                  <a:pt x="3026615" y="469697"/>
                </a:cubicBezTo>
                <a:close/>
              </a:path>
            </a:pathLst>
          </a:custGeom>
          <a:solidFill>
            <a:srgbClr val="377C6F"/>
          </a:solidFill>
          <a:ln w="1957" cap="flat">
            <a:noFill/>
            <a:prstDash val="solid"/>
            <a:miter/>
          </a:ln>
        </p:spPr>
        <p:txBody>
          <a:bodyPr rtlCol="0" anchor="ctr"/>
          <a:p>
            <a:endParaRPr lang="zh-CN" altLang="en-US"/>
          </a:p>
        </p:txBody>
      </p:sp>
      <p:sp>
        <p:nvSpPr>
          <p:cNvPr id="1048724" name="图形 82"/>
          <p:cNvSpPr/>
          <p:nvPr/>
        </p:nvSpPr>
        <p:spPr>
          <a:xfrm flipH="1" flipV="1">
            <a:off x="6176172" y="4789734"/>
            <a:ext cx="3521328" cy="1674628"/>
          </a:xfrm>
          <a:custGeom>
            <a:avLst/>
            <a:gdLst>
              <a:gd name="connsiteX0" fmla="*/ 749065 w 3521328"/>
              <a:gd name="connsiteY0" fmla="*/ 1644347 h 1674628"/>
              <a:gd name="connsiteX1" fmla="*/ 970340 w 3521328"/>
              <a:gd name="connsiteY1" fmla="*/ 1672927 h 1674628"/>
              <a:gd name="connsiteX2" fmla="*/ 1098142 w 3521328"/>
              <a:gd name="connsiteY2" fmla="*/ 1564218 h 1674628"/>
              <a:gd name="connsiteX3" fmla="*/ 1109286 w 3521328"/>
              <a:gd name="connsiteY3" fmla="*/ 1562738 h 1674628"/>
              <a:gd name="connsiteX4" fmla="*/ 1104478 w 3521328"/>
              <a:gd name="connsiteY4" fmla="*/ 1528727 h 1674628"/>
              <a:gd name="connsiteX5" fmla="*/ 1367263 w 3521328"/>
              <a:gd name="connsiteY5" fmla="*/ 1470011 h 1674628"/>
              <a:gd name="connsiteX6" fmla="*/ 1333306 w 3521328"/>
              <a:gd name="connsiteY6" fmla="*/ 1311430 h 1674628"/>
              <a:gd name="connsiteX7" fmla="*/ 1045489 w 3521328"/>
              <a:gd name="connsiteY7" fmla="*/ 1270699 h 1674628"/>
              <a:gd name="connsiteX8" fmla="*/ 1007784 w 3521328"/>
              <a:gd name="connsiteY8" fmla="*/ 1173108 h 1674628"/>
              <a:gd name="connsiteX9" fmla="*/ 1125656 w 3521328"/>
              <a:gd name="connsiteY9" fmla="*/ 1172949 h 1674628"/>
              <a:gd name="connsiteX10" fmla="*/ 1397683 w 3521328"/>
              <a:gd name="connsiteY10" fmla="*/ 1273292 h 1674628"/>
              <a:gd name="connsiteX11" fmla="*/ 1444842 w 3521328"/>
              <a:gd name="connsiteY11" fmla="*/ 1445045 h 1674628"/>
              <a:gd name="connsiteX12" fmla="*/ 1566042 w 3521328"/>
              <a:gd name="connsiteY12" fmla="*/ 1512752 h 1674628"/>
              <a:gd name="connsiteX13" fmla="*/ 1771106 w 3521328"/>
              <a:gd name="connsiteY13" fmla="*/ 1502490 h 1674628"/>
              <a:gd name="connsiteX14" fmla="*/ 1831416 w 3521328"/>
              <a:gd name="connsiteY14" fmla="*/ 1420924 h 1674628"/>
              <a:gd name="connsiteX15" fmla="*/ 1713173 w 3521328"/>
              <a:gd name="connsiteY15" fmla="*/ 1247109 h 1674628"/>
              <a:gd name="connsiteX16" fmla="*/ 1649324 w 3521328"/>
              <a:gd name="connsiteY16" fmla="*/ 1248008 h 1674628"/>
              <a:gd name="connsiteX17" fmla="*/ 1551889 w 3521328"/>
              <a:gd name="connsiteY17" fmla="*/ 1330207 h 1674628"/>
              <a:gd name="connsiteX18" fmla="*/ 1550252 w 3521328"/>
              <a:gd name="connsiteY18" fmla="*/ 1287416 h 1674628"/>
              <a:gd name="connsiteX19" fmla="*/ 1853120 w 3521328"/>
              <a:gd name="connsiteY19" fmla="*/ 1184638 h 1674628"/>
              <a:gd name="connsiteX20" fmla="*/ 2251940 w 3521328"/>
              <a:gd name="connsiteY20" fmla="*/ 1314233 h 1674628"/>
              <a:gd name="connsiteX21" fmla="*/ 2435668 w 3521328"/>
              <a:gd name="connsiteY21" fmla="*/ 1325553 h 1674628"/>
              <a:gd name="connsiteX22" fmla="*/ 2430651 w 3521328"/>
              <a:gd name="connsiteY22" fmla="*/ 1294345 h 1674628"/>
              <a:gd name="connsiteX23" fmla="*/ 1936826 w 3521328"/>
              <a:gd name="connsiteY23" fmla="*/ 1102651 h 1674628"/>
              <a:gd name="connsiteX24" fmla="*/ 1675307 w 3521328"/>
              <a:gd name="connsiteY24" fmla="*/ 1057688 h 1674628"/>
              <a:gd name="connsiteX25" fmla="*/ 1626352 w 3521328"/>
              <a:gd name="connsiteY25" fmla="*/ 913071 h 1674628"/>
              <a:gd name="connsiteX26" fmla="*/ 1300459 w 3521328"/>
              <a:gd name="connsiteY26" fmla="*/ 875885 h 1674628"/>
              <a:gd name="connsiteX27" fmla="*/ 1257946 w 3521328"/>
              <a:gd name="connsiteY27" fmla="*/ 934600 h 1674628"/>
              <a:gd name="connsiteX28" fmla="*/ 1253879 w 3521328"/>
              <a:gd name="connsiteY28" fmla="*/ 1032986 h 1674628"/>
              <a:gd name="connsiteX29" fmla="*/ 1298611 w 3521328"/>
              <a:gd name="connsiteY29" fmla="*/ 1023464 h 1674628"/>
              <a:gd name="connsiteX30" fmla="*/ 1411097 w 3521328"/>
              <a:gd name="connsiteY30" fmla="*/ 992045 h 1674628"/>
              <a:gd name="connsiteX31" fmla="*/ 1391556 w 3521328"/>
              <a:gd name="connsiteY31" fmla="*/ 1114022 h 1674628"/>
              <a:gd name="connsiteX32" fmla="*/ 1129881 w 3521328"/>
              <a:gd name="connsiteY32" fmla="*/ 983159 h 1674628"/>
              <a:gd name="connsiteX33" fmla="*/ 1191353 w 3521328"/>
              <a:gd name="connsiteY33" fmla="*/ 789241 h 1674628"/>
              <a:gd name="connsiteX34" fmla="*/ 1293382 w 3521328"/>
              <a:gd name="connsiteY34" fmla="*/ 742429 h 1674628"/>
              <a:gd name="connsiteX35" fmla="*/ 1664746 w 3521328"/>
              <a:gd name="connsiteY35" fmla="*/ 821773 h 1674628"/>
              <a:gd name="connsiteX36" fmla="*/ 2194441 w 3521328"/>
              <a:gd name="connsiteY36" fmla="*/ 1135973 h 1674628"/>
              <a:gd name="connsiteX37" fmla="*/ 3140164 w 3521328"/>
              <a:gd name="connsiteY37" fmla="*/ 1195219 h 1674628"/>
              <a:gd name="connsiteX38" fmla="*/ 3473814 w 3521328"/>
              <a:gd name="connsiteY38" fmla="*/ 1011934 h 1674628"/>
              <a:gd name="connsiteX39" fmla="*/ 3473814 w 3521328"/>
              <a:gd name="connsiteY39" fmla="*/ 968453 h 1674628"/>
              <a:gd name="connsiteX40" fmla="*/ 2787700 w 3521328"/>
              <a:gd name="connsiteY40" fmla="*/ 1192997 h 1674628"/>
              <a:gd name="connsiteX41" fmla="*/ 1999189 w 3521328"/>
              <a:gd name="connsiteY41" fmla="*/ 874774 h 1674628"/>
              <a:gd name="connsiteX42" fmla="*/ 1257736 w 3521328"/>
              <a:gd name="connsiteY42" fmla="*/ 493131 h 1674628"/>
              <a:gd name="connsiteX43" fmla="*/ 1114512 w 3521328"/>
              <a:gd name="connsiteY43" fmla="*/ 493131 h 1674628"/>
              <a:gd name="connsiteX44" fmla="*/ 651471 w 3521328"/>
              <a:gd name="connsiteY44" fmla="*/ 733702 h 1674628"/>
              <a:gd name="connsiteX45" fmla="*/ 527894 w 3521328"/>
              <a:gd name="connsiteY45" fmla="*/ 908998 h 1674628"/>
              <a:gd name="connsiteX46" fmla="*/ 345961 w 3521328"/>
              <a:gd name="connsiteY46" fmla="*/ 1096144 h 1674628"/>
              <a:gd name="connsiteX47" fmla="*/ 171317 w 3521328"/>
              <a:gd name="connsiteY47" fmla="*/ 1097096 h 1674628"/>
              <a:gd name="connsiteX48" fmla="*/ 147183 w 3521328"/>
              <a:gd name="connsiteY48" fmla="*/ 969776 h 1674628"/>
              <a:gd name="connsiteX49" fmla="*/ 265215 w 3521328"/>
              <a:gd name="connsiteY49" fmla="*/ 960254 h 1674628"/>
              <a:gd name="connsiteX50" fmla="*/ 226610 w 3521328"/>
              <a:gd name="connsiteY50" fmla="*/ 1045206 h 1674628"/>
              <a:gd name="connsiteX51" fmla="*/ 306776 w 3521328"/>
              <a:gd name="connsiteY51" fmla="*/ 1083290 h 1674628"/>
              <a:gd name="connsiteX52" fmla="*/ 249055 w 3521328"/>
              <a:gd name="connsiteY52" fmla="*/ 842456 h 1674628"/>
              <a:gd name="connsiteX53" fmla="*/ 90412 w 3521328"/>
              <a:gd name="connsiteY53" fmla="*/ 858060 h 1674628"/>
              <a:gd name="connsiteX54" fmla="*/ 17850 w 3521328"/>
              <a:gd name="connsiteY54" fmla="*/ 1033145 h 1674628"/>
              <a:gd name="connsiteX55" fmla="*/ 17481 w 3521328"/>
              <a:gd name="connsiteY55" fmla="*/ 1224099 h 1674628"/>
              <a:gd name="connsiteX56" fmla="*/ 183939 w 3521328"/>
              <a:gd name="connsiteY56" fmla="*/ 1285035 h 1674628"/>
              <a:gd name="connsiteX57" fmla="*/ 414984 w 3521328"/>
              <a:gd name="connsiteY57" fmla="*/ 1334652 h 1674628"/>
              <a:gd name="connsiteX58" fmla="*/ 557679 w 3521328"/>
              <a:gd name="connsiteY58" fmla="*/ 1230023 h 1674628"/>
              <a:gd name="connsiteX59" fmla="*/ 768710 w 3521328"/>
              <a:gd name="connsiteY59" fmla="*/ 1187812 h 1674628"/>
              <a:gd name="connsiteX60" fmla="*/ 925714 w 3521328"/>
              <a:gd name="connsiteY60" fmla="*/ 1346500 h 1674628"/>
              <a:gd name="connsiteX61" fmla="*/ 682788 w 3521328"/>
              <a:gd name="connsiteY61" fmla="*/ 1432773 h 1674628"/>
              <a:gd name="connsiteX62" fmla="*/ 663827 w 3521328"/>
              <a:gd name="connsiteY62" fmla="*/ 1326452 h 1674628"/>
              <a:gd name="connsiteX63" fmla="*/ 809532 w 3521328"/>
              <a:gd name="connsiteY63" fmla="*/ 1302650 h 1674628"/>
              <a:gd name="connsiteX64" fmla="*/ 732164 w 3521328"/>
              <a:gd name="connsiteY64" fmla="*/ 1373847 h 1674628"/>
              <a:gd name="connsiteX65" fmla="*/ 819197 w 3521328"/>
              <a:gd name="connsiteY65" fmla="*/ 1409922 h 1674628"/>
              <a:gd name="connsiteX66" fmla="*/ 865563 w 3521328"/>
              <a:gd name="connsiteY66" fmla="*/ 1290378 h 1674628"/>
              <a:gd name="connsiteX67" fmla="*/ 825480 w 3521328"/>
              <a:gd name="connsiteY67" fmla="*/ 1245417 h 1674628"/>
              <a:gd name="connsiteX68" fmla="*/ 584770 w 3521328"/>
              <a:gd name="connsiteY68" fmla="*/ 1245046 h 1674628"/>
              <a:gd name="connsiteX69" fmla="*/ 519075 w 3521328"/>
              <a:gd name="connsiteY69" fmla="*/ 1499740 h 1674628"/>
              <a:gd name="connsiteX70" fmla="*/ 678878 w 3521328"/>
              <a:gd name="connsiteY70" fmla="*/ 1579453 h 1674628"/>
              <a:gd name="connsiteX71" fmla="*/ 749012 w 3521328"/>
              <a:gd name="connsiteY71" fmla="*/ 1644347 h 1674628"/>
              <a:gd name="connsiteX72" fmla="*/ 747744 w 3521328"/>
              <a:gd name="connsiteY72" fmla="*/ 1108787 h 1674628"/>
              <a:gd name="connsiteX73" fmla="*/ 664936 w 3521328"/>
              <a:gd name="connsiteY73" fmla="*/ 995429 h 1674628"/>
              <a:gd name="connsiteX74" fmla="*/ 692240 w 3521328"/>
              <a:gd name="connsiteY74" fmla="*/ 923121 h 1674628"/>
              <a:gd name="connsiteX75" fmla="*/ 840322 w 3521328"/>
              <a:gd name="connsiteY75" fmla="*/ 803788 h 1674628"/>
              <a:gd name="connsiteX76" fmla="*/ 737869 w 3521328"/>
              <a:gd name="connsiteY76" fmla="*/ 912859 h 1674628"/>
              <a:gd name="connsiteX77" fmla="*/ 782757 w 3521328"/>
              <a:gd name="connsiteY77" fmla="*/ 1059382 h 1674628"/>
              <a:gd name="connsiteX78" fmla="*/ 829547 w 3521328"/>
              <a:gd name="connsiteY78" fmla="*/ 1066417 h 1674628"/>
              <a:gd name="connsiteX79" fmla="*/ 830129 w 3521328"/>
              <a:gd name="connsiteY79" fmla="*/ 1004316 h 1674628"/>
              <a:gd name="connsiteX80" fmla="*/ 841799 w 3521328"/>
              <a:gd name="connsiteY80" fmla="*/ 1004159 h 1674628"/>
              <a:gd name="connsiteX81" fmla="*/ 928092 w 3521328"/>
              <a:gd name="connsiteY81" fmla="*/ 964380 h 1674628"/>
              <a:gd name="connsiteX82" fmla="*/ 982328 w 3521328"/>
              <a:gd name="connsiteY82" fmla="*/ 1053034 h 1674628"/>
              <a:gd name="connsiteX83" fmla="*/ 888959 w 3521328"/>
              <a:gd name="connsiteY83" fmla="*/ 1124602 h 1674628"/>
              <a:gd name="connsiteX84" fmla="*/ 747744 w 3521328"/>
              <a:gd name="connsiteY84" fmla="*/ 1108787 h 1674628"/>
              <a:gd name="connsiteX85" fmla="*/ 2957926 w 3521328"/>
              <a:gd name="connsiteY85" fmla="*/ 819392 h 1674628"/>
              <a:gd name="connsiteX86" fmla="*/ 2809258 w 3521328"/>
              <a:gd name="connsiteY86" fmla="*/ 809872 h 1674628"/>
              <a:gd name="connsiteX87" fmla="*/ 2739177 w 3521328"/>
              <a:gd name="connsiteY87" fmla="*/ 722488 h 1674628"/>
              <a:gd name="connsiteX88" fmla="*/ 2732043 w 3521328"/>
              <a:gd name="connsiteY88" fmla="*/ 720107 h 1674628"/>
              <a:gd name="connsiteX89" fmla="*/ 2739549 w 3521328"/>
              <a:gd name="connsiteY89" fmla="*/ 698473 h 1674628"/>
              <a:gd name="connsiteX90" fmla="*/ 2574733 w 3521328"/>
              <a:gd name="connsiteY90" fmla="*/ 626534 h 1674628"/>
              <a:gd name="connsiteX91" fmla="*/ 2617083 w 3521328"/>
              <a:gd name="connsiteY91" fmla="*/ 527302 h 1674628"/>
              <a:gd name="connsiteX92" fmla="*/ 2810943 w 3521328"/>
              <a:gd name="connsiteY92" fmla="*/ 537458 h 1674628"/>
              <a:gd name="connsiteX93" fmla="*/ 2848022 w 3521328"/>
              <a:gd name="connsiteY93" fmla="*/ 478533 h 1674628"/>
              <a:gd name="connsiteX94" fmla="*/ 2770807 w 3521328"/>
              <a:gd name="connsiteY94" fmla="*/ 463351 h 1674628"/>
              <a:gd name="connsiteX95" fmla="*/ 2579632 w 3521328"/>
              <a:gd name="connsiteY95" fmla="*/ 494189 h 1674628"/>
              <a:gd name="connsiteX96" fmla="*/ 2526973 w 3521328"/>
              <a:gd name="connsiteY96" fmla="*/ 600403 h 1674628"/>
              <a:gd name="connsiteX97" fmla="*/ 2438941 w 3521328"/>
              <a:gd name="connsiteY97" fmla="*/ 629127 h 1674628"/>
              <a:gd name="connsiteX98" fmla="*/ 2305814 w 3521328"/>
              <a:gd name="connsiteY98" fmla="*/ 596277 h 1674628"/>
              <a:gd name="connsiteX99" fmla="*/ 2276614 w 3521328"/>
              <a:gd name="connsiteY99" fmla="*/ 535289 h 1674628"/>
              <a:gd name="connsiteX100" fmla="*/ 2376150 w 3521328"/>
              <a:gd name="connsiteY100" fmla="*/ 436797 h 1674628"/>
              <a:gd name="connsiteX101" fmla="*/ 2417873 w 3521328"/>
              <a:gd name="connsiteY101" fmla="*/ 445577 h 1674628"/>
              <a:gd name="connsiteX102" fmla="*/ 2471375 w 3521328"/>
              <a:gd name="connsiteY102" fmla="*/ 511698 h 1674628"/>
              <a:gd name="connsiteX103" fmla="*/ 2477862 w 3521328"/>
              <a:gd name="connsiteY103" fmla="*/ 483980 h 1674628"/>
              <a:gd name="connsiteX104" fmla="*/ 2292350 w 3521328"/>
              <a:gd name="connsiteY104" fmla="*/ 378188 h 1674628"/>
              <a:gd name="connsiteX105" fmla="*/ 2014397 w 3521328"/>
              <a:gd name="connsiteY105" fmla="*/ 411883 h 1674628"/>
              <a:gd name="connsiteX106" fmla="*/ 1892517 w 3521328"/>
              <a:gd name="connsiteY106" fmla="*/ 395856 h 1674628"/>
              <a:gd name="connsiteX107" fmla="*/ 1899753 w 3521328"/>
              <a:gd name="connsiteY107" fmla="*/ 376073 h 1674628"/>
              <a:gd name="connsiteX108" fmla="*/ 2247824 w 3521328"/>
              <a:gd name="connsiteY108" fmla="*/ 313919 h 1674628"/>
              <a:gd name="connsiteX109" fmla="*/ 2425007 w 3521328"/>
              <a:gd name="connsiteY109" fmla="*/ 317886 h 1674628"/>
              <a:gd name="connsiteX110" fmla="*/ 2475432 w 3521328"/>
              <a:gd name="connsiteY110" fmla="*/ 229656 h 1674628"/>
              <a:gd name="connsiteX111" fmla="*/ 2693808 w 3521328"/>
              <a:gd name="connsiteY111" fmla="*/ 247007 h 1674628"/>
              <a:gd name="connsiteX112" fmla="*/ 2714248 w 3521328"/>
              <a:gd name="connsiteY112" fmla="*/ 290804 h 1674628"/>
              <a:gd name="connsiteX113" fmla="*/ 2704430 w 3521328"/>
              <a:gd name="connsiteY113" fmla="*/ 355549 h 1674628"/>
              <a:gd name="connsiteX114" fmla="*/ 2676327 w 3521328"/>
              <a:gd name="connsiteY114" fmla="*/ 343648 h 1674628"/>
              <a:gd name="connsiteX115" fmla="*/ 2606618 w 3521328"/>
              <a:gd name="connsiteY115" fmla="*/ 308737 h 1674628"/>
              <a:gd name="connsiteX116" fmla="*/ 2603875 w 3521328"/>
              <a:gd name="connsiteY116" fmla="*/ 390937 h 1674628"/>
              <a:gd name="connsiteX117" fmla="*/ 2792032 w 3521328"/>
              <a:gd name="connsiteY117" fmla="*/ 338835 h 1674628"/>
              <a:gd name="connsiteX118" fmla="*/ 2776353 w 3521328"/>
              <a:gd name="connsiteY118" fmla="*/ 204319 h 1674628"/>
              <a:gd name="connsiteX119" fmla="*/ 2715366 w 3521328"/>
              <a:gd name="connsiteY119" fmla="*/ 160681 h 1674628"/>
              <a:gd name="connsiteX120" fmla="*/ 2461870 w 3521328"/>
              <a:gd name="connsiteY120" fmla="*/ 165176 h 1674628"/>
              <a:gd name="connsiteX121" fmla="*/ 2074758 w 3521328"/>
              <a:gd name="connsiteY121" fmla="*/ 302760 h 1674628"/>
              <a:gd name="connsiteX122" fmla="*/ 1447167 w 3521328"/>
              <a:gd name="connsiteY122" fmla="*/ 220770 h 1674628"/>
              <a:gd name="connsiteX123" fmla="*/ 1251610 w 3521328"/>
              <a:gd name="connsiteY123" fmla="*/ 58434 h 1674628"/>
              <a:gd name="connsiteX124" fmla="*/ 1257154 w 3521328"/>
              <a:gd name="connsiteY124" fmla="*/ 30028 h 1674628"/>
              <a:gd name="connsiteX125" fmla="*/ 1678529 w 3521328"/>
              <a:gd name="connsiteY125" fmla="*/ 264357 h 1674628"/>
              <a:gd name="connsiteX126" fmla="*/ 2235831 w 3521328"/>
              <a:gd name="connsiteY126" fmla="*/ 157083 h 1674628"/>
              <a:gd name="connsiteX127" fmla="*/ 2770337 w 3521328"/>
              <a:gd name="connsiteY127" fmla="*/ 2416 h 1674628"/>
              <a:gd name="connsiteX128" fmla="*/ 2864288 w 3521328"/>
              <a:gd name="connsiteY128" fmla="*/ 20718 h 1674628"/>
              <a:gd name="connsiteX129" fmla="*/ 3137322 w 3521328"/>
              <a:gd name="connsiteY129" fmla="*/ 236957 h 1674628"/>
              <a:gd name="connsiteX130" fmla="*/ 3196135 w 3521328"/>
              <a:gd name="connsiteY130" fmla="*/ 367238 h 1674628"/>
              <a:gd name="connsiteX131" fmla="*/ 3291673 w 3521328"/>
              <a:gd name="connsiteY131" fmla="*/ 512703 h 1674628"/>
              <a:gd name="connsiteX132" fmla="*/ 3406065 w 3521328"/>
              <a:gd name="connsiteY132" fmla="*/ 535607 h 1674628"/>
              <a:gd name="connsiteX133" fmla="*/ 3438009 w 3521328"/>
              <a:gd name="connsiteY133" fmla="*/ 455523 h 1674628"/>
              <a:gd name="connsiteX134" fmla="*/ 3361813 w 3521328"/>
              <a:gd name="connsiteY134" fmla="*/ 434259 h 1674628"/>
              <a:gd name="connsiteX135" fmla="*/ 3376394 w 3521328"/>
              <a:gd name="connsiteY135" fmla="*/ 494666 h 1674628"/>
              <a:gd name="connsiteX136" fmla="*/ 3318973 w 3521328"/>
              <a:gd name="connsiteY136" fmla="*/ 509370 h 1674628"/>
              <a:gd name="connsiteX137" fmla="*/ 3387369 w 3521328"/>
              <a:gd name="connsiteY137" fmla="*/ 359357 h 1674628"/>
              <a:gd name="connsiteX138" fmla="*/ 3489394 w 3521328"/>
              <a:gd name="connsiteY138" fmla="*/ 389773 h 1674628"/>
              <a:gd name="connsiteX139" fmla="*/ 3514754 w 3521328"/>
              <a:gd name="connsiteY139" fmla="*/ 513443 h 1674628"/>
              <a:gd name="connsiteX140" fmla="*/ 3490825 w 3521328"/>
              <a:gd name="connsiteY140" fmla="*/ 638225 h 1674628"/>
              <a:gd name="connsiteX141" fmla="*/ 3373964 w 3521328"/>
              <a:gd name="connsiteY141" fmla="*/ 656790 h 1674628"/>
              <a:gd name="connsiteX142" fmla="*/ 3216164 w 3521328"/>
              <a:gd name="connsiteY142" fmla="*/ 659699 h 1674628"/>
              <a:gd name="connsiteX143" fmla="*/ 3135892 w 3521328"/>
              <a:gd name="connsiteY143" fmla="*/ 573111 h 1674628"/>
              <a:gd name="connsiteX144" fmla="*/ 3002863 w 3521328"/>
              <a:gd name="connsiteY144" fmla="*/ 518627 h 1674628"/>
              <a:gd name="connsiteX145" fmla="*/ 2879809 w 3521328"/>
              <a:gd name="connsiteY145" fmla="*/ 602307 h 1674628"/>
              <a:gd name="connsiteX146" fmla="*/ 3028164 w 3521328"/>
              <a:gd name="connsiteY146" fmla="*/ 689640 h 1674628"/>
              <a:gd name="connsiteX147" fmla="*/ 3054032 w 3521328"/>
              <a:gd name="connsiteY147" fmla="*/ 622620 h 1674628"/>
              <a:gd name="connsiteX148" fmla="*/ 2961551 w 3521328"/>
              <a:gd name="connsiteY148" fmla="*/ 588449 h 1674628"/>
              <a:gd name="connsiteX149" fmla="*/ 3003274 w 3521328"/>
              <a:gd name="connsiteY149" fmla="*/ 644836 h 1674628"/>
              <a:gd name="connsiteX150" fmla="*/ 2941601 w 3521328"/>
              <a:gd name="connsiteY150" fmla="*/ 657320 h 1674628"/>
              <a:gd name="connsiteX151" fmla="*/ 2926334 w 3521328"/>
              <a:gd name="connsiteY151" fmla="*/ 573321 h 1674628"/>
              <a:gd name="connsiteX152" fmla="*/ 2958337 w 3521328"/>
              <a:gd name="connsiteY152" fmla="*/ 548990 h 1674628"/>
              <a:gd name="connsiteX153" fmla="*/ 3116235 w 3521328"/>
              <a:gd name="connsiteY153" fmla="*/ 579510 h 1674628"/>
              <a:gd name="connsiteX154" fmla="*/ 3127014 w 3521328"/>
              <a:gd name="connsiteY154" fmla="*/ 754277 h 1674628"/>
              <a:gd name="connsiteX155" fmla="*/ 3012093 w 3521328"/>
              <a:gd name="connsiteY155" fmla="*/ 785963 h 1674628"/>
              <a:gd name="connsiteX156" fmla="*/ 2957926 w 3521328"/>
              <a:gd name="connsiteY156" fmla="*/ 819392 h 1674628"/>
              <a:gd name="connsiteX157" fmla="*/ 3026615 w 3521328"/>
              <a:gd name="connsiteY157" fmla="*/ 469697 h 1674628"/>
              <a:gd name="connsiteX158" fmla="*/ 3095285 w 3521328"/>
              <a:gd name="connsiteY158" fmla="*/ 406224 h 1674628"/>
              <a:gd name="connsiteX159" fmla="*/ 3086564 w 3521328"/>
              <a:gd name="connsiteY159" fmla="*/ 355443 h 1674628"/>
              <a:gd name="connsiteX160" fmla="*/ 3004607 w 3521328"/>
              <a:gd name="connsiteY160" fmla="*/ 258643 h 1674628"/>
              <a:gd name="connsiteX161" fmla="*/ 3057932 w 3521328"/>
              <a:gd name="connsiteY161" fmla="*/ 342961 h 1674628"/>
              <a:gd name="connsiteX162" fmla="*/ 3009879 w 3521328"/>
              <a:gd name="connsiteY162" fmla="*/ 432883 h 1674628"/>
              <a:gd name="connsiteX163" fmla="*/ 2978346 w 3521328"/>
              <a:gd name="connsiteY163" fmla="*/ 431560 h 1674628"/>
              <a:gd name="connsiteX164" fmla="*/ 2985852 w 3521328"/>
              <a:gd name="connsiteY164" fmla="*/ 390937 h 1674628"/>
              <a:gd name="connsiteX165" fmla="*/ 2978248 w 3521328"/>
              <a:gd name="connsiteY165" fmla="*/ 389349 h 1674628"/>
              <a:gd name="connsiteX166" fmla="*/ 2926707 w 3521328"/>
              <a:gd name="connsiteY166" fmla="*/ 352322 h 1674628"/>
              <a:gd name="connsiteX167" fmla="*/ 2879907 w 3521328"/>
              <a:gd name="connsiteY167" fmla="*/ 403313 h 1674628"/>
              <a:gd name="connsiteX168" fmla="*/ 2932037 w 3521328"/>
              <a:gd name="connsiteY168" fmla="*/ 462028 h 1674628"/>
              <a:gd name="connsiteX169" fmla="*/ 3026615 w 3521328"/>
              <a:gd name="connsiteY169" fmla="*/ 469697 h 1674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</a:cxnLst>
            <a:rect l="l" t="t" r="r" b="b"/>
            <a:pathLst>
              <a:path w="3521328" h="1674628">
                <a:moveTo>
                  <a:pt x="749065" y="1644347"/>
                </a:moveTo>
                <a:cubicBezTo>
                  <a:pt x="818668" y="1676304"/>
                  <a:pt x="895350" y="1676893"/>
                  <a:pt x="970340" y="1672927"/>
                </a:cubicBezTo>
                <a:cubicBezTo>
                  <a:pt x="1016126" y="1640653"/>
                  <a:pt x="1062336" y="1607858"/>
                  <a:pt x="1098142" y="1564218"/>
                </a:cubicBezTo>
                <a:lnTo>
                  <a:pt x="1109286" y="1562738"/>
                </a:lnTo>
                <a:cubicBezTo>
                  <a:pt x="1107775" y="1551389"/>
                  <a:pt x="1106172" y="1540051"/>
                  <a:pt x="1104478" y="1528727"/>
                </a:cubicBezTo>
                <a:cubicBezTo>
                  <a:pt x="1195788" y="1553428"/>
                  <a:pt x="1297501" y="1536661"/>
                  <a:pt x="1367263" y="1470011"/>
                </a:cubicBezTo>
                <a:cubicBezTo>
                  <a:pt x="1371330" y="1416427"/>
                  <a:pt x="1385801" y="1347081"/>
                  <a:pt x="1333306" y="1311430"/>
                </a:cubicBezTo>
                <a:cubicBezTo>
                  <a:pt x="1246434" y="1255624"/>
                  <a:pt x="1138806" y="1297678"/>
                  <a:pt x="1045489" y="1270699"/>
                </a:cubicBezTo>
                <a:cubicBezTo>
                  <a:pt x="1002026" y="1259750"/>
                  <a:pt x="1014490" y="1206590"/>
                  <a:pt x="1007784" y="1173108"/>
                </a:cubicBezTo>
                <a:cubicBezTo>
                  <a:pt x="1046969" y="1161576"/>
                  <a:pt x="1087950" y="1151367"/>
                  <a:pt x="1125656" y="1172949"/>
                </a:cubicBezTo>
                <a:cubicBezTo>
                  <a:pt x="1199327" y="1240761"/>
                  <a:pt x="1302677" y="1256788"/>
                  <a:pt x="1397683" y="1273292"/>
                </a:cubicBezTo>
                <a:cubicBezTo>
                  <a:pt x="1400640" y="1333541"/>
                  <a:pt x="1420339" y="1390615"/>
                  <a:pt x="1444842" y="1445045"/>
                </a:cubicBezTo>
                <a:cubicBezTo>
                  <a:pt x="1483395" y="1470329"/>
                  <a:pt x="1520889" y="1499528"/>
                  <a:pt x="1566042" y="1512752"/>
                </a:cubicBezTo>
                <a:cubicBezTo>
                  <a:pt x="1632848" y="1537825"/>
                  <a:pt x="1704670" y="1519416"/>
                  <a:pt x="1771106" y="1502490"/>
                </a:cubicBezTo>
                <a:cubicBezTo>
                  <a:pt x="1790594" y="1474983"/>
                  <a:pt x="1810609" y="1447689"/>
                  <a:pt x="1831416" y="1420924"/>
                </a:cubicBezTo>
                <a:cubicBezTo>
                  <a:pt x="1843668" y="1337826"/>
                  <a:pt x="1777759" y="1282972"/>
                  <a:pt x="1713173" y="1247109"/>
                </a:cubicBezTo>
                <a:cubicBezTo>
                  <a:pt x="1697225" y="1247268"/>
                  <a:pt x="1665326" y="1247637"/>
                  <a:pt x="1649324" y="1248008"/>
                </a:cubicBezTo>
                <a:cubicBezTo>
                  <a:pt x="1612410" y="1269800"/>
                  <a:pt x="1577873" y="1295615"/>
                  <a:pt x="1551889" y="1330207"/>
                </a:cubicBezTo>
                <a:lnTo>
                  <a:pt x="1550252" y="1287416"/>
                </a:lnTo>
                <a:cubicBezTo>
                  <a:pt x="1595352" y="1165861"/>
                  <a:pt x="1745123" y="1147665"/>
                  <a:pt x="1853120" y="1184638"/>
                </a:cubicBezTo>
                <a:cubicBezTo>
                  <a:pt x="1985628" y="1229440"/>
                  <a:pt x="2116638" y="1278686"/>
                  <a:pt x="2251940" y="1314233"/>
                </a:cubicBezTo>
                <a:cubicBezTo>
                  <a:pt x="2312987" y="1320157"/>
                  <a:pt x="2374249" y="1324601"/>
                  <a:pt x="2435668" y="1325553"/>
                </a:cubicBezTo>
                <a:cubicBezTo>
                  <a:pt x="2434355" y="1317725"/>
                  <a:pt x="2431984" y="1302120"/>
                  <a:pt x="2430651" y="1294345"/>
                </a:cubicBezTo>
                <a:cubicBezTo>
                  <a:pt x="2250039" y="1282019"/>
                  <a:pt x="2087712" y="1195959"/>
                  <a:pt x="1936826" y="1102651"/>
                </a:cubicBezTo>
                <a:cubicBezTo>
                  <a:pt x="1851060" y="1079798"/>
                  <a:pt x="1763870" y="1062872"/>
                  <a:pt x="1675307" y="1057688"/>
                </a:cubicBezTo>
                <a:cubicBezTo>
                  <a:pt x="1663836" y="1007971"/>
                  <a:pt x="1647437" y="959524"/>
                  <a:pt x="1626352" y="913071"/>
                </a:cubicBezTo>
                <a:cubicBezTo>
                  <a:pt x="1540957" y="827381"/>
                  <a:pt x="1403809" y="818652"/>
                  <a:pt x="1300459" y="875885"/>
                </a:cubicBezTo>
                <a:cubicBezTo>
                  <a:pt x="1286729" y="895775"/>
                  <a:pt x="1272469" y="915293"/>
                  <a:pt x="1257946" y="934600"/>
                </a:cubicBezTo>
                <a:cubicBezTo>
                  <a:pt x="1256098" y="967342"/>
                  <a:pt x="1254779" y="1000245"/>
                  <a:pt x="1253879" y="1032986"/>
                </a:cubicBezTo>
                <a:lnTo>
                  <a:pt x="1298611" y="1023464"/>
                </a:lnTo>
                <a:cubicBezTo>
                  <a:pt x="1321583" y="987442"/>
                  <a:pt x="1373760" y="966390"/>
                  <a:pt x="1411097" y="992045"/>
                </a:cubicBezTo>
                <a:cubicBezTo>
                  <a:pt x="1462639" y="1016060"/>
                  <a:pt x="1444631" y="1105242"/>
                  <a:pt x="1391556" y="1114022"/>
                </a:cubicBezTo>
                <a:cubicBezTo>
                  <a:pt x="1290266" y="1129256"/>
                  <a:pt x="1165000" y="1089108"/>
                  <a:pt x="1129881" y="983159"/>
                </a:cubicBezTo>
                <a:cubicBezTo>
                  <a:pt x="1109813" y="909897"/>
                  <a:pt x="1153645" y="847057"/>
                  <a:pt x="1191353" y="789241"/>
                </a:cubicBezTo>
                <a:cubicBezTo>
                  <a:pt x="1224359" y="771787"/>
                  <a:pt x="1256836" y="751898"/>
                  <a:pt x="1293382" y="742429"/>
                </a:cubicBezTo>
                <a:cubicBezTo>
                  <a:pt x="1421817" y="697044"/>
                  <a:pt x="1551889" y="765280"/>
                  <a:pt x="1664746" y="821773"/>
                </a:cubicBezTo>
                <a:cubicBezTo>
                  <a:pt x="1834003" y="937244"/>
                  <a:pt x="2002148" y="1061392"/>
                  <a:pt x="2194441" y="1135973"/>
                </a:cubicBezTo>
                <a:cubicBezTo>
                  <a:pt x="2485583" y="1271441"/>
                  <a:pt x="2839673" y="1343962"/>
                  <a:pt x="3140164" y="1195219"/>
                </a:cubicBezTo>
                <a:cubicBezTo>
                  <a:pt x="3252067" y="1135180"/>
                  <a:pt x="3367458" y="1081649"/>
                  <a:pt x="3473814" y="1011934"/>
                </a:cubicBezTo>
                <a:lnTo>
                  <a:pt x="3473814" y="968453"/>
                </a:lnTo>
                <a:cubicBezTo>
                  <a:pt x="3258887" y="1076255"/>
                  <a:pt x="3035278" y="1198974"/>
                  <a:pt x="2787700" y="1192997"/>
                </a:cubicBezTo>
                <a:cubicBezTo>
                  <a:pt x="2495245" y="1196540"/>
                  <a:pt x="2215038" y="1066786"/>
                  <a:pt x="1999189" y="874774"/>
                </a:cubicBezTo>
                <a:cubicBezTo>
                  <a:pt x="1798515" y="677527"/>
                  <a:pt x="1541327" y="523653"/>
                  <a:pt x="1257736" y="493131"/>
                </a:cubicBezTo>
                <a:lnTo>
                  <a:pt x="1114512" y="493131"/>
                </a:lnTo>
                <a:cubicBezTo>
                  <a:pt x="935801" y="507678"/>
                  <a:pt x="771140" y="602996"/>
                  <a:pt x="651471" y="733702"/>
                </a:cubicBezTo>
                <a:cubicBezTo>
                  <a:pt x="603782" y="787390"/>
                  <a:pt x="571832" y="852453"/>
                  <a:pt x="527894" y="908998"/>
                </a:cubicBezTo>
                <a:cubicBezTo>
                  <a:pt x="475347" y="977551"/>
                  <a:pt x="429455" y="1061233"/>
                  <a:pt x="345961" y="1096144"/>
                </a:cubicBezTo>
                <a:cubicBezTo>
                  <a:pt x="288926" y="1111802"/>
                  <a:pt x="229251" y="1103762"/>
                  <a:pt x="171317" y="1097096"/>
                </a:cubicBezTo>
                <a:cubicBezTo>
                  <a:pt x="138628" y="1063084"/>
                  <a:pt x="120619" y="1013467"/>
                  <a:pt x="147183" y="969776"/>
                </a:cubicBezTo>
                <a:cubicBezTo>
                  <a:pt x="176123" y="931691"/>
                  <a:pt x="227719" y="947082"/>
                  <a:pt x="265215" y="960254"/>
                </a:cubicBezTo>
                <a:cubicBezTo>
                  <a:pt x="255289" y="989821"/>
                  <a:pt x="242352" y="1018290"/>
                  <a:pt x="226610" y="1045206"/>
                </a:cubicBezTo>
                <a:cubicBezTo>
                  <a:pt x="244988" y="1071652"/>
                  <a:pt x="278945" y="1073293"/>
                  <a:pt x="306776" y="1083290"/>
                </a:cubicBezTo>
                <a:cubicBezTo>
                  <a:pt x="395869" y="1023676"/>
                  <a:pt x="361910" y="849860"/>
                  <a:pt x="249055" y="842456"/>
                </a:cubicBezTo>
                <a:cubicBezTo>
                  <a:pt x="196192" y="839282"/>
                  <a:pt x="140265" y="837219"/>
                  <a:pt x="90412" y="858060"/>
                </a:cubicBezTo>
                <a:cubicBezTo>
                  <a:pt x="32848" y="894081"/>
                  <a:pt x="10615" y="968294"/>
                  <a:pt x="17850" y="1033145"/>
                </a:cubicBezTo>
                <a:cubicBezTo>
                  <a:pt x="26353" y="1096727"/>
                  <a:pt x="-25983" y="1166230"/>
                  <a:pt x="17481" y="1224099"/>
                </a:cubicBezTo>
                <a:cubicBezTo>
                  <a:pt x="56824" y="1273820"/>
                  <a:pt x="126957" y="1272762"/>
                  <a:pt x="183939" y="1285035"/>
                </a:cubicBezTo>
                <a:cubicBezTo>
                  <a:pt x="239813" y="1356974"/>
                  <a:pt x="334238" y="1371254"/>
                  <a:pt x="414984" y="1334652"/>
                </a:cubicBezTo>
                <a:cubicBezTo>
                  <a:pt x="463253" y="1300799"/>
                  <a:pt x="511469" y="1266785"/>
                  <a:pt x="557679" y="1230023"/>
                </a:cubicBezTo>
                <a:cubicBezTo>
                  <a:pt x="616720" y="1182787"/>
                  <a:pt x="697257" y="1185219"/>
                  <a:pt x="768710" y="1187812"/>
                </a:cubicBezTo>
                <a:cubicBezTo>
                  <a:pt x="849985" y="1192626"/>
                  <a:pt x="937387" y="1256788"/>
                  <a:pt x="925714" y="1346500"/>
                </a:cubicBezTo>
                <a:cubicBezTo>
                  <a:pt x="921068" y="1462183"/>
                  <a:pt x="760736" y="1507727"/>
                  <a:pt x="682788" y="1432773"/>
                </a:cubicBezTo>
                <a:cubicBezTo>
                  <a:pt x="653478" y="1404526"/>
                  <a:pt x="662561" y="1362527"/>
                  <a:pt x="663827" y="1326452"/>
                </a:cubicBezTo>
                <a:cubicBezTo>
                  <a:pt x="709668" y="1305082"/>
                  <a:pt x="758888" y="1285934"/>
                  <a:pt x="809532" y="1302650"/>
                </a:cubicBezTo>
                <a:cubicBezTo>
                  <a:pt x="776843" y="1316983"/>
                  <a:pt x="716745" y="1322750"/>
                  <a:pt x="732164" y="1373847"/>
                </a:cubicBezTo>
                <a:cubicBezTo>
                  <a:pt x="736601" y="1412354"/>
                  <a:pt x="788937" y="1414417"/>
                  <a:pt x="819197" y="1409922"/>
                </a:cubicBezTo>
                <a:cubicBezTo>
                  <a:pt x="866726" y="1390774"/>
                  <a:pt x="863557" y="1332430"/>
                  <a:pt x="865563" y="1290378"/>
                </a:cubicBezTo>
                <a:cubicBezTo>
                  <a:pt x="852204" y="1275567"/>
                  <a:pt x="838630" y="1260492"/>
                  <a:pt x="825480" y="1245417"/>
                </a:cubicBezTo>
                <a:cubicBezTo>
                  <a:pt x="748642" y="1220344"/>
                  <a:pt x="660713" y="1213678"/>
                  <a:pt x="584770" y="1245046"/>
                </a:cubicBezTo>
                <a:cubicBezTo>
                  <a:pt x="491825" y="1286833"/>
                  <a:pt x="469909" y="1417909"/>
                  <a:pt x="519075" y="1499740"/>
                </a:cubicBezTo>
                <a:cubicBezTo>
                  <a:pt x="551025" y="1557925"/>
                  <a:pt x="621157" y="1564960"/>
                  <a:pt x="678878" y="1579453"/>
                </a:cubicBezTo>
                <a:cubicBezTo>
                  <a:pt x="702115" y="1601194"/>
                  <a:pt x="725458" y="1622775"/>
                  <a:pt x="749012" y="1644347"/>
                </a:cubicBezTo>
                <a:moveTo>
                  <a:pt x="747744" y="1108787"/>
                </a:moveTo>
                <a:cubicBezTo>
                  <a:pt x="705731" y="1084038"/>
                  <a:pt x="675772" y="1043027"/>
                  <a:pt x="664936" y="995429"/>
                </a:cubicBezTo>
                <a:cubicBezTo>
                  <a:pt x="674073" y="971415"/>
                  <a:pt x="682945" y="947295"/>
                  <a:pt x="692240" y="923121"/>
                </a:cubicBezTo>
                <a:cubicBezTo>
                  <a:pt x="729895" y="869961"/>
                  <a:pt x="777582" y="825159"/>
                  <a:pt x="840322" y="803788"/>
                </a:cubicBezTo>
                <a:cubicBezTo>
                  <a:pt x="800448" y="834467"/>
                  <a:pt x="766862" y="872024"/>
                  <a:pt x="737869" y="912859"/>
                </a:cubicBezTo>
                <a:cubicBezTo>
                  <a:pt x="725088" y="968084"/>
                  <a:pt x="747374" y="1018123"/>
                  <a:pt x="782757" y="1059382"/>
                </a:cubicBezTo>
                <a:cubicBezTo>
                  <a:pt x="798389" y="1061602"/>
                  <a:pt x="813969" y="1063983"/>
                  <a:pt x="829547" y="1066417"/>
                </a:cubicBezTo>
                <a:cubicBezTo>
                  <a:pt x="829759" y="1050812"/>
                  <a:pt x="829917" y="1019762"/>
                  <a:pt x="830129" y="1004316"/>
                </a:cubicBezTo>
                <a:lnTo>
                  <a:pt x="841799" y="1004159"/>
                </a:lnTo>
                <a:cubicBezTo>
                  <a:pt x="847926" y="957663"/>
                  <a:pt x="892867" y="966602"/>
                  <a:pt x="928092" y="964380"/>
                </a:cubicBezTo>
                <a:cubicBezTo>
                  <a:pt x="953177" y="989452"/>
                  <a:pt x="975251" y="1017699"/>
                  <a:pt x="982328" y="1053034"/>
                </a:cubicBezTo>
                <a:cubicBezTo>
                  <a:pt x="957614" y="1083712"/>
                  <a:pt x="934059" y="1125342"/>
                  <a:pt x="888959" y="1124602"/>
                </a:cubicBezTo>
                <a:cubicBezTo>
                  <a:pt x="841429" y="1136503"/>
                  <a:pt x="793901" y="1118678"/>
                  <a:pt x="747744" y="1108787"/>
                </a:cubicBezTo>
                <a:close/>
                <a:moveTo>
                  <a:pt x="2957926" y="819392"/>
                </a:moveTo>
                <a:cubicBezTo>
                  <a:pt x="2908226" y="831401"/>
                  <a:pt x="2857899" y="821985"/>
                  <a:pt x="2809258" y="809872"/>
                </a:cubicBezTo>
                <a:cubicBezTo>
                  <a:pt x="2783271" y="782895"/>
                  <a:pt x="2757128" y="755600"/>
                  <a:pt x="2739177" y="722488"/>
                </a:cubicBezTo>
                <a:lnTo>
                  <a:pt x="2732043" y="720107"/>
                </a:lnTo>
                <a:cubicBezTo>
                  <a:pt x="2733885" y="714660"/>
                  <a:pt x="2737589" y="703920"/>
                  <a:pt x="2739549" y="698473"/>
                </a:cubicBezTo>
                <a:cubicBezTo>
                  <a:pt x="2676543" y="702968"/>
                  <a:pt x="2612008" y="679060"/>
                  <a:pt x="2574733" y="626534"/>
                </a:cubicBezTo>
                <a:cubicBezTo>
                  <a:pt x="2578789" y="591095"/>
                  <a:pt x="2578104" y="543912"/>
                  <a:pt x="2617083" y="527302"/>
                </a:cubicBezTo>
                <a:cubicBezTo>
                  <a:pt x="2681089" y="501964"/>
                  <a:pt x="2746310" y="543170"/>
                  <a:pt x="2810943" y="537458"/>
                </a:cubicBezTo>
                <a:cubicBezTo>
                  <a:pt x="2840830" y="535872"/>
                  <a:pt x="2839419" y="499532"/>
                  <a:pt x="2848022" y="478533"/>
                </a:cubicBezTo>
                <a:cubicBezTo>
                  <a:pt x="2823839" y="465995"/>
                  <a:pt x="2798224" y="454094"/>
                  <a:pt x="2770807" y="463351"/>
                </a:cubicBezTo>
                <a:cubicBezTo>
                  <a:pt x="2713876" y="498262"/>
                  <a:pt x="2644069" y="495512"/>
                  <a:pt x="2579632" y="494189"/>
                </a:cubicBezTo>
                <a:cubicBezTo>
                  <a:pt x="2570127" y="533173"/>
                  <a:pt x="2549961" y="567927"/>
                  <a:pt x="2526973" y="600403"/>
                </a:cubicBezTo>
                <a:cubicBezTo>
                  <a:pt x="2498459" y="611988"/>
                  <a:pt x="2470218" y="626271"/>
                  <a:pt x="2438941" y="629127"/>
                </a:cubicBezTo>
                <a:cubicBezTo>
                  <a:pt x="2391946" y="637008"/>
                  <a:pt x="2347224" y="615797"/>
                  <a:pt x="2305814" y="596277"/>
                </a:cubicBezTo>
                <a:cubicBezTo>
                  <a:pt x="2296525" y="575737"/>
                  <a:pt x="2286785" y="555401"/>
                  <a:pt x="2276614" y="535289"/>
                </a:cubicBezTo>
                <a:cubicBezTo>
                  <a:pt x="2279083" y="479432"/>
                  <a:pt x="2329253" y="452031"/>
                  <a:pt x="2376150" y="436797"/>
                </a:cubicBezTo>
                <a:cubicBezTo>
                  <a:pt x="2386615" y="438966"/>
                  <a:pt x="2407467" y="443304"/>
                  <a:pt x="2417873" y="445577"/>
                </a:cubicBezTo>
                <a:cubicBezTo>
                  <a:pt x="2439372" y="464515"/>
                  <a:pt x="2458695" y="485778"/>
                  <a:pt x="2471375" y="511698"/>
                </a:cubicBezTo>
                <a:lnTo>
                  <a:pt x="2477862" y="483980"/>
                </a:lnTo>
                <a:cubicBezTo>
                  <a:pt x="2463712" y="398818"/>
                  <a:pt x="2367821" y="367768"/>
                  <a:pt x="2292350" y="378188"/>
                </a:cubicBezTo>
                <a:cubicBezTo>
                  <a:pt x="2199771" y="390513"/>
                  <a:pt x="2107623" y="405959"/>
                  <a:pt x="2014397" y="411883"/>
                </a:cubicBezTo>
                <a:cubicBezTo>
                  <a:pt x="1973575" y="408203"/>
                  <a:pt x="1932912" y="402856"/>
                  <a:pt x="1892517" y="395856"/>
                </a:cubicBezTo>
                <a:lnTo>
                  <a:pt x="1899753" y="376073"/>
                </a:lnTo>
                <a:cubicBezTo>
                  <a:pt x="2019747" y="391096"/>
                  <a:pt x="2137078" y="355602"/>
                  <a:pt x="2247824" y="313919"/>
                </a:cubicBezTo>
                <a:cubicBezTo>
                  <a:pt x="2306970" y="309899"/>
                  <a:pt x="2366273" y="310005"/>
                  <a:pt x="2425007" y="317886"/>
                </a:cubicBezTo>
                <a:cubicBezTo>
                  <a:pt x="2438843" y="286864"/>
                  <a:pt x="2455736" y="257306"/>
                  <a:pt x="2475432" y="229656"/>
                </a:cubicBezTo>
                <a:cubicBezTo>
                  <a:pt x="2542299" y="184590"/>
                  <a:pt x="2633350" y="196385"/>
                  <a:pt x="2693808" y="247007"/>
                </a:cubicBezTo>
                <a:cubicBezTo>
                  <a:pt x="2700314" y="261764"/>
                  <a:pt x="2707233" y="276311"/>
                  <a:pt x="2714248" y="290804"/>
                </a:cubicBezTo>
                <a:cubicBezTo>
                  <a:pt x="2711289" y="312431"/>
                  <a:pt x="2707997" y="334016"/>
                  <a:pt x="2704430" y="355549"/>
                </a:cubicBezTo>
                <a:lnTo>
                  <a:pt x="2676327" y="343648"/>
                </a:lnTo>
                <a:cubicBezTo>
                  <a:pt x="2665764" y="317199"/>
                  <a:pt x="2634290" y="296781"/>
                  <a:pt x="2606618" y="308737"/>
                </a:cubicBezTo>
                <a:cubicBezTo>
                  <a:pt x="2569716" y="317835"/>
                  <a:pt x="2570186" y="378453"/>
                  <a:pt x="2603875" y="390937"/>
                </a:cubicBezTo>
                <a:cubicBezTo>
                  <a:pt x="2668409" y="413787"/>
                  <a:pt x="2755600" y="403578"/>
                  <a:pt x="2792032" y="338835"/>
                </a:cubicBezTo>
                <a:cubicBezTo>
                  <a:pt x="2814490" y="293556"/>
                  <a:pt x="2793737" y="246901"/>
                  <a:pt x="2776353" y="204319"/>
                </a:cubicBezTo>
                <a:cubicBezTo>
                  <a:pt x="2756913" y="188716"/>
                  <a:pt x="2738118" y="171524"/>
                  <a:pt x="2715366" y="160681"/>
                </a:cubicBezTo>
                <a:cubicBezTo>
                  <a:pt x="2636936" y="114662"/>
                  <a:pt x="2542985" y="142644"/>
                  <a:pt x="2461870" y="165176"/>
                </a:cubicBezTo>
                <a:cubicBezTo>
                  <a:pt x="2336229" y="218972"/>
                  <a:pt x="2210217" y="278639"/>
                  <a:pt x="2074758" y="302760"/>
                </a:cubicBezTo>
                <a:cubicBezTo>
                  <a:pt x="1866693" y="354120"/>
                  <a:pt x="1625348" y="356289"/>
                  <a:pt x="1447167" y="220770"/>
                </a:cubicBezTo>
                <a:cubicBezTo>
                  <a:pt x="1381417" y="167292"/>
                  <a:pt x="1312499" y="117571"/>
                  <a:pt x="1251610" y="58434"/>
                </a:cubicBezTo>
                <a:lnTo>
                  <a:pt x="1257154" y="30028"/>
                </a:lnTo>
                <a:cubicBezTo>
                  <a:pt x="1384374" y="127886"/>
                  <a:pt x="1515398" y="236586"/>
                  <a:pt x="1678529" y="264357"/>
                </a:cubicBezTo>
                <a:cubicBezTo>
                  <a:pt x="1869809" y="303975"/>
                  <a:pt x="2070015" y="254941"/>
                  <a:pt x="2235831" y="157083"/>
                </a:cubicBezTo>
                <a:cubicBezTo>
                  <a:pt x="2392377" y="53831"/>
                  <a:pt x="2580534" y="-13875"/>
                  <a:pt x="2770337" y="2416"/>
                </a:cubicBezTo>
                <a:lnTo>
                  <a:pt x="2864288" y="20718"/>
                </a:lnTo>
                <a:cubicBezTo>
                  <a:pt x="2979620" y="52985"/>
                  <a:pt x="3075413" y="136295"/>
                  <a:pt x="3137322" y="236957"/>
                </a:cubicBezTo>
                <a:cubicBezTo>
                  <a:pt x="3161819" y="278109"/>
                  <a:pt x="3174499" y="324711"/>
                  <a:pt x="3196135" y="367238"/>
                </a:cubicBezTo>
                <a:cubicBezTo>
                  <a:pt x="3221925" y="418759"/>
                  <a:pt x="3241347" y="479220"/>
                  <a:pt x="3291673" y="512703"/>
                </a:cubicBezTo>
                <a:cubicBezTo>
                  <a:pt x="3327067" y="530158"/>
                  <a:pt x="3367203" y="532592"/>
                  <a:pt x="3406065" y="535607"/>
                </a:cubicBezTo>
                <a:cubicBezTo>
                  <a:pt x="3431777" y="517622"/>
                  <a:pt x="3449905" y="487472"/>
                  <a:pt x="3438009" y="455523"/>
                </a:cubicBezTo>
                <a:cubicBezTo>
                  <a:pt x="3423860" y="426959"/>
                  <a:pt x="3388055" y="430449"/>
                  <a:pt x="3361813" y="434259"/>
                </a:cubicBezTo>
                <a:cubicBezTo>
                  <a:pt x="3364773" y="454887"/>
                  <a:pt x="3369319" y="475147"/>
                  <a:pt x="3376394" y="494666"/>
                </a:cubicBezTo>
                <a:cubicBezTo>
                  <a:pt x="3360971" y="509582"/>
                  <a:pt x="3338512" y="506302"/>
                  <a:pt x="3318973" y="509370"/>
                </a:cubicBezTo>
                <a:cubicBezTo>
                  <a:pt x="3268117" y="459013"/>
                  <a:pt x="3312427" y="349784"/>
                  <a:pt x="3387369" y="359357"/>
                </a:cubicBezTo>
                <a:cubicBezTo>
                  <a:pt x="3422429" y="364013"/>
                  <a:pt x="3459292" y="369831"/>
                  <a:pt x="3489394" y="389773"/>
                </a:cubicBezTo>
                <a:cubicBezTo>
                  <a:pt x="3522573" y="420716"/>
                  <a:pt x="3527747" y="471973"/>
                  <a:pt x="3514754" y="513443"/>
                </a:cubicBezTo>
                <a:cubicBezTo>
                  <a:pt x="3501133" y="553909"/>
                  <a:pt x="3526630" y="606011"/>
                  <a:pt x="3490825" y="638225"/>
                </a:cubicBezTo>
                <a:cubicBezTo>
                  <a:pt x="3458724" y="665730"/>
                  <a:pt x="3412885" y="656050"/>
                  <a:pt x="3373964" y="656790"/>
                </a:cubicBezTo>
                <a:cubicBezTo>
                  <a:pt x="3328223" y="696675"/>
                  <a:pt x="3264472" y="693923"/>
                  <a:pt x="3216164" y="659699"/>
                </a:cubicBezTo>
                <a:cubicBezTo>
                  <a:pt x="3188531" y="631661"/>
                  <a:pt x="3161761" y="602784"/>
                  <a:pt x="3135892" y="573111"/>
                </a:cubicBezTo>
                <a:cubicBezTo>
                  <a:pt x="3103144" y="534761"/>
                  <a:pt x="3050074" y="526032"/>
                  <a:pt x="3002863" y="518627"/>
                </a:cubicBezTo>
                <a:cubicBezTo>
                  <a:pt x="2948989" y="511433"/>
                  <a:pt x="2883513" y="542165"/>
                  <a:pt x="2879809" y="602307"/>
                </a:cubicBezTo>
                <a:cubicBezTo>
                  <a:pt x="2868188" y="678426"/>
                  <a:pt x="2967587" y="728624"/>
                  <a:pt x="3028164" y="689640"/>
                </a:cubicBezTo>
                <a:cubicBezTo>
                  <a:pt x="3050975" y="674934"/>
                  <a:pt x="3050328" y="646318"/>
                  <a:pt x="3054032" y="622620"/>
                </a:cubicBezTo>
                <a:cubicBezTo>
                  <a:pt x="3026733" y="602784"/>
                  <a:pt x="2996886" y="584007"/>
                  <a:pt x="2961551" y="588449"/>
                </a:cubicBezTo>
                <a:cubicBezTo>
                  <a:pt x="2981090" y="601991"/>
                  <a:pt x="3019854" y="613416"/>
                  <a:pt x="3003274" y="644836"/>
                </a:cubicBezTo>
                <a:cubicBezTo>
                  <a:pt x="2995455" y="669434"/>
                  <a:pt x="2960865" y="664091"/>
                  <a:pt x="2941601" y="657320"/>
                </a:cubicBezTo>
                <a:cubicBezTo>
                  <a:pt x="2912929" y="638753"/>
                  <a:pt x="2922376" y="600986"/>
                  <a:pt x="2926334" y="573321"/>
                </a:cubicBezTo>
                <a:cubicBezTo>
                  <a:pt x="2936995" y="565280"/>
                  <a:pt x="2947774" y="557187"/>
                  <a:pt x="2958337" y="548990"/>
                </a:cubicBezTo>
                <a:cubicBezTo>
                  <a:pt x="3011897" y="542430"/>
                  <a:pt x="3070396" y="549306"/>
                  <a:pt x="3116235" y="579510"/>
                </a:cubicBezTo>
                <a:cubicBezTo>
                  <a:pt x="3171853" y="618653"/>
                  <a:pt x="3169580" y="707094"/>
                  <a:pt x="3127014" y="754277"/>
                </a:cubicBezTo>
                <a:cubicBezTo>
                  <a:pt x="3098715" y="788185"/>
                  <a:pt x="3051818" y="783900"/>
                  <a:pt x="3012093" y="785963"/>
                </a:cubicBezTo>
                <a:cubicBezTo>
                  <a:pt x="2994142" y="797228"/>
                  <a:pt x="2976092" y="808286"/>
                  <a:pt x="2957926" y="819392"/>
                </a:cubicBezTo>
                <a:moveTo>
                  <a:pt x="3026615" y="469697"/>
                </a:moveTo>
                <a:cubicBezTo>
                  <a:pt x="3057266" y="458927"/>
                  <a:pt x="3082116" y="435959"/>
                  <a:pt x="3095285" y="406224"/>
                </a:cubicBezTo>
                <a:cubicBezTo>
                  <a:pt x="3092365" y="389349"/>
                  <a:pt x="3089563" y="372422"/>
                  <a:pt x="3086564" y="355443"/>
                </a:cubicBezTo>
                <a:cubicBezTo>
                  <a:pt x="3068613" y="315929"/>
                  <a:pt x="3042999" y="280597"/>
                  <a:pt x="3004607" y="258643"/>
                </a:cubicBezTo>
                <a:cubicBezTo>
                  <a:pt x="3026498" y="283918"/>
                  <a:pt x="3044469" y="312339"/>
                  <a:pt x="3057932" y="342961"/>
                </a:cubicBezTo>
                <a:cubicBezTo>
                  <a:pt x="3059304" y="380675"/>
                  <a:pt x="3038393" y="410507"/>
                  <a:pt x="3009879" y="432883"/>
                </a:cubicBezTo>
                <a:cubicBezTo>
                  <a:pt x="2999374" y="432380"/>
                  <a:pt x="2988870" y="431940"/>
                  <a:pt x="2978346" y="431560"/>
                </a:cubicBezTo>
                <a:cubicBezTo>
                  <a:pt x="2980208" y="421352"/>
                  <a:pt x="2984049" y="401040"/>
                  <a:pt x="2985852" y="390937"/>
                </a:cubicBezTo>
                <a:lnTo>
                  <a:pt x="2978248" y="389349"/>
                </a:lnTo>
                <a:cubicBezTo>
                  <a:pt x="2980090" y="358140"/>
                  <a:pt x="2949518" y="358299"/>
                  <a:pt x="2926707" y="352322"/>
                </a:cubicBezTo>
                <a:cubicBezTo>
                  <a:pt x="2907050" y="365546"/>
                  <a:pt x="2889001" y="381152"/>
                  <a:pt x="2879907" y="403313"/>
                </a:cubicBezTo>
                <a:cubicBezTo>
                  <a:pt x="2892215" y="426535"/>
                  <a:pt x="2902366" y="456738"/>
                  <a:pt x="2932037" y="462028"/>
                </a:cubicBezTo>
                <a:cubicBezTo>
                  <a:pt x="2961669" y="475781"/>
                  <a:pt x="2995102" y="470227"/>
                  <a:pt x="3026615" y="469697"/>
                </a:cubicBezTo>
                <a:close/>
              </a:path>
            </a:pathLst>
          </a:custGeom>
          <a:solidFill>
            <a:srgbClr val="377C6F">
              <a:alpha val="60000"/>
            </a:srgbClr>
          </a:solidFill>
          <a:ln w="1957" cap="flat">
            <a:noFill/>
            <a:prstDash val="solid"/>
            <a:miter/>
          </a:ln>
        </p:spPr>
        <p:txBody>
          <a:bodyPr rtlCol="0" anchor="ctr"/>
          <a:p>
            <a:endParaRPr lang="zh-CN" altLang="en-US"/>
          </a:p>
        </p:txBody>
      </p:sp>
      <p:pic>
        <p:nvPicPr>
          <p:cNvPr id="2097184" name="图片 3"/>
          <p:cNvPicPr>
            <a:picLocks noChangeAspect="1"/>
          </p:cNvPicPr>
          <p:nvPr/>
        </p:nvPicPr>
        <p:blipFill>
          <a:blip r:embed="rId1" cstate="screen"/>
          <a:srcRect/>
          <a:stretch>
            <a:fillRect/>
          </a:stretch>
        </p:blipFill>
        <p:spPr>
          <a:xfrm>
            <a:off x="3596119" y="1306988"/>
            <a:ext cx="7376682" cy="4244025"/>
          </a:xfrm>
          <a:custGeom>
            <a:avLst/>
            <a:gdLst>
              <a:gd name="connsiteX0" fmla="*/ 0 w 10011651"/>
              <a:gd name="connsiteY0" fmla="*/ 0 h 5760001"/>
              <a:gd name="connsiteX1" fmla="*/ 7754563 w 10011651"/>
              <a:gd name="connsiteY1" fmla="*/ 0 h 5760001"/>
              <a:gd name="connsiteX2" fmla="*/ 7754563 w 10011651"/>
              <a:gd name="connsiteY2" fmla="*/ 1 h 5760001"/>
              <a:gd name="connsiteX3" fmla="*/ 7783329 w 10011651"/>
              <a:gd name="connsiteY3" fmla="*/ 1 h 5760001"/>
              <a:gd name="connsiteX4" fmla="*/ 8353002 w 10011651"/>
              <a:gd name="connsiteY4" fmla="*/ 488943 h 5760001"/>
              <a:gd name="connsiteX5" fmla="*/ 8637503 w 10011651"/>
              <a:gd name="connsiteY5" fmla="*/ 1270806 h 5760001"/>
              <a:gd name="connsiteX6" fmla="*/ 9254758 w 10011651"/>
              <a:gd name="connsiteY6" fmla="*/ 2070318 h 5760001"/>
              <a:gd name="connsiteX7" fmla="*/ 10008384 w 10011651"/>
              <a:gd name="connsiteY7" fmla="*/ 2875514 h 5760001"/>
              <a:gd name="connsiteX8" fmla="*/ 10011651 w 10011651"/>
              <a:gd name="connsiteY8" fmla="*/ 2880001 h 5760001"/>
              <a:gd name="connsiteX9" fmla="*/ 10008384 w 10011651"/>
              <a:gd name="connsiteY9" fmla="*/ 2884488 h 5760001"/>
              <a:gd name="connsiteX10" fmla="*/ 9254758 w 10011651"/>
              <a:gd name="connsiteY10" fmla="*/ 3689683 h 5760001"/>
              <a:gd name="connsiteX11" fmla="*/ 8637503 w 10011651"/>
              <a:gd name="connsiteY11" fmla="*/ 4489196 h 5760001"/>
              <a:gd name="connsiteX12" fmla="*/ 8353002 w 10011651"/>
              <a:gd name="connsiteY12" fmla="*/ 5271059 h 5760001"/>
              <a:gd name="connsiteX13" fmla="*/ 7783329 w 10011651"/>
              <a:gd name="connsiteY13" fmla="*/ 5760001 h 5760001"/>
              <a:gd name="connsiteX14" fmla="*/ 7498763 w 10011651"/>
              <a:gd name="connsiteY14" fmla="*/ 5760001 h 5760001"/>
              <a:gd name="connsiteX15" fmla="*/ 7498763 w 10011651"/>
              <a:gd name="connsiteY15" fmla="*/ 5760000 h 5760001"/>
              <a:gd name="connsiteX16" fmla="*/ 0 w 10011651"/>
              <a:gd name="connsiteY16" fmla="*/ 5760000 h 5760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011651" h="5760001">
                <a:moveTo>
                  <a:pt x="0" y="0"/>
                </a:moveTo>
                <a:lnTo>
                  <a:pt x="7754563" y="0"/>
                </a:lnTo>
                <a:lnTo>
                  <a:pt x="7754563" y="1"/>
                </a:lnTo>
                <a:lnTo>
                  <a:pt x="7783329" y="1"/>
                </a:lnTo>
                <a:cubicBezTo>
                  <a:pt x="8009463" y="50497"/>
                  <a:pt x="8189574" y="166566"/>
                  <a:pt x="8353002" y="488943"/>
                </a:cubicBezTo>
                <a:cubicBezTo>
                  <a:pt x="8516429" y="811320"/>
                  <a:pt x="8467023" y="976249"/>
                  <a:pt x="8637503" y="1270806"/>
                </a:cubicBezTo>
                <a:cubicBezTo>
                  <a:pt x="8807983" y="1565362"/>
                  <a:pt x="9105956" y="1524569"/>
                  <a:pt x="9254758" y="2070318"/>
                </a:cubicBezTo>
                <a:cubicBezTo>
                  <a:pt x="9384960" y="2547850"/>
                  <a:pt x="9941709" y="2818832"/>
                  <a:pt x="10008384" y="2875514"/>
                </a:cubicBezTo>
                <a:lnTo>
                  <a:pt x="10011651" y="2880001"/>
                </a:lnTo>
                <a:lnTo>
                  <a:pt x="10008384" y="2884488"/>
                </a:lnTo>
                <a:cubicBezTo>
                  <a:pt x="9941709" y="2941170"/>
                  <a:pt x="9384960" y="3212152"/>
                  <a:pt x="9254758" y="3689683"/>
                </a:cubicBezTo>
                <a:cubicBezTo>
                  <a:pt x="9105956" y="4235433"/>
                  <a:pt x="8807983" y="4194639"/>
                  <a:pt x="8637503" y="4489196"/>
                </a:cubicBezTo>
                <a:cubicBezTo>
                  <a:pt x="8467023" y="4783753"/>
                  <a:pt x="8516429" y="4948682"/>
                  <a:pt x="8353002" y="5271059"/>
                </a:cubicBezTo>
                <a:cubicBezTo>
                  <a:pt x="8189574" y="5593436"/>
                  <a:pt x="8009463" y="5709505"/>
                  <a:pt x="7783329" y="5760001"/>
                </a:cubicBezTo>
                <a:lnTo>
                  <a:pt x="7498763" y="5760001"/>
                </a:lnTo>
                <a:lnTo>
                  <a:pt x="7498763" y="5760000"/>
                </a:lnTo>
                <a:lnTo>
                  <a:pt x="0" y="5760000"/>
                </a:lnTo>
                <a:close/>
              </a:path>
            </a:pathLst>
          </a:custGeom>
          <a:solidFill>
            <a:srgbClr val="618061"/>
          </a:solidFill>
          <a:ln w="76200">
            <a:gradFill>
              <a:gsLst>
                <a:gs pos="0">
                  <a:srgbClr val="AD8F66"/>
                </a:gs>
                <a:gs pos="50000">
                  <a:srgbClr val="FCF2D2"/>
                </a:gs>
                <a:gs pos="100000">
                  <a:srgbClr val="AD8F66"/>
                </a:gs>
              </a:gsLst>
              <a:lin ang="5400000" scaled="1"/>
            </a:gradFill>
          </a:ln>
        </p:spPr>
      </p:pic>
      <p:sp>
        <p:nvSpPr>
          <p:cNvPr id="1048725" name="任意多边形: 形状 4"/>
          <p:cNvSpPr/>
          <p:nvPr/>
        </p:nvSpPr>
        <p:spPr>
          <a:xfrm>
            <a:off x="0" y="-13804"/>
            <a:ext cx="6545179" cy="6878706"/>
          </a:xfrm>
          <a:custGeom>
            <a:avLst/>
            <a:gdLst>
              <a:gd name="connsiteX0" fmla="*/ 6545179 w 6545179"/>
              <a:gd name="connsiteY0" fmla="*/ 3427519 h 6871804"/>
              <a:gd name="connsiteX1" fmla="*/ 6545179 w 6545179"/>
              <a:gd name="connsiteY1" fmla="*/ 3444286 h 6871804"/>
              <a:gd name="connsiteX2" fmla="*/ 6515347 w 6545179"/>
              <a:gd name="connsiteY2" fmla="*/ 3435902 h 6871804"/>
              <a:gd name="connsiteX3" fmla="*/ 0 w 6545179"/>
              <a:gd name="connsiteY3" fmla="*/ 0 h 6871804"/>
              <a:gd name="connsiteX4" fmla="*/ 6202053 w 6545179"/>
              <a:gd name="connsiteY4" fmla="*/ 0 h 6871804"/>
              <a:gd name="connsiteX5" fmla="*/ 5515148 w 6545179"/>
              <a:gd name="connsiteY5" fmla="*/ 583318 h 6871804"/>
              <a:gd name="connsiteX6" fmla="*/ 5172100 w 6545179"/>
              <a:gd name="connsiteY6" fmla="*/ 1516097 h 6871804"/>
              <a:gd name="connsiteX7" fmla="*/ 4427821 w 6545179"/>
              <a:gd name="connsiteY7" fmla="*/ 2469934 h 6871804"/>
              <a:gd name="connsiteX8" fmla="*/ 3519108 w 6545179"/>
              <a:gd name="connsiteY8" fmla="*/ 3430549 h 6871804"/>
              <a:gd name="connsiteX9" fmla="*/ 3515169 w 6545179"/>
              <a:gd name="connsiteY9" fmla="*/ 3435902 h 6871804"/>
              <a:gd name="connsiteX10" fmla="*/ 3519108 w 6545179"/>
              <a:gd name="connsiteY10" fmla="*/ 3441255 h 6871804"/>
              <a:gd name="connsiteX11" fmla="*/ 4427821 w 6545179"/>
              <a:gd name="connsiteY11" fmla="*/ 4401871 h 6871804"/>
              <a:gd name="connsiteX12" fmla="*/ 5172100 w 6545179"/>
              <a:gd name="connsiteY12" fmla="*/ 5355707 h 6871804"/>
              <a:gd name="connsiteX13" fmla="*/ 5515148 w 6545179"/>
              <a:gd name="connsiteY13" fmla="*/ 6288486 h 6871804"/>
              <a:gd name="connsiteX14" fmla="*/ 6202053 w 6545179"/>
              <a:gd name="connsiteY14" fmla="*/ 6871804 h 6871804"/>
              <a:gd name="connsiteX15" fmla="*/ 0 w 6545179"/>
              <a:gd name="connsiteY15" fmla="*/ 6871804 h 6871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545178" h="6871804">
                <a:moveTo>
                  <a:pt x="6545179" y="3427519"/>
                </a:moveTo>
                <a:lnTo>
                  <a:pt x="6545179" y="3444286"/>
                </a:lnTo>
                <a:lnTo>
                  <a:pt x="6515347" y="3435902"/>
                </a:lnTo>
                <a:close/>
                <a:moveTo>
                  <a:pt x="0" y="0"/>
                </a:moveTo>
                <a:lnTo>
                  <a:pt x="6202053" y="0"/>
                </a:lnTo>
                <a:cubicBezTo>
                  <a:pt x="5929383" y="60242"/>
                  <a:pt x="5712207" y="198716"/>
                  <a:pt x="5515148" y="583318"/>
                </a:cubicBezTo>
                <a:cubicBezTo>
                  <a:pt x="5318089" y="967921"/>
                  <a:pt x="5377663" y="1164685"/>
                  <a:pt x="5172100" y="1516097"/>
                </a:cubicBezTo>
                <a:cubicBezTo>
                  <a:pt x="4966537" y="1867510"/>
                  <a:pt x="4607245" y="1818843"/>
                  <a:pt x="4427821" y="2469934"/>
                </a:cubicBezTo>
                <a:cubicBezTo>
                  <a:pt x="4270825" y="3039639"/>
                  <a:pt x="3599504" y="3362926"/>
                  <a:pt x="3519108" y="3430549"/>
                </a:cubicBezTo>
                <a:lnTo>
                  <a:pt x="3515169" y="3435902"/>
                </a:lnTo>
                <a:lnTo>
                  <a:pt x="3519108" y="3441255"/>
                </a:lnTo>
                <a:cubicBezTo>
                  <a:pt x="3599504" y="3508878"/>
                  <a:pt x="4270825" y="3832166"/>
                  <a:pt x="4427821" y="4401871"/>
                </a:cubicBezTo>
                <a:cubicBezTo>
                  <a:pt x="4607245" y="5052962"/>
                  <a:pt x="4966537" y="5004294"/>
                  <a:pt x="5172100" y="5355707"/>
                </a:cubicBezTo>
                <a:cubicBezTo>
                  <a:pt x="5377663" y="5707120"/>
                  <a:pt x="5318089" y="5903884"/>
                  <a:pt x="5515148" y="6288486"/>
                </a:cubicBezTo>
                <a:cubicBezTo>
                  <a:pt x="5712207" y="6673088"/>
                  <a:pt x="5929383" y="6811562"/>
                  <a:pt x="6202053" y="6871804"/>
                </a:cubicBezTo>
                <a:lnTo>
                  <a:pt x="0" y="6871804"/>
                </a:lnTo>
                <a:close/>
              </a:path>
            </a:pathLst>
          </a:custGeom>
          <a:solidFill>
            <a:srgbClr val="EDE9D6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048726" name="任意多边形: 形状 5"/>
          <p:cNvSpPr/>
          <p:nvPr/>
        </p:nvSpPr>
        <p:spPr>
          <a:xfrm flipH="1">
            <a:off x="3181839" y="0"/>
            <a:ext cx="2276117" cy="1709936"/>
          </a:xfrm>
          <a:custGeom>
            <a:avLst/>
            <a:gdLst>
              <a:gd name="connsiteX0" fmla="*/ 1694637 w 2276117"/>
              <a:gd name="connsiteY0" fmla="*/ 921697 h 1709936"/>
              <a:gd name="connsiteX1" fmla="*/ 1726936 w 2276117"/>
              <a:gd name="connsiteY1" fmla="*/ 934619 h 1709936"/>
              <a:gd name="connsiteX2" fmla="*/ 1694637 w 2276117"/>
              <a:gd name="connsiteY2" fmla="*/ 992767 h 1709936"/>
              <a:gd name="connsiteX3" fmla="*/ 1694637 w 2276117"/>
              <a:gd name="connsiteY3" fmla="*/ 921697 h 1709936"/>
              <a:gd name="connsiteX4" fmla="*/ 1642950 w 2276117"/>
              <a:gd name="connsiteY4" fmla="*/ 824786 h 1709936"/>
              <a:gd name="connsiteX5" fmla="*/ 1507271 w 2276117"/>
              <a:gd name="connsiteY5" fmla="*/ 895859 h 1709936"/>
              <a:gd name="connsiteX6" fmla="*/ 1642950 w 2276117"/>
              <a:gd name="connsiteY6" fmla="*/ 824786 h 1709936"/>
              <a:gd name="connsiteX7" fmla="*/ 2119533 w 2276117"/>
              <a:gd name="connsiteY7" fmla="*/ 775919 h 1709936"/>
              <a:gd name="connsiteX8" fmla="*/ 2056441 w 2276117"/>
              <a:gd name="connsiteY8" fmla="*/ 779555 h 1709936"/>
              <a:gd name="connsiteX9" fmla="*/ 1901385 w 2276117"/>
              <a:gd name="connsiteY9" fmla="*/ 824787 h 1709936"/>
              <a:gd name="connsiteX10" fmla="*/ 1817392 w 2276117"/>
              <a:gd name="connsiteY10" fmla="*/ 895858 h 1709936"/>
              <a:gd name="connsiteX11" fmla="*/ 2276116 w 2276117"/>
              <a:gd name="connsiteY11" fmla="*/ 798940 h 1709936"/>
              <a:gd name="connsiteX12" fmla="*/ 2185668 w 2276117"/>
              <a:gd name="connsiteY12" fmla="*/ 779555 h 1709936"/>
              <a:gd name="connsiteX13" fmla="*/ 2119533 w 2276117"/>
              <a:gd name="connsiteY13" fmla="*/ 775919 h 1709936"/>
              <a:gd name="connsiteX14" fmla="*/ 208624 w 2276117"/>
              <a:gd name="connsiteY14" fmla="*/ 708492 h 1709936"/>
              <a:gd name="connsiteX15" fmla="*/ 182776 w 2276117"/>
              <a:gd name="connsiteY15" fmla="*/ 760178 h 1709936"/>
              <a:gd name="connsiteX16" fmla="*/ 208624 w 2276117"/>
              <a:gd name="connsiteY16" fmla="*/ 708492 h 1709936"/>
              <a:gd name="connsiteX17" fmla="*/ 1571878 w 2276117"/>
              <a:gd name="connsiteY17" fmla="*/ 579265 h 1709936"/>
              <a:gd name="connsiteX18" fmla="*/ 1274672 w 2276117"/>
              <a:gd name="connsiteY18" fmla="*/ 650337 h 1709936"/>
              <a:gd name="connsiteX19" fmla="*/ 1222989 w 2276117"/>
              <a:gd name="connsiteY19" fmla="*/ 650337 h 1709936"/>
              <a:gd name="connsiteX20" fmla="*/ 1294059 w 2276117"/>
              <a:gd name="connsiteY20" fmla="*/ 721408 h 1709936"/>
              <a:gd name="connsiteX21" fmla="*/ 1552492 w 2276117"/>
              <a:gd name="connsiteY21" fmla="*/ 611574 h 1709936"/>
              <a:gd name="connsiteX22" fmla="*/ 1571878 w 2276117"/>
              <a:gd name="connsiteY22" fmla="*/ 579265 h 1709936"/>
              <a:gd name="connsiteX23" fmla="*/ 215085 w 2276117"/>
              <a:gd name="connsiteY23" fmla="*/ 469434 h 1709936"/>
              <a:gd name="connsiteX24" fmla="*/ 182777 w 2276117"/>
              <a:gd name="connsiteY24" fmla="*/ 469434 h 1709936"/>
              <a:gd name="connsiteX25" fmla="*/ 123299 w 2276117"/>
              <a:gd name="connsiteY25" fmla="*/ 365225 h 1709936"/>
              <a:gd name="connsiteX26" fmla="*/ 215086 w 2276117"/>
              <a:gd name="connsiteY26" fmla="*/ 385441 h 1709936"/>
              <a:gd name="connsiteX27" fmla="*/ 208625 w 2276117"/>
              <a:gd name="connsiteY27" fmla="*/ 443587 h 1709936"/>
              <a:gd name="connsiteX28" fmla="*/ 92329 w 2276117"/>
              <a:gd name="connsiteY28" fmla="*/ 372525 h 1709936"/>
              <a:gd name="connsiteX29" fmla="*/ 123299 w 2276117"/>
              <a:gd name="connsiteY29" fmla="*/ 365225 h 1709936"/>
              <a:gd name="connsiteX30" fmla="*/ 647963 w 2276117"/>
              <a:gd name="connsiteY30" fmla="*/ 191615 h 1709936"/>
              <a:gd name="connsiteX31" fmla="*/ 835336 w 2276117"/>
              <a:gd name="connsiteY31" fmla="*/ 230382 h 1709936"/>
              <a:gd name="connsiteX32" fmla="*/ 815950 w 2276117"/>
              <a:gd name="connsiteY32" fmla="*/ 288531 h 1709936"/>
              <a:gd name="connsiteX33" fmla="*/ 641509 w 2276117"/>
              <a:gd name="connsiteY33" fmla="*/ 359603 h 1709936"/>
              <a:gd name="connsiteX34" fmla="*/ 647963 w 2276117"/>
              <a:gd name="connsiteY34" fmla="*/ 404825 h 1709936"/>
              <a:gd name="connsiteX35" fmla="*/ 628587 w 2276117"/>
              <a:gd name="connsiteY35" fmla="*/ 346678 h 1709936"/>
              <a:gd name="connsiteX36" fmla="*/ 589816 w 2276117"/>
              <a:gd name="connsiteY36" fmla="*/ 366064 h 1709936"/>
              <a:gd name="connsiteX37" fmla="*/ 609200 w 2276117"/>
              <a:gd name="connsiteY37" fmla="*/ 398364 h 1709936"/>
              <a:gd name="connsiteX38" fmla="*/ 583355 w 2276117"/>
              <a:gd name="connsiteY38" fmla="*/ 417748 h 1709936"/>
              <a:gd name="connsiteX39" fmla="*/ 602738 w 2276117"/>
              <a:gd name="connsiteY39" fmla="*/ 456512 h 1709936"/>
              <a:gd name="connsiteX40" fmla="*/ 253849 w 2276117"/>
              <a:gd name="connsiteY40" fmla="*/ 540504 h 1709936"/>
              <a:gd name="connsiteX41" fmla="*/ 460599 w 2276117"/>
              <a:gd name="connsiteY41" fmla="*/ 572814 h 1709936"/>
              <a:gd name="connsiteX42" fmla="*/ 421834 w 2276117"/>
              <a:gd name="connsiteY42" fmla="*/ 624500 h 1709936"/>
              <a:gd name="connsiteX43" fmla="*/ 234471 w 2276117"/>
              <a:gd name="connsiteY43" fmla="*/ 572814 h 1709936"/>
              <a:gd name="connsiteX44" fmla="*/ 260310 w 2276117"/>
              <a:gd name="connsiteY44" fmla="*/ 495282 h 1709936"/>
              <a:gd name="connsiteX45" fmla="*/ 441221 w 2276117"/>
              <a:gd name="connsiteY45" fmla="*/ 424209 h 1709936"/>
              <a:gd name="connsiteX46" fmla="*/ 318458 w 2276117"/>
              <a:gd name="connsiteY46" fmla="*/ 411287 h 1709936"/>
              <a:gd name="connsiteX47" fmla="*/ 589816 w 2276117"/>
              <a:gd name="connsiteY47" fmla="*/ 256224 h 1709936"/>
              <a:gd name="connsiteX48" fmla="*/ 647963 w 2276117"/>
              <a:gd name="connsiteY48" fmla="*/ 191615 h 1709936"/>
              <a:gd name="connsiteX49" fmla="*/ 925784 w 2276117"/>
              <a:gd name="connsiteY49" fmla="*/ 133467 h 1709936"/>
              <a:gd name="connsiteX50" fmla="*/ 861175 w 2276117"/>
              <a:gd name="connsiteY50" fmla="*/ 204537 h 1709936"/>
              <a:gd name="connsiteX51" fmla="*/ 667347 w 2276117"/>
              <a:gd name="connsiteY51" fmla="*/ 178690 h 1709936"/>
              <a:gd name="connsiteX52" fmla="*/ 925784 w 2276117"/>
              <a:gd name="connsiteY52" fmla="*/ 133467 h 1709936"/>
              <a:gd name="connsiteX53" fmla="*/ 1022702 w 2276117"/>
              <a:gd name="connsiteY53" fmla="*/ 4249 h 1709936"/>
              <a:gd name="connsiteX54" fmla="*/ 996854 w 2276117"/>
              <a:gd name="connsiteY54" fmla="*/ 30096 h 1709936"/>
              <a:gd name="connsiteX55" fmla="*/ 1022702 w 2276117"/>
              <a:gd name="connsiteY55" fmla="*/ 4249 h 1709936"/>
              <a:gd name="connsiteX56" fmla="*/ 1379694 w 2276117"/>
              <a:gd name="connsiteY56" fmla="*/ 0 h 1709936"/>
              <a:gd name="connsiteX57" fmla="*/ 867190 w 2276117"/>
              <a:gd name="connsiteY57" fmla="*/ 0 h 1709936"/>
              <a:gd name="connsiteX58" fmla="*/ 875848 w 2276117"/>
              <a:gd name="connsiteY58" fmla="*/ 6919 h 1709936"/>
              <a:gd name="connsiteX59" fmla="*/ 932244 w 2276117"/>
              <a:gd name="connsiteY59" fmla="*/ 88245 h 1709936"/>
              <a:gd name="connsiteX60" fmla="*/ 680273 w 2276117"/>
              <a:gd name="connsiteY60" fmla="*/ 55935 h 1709936"/>
              <a:gd name="connsiteX61" fmla="*/ 486446 w 2276117"/>
              <a:gd name="connsiteY61" fmla="*/ 36558 h 1709936"/>
              <a:gd name="connsiteX62" fmla="*/ 408912 w 2276117"/>
              <a:gd name="connsiteY62" fmla="*/ 62396 h 1709936"/>
              <a:gd name="connsiteX63" fmla="*/ 609202 w 2276117"/>
              <a:gd name="connsiteY63" fmla="*/ 120544 h 1709936"/>
              <a:gd name="connsiteX64" fmla="*/ 667347 w 2276117"/>
              <a:gd name="connsiteY64" fmla="*/ 133467 h 1709936"/>
              <a:gd name="connsiteX65" fmla="*/ 589816 w 2276117"/>
              <a:gd name="connsiteY65" fmla="*/ 191615 h 1709936"/>
              <a:gd name="connsiteX66" fmla="*/ 467059 w 2276117"/>
              <a:gd name="connsiteY66" fmla="*/ 243301 h 1709936"/>
              <a:gd name="connsiteX67" fmla="*/ 428298 w 2276117"/>
              <a:gd name="connsiteY67" fmla="*/ 243301 h 1709936"/>
              <a:gd name="connsiteX68" fmla="*/ 305542 w 2276117"/>
              <a:gd name="connsiteY68" fmla="*/ 378980 h 1709936"/>
              <a:gd name="connsiteX69" fmla="*/ 253849 w 2276117"/>
              <a:gd name="connsiteY69" fmla="*/ 398364 h 1709936"/>
              <a:gd name="connsiteX70" fmla="*/ 234471 w 2276117"/>
              <a:gd name="connsiteY70" fmla="*/ 450050 h 1709936"/>
              <a:gd name="connsiteX71" fmla="*/ 279696 w 2276117"/>
              <a:gd name="connsiteY71" fmla="*/ 301455 h 1709936"/>
              <a:gd name="connsiteX72" fmla="*/ 376605 w 2276117"/>
              <a:gd name="connsiteY72" fmla="*/ 165776 h 1709936"/>
              <a:gd name="connsiteX73" fmla="*/ 253849 w 2276117"/>
              <a:gd name="connsiteY73" fmla="*/ 288533 h 1709936"/>
              <a:gd name="connsiteX74" fmla="*/ 137554 w 2276117"/>
              <a:gd name="connsiteY74" fmla="*/ 88245 h 1709936"/>
              <a:gd name="connsiteX75" fmla="*/ 72129 w 2276117"/>
              <a:gd name="connsiteY75" fmla="*/ 26644 h 1709936"/>
              <a:gd name="connsiteX76" fmla="*/ 33326 w 2276117"/>
              <a:gd name="connsiteY76" fmla="*/ 0 h 1709936"/>
              <a:gd name="connsiteX77" fmla="*/ 14440 w 2276117"/>
              <a:gd name="connsiteY77" fmla="*/ 0 h 1709936"/>
              <a:gd name="connsiteX78" fmla="*/ 36709 w 2276117"/>
              <a:gd name="connsiteY78" fmla="*/ 38277 h 1709936"/>
              <a:gd name="connsiteX79" fmla="*/ 163401 w 2276117"/>
              <a:gd name="connsiteY79" fmla="*/ 223924 h 1709936"/>
              <a:gd name="connsiteX80" fmla="*/ 208626 w 2276117"/>
              <a:gd name="connsiteY80" fmla="*/ 353142 h 1709936"/>
              <a:gd name="connsiteX81" fmla="*/ 1875 w 2276117"/>
              <a:gd name="connsiteY81" fmla="*/ 294993 h 1709936"/>
              <a:gd name="connsiteX82" fmla="*/ 1875 w 2276117"/>
              <a:gd name="connsiteY82" fmla="*/ 398364 h 1709936"/>
              <a:gd name="connsiteX83" fmla="*/ 79407 w 2276117"/>
              <a:gd name="connsiteY83" fmla="*/ 475898 h 1709936"/>
              <a:gd name="connsiteX84" fmla="*/ 1875 w 2276117"/>
              <a:gd name="connsiteY84" fmla="*/ 508205 h 1709936"/>
              <a:gd name="connsiteX85" fmla="*/ 1875 w 2276117"/>
              <a:gd name="connsiteY85" fmla="*/ 566352 h 1709936"/>
              <a:gd name="connsiteX86" fmla="*/ 202164 w 2276117"/>
              <a:gd name="connsiteY86" fmla="*/ 527582 h 1709936"/>
              <a:gd name="connsiteX87" fmla="*/ 53561 w 2276117"/>
              <a:gd name="connsiteY87" fmla="*/ 572814 h 1709936"/>
              <a:gd name="connsiteX88" fmla="*/ 1874 w 2276117"/>
              <a:gd name="connsiteY88" fmla="*/ 708493 h 1709936"/>
              <a:gd name="connsiteX89" fmla="*/ 156938 w 2276117"/>
              <a:gd name="connsiteY89" fmla="*/ 598652 h 1709936"/>
              <a:gd name="connsiteX90" fmla="*/ 279694 w 2276117"/>
              <a:gd name="connsiteY90" fmla="*/ 637422 h 1709936"/>
              <a:gd name="connsiteX91" fmla="*/ 234471 w 2276117"/>
              <a:gd name="connsiteY91" fmla="*/ 695571 h 1709936"/>
              <a:gd name="connsiteX92" fmla="*/ 318458 w 2276117"/>
              <a:gd name="connsiteY92" fmla="*/ 650338 h 1709936"/>
              <a:gd name="connsiteX93" fmla="*/ 383064 w 2276117"/>
              <a:gd name="connsiteY93" fmla="*/ 676184 h 1709936"/>
              <a:gd name="connsiteX94" fmla="*/ 279694 w 2276117"/>
              <a:gd name="connsiteY94" fmla="*/ 831249 h 1709936"/>
              <a:gd name="connsiteX95" fmla="*/ 118168 w 2276117"/>
              <a:gd name="connsiteY95" fmla="*/ 1018613 h 1709936"/>
              <a:gd name="connsiteX96" fmla="*/ 131092 w 2276117"/>
              <a:gd name="connsiteY96" fmla="*/ 792479 h 1709936"/>
              <a:gd name="connsiteX97" fmla="*/ 195700 w 2276117"/>
              <a:gd name="connsiteY97" fmla="*/ 650336 h 1709936"/>
              <a:gd name="connsiteX98" fmla="*/ 131092 w 2276117"/>
              <a:gd name="connsiteY98" fmla="*/ 766640 h 1709936"/>
              <a:gd name="connsiteX99" fmla="*/ 111707 w 2276117"/>
              <a:gd name="connsiteY99" fmla="*/ 740793 h 1709936"/>
              <a:gd name="connsiteX100" fmla="*/ 137554 w 2276117"/>
              <a:gd name="connsiteY100" fmla="*/ 908781 h 1709936"/>
              <a:gd name="connsiteX101" fmla="*/ 102242 w 2276117"/>
              <a:gd name="connsiteY101" fmla="*/ 987195 h 1709936"/>
              <a:gd name="connsiteX102" fmla="*/ 95558 w 2276117"/>
              <a:gd name="connsiteY102" fmla="*/ 1001089 h 1709936"/>
              <a:gd name="connsiteX103" fmla="*/ 111143 w 2276117"/>
              <a:gd name="connsiteY103" fmla="*/ 1062154 h 1709936"/>
              <a:gd name="connsiteX104" fmla="*/ 138937 w 2276117"/>
              <a:gd name="connsiteY104" fmla="*/ 1167940 h 1709936"/>
              <a:gd name="connsiteX105" fmla="*/ 140913 w 2276117"/>
              <a:gd name="connsiteY105" fmla="*/ 1174174 h 1709936"/>
              <a:gd name="connsiteX106" fmla="*/ 144444 w 2276117"/>
              <a:gd name="connsiteY106" fmla="*/ 1178092 h 1709936"/>
              <a:gd name="connsiteX107" fmla="*/ 156938 w 2276117"/>
              <a:gd name="connsiteY107" fmla="*/ 1180140 h 1709936"/>
              <a:gd name="connsiteX108" fmla="*/ 182777 w 2276117"/>
              <a:gd name="connsiteY108" fmla="*/ 1147831 h 1709936"/>
              <a:gd name="connsiteX109" fmla="*/ 311994 w 2276117"/>
              <a:gd name="connsiteY109" fmla="*/ 1070299 h 1709936"/>
              <a:gd name="connsiteX110" fmla="*/ 137554 w 2276117"/>
              <a:gd name="connsiteY110" fmla="*/ 1128447 h 1709936"/>
              <a:gd name="connsiteX111" fmla="*/ 137554 w 2276117"/>
              <a:gd name="connsiteY111" fmla="*/ 1147831 h 1709936"/>
              <a:gd name="connsiteX112" fmla="*/ 182777 w 2276117"/>
              <a:gd name="connsiteY112" fmla="*/ 1083224 h 1709936"/>
              <a:gd name="connsiteX113" fmla="*/ 221548 w 2276117"/>
              <a:gd name="connsiteY113" fmla="*/ 1005690 h 1709936"/>
              <a:gd name="connsiteX114" fmla="*/ 182777 w 2276117"/>
              <a:gd name="connsiteY114" fmla="*/ 1018615 h 1709936"/>
              <a:gd name="connsiteX115" fmla="*/ 305542 w 2276117"/>
              <a:gd name="connsiteY115" fmla="*/ 844172 h 1709936"/>
              <a:gd name="connsiteX116" fmla="*/ 441221 w 2276117"/>
              <a:gd name="connsiteY116" fmla="*/ 682645 h 1709936"/>
              <a:gd name="connsiteX117" fmla="*/ 589816 w 2276117"/>
              <a:gd name="connsiteY117" fmla="*/ 734331 h 1709936"/>
              <a:gd name="connsiteX118" fmla="*/ 667347 w 2276117"/>
              <a:gd name="connsiteY118" fmla="*/ 760180 h 1709936"/>
              <a:gd name="connsiteX119" fmla="*/ 473521 w 2276117"/>
              <a:gd name="connsiteY119" fmla="*/ 637422 h 1709936"/>
              <a:gd name="connsiteX120" fmla="*/ 544591 w 2276117"/>
              <a:gd name="connsiteY120" fmla="*/ 566352 h 1709936"/>
              <a:gd name="connsiteX121" fmla="*/ 686732 w 2276117"/>
              <a:gd name="connsiteY121" fmla="*/ 579266 h 1709936"/>
              <a:gd name="connsiteX122" fmla="*/ 576891 w 2276117"/>
              <a:gd name="connsiteY122" fmla="*/ 514659 h 1709936"/>
              <a:gd name="connsiteX123" fmla="*/ 635047 w 2276117"/>
              <a:gd name="connsiteY123" fmla="*/ 443587 h 1709936"/>
              <a:gd name="connsiteX124" fmla="*/ 660887 w 2276117"/>
              <a:gd name="connsiteY124" fmla="*/ 469434 h 1709936"/>
              <a:gd name="connsiteX125" fmla="*/ 828875 w 2276117"/>
              <a:gd name="connsiteY125" fmla="*/ 495282 h 1709936"/>
              <a:gd name="connsiteX126" fmla="*/ 815950 w 2276117"/>
              <a:gd name="connsiteY126" fmla="*/ 450050 h 1709936"/>
              <a:gd name="connsiteX127" fmla="*/ 1074385 w 2276117"/>
              <a:gd name="connsiteY127" fmla="*/ 721409 h 1709936"/>
              <a:gd name="connsiteX128" fmla="*/ 951629 w 2276117"/>
              <a:gd name="connsiteY128" fmla="*/ 734331 h 1709936"/>
              <a:gd name="connsiteX129" fmla="*/ 887022 w 2276117"/>
              <a:gd name="connsiteY129" fmla="*/ 592191 h 1709936"/>
              <a:gd name="connsiteX130" fmla="*/ 893484 w 2276117"/>
              <a:gd name="connsiteY130" fmla="*/ 747254 h 1709936"/>
              <a:gd name="connsiteX131" fmla="*/ 531668 w 2276117"/>
              <a:gd name="connsiteY131" fmla="*/ 947544 h 1709936"/>
              <a:gd name="connsiteX132" fmla="*/ 635047 w 2276117"/>
              <a:gd name="connsiteY132" fmla="*/ 941083 h 1709936"/>
              <a:gd name="connsiteX133" fmla="*/ 861175 w 2276117"/>
              <a:gd name="connsiteY133" fmla="*/ 876474 h 1709936"/>
              <a:gd name="connsiteX134" fmla="*/ 1067924 w 2276117"/>
              <a:gd name="connsiteY134" fmla="*/ 824788 h 1709936"/>
              <a:gd name="connsiteX135" fmla="*/ 1132533 w 2276117"/>
              <a:gd name="connsiteY135" fmla="*/ 805401 h 1709936"/>
              <a:gd name="connsiteX136" fmla="*/ 1061463 w 2276117"/>
              <a:gd name="connsiteY136" fmla="*/ 844172 h 1709936"/>
              <a:gd name="connsiteX137" fmla="*/ 932244 w 2276117"/>
              <a:gd name="connsiteY137" fmla="*/ 960468 h 1709936"/>
              <a:gd name="connsiteX138" fmla="*/ 796566 w 2276117"/>
              <a:gd name="connsiteY138" fmla="*/ 1121985 h 1709936"/>
              <a:gd name="connsiteX139" fmla="*/ 1003315 w 2276117"/>
              <a:gd name="connsiteY139" fmla="*/ 1050915 h 1709936"/>
              <a:gd name="connsiteX140" fmla="*/ 1171303 w 2276117"/>
              <a:gd name="connsiteY140" fmla="*/ 876474 h 1709936"/>
              <a:gd name="connsiteX141" fmla="*/ 1138994 w 2276117"/>
              <a:gd name="connsiteY141" fmla="*/ 941083 h 1709936"/>
              <a:gd name="connsiteX142" fmla="*/ 1061463 w 2276117"/>
              <a:gd name="connsiteY142" fmla="*/ 1373968 h 1709936"/>
              <a:gd name="connsiteX143" fmla="*/ 1164842 w 2276117"/>
              <a:gd name="connsiteY143" fmla="*/ 1102608 h 1709936"/>
              <a:gd name="connsiteX144" fmla="*/ 1229451 w 2276117"/>
              <a:gd name="connsiteY144" fmla="*/ 986306 h 1709936"/>
              <a:gd name="connsiteX145" fmla="*/ 1184226 w 2276117"/>
              <a:gd name="connsiteY145" fmla="*/ 1128447 h 1709936"/>
              <a:gd name="connsiteX146" fmla="*/ 1255289 w 2276117"/>
              <a:gd name="connsiteY146" fmla="*/ 1399805 h 1709936"/>
              <a:gd name="connsiteX147" fmla="*/ 1294060 w 2276117"/>
              <a:gd name="connsiteY147" fmla="*/ 1470878 h 1709936"/>
              <a:gd name="connsiteX148" fmla="*/ 1365130 w 2276117"/>
              <a:gd name="connsiteY148" fmla="*/ 1709936 h 1709936"/>
              <a:gd name="connsiteX149" fmla="*/ 1365130 w 2276117"/>
              <a:gd name="connsiteY149" fmla="*/ 1102608 h 1709936"/>
              <a:gd name="connsiteX150" fmla="*/ 1423278 w 2276117"/>
              <a:gd name="connsiteY150" fmla="*/ 1089685 h 1709936"/>
              <a:gd name="connsiteX151" fmla="*/ 1436200 w 2276117"/>
              <a:gd name="connsiteY151" fmla="*/ 1264126 h 1709936"/>
              <a:gd name="connsiteX152" fmla="*/ 1630028 w 2276117"/>
              <a:gd name="connsiteY152" fmla="*/ 1063838 h 1709936"/>
              <a:gd name="connsiteX153" fmla="*/ 1694637 w 2276117"/>
              <a:gd name="connsiteY153" fmla="*/ 1393344 h 1709936"/>
              <a:gd name="connsiteX154" fmla="*/ 1707559 w 2276117"/>
              <a:gd name="connsiteY154" fmla="*/ 1522561 h 1709936"/>
              <a:gd name="connsiteX155" fmla="*/ 1752784 w 2276117"/>
              <a:gd name="connsiteY155" fmla="*/ 1380430 h 1709936"/>
              <a:gd name="connsiteX156" fmla="*/ 1817393 w 2276117"/>
              <a:gd name="connsiteY156" fmla="*/ 1147833 h 1709936"/>
              <a:gd name="connsiteX157" fmla="*/ 1940147 w 2276117"/>
              <a:gd name="connsiteY157" fmla="*/ 1419191 h 1709936"/>
              <a:gd name="connsiteX158" fmla="*/ 1953070 w 2276117"/>
              <a:gd name="connsiteY158" fmla="*/ 1380430 h 1709936"/>
              <a:gd name="connsiteX159" fmla="*/ 1978917 w 2276117"/>
              <a:gd name="connsiteY159" fmla="*/ 1490262 h 1709936"/>
              <a:gd name="connsiteX160" fmla="*/ 1830316 w 2276117"/>
              <a:gd name="connsiteY160" fmla="*/ 1005693 h 1709936"/>
              <a:gd name="connsiteX161" fmla="*/ 1817393 w 2276117"/>
              <a:gd name="connsiteY161" fmla="*/ 1025076 h 1709936"/>
              <a:gd name="connsiteX162" fmla="*/ 1810931 w 2276117"/>
              <a:gd name="connsiteY162" fmla="*/ 966928 h 1709936"/>
              <a:gd name="connsiteX163" fmla="*/ 1914311 w 2276117"/>
              <a:gd name="connsiteY163" fmla="*/ 1018615 h 1709936"/>
              <a:gd name="connsiteX164" fmla="*/ 1804467 w 2276117"/>
              <a:gd name="connsiteY164" fmla="*/ 928159 h 1709936"/>
              <a:gd name="connsiteX165" fmla="*/ 1862616 w 2276117"/>
              <a:gd name="connsiteY165" fmla="*/ 954006 h 1709936"/>
              <a:gd name="connsiteX166" fmla="*/ 1856163 w 2276117"/>
              <a:gd name="connsiteY166" fmla="*/ 941081 h 1709936"/>
              <a:gd name="connsiteX167" fmla="*/ 2276117 w 2276117"/>
              <a:gd name="connsiteY167" fmla="*/ 1031538 h 1709936"/>
              <a:gd name="connsiteX168" fmla="*/ 1823854 w 2276117"/>
              <a:gd name="connsiteY168" fmla="*/ 921697 h 1709936"/>
              <a:gd name="connsiteX169" fmla="*/ 1714020 w 2276117"/>
              <a:gd name="connsiteY169" fmla="*/ 837710 h 1709936"/>
              <a:gd name="connsiteX170" fmla="*/ 1688175 w 2276117"/>
              <a:gd name="connsiteY170" fmla="*/ 831249 h 1709936"/>
              <a:gd name="connsiteX171" fmla="*/ 1739858 w 2276117"/>
              <a:gd name="connsiteY171" fmla="*/ 811863 h 1709936"/>
              <a:gd name="connsiteX172" fmla="*/ 1843238 w 2276117"/>
              <a:gd name="connsiteY172" fmla="*/ 844172 h 1709936"/>
              <a:gd name="connsiteX173" fmla="*/ 1843238 w 2276117"/>
              <a:gd name="connsiteY173" fmla="*/ 811863 h 1709936"/>
              <a:gd name="connsiteX174" fmla="*/ 2114597 w 2276117"/>
              <a:gd name="connsiteY174" fmla="*/ 708493 h 1709936"/>
              <a:gd name="connsiteX175" fmla="*/ 2185669 w 2276117"/>
              <a:gd name="connsiteY175" fmla="*/ 663262 h 1709936"/>
              <a:gd name="connsiteX176" fmla="*/ 1998295 w 2276117"/>
              <a:gd name="connsiteY176" fmla="*/ 695571 h 1709936"/>
              <a:gd name="connsiteX177" fmla="*/ 1940147 w 2276117"/>
              <a:gd name="connsiteY177" fmla="*/ 695571 h 1709936"/>
              <a:gd name="connsiteX178" fmla="*/ 1765707 w 2276117"/>
              <a:gd name="connsiteY178" fmla="*/ 779556 h 1709936"/>
              <a:gd name="connsiteX179" fmla="*/ 1662327 w 2276117"/>
              <a:gd name="connsiteY179" fmla="*/ 734331 h 1709936"/>
              <a:gd name="connsiteX180" fmla="*/ 1772168 w 2276117"/>
              <a:gd name="connsiteY180" fmla="*/ 534043 h 1709936"/>
              <a:gd name="connsiteX181" fmla="*/ 1649414 w 2276117"/>
              <a:gd name="connsiteY181" fmla="*/ 605113 h 1709936"/>
              <a:gd name="connsiteX182" fmla="*/ 1578341 w 2276117"/>
              <a:gd name="connsiteY182" fmla="*/ 747254 h 1709936"/>
              <a:gd name="connsiteX183" fmla="*/ 1313444 w 2276117"/>
              <a:gd name="connsiteY183" fmla="*/ 760180 h 1709936"/>
              <a:gd name="connsiteX184" fmla="*/ 1397430 w 2276117"/>
              <a:gd name="connsiteY184" fmla="*/ 837710 h 1709936"/>
              <a:gd name="connsiteX185" fmla="*/ 1397430 w 2276117"/>
              <a:gd name="connsiteY185" fmla="*/ 863550 h 1709936"/>
              <a:gd name="connsiteX186" fmla="*/ 1429739 w 2276117"/>
              <a:gd name="connsiteY186" fmla="*/ 895859 h 1709936"/>
              <a:gd name="connsiteX187" fmla="*/ 1235912 w 2276117"/>
              <a:gd name="connsiteY187" fmla="*/ 818325 h 1709936"/>
              <a:gd name="connsiteX188" fmla="*/ 1229451 w 2276117"/>
              <a:gd name="connsiteY188" fmla="*/ 973390 h 1709936"/>
              <a:gd name="connsiteX189" fmla="*/ 1197142 w 2276117"/>
              <a:gd name="connsiteY189" fmla="*/ 844172 h 1709936"/>
              <a:gd name="connsiteX190" fmla="*/ 1229451 w 2276117"/>
              <a:gd name="connsiteY190" fmla="*/ 805401 h 1709936"/>
              <a:gd name="connsiteX191" fmla="*/ 1158381 w 2276117"/>
              <a:gd name="connsiteY191" fmla="*/ 766640 h 1709936"/>
              <a:gd name="connsiteX192" fmla="*/ 1203603 w 2276117"/>
              <a:gd name="connsiteY192" fmla="*/ 734331 h 1709936"/>
              <a:gd name="connsiteX193" fmla="*/ 1294060 w 2276117"/>
              <a:gd name="connsiteY193" fmla="*/ 805401 h 1709936"/>
              <a:gd name="connsiteX194" fmla="*/ 1222990 w 2276117"/>
              <a:gd name="connsiteY194" fmla="*/ 721409 h 1709936"/>
              <a:gd name="connsiteX195" fmla="*/ 1100233 w 2276117"/>
              <a:gd name="connsiteY195" fmla="*/ 676184 h 1709936"/>
              <a:gd name="connsiteX196" fmla="*/ 1177765 w 2276117"/>
              <a:gd name="connsiteY196" fmla="*/ 708493 h 1709936"/>
              <a:gd name="connsiteX197" fmla="*/ 1113158 w 2276117"/>
              <a:gd name="connsiteY197" fmla="*/ 714947 h 1709936"/>
              <a:gd name="connsiteX198" fmla="*/ 725496 w 2276117"/>
              <a:gd name="connsiteY198" fmla="*/ 359603 h 1709936"/>
              <a:gd name="connsiteX199" fmla="*/ 673809 w 2276117"/>
              <a:gd name="connsiteY199" fmla="*/ 404825 h 1709936"/>
              <a:gd name="connsiteX200" fmla="*/ 822413 w 2276117"/>
              <a:gd name="connsiteY200" fmla="*/ 307907 h 1709936"/>
              <a:gd name="connsiteX201" fmla="*/ 880561 w 2276117"/>
              <a:gd name="connsiteY201" fmla="*/ 236846 h 1709936"/>
              <a:gd name="connsiteX202" fmla="*/ 887022 w 2276117"/>
              <a:gd name="connsiteY202" fmla="*/ 301455 h 1709936"/>
              <a:gd name="connsiteX203" fmla="*/ 958093 w 2276117"/>
              <a:gd name="connsiteY203" fmla="*/ 366064 h 1709936"/>
              <a:gd name="connsiteX204" fmla="*/ 996854 w 2276117"/>
              <a:gd name="connsiteY204" fmla="*/ 456512 h 1709936"/>
              <a:gd name="connsiteX205" fmla="*/ 919322 w 2276117"/>
              <a:gd name="connsiteY205" fmla="*/ 165776 h 1709936"/>
              <a:gd name="connsiteX206" fmla="*/ 958093 w 2276117"/>
              <a:gd name="connsiteY206" fmla="*/ 139928 h 1709936"/>
              <a:gd name="connsiteX207" fmla="*/ 1151919 w 2276117"/>
              <a:gd name="connsiteY207" fmla="*/ 320833 h 1709936"/>
              <a:gd name="connsiteX208" fmla="*/ 1138996 w 2276117"/>
              <a:gd name="connsiteY208" fmla="*/ 282069 h 1709936"/>
              <a:gd name="connsiteX209" fmla="*/ 1171305 w 2276117"/>
              <a:gd name="connsiteY209" fmla="*/ 301455 h 1709936"/>
              <a:gd name="connsiteX210" fmla="*/ 983931 w 2276117"/>
              <a:gd name="connsiteY210" fmla="*/ 75319 h 1709936"/>
              <a:gd name="connsiteX211" fmla="*/ 1035624 w 2276117"/>
              <a:gd name="connsiteY211" fmla="*/ 36558 h 1709936"/>
              <a:gd name="connsiteX212" fmla="*/ 1074387 w 2276117"/>
              <a:gd name="connsiteY212" fmla="*/ 68858 h 1709936"/>
              <a:gd name="connsiteX213" fmla="*/ 1403894 w 2276117"/>
              <a:gd name="connsiteY213" fmla="*/ 36558 h 1709936"/>
              <a:gd name="connsiteX214" fmla="*/ 1365130 w 2276117"/>
              <a:gd name="connsiteY214" fmla="*/ 10710 h 1709936"/>
              <a:gd name="connsiteX215" fmla="*/ 1390969 w 2276117"/>
              <a:gd name="connsiteY215" fmla="*/ 4249 h 1709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</a:cxnLst>
            <a:rect l="l" t="t" r="r" b="b"/>
            <a:pathLst>
              <a:path w="2276117" h="1709934">
                <a:moveTo>
                  <a:pt x="1694637" y="921697"/>
                </a:moveTo>
                <a:cubicBezTo>
                  <a:pt x="1710707" y="920703"/>
                  <a:pt x="1714635" y="931851"/>
                  <a:pt x="1726936" y="934619"/>
                </a:cubicBezTo>
                <a:cubicBezTo>
                  <a:pt x="1716066" y="953895"/>
                  <a:pt x="1701341" y="969327"/>
                  <a:pt x="1694637" y="992767"/>
                </a:cubicBezTo>
                <a:cubicBezTo>
                  <a:pt x="1658894" y="981374"/>
                  <a:pt x="1687300" y="944615"/>
                  <a:pt x="1694637" y="921697"/>
                </a:cubicBezTo>
                <a:close/>
                <a:moveTo>
                  <a:pt x="1642950" y="824786"/>
                </a:moveTo>
                <a:cubicBezTo>
                  <a:pt x="1605332" y="850969"/>
                  <a:pt x="1568396" y="934907"/>
                  <a:pt x="1507271" y="895859"/>
                </a:cubicBezTo>
                <a:cubicBezTo>
                  <a:pt x="1552663" y="872332"/>
                  <a:pt x="1572317" y="823078"/>
                  <a:pt x="1642950" y="824786"/>
                </a:cubicBezTo>
                <a:close/>
                <a:moveTo>
                  <a:pt x="2119533" y="775919"/>
                </a:moveTo>
                <a:cubicBezTo>
                  <a:pt x="2098053" y="775320"/>
                  <a:pt x="2077080" y="775933"/>
                  <a:pt x="2056441" y="779555"/>
                </a:cubicBezTo>
                <a:cubicBezTo>
                  <a:pt x="2009820" y="787750"/>
                  <a:pt x="1944868" y="806696"/>
                  <a:pt x="1901385" y="824787"/>
                </a:cubicBezTo>
                <a:cubicBezTo>
                  <a:pt x="1866745" y="839190"/>
                  <a:pt x="1822549" y="865265"/>
                  <a:pt x="1817392" y="895858"/>
                </a:cubicBezTo>
                <a:cubicBezTo>
                  <a:pt x="1963891" y="883800"/>
                  <a:pt x="2101438" y="784123"/>
                  <a:pt x="2276116" y="798940"/>
                </a:cubicBezTo>
                <a:cubicBezTo>
                  <a:pt x="2262544" y="763536"/>
                  <a:pt x="2212641" y="781019"/>
                  <a:pt x="2185668" y="779555"/>
                </a:cubicBezTo>
                <a:cubicBezTo>
                  <a:pt x="2163002" y="778330"/>
                  <a:pt x="2141014" y="776519"/>
                  <a:pt x="2119533" y="775919"/>
                </a:cubicBezTo>
                <a:close/>
                <a:moveTo>
                  <a:pt x="208624" y="708492"/>
                </a:moveTo>
                <a:cubicBezTo>
                  <a:pt x="189272" y="711000"/>
                  <a:pt x="171334" y="748298"/>
                  <a:pt x="182776" y="760178"/>
                </a:cubicBezTo>
                <a:cubicBezTo>
                  <a:pt x="184199" y="735752"/>
                  <a:pt x="203087" y="728803"/>
                  <a:pt x="208624" y="708492"/>
                </a:cubicBezTo>
                <a:close/>
                <a:moveTo>
                  <a:pt x="1571878" y="579265"/>
                </a:moveTo>
                <a:cubicBezTo>
                  <a:pt x="1454054" y="569835"/>
                  <a:pt x="1353275" y="602613"/>
                  <a:pt x="1274672" y="650337"/>
                </a:cubicBezTo>
                <a:lnTo>
                  <a:pt x="1222989" y="650337"/>
                </a:lnTo>
                <a:cubicBezTo>
                  <a:pt x="1236307" y="684731"/>
                  <a:pt x="1265410" y="716553"/>
                  <a:pt x="1294059" y="721408"/>
                </a:cubicBezTo>
                <a:cubicBezTo>
                  <a:pt x="1388435" y="737402"/>
                  <a:pt x="1435468" y="587544"/>
                  <a:pt x="1552492" y="611574"/>
                </a:cubicBezTo>
                <a:cubicBezTo>
                  <a:pt x="1549439" y="591291"/>
                  <a:pt x="1569884" y="594503"/>
                  <a:pt x="1571878" y="579265"/>
                </a:cubicBezTo>
                <a:close/>
                <a:moveTo>
                  <a:pt x="215085" y="469434"/>
                </a:moveTo>
                <a:cubicBezTo>
                  <a:pt x="221396" y="495456"/>
                  <a:pt x="176475" y="495456"/>
                  <a:pt x="182777" y="469434"/>
                </a:cubicBezTo>
                <a:close/>
                <a:moveTo>
                  <a:pt x="123299" y="365225"/>
                </a:moveTo>
                <a:cubicBezTo>
                  <a:pt x="156379" y="363433"/>
                  <a:pt x="193587" y="376165"/>
                  <a:pt x="215086" y="385441"/>
                </a:cubicBezTo>
                <a:cubicBezTo>
                  <a:pt x="213765" y="405659"/>
                  <a:pt x="219444" y="432878"/>
                  <a:pt x="208625" y="443587"/>
                </a:cubicBezTo>
                <a:cubicBezTo>
                  <a:pt x="148793" y="440963"/>
                  <a:pt x="140203" y="387098"/>
                  <a:pt x="92329" y="372525"/>
                </a:cubicBezTo>
                <a:cubicBezTo>
                  <a:pt x="101704" y="368035"/>
                  <a:pt x="112272" y="365823"/>
                  <a:pt x="123299" y="365225"/>
                </a:cubicBezTo>
                <a:close/>
                <a:moveTo>
                  <a:pt x="647963" y="191615"/>
                </a:moveTo>
                <a:cubicBezTo>
                  <a:pt x="712713" y="202241"/>
                  <a:pt x="760665" y="229669"/>
                  <a:pt x="835336" y="230382"/>
                </a:cubicBezTo>
                <a:cubicBezTo>
                  <a:pt x="835032" y="255929"/>
                  <a:pt x="821108" y="267842"/>
                  <a:pt x="815950" y="288531"/>
                </a:cubicBezTo>
                <a:cubicBezTo>
                  <a:pt x="749532" y="303945"/>
                  <a:pt x="698890" y="335143"/>
                  <a:pt x="641509" y="359603"/>
                </a:cubicBezTo>
                <a:cubicBezTo>
                  <a:pt x="636327" y="382008"/>
                  <a:pt x="651125" y="384431"/>
                  <a:pt x="647963" y="404825"/>
                </a:cubicBezTo>
                <a:cubicBezTo>
                  <a:pt x="601208" y="395418"/>
                  <a:pt x="630731" y="366105"/>
                  <a:pt x="628587" y="346678"/>
                </a:cubicBezTo>
                <a:cubicBezTo>
                  <a:pt x="603976" y="341454"/>
                  <a:pt x="608754" y="365618"/>
                  <a:pt x="589816" y="366064"/>
                </a:cubicBezTo>
                <a:cubicBezTo>
                  <a:pt x="586753" y="386358"/>
                  <a:pt x="597874" y="392457"/>
                  <a:pt x="609200" y="398364"/>
                </a:cubicBezTo>
                <a:cubicBezTo>
                  <a:pt x="602856" y="407096"/>
                  <a:pt x="591960" y="411280"/>
                  <a:pt x="583355" y="417748"/>
                </a:cubicBezTo>
                <a:cubicBezTo>
                  <a:pt x="579862" y="440625"/>
                  <a:pt x="606238" y="433634"/>
                  <a:pt x="602738" y="456512"/>
                </a:cubicBezTo>
                <a:cubicBezTo>
                  <a:pt x="563918" y="563365"/>
                  <a:pt x="318388" y="448594"/>
                  <a:pt x="253849" y="540504"/>
                </a:cubicBezTo>
                <a:cubicBezTo>
                  <a:pt x="275589" y="620687"/>
                  <a:pt x="407533" y="583313"/>
                  <a:pt x="460599" y="572814"/>
                </a:cubicBezTo>
                <a:cubicBezTo>
                  <a:pt x="455330" y="597693"/>
                  <a:pt x="433927" y="606444"/>
                  <a:pt x="421834" y="624500"/>
                </a:cubicBezTo>
                <a:cubicBezTo>
                  <a:pt x="363015" y="603632"/>
                  <a:pt x="280586" y="606377"/>
                  <a:pt x="234471" y="572814"/>
                </a:cubicBezTo>
                <a:cubicBezTo>
                  <a:pt x="227681" y="531570"/>
                  <a:pt x="252208" y="521634"/>
                  <a:pt x="260310" y="495282"/>
                </a:cubicBezTo>
                <a:cubicBezTo>
                  <a:pt x="324464" y="473152"/>
                  <a:pt x="366996" y="417630"/>
                  <a:pt x="441221" y="424209"/>
                </a:cubicBezTo>
                <a:cubicBezTo>
                  <a:pt x="406507" y="413694"/>
                  <a:pt x="363915" y="411059"/>
                  <a:pt x="318458" y="411287"/>
                </a:cubicBezTo>
                <a:cubicBezTo>
                  <a:pt x="392176" y="341385"/>
                  <a:pt x="510423" y="321143"/>
                  <a:pt x="589816" y="256224"/>
                </a:cubicBezTo>
                <a:cubicBezTo>
                  <a:pt x="611413" y="238562"/>
                  <a:pt x="628030" y="211192"/>
                  <a:pt x="647963" y="191615"/>
                </a:cubicBezTo>
                <a:close/>
                <a:moveTo>
                  <a:pt x="925784" y="133467"/>
                </a:moveTo>
                <a:cubicBezTo>
                  <a:pt x="910277" y="163192"/>
                  <a:pt x="883966" y="182097"/>
                  <a:pt x="861175" y="204537"/>
                </a:cubicBezTo>
                <a:cubicBezTo>
                  <a:pt x="804880" y="187609"/>
                  <a:pt x="736045" y="183225"/>
                  <a:pt x="667347" y="178690"/>
                </a:cubicBezTo>
                <a:cubicBezTo>
                  <a:pt x="693800" y="95209"/>
                  <a:pt x="851036" y="170007"/>
                  <a:pt x="925784" y="133467"/>
                </a:cubicBezTo>
                <a:close/>
                <a:moveTo>
                  <a:pt x="1022702" y="4249"/>
                </a:moveTo>
                <a:cubicBezTo>
                  <a:pt x="1025695" y="24475"/>
                  <a:pt x="1017080" y="33090"/>
                  <a:pt x="996854" y="30096"/>
                </a:cubicBezTo>
                <a:cubicBezTo>
                  <a:pt x="993857" y="9868"/>
                  <a:pt x="1002473" y="1253"/>
                  <a:pt x="1022702" y="4249"/>
                </a:cubicBezTo>
                <a:close/>
                <a:moveTo>
                  <a:pt x="1379694" y="0"/>
                </a:moveTo>
                <a:lnTo>
                  <a:pt x="867190" y="0"/>
                </a:lnTo>
                <a:lnTo>
                  <a:pt x="875848" y="6919"/>
                </a:lnTo>
                <a:cubicBezTo>
                  <a:pt x="909285" y="27444"/>
                  <a:pt x="952205" y="46173"/>
                  <a:pt x="932244" y="88245"/>
                </a:cubicBezTo>
                <a:cubicBezTo>
                  <a:pt x="876707" y="22340"/>
                  <a:pt x="775943" y="62118"/>
                  <a:pt x="680273" y="55935"/>
                </a:cubicBezTo>
                <a:cubicBezTo>
                  <a:pt x="619104" y="51989"/>
                  <a:pt x="556196" y="31259"/>
                  <a:pt x="486446" y="36558"/>
                </a:cubicBezTo>
                <a:cubicBezTo>
                  <a:pt x="463762" y="38274"/>
                  <a:pt x="417251" y="34490"/>
                  <a:pt x="408912" y="62396"/>
                </a:cubicBezTo>
                <a:cubicBezTo>
                  <a:pt x="501893" y="55556"/>
                  <a:pt x="563094" y="80503"/>
                  <a:pt x="609202" y="120544"/>
                </a:cubicBezTo>
                <a:cubicBezTo>
                  <a:pt x="640854" y="127031"/>
                  <a:pt x="655106" y="112518"/>
                  <a:pt x="667347" y="133467"/>
                </a:cubicBezTo>
                <a:cubicBezTo>
                  <a:pt x="653449" y="160744"/>
                  <a:pt x="610918" y="180567"/>
                  <a:pt x="589816" y="191615"/>
                </a:cubicBezTo>
                <a:cubicBezTo>
                  <a:pt x="554495" y="210115"/>
                  <a:pt x="501692" y="237157"/>
                  <a:pt x="467059" y="243301"/>
                </a:cubicBezTo>
                <a:cubicBezTo>
                  <a:pt x="454624" y="245512"/>
                  <a:pt x="440606" y="240532"/>
                  <a:pt x="428298" y="243301"/>
                </a:cubicBezTo>
                <a:cubicBezTo>
                  <a:pt x="351606" y="260565"/>
                  <a:pt x="352500" y="336650"/>
                  <a:pt x="305542" y="378980"/>
                </a:cubicBezTo>
                <a:cubicBezTo>
                  <a:pt x="291248" y="388386"/>
                  <a:pt x="262514" y="383338"/>
                  <a:pt x="253849" y="398364"/>
                </a:cubicBezTo>
                <a:cubicBezTo>
                  <a:pt x="239200" y="416917"/>
                  <a:pt x="265821" y="443269"/>
                  <a:pt x="234471" y="450050"/>
                </a:cubicBezTo>
                <a:cubicBezTo>
                  <a:pt x="223954" y="374932"/>
                  <a:pt x="273966" y="360334"/>
                  <a:pt x="279696" y="301455"/>
                </a:cubicBezTo>
                <a:cubicBezTo>
                  <a:pt x="308522" y="257012"/>
                  <a:pt x="372491" y="213396"/>
                  <a:pt x="376605" y="165776"/>
                </a:cubicBezTo>
                <a:cubicBezTo>
                  <a:pt x="332904" y="203907"/>
                  <a:pt x="307983" y="260825"/>
                  <a:pt x="253849" y="288533"/>
                </a:cubicBezTo>
                <a:cubicBezTo>
                  <a:pt x="212672" y="207634"/>
                  <a:pt x="191638" y="145297"/>
                  <a:pt x="137554" y="88245"/>
                </a:cubicBezTo>
                <a:cubicBezTo>
                  <a:pt x="115566" y="65048"/>
                  <a:pt x="94250" y="44733"/>
                  <a:pt x="72129" y="26644"/>
                </a:cubicBezTo>
                <a:lnTo>
                  <a:pt x="33326" y="0"/>
                </a:lnTo>
                <a:lnTo>
                  <a:pt x="14440" y="0"/>
                </a:lnTo>
                <a:lnTo>
                  <a:pt x="36709" y="38277"/>
                </a:lnTo>
                <a:cubicBezTo>
                  <a:pt x="75168" y="100862"/>
                  <a:pt x="122725" y="169371"/>
                  <a:pt x="163401" y="223924"/>
                </a:cubicBezTo>
                <a:cubicBezTo>
                  <a:pt x="202222" y="275987"/>
                  <a:pt x="240125" y="310054"/>
                  <a:pt x="208626" y="353142"/>
                </a:cubicBezTo>
                <a:cubicBezTo>
                  <a:pt x="165202" y="308261"/>
                  <a:pt x="84044" y="301129"/>
                  <a:pt x="1875" y="294993"/>
                </a:cubicBezTo>
                <a:lnTo>
                  <a:pt x="1875" y="398364"/>
                </a:lnTo>
                <a:cubicBezTo>
                  <a:pt x="32619" y="419315"/>
                  <a:pt x="62774" y="440846"/>
                  <a:pt x="79407" y="475898"/>
                </a:cubicBezTo>
                <a:cubicBezTo>
                  <a:pt x="55589" y="488685"/>
                  <a:pt x="27276" y="496990"/>
                  <a:pt x="1875" y="508205"/>
                </a:cubicBezTo>
                <a:lnTo>
                  <a:pt x="1875" y="566352"/>
                </a:lnTo>
                <a:cubicBezTo>
                  <a:pt x="75167" y="564214"/>
                  <a:pt x="128619" y="507936"/>
                  <a:pt x="202164" y="527582"/>
                </a:cubicBezTo>
                <a:cubicBezTo>
                  <a:pt x="158488" y="548515"/>
                  <a:pt x="94527" y="549164"/>
                  <a:pt x="53561" y="572814"/>
                </a:cubicBezTo>
                <a:cubicBezTo>
                  <a:pt x="34393" y="616101"/>
                  <a:pt x="-9578" y="634588"/>
                  <a:pt x="1874" y="708493"/>
                </a:cubicBezTo>
                <a:cubicBezTo>
                  <a:pt x="60215" y="678530"/>
                  <a:pt x="111850" y="641873"/>
                  <a:pt x="156938" y="598652"/>
                </a:cubicBezTo>
                <a:cubicBezTo>
                  <a:pt x="207446" y="586443"/>
                  <a:pt x="234992" y="625466"/>
                  <a:pt x="279694" y="637422"/>
                </a:cubicBezTo>
                <a:cubicBezTo>
                  <a:pt x="264231" y="656413"/>
                  <a:pt x="238921" y="665567"/>
                  <a:pt x="234471" y="695571"/>
                </a:cubicBezTo>
                <a:cubicBezTo>
                  <a:pt x="287308" y="705329"/>
                  <a:pt x="285055" y="660005"/>
                  <a:pt x="318458" y="650338"/>
                </a:cubicBezTo>
                <a:cubicBezTo>
                  <a:pt x="338557" y="660392"/>
                  <a:pt x="372532" y="656572"/>
                  <a:pt x="383064" y="676184"/>
                </a:cubicBezTo>
                <a:cubicBezTo>
                  <a:pt x="348106" y="727364"/>
                  <a:pt x="304313" y="769720"/>
                  <a:pt x="279694" y="831249"/>
                </a:cubicBezTo>
                <a:cubicBezTo>
                  <a:pt x="212856" y="880704"/>
                  <a:pt x="180203" y="964344"/>
                  <a:pt x="118168" y="1018613"/>
                </a:cubicBezTo>
                <a:cubicBezTo>
                  <a:pt x="135963" y="956731"/>
                  <a:pt x="175374" y="857668"/>
                  <a:pt x="131092" y="792479"/>
                </a:cubicBezTo>
                <a:cubicBezTo>
                  <a:pt x="163240" y="755720"/>
                  <a:pt x="176627" y="700179"/>
                  <a:pt x="195700" y="650336"/>
                </a:cubicBezTo>
                <a:cubicBezTo>
                  <a:pt x="158487" y="673425"/>
                  <a:pt x="161970" y="737217"/>
                  <a:pt x="131092" y="766640"/>
                </a:cubicBezTo>
                <a:cubicBezTo>
                  <a:pt x="113254" y="769400"/>
                  <a:pt x="125025" y="742550"/>
                  <a:pt x="111707" y="740793"/>
                </a:cubicBezTo>
                <a:cubicBezTo>
                  <a:pt x="95712" y="807219"/>
                  <a:pt x="145033" y="846654"/>
                  <a:pt x="137554" y="908781"/>
                </a:cubicBezTo>
                <a:cubicBezTo>
                  <a:pt x="134109" y="937383"/>
                  <a:pt x="117136" y="961898"/>
                  <a:pt x="102242" y="987195"/>
                </a:cubicBezTo>
                <a:lnTo>
                  <a:pt x="95558" y="1001089"/>
                </a:lnTo>
                <a:lnTo>
                  <a:pt x="111143" y="1062154"/>
                </a:lnTo>
                <a:cubicBezTo>
                  <a:pt x="120002" y="1097453"/>
                  <a:pt x="128927" y="1132491"/>
                  <a:pt x="138937" y="1167940"/>
                </a:cubicBezTo>
                <a:lnTo>
                  <a:pt x="140913" y="1174174"/>
                </a:lnTo>
                <a:lnTo>
                  <a:pt x="144444" y="1178092"/>
                </a:lnTo>
                <a:cubicBezTo>
                  <a:pt x="147364" y="1180019"/>
                  <a:pt x="151217" y="1181013"/>
                  <a:pt x="156938" y="1180140"/>
                </a:cubicBezTo>
                <a:cubicBezTo>
                  <a:pt x="163064" y="1166881"/>
                  <a:pt x="164948" y="1149389"/>
                  <a:pt x="182777" y="1147831"/>
                </a:cubicBezTo>
                <a:cubicBezTo>
                  <a:pt x="236531" y="1132671"/>
                  <a:pt x="276429" y="1103650"/>
                  <a:pt x="311994" y="1070299"/>
                </a:cubicBezTo>
                <a:cubicBezTo>
                  <a:pt x="244265" y="1080092"/>
                  <a:pt x="201052" y="1114413"/>
                  <a:pt x="137554" y="1128447"/>
                </a:cubicBezTo>
                <a:cubicBezTo>
                  <a:pt x="148811" y="1126537"/>
                  <a:pt x="160211" y="1153512"/>
                  <a:pt x="137554" y="1147831"/>
                </a:cubicBezTo>
                <a:cubicBezTo>
                  <a:pt x="116401" y="1115683"/>
                  <a:pt x="164965" y="1097888"/>
                  <a:pt x="182777" y="1083224"/>
                </a:cubicBezTo>
                <a:cubicBezTo>
                  <a:pt x="191805" y="1053481"/>
                  <a:pt x="210037" y="1032950"/>
                  <a:pt x="221548" y="1005690"/>
                </a:cubicBezTo>
                <a:cubicBezTo>
                  <a:pt x="196382" y="994053"/>
                  <a:pt x="198898" y="1042525"/>
                  <a:pt x="182777" y="1018615"/>
                </a:cubicBezTo>
                <a:cubicBezTo>
                  <a:pt x="207859" y="946845"/>
                  <a:pt x="259366" y="896111"/>
                  <a:pt x="305542" y="844172"/>
                </a:cubicBezTo>
                <a:cubicBezTo>
                  <a:pt x="352389" y="791462"/>
                  <a:pt x="383849" y="725086"/>
                  <a:pt x="441221" y="682645"/>
                </a:cubicBezTo>
                <a:cubicBezTo>
                  <a:pt x="479839" y="709300"/>
                  <a:pt x="536188" y="717134"/>
                  <a:pt x="589816" y="734331"/>
                </a:cubicBezTo>
                <a:cubicBezTo>
                  <a:pt x="618616" y="743561"/>
                  <a:pt x="646507" y="785891"/>
                  <a:pt x="667347" y="760180"/>
                </a:cubicBezTo>
                <a:cubicBezTo>
                  <a:pt x="595729" y="726264"/>
                  <a:pt x="544305" y="672164"/>
                  <a:pt x="473521" y="637422"/>
                </a:cubicBezTo>
                <a:cubicBezTo>
                  <a:pt x="501681" y="615176"/>
                  <a:pt x="505038" y="576187"/>
                  <a:pt x="544591" y="566352"/>
                </a:cubicBezTo>
                <a:cubicBezTo>
                  <a:pt x="589899" y="555077"/>
                  <a:pt x="643058" y="594933"/>
                  <a:pt x="686732" y="579266"/>
                </a:cubicBezTo>
                <a:cubicBezTo>
                  <a:pt x="645487" y="562364"/>
                  <a:pt x="604759" y="544947"/>
                  <a:pt x="576891" y="514659"/>
                </a:cubicBezTo>
                <a:cubicBezTo>
                  <a:pt x="596908" y="491605"/>
                  <a:pt x="617615" y="469232"/>
                  <a:pt x="635047" y="443587"/>
                </a:cubicBezTo>
                <a:cubicBezTo>
                  <a:pt x="642678" y="453187"/>
                  <a:pt x="640634" y="472456"/>
                  <a:pt x="660887" y="469434"/>
                </a:cubicBezTo>
                <a:cubicBezTo>
                  <a:pt x="704595" y="414232"/>
                  <a:pt x="794950" y="471882"/>
                  <a:pt x="828875" y="495282"/>
                </a:cubicBezTo>
                <a:cubicBezTo>
                  <a:pt x="831137" y="472832"/>
                  <a:pt x="796018" y="470748"/>
                  <a:pt x="815950" y="450050"/>
                </a:cubicBezTo>
                <a:cubicBezTo>
                  <a:pt x="907736" y="534867"/>
                  <a:pt x="1043852" y="575347"/>
                  <a:pt x="1074385" y="721409"/>
                </a:cubicBezTo>
                <a:cubicBezTo>
                  <a:pt x="1045098" y="724849"/>
                  <a:pt x="1006194" y="738926"/>
                  <a:pt x="951629" y="734331"/>
                </a:cubicBezTo>
                <a:cubicBezTo>
                  <a:pt x="916485" y="700559"/>
                  <a:pt x="913660" y="634468"/>
                  <a:pt x="887022" y="592191"/>
                </a:cubicBezTo>
                <a:cubicBezTo>
                  <a:pt x="881999" y="651061"/>
                  <a:pt x="895938" y="690950"/>
                  <a:pt x="893484" y="747254"/>
                </a:cubicBezTo>
                <a:cubicBezTo>
                  <a:pt x="744721" y="785865"/>
                  <a:pt x="614888" y="843399"/>
                  <a:pt x="531668" y="947544"/>
                </a:cubicBezTo>
                <a:cubicBezTo>
                  <a:pt x="565156" y="929732"/>
                  <a:pt x="602798" y="942253"/>
                  <a:pt x="635047" y="941083"/>
                </a:cubicBezTo>
                <a:cubicBezTo>
                  <a:pt x="708465" y="938414"/>
                  <a:pt x="784070" y="891139"/>
                  <a:pt x="861175" y="876474"/>
                </a:cubicBezTo>
                <a:cubicBezTo>
                  <a:pt x="947751" y="860015"/>
                  <a:pt x="1009742" y="850997"/>
                  <a:pt x="1067924" y="824788"/>
                </a:cubicBezTo>
                <a:cubicBezTo>
                  <a:pt x="1086014" y="816635"/>
                  <a:pt x="1111195" y="780658"/>
                  <a:pt x="1132533" y="805401"/>
                </a:cubicBezTo>
                <a:cubicBezTo>
                  <a:pt x="1122337" y="837163"/>
                  <a:pt x="1084273" y="830230"/>
                  <a:pt x="1061463" y="844172"/>
                </a:cubicBezTo>
                <a:cubicBezTo>
                  <a:pt x="1015348" y="872358"/>
                  <a:pt x="985353" y="920434"/>
                  <a:pt x="932244" y="960468"/>
                </a:cubicBezTo>
                <a:cubicBezTo>
                  <a:pt x="858904" y="1015755"/>
                  <a:pt x="819905" y="1046253"/>
                  <a:pt x="796566" y="1121985"/>
                </a:cubicBezTo>
                <a:cubicBezTo>
                  <a:pt x="888787" y="1155555"/>
                  <a:pt x="954096" y="1095735"/>
                  <a:pt x="1003315" y="1050915"/>
                </a:cubicBezTo>
                <a:cubicBezTo>
                  <a:pt x="1062058" y="997419"/>
                  <a:pt x="1118372" y="916421"/>
                  <a:pt x="1171303" y="876474"/>
                </a:cubicBezTo>
                <a:cubicBezTo>
                  <a:pt x="1194533" y="909481"/>
                  <a:pt x="1157111" y="928808"/>
                  <a:pt x="1138994" y="941083"/>
                </a:cubicBezTo>
                <a:cubicBezTo>
                  <a:pt x="1075674" y="1047893"/>
                  <a:pt x="1123244" y="1265607"/>
                  <a:pt x="1061463" y="1373968"/>
                </a:cubicBezTo>
                <a:cubicBezTo>
                  <a:pt x="1127585" y="1315198"/>
                  <a:pt x="1138440" y="1200023"/>
                  <a:pt x="1164842" y="1102608"/>
                </a:cubicBezTo>
                <a:cubicBezTo>
                  <a:pt x="1176336" y="1060204"/>
                  <a:pt x="1191571" y="1005953"/>
                  <a:pt x="1229451" y="986306"/>
                </a:cubicBezTo>
                <a:cubicBezTo>
                  <a:pt x="1214466" y="1026439"/>
                  <a:pt x="1194770" y="1096324"/>
                  <a:pt x="1184226" y="1128447"/>
                </a:cubicBezTo>
                <a:cubicBezTo>
                  <a:pt x="1148771" y="1236412"/>
                  <a:pt x="1167139" y="1346297"/>
                  <a:pt x="1255289" y="1399805"/>
                </a:cubicBezTo>
                <a:cubicBezTo>
                  <a:pt x="1261010" y="1425738"/>
                  <a:pt x="1284283" y="1446250"/>
                  <a:pt x="1294060" y="1470878"/>
                </a:cubicBezTo>
                <a:cubicBezTo>
                  <a:pt x="1324045" y="1546442"/>
                  <a:pt x="1333274" y="1635196"/>
                  <a:pt x="1365130" y="1709936"/>
                </a:cubicBezTo>
                <a:cubicBezTo>
                  <a:pt x="1375966" y="1522898"/>
                  <a:pt x="1436166" y="1271068"/>
                  <a:pt x="1365130" y="1102608"/>
                </a:cubicBezTo>
                <a:cubicBezTo>
                  <a:pt x="1392062" y="1105848"/>
                  <a:pt x="1393626" y="1083721"/>
                  <a:pt x="1423278" y="1089685"/>
                </a:cubicBezTo>
                <a:cubicBezTo>
                  <a:pt x="1473238" y="1134967"/>
                  <a:pt x="1387181" y="1225777"/>
                  <a:pt x="1436200" y="1264126"/>
                </a:cubicBezTo>
                <a:cubicBezTo>
                  <a:pt x="1466885" y="1163447"/>
                  <a:pt x="1532555" y="1097737"/>
                  <a:pt x="1630028" y="1063838"/>
                </a:cubicBezTo>
                <a:cubicBezTo>
                  <a:pt x="1702047" y="1123188"/>
                  <a:pt x="1620941" y="1335668"/>
                  <a:pt x="1694637" y="1393344"/>
                </a:cubicBezTo>
                <a:cubicBezTo>
                  <a:pt x="1693071" y="1421000"/>
                  <a:pt x="1685011" y="1498775"/>
                  <a:pt x="1707559" y="1522561"/>
                </a:cubicBezTo>
                <a:cubicBezTo>
                  <a:pt x="1726626" y="1478458"/>
                  <a:pt x="1742627" y="1438039"/>
                  <a:pt x="1752784" y="1380430"/>
                </a:cubicBezTo>
                <a:cubicBezTo>
                  <a:pt x="1764360" y="1314735"/>
                  <a:pt x="1773859" y="1167242"/>
                  <a:pt x="1817393" y="1147833"/>
                </a:cubicBezTo>
                <a:cubicBezTo>
                  <a:pt x="1891188" y="1205407"/>
                  <a:pt x="1899618" y="1328357"/>
                  <a:pt x="1940147" y="1419191"/>
                </a:cubicBezTo>
                <a:cubicBezTo>
                  <a:pt x="1944059" y="1405873"/>
                  <a:pt x="1929723" y="1374305"/>
                  <a:pt x="1953070" y="1380430"/>
                </a:cubicBezTo>
                <a:cubicBezTo>
                  <a:pt x="1955838" y="1422885"/>
                  <a:pt x="1957589" y="1466358"/>
                  <a:pt x="1978917" y="1490262"/>
                </a:cubicBezTo>
                <a:cubicBezTo>
                  <a:pt x="1973904" y="1309956"/>
                  <a:pt x="1939441" y="1103400"/>
                  <a:pt x="1830316" y="1005693"/>
                </a:cubicBezTo>
                <a:cubicBezTo>
                  <a:pt x="1819647" y="1005791"/>
                  <a:pt x="1826698" y="1023613"/>
                  <a:pt x="1817393" y="1025076"/>
                </a:cubicBezTo>
                <a:cubicBezTo>
                  <a:pt x="1818520" y="1006288"/>
                  <a:pt x="1794693" y="979432"/>
                  <a:pt x="1810931" y="966928"/>
                </a:cubicBezTo>
                <a:cubicBezTo>
                  <a:pt x="1848657" y="977672"/>
                  <a:pt x="1878939" y="1026641"/>
                  <a:pt x="1914311" y="1018615"/>
                </a:cubicBezTo>
                <a:cubicBezTo>
                  <a:pt x="1897768" y="968385"/>
                  <a:pt x="1824434" y="974964"/>
                  <a:pt x="1804467" y="928159"/>
                </a:cubicBezTo>
                <a:cubicBezTo>
                  <a:pt x="1822682" y="933913"/>
                  <a:pt x="1844939" y="969158"/>
                  <a:pt x="1862616" y="954006"/>
                </a:cubicBezTo>
                <a:cubicBezTo>
                  <a:pt x="1855599" y="952457"/>
                  <a:pt x="1847109" y="943361"/>
                  <a:pt x="1856163" y="941081"/>
                </a:cubicBezTo>
                <a:cubicBezTo>
                  <a:pt x="2016847" y="962209"/>
                  <a:pt x="2144920" y="992337"/>
                  <a:pt x="2276117" y="1031538"/>
                </a:cubicBezTo>
                <a:cubicBezTo>
                  <a:pt x="2196242" y="929841"/>
                  <a:pt x="1991758" y="853899"/>
                  <a:pt x="1823854" y="921697"/>
                </a:cubicBezTo>
                <a:cubicBezTo>
                  <a:pt x="1793312" y="887630"/>
                  <a:pt x="1722173" y="894158"/>
                  <a:pt x="1714020" y="837710"/>
                </a:cubicBezTo>
                <a:cubicBezTo>
                  <a:pt x="1701661" y="834699"/>
                  <a:pt x="1686205" y="857626"/>
                  <a:pt x="1688175" y="831249"/>
                </a:cubicBezTo>
                <a:cubicBezTo>
                  <a:pt x="1690192" y="809583"/>
                  <a:pt x="1717447" y="813143"/>
                  <a:pt x="1739858" y="811863"/>
                </a:cubicBezTo>
                <a:cubicBezTo>
                  <a:pt x="1754507" y="844308"/>
                  <a:pt x="1801592" y="857585"/>
                  <a:pt x="1843238" y="844172"/>
                </a:cubicBezTo>
                <a:cubicBezTo>
                  <a:pt x="1855362" y="831847"/>
                  <a:pt x="1839403" y="832478"/>
                  <a:pt x="1843238" y="811863"/>
                </a:cubicBezTo>
                <a:cubicBezTo>
                  <a:pt x="1927392" y="770394"/>
                  <a:pt x="2039893" y="744983"/>
                  <a:pt x="2114597" y="708493"/>
                </a:cubicBezTo>
                <a:cubicBezTo>
                  <a:pt x="2140201" y="695982"/>
                  <a:pt x="2167074" y="681577"/>
                  <a:pt x="2185669" y="663262"/>
                </a:cubicBezTo>
                <a:cubicBezTo>
                  <a:pt x="2129061" y="658086"/>
                  <a:pt x="2065520" y="685489"/>
                  <a:pt x="1998295" y="695571"/>
                </a:cubicBezTo>
                <a:cubicBezTo>
                  <a:pt x="1979281" y="698422"/>
                  <a:pt x="1958909" y="692961"/>
                  <a:pt x="1940147" y="695571"/>
                </a:cubicBezTo>
                <a:cubicBezTo>
                  <a:pt x="1866923" y="705725"/>
                  <a:pt x="1821286" y="755602"/>
                  <a:pt x="1765707" y="779556"/>
                </a:cubicBezTo>
                <a:cubicBezTo>
                  <a:pt x="1734341" y="761390"/>
                  <a:pt x="1691295" y="754903"/>
                  <a:pt x="1662327" y="734331"/>
                </a:cubicBezTo>
                <a:cubicBezTo>
                  <a:pt x="1674670" y="643295"/>
                  <a:pt x="1719154" y="584409"/>
                  <a:pt x="1772168" y="534043"/>
                </a:cubicBezTo>
                <a:cubicBezTo>
                  <a:pt x="1716512" y="542994"/>
                  <a:pt x="1704556" y="595656"/>
                  <a:pt x="1649414" y="605113"/>
                </a:cubicBezTo>
                <a:cubicBezTo>
                  <a:pt x="1612880" y="639652"/>
                  <a:pt x="1618081" y="715923"/>
                  <a:pt x="1578341" y="747254"/>
                </a:cubicBezTo>
                <a:cubicBezTo>
                  <a:pt x="1483570" y="756091"/>
                  <a:pt x="1373048" y="728424"/>
                  <a:pt x="1313444" y="760180"/>
                </a:cubicBezTo>
                <a:cubicBezTo>
                  <a:pt x="1339694" y="790626"/>
                  <a:pt x="1373789" y="805031"/>
                  <a:pt x="1397430" y="837710"/>
                </a:cubicBezTo>
                <a:cubicBezTo>
                  <a:pt x="1401569" y="843431"/>
                  <a:pt x="1393889" y="857364"/>
                  <a:pt x="1397430" y="863550"/>
                </a:cubicBezTo>
                <a:cubicBezTo>
                  <a:pt x="1406399" y="879189"/>
                  <a:pt x="1438456" y="872468"/>
                  <a:pt x="1429739" y="895859"/>
                </a:cubicBezTo>
                <a:cubicBezTo>
                  <a:pt x="1342633" y="895732"/>
                  <a:pt x="1301388" y="818939"/>
                  <a:pt x="1235912" y="818325"/>
                </a:cubicBezTo>
                <a:cubicBezTo>
                  <a:pt x="1217907" y="874438"/>
                  <a:pt x="1280548" y="937236"/>
                  <a:pt x="1229451" y="973390"/>
                </a:cubicBezTo>
                <a:cubicBezTo>
                  <a:pt x="1237756" y="911239"/>
                  <a:pt x="1223242" y="871911"/>
                  <a:pt x="1197142" y="844172"/>
                </a:cubicBezTo>
                <a:cubicBezTo>
                  <a:pt x="1197015" y="820354"/>
                  <a:pt x="1236375" y="836011"/>
                  <a:pt x="1229451" y="805401"/>
                </a:cubicBezTo>
                <a:cubicBezTo>
                  <a:pt x="1208164" y="803802"/>
                  <a:pt x="1154570" y="811039"/>
                  <a:pt x="1158381" y="766640"/>
                </a:cubicBezTo>
                <a:cubicBezTo>
                  <a:pt x="1172567" y="754979"/>
                  <a:pt x="1184859" y="741432"/>
                  <a:pt x="1203603" y="734331"/>
                </a:cubicBezTo>
                <a:cubicBezTo>
                  <a:pt x="1232412" y="759371"/>
                  <a:pt x="1252093" y="793531"/>
                  <a:pt x="1294060" y="805401"/>
                </a:cubicBezTo>
                <a:cubicBezTo>
                  <a:pt x="1278670" y="769105"/>
                  <a:pt x="1245876" y="750216"/>
                  <a:pt x="1222990" y="721409"/>
                </a:cubicBezTo>
                <a:cubicBezTo>
                  <a:pt x="1251859" y="693810"/>
                  <a:pt x="1113653" y="601892"/>
                  <a:pt x="1100233" y="676184"/>
                </a:cubicBezTo>
                <a:cubicBezTo>
                  <a:pt x="1126999" y="686027"/>
                  <a:pt x="1167989" y="681654"/>
                  <a:pt x="1177765" y="708493"/>
                </a:cubicBezTo>
                <a:cubicBezTo>
                  <a:pt x="1168804" y="723227"/>
                  <a:pt x="1132795" y="710900"/>
                  <a:pt x="1113158" y="714947"/>
                </a:cubicBezTo>
                <a:cubicBezTo>
                  <a:pt x="1017627" y="562811"/>
                  <a:pt x="897901" y="434863"/>
                  <a:pt x="725496" y="359603"/>
                </a:cubicBezTo>
                <a:cubicBezTo>
                  <a:pt x="704402" y="370809"/>
                  <a:pt x="705630" y="404338"/>
                  <a:pt x="673809" y="404825"/>
                </a:cubicBezTo>
                <a:cubicBezTo>
                  <a:pt x="697174" y="346351"/>
                  <a:pt x="755692" y="323036"/>
                  <a:pt x="822413" y="307907"/>
                </a:cubicBezTo>
                <a:cubicBezTo>
                  <a:pt x="847587" y="290012"/>
                  <a:pt x="844641" y="243998"/>
                  <a:pt x="880561" y="236846"/>
                </a:cubicBezTo>
                <a:cubicBezTo>
                  <a:pt x="892020" y="249072"/>
                  <a:pt x="885265" y="279512"/>
                  <a:pt x="887022" y="301455"/>
                </a:cubicBezTo>
                <a:cubicBezTo>
                  <a:pt x="904547" y="329413"/>
                  <a:pt x="939472" y="337550"/>
                  <a:pt x="958093" y="366064"/>
                </a:cubicBezTo>
                <a:cubicBezTo>
                  <a:pt x="976308" y="393964"/>
                  <a:pt x="968593" y="431984"/>
                  <a:pt x="996854" y="456512"/>
                </a:cubicBezTo>
                <a:cubicBezTo>
                  <a:pt x="1000894" y="329716"/>
                  <a:pt x="954164" y="253690"/>
                  <a:pt x="919322" y="165776"/>
                </a:cubicBezTo>
                <a:cubicBezTo>
                  <a:pt x="935225" y="160138"/>
                  <a:pt x="933793" y="137160"/>
                  <a:pt x="958093" y="139928"/>
                </a:cubicBezTo>
                <a:cubicBezTo>
                  <a:pt x="921241" y="277409"/>
                  <a:pt x="1112055" y="238950"/>
                  <a:pt x="1151919" y="320833"/>
                </a:cubicBezTo>
                <a:cubicBezTo>
                  <a:pt x="1162722" y="296498"/>
                  <a:pt x="1121865" y="291408"/>
                  <a:pt x="1138996" y="282069"/>
                </a:cubicBezTo>
                <a:cubicBezTo>
                  <a:pt x="1150126" y="288168"/>
                  <a:pt x="1149573" y="305947"/>
                  <a:pt x="1171305" y="301455"/>
                </a:cubicBezTo>
                <a:cubicBezTo>
                  <a:pt x="1114546" y="220373"/>
                  <a:pt x="1036147" y="160937"/>
                  <a:pt x="983931" y="75319"/>
                </a:cubicBezTo>
                <a:cubicBezTo>
                  <a:pt x="1015297" y="76532"/>
                  <a:pt x="1004259" y="35339"/>
                  <a:pt x="1035624" y="36558"/>
                </a:cubicBezTo>
                <a:cubicBezTo>
                  <a:pt x="1054504" y="41362"/>
                  <a:pt x="1048128" y="71433"/>
                  <a:pt x="1074387" y="68858"/>
                </a:cubicBezTo>
                <a:cubicBezTo>
                  <a:pt x="1178379" y="46899"/>
                  <a:pt x="1311401" y="41144"/>
                  <a:pt x="1403894" y="36558"/>
                </a:cubicBezTo>
                <a:cubicBezTo>
                  <a:pt x="1395041" y="23870"/>
                  <a:pt x="1364937" y="32444"/>
                  <a:pt x="1365130" y="10710"/>
                </a:cubicBezTo>
                <a:cubicBezTo>
                  <a:pt x="1374799" y="9608"/>
                  <a:pt x="1388976" y="13016"/>
                  <a:pt x="1390969" y="4249"/>
                </a:cubicBezTo>
                <a:close/>
              </a:path>
            </a:pathLst>
          </a:custGeom>
          <a:solidFill>
            <a:srgbClr val="DAD2AA"/>
          </a:solidFill>
          <a:ln w="2214" cap="flat">
            <a:noFill/>
            <a:prstDash val="solid"/>
            <a:miter/>
          </a:ln>
        </p:spPr>
        <p:txBody>
          <a:bodyPr rtlCol="0" anchor="ctr"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048727" name="任意多边形: 形状 15"/>
          <p:cNvSpPr/>
          <p:nvPr/>
        </p:nvSpPr>
        <p:spPr>
          <a:xfrm>
            <a:off x="3430106" y="-13804"/>
            <a:ext cx="2746066" cy="6871804"/>
          </a:xfrm>
          <a:custGeom>
            <a:avLst/>
            <a:gdLst>
              <a:gd name="connsiteX0" fmla="*/ 2491618 w 2746066"/>
              <a:gd name="connsiteY0" fmla="*/ 0 h 6871804"/>
              <a:gd name="connsiteX1" fmla="*/ 2746066 w 2746066"/>
              <a:gd name="connsiteY1" fmla="*/ 0 h 6871804"/>
              <a:gd name="connsiteX2" fmla="*/ 2742487 w 2746066"/>
              <a:gd name="connsiteY2" fmla="*/ 980 h 6871804"/>
              <a:gd name="connsiteX3" fmla="*/ 2165377 w 2746066"/>
              <a:gd name="connsiteY3" fmla="*/ 563021 h 6871804"/>
              <a:gd name="connsiteX4" fmla="*/ 1828216 w 2746066"/>
              <a:gd name="connsiteY4" fmla="*/ 1504695 h 6871804"/>
              <a:gd name="connsiteX5" fmla="*/ 1096711 w 2746066"/>
              <a:gd name="connsiteY5" fmla="*/ 2467625 h 6871804"/>
              <a:gd name="connsiteX6" fmla="*/ 203593 w 2746066"/>
              <a:gd name="connsiteY6" fmla="*/ 3437400 h 6871804"/>
              <a:gd name="connsiteX7" fmla="*/ 199721 w 2746066"/>
              <a:gd name="connsiteY7" fmla="*/ 3442804 h 6871804"/>
              <a:gd name="connsiteX8" fmla="*/ 203593 w 2746066"/>
              <a:gd name="connsiteY8" fmla="*/ 3448209 h 6871804"/>
              <a:gd name="connsiteX9" fmla="*/ 1096711 w 2746066"/>
              <a:gd name="connsiteY9" fmla="*/ 4417983 h 6871804"/>
              <a:gd name="connsiteX10" fmla="*/ 1828216 w 2746066"/>
              <a:gd name="connsiteY10" fmla="*/ 5380915 h 6871804"/>
              <a:gd name="connsiteX11" fmla="*/ 2165377 w 2746066"/>
              <a:gd name="connsiteY11" fmla="*/ 6322587 h 6871804"/>
              <a:gd name="connsiteX12" fmla="*/ 2649185 w 2746066"/>
              <a:gd name="connsiteY12" fmla="*/ 6848399 h 6871804"/>
              <a:gd name="connsiteX13" fmla="*/ 2709460 w 2746066"/>
              <a:gd name="connsiteY13" fmla="*/ 6871804 h 6871804"/>
              <a:gd name="connsiteX14" fmla="*/ 2469470 w 2746066"/>
              <a:gd name="connsiteY14" fmla="*/ 6871804 h 6871804"/>
              <a:gd name="connsiteX15" fmla="*/ 2392815 w 2746066"/>
              <a:gd name="connsiteY15" fmla="*/ 6818345 h 6871804"/>
              <a:gd name="connsiteX16" fmla="*/ 2067135 w 2746066"/>
              <a:gd name="connsiteY16" fmla="*/ 6391173 h 6871804"/>
              <a:gd name="connsiteX17" fmla="*/ 1712568 w 2746066"/>
              <a:gd name="connsiteY17" fmla="*/ 5427073 h 6871804"/>
              <a:gd name="connsiteX18" fmla="*/ 943298 w 2746066"/>
              <a:gd name="connsiteY18" fmla="*/ 4441209 h 6871804"/>
              <a:gd name="connsiteX19" fmla="*/ 4072 w 2746066"/>
              <a:gd name="connsiteY19" fmla="*/ 3448337 h 6871804"/>
              <a:gd name="connsiteX20" fmla="*/ 0 w 2746066"/>
              <a:gd name="connsiteY20" fmla="*/ 3442804 h 6871804"/>
              <a:gd name="connsiteX21" fmla="*/ 4072 w 2746066"/>
              <a:gd name="connsiteY21" fmla="*/ 3437271 h 6871804"/>
              <a:gd name="connsiteX22" fmla="*/ 943298 w 2746066"/>
              <a:gd name="connsiteY22" fmla="*/ 2444400 h 6871804"/>
              <a:gd name="connsiteX23" fmla="*/ 1712568 w 2746066"/>
              <a:gd name="connsiteY23" fmla="*/ 1458535 h 6871804"/>
              <a:gd name="connsiteX24" fmla="*/ 2067135 w 2746066"/>
              <a:gd name="connsiteY24" fmla="*/ 494435 h 6871804"/>
              <a:gd name="connsiteX25" fmla="*/ 2482321 w 2746066"/>
              <a:gd name="connsiteY25" fmla="*/ 4842 h 6871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746066" h="6871804">
                <a:moveTo>
                  <a:pt x="2491618" y="0"/>
                </a:moveTo>
                <a:lnTo>
                  <a:pt x="2746066" y="0"/>
                </a:lnTo>
                <a:lnTo>
                  <a:pt x="2742487" y="980"/>
                </a:lnTo>
                <a:cubicBezTo>
                  <a:pt x="2519450" y="73789"/>
                  <a:pt x="2334845" y="223285"/>
                  <a:pt x="2165377" y="563021"/>
                </a:cubicBezTo>
                <a:cubicBezTo>
                  <a:pt x="1971700" y="951291"/>
                  <a:pt x="2030251" y="1149930"/>
                  <a:pt x="1828216" y="1504695"/>
                </a:cubicBezTo>
                <a:cubicBezTo>
                  <a:pt x="1626181" y="1859458"/>
                  <a:pt x="1273055" y="1810326"/>
                  <a:pt x="1096711" y="2467625"/>
                </a:cubicBezTo>
                <a:cubicBezTo>
                  <a:pt x="942409" y="3042763"/>
                  <a:pt x="282608" y="3369133"/>
                  <a:pt x="203593" y="3437400"/>
                </a:cubicBezTo>
                <a:lnTo>
                  <a:pt x="199721" y="3442804"/>
                </a:lnTo>
                <a:lnTo>
                  <a:pt x="203593" y="3448209"/>
                </a:lnTo>
                <a:cubicBezTo>
                  <a:pt x="282608" y="3516476"/>
                  <a:pt x="942409" y="3842847"/>
                  <a:pt x="1096711" y="4417983"/>
                </a:cubicBezTo>
                <a:cubicBezTo>
                  <a:pt x="1273055" y="5075282"/>
                  <a:pt x="1626181" y="5026151"/>
                  <a:pt x="1828216" y="5380915"/>
                </a:cubicBezTo>
                <a:cubicBezTo>
                  <a:pt x="2030251" y="5735678"/>
                  <a:pt x="1971700" y="5934318"/>
                  <a:pt x="2165377" y="6322587"/>
                </a:cubicBezTo>
                <a:cubicBezTo>
                  <a:pt x="2310635" y="6613790"/>
                  <a:pt x="2467015" y="6765225"/>
                  <a:pt x="2649185" y="6848399"/>
                </a:cubicBezTo>
                <a:lnTo>
                  <a:pt x="2709460" y="6871804"/>
                </a:lnTo>
                <a:lnTo>
                  <a:pt x="2469470" y="6871804"/>
                </a:lnTo>
                <a:lnTo>
                  <a:pt x="2392815" y="6818345"/>
                </a:lnTo>
                <a:cubicBezTo>
                  <a:pt x="2276010" y="6725092"/>
                  <a:pt x="2168973" y="6589932"/>
                  <a:pt x="2067135" y="6391173"/>
                </a:cubicBezTo>
                <a:cubicBezTo>
                  <a:pt x="1863459" y="5993657"/>
                  <a:pt x="1925034" y="5790286"/>
                  <a:pt x="1712568" y="5427073"/>
                </a:cubicBezTo>
                <a:cubicBezTo>
                  <a:pt x="1500103" y="5063860"/>
                  <a:pt x="1128746" y="5114162"/>
                  <a:pt x="943298" y="4441209"/>
                </a:cubicBezTo>
                <a:cubicBezTo>
                  <a:pt x="781030" y="3852374"/>
                  <a:pt x="87167" y="3518231"/>
                  <a:pt x="4072" y="3448337"/>
                </a:cubicBezTo>
                <a:lnTo>
                  <a:pt x="0" y="3442804"/>
                </a:lnTo>
                <a:lnTo>
                  <a:pt x="4072" y="3437271"/>
                </a:lnTo>
                <a:cubicBezTo>
                  <a:pt x="87167" y="3367378"/>
                  <a:pt x="781030" y="3033236"/>
                  <a:pt x="943298" y="2444400"/>
                </a:cubicBezTo>
                <a:cubicBezTo>
                  <a:pt x="1128746" y="1771447"/>
                  <a:pt x="1500103" y="1821748"/>
                  <a:pt x="1712568" y="1458535"/>
                </a:cubicBezTo>
                <a:cubicBezTo>
                  <a:pt x="1925034" y="1095323"/>
                  <a:pt x="1863459" y="891952"/>
                  <a:pt x="2067135" y="494435"/>
                </a:cubicBezTo>
                <a:cubicBezTo>
                  <a:pt x="2194433" y="245987"/>
                  <a:pt x="2329852" y="96912"/>
                  <a:pt x="2482321" y="4842"/>
                </a:cubicBezTo>
                <a:close/>
              </a:path>
            </a:pathLst>
          </a:custGeom>
          <a:gradFill>
            <a:gsLst>
              <a:gs pos="0">
                <a:srgbClr val="FCF2D2"/>
              </a:gs>
              <a:gs pos="50000">
                <a:srgbClr val="AD8F66"/>
              </a:gs>
              <a:gs pos="100000">
                <a:srgbClr val="FCF2D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pic>
        <p:nvPicPr>
          <p:cNvPr id="2097185" name="图片 16" descr="图片包含 小, 桌子, 飞行&#10;&#10;描述已自动生成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 flipH="1">
            <a:off x="2302255" y="2598397"/>
            <a:ext cx="1036627" cy="764044"/>
          </a:xfrm>
          <a:prstGeom prst="rect">
            <a:avLst/>
          </a:prstGeom>
          <a:effectLst/>
        </p:spPr>
      </p:pic>
      <p:sp>
        <p:nvSpPr>
          <p:cNvPr id="1048728" name="文本框 1048727"/>
          <p:cNvSpPr txBox="1"/>
          <p:nvPr/>
        </p:nvSpPr>
        <p:spPr>
          <a:xfrm>
            <a:off x="1596117" y="2851900"/>
            <a:ext cx="8433286" cy="929639"/>
          </a:xfrm>
          <a:prstGeom prst="rect">
            <a:avLst/>
          </a:prstGeom>
        </p:spPr>
        <p:txBody>
          <a:bodyPr wrap="square" rtlCol="0">
            <a:spAutoFit/>
          </a:bodyPr>
          <a:p>
            <a:r>
              <a:rPr lang="en-US" sz="5400">
                <a:solidFill>
                  <a:srgbClr val="000000"/>
                </a:solidFill>
                <a:latin typeface="汉仪仿宋简"/>
                <a:ea typeface="汉仪仿宋简"/>
              </a:rPr>
              <a:t>T</a:t>
            </a:r>
            <a:r>
              <a:rPr lang="en-US" sz="5400">
                <a:solidFill>
                  <a:srgbClr val="000000"/>
                </a:solidFill>
                <a:latin typeface="汉仪仿宋简"/>
                <a:ea typeface="汉仪仿宋简"/>
              </a:rPr>
              <a:t>h</a:t>
            </a:r>
            <a:r>
              <a:rPr lang="en-US" sz="5400">
                <a:solidFill>
                  <a:srgbClr val="000000"/>
                </a:solidFill>
                <a:latin typeface="汉仪仿宋简"/>
                <a:ea typeface="汉仪仿宋简"/>
              </a:rPr>
              <a:t>a</a:t>
            </a:r>
            <a:r>
              <a:rPr lang="en-US" sz="5400">
                <a:solidFill>
                  <a:srgbClr val="000000"/>
                </a:solidFill>
                <a:latin typeface="汉仪仿宋简"/>
                <a:ea typeface="汉仪仿宋简"/>
              </a:rPr>
              <a:t>n</a:t>
            </a:r>
            <a:r>
              <a:rPr lang="en-US" sz="5400">
                <a:solidFill>
                  <a:srgbClr val="000000"/>
                </a:solidFill>
                <a:latin typeface="汉仪仿宋简"/>
                <a:ea typeface="汉仪仿宋简"/>
              </a:rPr>
              <a:t>k</a:t>
            </a:r>
            <a:r>
              <a:rPr lang="en-US" sz="5400">
                <a:solidFill>
                  <a:srgbClr val="000000"/>
                </a:solidFill>
                <a:latin typeface="汉仪仿宋简"/>
                <a:ea typeface="汉仪仿宋简"/>
              </a:rPr>
              <a:t>s</a:t>
            </a:r>
            <a:r>
              <a:rPr lang="en-US" sz="5400">
                <a:solidFill>
                  <a:srgbClr val="000000"/>
                </a:solidFill>
                <a:latin typeface="汉仪仿宋简"/>
                <a:ea typeface="汉仪仿宋简"/>
              </a:rPr>
              <a:t> </a:t>
            </a:r>
            <a:r>
              <a:rPr lang="en-US" sz="5400">
                <a:solidFill>
                  <a:srgbClr val="000000"/>
                </a:solidFill>
                <a:latin typeface="汉仪仿宋简"/>
                <a:ea typeface="汉仪仿宋简"/>
              </a:rPr>
              <a:t>f</a:t>
            </a:r>
            <a:r>
              <a:rPr lang="en-US" sz="5400">
                <a:solidFill>
                  <a:srgbClr val="000000"/>
                </a:solidFill>
                <a:latin typeface="汉仪仿宋简"/>
                <a:ea typeface="汉仪仿宋简"/>
              </a:rPr>
              <a:t>o</a:t>
            </a:r>
            <a:r>
              <a:rPr lang="en-US" sz="5400">
                <a:solidFill>
                  <a:srgbClr val="000000"/>
                </a:solidFill>
                <a:latin typeface="汉仪仿宋简"/>
                <a:ea typeface="汉仪仿宋简"/>
              </a:rPr>
              <a:t>r</a:t>
            </a:r>
            <a:r>
              <a:rPr lang="en-US" sz="5400">
                <a:solidFill>
                  <a:srgbClr val="000000"/>
                </a:solidFill>
                <a:latin typeface="汉仪仿宋简"/>
                <a:ea typeface="汉仪仿宋简"/>
              </a:rPr>
              <a:t> </a:t>
            </a:r>
            <a:r>
              <a:rPr lang="en-US" sz="5400">
                <a:solidFill>
                  <a:srgbClr val="000000"/>
                </a:solidFill>
                <a:latin typeface="汉仪仿宋简"/>
                <a:ea typeface="汉仪仿宋简"/>
              </a:rPr>
              <a:t>l</a:t>
            </a:r>
            <a:r>
              <a:rPr lang="en-US" sz="5400">
                <a:solidFill>
                  <a:srgbClr val="000000"/>
                </a:solidFill>
                <a:latin typeface="汉仪仿宋简"/>
                <a:ea typeface="汉仪仿宋简"/>
              </a:rPr>
              <a:t>i</a:t>
            </a:r>
            <a:r>
              <a:rPr lang="en-US" sz="5400">
                <a:solidFill>
                  <a:srgbClr val="000000"/>
                </a:solidFill>
                <a:latin typeface="汉仪仿宋简"/>
                <a:ea typeface="汉仪仿宋简"/>
              </a:rPr>
              <a:t>s</a:t>
            </a:r>
            <a:r>
              <a:rPr lang="en-US" sz="5400">
                <a:solidFill>
                  <a:srgbClr val="000000"/>
                </a:solidFill>
                <a:latin typeface="汉仪仿宋简"/>
                <a:ea typeface="汉仪仿宋简"/>
              </a:rPr>
              <a:t>t</a:t>
            </a:r>
            <a:r>
              <a:rPr lang="en-US" sz="5400">
                <a:solidFill>
                  <a:srgbClr val="000000"/>
                </a:solidFill>
                <a:latin typeface="汉仪仿宋简"/>
                <a:ea typeface="汉仪仿宋简"/>
              </a:rPr>
              <a:t>e</a:t>
            </a:r>
            <a:r>
              <a:rPr lang="en-US" sz="5400">
                <a:solidFill>
                  <a:srgbClr val="000000"/>
                </a:solidFill>
                <a:latin typeface="汉仪仿宋简"/>
                <a:ea typeface="汉仪仿宋简"/>
              </a:rPr>
              <a:t>n</a:t>
            </a:r>
            <a:r>
              <a:rPr lang="en-US" sz="5400">
                <a:solidFill>
                  <a:srgbClr val="000000"/>
                </a:solidFill>
                <a:latin typeface="汉仪仿宋简"/>
                <a:ea typeface="汉仪仿宋简"/>
              </a:rPr>
              <a:t>i</a:t>
            </a:r>
            <a:r>
              <a:rPr lang="en-US" sz="5400">
                <a:solidFill>
                  <a:srgbClr val="000000"/>
                </a:solidFill>
                <a:latin typeface="汉仪仿宋简"/>
                <a:ea typeface="汉仪仿宋简"/>
              </a:rPr>
              <a:t>n</a:t>
            </a:r>
            <a:r>
              <a:rPr lang="en-US" sz="5400">
                <a:solidFill>
                  <a:srgbClr val="000000"/>
                </a:solidFill>
                <a:latin typeface="汉仪仿宋简"/>
                <a:ea typeface="汉仪仿宋简"/>
              </a:rPr>
              <a:t>g</a:t>
            </a:r>
            <a:endParaRPr lang="en-US" sz="5400">
              <a:solidFill>
                <a:srgbClr val="000000"/>
              </a:solidFill>
              <a:latin typeface="汉仪仿宋简"/>
              <a:ea typeface="汉仪仿宋简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09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9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组合 46"/>
          <p:cNvGrpSpPr/>
          <p:nvPr/>
        </p:nvGrpSpPr>
        <p:grpSpPr>
          <a:xfrm>
            <a:off x="4756151" y="223922"/>
            <a:ext cx="2679699" cy="778877"/>
            <a:chOff x="4756151" y="211222"/>
            <a:chExt cx="2679699" cy="778877"/>
          </a:xfrm>
        </p:grpSpPr>
        <p:sp>
          <p:nvSpPr>
            <p:cNvPr id="1048731" name="文本框 24"/>
            <p:cNvSpPr txBox="1"/>
            <p:nvPr/>
          </p:nvSpPr>
          <p:spPr>
            <a:xfrm>
              <a:off x="4782363" y="211222"/>
              <a:ext cx="2627275" cy="440908"/>
            </a:xfrm>
            <a:prstGeom prst="rect">
              <a:avLst/>
            </a:prstGeom>
            <a:noFill/>
          </p:spPr>
          <p:txBody>
            <a:bodyPr wrap="square" bIns="72000" anchor="ctr" anchorCtr="0">
              <a:noAutofit/>
            </a:bodyPr>
            <a:p>
              <a:pPr algn="ctr"/>
              <a:r>
                <a:t>图片</a:t>
              </a:r>
              <a:r>
                <a:t>与</a:t>
              </a:r>
              <a:r>
                <a:t>文字</a:t>
              </a:r>
              <a:r>
                <a:t>来源</a:t>
              </a:r>
              <a:endParaRPr lang="zh-CN" altLang="en-US"/>
            </a:p>
          </p:txBody>
        </p:sp>
        <p:sp>
          <p:nvSpPr>
            <p:cNvPr id="1048732" name="文本框 26"/>
            <p:cNvSpPr txBox="1"/>
            <p:nvPr/>
          </p:nvSpPr>
          <p:spPr>
            <a:xfrm>
              <a:off x="4756151" y="651545"/>
              <a:ext cx="2679699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p>
              <a:pPr algn="ctr"/>
            </a:p>
          </p:txBody>
        </p:sp>
      </p:grpSp>
      <p:sp>
        <p:nvSpPr>
          <p:cNvPr id="1048733" name="任意多边形: 形状 6"/>
          <p:cNvSpPr/>
          <p:nvPr/>
        </p:nvSpPr>
        <p:spPr>
          <a:xfrm>
            <a:off x="6529983" y="3591878"/>
            <a:ext cx="6433" cy="6420"/>
          </a:xfrm>
          <a:custGeom>
            <a:avLst/>
            <a:gdLst>
              <a:gd name="connsiteX0" fmla="*/ 3663 w 4229"/>
              <a:gd name="connsiteY0" fmla="*/ 3655 h 4221"/>
              <a:gd name="connsiteX1" fmla="*/ 4229 w 4229"/>
              <a:gd name="connsiteY1" fmla="*/ 2673 h 4221"/>
              <a:gd name="connsiteX2" fmla="*/ 4229 w 4229"/>
              <a:gd name="connsiteY2" fmla="*/ 1540 h 4221"/>
              <a:gd name="connsiteX3" fmla="*/ 3663 w 4229"/>
              <a:gd name="connsiteY3" fmla="*/ 558 h 4221"/>
              <a:gd name="connsiteX4" fmla="*/ 2695 w 4229"/>
              <a:gd name="connsiteY4" fmla="*/ 0 h 4221"/>
              <a:gd name="connsiteX5" fmla="*/ 2695 w 4229"/>
              <a:gd name="connsiteY5" fmla="*/ 48 h 4221"/>
              <a:gd name="connsiteX6" fmla="*/ 1451 w 4229"/>
              <a:gd name="connsiteY6" fmla="*/ 48 h 4221"/>
              <a:gd name="connsiteX7" fmla="*/ 567 w 4229"/>
              <a:gd name="connsiteY7" fmla="*/ 558 h 4221"/>
              <a:gd name="connsiteX8" fmla="*/ 0 w 4229"/>
              <a:gd name="connsiteY8" fmla="*/ 1540 h 4221"/>
              <a:gd name="connsiteX9" fmla="*/ 0 w 4229"/>
              <a:gd name="connsiteY9" fmla="*/ 2673 h 4221"/>
              <a:gd name="connsiteX10" fmla="*/ 567 w 4229"/>
              <a:gd name="connsiteY10" fmla="*/ 3655 h 4221"/>
              <a:gd name="connsiteX11" fmla="*/ 1548 w 4229"/>
              <a:gd name="connsiteY11" fmla="*/ 4221 h 4221"/>
              <a:gd name="connsiteX12" fmla="*/ 2681 w 4229"/>
              <a:gd name="connsiteY12" fmla="*/ 4221 h 4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229" h="4221">
                <a:moveTo>
                  <a:pt x="3663" y="3655"/>
                </a:moveTo>
                <a:lnTo>
                  <a:pt x="4229" y="2673"/>
                </a:lnTo>
                <a:lnTo>
                  <a:pt x="4229" y="1540"/>
                </a:lnTo>
                <a:lnTo>
                  <a:pt x="3663" y="558"/>
                </a:lnTo>
                <a:lnTo>
                  <a:pt x="2695" y="0"/>
                </a:lnTo>
                <a:lnTo>
                  <a:pt x="2695" y="48"/>
                </a:lnTo>
                <a:lnTo>
                  <a:pt x="1451" y="48"/>
                </a:lnTo>
                <a:lnTo>
                  <a:pt x="567" y="558"/>
                </a:lnTo>
                <a:lnTo>
                  <a:pt x="0" y="1540"/>
                </a:lnTo>
                <a:lnTo>
                  <a:pt x="0" y="2673"/>
                </a:lnTo>
                <a:lnTo>
                  <a:pt x="567" y="3655"/>
                </a:lnTo>
                <a:lnTo>
                  <a:pt x="1548" y="4221"/>
                </a:lnTo>
                <a:lnTo>
                  <a:pt x="2681" y="4221"/>
                </a:lnTo>
                <a:close/>
              </a:path>
            </a:pathLst>
          </a:custGeom>
          <a:solidFill>
            <a:srgbClr val="BA0505"/>
          </a:solidFill>
          <a:ln w="298" cap="flat">
            <a:noFill/>
            <a:prstDash val="solid"/>
            <a:miter/>
          </a:ln>
        </p:spPr>
        <p:txBody>
          <a:bodyPr rtlCol="0" anchor="ctr"/>
          <a:p>
            <a:endParaRPr lang="zh-CN" altLang="en-US"/>
          </a:p>
        </p:txBody>
      </p:sp>
      <p:sp>
        <p:nvSpPr>
          <p:cNvPr id="1048734" name="任意多边形: 形状 5"/>
          <p:cNvSpPr/>
          <p:nvPr/>
        </p:nvSpPr>
        <p:spPr>
          <a:xfrm>
            <a:off x="4289470" y="2954988"/>
            <a:ext cx="2418844" cy="2308048"/>
          </a:xfrm>
          <a:custGeom>
            <a:avLst/>
            <a:gdLst>
              <a:gd name="connsiteX0" fmla="*/ 164023 w 202902"/>
              <a:gd name="connsiteY0" fmla="*/ 117132 h 193608"/>
              <a:gd name="connsiteX1" fmla="*/ 202903 w 202902"/>
              <a:gd name="connsiteY1" fmla="*/ 73439 h 193608"/>
              <a:gd name="connsiteX2" fmla="*/ 145766 w 202902"/>
              <a:gd name="connsiteY2" fmla="*/ 60943 h 193608"/>
              <a:gd name="connsiteX3" fmla="*/ 120017 w 202902"/>
              <a:gd name="connsiteY3" fmla="*/ 80844 h 193608"/>
              <a:gd name="connsiteX4" fmla="*/ 130796 w 202902"/>
              <a:gd name="connsiteY4" fmla="*/ 50478 h 193608"/>
              <a:gd name="connsiteX5" fmla="*/ 101256 w 202902"/>
              <a:gd name="connsiteY5" fmla="*/ 0 h 193608"/>
              <a:gd name="connsiteX6" fmla="*/ 71716 w 202902"/>
              <a:gd name="connsiteY6" fmla="*/ 50478 h 193608"/>
              <a:gd name="connsiteX7" fmla="*/ 82685 w 202902"/>
              <a:gd name="connsiteY7" fmla="*/ 81117 h 193608"/>
              <a:gd name="connsiteX8" fmla="*/ 57136 w 202902"/>
              <a:gd name="connsiteY8" fmla="*/ 61482 h 193608"/>
              <a:gd name="connsiteX9" fmla="*/ 0 w 202902"/>
              <a:gd name="connsiteY9" fmla="*/ 73978 h 193608"/>
              <a:gd name="connsiteX10" fmla="*/ 38879 w 202902"/>
              <a:gd name="connsiteY10" fmla="*/ 117671 h 193608"/>
              <a:gd name="connsiteX11" fmla="*/ 71392 w 202902"/>
              <a:gd name="connsiteY11" fmla="*/ 116711 h 193608"/>
              <a:gd name="connsiteX12" fmla="*/ 44839 w 202902"/>
              <a:gd name="connsiteY12" fmla="*/ 134937 h 193608"/>
              <a:gd name="connsiteX13" fmla="*/ 39068 w 202902"/>
              <a:gd name="connsiteY13" fmla="*/ 193138 h 193608"/>
              <a:gd name="connsiteX14" fmla="*/ 92637 w 202902"/>
              <a:gd name="connsiteY14" fmla="*/ 169664 h 193608"/>
              <a:gd name="connsiteX15" fmla="*/ 101771 w 202902"/>
              <a:gd name="connsiteY15" fmla="*/ 138429 h 193608"/>
              <a:gd name="connsiteX16" fmla="*/ 110900 w 202902"/>
              <a:gd name="connsiteY16" fmla="*/ 169331 h 193608"/>
              <a:gd name="connsiteX17" fmla="*/ 164469 w 202902"/>
              <a:gd name="connsiteY17" fmla="*/ 192805 h 193608"/>
              <a:gd name="connsiteX18" fmla="*/ 158697 w 202902"/>
              <a:gd name="connsiteY18" fmla="*/ 134604 h 193608"/>
              <a:gd name="connsiteX19" fmla="*/ 131857 w 202902"/>
              <a:gd name="connsiteY19" fmla="*/ 116278 h 193608"/>
              <a:gd name="connsiteX20" fmla="*/ 164023 w 202902"/>
              <a:gd name="connsiteY20" fmla="*/ 117132 h 193608"/>
              <a:gd name="connsiteX21" fmla="*/ 123291 w 202902"/>
              <a:gd name="connsiteY21" fmla="*/ 109632 h 193608"/>
              <a:gd name="connsiteX22" fmla="*/ 120366 w 202902"/>
              <a:gd name="connsiteY22" fmla="*/ 106933 h 193608"/>
              <a:gd name="connsiteX23" fmla="*/ 102262 w 202902"/>
              <a:gd name="connsiteY23" fmla="*/ 106933 h 193608"/>
              <a:gd name="connsiteX24" fmla="*/ 117952 w 202902"/>
              <a:gd name="connsiteY24" fmla="*/ 115991 h 193608"/>
              <a:gd name="connsiteX25" fmla="*/ 121836 w 202902"/>
              <a:gd name="connsiteY25" fmla="*/ 115115 h 193608"/>
              <a:gd name="connsiteX26" fmla="*/ 122911 w 202902"/>
              <a:gd name="connsiteY26" fmla="*/ 119128 h 193608"/>
              <a:gd name="connsiteX27" fmla="*/ 118898 w 202902"/>
              <a:gd name="connsiteY27" fmla="*/ 120203 h 193608"/>
              <a:gd name="connsiteX28" fmla="*/ 117714 w 202902"/>
              <a:gd name="connsiteY28" fmla="*/ 116403 h 193608"/>
              <a:gd name="connsiteX29" fmla="*/ 102036 w 202902"/>
              <a:gd name="connsiteY29" fmla="*/ 107352 h 193608"/>
              <a:gd name="connsiteX30" fmla="*/ 111094 w 202902"/>
              <a:gd name="connsiteY30" fmla="*/ 123041 h 193608"/>
              <a:gd name="connsiteX31" fmla="*/ 114896 w 202902"/>
              <a:gd name="connsiteY31" fmla="*/ 124224 h 193608"/>
              <a:gd name="connsiteX32" fmla="*/ 113821 w 202902"/>
              <a:gd name="connsiteY32" fmla="*/ 128237 h 193608"/>
              <a:gd name="connsiteX33" fmla="*/ 109808 w 202902"/>
              <a:gd name="connsiteY33" fmla="*/ 127162 h 193608"/>
              <a:gd name="connsiteX34" fmla="*/ 110682 w 202902"/>
              <a:gd name="connsiteY34" fmla="*/ 123279 h 193608"/>
              <a:gd name="connsiteX35" fmla="*/ 101631 w 202902"/>
              <a:gd name="connsiteY35" fmla="*/ 107602 h 193608"/>
              <a:gd name="connsiteX36" fmla="*/ 101631 w 202902"/>
              <a:gd name="connsiteY36" fmla="*/ 125718 h 193608"/>
              <a:gd name="connsiteX37" fmla="*/ 104331 w 202902"/>
              <a:gd name="connsiteY37" fmla="*/ 128644 h 193608"/>
              <a:gd name="connsiteX38" fmla="*/ 101394 w 202902"/>
              <a:gd name="connsiteY38" fmla="*/ 131581 h 193608"/>
              <a:gd name="connsiteX39" fmla="*/ 98456 w 202902"/>
              <a:gd name="connsiteY39" fmla="*/ 128644 h 193608"/>
              <a:gd name="connsiteX40" fmla="*/ 101155 w 202902"/>
              <a:gd name="connsiteY40" fmla="*/ 125718 h 193608"/>
              <a:gd name="connsiteX41" fmla="*/ 101155 w 202902"/>
              <a:gd name="connsiteY41" fmla="*/ 107615 h 193608"/>
              <a:gd name="connsiteX42" fmla="*/ 92097 w 202902"/>
              <a:gd name="connsiteY42" fmla="*/ 123304 h 193608"/>
              <a:gd name="connsiteX43" fmla="*/ 92973 w 202902"/>
              <a:gd name="connsiteY43" fmla="*/ 127189 h 193608"/>
              <a:gd name="connsiteX44" fmla="*/ 88960 w 202902"/>
              <a:gd name="connsiteY44" fmla="*/ 128264 h 193608"/>
              <a:gd name="connsiteX45" fmla="*/ 87884 w 202902"/>
              <a:gd name="connsiteY45" fmla="*/ 124251 h 193608"/>
              <a:gd name="connsiteX46" fmla="*/ 91684 w 202902"/>
              <a:gd name="connsiteY46" fmla="*/ 123067 h 193608"/>
              <a:gd name="connsiteX47" fmla="*/ 100736 w 202902"/>
              <a:gd name="connsiteY47" fmla="*/ 107389 h 193608"/>
              <a:gd name="connsiteX48" fmla="*/ 85047 w 202902"/>
              <a:gd name="connsiteY48" fmla="*/ 116447 h 193608"/>
              <a:gd name="connsiteX49" fmla="*/ 83863 w 202902"/>
              <a:gd name="connsiteY49" fmla="*/ 120249 h 193608"/>
              <a:gd name="connsiteX50" fmla="*/ 79850 w 202902"/>
              <a:gd name="connsiteY50" fmla="*/ 119174 h 193608"/>
              <a:gd name="connsiteX51" fmla="*/ 80926 w 202902"/>
              <a:gd name="connsiteY51" fmla="*/ 115161 h 193608"/>
              <a:gd name="connsiteX52" fmla="*/ 84809 w 202902"/>
              <a:gd name="connsiteY52" fmla="*/ 116035 h 193608"/>
              <a:gd name="connsiteX53" fmla="*/ 100486 w 202902"/>
              <a:gd name="connsiteY53" fmla="*/ 106983 h 193608"/>
              <a:gd name="connsiteX54" fmla="*/ 82370 w 202902"/>
              <a:gd name="connsiteY54" fmla="*/ 106983 h 193608"/>
              <a:gd name="connsiteX55" fmla="*/ 79444 w 202902"/>
              <a:gd name="connsiteY55" fmla="*/ 109684 h 193608"/>
              <a:gd name="connsiteX56" fmla="*/ 76507 w 202902"/>
              <a:gd name="connsiteY56" fmla="*/ 106746 h 193608"/>
              <a:gd name="connsiteX57" fmla="*/ 79444 w 202902"/>
              <a:gd name="connsiteY57" fmla="*/ 103809 h 193608"/>
              <a:gd name="connsiteX58" fmla="*/ 82370 w 202902"/>
              <a:gd name="connsiteY58" fmla="*/ 106508 h 193608"/>
              <a:gd name="connsiteX59" fmla="*/ 100473 w 202902"/>
              <a:gd name="connsiteY59" fmla="*/ 106508 h 193608"/>
              <a:gd name="connsiteX60" fmla="*/ 84784 w 202902"/>
              <a:gd name="connsiteY60" fmla="*/ 97449 h 193608"/>
              <a:gd name="connsiteX61" fmla="*/ 80899 w 202902"/>
              <a:gd name="connsiteY61" fmla="*/ 98325 h 193608"/>
              <a:gd name="connsiteX62" fmla="*/ 79824 w 202902"/>
              <a:gd name="connsiteY62" fmla="*/ 94312 h 193608"/>
              <a:gd name="connsiteX63" fmla="*/ 83837 w 202902"/>
              <a:gd name="connsiteY63" fmla="*/ 93237 h 193608"/>
              <a:gd name="connsiteX64" fmla="*/ 85022 w 202902"/>
              <a:gd name="connsiteY64" fmla="*/ 97037 h 193608"/>
              <a:gd name="connsiteX65" fmla="*/ 100699 w 202902"/>
              <a:gd name="connsiteY65" fmla="*/ 106089 h 193608"/>
              <a:gd name="connsiteX66" fmla="*/ 91641 w 202902"/>
              <a:gd name="connsiteY66" fmla="*/ 90399 h 193608"/>
              <a:gd name="connsiteX67" fmla="*/ 87840 w 202902"/>
              <a:gd name="connsiteY67" fmla="*/ 89216 h 193608"/>
              <a:gd name="connsiteX68" fmla="*/ 88915 w 202902"/>
              <a:gd name="connsiteY68" fmla="*/ 85203 h 193608"/>
              <a:gd name="connsiteX69" fmla="*/ 92928 w 202902"/>
              <a:gd name="connsiteY69" fmla="*/ 86278 h 193608"/>
              <a:gd name="connsiteX70" fmla="*/ 92053 w 202902"/>
              <a:gd name="connsiteY70" fmla="*/ 90161 h 193608"/>
              <a:gd name="connsiteX71" fmla="*/ 101087 w 202902"/>
              <a:gd name="connsiteY71" fmla="*/ 105808 h 193608"/>
              <a:gd name="connsiteX72" fmla="*/ 101087 w 202902"/>
              <a:gd name="connsiteY72" fmla="*/ 87741 h 193608"/>
              <a:gd name="connsiteX73" fmla="*/ 98386 w 202902"/>
              <a:gd name="connsiteY73" fmla="*/ 84816 h 193608"/>
              <a:gd name="connsiteX74" fmla="*/ 101324 w 202902"/>
              <a:gd name="connsiteY74" fmla="*/ 81878 h 193608"/>
              <a:gd name="connsiteX75" fmla="*/ 104262 w 202902"/>
              <a:gd name="connsiteY75" fmla="*/ 84816 h 193608"/>
              <a:gd name="connsiteX76" fmla="*/ 101563 w 202902"/>
              <a:gd name="connsiteY76" fmla="*/ 87741 h 193608"/>
              <a:gd name="connsiteX77" fmla="*/ 101563 w 202902"/>
              <a:gd name="connsiteY77" fmla="*/ 105856 h 193608"/>
              <a:gd name="connsiteX78" fmla="*/ 110639 w 202902"/>
              <a:gd name="connsiteY78" fmla="*/ 90136 h 193608"/>
              <a:gd name="connsiteX79" fmla="*/ 109763 w 202902"/>
              <a:gd name="connsiteY79" fmla="*/ 86252 h 193608"/>
              <a:gd name="connsiteX80" fmla="*/ 113776 w 202902"/>
              <a:gd name="connsiteY80" fmla="*/ 85177 h 193608"/>
              <a:gd name="connsiteX81" fmla="*/ 114851 w 202902"/>
              <a:gd name="connsiteY81" fmla="*/ 89190 h 193608"/>
              <a:gd name="connsiteX82" fmla="*/ 111051 w 202902"/>
              <a:gd name="connsiteY82" fmla="*/ 90374 h 193608"/>
              <a:gd name="connsiteX83" fmla="*/ 101999 w 202902"/>
              <a:gd name="connsiteY83" fmla="*/ 106052 h 193608"/>
              <a:gd name="connsiteX84" fmla="*/ 117689 w 202902"/>
              <a:gd name="connsiteY84" fmla="*/ 96994 h 193608"/>
              <a:gd name="connsiteX85" fmla="*/ 118872 w 202902"/>
              <a:gd name="connsiteY85" fmla="*/ 93192 h 193608"/>
              <a:gd name="connsiteX86" fmla="*/ 122885 w 202902"/>
              <a:gd name="connsiteY86" fmla="*/ 94267 h 193608"/>
              <a:gd name="connsiteX87" fmla="*/ 121810 w 202902"/>
              <a:gd name="connsiteY87" fmla="*/ 98280 h 193608"/>
              <a:gd name="connsiteX88" fmla="*/ 117927 w 202902"/>
              <a:gd name="connsiteY88" fmla="*/ 97406 h 193608"/>
              <a:gd name="connsiteX89" fmla="*/ 102249 w 202902"/>
              <a:gd name="connsiteY89" fmla="*/ 106457 h 193608"/>
              <a:gd name="connsiteX90" fmla="*/ 120366 w 202902"/>
              <a:gd name="connsiteY90" fmla="*/ 106457 h 193608"/>
              <a:gd name="connsiteX91" fmla="*/ 123292 w 202902"/>
              <a:gd name="connsiteY91" fmla="*/ 103757 h 193608"/>
              <a:gd name="connsiteX92" fmla="*/ 126229 w 202902"/>
              <a:gd name="connsiteY92" fmla="*/ 106694 h 193608"/>
              <a:gd name="connsiteX93" fmla="*/ 123291 w 202902"/>
              <a:gd name="connsiteY93" fmla="*/ 109632 h 193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</a:cxnLst>
            <a:rect l="l" t="t" r="r" b="b"/>
            <a:pathLst>
              <a:path w="202902" h="193608">
                <a:moveTo>
                  <a:pt x="164023" y="117132"/>
                </a:moveTo>
                <a:cubicBezTo>
                  <a:pt x="190538" y="108518"/>
                  <a:pt x="200146" y="90955"/>
                  <a:pt x="202903" y="73439"/>
                </a:cubicBezTo>
                <a:cubicBezTo>
                  <a:pt x="191135" y="63223"/>
                  <a:pt x="172280" y="52328"/>
                  <a:pt x="145766" y="60943"/>
                </a:cubicBezTo>
                <a:cubicBezTo>
                  <a:pt x="134807" y="64504"/>
                  <a:pt x="126268" y="72586"/>
                  <a:pt x="120017" y="80844"/>
                </a:cubicBezTo>
                <a:cubicBezTo>
                  <a:pt x="125856" y="72394"/>
                  <a:pt x="130796" y="61878"/>
                  <a:pt x="130796" y="50478"/>
                </a:cubicBezTo>
                <a:cubicBezTo>
                  <a:pt x="130796" y="22600"/>
                  <a:pt x="117062" y="8035"/>
                  <a:pt x="101256" y="0"/>
                </a:cubicBezTo>
                <a:cubicBezTo>
                  <a:pt x="87903" y="8035"/>
                  <a:pt x="71716" y="22600"/>
                  <a:pt x="71716" y="50478"/>
                </a:cubicBezTo>
                <a:cubicBezTo>
                  <a:pt x="71716" y="62001"/>
                  <a:pt x="76763" y="72621"/>
                  <a:pt x="82685" y="81117"/>
                </a:cubicBezTo>
                <a:cubicBezTo>
                  <a:pt x="76453" y="72952"/>
                  <a:pt x="67978" y="65005"/>
                  <a:pt x="57136" y="61482"/>
                </a:cubicBezTo>
                <a:cubicBezTo>
                  <a:pt x="30622" y="52867"/>
                  <a:pt x="12526" y="61428"/>
                  <a:pt x="0" y="73978"/>
                </a:cubicBezTo>
                <a:cubicBezTo>
                  <a:pt x="3515" y="89160"/>
                  <a:pt x="12365" y="109056"/>
                  <a:pt x="38879" y="117671"/>
                </a:cubicBezTo>
                <a:cubicBezTo>
                  <a:pt x="49832" y="121230"/>
                  <a:pt x="61485" y="119714"/>
                  <a:pt x="71392" y="116711"/>
                </a:cubicBezTo>
                <a:cubicBezTo>
                  <a:pt x="61706" y="120116"/>
                  <a:pt x="51536" y="125719"/>
                  <a:pt x="44839" y="134937"/>
                </a:cubicBezTo>
                <a:cubicBezTo>
                  <a:pt x="28453" y="157491"/>
                  <a:pt x="31003" y="177347"/>
                  <a:pt x="39068" y="193138"/>
                </a:cubicBezTo>
                <a:cubicBezTo>
                  <a:pt x="54593" y="194487"/>
                  <a:pt x="76250" y="192218"/>
                  <a:pt x="92637" y="169664"/>
                </a:cubicBezTo>
                <a:cubicBezTo>
                  <a:pt x="99410" y="160341"/>
                  <a:pt x="101568" y="148783"/>
                  <a:pt x="101771" y="138429"/>
                </a:cubicBezTo>
                <a:cubicBezTo>
                  <a:pt x="102014" y="148697"/>
                  <a:pt x="104199" y="160108"/>
                  <a:pt x="110900" y="169331"/>
                </a:cubicBezTo>
                <a:cubicBezTo>
                  <a:pt x="127286" y="191885"/>
                  <a:pt x="146958" y="195596"/>
                  <a:pt x="164469" y="192805"/>
                </a:cubicBezTo>
                <a:cubicBezTo>
                  <a:pt x="170549" y="178456"/>
                  <a:pt x="175084" y="157158"/>
                  <a:pt x="158697" y="134604"/>
                </a:cubicBezTo>
                <a:cubicBezTo>
                  <a:pt x="151934" y="125295"/>
                  <a:pt x="141629" y="119672"/>
                  <a:pt x="131857" y="116278"/>
                </a:cubicBezTo>
                <a:cubicBezTo>
                  <a:pt x="141688" y="119211"/>
                  <a:pt x="153198" y="120650"/>
                  <a:pt x="164023" y="117132"/>
                </a:cubicBezTo>
                <a:close/>
                <a:moveTo>
                  <a:pt x="123291" y="109632"/>
                </a:moveTo>
                <a:cubicBezTo>
                  <a:pt x="121749" y="109632"/>
                  <a:pt x="120488" y="108443"/>
                  <a:pt x="120366" y="106933"/>
                </a:cubicBezTo>
                <a:lnTo>
                  <a:pt x="102262" y="106933"/>
                </a:lnTo>
                <a:lnTo>
                  <a:pt x="117952" y="115991"/>
                </a:lnTo>
                <a:cubicBezTo>
                  <a:pt x="118812" y="114743"/>
                  <a:pt x="120500" y="114344"/>
                  <a:pt x="121836" y="115115"/>
                </a:cubicBezTo>
                <a:cubicBezTo>
                  <a:pt x="123241" y="115926"/>
                  <a:pt x="123723" y="117723"/>
                  <a:pt x="122911" y="119128"/>
                </a:cubicBezTo>
                <a:cubicBezTo>
                  <a:pt x="122100" y="120533"/>
                  <a:pt x="120303" y="121015"/>
                  <a:pt x="118898" y="120203"/>
                </a:cubicBezTo>
                <a:cubicBezTo>
                  <a:pt x="117563" y="119432"/>
                  <a:pt x="117064" y="117772"/>
                  <a:pt x="117714" y="116403"/>
                </a:cubicBezTo>
                <a:lnTo>
                  <a:pt x="102036" y="107352"/>
                </a:lnTo>
                <a:lnTo>
                  <a:pt x="111094" y="123041"/>
                </a:lnTo>
                <a:cubicBezTo>
                  <a:pt x="112463" y="122390"/>
                  <a:pt x="114125" y="122889"/>
                  <a:pt x="114896" y="124224"/>
                </a:cubicBezTo>
                <a:cubicBezTo>
                  <a:pt x="115707" y="125629"/>
                  <a:pt x="115226" y="127426"/>
                  <a:pt x="113821" y="128237"/>
                </a:cubicBezTo>
                <a:cubicBezTo>
                  <a:pt x="112416" y="129049"/>
                  <a:pt x="110619" y="128567"/>
                  <a:pt x="109808" y="127162"/>
                </a:cubicBezTo>
                <a:cubicBezTo>
                  <a:pt x="109037" y="125827"/>
                  <a:pt x="109435" y="124140"/>
                  <a:pt x="110682" y="123279"/>
                </a:cubicBezTo>
                <a:lnTo>
                  <a:pt x="101631" y="107602"/>
                </a:lnTo>
                <a:lnTo>
                  <a:pt x="101631" y="125718"/>
                </a:lnTo>
                <a:cubicBezTo>
                  <a:pt x="103142" y="125839"/>
                  <a:pt x="104331" y="127101"/>
                  <a:pt x="104331" y="128644"/>
                </a:cubicBezTo>
                <a:cubicBezTo>
                  <a:pt x="104331" y="130266"/>
                  <a:pt x="103016" y="131581"/>
                  <a:pt x="101394" y="131581"/>
                </a:cubicBezTo>
                <a:cubicBezTo>
                  <a:pt x="99771" y="131581"/>
                  <a:pt x="98456" y="130266"/>
                  <a:pt x="98456" y="128644"/>
                </a:cubicBezTo>
                <a:cubicBezTo>
                  <a:pt x="98456" y="127102"/>
                  <a:pt x="99644" y="125840"/>
                  <a:pt x="101155" y="125718"/>
                </a:cubicBezTo>
                <a:lnTo>
                  <a:pt x="101155" y="107615"/>
                </a:lnTo>
                <a:lnTo>
                  <a:pt x="92097" y="123304"/>
                </a:lnTo>
                <a:cubicBezTo>
                  <a:pt x="93345" y="124165"/>
                  <a:pt x="93744" y="125853"/>
                  <a:pt x="92973" y="127189"/>
                </a:cubicBezTo>
                <a:cubicBezTo>
                  <a:pt x="92162" y="128593"/>
                  <a:pt x="90365" y="129075"/>
                  <a:pt x="88960" y="128264"/>
                </a:cubicBezTo>
                <a:cubicBezTo>
                  <a:pt x="87555" y="127453"/>
                  <a:pt x="87073" y="125656"/>
                  <a:pt x="87884" y="124251"/>
                </a:cubicBezTo>
                <a:cubicBezTo>
                  <a:pt x="88655" y="122915"/>
                  <a:pt x="90315" y="122417"/>
                  <a:pt x="91684" y="123067"/>
                </a:cubicBezTo>
                <a:lnTo>
                  <a:pt x="100736" y="107389"/>
                </a:lnTo>
                <a:lnTo>
                  <a:pt x="85047" y="116447"/>
                </a:lnTo>
                <a:cubicBezTo>
                  <a:pt x="85698" y="117816"/>
                  <a:pt x="85199" y="119477"/>
                  <a:pt x="83863" y="120249"/>
                </a:cubicBezTo>
                <a:cubicBezTo>
                  <a:pt x="82458" y="121060"/>
                  <a:pt x="80662" y="120578"/>
                  <a:pt x="79850" y="119174"/>
                </a:cubicBezTo>
                <a:cubicBezTo>
                  <a:pt x="79039" y="117769"/>
                  <a:pt x="79521" y="115972"/>
                  <a:pt x="80926" y="115161"/>
                </a:cubicBezTo>
                <a:cubicBezTo>
                  <a:pt x="82261" y="114390"/>
                  <a:pt x="83948" y="114788"/>
                  <a:pt x="84809" y="116035"/>
                </a:cubicBezTo>
                <a:lnTo>
                  <a:pt x="100486" y="106983"/>
                </a:lnTo>
                <a:lnTo>
                  <a:pt x="82370" y="106983"/>
                </a:lnTo>
                <a:cubicBezTo>
                  <a:pt x="82249" y="108495"/>
                  <a:pt x="80987" y="109684"/>
                  <a:pt x="79444" y="109684"/>
                </a:cubicBezTo>
                <a:cubicBezTo>
                  <a:pt x="77822" y="109684"/>
                  <a:pt x="76507" y="108369"/>
                  <a:pt x="76507" y="106746"/>
                </a:cubicBezTo>
                <a:cubicBezTo>
                  <a:pt x="76507" y="105124"/>
                  <a:pt x="77822" y="103809"/>
                  <a:pt x="79444" y="103809"/>
                </a:cubicBezTo>
                <a:cubicBezTo>
                  <a:pt x="80986" y="103809"/>
                  <a:pt x="82248" y="104997"/>
                  <a:pt x="82370" y="106508"/>
                </a:cubicBezTo>
                <a:lnTo>
                  <a:pt x="100473" y="106508"/>
                </a:lnTo>
                <a:lnTo>
                  <a:pt x="84784" y="97449"/>
                </a:lnTo>
                <a:cubicBezTo>
                  <a:pt x="83923" y="98698"/>
                  <a:pt x="82235" y="99097"/>
                  <a:pt x="80899" y="98325"/>
                </a:cubicBezTo>
                <a:cubicBezTo>
                  <a:pt x="79494" y="97514"/>
                  <a:pt x="79013" y="95718"/>
                  <a:pt x="79824" y="94312"/>
                </a:cubicBezTo>
                <a:cubicBezTo>
                  <a:pt x="80635" y="92907"/>
                  <a:pt x="82432" y="92426"/>
                  <a:pt x="83837" y="93237"/>
                </a:cubicBezTo>
                <a:cubicBezTo>
                  <a:pt x="85173" y="94008"/>
                  <a:pt x="85671" y="95668"/>
                  <a:pt x="85022" y="97037"/>
                </a:cubicBezTo>
                <a:lnTo>
                  <a:pt x="100699" y="106089"/>
                </a:lnTo>
                <a:lnTo>
                  <a:pt x="91641" y="90399"/>
                </a:lnTo>
                <a:cubicBezTo>
                  <a:pt x="90272" y="91050"/>
                  <a:pt x="88611" y="90552"/>
                  <a:pt x="87840" y="89216"/>
                </a:cubicBezTo>
                <a:cubicBezTo>
                  <a:pt x="87028" y="87811"/>
                  <a:pt x="87510" y="86014"/>
                  <a:pt x="88915" y="85203"/>
                </a:cubicBezTo>
                <a:cubicBezTo>
                  <a:pt x="90320" y="84392"/>
                  <a:pt x="92116" y="84873"/>
                  <a:pt x="92928" y="86278"/>
                </a:cubicBezTo>
                <a:cubicBezTo>
                  <a:pt x="93699" y="87613"/>
                  <a:pt x="93300" y="89300"/>
                  <a:pt x="92053" y="90161"/>
                </a:cubicBezTo>
                <a:lnTo>
                  <a:pt x="101087" y="105808"/>
                </a:lnTo>
                <a:lnTo>
                  <a:pt x="101087" y="87741"/>
                </a:lnTo>
                <a:cubicBezTo>
                  <a:pt x="99576" y="87620"/>
                  <a:pt x="98386" y="86358"/>
                  <a:pt x="98386" y="84816"/>
                </a:cubicBezTo>
                <a:cubicBezTo>
                  <a:pt x="98386" y="83193"/>
                  <a:pt x="99702" y="81878"/>
                  <a:pt x="101324" y="81878"/>
                </a:cubicBezTo>
                <a:cubicBezTo>
                  <a:pt x="102946" y="81878"/>
                  <a:pt x="104262" y="83193"/>
                  <a:pt x="104262" y="84816"/>
                </a:cubicBezTo>
                <a:cubicBezTo>
                  <a:pt x="104262" y="86358"/>
                  <a:pt x="103073" y="87619"/>
                  <a:pt x="101563" y="87741"/>
                </a:cubicBezTo>
                <a:lnTo>
                  <a:pt x="101563" y="105856"/>
                </a:lnTo>
                <a:lnTo>
                  <a:pt x="110639" y="90136"/>
                </a:lnTo>
                <a:cubicBezTo>
                  <a:pt x="109390" y="89276"/>
                  <a:pt x="108992" y="87588"/>
                  <a:pt x="109763" y="86252"/>
                </a:cubicBezTo>
                <a:cubicBezTo>
                  <a:pt x="110574" y="84847"/>
                  <a:pt x="112371" y="84366"/>
                  <a:pt x="113776" y="85177"/>
                </a:cubicBezTo>
                <a:cubicBezTo>
                  <a:pt x="115181" y="85988"/>
                  <a:pt x="115662" y="87785"/>
                  <a:pt x="114851" y="89190"/>
                </a:cubicBezTo>
                <a:cubicBezTo>
                  <a:pt x="114080" y="90525"/>
                  <a:pt x="112420" y="91024"/>
                  <a:pt x="111051" y="90374"/>
                </a:cubicBezTo>
                <a:lnTo>
                  <a:pt x="101999" y="106052"/>
                </a:lnTo>
                <a:lnTo>
                  <a:pt x="117689" y="96994"/>
                </a:lnTo>
                <a:cubicBezTo>
                  <a:pt x="117038" y="95624"/>
                  <a:pt x="117536" y="93963"/>
                  <a:pt x="118872" y="93192"/>
                </a:cubicBezTo>
                <a:cubicBezTo>
                  <a:pt x="120277" y="92381"/>
                  <a:pt x="122074" y="92862"/>
                  <a:pt x="122885" y="94267"/>
                </a:cubicBezTo>
                <a:cubicBezTo>
                  <a:pt x="123696" y="95672"/>
                  <a:pt x="123215" y="97469"/>
                  <a:pt x="121810" y="98280"/>
                </a:cubicBezTo>
                <a:cubicBezTo>
                  <a:pt x="120475" y="99051"/>
                  <a:pt x="118788" y="98653"/>
                  <a:pt x="117927" y="97406"/>
                </a:cubicBezTo>
                <a:lnTo>
                  <a:pt x="102249" y="106457"/>
                </a:lnTo>
                <a:lnTo>
                  <a:pt x="120366" y="106457"/>
                </a:lnTo>
                <a:cubicBezTo>
                  <a:pt x="120487" y="104946"/>
                  <a:pt x="121749" y="103757"/>
                  <a:pt x="123292" y="103757"/>
                </a:cubicBezTo>
                <a:cubicBezTo>
                  <a:pt x="124914" y="103757"/>
                  <a:pt x="126229" y="105072"/>
                  <a:pt x="126229" y="106694"/>
                </a:cubicBezTo>
                <a:cubicBezTo>
                  <a:pt x="126229" y="108317"/>
                  <a:pt x="124914" y="109632"/>
                  <a:pt x="123291" y="109632"/>
                </a:cubicBezTo>
                <a:close/>
              </a:path>
            </a:pathLst>
          </a:custGeom>
          <a:solidFill>
            <a:schemeClr val="accent1"/>
          </a:solidFill>
          <a:ln w="298" cap="flat">
            <a:noFill/>
            <a:prstDash val="solid"/>
            <a:miter/>
          </a:ln>
        </p:spPr>
        <p:txBody>
          <a:bodyPr rtlCol="0" anchor="ctr"/>
          <a:p>
            <a:endParaRPr lang="zh-CN" altLang="en-US"/>
          </a:p>
        </p:txBody>
      </p:sp>
      <p:sp>
        <p:nvSpPr>
          <p:cNvPr id="1048735" name="任意多边形: 形状 7"/>
          <p:cNvSpPr/>
          <p:nvPr/>
        </p:nvSpPr>
        <p:spPr>
          <a:xfrm>
            <a:off x="5784719" y="2212148"/>
            <a:ext cx="1309372" cy="1249396"/>
          </a:xfrm>
          <a:custGeom>
            <a:avLst/>
            <a:gdLst>
              <a:gd name="connsiteX0" fmla="*/ 164023 w 202902"/>
              <a:gd name="connsiteY0" fmla="*/ 117132 h 193608"/>
              <a:gd name="connsiteX1" fmla="*/ 202903 w 202902"/>
              <a:gd name="connsiteY1" fmla="*/ 73439 h 193608"/>
              <a:gd name="connsiteX2" fmla="*/ 145766 w 202902"/>
              <a:gd name="connsiteY2" fmla="*/ 60943 h 193608"/>
              <a:gd name="connsiteX3" fmla="*/ 120017 w 202902"/>
              <a:gd name="connsiteY3" fmla="*/ 80844 h 193608"/>
              <a:gd name="connsiteX4" fmla="*/ 130796 w 202902"/>
              <a:gd name="connsiteY4" fmla="*/ 50478 h 193608"/>
              <a:gd name="connsiteX5" fmla="*/ 101256 w 202902"/>
              <a:gd name="connsiteY5" fmla="*/ 0 h 193608"/>
              <a:gd name="connsiteX6" fmla="*/ 71716 w 202902"/>
              <a:gd name="connsiteY6" fmla="*/ 50478 h 193608"/>
              <a:gd name="connsiteX7" fmla="*/ 82685 w 202902"/>
              <a:gd name="connsiteY7" fmla="*/ 81117 h 193608"/>
              <a:gd name="connsiteX8" fmla="*/ 57136 w 202902"/>
              <a:gd name="connsiteY8" fmla="*/ 61482 h 193608"/>
              <a:gd name="connsiteX9" fmla="*/ 0 w 202902"/>
              <a:gd name="connsiteY9" fmla="*/ 73978 h 193608"/>
              <a:gd name="connsiteX10" fmla="*/ 38879 w 202902"/>
              <a:gd name="connsiteY10" fmla="*/ 117671 h 193608"/>
              <a:gd name="connsiteX11" fmla="*/ 71392 w 202902"/>
              <a:gd name="connsiteY11" fmla="*/ 116711 h 193608"/>
              <a:gd name="connsiteX12" fmla="*/ 44839 w 202902"/>
              <a:gd name="connsiteY12" fmla="*/ 134937 h 193608"/>
              <a:gd name="connsiteX13" fmla="*/ 39068 w 202902"/>
              <a:gd name="connsiteY13" fmla="*/ 193138 h 193608"/>
              <a:gd name="connsiteX14" fmla="*/ 92637 w 202902"/>
              <a:gd name="connsiteY14" fmla="*/ 169664 h 193608"/>
              <a:gd name="connsiteX15" fmla="*/ 101771 w 202902"/>
              <a:gd name="connsiteY15" fmla="*/ 138429 h 193608"/>
              <a:gd name="connsiteX16" fmla="*/ 110900 w 202902"/>
              <a:gd name="connsiteY16" fmla="*/ 169331 h 193608"/>
              <a:gd name="connsiteX17" fmla="*/ 164469 w 202902"/>
              <a:gd name="connsiteY17" fmla="*/ 192805 h 193608"/>
              <a:gd name="connsiteX18" fmla="*/ 158697 w 202902"/>
              <a:gd name="connsiteY18" fmla="*/ 134604 h 193608"/>
              <a:gd name="connsiteX19" fmla="*/ 131857 w 202902"/>
              <a:gd name="connsiteY19" fmla="*/ 116278 h 193608"/>
              <a:gd name="connsiteX20" fmla="*/ 164023 w 202902"/>
              <a:gd name="connsiteY20" fmla="*/ 117132 h 193608"/>
              <a:gd name="connsiteX21" fmla="*/ 123291 w 202902"/>
              <a:gd name="connsiteY21" fmla="*/ 109632 h 193608"/>
              <a:gd name="connsiteX22" fmla="*/ 120366 w 202902"/>
              <a:gd name="connsiteY22" fmla="*/ 106933 h 193608"/>
              <a:gd name="connsiteX23" fmla="*/ 102262 w 202902"/>
              <a:gd name="connsiteY23" fmla="*/ 106933 h 193608"/>
              <a:gd name="connsiteX24" fmla="*/ 117952 w 202902"/>
              <a:gd name="connsiteY24" fmla="*/ 115991 h 193608"/>
              <a:gd name="connsiteX25" fmla="*/ 121836 w 202902"/>
              <a:gd name="connsiteY25" fmla="*/ 115115 h 193608"/>
              <a:gd name="connsiteX26" fmla="*/ 122911 w 202902"/>
              <a:gd name="connsiteY26" fmla="*/ 119128 h 193608"/>
              <a:gd name="connsiteX27" fmla="*/ 118898 w 202902"/>
              <a:gd name="connsiteY27" fmla="*/ 120203 h 193608"/>
              <a:gd name="connsiteX28" fmla="*/ 117714 w 202902"/>
              <a:gd name="connsiteY28" fmla="*/ 116403 h 193608"/>
              <a:gd name="connsiteX29" fmla="*/ 102036 w 202902"/>
              <a:gd name="connsiteY29" fmla="*/ 107352 h 193608"/>
              <a:gd name="connsiteX30" fmla="*/ 111094 w 202902"/>
              <a:gd name="connsiteY30" fmla="*/ 123041 h 193608"/>
              <a:gd name="connsiteX31" fmla="*/ 114896 w 202902"/>
              <a:gd name="connsiteY31" fmla="*/ 124224 h 193608"/>
              <a:gd name="connsiteX32" fmla="*/ 113821 w 202902"/>
              <a:gd name="connsiteY32" fmla="*/ 128237 h 193608"/>
              <a:gd name="connsiteX33" fmla="*/ 109808 w 202902"/>
              <a:gd name="connsiteY33" fmla="*/ 127162 h 193608"/>
              <a:gd name="connsiteX34" fmla="*/ 110682 w 202902"/>
              <a:gd name="connsiteY34" fmla="*/ 123279 h 193608"/>
              <a:gd name="connsiteX35" fmla="*/ 101631 w 202902"/>
              <a:gd name="connsiteY35" fmla="*/ 107602 h 193608"/>
              <a:gd name="connsiteX36" fmla="*/ 101631 w 202902"/>
              <a:gd name="connsiteY36" fmla="*/ 125718 h 193608"/>
              <a:gd name="connsiteX37" fmla="*/ 104331 w 202902"/>
              <a:gd name="connsiteY37" fmla="*/ 128644 h 193608"/>
              <a:gd name="connsiteX38" fmla="*/ 101394 w 202902"/>
              <a:gd name="connsiteY38" fmla="*/ 131581 h 193608"/>
              <a:gd name="connsiteX39" fmla="*/ 98456 w 202902"/>
              <a:gd name="connsiteY39" fmla="*/ 128644 h 193608"/>
              <a:gd name="connsiteX40" fmla="*/ 101155 w 202902"/>
              <a:gd name="connsiteY40" fmla="*/ 125718 h 193608"/>
              <a:gd name="connsiteX41" fmla="*/ 101155 w 202902"/>
              <a:gd name="connsiteY41" fmla="*/ 107615 h 193608"/>
              <a:gd name="connsiteX42" fmla="*/ 92097 w 202902"/>
              <a:gd name="connsiteY42" fmla="*/ 123304 h 193608"/>
              <a:gd name="connsiteX43" fmla="*/ 92973 w 202902"/>
              <a:gd name="connsiteY43" fmla="*/ 127189 h 193608"/>
              <a:gd name="connsiteX44" fmla="*/ 88960 w 202902"/>
              <a:gd name="connsiteY44" fmla="*/ 128264 h 193608"/>
              <a:gd name="connsiteX45" fmla="*/ 87884 w 202902"/>
              <a:gd name="connsiteY45" fmla="*/ 124251 h 193608"/>
              <a:gd name="connsiteX46" fmla="*/ 91684 w 202902"/>
              <a:gd name="connsiteY46" fmla="*/ 123067 h 193608"/>
              <a:gd name="connsiteX47" fmla="*/ 100736 w 202902"/>
              <a:gd name="connsiteY47" fmla="*/ 107389 h 193608"/>
              <a:gd name="connsiteX48" fmla="*/ 85047 w 202902"/>
              <a:gd name="connsiteY48" fmla="*/ 116447 h 193608"/>
              <a:gd name="connsiteX49" fmla="*/ 83863 w 202902"/>
              <a:gd name="connsiteY49" fmla="*/ 120249 h 193608"/>
              <a:gd name="connsiteX50" fmla="*/ 79850 w 202902"/>
              <a:gd name="connsiteY50" fmla="*/ 119174 h 193608"/>
              <a:gd name="connsiteX51" fmla="*/ 80926 w 202902"/>
              <a:gd name="connsiteY51" fmla="*/ 115161 h 193608"/>
              <a:gd name="connsiteX52" fmla="*/ 84809 w 202902"/>
              <a:gd name="connsiteY52" fmla="*/ 116035 h 193608"/>
              <a:gd name="connsiteX53" fmla="*/ 100486 w 202902"/>
              <a:gd name="connsiteY53" fmla="*/ 106983 h 193608"/>
              <a:gd name="connsiteX54" fmla="*/ 82370 w 202902"/>
              <a:gd name="connsiteY54" fmla="*/ 106983 h 193608"/>
              <a:gd name="connsiteX55" fmla="*/ 79444 w 202902"/>
              <a:gd name="connsiteY55" fmla="*/ 109684 h 193608"/>
              <a:gd name="connsiteX56" fmla="*/ 76507 w 202902"/>
              <a:gd name="connsiteY56" fmla="*/ 106746 h 193608"/>
              <a:gd name="connsiteX57" fmla="*/ 79444 w 202902"/>
              <a:gd name="connsiteY57" fmla="*/ 103809 h 193608"/>
              <a:gd name="connsiteX58" fmla="*/ 82370 w 202902"/>
              <a:gd name="connsiteY58" fmla="*/ 106508 h 193608"/>
              <a:gd name="connsiteX59" fmla="*/ 100473 w 202902"/>
              <a:gd name="connsiteY59" fmla="*/ 106508 h 193608"/>
              <a:gd name="connsiteX60" fmla="*/ 84784 w 202902"/>
              <a:gd name="connsiteY60" fmla="*/ 97449 h 193608"/>
              <a:gd name="connsiteX61" fmla="*/ 80899 w 202902"/>
              <a:gd name="connsiteY61" fmla="*/ 98325 h 193608"/>
              <a:gd name="connsiteX62" fmla="*/ 79824 w 202902"/>
              <a:gd name="connsiteY62" fmla="*/ 94312 h 193608"/>
              <a:gd name="connsiteX63" fmla="*/ 83837 w 202902"/>
              <a:gd name="connsiteY63" fmla="*/ 93237 h 193608"/>
              <a:gd name="connsiteX64" fmla="*/ 85022 w 202902"/>
              <a:gd name="connsiteY64" fmla="*/ 97037 h 193608"/>
              <a:gd name="connsiteX65" fmla="*/ 100699 w 202902"/>
              <a:gd name="connsiteY65" fmla="*/ 106089 h 193608"/>
              <a:gd name="connsiteX66" fmla="*/ 91641 w 202902"/>
              <a:gd name="connsiteY66" fmla="*/ 90399 h 193608"/>
              <a:gd name="connsiteX67" fmla="*/ 87840 w 202902"/>
              <a:gd name="connsiteY67" fmla="*/ 89216 h 193608"/>
              <a:gd name="connsiteX68" fmla="*/ 88915 w 202902"/>
              <a:gd name="connsiteY68" fmla="*/ 85203 h 193608"/>
              <a:gd name="connsiteX69" fmla="*/ 92928 w 202902"/>
              <a:gd name="connsiteY69" fmla="*/ 86278 h 193608"/>
              <a:gd name="connsiteX70" fmla="*/ 92053 w 202902"/>
              <a:gd name="connsiteY70" fmla="*/ 90161 h 193608"/>
              <a:gd name="connsiteX71" fmla="*/ 101087 w 202902"/>
              <a:gd name="connsiteY71" fmla="*/ 105808 h 193608"/>
              <a:gd name="connsiteX72" fmla="*/ 101087 w 202902"/>
              <a:gd name="connsiteY72" fmla="*/ 87741 h 193608"/>
              <a:gd name="connsiteX73" fmla="*/ 98386 w 202902"/>
              <a:gd name="connsiteY73" fmla="*/ 84816 h 193608"/>
              <a:gd name="connsiteX74" fmla="*/ 101324 w 202902"/>
              <a:gd name="connsiteY74" fmla="*/ 81878 h 193608"/>
              <a:gd name="connsiteX75" fmla="*/ 104262 w 202902"/>
              <a:gd name="connsiteY75" fmla="*/ 84816 h 193608"/>
              <a:gd name="connsiteX76" fmla="*/ 101563 w 202902"/>
              <a:gd name="connsiteY76" fmla="*/ 87741 h 193608"/>
              <a:gd name="connsiteX77" fmla="*/ 101563 w 202902"/>
              <a:gd name="connsiteY77" fmla="*/ 105856 h 193608"/>
              <a:gd name="connsiteX78" fmla="*/ 110639 w 202902"/>
              <a:gd name="connsiteY78" fmla="*/ 90136 h 193608"/>
              <a:gd name="connsiteX79" fmla="*/ 109763 w 202902"/>
              <a:gd name="connsiteY79" fmla="*/ 86252 h 193608"/>
              <a:gd name="connsiteX80" fmla="*/ 113776 w 202902"/>
              <a:gd name="connsiteY80" fmla="*/ 85177 h 193608"/>
              <a:gd name="connsiteX81" fmla="*/ 114851 w 202902"/>
              <a:gd name="connsiteY81" fmla="*/ 89190 h 193608"/>
              <a:gd name="connsiteX82" fmla="*/ 111051 w 202902"/>
              <a:gd name="connsiteY82" fmla="*/ 90374 h 193608"/>
              <a:gd name="connsiteX83" fmla="*/ 101999 w 202902"/>
              <a:gd name="connsiteY83" fmla="*/ 106052 h 193608"/>
              <a:gd name="connsiteX84" fmla="*/ 117689 w 202902"/>
              <a:gd name="connsiteY84" fmla="*/ 96994 h 193608"/>
              <a:gd name="connsiteX85" fmla="*/ 118872 w 202902"/>
              <a:gd name="connsiteY85" fmla="*/ 93192 h 193608"/>
              <a:gd name="connsiteX86" fmla="*/ 122885 w 202902"/>
              <a:gd name="connsiteY86" fmla="*/ 94267 h 193608"/>
              <a:gd name="connsiteX87" fmla="*/ 121810 w 202902"/>
              <a:gd name="connsiteY87" fmla="*/ 98280 h 193608"/>
              <a:gd name="connsiteX88" fmla="*/ 117927 w 202902"/>
              <a:gd name="connsiteY88" fmla="*/ 97406 h 193608"/>
              <a:gd name="connsiteX89" fmla="*/ 102249 w 202902"/>
              <a:gd name="connsiteY89" fmla="*/ 106457 h 193608"/>
              <a:gd name="connsiteX90" fmla="*/ 120366 w 202902"/>
              <a:gd name="connsiteY90" fmla="*/ 106457 h 193608"/>
              <a:gd name="connsiteX91" fmla="*/ 123292 w 202902"/>
              <a:gd name="connsiteY91" fmla="*/ 103757 h 193608"/>
              <a:gd name="connsiteX92" fmla="*/ 126229 w 202902"/>
              <a:gd name="connsiteY92" fmla="*/ 106694 h 193608"/>
              <a:gd name="connsiteX93" fmla="*/ 123291 w 202902"/>
              <a:gd name="connsiteY93" fmla="*/ 109632 h 193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</a:cxnLst>
            <a:rect l="l" t="t" r="r" b="b"/>
            <a:pathLst>
              <a:path w="202902" h="193608">
                <a:moveTo>
                  <a:pt x="164023" y="117132"/>
                </a:moveTo>
                <a:cubicBezTo>
                  <a:pt x="190538" y="108518"/>
                  <a:pt x="200146" y="90955"/>
                  <a:pt x="202903" y="73439"/>
                </a:cubicBezTo>
                <a:cubicBezTo>
                  <a:pt x="191135" y="63223"/>
                  <a:pt x="172280" y="52328"/>
                  <a:pt x="145766" y="60943"/>
                </a:cubicBezTo>
                <a:cubicBezTo>
                  <a:pt x="134807" y="64504"/>
                  <a:pt x="126268" y="72586"/>
                  <a:pt x="120017" y="80844"/>
                </a:cubicBezTo>
                <a:cubicBezTo>
                  <a:pt x="125856" y="72394"/>
                  <a:pt x="130796" y="61878"/>
                  <a:pt x="130796" y="50478"/>
                </a:cubicBezTo>
                <a:cubicBezTo>
                  <a:pt x="130796" y="22600"/>
                  <a:pt x="117062" y="8035"/>
                  <a:pt x="101256" y="0"/>
                </a:cubicBezTo>
                <a:cubicBezTo>
                  <a:pt x="87903" y="8035"/>
                  <a:pt x="71716" y="22600"/>
                  <a:pt x="71716" y="50478"/>
                </a:cubicBezTo>
                <a:cubicBezTo>
                  <a:pt x="71716" y="62001"/>
                  <a:pt x="76763" y="72621"/>
                  <a:pt x="82685" y="81117"/>
                </a:cubicBezTo>
                <a:cubicBezTo>
                  <a:pt x="76453" y="72952"/>
                  <a:pt x="67978" y="65005"/>
                  <a:pt x="57136" y="61482"/>
                </a:cubicBezTo>
                <a:cubicBezTo>
                  <a:pt x="30622" y="52867"/>
                  <a:pt x="12526" y="61428"/>
                  <a:pt x="0" y="73978"/>
                </a:cubicBezTo>
                <a:cubicBezTo>
                  <a:pt x="3515" y="89160"/>
                  <a:pt x="12365" y="109056"/>
                  <a:pt x="38879" y="117671"/>
                </a:cubicBezTo>
                <a:cubicBezTo>
                  <a:pt x="49832" y="121230"/>
                  <a:pt x="61485" y="119714"/>
                  <a:pt x="71392" y="116711"/>
                </a:cubicBezTo>
                <a:cubicBezTo>
                  <a:pt x="61706" y="120116"/>
                  <a:pt x="51536" y="125719"/>
                  <a:pt x="44839" y="134937"/>
                </a:cubicBezTo>
                <a:cubicBezTo>
                  <a:pt x="28453" y="157491"/>
                  <a:pt x="31003" y="177347"/>
                  <a:pt x="39068" y="193138"/>
                </a:cubicBezTo>
                <a:cubicBezTo>
                  <a:pt x="54593" y="194487"/>
                  <a:pt x="76250" y="192218"/>
                  <a:pt x="92637" y="169664"/>
                </a:cubicBezTo>
                <a:cubicBezTo>
                  <a:pt x="99410" y="160341"/>
                  <a:pt x="101568" y="148783"/>
                  <a:pt x="101771" y="138429"/>
                </a:cubicBezTo>
                <a:cubicBezTo>
                  <a:pt x="102014" y="148697"/>
                  <a:pt x="104199" y="160108"/>
                  <a:pt x="110900" y="169331"/>
                </a:cubicBezTo>
                <a:cubicBezTo>
                  <a:pt x="127286" y="191885"/>
                  <a:pt x="146958" y="195596"/>
                  <a:pt x="164469" y="192805"/>
                </a:cubicBezTo>
                <a:cubicBezTo>
                  <a:pt x="170549" y="178456"/>
                  <a:pt x="175084" y="157158"/>
                  <a:pt x="158697" y="134604"/>
                </a:cubicBezTo>
                <a:cubicBezTo>
                  <a:pt x="151934" y="125295"/>
                  <a:pt x="141629" y="119672"/>
                  <a:pt x="131857" y="116278"/>
                </a:cubicBezTo>
                <a:cubicBezTo>
                  <a:pt x="141688" y="119211"/>
                  <a:pt x="153198" y="120650"/>
                  <a:pt x="164023" y="117132"/>
                </a:cubicBezTo>
                <a:close/>
                <a:moveTo>
                  <a:pt x="123291" y="109632"/>
                </a:moveTo>
                <a:cubicBezTo>
                  <a:pt x="121749" y="109632"/>
                  <a:pt x="120488" y="108443"/>
                  <a:pt x="120366" y="106933"/>
                </a:cubicBezTo>
                <a:lnTo>
                  <a:pt x="102262" y="106933"/>
                </a:lnTo>
                <a:lnTo>
                  <a:pt x="117952" y="115991"/>
                </a:lnTo>
                <a:cubicBezTo>
                  <a:pt x="118812" y="114743"/>
                  <a:pt x="120500" y="114344"/>
                  <a:pt x="121836" y="115115"/>
                </a:cubicBezTo>
                <a:cubicBezTo>
                  <a:pt x="123241" y="115926"/>
                  <a:pt x="123723" y="117723"/>
                  <a:pt x="122911" y="119128"/>
                </a:cubicBezTo>
                <a:cubicBezTo>
                  <a:pt x="122100" y="120533"/>
                  <a:pt x="120303" y="121015"/>
                  <a:pt x="118898" y="120203"/>
                </a:cubicBezTo>
                <a:cubicBezTo>
                  <a:pt x="117563" y="119432"/>
                  <a:pt x="117064" y="117772"/>
                  <a:pt x="117714" y="116403"/>
                </a:cubicBezTo>
                <a:lnTo>
                  <a:pt x="102036" y="107352"/>
                </a:lnTo>
                <a:lnTo>
                  <a:pt x="111094" y="123041"/>
                </a:lnTo>
                <a:cubicBezTo>
                  <a:pt x="112463" y="122390"/>
                  <a:pt x="114125" y="122889"/>
                  <a:pt x="114896" y="124224"/>
                </a:cubicBezTo>
                <a:cubicBezTo>
                  <a:pt x="115707" y="125629"/>
                  <a:pt x="115226" y="127426"/>
                  <a:pt x="113821" y="128237"/>
                </a:cubicBezTo>
                <a:cubicBezTo>
                  <a:pt x="112416" y="129049"/>
                  <a:pt x="110619" y="128567"/>
                  <a:pt x="109808" y="127162"/>
                </a:cubicBezTo>
                <a:cubicBezTo>
                  <a:pt x="109037" y="125827"/>
                  <a:pt x="109435" y="124140"/>
                  <a:pt x="110682" y="123279"/>
                </a:cubicBezTo>
                <a:lnTo>
                  <a:pt x="101631" y="107602"/>
                </a:lnTo>
                <a:lnTo>
                  <a:pt x="101631" y="125718"/>
                </a:lnTo>
                <a:cubicBezTo>
                  <a:pt x="103142" y="125839"/>
                  <a:pt x="104331" y="127101"/>
                  <a:pt x="104331" y="128644"/>
                </a:cubicBezTo>
                <a:cubicBezTo>
                  <a:pt x="104331" y="130266"/>
                  <a:pt x="103016" y="131581"/>
                  <a:pt x="101394" y="131581"/>
                </a:cubicBezTo>
                <a:cubicBezTo>
                  <a:pt x="99771" y="131581"/>
                  <a:pt x="98456" y="130266"/>
                  <a:pt x="98456" y="128644"/>
                </a:cubicBezTo>
                <a:cubicBezTo>
                  <a:pt x="98456" y="127102"/>
                  <a:pt x="99644" y="125840"/>
                  <a:pt x="101155" y="125718"/>
                </a:cubicBezTo>
                <a:lnTo>
                  <a:pt x="101155" y="107615"/>
                </a:lnTo>
                <a:lnTo>
                  <a:pt x="92097" y="123304"/>
                </a:lnTo>
                <a:cubicBezTo>
                  <a:pt x="93345" y="124165"/>
                  <a:pt x="93744" y="125853"/>
                  <a:pt x="92973" y="127189"/>
                </a:cubicBezTo>
                <a:cubicBezTo>
                  <a:pt x="92162" y="128593"/>
                  <a:pt x="90365" y="129075"/>
                  <a:pt x="88960" y="128264"/>
                </a:cubicBezTo>
                <a:cubicBezTo>
                  <a:pt x="87555" y="127453"/>
                  <a:pt x="87073" y="125656"/>
                  <a:pt x="87884" y="124251"/>
                </a:cubicBezTo>
                <a:cubicBezTo>
                  <a:pt x="88655" y="122915"/>
                  <a:pt x="90315" y="122417"/>
                  <a:pt x="91684" y="123067"/>
                </a:cubicBezTo>
                <a:lnTo>
                  <a:pt x="100736" y="107389"/>
                </a:lnTo>
                <a:lnTo>
                  <a:pt x="85047" y="116447"/>
                </a:lnTo>
                <a:cubicBezTo>
                  <a:pt x="85698" y="117816"/>
                  <a:pt x="85199" y="119477"/>
                  <a:pt x="83863" y="120249"/>
                </a:cubicBezTo>
                <a:cubicBezTo>
                  <a:pt x="82458" y="121060"/>
                  <a:pt x="80662" y="120578"/>
                  <a:pt x="79850" y="119174"/>
                </a:cubicBezTo>
                <a:cubicBezTo>
                  <a:pt x="79039" y="117769"/>
                  <a:pt x="79521" y="115972"/>
                  <a:pt x="80926" y="115161"/>
                </a:cubicBezTo>
                <a:cubicBezTo>
                  <a:pt x="82261" y="114390"/>
                  <a:pt x="83948" y="114788"/>
                  <a:pt x="84809" y="116035"/>
                </a:cubicBezTo>
                <a:lnTo>
                  <a:pt x="100486" y="106983"/>
                </a:lnTo>
                <a:lnTo>
                  <a:pt x="82370" y="106983"/>
                </a:lnTo>
                <a:cubicBezTo>
                  <a:pt x="82249" y="108495"/>
                  <a:pt x="80987" y="109684"/>
                  <a:pt x="79444" y="109684"/>
                </a:cubicBezTo>
                <a:cubicBezTo>
                  <a:pt x="77822" y="109684"/>
                  <a:pt x="76507" y="108369"/>
                  <a:pt x="76507" y="106746"/>
                </a:cubicBezTo>
                <a:cubicBezTo>
                  <a:pt x="76507" y="105124"/>
                  <a:pt x="77822" y="103809"/>
                  <a:pt x="79444" y="103809"/>
                </a:cubicBezTo>
                <a:cubicBezTo>
                  <a:pt x="80986" y="103809"/>
                  <a:pt x="82248" y="104997"/>
                  <a:pt x="82370" y="106508"/>
                </a:cubicBezTo>
                <a:lnTo>
                  <a:pt x="100473" y="106508"/>
                </a:lnTo>
                <a:lnTo>
                  <a:pt x="84784" y="97449"/>
                </a:lnTo>
                <a:cubicBezTo>
                  <a:pt x="83923" y="98698"/>
                  <a:pt x="82235" y="99097"/>
                  <a:pt x="80899" y="98325"/>
                </a:cubicBezTo>
                <a:cubicBezTo>
                  <a:pt x="79494" y="97514"/>
                  <a:pt x="79013" y="95718"/>
                  <a:pt x="79824" y="94312"/>
                </a:cubicBezTo>
                <a:cubicBezTo>
                  <a:pt x="80635" y="92907"/>
                  <a:pt x="82432" y="92426"/>
                  <a:pt x="83837" y="93237"/>
                </a:cubicBezTo>
                <a:cubicBezTo>
                  <a:pt x="85173" y="94008"/>
                  <a:pt x="85671" y="95668"/>
                  <a:pt x="85022" y="97037"/>
                </a:cubicBezTo>
                <a:lnTo>
                  <a:pt x="100699" y="106089"/>
                </a:lnTo>
                <a:lnTo>
                  <a:pt x="91641" y="90399"/>
                </a:lnTo>
                <a:cubicBezTo>
                  <a:pt x="90272" y="91050"/>
                  <a:pt x="88611" y="90552"/>
                  <a:pt x="87840" y="89216"/>
                </a:cubicBezTo>
                <a:cubicBezTo>
                  <a:pt x="87028" y="87811"/>
                  <a:pt x="87510" y="86014"/>
                  <a:pt x="88915" y="85203"/>
                </a:cubicBezTo>
                <a:cubicBezTo>
                  <a:pt x="90320" y="84392"/>
                  <a:pt x="92116" y="84873"/>
                  <a:pt x="92928" y="86278"/>
                </a:cubicBezTo>
                <a:cubicBezTo>
                  <a:pt x="93699" y="87613"/>
                  <a:pt x="93300" y="89300"/>
                  <a:pt x="92053" y="90161"/>
                </a:cubicBezTo>
                <a:lnTo>
                  <a:pt x="101087" y="105808"/>
                </a:lnTo>
                <a:lnTo>
                  <a:pt x="101087" y="87741"/>
                </a:lnTo>
                <a:cubicBezTo>
                  <a:pt x="99576" y="87620"/>
                  <a:pt x="98386" y="86358"/>
                  <a:pt x="98386" y="84816"/>
                </a:cubicBezTo>
                <a:cubicBezTo>
                  <a:pt x="98386" y="83193"/>
                  <a:pt x="99702" y="81878"/>
                  <a:pt x="101324" y="81878"/>
                </a:cubicBezTo>
                <a:cubicBezTo>
                  <a:pt x="102946" y="81878"/>
                  <a:pt x="104262" y="83193"/>
                  <a:pt x="104262" y="84816"/>
                </a:cubicBezTo>
                <a:cubicBezTo>
                  <a:pt x="104262" y="86358"/>
                  <a:pt x="103073" y="87619"/>
                  <a:pt x="101563" y="87741"/>
                </a:cubicBezTo>
                <a:lnTo>
                  <a:pt x="101563" y="105856"/>
                </a:lnTo>
                <a:lnTo>
                  <a:pt x="110639" y="90136"/>
                </a:lnTo>
                <a:cubicBezTo>
                  <a:pt x="109390" y="89276"/>
                  <a:pt x="108992" y="87588"/>
                  <a:pt x="109763" y="86252"/>
                </a:cubicBezTo>
                <a:cubicBezTo>
                  <a:pt x="110574" y="84847"/>
                  <a:pt x="112371" y="84366"/>
                  <a:pt x="113776" y="85177"/>
                </a:cubicBezTo>
                <a:cubicBezTo>
                  <a:pt x="115181" y="85988"/>
                  <a:pt x="115662" y="87785"/>
                  <a:pt x="114851" y="89190"/>
                </a:cubicBezTo>
                <a:cubicBezTo>
                  <a:pt x="114080" y="90525"/>
                  <a:pt x="112420" y="91024"/>
                  <a:pt x="111051" y="90374"/>
                </a:cubicBezTo>
                <a:lnTo>
                  <a:pt x="101999" y="106052"/>
                </a:lnTo>
                <a:lnTo>
                  <a:pt x="117689" y="96994"/>
                </a:lnTo>
                <a:cubicBezTo>
                  <a:pt x="117038" y="95624"/>
                  <a:pt x="117536" y="93963"/>
                  <a:pt x="118872" y="93192"/>
                </a:cubicBezTo>
                <a:cubicBezTo>
                  <a:pt x="120277" y="92381"/>
                  <a:pt x="122074" y="92862"/>
                  <a:pt x="122885" y="94267"/>
                </a:cubicBezTo>
                <a:cubicBezTo>
                  <a:pt x="123696" y="95672"/>
                  <a:pt x="123215" y="97469"/>
                  <a:pt x="121810" y="98280"/>
                </a:cubicBezTo>
                <a:cubicBezTo>
                  <a:pt x="120475" y="99051"/>
                  <a:pt x="118788" y="98653"/>
                  <a:pt x="117927" y="97406"/>
                </a:cubicBezTo>
                <a:lnTo>
                  <a:pt x="102249" y="106457"/>
                </a:lnTo>
                <a:lnTo>
                  <a:pt x="120366" y="106457"/>
                </a:lnTo>
                <a:cubicBezTo>
                  <a:pt x="120487" y="104946"/>
                  <a:pt x="121749" y="103757"/>
                  <a:pt x="123292" y="103757"/>
                </a:cubicBezTo>
                <a:cubicBezTo>
                  <a:pt x="124914" y="103757"/>
                  <a:pt x="126229" y="105072"/>
                  <a:pt x="126229" y="106694"/>
                </a:cubicBezTo>
                <a:cubicBezTo>
                  <a:pt x="126229" y="108317"/>
                  <a:pt x="124914" y="109632"/>
                  <a:pt x="123291" y="10963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98" cap="flat">
            <a:noFill/>
            <a:prstDash val="solid"/>
            <a:miter/>
          </a:ln>
        </p:spPr>
        <p:txBody>
          <a:bodyPr rtlCol="0" anchor="ctr"/>
          <a:p>
            <a:endParaRPr lang="zh-CN" altLang="en-US"/>
          </a:p>
        </p:txBody>
      </p:sp>
      <p:sp>
        <p:nvSpPr>
          <p:cNvPr id="1048736" name="任意多边形: 形状 8"/>
          <p:cNvSpPr/>
          <p:nvPr/>
        </p:nvSpPr>
        <p:spPr>
          <a:xfrm>
            <a:off x="6973237" y="2766679"/>
            <a:ext cx="929294" cy="886728"/>
          </a:xfrm>
          <a:custGeom>
            <a:avLst/>
            <a:gdLst>
              <a:gd name="connsiteX0" fmla="*/ 164023 w 202902"/>
              <a:gd name="connsiteY0" fmla="*/ 117132 h 193608"/>
              <a:gd name="connsiteX1" fmla="*/ 202903 w 202902"/>
              <a:gd name="connsiteY1" fmla="*/ 73439 h 193608"/>
              <a:gd name="connsiteX2" fmla="*/ 145766 w 202902"/>
              <a:gd name="connsiteY2" fmla="*/ 60943 h 193608"/>
              <a:gd name="connsiteX3" fmla="*/ 120017 w 202902"/>
              <a:gd name="connsiteY3" fmla="*/ 80844 h 193608"/>
              <a:gd name="connsiteX4" fmla="*/ 130796 w 202902"/>
              <a:gd name="connsiteY4" fmla="*/ 50478 h 193608"/>
              <a:gd name="connsiteX5" fmla="*/ 101256 w 202902"/>
              <a:gd name="connsiteY5" fmla="*/ 0 h 193608"/>
              <a:gd name="connsiteX6" fmla="*/ 71716 w 202902"/>
              <a:gd name="connsiteY6" fmla="*/ 50478 h 193608"/>
              <a:gd name="connsiteX7" fmla="*/ 82685 w 202902"/>
              <a:gd name="connsiteY7" fmla="*/ 81117 h 193608"/>
              <a:gd name="connsiteX8" fmla="*/ 57136 w 202902"/>
              <a:gd name="connsiteY8" fmla="*/ 61482 h 193608"/>
              <a:gd name="connsiteX9" fmla="*/ 0 w 202902"/>
              <a:gd name="connsiteY9" fmla="*/ 73978 h 193608"/>
              <a:gd name="connsiteX10" fmla="*/ 38879 w 202902"/>
              <a:gd name="connsiteY10" fmla="*/ 117671 h 193608"/>
              <a:gd name="connsiteX11" fmla="*/ 71392 w 202902"/>
              <a:gd name="connsiteY11" fmla="*/ 116711 h 193608"/>
              <a:gd name="connsiteX12" fmla="*/ 44839 w 202902"/>
              <a:gd name="connsiteY12" fmla="*/ 134937 h 193608"/>
              <a:gd name="connsiteX13" fmla="*/ 39068 w 202902"/>
              <a:gd name="connsiteY13" fmla="*/ 193138 h 193608"/>
              <a:gd name="connsiteX14" fmla="*/ 92637 w 202902"/>
              <a:gd name="connsiteY14" fmla="*/ 169664 h 193608"/>
              <a:gd name="connsiteX15" fmla="*/ 101771 w 202902"/>
              <a:gd name="connsiteY15" fmla="*/ 138429 h 193608"/>
              <a:gd name="connsiteX16" fmla="*/ 110900 w 202902"/>
              <a:gd name="connsiteY16" fmla="*/ 169331 h 193608"/>
              <a:gd name="connsiteX17" fmla="*/ 164469 w 202902"/>
              <a:gd name="connsiteY17" fmla="*/ 192805 h 193608"/>
              <a:gd name="connsiteX18" fmla="*/ 158697 w 202902"/>
              <a:gd name="connsiteY18" fmla="*/ 134604 h 193608"/>
              <a:gd name="connsiteX19" fmla="*/ 131857 w 202902"/>
              <a:gd name="connsiteY19" fmla="*/ 116278 h 193608"/>
              <a:gd name="connsiteX20" fmla="*/ 164023 w 202902"/>
              <a:gd name="connsiteY20" fmla="*/ 117132 h 193608"/>
              <a:gd name="connsiteX21" fmla="*/ 123291 w 202902"/>
              <a:gd name="connsiteY21" fmla="*/ 109632 h 193608"/>
              <a:gd name="connsiteX22" fmla="*/ 120366 w 202902"/>
              <a:gd name="connsiteY22" fmla="*/ 106933 h 193608"/>
              <a:gd name="connsiteX23" fmla="*/ 102262 w 202902"/>
              <a:gd name="connsiteY23" fmla="*/ 106933 h 193608"/>
              <a:gd name="connsiteX24" fmla="*/ 117952 w 202902"/>
              <a:gd name="connsiteY24" fmla="*/ 115991 h 193608"/>
              <a:gd name="connsiteX25" fmla="*/ 121836 w 202902"/>
              <a:gd name="connsiteY25" fmla="*/ 115115 h 193608"/>
              <a:gd name="connsiteX26" fmla="*/ 122911 w 202902"/>
              <a:gd name="connsiteY26" fmla="*/ 119128 h 193608"/>
              <a:gd name="connsiteX27" fmla="*/ 118898 w 202902"/>
              <a:gd name="connsiteY27" fmla="*/ 120203 h 193608"/>
              <a:gd name="connsiteX28" fmla="*/ 117714 w 202902"/>
              <a:gd name="connsiteY28" fmla="*/ 116403 h 193608"/>
              <a:gd name="connsiteX29" fmla="*/ 102036 w 202902"/>
              <a:gd name="connsiteY29" fmla="*/ 107352 h 193608"/>
              <a:gd name="connsiteX30" fmla="*/ 111094 w 202902"/>
              <a:gd name="connsiteY30" fmla="*/ 123041 h 193608"/>
              <a:gd name="connsiteX31" fmla="*/ 114896 w 202902"/>
              <a:gd name="connsiteY31" fmla="*/ 124224 h 193608"/>
              <a:gd name="connsiteX32" fmla="*/ 113821 w 202902"/>
              <a:gd name="connsiteY32" fmla="*/ 128237 h 193608"/>
              <a:gd name="connsiteX33" fmla="*/ 109808 w 202902"/>
              <a:gd name="connsiteY33" fmla="*/ 127162 h 193608"/>
              <a:gd name="connsiteX34" fmla="*/ 110682 w 202902"/>
              <a:gd name="connsiteY34" fmla="*/ 123279 h 193608"/>
              <a:gd name="connsiteX35" fmla="*/ 101631 w 202902"/>
              <a:gd name="connsiteY35" fmla="*/ 107602 h 193608"/>
              <a:gd name="connsiteX36" fmla="*/ 101631 w 202902"/>
              <a:gd name="connsiteY36" fmla="*/ 125718 h 193608"/>
              <a:gd name="connsiteX37" fmla="*/ 104331 w 202902"/>
              <a:gd name="connsiteY37" fmla="*/ 128644 h 193608"/>
              <a:gd name="connsiteX38" fmla="*/ 101394 w 202902"/>
              <a:gd name="connsiteY38" fmla="*/ 131581 h 193608"/>
              <a:gd name="connsiteX39" fmla="*/ 98456 w 202902"/>
              <a:gd name="connsiteY39" fmla="*/ 128644 h 193608"/>
              <a:gd name="connsiteX40" fmla="*/ 101155 w 202902"/>
              <a:gd name="connsiteY40" fmla="*/ 125718 h 193608"/>
              <a:gd name="connsiteX41" fmla="*/ 101155 w 202902"/>
              <a:gd name="connsiteY41" fmla="*/ 107615 h 193608"/>
              <a:gd name="connsiteX42" fmla="*/ 92097 w 202902"/>
              <a:gd name="connsiteY42" fmla="*/ 123304 h 193608"/>
              <a:gd name="connsiteX43" fmla="*/ 92973 w 202902"/>
              <a:gd name="connsiteY43" fmla="*/ 127189 h 193608"/>
              <a:gd name="connsiteX44" fmla="*/ 88960 w 202902"/>
              <a:gd name="connsiteY44" fmla="*/ 128264 h 193608"/>
              <a:gd name="connsiteX45" fmla="*/ 87884 w 202902"/>
              <a:gd name="connsiteY45" fmla="*/ 124251 h 193608"/>
              <a:gd name="connsiteX46" fmla="*/ 91684 w 202902"/>
              <a:gd name="connsiteY46" fmla="*/ 123067 h 193608"/>
              <a:gd name="connsiteX47" fmla="*/ 100736 w 202902"/>
              <a:gd name="connsiteY47" fmla="*/ 107389 h 193608"/>
              <a:gd name="connsiteX48" fmla="*/ 85047 w 202902"/>
              <a:gd name="connsiteY48" fmla="*/ 116447 h 193608"/>
              <a:gd name="connsiteX49" fmla="*/ 83863 w 202902"/>
              <a:gd name="connsiteY49" fmla="*/ 120249 h 193608"/>
              <a:gd name="connsiteX50" fmla="*/ 79850 w 202902"/>
              <a:gd name="connsiteY50" fmla="*/ 119174 h 193608"/>
              <a:gd name="connsiteX51" fmla="*/ 80926 w 202902"/>
              <a:gd name="connsiteY51" fmla="*/ 115161 h 193608"/>
              <a:gd name="connsiteX52" fmla="*/ 84809 w 202902"/>
              <a:gd name="connsiteY52" fmla="*/ 116035 h 193608"/>
              <a:gd name="connsiteX53" fmla="*/ 100486 w 202902"/>
              <a:gd name="connsiteY53" fmla="*/ 106983 h 193608"/>
              <a:gd name="connsiteX54" fmla="*/ 82370 w 202902"/>
              <a:gd name="connsiteY54" fmla="*/ 106983 h 193608"/>
              <a:gd name="connsiteX55" fmla="*/ 79444 w 202902"/>
              <a:gd name="connsiteY55" fmla="*/ 109684 h 193608"/>
              <a:gd name="connsiteX56" fmla="*/ 76507 w 202902"/>
              <a:gd name="connsiteY56" fmla="*/ 106746 h 193608"/>
              <a:gd name="connsiteX57" fmla="*/ 79444 w 202902"/>
              <a:gd name="connsiteY57" fmla="*/ 103809 h 193608"/>
              <a:gd name="connsiteX58" fmla="*/ 82370 w 202902"/>
              <a:gd name="connsiteY58" fmla="*/ 106508 h 193608"/>
              <a:gd name="connsiteX59" fmla="*/ 100473 w 202902"/>
              <a:gd name="connsiteY59" fmla="*/ 106508 h 193608"/>
              <a:gd name="connsiteX60" fmla="*/ 84784 w 202902"/>
              <a:gd name="connsiteY60" fmla="*/ 97449 h 193608"/>
              <a:gd name="connsiteX61" fmla="*/ 80899 w 202902"/>
              <a:gd name="connsiteY61" fmla="*/ 98325 h 193608"/>
              <a:gd name="connsiteX62" fmla="*/ 79824 w 202902"/>
              <a:gd name="connsiteY62" fmla="*/ 94312 h 193608"/>
              <a:gd name="connsiteX63" fmla="*/ 83837 w 202902"/>
              <a:gd name="connsiteY63" fmla="*/ 93237 h 193608"/>
              <a:gd name="connsiteX64" fmla="*/ 85022 w 202902"/>
              <a:gd name="connsiteY64" fmla="*/ 97037 h 193608"/>
              <a:gd name="connsiteX65" fmla="*/ 100699 w 202902"/>
              <a:gd name="connsiteY65" fmla="*/ 106089 h 193608"/>
              <a:gd name="connsiteX66" fmla="*/ 91641 w 202902"/>
              <a:gd name="connsiteY66" fmla="*/ 90399 h 193608"/>
              <a:gd name="connsiteX67" fmla="*/ 87840 w 202902"/>
              <a:gd name="connsiteY67" fmla="*/ 89216 h 193608"/>
              <a:gd name="connsiteX68" fmla="*/ 88915 w 202902"/>
              <a:gd name="connsiteY68" fmla="*/ 85203 h 193608"/>
              <a:gd name="connsiteX69" fmla="*/ 92928 w 202902"/>
              <a:gd name="connsiteY69" fmla="*/ 86278 h 193608"/>
              <a:gd name="connsiteX70" fmla="*/ 92053 w 202902"/>
              <a:gd name="connsiteY70" fmla="*/ 90161 h 193608"/>
              <a:gd name="connsiteX71" fmla="*/ 101087 w 202902"/>
              <a:gd name="connsiteY71" fmla="*/ 105808 h 193608"/>
              <a:gd name="connsiteX72" fmla="*/ 101087 w 202902"/>
              <a:gd name="connsiteY72" fmla="*/ 87741 h 193608"/>
              <a:gd name="connsiteX73" fmla="*/ 98386 w 202902"/>
              <a:gd name="connsiteY73" fmla="*/ 84816 h 193608"/>
              <a:gd name="connsiteX74" fmla="*/ 101324 w 202902"/>
              <a:gd name="connsiteY74" fmla="*/ 81878 h 193608"/>
              <a:gd name="connsiteX75" fmla="*/ 104262 w 202902"/>
              <a:gd name="connsiteY75" fmla="*/ 84816 h 193608"/>
              <a:gd name="connsiteX76" fmla="*/ 101563 w 202902"/>
              <a:gd name="connsiteY76" fmla="*/ 87741 h 193608"/>
              <a:gd name="connsiteX77" fmla="*/ 101563 w 202902"/>
              <a:gd name="connsiteY77" fmla="*/ 105856 h 193608"/>
              <a:gd name="connsiteX78" fmla="*/ 110639 w 202902"/>
              <a:gd name="connsiteY78" fmla="*/ 90136 h 193608"/>
              <a:gd name="connsiteX79" fmla="*/ 109763 w 202902"/>
              <a:gd name="connsiteY79" fmla="*/ 86252 h 193608"/>
              <a:gd name="connsiteX80" fmla="*/ 113776 w 202902"/>
              <a:gd name="connsiteY80" fmla="*/ 85177 h 193608"/>
              <a:gd name="connsiteX81" fmla="*/ 114851 w 202902"/>
              <a:gd name="connsiteY81" fmla="*/ 89190 h 193608"/>
              <a:gd name="connsiteX82" fmla="*/ 111051 w 202902"/>
              <a:gd name="connsiteY82" fmla="*/ 90374 h 193608"/>
              <a:gd name="connsiteX83" fmla="*/ 101999 w 202902"/>
              <a:gd name="connsiteY83" fmla="*/ 106052 h 193608"/>
              <a:gd name="connsiteX84" fmla="*/ 117689 w 202902"/>
              <a:gd name="connsiteY84" fmla="*/ 96994 h 193608"/>
              <a:gd name="connsiteX85" fmla="*/ 118872 w 202902"/>
              <a:gd name="connsiteY85" fmla="*/ 93192 h 193608"/>
              <a:gd name="connsiteX86" fmla="*/ 122885 w 202902"/>
              <a:gd name="connsiteY86" fmla="*/ 94267 h 193608"/>
              <a:gd name="connsiteX87" fmla="*/ 121810 w 202902"/>
              <a:gd name="connsiteY87" fmla="*/ 98280 h 193608"/>
              <a:gd name="connsiteX88" fmla="*/ 117927 w 202902"/>
              <a:gd name="connsiteY88" fmla="*/ 97406 h 193608"/>
              <a:gd name="connsiteX89" fmla="*/ 102249 w 202902"/>
              <a:gd name="connsiteY89" fmla="*/ 106457 h 193608"/>
              <a:gd name="connsiteX90" fmla="*/ 120366 w 202902"/>
              <a:gd name="connsiteY90" fmla="*/ 106457 h 193608"/>
              <a:gd name="connsiteX91" fmla="*/ 123292 w 202902"/>
              <a:gd name="connsiteY91" fmla="*/ 103757 h 193608"/>
              <a:gd name="connsiteX92" fmla="*/ 126229 w 202902"/>
              <a:gd name="connsiteY92" fmla="*/ 106694 h 193608"/>
              <a:gd name="connsiteX93" fmla="*/ 123291 w 202902"/>
              <a:gd name="connsiteY93" fmla="*/ 109632 h 193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</a:cxnLst>
            <a:rect l="l" t="t" r="r" b="b"/>
            <a:pathLst>
              <a:path w="202902" h="193608">
                <a:moveTo>
                  <a:pt x="164023" y="117132"/>
                </a:moveTo>
                <a:cubicBezTo>
                  <a:pt x="190538" y="108518"/>
                  <a:pt x="200146" y="90955"/>
                  <a:pt x="202903" y="73439"/>
                </a:cubicBezTo>
                <a:cubicBezTo>
                  <a:pt x="191135" y="63223"/>
                  <a:pt x="172280" y="52328"/>
                  <a:pt x="145766" y="60943"/>
                </a:cubicBezTo>
                <a:cubicBezTo>
                  <a:pt x="134807" y="64504"/>
                  <a:pt x="126268" y="72586"/>
                  <a:pt x="120017" y="80844"/>
                </a:cubicBezTo>
                <a:cubicBezTo>
                  <a:pt x="125856" y="72394"/>
                  <a:pt x="130796" y="61878"/>
                  <a:pt x="130796" y="50478"/>
                </a:cubicBezTo>
                <a:cubicBezTo>
                  <a:pt x="130796" y="22600"/>
                  <a:pt x="117062" y="8035"/>
                  <a:pt x="101256" y="0"/>
                </a:cubicBezTo>
                <a:cubicBezTo>
                  <a:pt x="87903" y="8035"/>
                  <a:pt x="71716" y="22600"/>
                  <a:pt x="71716" y="50478"/>
                </a:cubicBezTo>
                <a:cubicBezTo>
                  <a:pt x="71716" y="62001"/>
                  <a:pt x="76763" y="72621"/>
                  <a:pt x="82685" y="81117"/>
                </a:cubicBezTo>
                <a:cubicBezTo>
                  <a:pt x="76453" y="72952"/>
                  <a:pt x="67978" y="65005"/>
                  <a:pt x="57136" y="61482"/>
                </a:cubicBezTo>
                <a:cubicBezTo>
                  <a:pt x="30622" y="52867"/>
                  <a:pt x="12526" y="61428"/>
                  <a:pt x="0" y="73978"/>
                </a:cubicBezTo>
                <a:cubicBezTo>
                  <a:pt x="3515" y="89160"/>
                  <a:pt x="12365" y="109056"/>
                  <a:pt x="38879" y="117671"/>
                </a:cubicBezTo>
                <a:cubicBezTo>
                  <a:pt x="49832" y="121230"/>
                  <a:pt x="61485" y="119714"/>
                  <a:pt x="71392" y="116711"/>
                </a:cubicBezTo>
                <a:cubicBezTo>
                  <a:pt x="61706" y="120116"/>
                  <a:pt x="51536" y="125719"/>
                  <a:pt x="44839" y="134937"/>
                </a:cubicBezTo>
                <a:cubicBezTo>
                  <a:pt x="28453" y="157491"/>
                  <a:pt x="31003" y="177347"/>
                  <a:pt x="39068" y="193138"/>
                </a:cubicBezTo>
                <a:cubicBezTo>
                  <a:pt x="54593" y="194487"/>
                  <a:pt x="76250" y="192218"/>
                  <a:pt x="92637" y="169664"/>
                </a:cubicBezTo>
                <a:cubicBezTo>
                  <a:pt x="99410" y="160341"/>
                  <a:pt x="101568" y="148783"/>
                  <a:pt x="101771" y="138429"/>
                </a:cubicBezTo>
                <a:cubicBezTo>
                  <a:pt x="102014" y="148697"/>
                  <a:pt x="104199" y="160108"/>
                  <a:pt x="110900" y="169331"/>
                </a:cubicBezTo>
                <a:cubicBezTo>
                  <a:pt x="127286" y="191885"/>
                  <a:pt x="146958" y="195596"/>
                  <a:pt x="164469" y="192805"/>
                </a:cubicBezTo>
                <a:cubicBezTo>
                  <a:pt x="170549" y="178456"/>
                  <a:pt x="175084" y="157158"/>
                  <a:pt x="158697" y="134604"/>
                </a:cubicBezTo>
                <a:cubicBezTo>
                  <a:pt x="151934" y="125295"/>
                  <a:pt x="141629" y="119672"/>
                  <a:pt x="131857" y="116278"/>
                </a:cubicBezTo>
                <a:cubicBezTo>
                  <a:pt x="141688" y="119211"/>
                  <a:pt x="153198" y="120650"/>
                  <a:pt x="164023" y="117132"/>
                </a:cubicBezTo>
                <a:close/>
                <a:moveTo>
                  <a:pt x="123291" y="109632"/>
                </a:moveTo>
                <a:cubicBezTo>
                  <a:pt x="121749" y="109632"/>
                  <a:pt x="120488" y="108443"/>
                  <a:pt x="120366" y="106933"/>
                </a:cubicBezTo>
                <a:lnTo>
                  <a:pt x="102262" y="106933"/>
                </a:lnTo>
                <a:lnTo>
                  <a:pt x="117952" y="115991"/>
                </a:lnTo>
                <a:cubicBezTo>
                  <a:pt x="118812" y="114743"/>
                  <a:pt x="120500" y="114344"/>
                  <a:pt x="121836" y="115115"/>
                </a:cubicBezTo>
                <a:cubicBezTo>
                  <a:pt x="123241" y="115926"/>
                  <a:pt x="123723" y="117723"/>
                  <a:pt x="122911" y="119128"/>
                </a:cubicBezTo>
                <a:cubicBezTo>
                  <a:pt x="122100" y="120533"/>
                  <a:pt x="120303" y="121015"/>
                  <a:pt x="118898" y="120203"/>
                </a:cubicBezTo>
                <a:cubicBezTo>
                  <a:pt x="117563" y="119432"/>
                  <a:pt x="117064" y="117772"/>
                  <a:pt x="117714" y="116403"/>
                </a:cubicBezTo>
                <a:lnTo>
                  <a:pt x="102036" y="107352"/>
                </a:lnTo>
                <a:lnTo>
                  <a:pt x="111094" y="123041"/>
                </a:lnTo>
                <a:cubicBezTo>
                  <a:pt x="112463" y="122390"/>
                  <a:pt x="114125" y="122889"/>
                  <a:pt x="114896" y="124224"/>
                </a:cubicBezTo>
                <a:cubicBezTo>
                  <a:pt x="115707" y="125629"/>
                  <a:pt x="115226" y="127426"/>
                  <a:pt x="113821" y="128237"/>
                </a:cubicBezTo>
                <a:cubicBezTo>
                  <a:pt x="112416" y="129049"/>
                  <a:pt x="110619" y="128567"/>
                  <a:pt x="109808" y="127162"/>
                </a:cubicBezTo>
                <a:cubicBezTo>
                  <a:pt x="109037" y="125827"/>
                  <a:pt x="109435" y="124140"/>
                  <a:pt x="110682" y="123279"/>
                </a:cubicBezTo>
                <a:lnTo>
                  <a:pt x="101631" y="107602"/>
                </a:lnTo>
                <a:lnTo>
                  <a:pt x="101631" y="125718"/>
                </a:lnTo>
                <a:cubicBezTo>
                  <a:pt x="103142" y="125839"/>
                  <a:pt x="104331" y="127101"/>
                  <a:pt x="104331" y="128644"/>
                </a:cubicBezTo>
                <a:cubicBezTo>
                  <a:pt x="104331" y="130266"/>
                  <a:pt x="103016" y="131581"/>
                  <a:pt x="101394" y="131581"/>
                </a:cubicBezTo>
                <a:cubicBezTo>
                  <a:pt x="99771" y="131581"/>
                  <a:pt x="98456" y="130266"/>
                  <a:pt x="98456" y="128644"/>
                </a:cubicBezTo>
                <a:cubicBezTo>
                  <a:pt x="98456" y="127102"/>
                  <a:pt x="99644" y="125840"/>
                  <a:pt x="101155" y="125718"/>
                </a:cubicBezTo>
                <a:lnTo>
                  <a:pt x="101155" y="107615"/>
                </a:lnTo>
                <a:lnTo>
                  <a:pt x="92097" y="123304"/>
                </a:lnTo>
                <a:cubicBezTo>
                  <a:pt x="93345" y="124165"/>
                  <a:pt x="93744" y="125853"/>
                  <a:pt x="92973" y="127189"/>
                </a:cubicBezTo>
                <a:cubicBezTo>
                  <a:pt x="92162" y="128593"/>
                  <a:pt x="90365" y="129075"/>
                  <a:pt x="88960" y="128264"/>
                </a:cubicBezTo>
                <a:cubicBezTo>
                  <a:pt x="87555" y="127453"/>
                  <a:pt x="87073" y="125656"/>
                  <a:pt x="87884" y="124251"/>
                </a:cubicBezTo>
                <a:cubicBezTo>
                  <a:pt x="88655" y="122915"/>
                  <a:pt x="90315" y="122417"/>
                  <a:pt x="91684" y="123067"/>
                </a:cubicBezTo>
                <a:lnTo>
                  <a:pt x="100736" y="107389"/>
                </a:lnTo>
                <a:lnTo>
                  <a:pt x="85047" y="116447"/>
                </a:lnTo>
                <a:cubicBezTo>
                  <a:pt x="85698" y="117816"/>
                  <a:pt x="85199" y="119477"/>
                  <a:pt x="83863" y="120249"/>
                </a:cubicBezTo>
                <a:cubicBezTo>
                  <a:pt x="82458" y="121060"/>
                  <a:pt x="80662" y="120578"/>
                  <a:pt x="79850" y="119174"/>
                </a:cubicBezTo>
                <a:cubicBezTo>
                  <a:pt x="79039" y="117769"/>
                  <a:pt x="79521" y="115972"/>
                  <a:pt x="80926" y="115161"/>
                </a:cubicBezTo>
                <a:cubicBezTo>
                  <a:pt x="82261" y="114390"/>
                  <a:pt x="83948" y="114788"/>
                  <a:pt x="84809" y="116035"/>
                </a:cubicBezTo>
                <a:lnTo>
                  <a:pt x="100486" y="106983"/>
                </a:lnTo>
                <a:lnTo>
                  <a:pt x="82370" y="106983"/>
                </a:lnTo>
                <a:cubicBezTo>
                  <a:pt x="82249" y="108495"/>
                  <a:pt x="80987" y="109684"/>
                  <a:pt x="79444" y="109684"/>
                </a:cubicBezTo>
                <a:cubicBezTo>
                  <a:pt x="77822" y="109684"/>
                  <a:pt x="76507" y="108369"/>
                  <a:pt x="76507" y="106746"/>
                </a:cubicBezTo>
                <a:cubicBezTo>
                  <a:pt x="76507" y="105124"/>
                  <a:pt x="77822" y="103809"/>
                  <a:pt x="79444" y="103809"/>
                </a:cubicBezTo>
                <a:cubicBezTo>
                  <a:pt x="80986" y="103809"/>
                  <a:pt x="82248" y="104997"/>
                  <a:pt x="82370" y="106508"/>
                </a:cubicBezTo>
                <a:lnTo>
                  <a:pt x="100473" y="106508"/>
                </a:lnTo>
                <a:lnTo>
                  <a:pt x="84784" y="97449"/>
                </a:lnTo>
                <a:cubicBezTo>
                  <a:pt x="83923" y="98698"/>
                  <a:pt x="82235" y="99097"/>
                  <a:pt x="80899" y="98325"/>
                </a:cubicBezTo>
                <a:cubicBezTo>
                  <a:pt x="79494" y="97514"/>
                  <a:pt x="79013" y="95718"/>
                  <a:pt x="79824" y="94312"/>
                </a:cubicBezTo>
                <a:cubicBezTo>
                  <a:pt x="80635" y="92907"/>
                  <a:pt x="82432" y="92426"/>
                  <a:pt x="83837" y="93237"/>
                </a:cubicBezTo>
                <a:cubicBezTo>
                  <a:pt x="85173" y="94008"/>
                  <a:pt x="85671" y="95668"/>
                  <a:pt x="85022" y="97037"/>
                </a:cubicBezTo>
                <a:lnTo>
                  <a:pt x="100699" y="106089"/>
                </a:lnTo>
                <a:lnTo>
                  <a:pt x="91641" y="90399"/>
                </a:lnTo>
                <a:cubicBezTo>
                  <a:pt x="90272" y="91050"/>
                  <a:pt x="88611" y="90552"/>
                  <a:pt x="87840" y="89216"/>
                </a:cubicBezTo>
                <a:cubicBezTo>
                  <a:pt x="87028" y="87811"/>
                  <a:pt x="87510" y="86014"/>
                  <a:pt x="88915" y="85203"/>
                </a:cubicBezTo>
                <a:cubicBezTo>
                  <a:pt x="90320" y="84392"/>
                  <a:pt x="92116" y="84873"/>
                  <a:pt x="92928" y="86278"/>
                </a:cubicBezTo>
                <a:cubicBezTo>
                  <a:pt x="93699" y="87613"/>
                  <a:pt x="93300" y="89300"/>
                  <a:pt x="92053" y="90161"/>
                </a:cubicBezTo>
                <a:lnTo>
                  <a:pt x="101087" y="105808"/>
                </a:lnTo>
                <a:lnTo>
                  <a:pt x="101087" y="87741"/>
                </a:lnTo>
                <a:cubicBezTo>
                  <a:pt x="99576" y="87620"/>
                  <a:pt x="98386" y="86358"/>
                  <a:pt x="98386" y="84816"/>
                </a:cubicBezTo>
                <a:cubicBezTo>
                  <a:pt x="98386" y="83193"/>
                  <a:pt x="99702" y="81878"/>
                  <a:pt x="101324" y="81878"/>
                </a:cubicBezTo>
                <a:cubicBezTo>
                  <a:pt x="102946" y="81878"/>
                  <a:pt x="104262" y="83193"/>
                  <a:pt x="104262" y="84816"/>
                </a:cubicBezTo>
                <a:cubicBezTo>
                  <a:pt x="104262" y="86358"/>
                  <a:pt x="103073" y="87619"/>
                  <a:pt x="101563" y="87741"/>
                </a:cubicBezTo>
                <a:lnTo>
                  <a:pt x="101563" y="105856"/>
                </a:lnTo>
                <a:lnTo>
                  <a:pt x="110639" y="90136"/>
                </a:lnTo>
                <a:cubicBezTo>
                  <a:pt x="109390" y="89276"/>
                  <a:pt x="108992" y="87588"/>
                  <a:pt x="109763" y="86252"/>
                </a:cubicBezTo>
                <a:cubicBezTo>
                  <a:pt x="110574" y="84847"/>
                  <a:pt x="112371" y="84366"/>
                  <a:pt x="113776" y="85177"/>
                </a:cubicBezTo>
                <a:cubicBezTo>
                  <a:pt x="115181" y="85988"/>
                  <a:pt x="115662" y="87785"/>
                  <a:pt x="114851" y="89190"/>
                </a:cubicBezTo>
                <a:cubicBezTo>
                  <a:pt x="114080" y="90525"/>
                  <a:pt x="112420" y="91024"/>
                  <a:pt x="111051" y="90374"/>
                </a:cubicBezTo>
                <a:lnTo>
                  <a:pt x="101999" y="106052"/>
                </a:lnTo>
                <a:lnTo>
                  <a:pt x="117689" y="96994"/>
                </a:lnTo>
                <a:cubicBezTo>
                  <a:pt x="117038" y="95624"/>
                  <a:pt x="117536" y="93963"/>
                  <a:pt x="118872" y="93192"/>
                </a:cubicBezTo>
                <a:cubicBezTo>
                  <a:pt x="120277" y="92381"/>
                  <a:pt x="122074" y="92862"/>
                  <a:pt x="122885" y="94267"/>
                </a:cubicBezTo>
                <a:cubicBezTo>
                  <a:pt x="123696" y="95672"/>
                  <a:pt x="123215" y="97469"/>
                  <a:pt x="121810" y="98280"/>
                </a:cubicBezTo>
                <a:cubicBezTo>
                  <a:pt x="120475" y="99051"/>
                  <a:pt x="118788" y="98653"/>
                  <a:pt x="117927" y="97406"/>
                </a:cubicBezTo>
                <a:lnTo>
                  <a:pt x="102249" y="106457"/>
                </a:lnTo>
                <a:lnTo>
                  <a:pt x="120366" y="106457"/>
                </a:lnTo>
                <a:cubicBezTo>
                  <a:pt x="120487" y="104946"/>
                  <a:pt x="121749" y="103757"/>
                  <a:pt x="123292" y="103757"/>
                </a:cubicBezTo>
                <a:cubicBezTo>
                  <a:pt x="124914" y="103757"/>
                  <a:pt x="126229" y="105072"/>
                  <a:pt x="126229" y="106694"/>
                </a:cubicBezTo>
                <a:cubicBezTo>
                  <a:pt x="126229" y="108317"/>
                  <a:pt x="124914" y="109632"/>
                  <a:pt x="123291" y="109632"/>
                </a:cubicBezTo>
                <a:close/>
              </a:path>
            </a:pathLst>
          </a:custGeom>
          <a:solidFill>
            <a:schemeClr val="tx2"/>
          </a:solidFill>
          <a:ln w="298" cap="flat">
            <a:noFill/>
            <a:prstDash val="solid"/>
            <a:miter/>
          </a:ln>
        </p:spPr>
        <p:txBody>
          <a:bodyPr rtlCol="0" anchor="ctr"/>
          <a:p>
            <a:endParaRPr lang="zh-CN" altLang="en-US"/>
          </a:p>
        </p:txBody>
      </p:sp>
      <p:grpSp>
        <p:nvGrpSpPr>
          <p:cNvPr id="89" name="组合 14"/>
          <p:cNvGrpSpPr/>
          <p:nvPr/>
        </p:nvGrpSpPr>
        <p:grpSpPr>
          <a:xfrm>
            <a:off x="991925" y="3394617"/>
            <a:ext cx="2828707" cy="1404879"/>
            <a:chOff x="991925" y="3858157"/>
            <a:chExt cx="2828707" cy="1404879"/>
          </a:xfrm>
        </p:grpSpPr>
        <p:sp>
          <p:nvSpPr>
            <p:cNvPr id="1048737" name="文本框 11"/>
            <p:cNvSpPr txBox="1"/>
            <p:nvPr/>
          </p:nvSpPr>
          <p:spPr>
            <a:xfrm flipH="1">
              <a:off x="991925" y="4303993"/>
              <a:ext cx="2828707" cy="95904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 anchor="ctr" anchorCtr="0">
              <a:noAutofit/>
            </a:bodyPr>
            <a:p>
              <a:pPr marL="0" marR="0" lvl="0" indent="0" defTabSz="914400" rtl="0" eaLnBrk="1" fontAlgn="auto" latinLnBrk="0" hangingPunct="1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百度</a:t>
              </a:r>
              <a:r>
                <a:rPr lang="en-US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，</a:t>
              </a:r>
              <a:r>
                <a:rPr lang="en-US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小红书</a:t>
              </a:r>
              <a:endPara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演示佛系体" panose="00000500000000000000" charset="-122"/>
              </a:endParaRPr>
            </a:p>
          </p:txBody>
        </p:sp>
        <p:sp>
          <p:nvSpPr>
            <p:cNvPr id="1048738" name="文本框 13"/>
            <p:cNvSpPr txBox="1"/>
            <p:nvPr/>
          </p:nvSpPr>
          <p:spPr>
            <a:xfrm>
              <a:off x="991925" y="3858157"/>
              <a:ext cx="2828707" cy="355599"/>
            </a:xfrm>
            <a:prstGeom prst="rect">
              <a:avLst/>
            </a:prstGeom>
            <a:noFill/>
          </p:spPr>
          <p:txBody>
            <a:bodyPr wrap="square" lIns="0" tIns="0" rIns="0" bIns="0" anchor="ctr" anchorCtr="0">
              <a:spAutoFit/>
            </a:bodyPr>
            <a:p>
              <a:r>
                <a:rPr lang="en-US" altLang="en-US" sz="2400" b="1" dirty="0"/>
                <a:t>图片来源</a:t>
              </a:r>
              <a:endParaRPr lang="zh-CN" altLang="en-US" sz="2400" b="1" dirty="0"/>
            </a:p>
          </p:txBody>
        </p:sp>
      </p:grpSp>
      <p:grpSp>
        <p:nvGrpSpPr>
          <p:cNvPr id="90" name="组合 19"/>
          <p:cNvGrpSpPr/>
          <p:nvPr/>
        </p:nvGrpSpPr>
        <p:grpSpPr>
          <a:xfrm>
            <a:off x="8371368" y="1603137"/>
            <a:ext cx="2828707" cy="1404879"/>
            <a:chOff x="991925" y="3858157"/>
            <a:chExt cx="2828707" cy="1404879"/>
          </a:xfrm>
        </p:grpSpPr>
        <p:sp>
          <p:nvSpPr>
            <p:cNvPr id="1048739" name="文本框 20"/>
            <p:cNvSpPr txBox="1"/>
            <p:nvPr/>
          </p:nvSpPr>
          <p:spPr>
            <a:xfrm flipH="1">
              <a:off x="991925" y="4303993"/>
              <a:ext cx="2828707" cy="95904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 anchor="ctr" anchorCtr="0">
              <a:noAutofit/>
            </a:bodyPr>
            <a:p>
              <a:pPr marL="0" marR="0" lvl="0" indent="0" algn="r" defTabSz="914400" rtl="0" eaLnBrk="1" fontAlgn="auto" latinLnBrk="0" hangingPunct="1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百度</a:t>
              </a:r>
              <a:r>
                <a:rPr lang="en-US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，</a:t>
              </a:r>
              <a:r>
                <a:rPr lang="en-US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每日</a:t>
              </a:r>
              <a:r>
                <a:rPr lang="en-US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英语</a:t>
              </a:r>
              <a:r>
                <a:rPr lang="en-US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听力</a:t>
              </a:r>
              <a:endPara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演示佛系体" panose="00000500000000000000" charset="-122"/>
              </a:endParaRPr>
            </a:p>
          </p:txBody>
        </p:sp>
        <p:sp>
          <p:nvSpPr>
            <p:cNvPr id="1048740" name="文本框 21"/>
            <p:cNvSpPr txBox="1"/>
            <p:nvPr/>
          </p:nvSpPr>
          <p:spPr>
            <a:xfrm>
              <a:off x="991925" y="3858157"/>
              <a:ext cx="2828707" cy="355599"/>
            </a:xfrm>
            <a:prstGeom prst="rect">
              <a:avLst/>
            </a:prstGeom>
            <a:noFill/>
          </p:spPr>
          <p:txBody>
            <a:bodyPr wrap="square" lIns="0" tIns="0" rIns="0" bIns="0" anchor="ctr" anchorCtr="0">
              <a:spAutoFit/>
            </a:bodyPr>
            <a:p>
              <a:pPr algn="r"/>
              <a:r>
                <a:rPr lang="en-US" altLang="en-US" sz="2400" b="1" dirty="0"/>
                <a:t>文字</a:t>
              </a:r>
              <a:r>
                <a:rPr lang="en-US" altLang="en-US" sz="2400" b="1" dirty="0"/>
                <a:t>来源</a:t>
              </a:r>
              <a:endParaRPr lang="zh-CN" altLang="en-US" sz="2400" b="1" dirty="0"/>
            </a:p>
          </p:txBody>
        </p:sp>
      </p:grpSp>
      <p:sp>
        <p:nvSpPr>
          <p:cNvPr id="1048741" name="任意多边形: 形状 30"/>
          <p:cNvSpPr/>
          <p:nvPr/>
        </p:nvSpPr>
        <p:spPr>
          <a:xfrm>
            <a:off x="2171700" y="3530600"/>
            <a:ext cx="2349500" cy="0"/>
          </a:xfrm>
          <a:custGeom>
            <a:avLst/>
            <a:gdLst>
              <a:gd name="connsiteX0" fmla="*/ 0 w 2349500"/>
              <a:gd name="connsiteY0" fmla="*/ 0 h 0"/>
              <a:gd name="connsiteX1" fmla="*/ 2349500 w 23495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349500">
                <a:moveTo>
                  <a:pt x="0" y="0"/>
                </a:moveTo>
                <a:lnTo>
                  <a:pt x="2349500" y="0"/>
                </a:lnTo>
              </a:path>
            </a:pathLst>
          </a:cu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48742" name="任意多边形: 形状 31"/>
          <p:cNvSpPr/>
          <p:nvPr/>
        </p:nvSpPr>
        <p:spPr>
          <a:xfrm>
            <a:off x="6438900" y="1752600"/>
            <a:ext cx="3543300" cy="342900"/>
          </a:xfrm>
          <a:custGeom>
            <a:avLst/>
            <a:gdLst>
              <a:gd name="connsiteX0" fmla="*/ 0 w 3543300"/>
              <a:gd name="connsiteY0" fmla="*/ 342900 h 342900"/>
              <a:gd name="connsiteX1" fmla="*/ 0 w 3543300"/>
              <a:gd name="connsiteY1" fmla="*/ 0 h 342900"/>
              <a:gd name="connsiteX2" fmla="*/ 3543300 w 3543300"/>
              <a:gd name="connsiteY2" fmla="*/ 0 h 34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43300" h="342900">
                <a:moveTo>
                  <a:pt x="0" y="342900"/>
                </a:moveTo>
                <a:lnTo>
                  <a:pt x="0" y="0"/>
                </a:lnTo>
                <a:lnTo>
                  <a:pt x="3543300" y="0"/>
                </a:lnTo>
              </a:path>
            </a:pathLst>
          </a:cu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48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048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048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48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048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34" grpId="0" animBg="1"/>
      <p:bldP spid="1048735" grpId="0" animBg="1"/>
      <p:bldP spid="1048736" grpId="0" animBg="1"/>
      <p:bldP spid="1048741" grpId="0" animBg="1"/>
      <p:bldP spid="104874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组合 46"/>
          <p:cNvGrpSpPr/>
          <p:nvPr/>
        </p:nvGrpSpPr>
        <p:grpSpPr>
          <a:xfrm>
            <a:off x="4756151" y="223922"/>
            <a:ext cx="2679699" cy="798463"/>
            <a:chOff x="4756151" y="211222"/>
            <a:chExt cx="2679699" cy="798463"/>
          </a:xfrm>
        </p:grpSpPr>
        <p:sp>
          <p:nvSpPr>
            <p:cNvPr id="1048583" name="文本框 24"/>
            <p:cNvSpPr txBox="1"/>
            <p:nvPr/>
          </p:nvSpPr>
          <p:spPr>
            <a:xfrm>
              <a:off x="4782363" y="211222"/>
              <a:ext cx="2627275" cy="440908"/>
            </a:xfrm>
            <a:prstGeom prst="rect">
              <a:avLst/>
            </a:prstGeom>
            <a:noFill/>
          </p:spPr>
          <p:txBody>
            <a:bodyPr wrap="square" bIns="72000" anchor="ctr" anchorCtr="0">
              <a:noAutofit/>
            </a:bodyPr>
            <a:p>
              <a:pPr algn="ctr"/>
              <a:r>
                <a:rPr lang="en-US" altLang="en-US" sz="2400" spc="400" dirty="0">
                  <a:latin typeface="华文行楷" panose="02010800040101010101" pitchFamily="2" charset="-122"/>
                  <a:ea typeface="华文行楷" panose="02010800040101010101" pitchFamily="2" charset="-122"/>
                  <a:cs typeface="阿里巴巴普惠体 M" panose="00020600040101010101" pitchFamily="18" charset="-122"/>
                </a:rPr>
                <a:t>C</a:t>
              </a:r>
              <a:r>
                <a:rPr lang="en-US" altLang="en-US" sz="2400" spc="400" dirty="0">
                  <a:latin typeface="华文行楷" panose="02010800040101010101" pitchFamily="2" charset="-122"/>
                  <a:ea typeface="华文行楷" panose="02010800040101010101" pitchFamily="2" charset="-122"/>
                  <a:cs typeface="阿里巴巴普惠体 M" panose="00020600040101010101" pitchFamily="18" charset="-122"/>
                </a:rPr>
                <a:t>o</a:t>
              </a:r>
              <a:r>
                <a:rPr lang="en-US" altLang="en-US" sz="2400" spc="400" dirty="0">
                  <a:latin typeface="华文行楷" panose="02010800040101010101" pitchFamily="2" charset="-122"/>
                  <a:ea typeface="华文行楷" panose="02010800040101010101" pitchFamily="2" charset="-122"/>
                  <a:cs typeface="阿里巴巴普惠体 M" panose="00020600040101010101" pitchFamily="18" charset="-122"/>
                </a:rPr>
                <a:t>n</a:t>
              </a:r>
              <a:r>
                <a:rPr lang="en-US" altLang="en-US" sz="2400" spc="400" dirty="0">
                  <a:latin typeface="华文行楷" panose="02010800040101010101" pitchFamily="2" charset="-122"/>
                  <a:ea typeface="华文行楷" panose="02010800040101010101" pitchFamily="2" charset="-122"/>
                  <a:cs typeface="阿里巴巴普惠体 M" panose="00020600040101010101" pitchFamily="18" charset="-122"/>
                </a:rPr>
                <a:t>f</a:t>
              </a:r>
              <a:r>
                <a:rPr lang="en-US" altLang="en-US" sz="2400" spc="400" dirty="0">
                  <a:latin typeface="华文行楷" panose="02010800040101010101" pitchFamily="2" charset="-122"/>
                  <a:ea typeface="华文行楷" panose="02010800040101010101" pitchFamily="2" charset="-122"/>
                  <a:cs typeface="阿里巴巴普惠体 M" panose="00020600040101010101" pitchFamily="18" charset="-122"/>
                </a:rPr>
                <a:t>u</a:t>
              </a:r>
              <a:r>
                <a:rPr lang="en-US" altLang="en-US" sz="2400" spc="400" dirty="0">
                  <a:latin typeface="华文行楷" panose="02010800040101010101" pitchFamily="2" charset="-122"/>
                  <a:ea typeface="华文行楷" panose="02010800040101010101" pitchFamily="2" charset="-122"/>
                  <a:cs typeface="阿里巴巴普惠体 M" panose="00020600040101010101" pitchFamily="18" charset="-122"/>
                </a:rPr>
                <a:t>c</a:t>
              </a:r>
              <a:r>
                <a:rPr lang="en-US" altLang="en-US" sz="2400" spc="400" dirty="0">
                  <a:latin typeface="华文行楷" panose="02010800040101010101" pitchFamily="2" charset="-122"/>
                  <a:ea typeface="华文行楷" panose="02010800040101010101" pitchFamily="2" charset="-122"/>
                  <a:cs typeface="阿里巴巴普惠体 M" panose="00020600040101010101" pitchFamily="18" charset="-122"/>
                </a:rPr>
                <a:t>i</a:t>
              </a:r>
              <a:r>
                <a:rPr lang="en-US" altLang="en-US" sz="2400" spc="400" dirty="0">
                  <a:latin typeface="华文行楷" panose="02010800040101010101" pitchFamily="2" charset="-122"/>
                  <a:ea typeface="华文行楷" panose="02010800040101010101" pitchFamily="2" charset="-122"/>
                  <a:cs typeface="阿里巴巴普惠体 M" panose="00020600040101010101" pitchFamily="18" charset="-122"/>
                </a:rPr>
                <a:t>u</a:t>
              </a:r>
              <a:r>
                <a:rPr lang="en-US" altLang="en-US" sz="2400" spc="400" dirty="0">
                  <a:latin typeface="华文行楷" panose="02010800040101010101" pitchFamily="2" charset="-122"/>
                  <a:ea typeface="华文行楷" panose="02010800040101010101" pitchFamily="2" charset="-122"/>
                  <a:cs typeface="阿里巴巴普惠体 M" panose="00020600040101010101" pitchFamily="18" charset="-122"/>
                </a:rPr>
                <a:t>s</a:t>
              </a:r>
              <a:endParaRPr lang="zh-CN" altLang="en-US"/>
            </a:p>
          </p:txBody>
        </p:sp>
        <p:sp>
          <p:nvSpPr>
            <p:cNvPr id="1048584" name="文本框 26"/>
            <p:cNvSpPr txBox="1"/>
            <p:nvPr/>
          </p:nvSpPr>
          <p:spPr>
            <a:xfrm>
              <a:off x="4756151" y="651545"/>
              <a:ext cx="2679699" cy="35814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p>
              <a:pPr algn="ctr"/>
              <a:endParaRPr lang="zh-CN" altLang="en-US"/>
            </a:p>
          </p:txBody>
        </p:sp>
      </p:grpSp>
      <p:grpSp>
        <p:nvGrpSpPr>
          <p:cNvPr id="22" name="组合 15"/>
          <p:cNvGrpSpPr/>
          <p:nvPr/>
        </p:nvGrpSpPr>
        <p:grpSpPr>
          <a:xfrm>
            <a:off x="6297765" y="1627036"/>
            <a:ext cx="219654" cy="4412168"/>
            <a:chOff x="6297765" y="1627036"/>
            <a:chExt cx="219654" cy="4412168"/>
          </a:xfrm>
        </p:grpSpPr>
        <p:cxnSp>
          <p:nvCxnSpPr>
            <p:cNvPr id="3145730" name="直接连接符 13"/>
            <p:cNvCxnSpPr/>
            <p:nvPr/>
          </p:nvCxnSpPr>
          <p:spPr>
            <a:xfrm flipH="1">
              <a:off x="6517418" y="1627036"/>
              <a:ext cx="0" cy="4412168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48585" name="等腰三角形 14"/>
            <p:cNvSpPr/>
            <p:nvPr/>
          </p:nvSpPr>
          <p:spPr>
            <a:xfrm rot="16200000">
              <a:off x="6223109" y="3723293"/>
              <a:ext cx="368965" cy="219654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grpSp>
        <p:nvGrpSpPr>
          <p:cNvPr id="23" name="组合 35"/>
          <p:cNvGrpSpPr/>
          <p:nvPr/>
        </p:nvGrpSpPr>
        <p:grpSpPr>
          <a:xfrm>
            <a:off x="6924205" y="1603137"/>
            <a:ext cx="4275871" cy="1091937"/>
            <a:chOff x="6924205" y="1603137"/>
            <a:chExt cx="4275871" cy="1091937"/>
          </a:xfrm>
        </p:grpSpPr>
        <p:grpSp>
          <p:nvGrpSpPr>
            <p:cNvPr id="24" name="组合 16"/>
            <p:cNvGrpSpPr/>
            <p:nvPr/>
          </p:nvGrpSpPr>
          <p:grpSpPr>
            <a:xfrm>
              <a:off x="7732298" y="1603137"/>
              <a:ext cx="3467778" cy="1091937"/>
              <a:chOff x="991925" y="3858157"/>
              <a:chExt cx="2828707" cy="1091937"/>
            </a:xfrm>
          </p:grpSpPr>
          <p:sp>
            <p:nvSpPr>
              <p:cNvPr id="1048586" name="文本框 17"/>
              <p:cNvSpPr txBox="1"/>
              <p:nvPr/>
            </p:nvSpPr>
            <p:spPr>
              <a:xfrm flipH="1">
                <a:off x="991925" y="4303993"/>
                <a:ext cx="2828707" cy="64610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 anchor="ctr" anchorCtr="0">
                <a:noAutofit/>
              </a:bodyPr>
              <a:p>
                <a:pPr marL="0" marR="0" lvl="0" indent="0" defTabSz="914400" rtl="0" eaLnBrk="1" fontAlgn="auto" latinLnBrk="0" hangingPunct="1">
                  <a:lnSpc>
                    <a:spcPct val="13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zh-CN" sz="240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演示佛系体" panose="00000500000000000000" charset="-122"/>
                  </a:rPr>
                  <a:t>W</a:t>
                </a:r>
                <a:r>
                  <a:rPr lang="en-US" altLang="zh-CN" sz="240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演示佛系体" panose="00000500000000000000" charset="-122"/>
                  </a:rPr>
                  <a:t>h</a:t>
                </a:r>
                <a:r>
                  <a:rPr lang="en-US" altLang="zh-CN" sz="240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演示佛系体" panose="00000500000000000000" charset="-122"/>
                  </a:rPr>
                  <a:t>a</a:t>
                </a:r>
                <a:r>
                  <a:rPr lang="en-US" altLang="zh-CN" sz="240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演示佛系体" panose="00000500000000000000" charset="-122"/>
                  </a:rPr>
                  <a:t>t</a:t>
                </a:r>
                <a:r>
                  <a:rPr lang="en-US" altLang="zh-CN" sz="240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演示佛系体" panose="00000500000000000000" charset="-122"/>
                  </a:rPr>
                  <a:t> </a:t>
                </a:r>
                <a:r>
                  <a:rPr lang="en-US" altLang="zh-CN" sz="240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演示佛系体" panose="00000500000000000000" charset="-122"/>
                  </a:rPr>
                  <a:t>w</a:t>
                </a:r>
                <a:r>
                  <a:rPr lang="en-US" altLang="zh-CN" sz="240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演示佛系体" panose="00000500000000000000" charset="-122"/>
                  </a:rPr>
                  <a:t>a</a:t>
                </a:r>
                <a:r>
                  <a:rPr lang="en-US" altLang="zh-CN" sz="240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演示佛系体" panose="00000500000000000000" charset="-122"/>
                  </a:rPr>
                  <a:t>s</a:t>
                </a:r>
                <a:r>
                  <a:rPr lang="en-US" altLang="zh-CN" sz="240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演示佛系体" panose="00000500000000000000" charset="-122"/>
                  </a:rPr>
                  <a:t> </a:t>
                </a:r>
                <a:r>
                  <a:rPr lang="en-US" altLang="zh-CN" sz="240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演示佛系体" panose="00000500000000000000" charset="-122"/>
                  </a:rPr>
                  <a:t>C</a:t>
                </a:r>
                <a:r>
                  <a:rPr lang="en-US" altLang="zh-CN" sz="240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演示佛系体" panose="00000500000000000000" charset="-122"/>
                  </a:rPr>
                  <a:t>o</a:t>
                </a:r>
                <a:r>
                  <a:rPr lang="en-US" altLang="zh-CN" sz="240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演示佛系体" panose="00000500000000000000" charset="-122"/>
                  </a:rPr>
                  <a:t>n</a:t>
                </a:r>
                <a:r>
                  <a:rPr lang="en-US" altLang="zh-CN" sz="240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演示佛系体" panose="00000500000000000000" charset="-122"/>
                  </a:rPr>
                  <a:t>f</a:t>
                </a:r>
                <a:r>
                  <a:rPr lang="en-US" altLang="zh-CN" sz="240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演示佛系体" panose="00000500000000000000" charset="-122"/>
                  </a:rPr>
                  <a:t>u</a:t>
                </a:r>
                <a:r>
                  <a:rPr lang="en-US" altLang="zh-CN" sz="240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演示佛系体" panose="00000500000000000000" charset="-122"/>
                  </a:rPr>
                  <a:t>c</a:t>
                </a:r>
                <a:r>
                  <a:rPr lang="en-US" altLang="zh-CN" sz="240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演示佛系体" panose="00000500000000000000" charset="-122"/>
                  </a:rPr>
                  <a:t>i</a:t>
                </a:r>
                <a:r>
                  <a:rPr lang="en-US" altLang="zh-CN" sz="240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演示佛系体" panose="00000500000000000000" charset="-122"/>
                  </a:rPr>
                  <a:t>u</a:t>
                </a:r>
                <a:r>
                  <a:rPr lang="en-US" altLang="zh-CN" sz="240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演示佛系体" panose="00000500000000000000" charset="-122"/>
                  </a:rPr>
                  <a:t>s</a:t>
                </a:r>
                <a:r>
                  <a:rPr lang="en-US" altLang="zh-CN" sz="240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演示佛系体" panose="00000500000000000000" charset="-122"/>
                  </a:rPr>
                  <a:t> </a:t>
                </a:r>
                <a:r>
                  <a:rPr lang="en-US" altLang="zh-CN" sz="240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演示佛系体" panose="00000500000000000000" charset="-122"/>
                  </a:rPr>
                  <a:t>r</a:t>
                </a:r>
                <a:r>
                  <a:rPr lang="en-US" altLang="zh-CN" sz="240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演示佛系体" panose="00000500000000000000" charset="-122"/>
                  </a:rPr>
                  <a:t>e</a:t>
                </a:r>
                <a:r>
                  <a:rPr lang="en-US" altLang="zh-CN" sz="240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演示佛系体" panose="00000500000000000000" charset="-122"/>
                  </a:rPr>
                  <a:t>a</a:t>
                </a:r>
                <a:r>
                  <a:rPr lang="en-US" altLang="zh-CN" sz="240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演示佛系体" panose="00000500000000000000" charset="-122"/>
                  </a:rPr>
                  <a:t>l</a:t>
                </a:r>
                <a:r>
                  <a:rPr lang="en-US" altLang="zh-CN" sz="240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演示佛系体" panose="00000500000000000000" charset="-122"/>
                  </a:rPr>
                  <a:t>l</a:t>
                </a:r>
                <a:r>
                  <a:rPr lang="en-US" altLang="zh-CN" sz="240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演示佛系体" panose="00000500000000000000" charset="-122"/>
                  </a:rPr>
                  <a:t>y</a:t>
                </a:r>
                <a:r>
                  <a:rPr lang="en-US" altLang="zh-CN" sz="240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演示佛系体" panose="00000500000000000000" charset="-122"/>
                  </a:rPr>
                  <a:t> </a:t>
                </a:r>
                <a:r>
                  <a:rPr lang="en-US" altLang="zh-CN" sz="240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演示佛系体" panose="00000500000000000000" charset="-122"/>
                  </a:rPr>
                  <a:t>l</a:t>
                </a:r>
                <a:r>
                  <a:rPr lang="en-US" altLang="zh-CN" sz="240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演示佛系体" panose="00000500000000000000" charset="-122"/>
                  </a:rPr>
                  <a:t>i</a:t>
                </a:r>
                <a:r>
                  <a:rPr lang="en-US" altLang="zh-CN" sz="240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演示佛系体" panose="00000500000000000000" charset="-122"/>
                  </a:rPr>
                  <a:t>k</a:t>
                </a:r>
                <a:r>
                  <a:rPr lang="en-US" altLang="zh-CN" sz="240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演示佛系体" panose="00000500000000000000" charset="-122"/>
                  </a:rPr>
                  <a:t>e</a:t>
                </a:r>
                <a:r>
                  <a:rPr lang="en-US" altLang="zh-CN" sz="240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演示佛系体" panose="00000500000000000000" charset="-122"/>
                  </a:rPr>
                  <a:t>?</a:t>
                </a:r>
                <a:endParaRPr lang="en-US" altLang="zh-CN" sz="240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endParaRPr>
              </a:p>
            </p:txBody>
          </p:sp>
          <p:sp>
            <p:nvSpPr>
              <p:cNvPr id="1048587" name="文本框 18"/>
              <p:cNvSpPr txBox="1"/>
              <p:nvPr/>
            </p:nvSpPr>
            <p:spPr>
              <a:xfrm>
                <a:off x="991925" y="3858157"/>
                <a:ext cx="2828707" cy="355599"/>
              </a:xfrm>
              <a:prstGeom prst="rect">
                <a:avLst/>
              </a:prstGeom>
              <a:noFill/>
            </p:spPr>
            <p:txBody>
              <a:bodyPr wrap="square" lIns="0" tIns="0" rIns="0" bIns="0" anchor="ctr" anchorCtr="0">
                <a:spAutoFit/>
              </a:bodyPr>
              <a:p>
                <a:endParaRPr lang="zh-CN" altLang="en-US" sz="2400" b="1" dirty="0"/>
              </a:p>
            </p:txBody>
          </p:sp>
        </p:grpSp>
        <p:sp>
          <p:nvSpPr>
            <p:cNvPr id="1048588" name="任意多边形: 形状 19"/>
            <p:cNvSpPr/>
            <p:nvPr/>
          </p:nvSpPr>
          <p:spPr>
            <a:xfrm>
              <a:off x="6924205" y="1939728"/>
              <a:ext cx="463917" cy="442667"/>
            </a:xfrm>
            <a:custGeom>
              <a:avLst/>
              <a:gdLst>
                <a:gd name="connsiteX0" fmla="*/ 164023 w 202902"/>
                <a:gd name="connsiteY0" fmla="*/ 117132 h 193608"/>
                <a:gd name="connsiteX1" fmla="*/ 202903 w 202902"/>
                <a:gd name="connsiteY1" fmla="*/ 73439 h 193608"/>
                <a:gd name="connsiteX2" fmla="*/ 145766 w 202902"/>
                <a:gd name="connsiteY2" fmla="*/ 60943 h 193608"/>
                <a:gd name="connsiteX3" fmla="*/ 120017 w 202902"/>
                <a:gd name="connsiteY3" fmla="*/ 80844 h 193608"/>
                <a:gd name="connsiteX4" fmla="*/ 130796 w 202902"/>
                <a:gd name="connsiteY4" fmla="*/ 50478 h 193608"/>
                <a:gd name="connsiteX5" fmla="*/ 101256 w 202902"/>
                <a:gd name="connsiteY5" fmla="*/ 0 h 193608"/>
                <a:gd name="connsiteX6" fmla="*/ 71716 w 202902"/>
                <a:gd name="connsiteY6" fmla="*/ 50478 h 193608"/>
                <a:gd name="connsiteX7" fmla="*/ 82685 w 202902"/>
                <a:gd name="connsiteY7" fmla="*/ 81117 h 193608"/>
                <a:gd name="connsiteX8" fmla="*/ 57136 w 202902"/>
                <a:gd name="connsiteY8" fmla="*/ 61482 h 193608"/>
                <a:gd name="connsiteX9" fmla="*/ 0 w 202902"/>
                <a:gd name="connsiteY9" fmla="*/ 73978 h 193608"/>
                <a:gd name="connsiteX10" fmla="*/ 38879 w 202902"/>
                <a:gd name="connsiteY10" fmla="*/ 117671 h 193608"/>
                <a:gd name="connsiteX11" fmla="*/ 71392 w 202902"/>
                <a:gd name="connsiteY11" fmla="*/ 116711 h 193608"/>
                <a:gd name="connsiteX12" fmla="*/ 44839 w 202902"/>
                <a:gd name="connsiteY12" fmla="*/ 134937 h 193608"/>
                <a:gd name="connsiteX13" fmla="*/ 39068 w 202902"/>
                <a:gd name="connsiteY13" fmla="*/ 193138 h 193608"/>
                <a:gd name="connsiteX14" fmla="*/ 92637 w 202902"/>
                <a:gd name="connsiteY14" fmla="*/ 169664 h 193608"/>
                <a:gd name="connsiteX15" fmla="*/ 101771 w 202902"/>
                <a:gd name="connsiteY15" fmla="*/ 138429 h 193608"/>
                <a:gd name="connsiteX16" fmla="*/ 110900 w 202902"/>
                <a:gd name="connsiteY16" fmla="*/ 169331 h 193608"/>
                <a:gd name="connsiteX17" fmla="*/ 164469 w 202902"/>
                <a:gd name="connsiteY17" fmla="*/ 192805 h 193608"/>
                <a:gd name="connsiteX18" fmla="*/ 158697 w 202902"/>
                <a:gd name="connsiteY18" fmla="*/ 134604 h 193608"/>
                <a:gd name="connsiteX19" fmla="*/ 131857 w 202902"/>
                <a:gd name="connsiteY19" fmla="*/ 116278 h 193608"/>
                <a:gd name="connsiteX20" fmla="*/ 164023 w 202902"/>
                <a:gd name="connsiteY20" fmla="*/ 117132 h 193608"/>
                <a:gd name="connsiteX21" fmla="*/ 123291 w 202902"/>
                <a:gd name="connsiteY21" fmla="*/ 109632 h 193608"/>
                <a:gd name="connsiteX22" fmla="*/ 120366 w 202902"/>
                <a:gd name="connsiteY22" fmla="*/ 106933 h 193608"/>
                <a:gd name="connsiteX23" fmla="*/ 102262 w 202902"/>
                <a:gd name="connsiteY23" fmla="*/ 106933 h 193608"/>
                <a:gd name="connsiteX24" fmla="*/ 117952 w 202902"/>
                <a:gd name="connsiteY24" fmla="*/ 115991 h 193608"/>
                <a:gd name="connsiteX25" fmla="*/ 121836 w 202902"/>
                <a:gd name="connsiteY25" fmla="*/ 115115 h 193608"/>
                <a:gd name="connsiteX26" fmla="*/ 122911 w 202902"/>
                <a:gd name="connsiteY26" fmla="*/ 119128 h 193608"/>
                <a:gd name="connsiteX27" fmla="*/ 118898 w 202902"/>
                <a:gd name="connsiteY27" fmla="*/ 120203 h 193608"/>
                <a:gd name="connsiteX28" fmla="*/ 117714 w 202902"/>
                <a:gd name="connsiteY28" fmla="*/ 116403 h 193608"/>
                <a:gd name="connsiteX29" fmla="*/ 102036 w 202902"/>
                <a:gd name="connsiteY29" fmla="*/ 107352 h 193608"/>
                <a:gd name="connsiteX30" fmla="*/ 111094 w 202902"/>
                <a:gd name="connsiteY30" fmla="*/ 123041 h 193608"/>
                <a:gd name="connsiteX31" fmla="*/ 114896 w 202902"/>
                <a:gd name="connsiteY31" fmla="*/ 124224 h 193608"/>
                <a:gd name="connsiteX32" fmla="*/ 113821 w 202902"/>
                <a:gd name="connsiteY32" fmla="*/ 128237 h 193608"/>
                <a:gd name="connsiteX33" fmla="*/ 109808 w 202902"/>
                <a:gd name="connsiteY33" fmla="*/ 127162 h 193608"/>
                <a:gd name="connsiteX34" fmla="*/ 110682 w 202902"/>
                <a:gd name="connsiteY34" fmla="*/ 123279 h 193608"/>
                <a:gd name="connsiteX35" fmla="*/ 101631 w 202902"/>
                <a:gd name="connsiteY35" fmla="*/ 107602 h 193608"/>
                <a:gd name="connsiteX36" fmla="*/ 101631 w 202902"/>
                <a:gd name="connsiteY36" fmla="*/ 125718 h 193608"/>
                <a:gd name="connsiteX37" fmla="*/ 104331 w 202902"/>
                <a:gd name="connsiteY37" fmla="*/ 128644 h 193608"/>
                <a:gd name="connsiteX38" fmla="*/ 101394 w 202902"/>
                <a:gd name="connsiteY38" fmla="*/ 131581 h 193608"/>
                <a:gd name="connsiteX39" fmla="*/ 98456 w 202902"/>
                <a:gd name="connsiteY39" fmla="*/ 128644 h 193608"/>
                <a:gd name="connsiteX40" fmla="*/ 101155 w 202902"/>
                <a:gd name="connsiteY40" fmla="*/ 125718 h 193608"/>
                <a:gd name="connsiteX41" fmla="*/ 101155 w 202902"/>
                <a:gd name="connsiteY41" fmla="*/ 107615 h 193608"/>
                <a:gd name="connsiteX42" fmla="*/ 92097 w 202902"/>
                <a:gd name="connsiteY42" fmla="*/ 123304 h 193608"/>
                <a:gd name="connsiteX43" fmla="*/ 92973 w 202902"/>
                <a:gd name="connsiteY43" fmla="*/ 127189 h 193608"/>
                <a:gd name="connsiteX44" fmla="*/ 88960 w 202902"/>
                <a:gd name="connsiteY44" fmla="*/ 128264 h 193608"/>
                <a:gd name="connsiteX45" fmla="*/ 87884 w 202902"/>
                <a:gd name="connsiteY45" fmla="*/ 124251 h 193608"/>
                <a:gd name="connsiteX46" fmla="*/ 91684 w 202902"/>
                <a:gd name="connsiteY46" fmla="*/ 123067 h 193608"/>
                <a:gd name="connsiteX47" fmla="*/ 100736 w 202902"/>
                <a:gd name="connsiteY47" fmla="*/ 107389 h 193608"/>
                <a:gd name="connsiteX48" fmla="*/ 85047 w 202902"/>
                <a:gd name="connsiteY48" fmla="*/ 116447 h 193608"/>
                <a:gd name="connsiteX49" fmla="*/ 83863 w 202902"/>
                <a:gd name="connsiteY49" fmla="*/ 120249 h 193608"/>
                <a:gd name="connsiteX50" fmla="*/ 79850 w 202902"/>
                <a:gd name="connsiteY50" fmla="*/ 119174 h 193608"/>
                <a:gd name="connsiteX51" fmla="*/ 80926 w 202902"/>
                <a:gd name="connsiteY51" fmla="*/ 115161 h 193608"/>
                <a:gd name="connsiteX52" fmla="*/ 84809 w 202902"/>
                <a:gd name="connsiteY52" fmla="*/ 116035 h 193608"/>
                <a:gd name="connsiteX53" fmla="*/ 100486 w 202902"/>
                <a:gd name="connsiteY53" fmla="*/ 106983 h 193608"/>
                <a:gd name="connsiteX54" fmla="*/ 82370 w 202902"/>
                <a:gd name="connsiteY54" fmla="*/ 106983 h 193608"/>
                <a:gd name="connsiteX55" fmla="*/ 79444 w 202902"/>
                <a:gd name="connsiteY55" fmla="*/ 109684 h 193608"/>
                <a:gd name="connsiteX56" fmla="*/ 76507 w 202902"/>
                <a:gd name="connsiteY56" fmla="*/ 106746 h 193608"/>
                <a:gd name="connsiteX57" fmla="*/ 79444 w 202902"/>
                <a:gd name="connsiteY57" fmla="*/ 103809 h 193608"/>
                <a:gd name="connsiteX58" fmla="*/ 82370 w 202902"/>
                <a:gd name="connsiteY58" fmla="*/ 106508 h 193608"/>
                <a:gd name="connsiteX59" fmla="*/ 100473 w 202902"/>
                <a:gd name="connsiteY59" fmla="*/ 106508 h 193608"/>
                <a:gd name="connsiteX60" fmla="*/ 84784 w 202902"/>
                <a:gd name="connsiteY60" fmla="*/ 97449 h 193608"/>
                <a:gd name="connsiteX61" fmla="*/ 80899 w 202902"/>
                <a:gd name="connsiteY61" fmla="*/ 98325 h 193608"/>
                <a:gd name="connsiteX62" fmla="*/ 79824 w 202902"/>
                <a:gd name="connsiteY62" fmla="*/ 94312 h 193608"/>
                <a:gd name="connsiteX63" fmla="*/ 83837 w 202902"/>
                <a:gd name="connsiteY63" fmla="*/ 93237 h 193608"/>
                <a:gd name="connsiteX64" fmla="*/ 85022 w 202902"/>
                <a:gd name="connsiteY64" fmla="*/ 97037 h 193608"/>
                <a:gd name="connsiteX65" fmla="*/ 100699 w 202902"/>
                <a:gd name="connsiteY65" fmla="*/ 106089 h 193608"/>
                <a:gd name="connsiteX66" fmla="*/ 91641 w 202902"/>
                <a:gd name="connsiteY66" fmla="*/ 90399 h 193608"/>
                <a:gd name="connsiteX67" fmla="*/ 87840 w 202902"/>
                <a:gd name="connsiteY67" fmla="*/ 89216 h 193608"/>
                <a:gd name="connsiteX68" fmla="*/ 88915 w 202902"/>
                <a:gd name="connsiteY68" fmla="*/ 85203 h 193608"/>
                <a:gd name="connsiteX69" fmla="*/ 92928 w 202902"/>
                <a:gd name="connsiteY69" fmla="*/ 86278 h 193608"/>
                <a:gd name="connsiteX70" fmla="*/ 92053 w 202902"/>
                <a:gd name="connsiteY70" fmla="*/ 90161 h 193608"/>
                <a:gd name="connsiteX71" fmla="*/ 101087 w 202902"/>
                <a:gd name="connsiteY71" fmla="*/ 105808 h 193608"/>
                <a:gd name="connsiteX72" fmla="*/ 101087 w 202902"/>
                <a:gd name="connsiteY72" fmla="*/ 87741 h 193608"/>
                <a:gd name="connsiteX73" fmla="*/ 98386 w 202902"/>
                <a:gd name="connsiteY73" fmla="*/ 84816 h 193608"/>
                <a:gd name="connsiteX74" fmla="*/ 101324 w 202902"/>
                <a:gd name="connsiteY74" fmla="*/ 81878 h 193608"/>
                <a:gd name="connsiteX75" fmla="*/ 104262 w 202902"/>
                <a:gd name="connsiteY75" fmla="*/ 84816 h 193608"/>
                <a:gd name="connsiteX76" fmla="*/ 101563 w 202902"/>
                <a:gd name="connsiteY76" fmla="*/ 87741 h 193608"/>
                <a:gd name="connsiteX77" fmla="*/ 101563 w 202902"/>
                <a:gd name="connsiteY77" fmla="*/ 105856 h 193608"/>
                <a:gd name="connsiteX78" fmla="*/ 110639 w 202902"/>
                <a:gd name="connsiteY78" fmla="*/ 90136 h 193608"/>
                <a:gd name="connsiteX79" fmla="*/ 109763 w 202902"/>
                <a:gd name="connsiteY79" fmla="*/ 86252 h 193608"/>
                <a:gd name="connsiteX80" fmla="*/ 113776 w 202902"/>
                <a:gd name="connsiteY80" fmla="*/ 85177 h 193608"/>
                <a:gd name="connsiteX81" fmla="*/ 114851 w 202902"/>
                <a:gd name="connsiteY81" fmla="*/ 89190 h 193608"/>
                <a:gd name="connsiteX82" fmla="*/ 111051 w 202902"/>
                <a:gd name="connsiteY82" fmla="*/ 90374 h 193608"/>
                <a:gd name="connsiteX83" fmla="*/ 101999 w 202902"/>
                <a:gd name="connsiteY83" fmla="*/ 106052 h 193608"/>
                <a:gd name="connsiteX84" fmla="*/ 117689 w 202902"/>
                <a:gd name="connsiteY84" fmla="*/ 96994 h 193608"/>
                <a:gd name="connsiteX85" fmla="*/ 118872 w 202902"/>
                <a:gd name="connsiteY85" fmla="*/ 93192 h 193608"/>
                <a:gd name="connsiteX86" fmla="*/ 122885 w 202902"/>
                <a:gd name="connsiteY86" fmla="*/ 94267 h 193608"/>
                <a:gd name="connsiteX87" fmla="*/ 121810 w 202902"/>
                <a:gd name="connsiteY87" fmla="*/ 98280 h 193608"/>
                <a:gd name="connsiteX88" fmla="*/ 117927 w 202902"/>
                <a:gd name="connsiteY88" fmla="*/ 97406 h 193608"/>
                <a:gd name="connsiteX89" fmla="*/ 102249 w 202902"/>
                <a:gd name="connsiteY89" fmla="*/ 106457 h 193608"/>
                <a:gd name="connsiteX90" fmla="*/ 120366 w 202902"/>
                <a:gd name="connsiteY90" fmla="*/ 106457 h 193608"/>
                <a:gd name="connsiteX91" fmla="*/ 123292 w 202902"/>
                <a:gd name="connsiteY91" fmla="*/ 103757 h 193608"/>
                <a:gd name="connsiteX92" fmla="*/ 126229 w 202902"/>
                <a:gd name="connsiteY92" fmla="*/ 106694 h 193608"/>
                <a:gd name="connsiteX93" fmla="*/ 123291 w 202902"/>
                <a:gd name="connsiteY93" fmla="*/ 109632 h 193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</a:cxnLst>
              <a:rect l="l" t="t" r="r" b="b"/>
              <a:pathLst>
                <a:path w="202902" h="193608">
                  <a:moveTo>
                    <a:pt x="164023" y="117132"/>
                  </a:moveTo>
                  <a:cubicBezTo>
                    <a:pt x="190538" y="108518"/>
                    <a:pt x="200146" y="90955"/>
                    <a:pt x="202903" y="73439"/>
                  </a:cubicBezTo>
                  <a:cubicBezTo>
                    <a:pt x="191135" y="63223"/>
                    <a:pt x="172280" y="52328"/>
                    <a:pt x="145766" y="60943"/>
                  </a:cubicBezTo>
                  <a:cubicBezTo>
                    <a:pt x="134807" y="64504"/>
                    <a:pt x="126268" y="72586"/>
                    <a:pt x="120017" y="80844"/>
                  </a:cubicBezTo>
                  <a:cubicBezTo>
                    <a:pt x="125856" y="72394"/>
                    <a:pt x="130796" y="61878"/>
                    <a:pt x="130796" y="50478"/>
                  </a:cubicBezTo>
                  <a:cubicBezTo>
                    <a:pt x="130796" y="22600"/>
                    <a:pt x="117062" y="8035"/>
                    <a:pt x="101256" y="0"/>
                  </a:cubicBezTo>
                  <a:cubicBezTo>
                    <a:pt x="87903" y="8035"/>
                    <a:pt x="71716" y="22600"/>
                    <a:pt x="71716" y="50478"/>
                  </a:cubicBezTo>
                  <a:cubicBezTo>
                    <a:pt x="71716" y="62001"/>
                    <a:pt x="76763" y="72621"/>
                    <a:pt x="82685" y="81117"/>
                  </a:cubicBezTo>
                  <a:cubicBezTo>
                    <a:pt x="76453" y="72952"/>
                    <a:pt x="67978" y="65005"/>
                    <a:pt x="57136" y="61482"/>
                  </a:cubicBezTo>
                  <a:cubicBezTo>
                    <a:pt x="30622" y="52867"/>
                    <a:pt x="12526" y="61428"/>
                    <a:pt x="0" y="73978"/>
                  </a:cubicBezTo>
                  <a:cubicBezTo>
                    <a:pt x="3515" y="89160"/>
                    <a:pt x="12365" y="109056"/>
                    <a:pt x="38879" y="117671"/>
                  </a:cubicBezTo>
                  <a:cubicBezTo>
                    <a:pt x="49832" y="121230"/>
                    <a:pt x="61485" y="119714"/>
                    <a:pt x="71392" y="116711"/>
                  </a:cubicBezTo>
                  <a:cubicBezTo>
                    <a:pt x="61706" y="120116"/>
                    <a:pt x="51536" y="125719"/>
                    <a:pt x="44839" y="134937"/>
                  </a:cubicBezTo>
                  <a:cubicBezTo>
                    <a:pt x="28453" y="157491"/>
                    <a:pt x="31003" y="177347"/>
                    <a:pt x="39068" y="193138"/>
                  </a:cubicBezTo>
                  <a:cubicBezTo>
                    <a:pt x="54593" y="194487"/>
                    <a:pt x="76250" y="192218"/>
                    <a:pt x="92637" y="169664"/>
                  </a:cubicBezTo>
                  <a:cubicBezTo>
                    <a:pt x="99410" y="160341"/>
                    <a:pt x="101568" y="148783"/>
                    <a:pt x="101771" y="138429"/>
                  </a:cubicBezTo>
                  <a:cubicBezTo>
                    <a:pt x="102014" y="148697"/>
                    <a:pt x="104199" y="160108"/>
                    <a:pt x="110900" y="169331"/>
                  </a:cubicBezTo>
                  <a:cubicBezTo>
                    <a:pt x="127286" y="191885"/>
                    <a:pt x="146958" y="195596"/>
                    <a:pt x="164469" y="192805"/>
                  </a:cubicBezTo>
                  <a:cubicBezTo>
                    <a:pt x="170549" y="178456"/>
                    <a:pt x="175084" y="157158"/>
                    <a:pt x="158697" y="134604"/>
                  </a:cubicBezTo>
                  <a:cubicBezTo>
                    <a:pt x="151934" y="125295"/>
                    <a:pt x="141629" y="119672"/>
                    <a:pt x="131857" y="116278"/>
                  </a:cubicBezTo>
                  <a:cubicBezTo>
                    <a:pt x="141688" y="119211"/>
                    <a:pt x="153198" y="120650"/>
                    <a:pt x="164023" y="117132"/>
                  </a:cubicBezTo>
                  <a:close/>
                  <a:moveTo>
                    <a:pt x="123291" y="109632"/>
                  </a:moveTo>
                  <a:cubicBezTo>
                    <a:pt x="121749" y="109632"/>
                    <a:pt x="120488" y="108443"/>
                    <a:pt x="120366" y="106933"/>
                  </a:cubicBezTo>
                  <a:lnTo>
                    <a:pt x="102262" y="106933"/>
                  </a:lnTo>
                  <a:lnTo>
                    <a:pt x="117952" y="115991"/>
                  </a:lnTo>
                  <a:cubicBezTo>
                    <a:pt x="118812" y="114743"/>
                    <a:pt x="120500" y="114344"/>
                    <a:pt x="121836" y="115115"/>
                  </a:cubicBezTo>
                  <a:cubicBezTo>
                    <a:pt x="123241" y="115926"/>
                    <a:pt x="123723" y="117723"/>
                    <a:pt x="122911" y="119128"/>
                  </a:cubicBezTo>
                  <a:cubicBezTo>
                    <a:pt x="122100" y="120533"/>
                    <a:pt x="120303" y="121015"/>
                    <a:pt x="118898" y="120203"/>
                  </a:cubicBezTo>
                  <a:cubicBezTo>
                    <a:pt x="117563" y="119432"/>
                    <a:pt x="117064" y="117772"/>
                    <a:pt x="117714" y="116403"/>
                  </a:cubicBezTo>
                  <a:lnTo>
                    <a:pt x="102036" y="107352"/>
                  </a:lnTo>
                  <a:lnTo>
                    <a:pt x="111094" y="123041"/>
                  </a:lnTo>
                  <a:cubicBezTo>
                    <a:pt x="112463" y="122390"/>
                    <a:pt x="114125" y="122889"/>
                    <a:pt x="114896" y="124224"/>
                  </a:cubicBezTo>
                  <a:cubicBezTo>
                    <a:pt x="115707" y="125629"/>
                    <a:pt x="115226" y="127426"/>
                    <a:pt x="113821" y="128237"/>
                  </a:cubicBezTo>
                  <a:cubicBezTo>
                    <a:pt x="112416" y="129049"/>
                    <a:pt x="110619" y="128567"/>
                    <a:pt x="109808" y="127162"/>
                  </a:cubicBezTo>
                  <a:cubicBezTo>
                    <a:pt x="109037" y="125827"/>
                    <a:pt x="109435" y="124140"/>
                    <a:pt x="110682" y="123279"/>
                  </a:cubicBezTo>
                  <a:lnTo>
                    <a:pt x="101631" y="107602"/>
                  </a:lnTo>
                  <a:lnTo>
                    <a:pt x="101631" y="125718"/>
                  </a:lnTo>
                  <a:cubicBezTo>
                    <a:pt x="103142" y="125839"/>
                    <a:pt x="104331" y="127101"/>
                    <a:pt x="104331" y="128644"/>
                  </a:cubicBezTo>
                  <a:cubicBezTo>
                    <a:pt x="104331" y="130266"/>
                    <a:pt x="103016" y="131581"/>
                    <a:pt x="101394" y="131581"/>
                  </a:cubicBezTo>
                  <a:cubicBezTo>
                    <a:pt x="99771" y="131581"/>
                    <a:pt x="98456" y="130266"/>
                    <a:pt x="98456" y="128644"/>
                  </a:cubicBezTo>
                  <a:cubicBezTo>
                    <a:pt x="98456" y="127102"/>
                    <a:pt x="99644" y="125840"/>
                    <a:pt x="101155" y="125718"/>
                  </a:cubicBezTo>
                  <a:lnTo>
                    <a:pt x="101155" y="107615"/>
                  </a:lnTo>
                  <a:lnTo>
                    <a:pt x="92097" y="123304"/>
                  </a:lnTo>
                  <a:cubicBezTo>
                    <a:pt x="93345" y="124165"/>
                    <a:pt x="93744" y="125853"/>
                    <a:pt x="92973" y="127189"/>
                  </a:cubicBezTo>
                  <a:cubicBezTo>
                    <a:pt x="92162" y="128593"/>
                    <a:pt x="90365" y="129075"/>
                    <a:pt x="88960" y="128264"/>
                  </a:cubicBezTo>
                  <a:cubicBezTo>
                    <a:pt x="87555" y="127453"/>
                    <a:pt x="87073" y="125656"/>
                    <a:pt x="87884" y="124251"/>
                  </a:cubicBezTo>
                  <a:cubicBezTo>
                    <a:pt x="88655" y="122915"/>
                    <a:pt x="90315" y="122417"/>
                    <a:pt x="91684" y="123067"/>
                  </a:cubicBezTo>
                  <a:lnTo>
                    <a:pt x="100736" y="107389"/>
                  </a:lnTo>
                  <a:lnTo>
                    <a:pt x="85047" y="116447"/>
                  </a:lnTo>
                  <a:cubicBezTo>
                    <a:pt x="85698" y="117816"/>
                    <a:pt x="85199" y="119477"/>
                    <a:pt x="83863" y="120249"/>
                  </a:cubicBezTo>
                  <a:cubicBezTo>
                    <a:pt x="82458" y="121060"/>
                    <a:pt x="80662" y="120578"/>
                    <a:pt x="79850" y="119174"/>
                  </a:cubicBezTo>
                  <a:cubicBezTo>
                    <a:pt x="79039" y="117769"/>
                    <a:pt x="79521" y="115972"/>
                    <a:pt x="80926" y="115161"/>
                  </a:cubicBezTo>
                  <a:cubicBezTo>
                    <a:pt x="82261" y="114390"/>
                    <a:pt x="83948" y="114788"/>
                    <a:pt x="84809" y="116035"/>
                  </a:cubicBezTo>
                  <a:lnTo>
                    <a:pt x="100486" y="106983"/>
                  </a:lnTo>
                  <a:lnTo>
                    <a:pt x="82370" y="106983"/>
                  </a:lnTo>
                  <a:cubicBezTo>
                    <a:pt x="82249" y="108495"/>
                    <a:pt x="80987" y="109684"/>
                    <a:pt x="79444" y="109684"/>
                  </a:cubicBezTo>
                  <a:cubicBezTo>
                    <a:pt x="77822" y="109684"/>
                    <a:pt x="76507" y="108369"/>
                    <a:pt x="76507" y="106746"/>
                  </a:cubicBezTo>
                  <a:cubicBezTo>
                    <a:pt x="76507" y="105124"/>
                    <a:pt x="77822" y="103809"/>
                    <a:pt x="79444" y="103809"/>
                  </a:cubicBezTo>
                  <a:cubicBezTo>
                    <a:pt x="80986" y="103809"/>
                    <a:pt x="82248" y="104997"/>
                    <a:pt x="82370" y="106508"/>
                  </a:cubicBezTo>
                  <a:lnTo>
                    <a:pt x="100473" y="106508"/>
                  </a:lnTo>
                  <a:lnTo>
                    <a:pt x="84784" y="97449"/>
                  </a:lnTo>
                  <a:cubicBezTo>
                    <a:pt x="83923" y="98698"/>
                    <a:pt x="82235" y="99097"/>
                    <a:pt x="80899" y="98325"/>
                  </a:cubicBezTo>
                  <a:cubicBezTo>
                    <a:pt x="79494" y="97514"/>
                    <a:pt x="79013" y="95718"/>
                    <a:pt x="79824" y="94312"/>
                  </a:cubicBezTo>
                  <a:cubicBezTo>
                    <a:pt x="80635" y="92907"/>
                    <a:pt x="82432" y="92426"/>
                    <a:pt x="83837" y="93237"/>
                  </a:cubicBezTo>
                  <a:cubicBezTo>
                    <a:pt x="85173" y="94008"/>
                    <a:pt x="85671" y="95668"/>
                    <a:pt x="85022" y="97037"/>
                  </a:cubicBezTo>
                  <a:lnTo>
                    <a:pt x="100699" y="106089"/>
                  </a:lnTo>
                  <a:lnTo>
                    <a:pt x="91641" y="90399"/>
                  </a:lnTo>
                  <a:cubicBezTo>
                    <a:pt x="90272" y="91050"/>
                    <a:pt x="88611" y="90552"/>
                    <a:pt x="87840" y="89216"/>
                  </a:cubicBezTo>
                  <a:cubicBezTo>
                    <a:pt x="87028" y="87811"/>
                    <a:pt x="87510" y="86014"/>
                    <a:pt x="88915" y="85203"/>
                  </a:cubicBezTo>
                  <a:cubicBezTo>
                    <a:pt x="90320" y="84392"/>
                    <a:pt x="92116" y="84873"/>
                    <a:pt x="92928" y="86278"/>
                  </a:cubicBezTo>
                  <a:cubicBezTo>
                    <a:pt x="93699" y="87613"/>
                    <a:pt x="93300" y="89300"/>
                    <a:pt x="92053" y="90161"/>
                  </a:cubicBezTo>
                  <a:lnTo>
                    <a:pt x="101087" y="105808"/>
                  </a:lnTo>
                  <a:lnTo>
                    <a:pt x="101087" y="87741"/>
                  </a:lnTo>
                  <a:cubicBezTo>
                    <a:pt x="99576" y="87620"/>
                    <a:pt x="98386" y="86358"/>
                    <a:pt x="98386" y="84816"/>
                  </a:cubicBezTo>
                  <a:cubicBezTo>
                    <a:pt x="98386" y="83193"/>
                    <a:pt x="99702" y="81878"/>
                    <a:pt x="101324" y="81878"/>
                  </a:cubicBezTo>
                  <a:cubicBezTo>
                    <a:pt x="102946" y="81878"/>
                    <a:pt x="104262" y="83193"/>
                    <a:pt x="104262" y="84816"/>
                  </a:cubicBezTo>
                  <a:cubicBezTo>
                    <a:pt x="104262" y="86358"/>
                    <a:pt x="103073" y="87619"/>
                    <a:pt x="101563" y="87741"/>
                  </a:cubicBezTo>
                  <a:lnTo>
                    <a:pt x="101563" y="105856"/>
                  </a:lnTo>
                  <a:lnTo>
                    <a:pt x="110639" y="90136"/>
                  </a:lnTo>
                  <a:cubicBezTo>
                    <a:pt x="109390" y="89276"/>
                    <a:pt x="108992" y="87588"/>
                    <a:pt x="109763" y="86252"/>
                  </a:cubicBezTo>
                  <a:cubicBezTo>
                    <a:pt x="110574" y="84847"/>
                    <a:pt x="112371" y="84366"/>
                    <a:pt x="113776" y="85177"/>
                  </a:cubicBezTo>
                  <a:cubicBezTo>
                    <a:pt x="115181" y="85988"/>
                    <a:pt x="115662" y="87785"/>
                    <a:pt x="114851" y="89190"/>
                  </a:cubicBezTo>
                  <a:cubicBezTo>
                    <a:pt x="114080" y="90525"/>
                    <a:pt x="112420" y="91024"/>
                    <a:pt x="111051" y="90374"/>
                  </a:cubicBezTo>
                  <a:lnTo>
                    <a:pt x="101999" y="106052"/>
                  </a:lnTo>
                  <a:lnTo>
                    <a:pt x="117689" y="96994"/>
                  </a:lnTo>
                  <a:cubicBezTo>
                    <a:pt x="117038" y="95624"/>
                    <a:pt x="117536" y="93963"/>
                    <a:pt x="118872" y="93192"/>
                  </a:cubicBezTo>
                  <a:cubicBezTo>
                    <a:pt x="120277" y="92381"/>
                    <a:pt x="122074" y="92862"/>
                    <a:pt x="122885" y="94267"/>
                  </a:cubicBezTo>
                  <a:cubicBezTo>
                    <a:pt x="123696" y="95672"/>
                    <a:pt x="123215" y="97469"/>
                    <a:pt x="121810" y="98280"/>
                  </a:cubicBezTo>
                  <a:cubicBezTo>
                    <a:pt x="120475" y="99051"/>
                    <a:pt x="118788" y="98653"/>
                    <a:pt x="117927" y="97406"/>
                  </a:cubicBezTo>
                  <a:lnTo>
                    <a:pt x="102249" y="106457"/>
                  </a:lnTo>
                  <a:lnTo>
                    <a:pt x="120366" y="106457"/>
                  </a:lnTo>
                  <a:cubicBezTo>
                    <a:pt x="120487" y="104946"/>
                    <a:pt x="121749" y="103757"/>
                    <a:pt x="123292" y="103757"/>
                  </a:cubicBezTo>
                  <a:cubicBezTo>
                    <a:pt x="124914" y="103757"/>
                    <a:pt x="126229" y="105072"/>
                    <a:pt x="126229" y="106694"/>
                  </a:cubicBezTo>
                  <a:cubicBezTo>
                    <a:pt x="126229" y="108317"/>
                    <a:pt x="124914" y="109632"/>
                    <a:pt x="123291" y="109632"/>
                  </a:cubicBezTo>
                  <a:close/>
                </a:path>
              </a:pathLst>
            </a:custGeom>
            <a:solidFill>
              <a:schemeClr val="accent1"/>
            </a:solidFill>
            <a:ln w="298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/>
            </a:p>
          </p:txBody>
        </p:sp>
      </p:grpSp>
      <p:grpSp>
        <p:nvGrpSpPr>
          <p:cNvPr id="25" name="组合 34"/>
          <p:cNvGrpSpPr/>
          <p:nvPr/>
        </p:nvGrpSpPr>
        <p:grpSpPr>
          <a:xfrm>
            <a:off x="6924205" y="3296975"/>
            <a:ext cx="4275871" cy="1091937"/>
            <a:chOff x="6924205" y="3296975"/>
            <a:chExt cx="4275871" cy="1091937"/>
          </a:xfrm>
        </p:grpSpPr>
        <p:grpSp>
          <p:nvGrpSpPr>
            <p:cNvPr id="26" name="组合 22"/>
            <p:cNvGrpSpPr/>
            <p:nvPr/>
          </p:nvGrpSpPr>
          <p:grpSpPr>
            <a:xfrm>
              <a:off x="7732298" y="3296975"/>
              <a:ext cx="3467778" cy="1091937"/>
              <a:chOff x="991925" y="3858157"/>
              <a:chExt cx="2828707" cy="1091937"/>
            </a:xfrm>
          </p:grpSpPr>
          <p:sp>
            <p:nvSpPr>
              <p:cNvPr id="1048589" name="文本框 25"/>
              <p:cNvSpPr txBox="1"/>
              <p:nvPr/>
            </p:nvSpPr>
            <p:spPr>
              <a:xfrm flipH="1">
                <a:off x="991925" y="4303993"/>
                <a:ext cx="2828707" cy="64610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 anchor="ctr" anchorCtr="0">
                <a:noAutofit/>
              </a:bodyPr>
              <a:p>
                <a:pPr marL="0" marR="0" lvl="0" indent="0" defTabSz="914400" rtl="0" eaLnBrk="1" fontAlgn="auto" latinLnBrk="0" hangingPunct="1">
                  <a:lnSpc>
                    <a:spcPct val="13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zh-CN" sz="240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演示佛系体" panose="00000500000000000000" charset="-122"/>
                  </a:rPr>
                  <a:t>W</a:t>
                </a:r>
                <a:r>
                  <a:rPr lang="en-US" altLang="zh-CN" sz="240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演示佛系体" panose="00000500000000000000" charset="-122"/>
                  </a:rPr>
                  <a:t>h</a:t>
                </a:r>
                <a:r>
                  <a:rPr lang="en-US" altLang="zh-CN" sz="240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演示佛系体" panose="00000500000000000000" charset="-122"/>
                  </a:rPr>
                  <a:t>a</a:t>
                </a:r>
                <a:r>
                  <a:rPr lang="en-US" altLang="zh-CN" sz="240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演示佛系体" panose="00000500000000000000" charset="-122"/>
                  </a:rPr>
                  <a:t>t</a:t>
                </a:r>
                <a:r>
                  <a:rPr lang="en-US" altLang="zh-CN" sz="240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演示佛系体" panose="00000500000000000000" charset="-122"/>
                  </a:rPr>
                  <a:t> </a:t>
                </a:r>
                <a:r>
                  <a:rPr lang="en-US" altLang="zh-CN" sz="240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演示佛系体" panose="00000500000000000000" charset="-122"/>
                  </a:rPr>
                  <a:t>i</a:t>
                </a:r>
                <a:r>
                  <a:rPr lang="en-US" altLang="zh-CN" sz="240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演示佛系体" panose="00000500000000000000" charset="-122"/>
                  </a:rPr>
                  <a:t>s</a:t>
                </a:r>
                <a:r>
                  <a:rPr lang="en-US" altLang="zh-CN" sz="240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演示佛系体" panose="00000500000000000000" charset="-122"/>
                  </a:rPr>
                  <a:t> </a:t>
                </a:r>
                <a:r>
                  <a:rPr lang="en-US" altLang="zh-CN" sz="240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演示佛系体" panose="00000500000000000000" charset="-122"/>
                  </a:rPr>
                  <a:t>t</a:t>
                </a:r>
                <a:r>
                  <a:rPr lang="en-US" altLang="zh-CN" sz="240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演示佛系体" panose="00000500000000000000" charset="-122"/>
                  </a:rPr>
                  <a:t>h</a:t>
                </a:r>
                <a:r>
                  <a:rPr lang="en-US" altLang="zh-CN" sz="240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演示佛系体" panose="00000500000000000000" charset="-122"/>
                  </a:rPr>
                  <a:t>e</a:t>
                </a:r>
                <a:r>
                  <a:rPr lang="en-US" altLang="zh-CN" sz="240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演示佛系体" panose="00000500000000000000" charset="-122"/>
                  </a:rPr>
                  <a:t> </a:t>
                </a:r>
                <a:r>
                  <a:rPr lang="en-US" altLang="zh-CN" sz="240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演示佛系体" panose="00000500000000000000" charset="-122"/>
                  </a:rPr>
                  <a:t>m</a:t>
                </a:r>
                <a:r>
                  <a:rPr lang="en-US" altLang="zh-CN" sz="240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演示佛系体" panose="00000500000000000000" charset="-122"/>
                  </a:rPr>
                  <a:t>o</a:t>
                </a:r>
                <a:r>
                  <a:rPr lang="en-US" altLang="zh-CN" sz="240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演示佛系体" panose="00000500000000000000" charset="-122"/>
                  </a:rPr>
                  <a:t>s</a:t>
                </a:r>
                <a:r>
                  <a:rPr lang="en-US" altLang="zh-CN" sz="240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演示佛系体" panose="00000500000000000000" charset="-122"/>
                  </a:rPr>
                  <a:t>t</a:t>
                </a:r>
                <a:r>
                  <a:rPr lang="en-US" altLang="zh-CN" sz="240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演示佛系体" panose="00000500000000000000" charset="-122"/>
                  </a:rPr>
                  <a:t> </a:t>
                </a:r>
                <a:r>
                  <a:rPr lang="en-US" altLang="zh-CN" sz="240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演示佛系体" panose="00000500000000000000" charset="-122"/>
                  </a:rPr>
                  <a:t>m</a:t>
                </a:r>
                <a:r>
                  <a:rPr lang="en-US" altLang="zh-CN" sz="240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演示佛系体" panose="00000500000000000000" charset="-122"/>
                  </a:rPr>
                  <a:t>e</a:t>
                </a:r>
                <a:r>
                  <a:rPr lang="en-US" altLang="zh-CN" sz="240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演示佛系体" panose="00000500000000000000" charset="-122"/>
                  </a:rPr>
                  <a:t>m</a:t>
                </a:r>
                <a:r>
                  <a:rPr lang="en-US" altLang="zh-CN" sz="240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演示佛系体" panose="00000500000000000000" charset="-122"/>
                  </a:rPr>
                  <a:t>o</a:t>
                </a:r>
                <a:r>
                  <a:rPr lang="en-US" altLang="zh-CN" sz="240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演示佛系体" panose="00000500000000000000" charset="-122"/>
                  </a:rPr>
                  <a:t>r</a:t>
                </a:r>
                <a:r>
                  <a:rPr lang="en-US" altLang="zh-CN" sz="240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演示佛系体" panose="00000500000000000000" charset="-122"/>
                  </a:rPr>
                  <a:t>a</a:t>
                </a:r>
                <a:r>
                  <a:rPr lang="en-US" altLang="zh-CN" sz="240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演示佛系体" panose="00000500000000000000" charset="-122"/>
                  </a:rPr>
                  <a:t>b</a:t>
                </a:r>
                <a:r>
                  <a:rPr lang="en-US" altLang="zh-CN" sz="240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演示佛系体" panose="00000500000000000000" charset="-122"/>
                  </a:rPr>
                  <a:t>l</a:t>
                </a:r>
                <a:r>
                  <a:rPr lang="en-US" altLang="zh-CN" sz="240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演示佛系体" panose="00000500000000000000" charset="-122"/>
                  </a:rPr>
                  <a:t>e</a:t>
                </a:r>
                <a:r>
                  <a:rPr lang="en-US" altLang="zh-CN" sz="240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演示佛系体" panose="00000500000000000000" charset="-122"/>
                  </a:rPr>
                  <a:t> </a:t>
                </a:r>
                <a:r>
                  <a:rPr lang="en-US" altLang="zh-CN" sz="240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演示佛系体" panose="00000500000000000000" charset="-122"/>
                  </a:rPr>
                  <a:t>o</a:t>
                </a:r>
                <a:r>
                  <a:rPr lang="en-US" altLang="zh-CN" sz="240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演示佛系体" panose="00000500000000000000" charset="-122"/>
                  </a:rPr>
                  <a:t>p</a:t>
                </a:r>
                <a:r>
                  <a:rPr lang="en-US" altLang="zh-CN" sz="240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演示佛系体" panose="00000500000000000000" charset="-122"/>
                  </a:rPr>
                  <a:t>i</a:t>
                </a:r>
                <a:r>
                  <a:rPr lang="en-US" altLang="zh-CN" sz="240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演示佛系体" panose="00000500000000000000" charset="-122"/>
                  </a:rPr>
                  <a:t>n</a:t>
                </a:r>
                <a:r>
                  <a:rPr lang="en-US" altLang="zh-CN" sz="240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演示佛系体" panose="00000500000000000000" charset="-122"/>
                  </a:rPr>
                  <a:t>i</a:t>
                </a:r>
                <a:r>
                  <a:rPr lang="en-US" altLang="zh-CN" sz="240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演示佛系体" panose="00000500000000000000" charset="-122"/>
                  </a:rPr>
                  <a:t>o</a:t>
                </a:r>
                <a:r>
                  <a:rPr lang="en-US" altLang="zh-CN" sz="240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演示佛系体" panose="00000500000000000000" charset="-122"/>
                  </a:rPr>
                  <a:t>n</a:t>
                </a:r>
                <a:r>
                  <a:rPr lang="en-US" altLang="zh-CN" sz="240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演示佛系体" panose="00000500000000000000" charset="-122"/>
                  </a:rPr>
                  <a:t> </a:t>
                </a:r>
                <a:r>
                  <a:rPr lang="en-US" altLang="zh-CN" sz="240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演示佛系体" panose="00000500000000000000" charset="-122"/>
                  </a:rPr>
                  <a:t> </a:t>
                </a:r>
                <a:r>
                  <a:rPr lang="en-US" altLang="zh-CN" sz="240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演示佛系体" panose="00000500000000000000" charset="-122"/>
                  </a:rPr>
                  <a:t>f</a:t>
                </a:r>
                <a:r>
                  <a:rPr lang="en-US" altLang="zh-CN" sz="240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演示佛系体" panose="00000500000000000000" charset="-122"/>
                  </a:rPr>
                  <a:t>r</a:t>
                </a:r>
                <a:r>
                  <a:rPr lang="en-US" altLang="zh-CN" sz="240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演示佛系体" panose="00000500000000000000" charset="-122"/>
                  </a:rPr>
                  <a:t>o</a:t>
                </a:r>
                <a:r>
                  <a:rPr lang="en-US" altLang="zh-CN" sz="240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演示佛系体" panose="00000500000000000000" charset="-122"/>
                  </a:rPr>
                  <a:t>m</a:t>
                </a:r>
                <a:r>
                  <a:rPr lang="en-US" altLang="zh-CN" sz="240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演示佛系体" panose="00000500000000000000" charset="-122"/>
                  </a:rPr>
                  <a:t> </a:t>
                </a:r>
                <a:r>
                  <a:rPr lang="en-US" altLang="zh-CN" sz="2400" i="1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演示佛系体" panose="00000500000000000000" charset="-122"/>
                  </a:rPr>
                  <a:t>t</a:t>
                </a:r>
                <a:r>
                  <a:rPr lang="en-US" altLang="zh-CN" sz="2400" i="1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演示佛系体" panose="00000500000000000000" charset="-122"/>
                  </a:rPr>
                  <a:t>h</a:t>
                </a:r>
                <a:r>
                  <a:rPr lang="en-US" altLang="zh-CN" sz="2400" i="1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演示佛系体" panose="00000500000000000000" charset="-122"/>
                  </a:rPr>
                  <a:t>e</a:t>
                </a:r>
                <a:r>
                  <a:rPr lang="en-US" altLang="zh-CN" sz="2400" i="1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演示佛系体" panose="00000500000000000000" charset="-122"/>
                  </a:rPr>
                  <a:t> </a:t>
                </a:r>
                <a:r>
                  <a:rPr lang="en-US" altLang="zh-CN" sz="2400" i="1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演示佛系体" panose="00000500000000000000" charset="-122"/>
                  </a:rPr>
                  <a:t>A</a:t>
                </a:r>
                <a:r>
                  <a:rPr lang="en-US" altLang="zh-CN" sz="2400" i="1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演示佛系体" panose="00000500000000000000" charset="-122"/>
                  </a:rPr>
                  <a:t>n</a:t>
                </a:r>
                <a:r>
                  <a:rPr lang="en-US" altLang="zh-CN" sz="2400" i="1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演示佛系体" panose="00000500000000000000" charset="-122"/>
                  </a:rPr>
                  <a:t>a</a:t>
                </a:r>
                <a:r>
                  <a:rPr lang="en-US" altLang="zh-CN" sz="2400" i="1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演示佛系体" panose="00000500000000000000" charset="-122"/>
                  </a:rPr>
                  <a:t>l</a:t>
                </a:r>
                <a:r>
                  <a:rPr lang="en-US" altLang="zh-CN" sz="2400" i="1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演示佛系体" panose="00000500000000000000" charset="-122"/>
                  </a:rPr>
                  <a:t>e</a:t>
                </a:r>
                <a:r>
                  <a:rPr lang="en-US" altLang="zh-CN" sz="2400" i="1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演示佛系体" panose="00000500000000000000" charset="-122"/>
                  </a:rPr>
                  <a:t>c</a:t>
                </a:r>
                <a:r>
                  <a:rPr lang="en-US" altLang="zh-CN" sz="2400" i="1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演示佛系体" panose="00000500000000000000" charset="-122"/>
                  </a:rPr>
                  <a:t>t</a:t>
                </a:r>
                <a:r>
                  <a:rPr lang="en-US" altLang="zh-CN" sz="2400" i="1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演示佛系体" panose="00000500000000000000" charset="-122"/>
                  </a:rPr>
                  <a:t>s</a:t>
                </a:r>
                <a:r>
                  <a:rPr lang="en-US" altLang="zh-CN" sz="240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演示佛系体" panose="00000500000000000000" charset="-122"/>
                  </a:rPr>
                  <a:t> </a:t>
                </a:r>
                <a:r>
                  <a:rPr lang="en-US" altLang="zh-CN" sz="240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演示佛系体" panose="00000500000000000000" charset="-122"/>
                  </a:rPr>
                  <a:t>?</a:t>
                </a:r>
                <a:endParaRPr lang="en-US" altLang="zh-CN" sz="240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endParaRPr>
              </a:p>
            </p:txBody>
          </p:sp>
          <p:sp>
            <p:nvSpPr>
              <p:cNvPr id="1048590" name="文本框 27"/>
              <p:cNvSpPr txBox="1"/>
              <p:nvPr/>
            </p:nvSpPr>
            <p:spPr>
              <a:xfrm>
                <a:off x="991925" y="3858157"/>
                <a:ext cx="2828707" cy="355599"/>
              </a:xfrm>
              <a:prstGeom prst="rect">
                <a:avLst/>
              </a:prstGeom>
              <a:noFill/>
            </p:spPr>
            <p:txBody>
              <a:bodyPr wrap="square" lIns="0" tIns="0" rIns="0" bIns="0" anchor="ctr" anchorCtr="0">
                <a:spAutoFit/>
              </a:bodyPr>
              <a:p>
                <a:endParaRPr lang="zh-CN" altLang="en-US" sz="2400" b="1" dirty="0"/>
              </a:p>
            </p:txBody>
          </p:sp>
        </p:grpSp>
        <p:sp>
          <p:nvSpPr>
            <p:cNvPr id="1048591" name="任意多边形: 形状 23"/>
            <p:cNvSpPr/>
            <p:nvPr/>
          </p:nvSpPr>
          <p:spPr>
            <a:xfrm>
              <a:off x="6924205" y="3633566"/>
              <a:ext cx="463917" cy="442667"/>
            </a:xfrm>
            <a:custGeom>
              <a:avLst/>
              <a:gdLst>
                <a:gd name="connsiteX0" fmla="*/ 164023 w 202902"/>
                <a:gd name="connsiteY0" fmla="*/ 117132 h 193608"/>
                <a:gd name="connsiteX1" fmla="*/ 202903 w 202902"/>
                <a:gd name="connsiteY1" fmla="*/ 73439 h 193608"/>
                <a:gd name="connsiteX2" fmla="*/ 145766 w 202902"/>
                <a:gd name="connsiteY2" fmla="*/ 60943 h 193608"/>
                <a:gd name="connsiteX3" fmla="*/ 120017 w 202902"/>
                <a:gd name="connsiteY3" fmla="*/ 80844 h 193608"/>
                <a:gd name="connsiteX4" fmla="*/ 130796 w 202902"/>
                <a:gd name="connsiteY4" fmla="*/ 50478 h 193608"/>
                <a:gd name="connsiteX5" fmla="*/ 101256 w 202902"/>
                <a:gd name="connsiteY5" fmla="*/ 0 h 193608"/>
                <a:gd name="connsiteX6" fmla="*/ 71716 w 202902"/>
                <a:gd name="connsiteY6" fmla="*/ 50478 h 193608"/>
                <a:gd name="connsiteX7" fmla="*/ 82685 w 202902"/>
                <a:gd name="connsiteY7" fmla="*/ 81117 h 193608"/>
                <a:gd name="connsiteX8" fmla="*/ 57136 w 202902"/>
                <a:gd name="connsiteY8" fmla="*/ 61482 h 193608"/>
                <a:gd name="connsiteX9" fmla="*/ 0 w 202902"/>
                <a:gd name="connsiteY9" fmla="*/ 73978 h 193608"/>
                <a:gd name="connsiteX10" fmla="*/ 38879 w 202902"/>
                <a:gd name="connsiteY10" fmla="*/ 117671 h 193608"/>
                <a:gd name="connsiteX11" fmla="*/ 71392 w 202902"/>
                <a:gd name="connsiteY11" fmla="*/ 116711 h 193608"/>
                <a:gd name="connsiteX12" fmla="*/ 44839 w 202902"/>
                <a:gd name="connsiteY12" fmla="*/ 134937 h 193608"/>
                <a:gd name="connsiteX13" fmla="*/ 39068 w 202902"/>
                <a:gd name="connsiteY13" fmla="*/ 193138 h 193608"/>
                <a:gd name="connsiteX14" fmla="*/ 92637 w 202902"/>
                <a:gd name="connsiteY14" fmla="*/ 169664 h 193608"/>
                <a:gd name="connsiteX15" fmla="*/ 101771 w 202902"/>
                <a:gd name="connsiteY15" fmla="*/ 138429 h 193608"/>
                <a:gd name="connsiteX16" fmla="*/ 110900 w 202902"/>
                <a:gd name="connsiteY16" fmla="*/ 169331 h 193608"/>
                <a:gd name="connsiteX17" fmla="*/ 164469 w 202902"/>
                <a:gd name="connsiteY17" fmla="*/ 192805 h 193608"/>
                <a:gd name="connsiteX18" fmla="*/ 158697 w 202902"/>
                <a:gd name="connsiteY18" fmla="*/ 134604 h 193608"/>
                <a:gd name="connsiteX19" fmla="*/ 131857 w 202902"/>
                <a:gd name="connsiteY19" fmla="*/ 116278 h 193608"/>
                <a:gd name="connsiteX20" fmla="*/ 164023 w 202902"/>
                <a:gd name="connsiteY20" fmla="*/ 117132 h 193608"/>
                <a:gd name="connsiteX21" fmla="*/ 123291 w 202902"/>
                <a:gd name="connsiteY21" fmla="*/ 109632 h 193608"/>
                <a:gd name="connsiteX22" fmla="*/ 120366 w 202902"/>
                <a:gd name="connsiteY22" fmla="*/ 106933 h 193608"/>
                <a:gd name="connsiteX23" fmla="*/ 102262 w 202902"/>
                <a:gd name="connsiteY23" fmla="*/ 106933 h 193608"/>
                <a:gd name="connsiteX24" fmla="*/ 117952 w 202902"/>
                <a:gd name="connsiteY24" fmla="*/ 115991 h 193608"/>
                <a:gd name="connsiteX25" fmla="*/ 121836 w 202902"/>
                <a:gd name="connsiteY25" fmla="*/ 115115 h 193608"/>
                <a:gd name="connsiteX26" fmla="*/ 122911 w 202902"/>
                <a:gd name="connsiteY26" fmla="*/ 119128 h 193608"/>
                <a:gd name="connsiteX27" fmla="*/ 118898 w 202902"/>
                <a:gd name="connsiteY27" fmla="*/ 120203 h 193608"/>
                <a:gd name="connsiteX28" fmla="*/ 117714 w 202902"/>
                <a:gd name="connsiteY28" fmla="*/ 116403 h 193608"/>
                <a:gd name="connsiteX29" fmla="*/ 102036 w 202902"/>
                <a:gd name="connsiteY29" fmla="*/ 107352 h 193608"/>
                <a:gd name="connsiteX30" fmla="*/ 111094 w 202902"/>
                <a:gd name="connsiteY30" fmla="*/ 123041 h 193608"/>
                <a:gd name="connsiteX31" fmla="*/ 114896 w 202902"/>
                <a:gd name="connsiteY31" fmla="*/ 124224 h 193608"/>
                <a:gd name="connsiteX32" fmla="*/ 113821 w 202902"/>
                <a:gd name="connsiteY32" fmla="*/ 128237 h 193608"/>
                <a:gd name="connsiteX33" fmla="*/ 109808 w 202902"/>
                <a:gd name="connsiteY33" fmla="*/ 127162 h 193608"/>
                <a:gd name="connsiteX34" fmla="*/ 110682 w 202902"/>
                <a:gd name="connsiteY34" fmla="*/ 123279 h 193608"/>
                <a:gd name="connsiteX35" fmla="*/ 101631 w 202902"/>
                <a:gd name="connsiteY35" fmla="*/ 107602 h 193608"/>
                <a:gd name="connsiteX36" fmla="*/ 101631 w 202902"/>
                <a:gd name="connsiteY36" fmla="*/ 125718 h 193608"/>
                <a:gd name="connsiteX37" fmla="*/ 104331 w 202902"/>
                <a:gd name="connsiteY37" fmla="*/ 128644 h 193608"/>
                <a:gd name="connsiteX38" fmla="*/ 101394 w 202902"/>
                <a:gd name="connsiteY38" fmla="*/ 131581 h 193608"/>
                <a:gd name="connsiteX39" fmla="*/ 98456 w 202902"/>
                <a:gd name="connsiteY39" fmla="*/ 128644 h 193608"/>
                <a:gd name="connsiteX40" fmla="*/ 101155 w 202902"/>
                <a:gd name="connsiteY40" fmla="*/ 125718 h 193608"/>
                <a:gd name="connsiteX41" fmla="*/ 101155 w 202902"/>
                <a:gd name="connsiteY41" fmla="*/ 107615 h 193608"/>
                <a:gd name="connsiteX42" fmla="*/ 92097 w 202902"/>
                <a:gd name="connsiteY42" fmla="*/ 123304 h 193608"/>
                <a:gd name="connsiteX43" fmla="*/ 92973 w 202902"/>
                <a:gd name="connsiteY43" fmla="*/ 127189 h 193608"/>
                <a:gd name="connsiteX44" fmla="*/ 88960 w 202902"/>
                <a:gd name="connsiteY44" fmla="*/ 128264 h 193608"/>
                <a:gd name="connsiteX45" fmla="*/ 87884 w 202902"/>
                <a:gd name="connsiteY45" fmla="*/ 124251 h 193608"/>
                <a:gd name="connsiteX46" fmla="*/ 91684 w 202902"/>
                <a:gd name="connsiteY46" fmla="*/ 123067 h 193608"/>
                <a:gd name="connsiteX47" fmla="*/ 100736 w 202902"/>
                <a:gd name="connsiteY47" fmla="*/ 107389 h 193608"/>
                <a:gd name="connsiteX48" fmla="*/ 85047 w 202902"/>
                <a:gd name="connsiteY48" fmla="*/ 116447 h 193608"/>
                <a:gd name="connsiteX49" fmla="*/ 83863 w 202902"/>
                <a:gd name="connsiteY49" fmla="*/ 120249 h 193608"/>
                <a:gd name="connsiteX50" fmla="*/ 79850 w 202902"/>
                <a:gd name="connsiteY50" fmla="*/ 119174 h 193608"/>
                <a:gd name="connsiteX51" fmla="*/ 80926 w 202902"/>
                <a:gd name="connsiteY51" fmla="*/ 115161 h 193608"/>
                <a:gd name="connsiteX52" fmla="*/ 84809 w 202902"/>
                <a:gd name="connsiteY52" fmla="*/ 116035 h 193608"/>
                <a:gd name="connsiteX53" fmla="*/ 100486 w 202902"/>
                <a:gd name="connsiteY53" fmla="*/ 106983 h 193608"/>
                <a:gd name="connsiteX54" fmla="*/ 82370 w 202902"/>
                <a:gd name="connsiteY54" fmla="*/ 106983 h 193608"/>
                <a:gd name="connsiteX55" fmla="*/ 79444 w 202902"/>
                <a:gd name="connsiteY55" fmla="*/ 109684 h 193608"/>
                <a:gd name="connsiteX56" fmla="*/ 76507 w 202902"/>
                <a:gd name="connsiteY56" fmla="*/ 106746 h 193608"/>
                <a:gd name="connsiteX57" fmla="*/ 79444 w 202902"/>
                <a:gd name="connsiteY57" fmla="*/ 103809 h 193608"/>
                <a:gd name="connsiteX58" fmla="*/ 82370 w 202902"/>
                <a:gd name="connsiteY58" fmla="*/ 106508 h 193608"/>
                <a:gd name="connsiteX59" fmla="*/ 100473 w 202902"/>
                <a:gd name="connsiteY59" fmla="*/ 106508 h 193608"/>
                <a:gd name="connsiteX60" fmla="*/ 84784 w 202902"/>
                <a:gd name="connsiteY60" fmla="*/ 97449 h 193608"/>
                <a:gd name="connsiteX61" fmla="*/ 80899 w 202902"/>
                <a:gd name="connsiteY61" fmla="*/ 98325 h 193608"/>
                <a:gd name="connsiteX62" fmla="*/ 79824 w 202902"/>
                <a:gd name="connsiteY62" fmla="*/ 94312 h 193608"/>
                <a:gd name="connsiteX63" fmla="*/ 83837 w 202902"/>
                <a:gd name="connsiteY63" fmla="*/ 93237 h 193608"/>
                <a:gd name="connsiteX64" fmla="*/ 85022 w 202902"/>
                <a:gd name="connsiteY64" fmla="*/ 97037 h 193608"/>
                <a:gd name="connsiteX65" fmla="*/ 100699 w 202902"/>
                <a:gd name="connsiteY65" fmla="*/ 106089 h 193608"/>
                <a:gd name="connsiteX66" fmla="*/ 91641 w 202902"/>
                <a:gd name="connsiteY66" fmla="*/ 90399 h 193608"/>
                <a:gd name="connsiteX67" fmla="*/ 87840 w 202902"/>
                <a:gd name="connsiteY67" fmla="*/ 89216 h 193608"/>
                <a:gd name="connsiteX68" fmla="*/ 88915 w 202902"/>
                <a:gd name="connsiteY68" fmla="*/ 85203 h 193608"/>
                <a:gd name="connsiteX69" fmla="*/ 92928 w 202902"/>
                <a:gd name="connsiteY69" fmla="*/ 86278 h 193608"/>
                <a:gd name="connsiteX70" fmla="*/ 92053 w 202902"/>
                <a:gd name="connsiteY70" fmla="*/ 90161 h 193608"/>
                <a:gd name="connsiteX71" fmla="*/ 101087 w 202902"/>
                <a:gd name="connsiteY71" fmla="*/ 105808 h 193608"/>
                <a:gd name="connsiteX72" fmla="*/ 101087 w 202902"/>
                <a:gd name="connsiteY72" fmla="*/ 87741 h 193608"/>
                <a:gd name="connsiteX73" fmla="*/ 98386 w 202902"/>
                <a:gd name="connsiteY73" fmla="*/ 84816 h 193608"/>
                <a:gd name="connsiteX74" fmla="*/ 101324 w 202902"/>
                <a:gd name="connsiteY74" fmla="*/ 81878 h 193608"/>
                <a:gd name="connsiteX75" fmla="*/ 104262 w 202902"/>
                <a:gd name="connsiteY75" fmla="*/ 84816 h 193608"/>
                <a:gd name="connsiteX76" fmla="*/ 101563 w 202902"/>
                <a:gd name="connsiteY76" fmla="*/ 87741 h 193608"/>
                <a:gd name="connsiteX77" fmla="*/ 101563 w 202902"/>
                <a:gd name="connsiteY77" fmla="*/ 105856 h 193608"/>
                <a:gd name="connsiteX78" fmla="*/ 110639 w 202902"/>
                <a:gd name="connsiteY78" fmla="*/ 90136 h 193608"/>
                <a:gd name="connsiteX79" fmla="*/ 109763 w 202902"/>
                <a:gd name="connsiteY79" fmla="*/ 86252 h 193608"/>
                <a:gd name="connsiteX80" fmla="*/ 113776 w 202902"/>
                <a:gd name="connsiteY80" fmla="*/ 85177 h 193608"/>
                <a:gd name="connsiteX81" fmla="*/ 114851 w 202902"/>
                <a:gd name="connsiteY81" fmla="*/ 89190 h 193608"/>
                <a:gd name="connsiteX82" fmla="*/ 111051 w 202902"/>
                <a:gd name="connsiteY82" fmla="*/ 90374 h 193608"/>
                <a:gd name="connsiteX83" fmla="*/ 101999 w 202902"/>
                <a:gd name="connsiteY83" fmla="*/ 106052 h 193608"/>
                <a:gd name="connsiteX84" fmla="*/ 117689 w 202902"/>
                <a:gd name="connsiteY84" fmla="*/ 96994 h 193608"/>
                <a:gd name="connsiteX85" fmla="*/ 118872 w 202902"/>
                <a:gd name="connsiteY85" fmla="*/ 93192 h 193608"/>
                <a:gd name="connsiteX86" fmla="*/ 122885 w 202902"/>
                <a:gd name="connsiteY86" fmla="*/ 94267 h 193608"/>
                <a:gd name="connsiteX87" fmla="*/ 121810 w 202902"/>
                <a:gd name="connsiteY87" fmla="*/ 98280 h 193608"/>
                <a:gd name="connsiteX88" fmla="*/ 117927 w 202902"/>
                <a:gd name="connsiteY88" fmla="*/ 97406 h 193608"/>
                <a:gd name="connsiteX89" fmla="*/ 102249 w 202902"/>
                <a:gd name="connsiteY89" fmla="*/ 106457 h 193608"/>
                <a:gd name="connsiteX90" fmla="*/ 120366 w 202902"/>
                <a:gd name="connsiteY90" fmla="*/ 106457 h 193608"/>
                <a:gd name="connsiteX91" fmla="*/ 123292 w 202902"/>
                <a:gd name="connsiteY91" fmla="*/ 103757 h 193608"/>
                <a:gd name="connsiteX92" fmla="*/ 126229 w 202902"/>
                <a:gd name="connsiteY92" fmla="*/ 106694 h 193608"/>
                <a:gd name="connsiteX93" fmla="*/ 123291 w 202902"/>
                <a:gd name="connsiteY93" fmla="*/ 109632 h 193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</a:cxnLst>
              <a:rect l="l" t="t" r="r" b="b"/>
              <a:pathLst>
                <a:path w="202902" h="193608">
                  <a:moveTo>
                    <a:pt x="164023" y="117132"/>
                  </a:moveTo>
                  <a:cubicBezTo>
                    <a:pt x="190538" y="108518"/>
                    <a:pt x="200146" y="90955"/>
                    <a:pt x="202903" y="73439"/>
                  </a:cubicBezTo>
                  <a:cubicBezTo>
                    <a:pt x="191135" y="63223"/>
                    <a:pt x="172280" y="52328"/>
                    <a:pt x="145766" y="60943"/>
                  </a:cubicBezTo>
                  <a:cubicBezTo>
                    <a:pt x="134807" y="64504"/>
                    <a:pt x="126268" y="72586"/>
                    <a:pt x="120017" y="80844"/>
                  </a:cubicBezTo>
                  <a:cubicBezTo>
                    <a:pt x="125856" y="72394"/>
                    <a:pt x="130796" y="61878"/>
                    <a:pt x="130796" y="50478"/>
                  </a:cubicBezTo>
                  <a:cubicBezTo>
                    <a:pt x="130796" y="22600"/>
                    <a:pt x="117062" y="8035"/>
                    <a:pt x="101256" y="0"/>
                  </a:cubicBezTo>
                  <a:cubicBezTo>
                    <a:pt x="87903" y="8035"/>
                    <a:pt x="71716" y="22600"/>
                    <a:pt x="71716" y="50478"/>
                  </a:cubicBezTo>
                  <a:cubicBezTo>
                    <a:pt x="71716" y="62001"/>
                    <a:pt x="76763" y="72621"/>
                    <a:pt x="82685" y="81117"/>
                  </a:cubicBezTo>
                  <a:cubicBezTo>
                    <a:pt x="76453" y="72952"/>
                    <a:pt x="67978" y="65005"/>
                    <a:pt x="57136" y="61482"/>
                  </a:cubicBezTo>
                  <a:cubicBezTo>
                    <a:pt x="30622" y="52867"/>
                    <a:pt x="12526" y="61428"/>
                    <a:pt x="0" y="73978"/>
                  </a:cubicBezTo>
                  <a:cubicBezTo>
                    <a:pt x="3515" y="89160"/>
                    <a:pt x="12365" y="109056"/>
                    <a:pt x="38879" y="117671"/>
                  </a:cubicBezTo>
                  <a:cubicBezTo>
                    <a:pt x="49832" y="121230"/>
                    <a:pt x="61485" y="119714"/>
                    <a:pt x="71392" y="116711"/>
                  </a:cubicBezTo>
                  <a:cubicBezTo>
                    <a:pt x="61706" y="120116"/>
                    <a:pt x="51536" y="125719"/>
                    <a:pt x="44839" y="134937"/>
                  </a:cubicBezTo>
                  <a:cubicBezTo>
                    <a:pt x="28453" y="157491"/>
                    <a:pt x="31003" y="177347"/>
                    <a:pt x="39068" y="193138"/>
                  </a:cubicBezTo>
                  <a:cubicBezTo>
                    <a:pt x="54593" y="194487"/>
                    <a:pt x="76250" y="192218"/>
                    <a:pt x="92637" y="169664"/>
                  </a:cubicBezTo>
                  <a:cubicBezTo>
                    <a:pt x="99410" y="160341"/>
                    <a:pt x="101568" y="148783"/>
                    <a:pt x="101771" y="138429"/>
                  </a:cubicBezTo>
                  <a:cubicBezTo>
                    <a:pt x="102014" y="148697"/>
                    <a:pt x="104199" y="160108"/>
                    <a:pt x="110900" y="169331"/>
                  </a:cubicBezTo>
                  <a:cubicBezTo>
                    <a:pt x="127286" y="191885"/>
                    <a:pt x="146958" y="195596"/>
                    <a:pt x="164469" y="192805"/>
                  </a:cubicBezTo>
                  <a:cubicBezTo>
                    <a:pt x="170549" y="178456"/>
                    <a:pt x="175084" y="157158"/>
                    <a:pt x="158697" y="134604"/>
                  </a:cubicBezTo>
                  <a:cubicBezTo>
                    <a:pt x="151934" y="125295"/>
                    <a:pt x="141629" y="119672"/>
                    <a:pt x="131857" y="116278"/>
                  </a:cubicBezTo>
                  <a:cubicBezTo>
                    <a:pt x="141688" y="119211"/>
                    <a:pt x="153198" y="120650"/>
                    <a:pt x="164023" y="117132"/>
                  </a:cubicBezTo>
                  <a:close/>
                  <a:moveTo>
                    <a:pt x="123291" y="109632"/>
                  </a:moveTo>
                  <a:cubicBezTo>
                    <a:pt x="121749" y="109632"/>
                    <a:pt x="120488" y="108443"/>
                    <a:pt x="120366" y="106933"/>
                  </a:cubicBezTo>
                  <a:lnTo>
                    <a:pt x="102262" y="106933"/>
                  </a:lnTo>
                  <a:lnTo>
                    <a:pt x="117952" y="115991"/>
                  </a:lnTo>
                  <a:cubicBezTo>
                    <a:pt x="118812" y="114743"/>
                    <a:pt x="120500" y="114344"/>
                    <a:pt x="121836" y="115115"/>
                  </a:cubicBezTo>
                  <a:cubicBezTo>
                    <a:pt x="123241" y="115926"/>
                    <a:pt x="123723" y="117723"/>
                    <a:pt x="122911" y="119128"/>
                  </a:cubicBezTo>
                  <a:cubicBezTo>
                    <a:pt x="122100" y="120533"/>
                    <a:pt x="120303" y="121015"/>
                    <a:pt x="118898" y="120203"/>
                  </a:cubicBezTo>
                  <a:cubicBezTo>
                    <a:pt x="117563" y="119432"/>
                    <a:pt x="117064" y="117772"/>
                    <a:pt x="117714" y="116403"/>
                  </a:cubicBezTo>
                  <a:lnTo>
                    <a:pt x="102036" y="107352"/>
                  </a:lnTo>
                  <a:lnTo>
                    <a:pt x="111094" y="123041"/>
                  </a:lnTo>
                  <a:cubicBezTo>
                    <a:pt x="112463" y="122390"/>
                    <a:pt x="114125" y="122889"/>
                    <a:pt x="114896" y="124224"/>
                  </a:cubicBezTo>
                  <a:cubicBezTo>
                    <a:pt x="115707" y="125629"/>
                    <a:pt x="115226" y="127426"/>
                    <a:pt x="113821" y="128237"/>
                  </a:cubicBezTo>
                  <a:cubicBezTo>
                    <a:pt x="112416" y="129049"/>
                    <a:pt x="110619" y="128567"/>
                    <a:pt x="109808" y="127162"/>
                  </a:cubicBezTo>
                  <a:cubicBezTo>
                    <a:pt x="109037" y="125827"/>
                    <a:pt x="109435" y="124140"/>
                    <a:pt x="110682" y="123279"/>
                  </a:cubicBezTo>
                  <a:lnTo>
                    <a:pt x="101631" y="107602"/>
                  </a:lnTo>
                  <a:lnTo>
                    <a:pt x="101631" y="125718"/>
                  </a:lnTo>
                  <a:cubicBezTo>
                    <a:pt x="103142" y="125839"/>
                    <a:pt x="104331" y="127101"/>
                    <a:pt x="104331" y="128644"/>
                  </a:cubicBezTo>
                  <a:cubicBezTo>
                    <a:pt x="104331" y="130266"/>
                    <a:pt x="103016" y="131581"/>
                    <a:pt x="101394" y="131581"/>
                  </a:cubicBezTo>
                  <a:cubicBezTo>
                    <a:pt x="99771" y="131581"/>
                    <a:pt x="98456" y="130266"/>
                    <a:pt x="98456" y="128644"/>
                  </a:cubicBezTo>
                  <a:cubicBezTo>
                    <a:pt x="98456" y="127102"/>
                    <a:pt x="99644" y="125840"/>
                    <a:pt x="101155" y="125718"/>
                  </a:cubicBezTo>
                  <a:lnTo>
                    <a:pt x="101155" y="107615"/>
                  </a:lnTo>
                  <a:lnTo>
                    <a:pt x="92097" y="123304"/>
                  </a:lnTo>
                  <a:cubicBezTo>
                    <a:pt x="93345" y="124165"/>
                    <a:pt x="93744" y="125853"/>
                    <a:pt x="92973" y="127189"/>
                  </a:cubicBezTo>
                  <a:cubicBezTo>
                    <a:pt x="92162" y="128593"/>
                    <a:pt x="90365" y="129075"/>
                    <a:pt x="88960" y="128264"/>
                  </a:cubicBezTo>
                  <a:cubicBezTo>
                    <a:pt x="87555" y="127453"/>
                    <a:pt x="87073" y="125656"/>
                    <a:pt x="87884" y="124251"/>
                  </a:cubicBezTo>
                  <a:cubicBezTo>
                    <a:pt x="88655" y="122915"/>
                    <a:pt x="90315" y="122417"/>
                    <a:pt x="91684" y="123067"/>
                  </a:cubicBezTo>
                  <a:lnTo>
                    <a:pt x="100736" y="107389"/>
                  </a:lnTo>
                  <a:lnTo>
                    <a:pt x="85047" y="116447"/>
                  </a:lnTo>
                  <a:cubicBezTo>
                    <a:pt x="85698" y="117816"/>
                    <a:pt x="85199" y="119477"/>
                    <a:pt x="83863" y="120249"/>
                  </a:cubicBezTo>
                  <a:cubicBezTo>
                    <a:pt x="82458" y="121060"/>
                    <a:pt x="80662" y="120578"/>
                    <a:pt x="79850" y="119174"/>
                  </a:cubicBezTo>
                  <a:cubicBezTo>
                    <a:pt x="79039" y="117769"/>
                    <a:pt x="79521" y="115972"/>
                    <a:pt x="80926" y="115161"/>
                  </a:cubicBezTo>
                  <a:cubicBezTo>
                    <a:pt x="82261" y="114390"/>
                    <a:pt x="83948" y="114788"/>
                    <a:pt x="84809" y="116035"/>
                  </a:cubicBezTo>
                  <a:lnTo>
                    <a:pt x="100486" y="106983"/>
                  </a:lnTo>
                  <a:lnTo>
                    <a:pt x="82370" y="106983"/>
                  </a:lnTo>
                  <a:cubicBezTo>
                    <a:pt x="82249" y="108495"/>
                    <a:pt x="80987" y="109684"/>
                    <a:pt x="79444" y="109684"/>
                  </a:cubicBezTo>
                  <a:cubicBezTo>
                    <a:pt x="77822" y="109684"/>
                    <a:pt x="76507" y="108369"/>
                    <a:pt x="76507" y="106746"/>
                  </a:cubicBezTo>
                  <a:cubicBezTo>
                    <a:pt x="76507" y="105124"/>
                    <a:pt x="77822" y="103809"/>
                    <a:pt x="79444" y="103809"/>
                  </a:cubicBezTo>
                  <a:cubicBezTo>
                    <a:pt x="80986" y="103809"/>
                    <a:pt x="82248" y="104997"/>
                    <a:pt x="82370" y="106508"/>
                  </a:cubicBezTo>
                  <a:lnTo>
                    <a:pt x="100473" y="106508"/>
                  </a:lnTo>
                  <a:lnTo>
                    <a:pt x="84784" y="97449"/>
                  </a:lnTo>
                  <a:cubicBezTo>
                    <a:pt x="83923" y="98698"/>
                    <a:pt x="82235" y="99097"/>
                    <a:pt x="80899" y="98325"/>
                  </a:cubicBezTo>
                  <a:cubicBezTo>
                    <a:pt x="79494" y="97514"/>
                    <a:pt x="79013" y="95718"/>
                    <a:pt x="79824" y="94312"/>
                  </a:cubicBezTo>
                  <a:cubicBezTo>
                    <a:pt x="80635" y="92907"/>
                    <a:pt x="82432" y="92426"/>
                    <a:pt x="83837" y="93237"/>
                  </a:cubicBezTo>
                  <a:cubicBezTo>
                    <a:pt x="85173" y="94008"/>
                    <a:pt x="85671" y="95668"/>
                    <a:pt x="85022" y="97037"/>
                  </a:cubicBezTo>
                  <a:lnTo>
                    <a:pt x="100699" y="106089"/>
                  </a:lnTo>
                  <a:lnTo>
                    <a:pt x="91641" y="90399"/>
                  </a:lnTo>
                  <a:cubicBezTo>
                    <a:pt x="90272" y="91050"/>
                    <a:pt x="88611" y="90552"/>
                    <a:pt x="87840" y="89216"/>
                  </a:cubicBezTo>
                  <a:cubicBezTo>
                    <a:pt x="87028" y="87811"/>
                    <a:pt x="87510" y="86014"/>
                    <a:pt x="88915" y="85203"/>
                  </a:cubicBezTo>
                  <a:cubicBezTo>
                    <a:pt x="90320" y="84392"/>
                    <a:pt x="92116" y="84873"/>
                    <a:pt x="92928" y="86278"/>
                  </a:cubicBezTo>
                  <a:cubicBezTo>
                    <a:pt x="93699" y="87613"/>
                    <a:pt x="93300" y="89300"/>
                    <a:pt x="92053" y="90161"/>
                  </a:cubicBezTo>
                  <a:lnTo>
                    <a:pt x="101087" y="105808"/>
                  </a:lnTo>
                  <a:lnTo>
                    <a:pt x="101087" y="87741"/>
                  </a:lnTo>
                  <a:cubicBezTo>
                    <a:pt x="99576" y="87620"/>
                    <a:pt x="98386" y="86358"/>
                    <a:pt x="98386" y="84816"/>
                  </a:cubicBezTo>
                  <a:cubicBezTo>
                    <a:pt x="98386" y="83193"/>
                    <a:pt x="99702" y="81878"/>
                    <a:pt x="101324" y="81878"/>
                  </a:cubicBezTo>
                  <a:cubicBezTo>
                    <a:pt x="102946" y="81878"/>
                    <a:pt x="104262" y="83193"/>
                    <a:pt x="104262" y="84816"/>
                  </a:cubicBezTo>
                  <a:cubicBezTo>
                    <a:pt x="104262" y="86358"/>
                    <a:pt x="103073" y="87619"/>
                    <a:pt x="101563" y="87741"/>
                  </a:cubicBezTo>
                  <a:lnTo>
                    <a:pt x="101563" y="105856"/>
                  </a:lnTo>
                  <a:lnTo>
                    <a:pt x="110639" y="90136"/>
                  </a:lnTo>
                  <a:cubicBezTo>
                    <a:pt x="109390" y="89276"/>
                    <a:pt x="108992" y="87588"/>
                    <a:pt x="109763" y="86252"/>
                  </a:cubicBezTo>
                  <a:cubicBezTo>
                    <a:pt x="110574" y="84847"/>
                    <a:pt x="112371" y="84366"/>
                    <a:pt x="113776" y="85177"/>
                  </a:cubicBezTo>
                  <a:cubicBezTo>
                    <a:pt x="115181" y="85988"/>
                    <a:pt x="115662" y="87785"/>
                    <a:pt x="114851" y="89190"/>
                  </a:cubicBezTo>
                  <a:cubicBezTo>
                    <a:pt x="114080" y="90525"/>
                    <a:pt x="112420" y="91024"/>
                    <a:pt x="111051" y="90374"/>
                  </a:cubicBezTo>
                  <a:lnTo>
                    <a:pt x="101999" y="106052"/>
                  </a:lnTo>
                  <a:lnTo>
                    <a:pt x="117689" y="96994"/>
                  </a:lnTo>
                  <a:cubicBezTo>
                    <a:pt x="117038" y="95624"/>
                    <a:pt x="117536" y="93963"/>
                    <a:pt x="118872" y="93192"/>
                  </a:cubicBezTo>
                  <a:cubicBezTo>
                    <a:pt x="120277" y="92381"/>
                    <a:pt x="122074" y="92862"/>
                    <a:pt x="122885" y="94267"/>
                  </a:cubicBezTo>
                  <a:cubicBezTo>
                    <a:pt x="123696" y="95672"/>
                    <a:pt x="123215" y="97469"/>
                    <a:pt x="121810" y="98280"/>
                  </a:cubicBezTo>
                  <a:cubicBezTo>
                    <a:pt x="120475" y="99051"/>
                    <a:pt x="118788" y="98653"/>
                    <a:pt x="117927" y="97406"/>
                  </a:cubicBezTo>
                  <a:lnTo>
                    <a:pt x="102249" y="106457"/>
                  </a:lnTo>
                  <a:lnTo>
                    <a:pt x="120366" y="106457"/>
                  </a:lnTo>
                  <a:cubicBezTo>
                    <a:pt x="120487" y="104946"/>
                    <a:pt x="121749" y="103757"/>
                    <a:pt x="123292" y="103757"/>
                  </a:cubicBezTo>
                  <a:cubicBezTo>
                    <a:pt x="124914" y="103757"/>
                    <a:pt x="126229" y="105072"/>
                    <a:pt x="126229" y="106694"/>
                  </a:cubicBezTo>
                  <a:cubicBezTo>
                    <a:pt x="126229" y="108317"/>
                    <a:pt x="124914" y="109632"/>
                    <a:pt x="123291" y="109632"/>
                  </a:cubicBezTo>
                  <a:close/>
                </a:path>
              </a:pathLst>
            </a:custGeom>
            <a:solidFill>
              <a:schemeClr val="tx2"/>
            </a:solidFill>
            <a:ln w="298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/>
            </a:p>
          </p:txBody>
        </p:sp>
      </p:grpSp>
      <p:pic>
        <p:nvPicPr>
          <p:cNvPr id="2097152" name="图片 2097151"/>
          <p:cNvPicPr/>
          <p:nvPr/>
        </p:nvPicPr>
        <p:blipFill>
          <a:blip r:embed="rId1"/>
          <a:stretch>
            <a:fillRect/>
          </a:stretch>
        </p:blipFill>
        <p:spPr>
          <a:xfrm>
            <a:off x="871984" y="664830"/>
            <a:ext cx="4786466" cy="58071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3" name="图片 36" descr="水里有鱼&#10;&#10;低可信度描述已自动生成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48597" name="任意多边形: 形状 1"/>
          <p:cNvSpPr/>
          <p:nvPr/>
        </p:nvSpPr>
        <p:spPr>
          <a:xfrm rot="10800000" flipV="1">
            <a:off x="310130" y="549000"/>
            <a:ext cx="11571740" cy="5760002"/>
          </a:xfrm>
          <a:custGeom>
            <a:avLst/>
            <a:gdLst>
              <a:gd name="connsiteX0" fmla="*/ 9850744 w 11571740"/>
              <a:gd name="connsiteY0" fmla="*/ 5760002 h 5760002"/>
              <a:gd name="connsiteX1" fmla="*/ 9630966 w 11571740"/>
              <a:gd name="connsiteY1" fmla="*/ 5760002 h 5760002"/>
              <a:gd name="connsiteX2" fmla="*/ 9630966 w 11571740"/>
              <a:gd name="connsiteY2" fmla="*/ 5760001 h 5760002"/>
              <a:gd name="connsiteX3" fmla="*/ 1698275 w 11571740"/>
              <a:gd name="connsiteY3" fmla="*/ 5760001 h 5760002"/>
              <a:gd name="connsiteX4" fmla="*/ 1698275 w 11571740"/>
              <a:gd name="connsiteY4" fmla="*/ 5752073 h 5760002"/>
              <a:gd name="connsiteX5" fmla="*/ 1657124 w 11571740"/>
              <a:gd name="connsiteY5" fmla="*/ 5737715 h 5760002"/>
              <a:gd name="connsiteX6" fmla="*/ 1281021 w 11571740"/>
              <a:gd name="connsiteY6" fmla="*/ 5271058 h 5760002"/>
              <a:gd name="connsiteX7" fmla="*/ 1061293 w 11571740"/>
              <a:gd name="connsiteY7" fmla="*/ 4489195 h 5760002"/>
              <a:gd name="connsiteX8" fmla="*/ 584569 w 11571740"/>
              <a:gd name="connsiteY8" fmla="*/ 3689683 h 5760002"/>
              <a:gd name="connsiteX9" fmla="*/ 2523 w 11571740"/>
              <a:gd name="connsiteY9" fmla="*/ 2884487 h 5760002"/>
              <a:gd name="connsiteX10" fmla="*/ 0 w 11571740"/>
              <a:gd name="connsiteY10" fmla="*/ 2880000 h 5760002"/>
              <a:gd name="connsiteX11" fmla="*/ 2523 w 11571740"/>
              <a:gd name="connsiteY11" fmla="*/ 2875513 h 5760002"/>
              <a:gd name="connsiteX12" fmla="*/ 584569 w 11571740"/>
              <a:gd name="connsiteY12" fmla="*/ 2070318 h 5760002"/>
              <a:gd name="connsiteX13" fmla="*/ 1061293 w 11571740"/>
              <a:gd name="connsiteY13" fmla="*/ 1270805 h 5760002"/>
              <a:gd name="connsiteX14" fmla="*/ 1281021 w 11571740"/>
              <a:gd name="connsiteY14" fmla="*/ 488942 h 5760002"/>
              <a:gd name="connsiteX15" fmla="*/ 1657124 w 11571740"/>
              <a:gd name="connsiteY15" fmla="*/ 22285 h 5760002"/>
              <a:gd name="connsiteX16" fmla="*/ 1698275 w 11571740"/>
              <a:gd name="connsiteY16" fmla="*/ 7928 h 5760002"/>
              <a:gd name="connsiteX17" fmla="*/ 1698275 w 11571740"/>
              <a:gd name="connsiteY17" fmla="*/ 1 h 5760002"/>
              <a:gd name="connsiteX18" fmla="*/ 1720993 w 11571740"/>
              <a:gd name="connsiteY18" fmla="*/ 1 h 5760002"/>
              <a:gd name="connsiteX19" fmla="*/ 1720996 w 11571740"/>
              <a:gd name="connsiteY19" fmla="*/ 0 h 5760002"/>
              <a:gd name="connsiteX20" fmla="*/ 1940774 w 11571740"/>
              <a:gd name="connsiteY20" fmla="*/ 0 h 5760002"/>
              <a:gd name="connsiteX21" fmla="*/ 1940774 w 11571740"/>
              <a:gd name="connsiteY21" fmla="*/ 1 h 5760002"/>
              <a:gd name="connsiteX22" fmla="*/ 9682374 w 11571740"/>
              <a:gd name="connsiteY22" fmla="*/ 1 h 5760002"/>
              <a:gd name="connsiteX23" fmla="*/ 9682374 w 11571740"/>
              <a:gd name="connsiteY23" fmla="*/ 2 h 5760002"/>
              <a:gd name="connsiteX24" fmla="*/ 9850744 w 11571740"/>
              <a:gd name="connsiteY24" fmla="*/ 2 h 5760002"/>
              <a:gd name="connsiteX25" fmla="*/ 10290719 w 11571740"/>
              <a:gd name="connsiteY25" fmla="*/ 488944 h 5760002"/>
              <a:gd name="connsiteX26" fmla="*/ 10510447 w 11571740"/>
              <a:gd name="connsiteY26" fmla="*/ 1270807 h 5760002"/>
              <a:gd name="connsiteX27" fmla="*/ 10987170 w 11571740"/>
              <a:gd name="connsiteY27" fmla="*/ 2070320 h 5760002"/>
              <a:gd name="connsiteX28" fmla="*/ 11569217 w 11571740"/>
              <a:gd name="connsiteY28" fmla="*/ 2875515 h 5760002"/>
              <a:gd name="connsiteX29" fmla="*/ 11571740 w 11571740"/>
              <a:gd name="connsiteY29" fmla="*/ 2880002 h 5760002"/>
              <a:gd name="connsiteX30" fmla="*/ 11569217 w 11571740"/>
              <a:gd name="connsiteY30" fmla="*/ 2884489 h 5760002"/>
              <a:gd name="connsiteX31" fmla="*/ 10987170 w 11571740"/>
              <a:gd name="connsiteY31" fmla="*/ 3689685 h 5760002"/>
              <a:gd name="connsiteX32" fmla="*/ 10510447 w 11571740"/>
              <a:gd name="connsiteY32" fmla="*/ 4489197 h 5760002"/>
              <a:gd name="connsiteX33" fmla="*/ 10290719 w 11571740"/>
              <a:gd name="connsiteY33" fmla="*/ 5271060 h 5760002"/>
              <a:gd name="connsiteX34" fmla="*/ 9850744 w 11571740"/>
              <a:gd name="connsiteY34" fmla="*/ 5760002 h 5760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1571740" h="5760002">
                <a:moveTo>
                  <a:pt x="9850744" y="5760002"/>
                </a:moveTo>
                <a:lnTo>
                  <a:pt x="9630966" y="5760002"/>
                </a:lnTo>
                <a:lnTo>
                  <a:pt x="9630966" y="5760001"/>
                </a:lnTo>
                <a:lnTo>
                  <a:pt x="1698275" y="5760001"/>
                </a:lnTo>
                <a:lnTo>
                  <a:pt x="1698275" y="5752073"/>
                </a:lnTo>
                <a:lnTo>
                  <a:pt x="1657124" y="5737715"/>
                </a:lnTo>
                <a:cubicBezTo>
                  <a:pt x="1511771" y="5677263"/>
                  <a:pt x="1391464" y="5553138"/>
                  <a:pt x="1281021" y="5271058"/>
                </a:cubicBezTo>
                <a:cubicBezTo>
                  <a:pt x="1154802" y="4948681"/>
                  <a:pt x="1192960" y="4783752"/>
                  <a:pt x="1061293" y="4489195"/>
                </a:cubicBezTo>
                <a:cubicBezTo>
                  <a:pt x="929626" y="4194639"/>
                  <a:pt x="699494" y="4235432"/>
                  <a:pt x="584569" y="3689683"/>
                </a:cubicBezTo>
                <a:cubicBezTo>
                  <a:pt x="484011" y="3212151"/>
                  <a:pt x="54018" y="2941169"/>
                  <a:pt x="2523" y="2884487"/>
                </a:cubicBezTo>
                <a:lnTo>
                  <a:pt x="0" y="2880000"/>
                </a:lnTo>
                <a:lnTo>
                  <a:pt x="2523" y="2875513"/>
                </a:lnTo>
                <a:cubicBezTo>
                  <a:pt x="54018" y="2818831"/>
                  <a:pt x="484011" y="2547849"/>
                  <a:pt x="584569" y="2070318"/>
                </a:cubicBezTo>
                <a:cubicBezTo>
                  <a:pt x="699494" y="1524568"/>
                  <a:pt x="929626" y="1565362"/>
                  <a:pt x="1061293" y="1270805"/>
                </a:cubicBezTo>
                <a:cubicBezTo>
                  <a:pt x="1192960" y="976248"/>
                  <a:pt x="1154802" y="811319"/>
                  <a:pt x="1281021" y="488942"/>
                </a:cubicBezTo>
                <a:cubicBezTo>
                  <a:pt x="1391464" y="206862"/>
                  <a:pt x="1511771" y="82737"/>
                  <a:pt x="1657124" y="22285"/>
                </a:cubicBezTo>
                <a:lnTo>
                  <a:pt x="1698275" y="7928"/>
                </a:lnTo>
                <a:lnTo>
                  <a:pt x="1698275" y="1"/>
                </a:lnTo>
                <a:lnTo>
                  <a:pt x="1720993" y="1"/>
                </a:lnTo>
                <a:lnTo>
                  <a:pt x="1720996" y="0"/>
                </a:lnTo>
                <a:lnTo>
                  <a:pt x="1940774" y="0"/>
                </a:lnTo>
                <a:lnTo>
                  <a:pt x="1940774" y="1"/>
                </a:lnTo>
                <a:lnTo>
                  <a:pt x="9682374" y="1"/>
                </a:lnTo>
                <a:lnTo>
                  <a:pt x="9682374" y="2"/>
                </a:lnTo>
                <a:lnTo>
                  <a:pt x="9850744" y="2"/>
                </a:lnTo>
                <a:cubicBezTo>
                  <a:pt x="10025394" y="50498"/>
                  <a:pt x="10164499" y="166567"/>
                  <a:pt x="10290719" y="488944"/>
                </a:cubicBezTo>
                <a:cubicBezTo>
                  <a:pt x="10416938" y="811321"/>
                  <a:pt x="10378780" y="976250"/>
                  <a:pt x="10510447" y="1270807"/>
                </a:cubicBezTo>
                <a:cubicBezTo>
                  <a:pt x="10642113" y="1565364"/>
                  <a:pt x="10872246" y="1524570"/>
                  <a:pt x="10987170" y="2070320"/>
                </a:cubicBezTo>
                <a:cubicBezTo>
                  <a:pt x="11087729" y="2547851"/>
                  <a:pt x="11517722" y="2818833"/>
                  <a:pt x="11569217" y="2875515"/>
                </a:cubicBezTo>
                <a:lnTo>
                  <a:pt x="11571740" y="2880002"/>
                </a:lnTo>
                <a:lnTo>
                  <a:pt x="11569217" y="2884489"/>
                </a:lnTo>
                <a:cubicBezTo>
                  <a:pt x="11517722" y="2941171"/>
                  <a:pt x="11087729" y="3212153"/>
                  <a:pt x="10987170" y="3689685"/>
                </a:cubicBezTo>
                <a:cubicBezTo>
                  <a:pt x="10872246" y="4235434"/>
                  <a:pt x="10642113" y="4194641"/>
                  <a:pt x="10510447" y="4489197"/>
                </a:cubicBezTo>
                <a:cubicBezTo>
                  <a:pt x="10378780" y="4783754"/>
                  <a:pt x="10416938" y="4948683"/>
                  <a:pt x="10290719" y="5271060"/>
                </a:cubicBezTo>
                <a:cubicBezTo>
                  <a:pt x="10164499" y="5593437"/>
                  <a:pt x="10025394" y="5709506"/>
                  <a:pt x="9850744" y="5760002"/>
                </a:cubicBezTo>
                <a:close/>
              </a:path>
            </a:pathLst>
          </a:custGeom>
          <a:solidFill>
            <a:schemeClr val="bg2"/>
          </a:solidFill>
          <a:ln w="76200">
            <a:gradFill flip="none" rotWithShape="1">
              <a:gsLst>
                <a:gs pos="0">
                  <a:schemeClr val="accent3"/>
                </a:gs>
                <a:gs pos="50000">
                  <a:schemeClr val="accent4"/>
                </a:gs>
                <a:gs pos="100000">
                  <a:schemeClr val="accent3"/>
                </a:gs>
              </a:gsLst>
              <a:lin ang="0" scaled="1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>
              <a:solidFill>
                <a:prstClr val="white"/>
              </a:solidFill>
              <a:latin typeface="等线" panose="02010600030101010101" charset="-122"/>
              <a:ea typeface="等线" panose="02010600030101010101" charset="-122"/>
            </a:endParaRPr>
          </a:p>
        </p:txBody>
      </p:sp>
      <p:grpSp>
        <p:nvGrpSpPr>
          <p:cNvPr id="36" name="组合 2"/>
          <p:cNvGrpSpPr/>
          <p:nvPr/>
        </p:nvGrpSpPr>
        <p:grpSpPr>
          <a:xfrm>
            <a:off x="2385036" y="2409002"/>
            <a:ext cx="3231893" cy="874350"/>
            <a:chOff x="673504" y="4052982"/>
            <a:chExt cx="2400309" cy="874350"/>
          </a:xfrm>
        </p:grpSpPr>
        <p:sp>
          <p:nvSpPr>
            <p:cNvPr id="1048598" name="文本框 17"/>
            <p:cNvSpPr txBox="1"/>
            <p:nvPr/>
          </p:nvSpPr>
          <p:spPr>
            <a:xfrm>
              <a:off x="673504" y="4052982"/>
              <a:ext cx="2400309" cy="266700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/>
                <a:t>D</a:t>
              </a:r>
              <a:r>
                <a:rPr lang="en-US"/>
                <a:t>a</a:t>
              </a:r>
              <a:r>
                <a:rPr lang="en-US"/>
                <a:t>i</a:t>
              </a:r>
              <a:r>
                <a:rPr lang="en-US"/>
                <a:t>l</a:t>
              </a:r>
              <a:r>
                <a:rPr lang="en-US"/>
                <a:t>y</a:t>
              </a:r>
              <a:r>
                <a:rPr lang="en-US"/>
                <a:t> </a:t>
              </a:r>
              <a:r>
                <a:rPr lang="en-US"/>
                <a:t>R</a:t>
              </a:r>
              <a:r>
                <a:rPr lang="en-US"/>
                <a:t>o</a:t>
              </a:r>
              <a:r>
                <a:rPr lang="en-US"/>
                <a:t>u</a:t>
              </a:r>
              <a:r>
                <a:rPr lang="en-US"/>
                <a:t>t</a:t>
              </a:r>
              <a:r>
                <a:rPr lang="en-US"/>
                <a:t>i</a:t>
              </a:r>
              <a:r>
                <a:rPr lang="en-US"/>
                <a:t>n</a:t>
              </a:r>
              <a:r>
                <a:rPr lang="en-US"/>
                <a:t>e</a:t>
              </a:r>
              <a:r>
                <a:rPr lang="en-US"/>
                <a:t> </a:t>
              </a:r>
              <a:r>
                <a:rPr lang="en-US"/>
                <a:t>S</a:t>
              </a:r>
              <a:r>
                <a:rPr lang="en-US"/>
                <a:t>c</a:t>
              </a:r>
              <a:r>
                <a:rPr lang="en-US"/>
                <a:t>h</a:t>
              </a:r>
              <a:r>
                <a:rPr lang="en-US"/>
                <a:t>e</a:t>
              </a:r>
              <a:r>
                <a:rPr lang="en-US"/>
                <a:t>d</a:t>
              </a:r>
              <a:r>
                <a:rPr lang="en-US"/>
                <a:t>u</a:t>
              </a:r>
              <a:r>
                <a:rPr lang="en-US"/>
                <a:t>l</a:t>
              </a:r>
              <a:r>
                <a:rPr lang="en-US"/>
                <a:t>e</a:t>
              </a:r>
              <a:endParaRPr lang="zh-CN" altLang="en-US"/>
            </a:p>
          </p:txBody>
        </p:sp>
        <p:sp>
          <p:nvSpPr>
            <p:cNvPr id="1048599" name="文本框 18"/>
            <p:cNvSpPr txBox="1"/>
            <p:nvPr/>
          </p:nvSpPr>
          <p:spPr>
            <a:xfrm>
              <a:off x="673504" y="4588778"/>
              <a:ext cx="2400309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p>
              <a:pPr algn="ctr"/>
            </a:p>
          </p:txBody>
        </p:sp>
      </p:grpSp>
      <p:grpSp>
        <p:nvGrpSpPr>
          <p:cNvPr id="37" name="组合 19"/>
          <p:cNvGrpSpPr/>
          <p:nvPr/>
        </p:nvGrpSpPr>
        <p:grpSpPr>
          <a:xfrm>
            <a:off x="6575071" y="2409002"/>
            <a:ext cx="3231893" cy="874350"/>
            <a:chOff x="3488398" y="4052982"/>
            <a:chExt cx="2400309" cy="874350"/>
          </a:xfrm>
        </p:grpSpPr>
        <p:sp>
          <p:nvSpPr>
            <p:cNvPr id="1048600" name="文本框 21"/>
            <p:cNvSpPr txBox="1"/>
            <p:nvPr/>
          </p:nvSpPr>
          <p:spPr>
            <a:xfrm>
              <a:off x="3488398" y="4052982"/>
              <a:ext cx="2400309" cy="266700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/>
                <a:t>I</a:t>
              </a:r>
              <a:r>
                <a:rPr lang="en-US"/>
                <a:t>n</a:t>
              </a:r>
              <a:r>
                <a:rPr lang="en-US"/>
                <a:t>n</a:t>
              </a:r>
              <a:r>
                <a:rPr lang="en-US"/>
                <a:t>e</a:t>
              </a:r>
              <a:r>
                <a:rPr lang="en-US"/>
                <a:t>r</a:t>
              </a:r>
              <a:r>
                <a:rPr lang="en-US"/>
                <a:t> </a:t>
              </a:r>
              <a:r>
                <a:rPr lang="en-US"/>
                <a:t>S</a:t>
              </a:r>
              <a:r>
                <a:rPr lang="en-US"/>
                <a:t>t</a:t>
              </a:r>
              <a:r>
                <a:rPr lang="en-US"/>
                <a:t>a</a:t>
              </a:r>
              <a:r>
                <a:rPr lang="en-US"/>
                <a:t>b</a:t>
              </a:r>
              <a:r>
                <a:rPr lang="en-US"/>
                <a:t>l</a:t>
              </a:r>
              <a:r>
                <a:rPr lang="en-US"/>
                <a:t>i</a:t>
              </a:r>
              <a:r>
                <a:rPr lang="en-US"/>
                <a:t>t</a:t>
              </a:r>
              <a:r>
                <a:rPr lang="en-US"/>
                <a:t>y</a:t>
              </a:r>
              <a:endParaRPr lang="zh-CN" altLang="en-US"/>
            </a:p>
          </p:txBody>
        </p:sp>
        <p:sp>
          <p:nvSpPr>
            <p:cNvPr id="1048601" name="文本框 22"/>
            <p:cNvSpPr txBox="1"/>
            <p:nvPr/>
          </p:nvSpPr>
          <p:spPr>
            <a:xfrm>
              <a:off x="3488398" y="4588778"/>
              <a:ext cx="2400309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p>
              <a:pPr algn="ctr"/>
            </a:p>
          </p:txBody>
        </p:sp>
      </p:grpSp>
      <p:grpSp>
        <p:nvGrpSpPr>
          <p:cNvPr id="38" name="组合 23"/>
          <p:cNvGrpSpPr/>
          <p:nvPr/>
        </p:nvGrpSpPr>
        <p:grpSpPr>
          <a:xfrm>
            <a:off x="2385036" y="4788574"/>
            <a:ext cx="3231893" cy="874350"/>
            <a:chOff x="6303292" y="4052982"/>
            <a:chExt cx="2400309" cy="874350"/>
          </a:xfrm>
        </p:grpSpPr>
        <p:sp>
          <p:nvSpPr>
            <p:cNvPr id="1048602" name="文本框 24"/>
            <p:cNvSpPr txBox="1"/>
            <p:nvPr/>
          </p:nvSpPr>
          <p:spPr>
            <a:xfrm>
              <a:off x="6303292" y="4052982"/>
              <a:ext cx="2400309" cy="266700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1800"/>
                <a:t>A</a:t>
              </a:r>
              <a:r>
                <a:rPr lang="en-US" altLang="en-US" sz="1800"/>
                <a:t>n</a:t>
              </a:r>
              <a:r>
                <a:rPr lang="en-US" altLang="en-US" sz="1800"/>
                <a:t>t</a:t>
              </a:r>
              <a:r>
                <a:rPr lang="en-US" altLang="en-US" sz="1800"/>
                <a:t>i</a:t>
              </a:r>
              <a:r>
                <a:rPr lang="en-US" altLang="en-US" sz="1800"/>
                <a:t>-</a:t>
              </a:r>
              <a:r>
                <a:rPr lang="en-US" altLang="en-US" sz="1800"/>
                <a:t>i</a:t>
              </a:r>
              <a:r>
                <a:rPr lang="en-US" altLang="en-US" sz="1800"/>
                <a:t>n</a:t>
              </a:r>
              <a:r>
                <a:rPr lang="en-US" altLang="en-US" sz="1800"/>
                <a:t>v</a:t>
              </a:r>
              <a:r>
                <a:rPr lang="en-US" altLang="en-US" sz="1800"/>
                <a:t>o</a:t>
              </a:r>
              <a:r>
                <a:rPr lang="en-US" altLang="en-US" sz="1800"/>
                <a:t>l</a:t>
              </a:r>
              <a:r>
                <a:rPr lang="en-US" altLang="en-US" sz="1800"/>
                <a:t>u</a:t>
              </a:r>
              <a:r>
                <a:rPr lang="en-US" altLang="en-US" sz="1800"/>
                <a:t>t</a:t>
              </a:r>
              <a:r>
                <a:rPr lang="en-US" altLang="en-US" sz="1800"/>
                <a:t>i</a:t>
              </a:r>
              <a:r>
                <a:rPr lang="en-US" altLang="en-US" sz="1800"/>
                <a:t>o</a:t>
              </a:r>
              <a:r>
                <a:rPr lang="en-US" altLang="en-US" sz="1800"/>
                <a:t>n</a:t>
              </a:r>
              <a:r>
                <a:rPr lang="en-US" altLang="en-US" sz="1800"/>
                <a:t> </a:t>
              </a:r>
              <a:r>
                <a:rPr lang="en-US" altLang="en-US" sz="1800"/>
                <a:t>P</a:t>
              </a:r>
              <a:r>
                <a:rPr lang="en-US" altLang="en-US" sz="1800"/>
                <a:t>i</a:t>
              </a:r>
              <a:r>
                <a:rPr lang="en-US" altLang="en-US" sz="1800"/>
                <a:t>o</a:t>
              </a:r>
              <a:r>
                <a:rPr lang="en-US" altLang="en-US" sz="1800"/>
                <a:t>n</a:t>
              </a:r>
              <a:r>
                <a:rPr lang="en-US" altLang="en-US" sz="1800"/>
                <a:t>e</a:t>
              </a:r>
              <a:r>
                <a:rPr lang="en-US" altLang="en-US" sz="1800"/>
                <a:t>e</a:t>
              </a:r>
              <a:r>
                <a:rPr lang="en-US" altLang="en-US" sz="1800"/>
                <a:t>r</a:t>
              </a:r>
              <a:endParaRPr lang="zh-CN" altLang="en-US" sz="1800"/>
            </a:p>
          </p:txBody>
        </p:sp>
        <p:sp>
          <p:nvSpPr>
            <p:cNvPr id="1048603" name="文本框 25"/>
            <p:cNvSpPr txBox="1"/>
            <p:nvPr/>
          </p:nvSpPr>
          <p:spPr>
            <a:xfrm>
              <a:off x="6303292" y="4588778"/>
              <a:ext cx="2400309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p>
              <a:pPr algn="ctr"/>
            </a:p>
          </p:txBody>
        </p:sp>
      </p:grpSp>
      <p:grpSp>
        <p:nvGrpSpPr>
          <p:cNvPr id="39" name="组合 26"/>
          <p:cNvGrpSpPr/>
          <p:nvPr/>
        </p:nvGrpSpPr>
        <p:grpSpPr>
          <a:xfrm>
            <a:off x="6575071" y="4788574"/>
            <a:ext cx="3231893" cy="874350"/>
            <a:chOff x="9118187" y="4052982"/>
            <a:chExt cx="2400310" cy="874350"/>
          </a:xfrm>
        </p:grpSpPr>
        <p:sp>
          <p:nvSpPr>
            <p:cNvPr id="1048604" name="文本框 27"/>
            <p:cNvSpPr txBox="1"/>
            <p:nvPr/>
          </p:nvSpPr>
          <p:spPr>
            <a:xfrm>
              <a:off x="9118189" y="4052982"/>
              <a:ext cx="2400308" cy="266700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/>
                <a:t>C</a:t>
              </a:r>
              <a:r>
                <a:rPr lang="en-US"/>
                <a:t>o</a:t>
              </a:r>
              <a:r>
                <a:rPr lang="en-US"/>
                <a:t>n</a:t>
              </a:r>
              <a:r>
                <a:rPr lang="en-US"/>
                <a:t>c</a:t>
              </a:r>
              <a:r>
                <a:rPr lang="en-US"/>
                <a:t>l</a:t>
              </a:r>
              <a:r>
                <a:rPr lang="en-US"/>
                <a:t>u</a:t>
              </a:r>
              <a:r>
                <a:rPr lang="en-US"/>
                <a:t>s</a:t>
              </a:r>
              <a:r>
                <a:rPr lang="en-US"/>
                <a:t>i</a:t>
              </a:r>
              <a:r>
                <a:rPr lang="en-US"/>
                <a:t>o</a:t>
              </a:r>
              <a:r>
                <a:rPr lang="en-US"/>
                <a:t>n</a:t>
              </a:r>
              <a:endParaRPr lang="zh-CN" altLang="en-US"/>
            </a:p>
          </p:txBody>
        </p:sp>
        <p:sp>
          <p:nvSpPr>
            <p:cNvPr id="1048605" name="文本框 28"/>
            <p:cNvSpPr txBox="1"/>
            <p:nvPr/>
          </p:nvSpPr>
          <p:spPr>
            <a:xfrm>
              <a:off x="9118187" y="4588778"/>
              <a:ext cx="2400309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p>
              <a:pPr algn="ctr"/>
            </a:p>
          </p:txBody>
        </p:sp>
      </p:grpSp>
      <p:sp>
        <p:nvSpPr>
          <p:cNvPr id="1048606" name="任意多边形: 形状 29"/>
          <p:cNvSpPr/>
          <p:nvPr/>
        </p:nvSpPr>
        <p:spPr>
          <a:xfrm>
            <a:off x="3510615" y="1195075"/>
            <a:ext cx="980734" cy="980735"/>
          </a:xfrm>
          <a:custGeom>
            <a:avLst/>
            <a:gdLst>
              <a:gd name="connsiteX0" fmla="*/ 0 w 1017767"/>
              <a:gd name="connsiteY0" fmla="*/ 508884 h 1017768"/>
              <a:gd name="connsiteX1" fmla="*/ 206276 w 1017767"/>
              <a:gd name="connsiteY1" fmla="*/ 255793 h 1017768"/>
              <a:gd name="connsiteX2" fmla="*/ 251258 w 1017767"/>
              <a:gd name="connsiteY2" fmla="*/ 251258 h 1017768"/>
              <a:gd name="connsiteX3" fmla="*/ 255792 w 1017767"/>
              <a:gd name="connsiteY3" fmla="*/ 206276 h 1017768"/>
              <a:gd name="connsiteX4" fmla="*/ 508884 w 1017767"/>
              <a:gd name="connsiteY4" fmla="*/ 0 h 1017768"/>
              <a:gd name="connsiteX5" fmla="*/ 761975 w 1017767"/>
              <a:gd name="connsiteY5" fmla="*/ 206276 h 1017768"/>
              <a:gd name="connsiteX6" fmla="*/ 766510 w 1017767"/>
              <a:gd name="connsiteY6" fmla="*/ 251258 h 1017768"/>
              <a:gd name="connsiteX7" fmla="*/ 811492 w 1017767"/>
              <a:gd name="connsiteY7" fmla="*/ 255793 h 1017768"/>
              <a:gd name="connsiteX8" fmla="*/ 1017767 w 1017767"/>
              <a:gd name="connsiteY8" fmla="*/ 508884 h 1017768"/>
              <a:gd name="connsiteX9" fmla="*/ 811492 w 1017767"/>
              <a:gd name="connsiteY9" fmla="*/ 761976 h 1017768"/>
              <a:gd name="connsiteX10" fmla="*/ 766510 w 1017767"/>
              <a:gd name="connsiteY10" fmla="*/ 766510 h 1017768"/>
              <a:gd name="connsiteX11" fmla="*/ 761975 w 1017767"/>
              <a:gd name="connsiteY11" fmla="*/ 811492 h 1017768"/>
              <a:gd name="connsiteX12" fmla="*/ 508884 w 1017767"/>
              <a:gd name="connsiteY12" fmla="*/ 1017768 h 1017768"/>
              <a:gd name="connsiteX13" fmla="*/ 255792 w 1017767"/>
              <a:gd name="connsiteY13" fmla="*/ 811492 h 1017768"/>
              <a:gd name="connsiteX14" fmla="*/ 251258 w 1017767"/>
              <a:gd name="connsiteY14" fmla="*/ 766510 h 1017768"/>
              <a:gd name="connsiteX15" fmla="*/ 206276 w 1017767"/>
              <a:gd name="connsiteY15" fmla="*/ 761976 h 1017768"/>
              <a:gd name="connsiteX16" fmla="*/ 0 w 1017767"/>
              <a:gd name="connsiteY16" fmla="*/ 508884 h 1017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17767" h="1017768">
                <a:moveTo>
                  <a:pt x="0" y="508884"/>
                </a:moveTo>
                <a:cubicBezTo>
                  <a:pt x="0" y="384042"/>
                  <a:pt x="88555" y="279882"/>
                  <a:pt x="206276" y="255793"/>
                </a:cubicBezTo>
                <a:lnTo>
                  <a:pt x="251258" y="251258"/>
                </a:lnTo>
                <a:lnTo>
                  <a:pt x="255792" y="206276"/>
                </a:lnTo>
                <a:cubicBezTo>
                  <a:pt x="279881" y="88555"/>
                  <a:pt x="384041" y="0"/>
                  <a:pt x="508884" y="0"/>
                </a:cubicBezTo>
                <a:cubicBezTo>
                  <a:pt x="633726" y="0"/>
                  <a:pt x="737886" y="88555"/>
                  <a:pt x="761975" y="206276"/>
                </a:cubicBezTo>
                <a:lnTo>
                  <a:pt x="766510" y="251258"/>
                </a:lnTo>
                <a:lnTo>
                  <a:pt x="811492" y="255793"/>
                </a:lnTo>
                <a:cubicBezTo>
                  <a:pt x="929213" y="279882"/>
                  <a:pt x="1017767" y="384042"/>
                  <a:pt x="1017767" y="508884"/>
                </a:cubicBezTo>
                <a:cubicBezTo>
                  <a:pt x="1017767" y="633727"/>
                  <a:pt x="929213" y="737886"/>
                  <a:pt x="811492" y="761976"/>
                </a:cubicBezTo>
                <a:lnTo>
                  <a:pt x="766510" y="766510"/>
                </a:lnTo>
                <a:lnTo>
                  <a:pt x="761975" y="811492"/>
                </a:lnTo>
                <a:cubicBezTo>
                  <a:pt x="737886" y="929213"/>
                  <a:pt x="633726" y="1017768"/>
                  <a:pt x="508884" y="1017768"/>
                </a:cubicBezTo>
                <a:cubicBezTo>
                  <a:pt x="384041" y="1017768"/>
                  <a:pt x="279881" y="929213"/>
                  <a:pt x="255792" y="811492"/>
                </a:cubicBezTo>
                <a:lnTo>
                  <a:pt x="251258" y="766510"/>
                </a:lnTo>
                <a:lnTo>
                  <a:pt x="206276" y="761976"/>
                </a:lnTo>
                <a:cubicBezTo>
                  <a:pt x="88555" y="737886"/>
                  <a:pt x="0" y="633727"/>
                  <a:pt x="0" y="508884"/>
                </a:cubicBezTo>
                <a:close/>
              </a:path>
            </a:pathLst>
          </a:custGeom>
          <a:solidFill>
            <a:schemeClr val="accent1"/>
          </a:solidFill>
          <a:ln w="508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0" bIns="72000" rtlCol="0" anchor="ctr">
            <a:noAutofit/>
          </a:bodyPr>
          <a:p>
            <a:pPr algn="ctr"/>
            <a:r>
              <a:rPr lang="zh-CN" altLang="en-US" sz="3200" dirty="0">
                <a:solidFill>
                  <a:schemeClr val="accent4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壹</a:t>
            </a:r>
            <a:endParaRPr lang="zh-CN" altLang="en-US" sz="3200" dirty="0">
              <a:solidFill>
                <a:schemeClr val="accent4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1048607" name="任意多边形: 形状 30"/>
          <p:cNvSpPr/>
          <p:nvPr/>
        </p:nvSpPr>
        <p:spPr>
          <a:xfrm>
            <a:off x="7700650" y="1195075"/>
            <a:ext cx="980734" cy="980735"/>
          </a:xfrm>
          <a:custGeom>
            <a:avLst/>
            <a:gdLst>
              <a:gd name="connsiteX0" fmla="*/ 0 w 1017767"/>
              <a:gd name="connsiteY0" fmla="*/ 508884 h 1017768"/>
              <a:gd name="connsiteX1" fmla="*/ 206276 w 1017767"/>
              <a:gd name="connsiteY1" fmla="*/ 255793 h 1017768"/>
              <a:gd name="connsiteX2" fmla="*/ 251258 w 1017767"/>
              <a:gd name="connsiteY2" fmla="*/ 251258 h 1017768"/>
              <a:gd name="connsiteX3" fmla="*/ 255792 w 1017767"/>
              <a:gd name="connsiteY3" fmla="*/ 206276 h 1017768"/>
              <a:gd name="connsiteX4" fmla="*/ 508884 w 1017767"/>
              <a:gd name="connsiteY4" fmla="*/ 0 h 1017768"/>
              <a:gd name="connsiteX5" fmla="*/ 761975 w 1017767"/>
              <a:gd name="connsiteY5" fmla="*/ 206276 h 1017768"/>
              <a:gd name="connsiteX6" fmla="*/ 766510 w 1017767"/>
              <a:gd name="connsiteY6" fmla="*/ 251258 h 1017768"/>
              <a:gd name="connsiteX7" fmla="*/ 811492 w 1017767"/>
              <a:gd name="connsiteY7" fmla="*/ 255793 h 1017768"/>
              <a:gd name="connsiteX8" fmla="*/ 1017767 w 1017767"/>
              <a:gd name="connsiteY8" fmla="*/ 508884 h 1017768"/>
              <a:gd name="connsiteX9" fmla="*/ 811492 w 1017767"/>
              <a:gd name="connsiteY9" fmla="*/ 761976 h 1017768"/>
              <a:gd name="connsiteX10" fmla="*/ 766510 w 1017767"/>
              <a:gd name="connsiteY10" fmla="*/ 766510 h 1017768"/>
              <a:gd name="connsiteX11" fmla="*/ 761975 w 1017767"/>
              <a:gd name="connsiteY11" fmla="*/ 811492 h 1017768"/>
              <a:gd name="connsiteX12" fmla="*/ 508884 w 1017767"/>
              <a:gd name="connsiteY12" fmla="*/ 1017768 h 1017768"/>
              <a:gd name="connsiteX13" fmla="*/ 255792 w 1017767"/>
              <a:gd name="connsiteY13" fmla="*/ 811492 h 1017768"/>
              <a:gd name="connsiteX14" fmla="*/ 251258 w 1017767"/>
              <a:gd name="connsiteY14" fmla="*/ 766510 h 1017768"/>
              <a:gd name="connsiteX15" fmla="*/ 206276 w 1017767"/>
              <a:gd name="connsiteY15" fmla="*/ 761976 h 1017768"/>
              <a:gd name="connsiteX16" fmla="*/ 0 w 1017767"/>
              <a:gd name="connsiteY16" fmla="*/ 508884 h 1017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17767" h="1017768">
                <a:moveTo>
                  <a:pt x="0" y="508884"/>
                </a:moveTo>
                <a:cubicBezTo>
                  <a:pt x="0" y="384042"/>
                  <a:pt x="88555" y="279882"/>
                  <a:pt x="206276" y="255793"/>
                </a:cubicBezTo>
                <a:lnTo>
                  <a:pt x="251258" y="251258"/>
                </a:lnTo>
                <a:lnTo>
                  <a:pt x="255792" y="206276"/>
                </a:lnTo>
                <a:cubicBezTo>
                  <a:pt x="279881" y="88555"/>
                  <a:pt x="384041" y="0"/>
                  <a:pt x="508884" y="0"/>
                </a:cubicBezTo>
                <a:cubicBezTo>
                  <a:pt x="633726" y="0"/>
                  <a:pt x="737886" y="88555"/>
                  <a:pt x="761975" y="206276"/>
                </a:cubicBezTo>
                <a:lnTo>
                  <a:pt x="766510" y="251258"/>
                </a:lnTo>
                <a:lnTo>
                  <a:pt x="811492" y="255793"/>
                </a:lnTo>
                <a:cubicBezTo>
                  <a:pt x="929213" y="279882"/>
                  <a:pt x="1017767" y="384042"/>
                  <a:pt x="1017767" y="508884"/>
                </a:cubicBezTo>
                <a:cubicBezTo>
                  <a:pt x="1017767" y="633727"/>
                  <a:pt x="929213" y="737886"/>
                  <a:pt x="811492" y="761976"/>
                </a:cubicBezTo>
                <a:lnTo>
                  <a:pt x="766510" y="766510"/>
                </a:lnTo>
                <a:lnTo>
                  <a:pt x="761975" y="811492"/>
                </a:lnTo>
                <a:cubicBezTo>
                  <a:pt x="737886" y="929213"/>
                  <a:pt x="633726" y="1017768"/>
                  <a:pt x="508884" y="1017768"/>
                </a:cubicBezTo>
                <a:cubicBezTo>
                  <a:pt x="384041" y="1017768"/>
                  <a:pt x="279881" y="929213"/>
                  <a:pt x="255792" y="811492"/>
                </a:cubicBezTo>
                <a:lnTo>
                  <a:pt x="251258" y="766510"/>
                </a:lnTo>
                <a:lnTo>
                  <a:pt x="206276" y="761976"/>
                </a:lnTo>
                <a:cubicBezTo>
                  <a:pt x="88555" y="737886"/>
                  <a:pt x="0" y="633727"/>
                  <a:pt x="0" y="508884"/>
                </a:cubicBezTo>
                <a:close/>
              </a:path>
            </a:pathLst>
          </a:custGeom>
          <a:solidFill>
            <a:schemeClr val="tx2"/>
          </a:solidFill>
          <a:ln w="508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0" bIns="72000" rtlCol="0" anchor="ctr">
            <a:noAutofit/>
          </a:bodyPr>
          <a:p>
            <a:pPr algn="ctr"/>
            <a:r>
              <a:rPr lang="zh-CN" altLang="en-US" sz="3200" dirty="0">
                <a:solidFill>
                  <a:schemeClr val="accent4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贰</a:t>
            </a:r>
            <a:endParaRPr lang="zh-CN" altLang="en-US" sz="3200" dirty="0">
              <a:solidFill>
                <a:schemeClr val="accent4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1048608" name="任意多边形: 形状 31"/>
          <p:cNvSpPr/>
          <p:nvPr/>
        </p:nvSpPr>
        <p:spPr>
          <a:xfrm>
            <a:off x="3510615" y="3574647"/>
            <a:ext cx="980734" cy="980735"/>
          </a:xfrm>
          <a:custGeom>
            <a:avLst/>
            <a:gdLst>
              <a:gd name="connsiteX0" fmla="*/ 0 w 1017767"/>
              <a:gd name="connsiteY0" fmla="*/ 508884 h 1017768"/>
              <a:gd name="connsiteX1" fmla="*/ 206276 w 1017767"/>
              <a:gd name="connsiteY1" fmla="*/ 255793 h 1017768"/>
              <a:gd name="connsiteX2" fmla="*/ 251258 w 1017767"/>
              <a:gd name="connsiteY2" fmla="*/ 251258 h 1017768"/>
              <a:gd name="connsiteX3" fmla="*/ 255792 w 1017767"/>
              <a:gd name="connsiteY3" fmla="*/ 206276 h 1017768"/>
              <a:gd name="connsiteX4" fmla="*/ 508884 w 1017767"/>
              <a:gd name="connsiteY4" fmla="*/ 0 h 1017768"/>
              <a:gd name="connsiteX5" fmla="*/ 761975 w 1017767"/>
              <a:gd name="connsiteY5" fmla="*/ 206276 h 1017768"/>
              <a:gd name="connsiteX6" fmla="*/ 766510 w 1017767"/>
              <a:gd name="connsiteY6" fmla="*/ 251258 h 1017768"/>
              <a:gd name="connsiteX7" fmla="*/ 811492 w 1017767"/>
              <a:gd name="connsiteY7" fmla="*/ 255793 h 1017768"/>
              <a:gd name="connsiteX8" fmla="*/ 1017767 w 1017767"/>
              <a:gd name="connsiteY8" fmla="*/ 508884 h 1017768"/>
              <a:gd name="connsiteX9" fmla="*/ 811492 w 1017767"/>
              <a:gd name="connsiteY9" fmla="*/ 761976 h 1017768"/>
              <a:gd name="connsiteX10" fmla="*/ 766510 w 1017767"/>
              <a:gd name="connsiteY10" fmla="*/ 766510 h 1017768"/>
              <a:gd name="connsiteX11" fmla="*/ 761975 w 1017767"/>
              <a:gd name="connsiteY11" fmla="*/ 811492 h 1017768"/>
              <a:gd name="connsiteX12" fmla="*/ 508884 w 1017767"/>
              <a:gd name="connsiteY12" fmla="*/ 1017768 h 1017768"/>
              <a:gd name="connsiteX13" fmla="*/ 255792 w 1017767"/>
              <a:gd name="connsiteY13" fmla="*/ 811492 h 1017768"/>
              <a:gd name="connsiteX14" fmla="*/ 251258 w 1017767"/>
              <a:gd name="connsiteY14" fmla="*/ 766510 h 1017768"/>
              <a:gd name="connsiteX15" fmla="*/ 206276 w 1017767"/>
              <a:gd name="connsiteY15" fmla="*/ 761976 h 1017768"/>
              <a:gd name="connsiteX16" fmla="*/ 0 w 1017767"/>
              <a:gd name="connsiteY16" fmla="*/ 508884 h 1017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17767" h="1017768">
                <a:moveTo>
                  <a:pt x="0" y="508884"/>
                </a:moveTo>
                <a:cubicBezTo>
                  <a:pt x="0" y="384042"/>
                  <a:pt x="88555" y="279882"/>
                  <a:pt x="206276" y="255793"/>
                </a:cubicBezTo>
                <a:lnTo>
                  <a:pt x="251258" y="251258"/>
                </a:lnTo>
                <a:lnTo>
                  <a:pt x="255792" y="206276"/>
                </a:lnTo>
                <a:cubicBezTo>
                  <a:pt x="279881" y="88555"/>
                  <a:pt x="384041" y="0"/>
                  <a:pt x="508884" y="0"/>
                </a:cubicBezTo>
                <a:cubicBezTo>
                  <a:pt x="633726" y="0"/>
                  <a:pt x="737886" y="88555"/>
                  <a:pt x="761975" y="206276"/>
                </a:cubicBezTo>
                <a:lnTo>
                  <a:pt x="766510" y="251258"/>
                </a:lnTo>
                <a:lnTo>
                  <a:pt x="811492" y="255793"/>
                </a:lnTo>
                <a:cubicBezTo>
                  <a:pt x="929213" y="279882"/>
                  <a:pt x="1017767" y="384042"/>
                  <a:pt x="1017767" y="508884"/>
                </a:cubicBezTo>
                <a:cubicBezTo>
                  <a:pt x="1017767" y="633727"/>
                  <a:pt x="929213" y="737886"/>
                  <a:pt x="811492" y="761976"/>
                </a:cubicBezTo>
                <a:lnTo>
                  <a:pt x="766510" y="766510"/>
                </a:lnTo>
                <a:lnTo>
                  <a:pt x="761975" y="811492"/>
                </a:lnTo>
                <a:cubicBezTo>
                  <a:pt x="737886" y="929213"/>
                  <a:pt x="633726" y="1017768"/>
                  <a:pt x="508884" y="1017768"/>
                </a:cubicBezTo>
                <a:cubicBezTo>
                  <a:pt x="384041" y="1017768"/>
                  <a:pt x="279881" y="929213"/>
                  <a:pt x="255792" y="811492"/>
                </a:cubicBezTo>
                <a:lnTo>
                  <a:pt x="251258" y="766510"/>
                </a:lnTo>
                <a:lnTo>
                  <a:pt x="206276" y="761976"/>
                </a:lnTo>
                <a:cubicBezTo>
                  <a:pt x="88555" y="737886"/>
                  <a:pt x="0" y="633727"/>
                  <a:pt x="0" y="508884"/>
                </a:cubicBezTo>
                <a:close/>
              </a:path>
            </a:pathLst>
          </a:custGeom>
          <a:solidFill>
            <a:schemeClr val="accent1"/>
          </a:solidFill>
          <a:ln w="508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0" bIns="72000" rtlCol="0" anchor="ctr">
            <a:noAutofit/>
          </a:bodyPr>
          <a:p>
            <a:pPr algn="ctr"/>
            <a:r>
              <a:rPr lang="zh-CN" altLang="en-US" sz="3200" dirty="0">
                <a:solidFill>
                  <a:schemeClr val="accent4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叁</a:t>
            </a:r>
            <a:endParaRPr lang="zh-CN" altLang="en-US" sz="3200" dirty="0">
              <a:solidFill>
                <a:schemeClr val="accent4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1048609" name="任意多边形: 形状 32"/>
          <p:cNvSpPr/>
          <p:nvPr/>
        </p:nvSpPr>
        <p:spPr>
          <a:xfrm>
            <a:off x="7700650" y="3574647"/>
            <a:ext cx="980734" cy="980735"/>
          </a:xfrm>
          <a:custGeom>
            <a:avLst/>
            <a:gdLst>
              <a:gd name="connsiteX0" fmla="*/ 0 w 1017767"/>
              <a:gd name="connsiteY0" fmla="*/ 508884 h 1017768"/>
              <a:gd name="connsiteX1" fmla="*/ 206276 w 1017767"/>
              <a:gd name="connsiteY1" fmla="*/ 255793 h 1017768"/>
              <a:gd name="connsiteX2" fmla="*/ 251258 w 1017767"/>
              <a:gd name="connsiteY2" fmla="*/ 251258 h 1017768"/>
              <a:gd name="connsiteX3" fmla="*/ 255792 w 1017767"/>
              <a:gd name="connsiteY3" fmla="*/ 206276 h 1017768"/>
              <a:gd name="connsiteX4" fmla="*/ 508884 w 1017767"/>
              <a:gd name="connsiteY4" fmla="*/ 0 h 1017768"/>
              <a:gd name="connsiteX5" fmla="*/ 761975 w 1017767"/>
              <a:gd name="connsiteY5" fmla="*/ 206276 h 1017768"/>
              <a:gd name="connsiteX6" fmla="*/ 766510 w 1017767"/>
              <a:gd name="connsiteY6" fmla="*/ 251258 h 1017768"/>
              <a:gd name="connsiteX7" fmla="*/ 811492 w 1017767"/>
              <a:gd name="connsiteY7" fmla="*/ 255793 h 1017768"/>
              <a:gd name="connsiteX8" fmla="*/ 1017767 w 1017767"/>
              <a:gd name="connsiteY8" fmla="*/ 508884 h 1017768"/>
              <a:gd name="connsiteX9" fmla="*/ 811492 w 1017767"/>
              <a:gd name="connsiteY9" fmla="*/ 761976 h 1017768"/>
              <a:gd name="connsiteX10" fmla="*/ 766510 w 1017767"/>
              <a:gd name="connsiteY10" fmla="*/ 766510 h 1017768"/>
              <a:gd name="connsiteX11" fmla="*/ 761975 w 1017767"/>
              <a:gd name="connsiteY11" fmla="*/ 811492 h 1017768"/>
              <a:gd name="connsiteX12" fmla="*/ 508884 w 1017767"/>
              <a:gd name="connsiteY12" fmla="*/ 1017768 h 1017768"/>
              <a:gd name="connsiteX13" fmla="*/ 255792 w 1017767"/>
              <a:gd name="connsiteY13" fmla="*/ 811492 h 1017768"/>
              <a:gd name="connsiteX14" fmla="*/ 251258 w 1017767"/>
              <a:gd name="connsiteY14" fmla="*/ 766510 h 1017768"/>
              <a:gd name="connsiteX15" fmla="*/ 206276 w 1017767"/>
              <a:gd name="connsiteY15" fmla="*/ 761976 h 1017768"/>
              <a:gd name="connsiteX16" fmla="*/ 0 w 1017767"/>
              <a:gd name="connsiteY16" fmla="*/ 508884 h 1017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17767" h="1017768">
                <a:moveTo>
                  <a:pt x="0" y="508884"/>
                </a:moveTo>
                <a:cubicBezTo>
                  <a:pt x="0" y="384042"/>
                  <a:pt x="88555" y="279882"/>
                  <a:pt x="206276" y="255793"/>
                </a:cubicBezTo>
                <a:lnTo>
                  <a:pt x="251258" y="251258"/>
                </a:lnTo>
                <a:lnTo>
                  <a:pt x="255792" y="206276"/>
                </a:lnTo>
                <a:cubicBezTo>
                  <a:pt x="279881" y="88555"/>
                  <a:pt x="384041" y="0"/>
                  <a:pt x="508884" y="0"/>
                </a:cubicBezTo>
                <a:cubicBezTo>
                  <a:pt x="633726" y="0"/>
                  <a:pt x="737886" y="88555"/>
                  <a:pt x="761975" y="206276"/>
                </a:cubicBezTo>
                <a:lnTo>
                  <a:pt x="766510" y="251258"/>
                </a:lnTo>
                <a:lnTo>
                  <a:pt x="811492" y="255793"/>
                </a:lnTo>
                <a:cubicBezTo>
                  <a:pt x="929213" y="279882"/>
                  <a:pt x="1017767" y="384042"/>
                  <a:pt x="1017767" y="508884"/>
                </a:cubicBezTo>
                <a:cubicBezTo>
                  <a:pt x="1017767" y="633727"/>
                  <a:pt x="929213" y="737886"/>
                  <a:pt x="811492" y="761976"/>
                </a:cubicBezTo>
                <a:lnTo>
                  <a:pt x="766510" y="766510"/>
                </a:lnTo>
                <a:lnTo>
                  <a:pt x="761975" y="811492"/>
                </a:lnTo>
                <a:cubicBezTo>
                  <a:pt x="737886" y="929213"/>
                  <a:pt x="633726" y="1017768"/>
                  <a:pt x="508884" y="1017768"/>
                </a:cubicBezTo>
                <a:cubicBezTo>
                  <a:pt x="384041" y="1017768"/>
                  <a:pt x="279881" y="929213"/>
                  <a:pt x="255792" y="811492"/>
                </a:cubicBezTo>
                <a:lnTo>
                  <a:pt x="251258" y="766510"/>
                </a:lnTo>
                <a:lnTo>
                  <a:pt x="206276" y="761976"/>
                </a:lnTo>
                <a:cubicBezTo>
                  <a:pt x="88555" y="737886"/>
                  <a:pt x="0" y="633727"/>
                  <a:pt x="0" y="508884"/>
                </a:cubicBezTo>
                <a:close/>
              </a:path>
            </a:pathLst>
          </a:custGeom>
          <a:solidFill>
            <a:schemeClr val="accent1"/>
          </a:solidFill>
          <a:ln w="508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0" bIns="72000" rtlCol="0" anchor="ctr">
            <a:noAutofit/>
          </a:bodyPr>
          <a:p>
            <a:pPr algn="ctr"/>
            <a:r>
              <a:rPr lang="zh-CN" altLang="en-US" sz="3200" dirty="0">
                <a:solidFill>
                  <a:schemeClr val="accent4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肆</a:t>
            </a:r>
            <a:endParaRPr lang="zh-CN" altLang="en-US" sz="3200" dirty="0">
              <a:solidFill>
                <a:schemeClr val="accent4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48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48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048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048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06" grpId="0" animBg="1"/>
      <p:bldP spid="1048607" grpId="0" animBg="1"/>
      <p:bldP spid="1048608" grpId="0" animBg="1"/>
      <p:bldP spid="104860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6" name="图片 15" descr="水里有鱼&#10;&#10;低可信度描述已自动生成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48618" name="任意多边形: 形状 4"/>
          <p:cNvSpPr/>
          <p:nvPr/>
        </p:nvSpPr>
        <p:spPr>
          <a:xfrm rot="5400000">
            <a:off x="4316705" y="688495"/>
            <a:ext cx="3558590" cy="3096000"/>
          </a:xfrm>
          <a:custGeom>
            <a:avLst/>
            <a:gdLst>
              <a:gd name="connsiteX0" fmla="*/ 0 w 3869768"/>
              <a:gd name="connsiteY0" fmla="*/ 1548000 h 3096000"/>
              <a:gd name="connsiteX1" fmla="*/ 1778 w 3869768"/>
              <a:gd name="connsiteY1" fmla="*/ 1545588 h 3096000"/>
              <a:gd name="connsiteX2" fmla="*/ 412048 w 3869768"/>
              <a:gd name="connsiteY2" fmla="*/ 1112796 h 3096000"/>
              <a:gd name="connsiteX3" fmla="*/ 748077 w 3869768"/>
              <a:gd name="connsiteY3" fmla="*/ 683058 h 3096000"/>
              <a:gd name="connsiteX4" fmla="*/ 902958 w 3869768"/>
              <a:gd name="connsiteY4" fmla="*/ 262806 h 3096000"/>
              <a:gd name="connsiteX5" fmla="*/ 1213084 w 3869768"/>
              <a:gd name="connsiteY5" fmla="*/ 0 h 3096000"/>
              <a:gd name="connsiteX6" fmla="*/ 1281891 w 3869768"/>
              <a:gd name="connsiteY6" fmla="*/ 0 h 3096000"/>
              <a:gd name="connsiteX7" fmla="*/ 1368000 w 3869768"/>
              <a:gd name="connsiteY7" fmla="*/ 0 h 3096000"/>
              <a:gd name="connsiteX8" fmla="*/ 3869768 w 3869768"/>
              <a:gd name="connsiteY8" fmla="*/ 0 h 3096000"/>
              <a:gd name="connsiteX9" fmla="*/ 3869768 w 3869768"/>
              <a:gd name="connsiteY9" fmla="*/ 3096000 h 3096000"/>
              <a:gd name="connsiteX10" fmla="*/ 1368000 w 3869768"/>
              <a:gd name="connsiteY10" fmla="*/ 3096000 h 3096000"/>
              <a:gd name="connsiteX11" fmla="*/ 1281891 w 3869768"/>
              <a:gd name="connsiteY11" fmla="*/ 3096000 h 3096000"/>
              <a:gd name="connsiteX12" fmla="*/ 1213084 w 3869768"/>
              <a:gd name="connsiteY12" fmla="*/ 3096000 h 3096000"/>
              <a:gd name="connsiteX13" fmla="*/ 902958 w 3869768"/>
              <a:gd name="connsiteY13" fmla="*/ 2833194 h 3096000"/>
              <a:gd name="connsiteX14" fmla="*/ 748077 w 3869768"/>
              <a:gd name="connsiteY14" fmla="*/ 2412942 h 3096000"/>
              <a:gd name="connsiteX15" fmla="*/ 412048 w 3869768"/>
              <a:gd name="connsiteY15" fmla="*/ 1983204 h 3096000"/>
              <a:gd name="connsiteX16" fmla="*/ 1778 w 3869768"/>
              <a:gd name="connsiteY16" fmla="*/ 1550412 h 30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869768" h="3096000">
                <a:moveTo>
                  <a:pt x="0" y="1548000"/>
                </a:moveTo>
                <a:lnTo>
                  <a:pt x="1778" y="1545588"/>
                </a:lnTo>
                <a:cubicBezTo>
                  <a:pt x="38076" y="1515122"/>
                  <a:pt x="341166" y="1369469"/>
                  <a:pt x="412048" y="1112796"/>
                </a:cubicBezTo>
                <a:cubicBezTo>
                  <a:pt x="493055" y="819455"/>
                  <a:pt x="655269" y="841382"/>
                  <a:pt x="748077" y="683058"/>
                </a:cubicBezTo>
                <a:cubicBezTo>
                  <a:pt x="840886" y="524733"/>
                  <a:pt x="813989" y="436084"/>
                  <a:pt x="902958" y="262806"/>
                </a:cubicBezTo>
                <a:cubicBezTo>
                  <a:pt x="991927" y="89529"/>
                  <a:pt x="1089978" y="27141"/>
                  <a:pt x="1213084" y="0"/>
                </a:cubicBezTo>
                <a:lnTo>
                  <a:pt x="1281891" y="0"/>
                </a:lnTo>
                <a:lnTo>
                  <a:pt x="1368000" y="0"/>
                </a:lnTo>
                <a:lnTo>
                  <a:pt x="3869768" y="0"/>
                </a:lnTo>
                <a:lnTo>
                  <a:pt x="3869768" y="3096000"/>
                </a:lnTo>
                <a:lnTo>
                  <a:pt x="1368000" y="3096000"/>
                </a:lnTo>
                <a:lnTo>
                  <a:pt x="1281891" y="3096000"/>
                </a:lnTo>
                <a:lnTo>
                  <a:pt x="1213084" y="3096000"/>
                </a:lnTo>
                <a:cubicBezTo>
                  <a:pt x="1089978" y="3068859"/>
                  <a:pt x="991927" y="3006471"/>
                  <a:pt x="902958" y="2833194"/>
                </a:cubicBezTo>
                <a:cubicBezTo>
                  <a:pt x="813989" y="2659916"/>
                  <a:pt x="840886" y="2571267"/>
                  <a:pt x="748077" y="2412942"/>
                </a:cubicBezTo>
                <a:cubicBezTo>
                  <a:pt x="655269" y="2254618"/>
                  <a:pt x="493055" y="2276545"/>
                  <a:pt x="412048" y="1983204"/>
                </a:cubicBezTo>
                <a:cubicBezTo>
                  <a:pt x="341166" y="1726531"/>
                  <a:pt x="38076" y="1580878"/>
                  <a:pt x="1778" y="1550412"/>
                </a:cubicBezTo>
                <a:close/>
              </a:path>
            </a:pathLst>
          </a:custGeom>
          <a:solidFill>
            <a:schemeClr val="accent1"/>
          </a:solidFill>
          <a:ln w="76200">
            <a:gradFill>
              <a:gsLst>
                <a:gs pos="0">
                  <a:schemeClr val="bg2">
                    <a:lumMod val="75000"/>
                  </a:schemeClr>
                </a:gs>
                <a:gs pos="50000">
                  <a:schemeClr val="bg2">
                    <a:lumMod val="90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223964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pic>
        <p:nvPicPr>
          <p:cNvPr id="2097157" name="图片 5"/>
          <p:cNvPicPr>
            <a:picLocks noChangeAspect="1"/>
          </p:cNvPicPr>
          <p:nvPr/>
        </p:nvPicPr>
        <p:blipFill>
          <a:blip r:embed="rId2">
            <a:alphaModFix amt="0"/>
          </a:blip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921137 h 6858000"/>
              <a:gd name="connsiteX1" fmla="*/ 0 w 12192000"/>
              <a:gd name="connsiteY1" fmla="*/ 6858000 h 6858000"/>
              <a:gd name="connsiteX2" fmla="*/ 12192000 w 12192000"/>
              <a:gd name="connsiteY2" fmla="*/ 6858000 h 6858000"/>
              <a:gd name="connsiteX3" fmla="*/ 12192000 w 12192000"/>
              <a:gd name="connsiteY3" fmla="*/ 921147 h 6858000"/>
              <a:gd name="connsiteX4" fmla="*/ 12168342 w 12192000"/>
              <a:gd name="connsiteY4" fmla="*/ 1038329 h 6858000"/>
              <a:gd name="connsiteX5" fmla="*/ 11890927 w 12192000"/>
              <a:gd name="connsiteY5" fmla="*/ 1222212 h 6858000"/>
              <a:gd name="connsiteX6" fmla="*/ 9294862 w 12192000"/>
              <a:gd name="connsiteY6" fmla="*/ 1222212 h 6858000"/>
              <a:gd name="connsiteX7" fmla="*/ 9137120 w 12192000"/>
              <a:gd name="connsiteY7" fmla="*/ 1299672 h 6858000"/>
              <a:gd name="connsiteX8" fmla="*/ 7809824 w 12192000"/>
              <a:gd name="connsiteY8" fmla="*/ 1774413 h 6858000"/>
              <a:gd name="connsiteX9" fmla="*/ 6105494 w 12192000"/>
              <a:gd name="connsiteY9" fmla="*/ 2535943 h 6858000"/>
              <a:gd name="connsiteX10" fmla="*/ 6095997 w 12192000"/>
              <a:gd name="connsiteY10" fmla="*/ 2539244 h 6858000"/>
              <a:gd name="connsiteX11" fmla="*/ 6086499 w 12192000"/>
              <a:gd name="connsiteY11" fmla="*/ 2535943 h 6858000"/>
              <a:gd name="connsiteX12" fmla="*/ 4382169 w 12192000"/>
              <a:gd name="connsiteY12" fmla="*/ 1774413 h 6858000"/>
              <a:gd name="connsiteX13" fmla="*/ 3054874 w 12192000"/>
              <a:gd name="connsiteY13" fmla="*/ 1299672 h 6858000"/>
              <a:gd name="connsiteX14" fmla="*/ 2897132 w 12192000"/>
              <a:gd name="connsiteY14" fmla="*/ 1222212 h 6858000"/>
              <a:gd name="connsiteX15" fmla="*/ 301075 w 12192000"/>
              <a:gd name="connsiteY15" fmla="*/ 1222212 h 6858000"/>
              <a:gd name="connsiteX16" fmla="*/ 0 w 12192000"/>
              <a:gd name="connsiteY16" fmla="*/ 921137 h 6858000"/>
              <a:gd name="connsiteX17" fmla="*/ 6110871 w 12192000"/>
              <a:gd name="connsiteY17" fmla="*/ 0 h 6858000"/>
              <a:gd name="connsiteX18" fmla="*/ 6081123 w 12192000"/>
              <a:gd name="connsiteY18" fmla="*/ 0 h 6858000"/>
              <a:gd name="connsiteX19" fmla="*/ 6095997 w 12192000"/>
              <a:gd name="connsiteY19" fmla="*/ 25000 h 6858000"/>
              <a:gd name="connsiteX20" fmla="*/ 12192000 w 12192000"/>
              <a:gd name="connsiteY20" fmla="*/ 0 h 6858000"/>
              <a:gd name="connsiteX21" fmla="*/ 12191997 w 12192000"/>
              <a:gd name="connsiteY21" fmla="*/ 0 h 6858000"/>
              <a:gd name="connsiteX22" fmla="*/ 12191997 w 12192000"/>
              <a:gd name="connsiteY22" fmla="*/ 284565 h 6858000"/>
              <a:gd name="connsiteX23" fmla="*/ 12192000 w 12192000"/>
              <a:gd name="connsiteY23" fmla="*/ 28456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2192000" h="6858000">
                <a:moveTo>
                  <a:pt x="0" y="921137"/>
                </a:moveTo>
                <a:lnTo>
                  <a:pt x="0" y="6858000"/>
                </a:lnTo>
                <a:lnTo>
                  <a:pt x="12192000" y="6858000"/>
                </a:lnTo>
                <a:lnTo>
                  <a:pt x="12192000" y="921147"/>
                </a:lnTo>
                <a:lnTo>
                  <a:pt x="12168342" y="1038329"/>
                </a:lnTo>
                <a:cubicBezTo>
                  <a:pt x="12122636" y="1146389"/>
                  <a:pt x="12015636" y="1222212"/>
                  <a:pt x="11890927" y="1222212"/>
                </a:cubicBezTo>
                <a:lnTo>
                  <a:pt x="9294862" y="1222212"/>
                </a:lnTo>
                <a:lnTo>
                  <a:pt x="9137120" y="1299672"/>
                </a:lnTo>
                <a:cubicBezTo>
                  <a:pt x="8844226" y="1464080"/>
                  <a:pt x="8676202" y="1661641"/>
                  <a:pt x="7809824" y="1774413"/>
                </a:cubicBezTo>
                <a:cubicBezTo>
                  <a:pt x="6799050" y="1905981"/>
                  <a:pt x="6225471" y="2468569"/>
                  <a:pt x="6105494" y="2535943"/>
                </a:cubicBezTo>
                <a:lnTo>
                  <a:pt x="6095997" y="2539244"/>
                </a:lnTo>
                <a:lnTo>
                  <a:pt x="6086499" y="2535943"/>
                </a:lnTo>
                <a:cubicBezTo>
                  <a:pt x="5966522" y="2468569"/>
                  <a:pt x="5392943" y="1905980"/>
                  <a:pt x="4382169" y="1774413"/>
                </a:cubicBezTo>
                <a:cubicBezTo>
                  <a:pt x="3515792" y="1661641"/>
                  <a:pt x="3347767" y="1464080"/>
                  <a:pt x="3054874" y="1299672"/>
                </a:cubicBezTo>
                <a:lnTo>
                  <a:pt x="2897132" y="1222212"/>
                </a:lnTo>
                <a:lnTo>
                  <a:pt x="301075" y="1222212"/>
                </a:lnTo>
                <a:cubicBezTo>
                  <a:pt x="134796" y="1222212"/>
                  <a:pt x="0" y="1087416"/>
                  <a:pt x="0" y="921137"/>
                </a:cubicBezTo>
                <a:close/>
                <a:moveTo>
                  <a:pt x="6110871" y="0"/>
                </a:moveTo>
                <a:lnTo>
                  <a:pt x="6081123" y="0"/>
                </a:lnTo>
                <a:lnTo>
                  <a:pt x="6095997" y="25000"/>
                </a:lnTo>
                <a:close/>
                <a:moveTo>
                  <a:pt x="12192000" y="0"/>
                </a:moveTo>
                <a:lnTo>
                  <a:pt x="12191997" y="0"/>
                </a:lnTo>
                <a:lnTo>
                  <a:pt x="12191997" y="284565"/>
                </a:lnTo>
                <a:lnTo>
                  <a:pt x="12192000" y="284565"/>
                </a:lnTo>
                <a:close/>
              </a:path>
            </a:pathLst>
          </a:custGeom>
          <a:solidFill>
            <a:schemeClr val="bg2"/>
          </a:solidFill>
        </p:spPr>
      </p:pic>
      <p:sp>
        <p:nvSpPr>
          <p:cNvPr id="1048619" name="文本框 6"/>
          <p:cNvSpPr txBox="1"/>
          <p:nvPr/>
        </p:nvSpPr>
        <p:spPr>
          <a:xfrm>
            <a:off x="5462337" y="965201"/>
            <a:ext cx="1267326" cy="106934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F4E1BA"/>
                </a:solidFill>
                <a:effectLst/>
                <a:uLnTx/>
                <a:uFillTx/>
                <a:latin typeface="华文行楷" panose="02010800040101010101" pitchFamily="2" charset="-122"/>
                <a:ea typeface="华文行楷" panose="02010800040101010101" pitchFamily="2" charset="-122"/>
              </a:rPr>
              <a:t>壹</a:t>
            </a:r>
            <a:endParaRPr kumimoji="0" lang="zh-CN" altLang="en-US" sz="6600" b="0" i="0" u="none" strike="noStrike" kern="1200" cap="none" spc="0" normalizeH="0" baseline="0" noProof="0" dirty="0">
              <a:ln>
                <a:noFill/>
              </a:ln>
              <a:solidFill>
                <a:srgbClr val="F4E1BA"/>
              </a:solidFill>
              <a:effectLst/>
              <a:uLnTx/>
              <a:uFillTx/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1048620" name="任意多边形: 形状 7"/>
          <p:cNvSpPr/>
          <p:nvPr/>
        </p:nvSpPr>
        <p:spPr>
          <a:xfrm rot="16200000">
            <a:off x="5179654" y="-4258517"/>
            <a:ext cx="1832695" cy="12192002"/>
          </a:xfrm>
          <a:custGeom>
            <a:avLst/>
            <a:gdLst>
              <a:gd name="connsiteX0" fmla="*/ 1832695 w 1832695"/>
              <a:gd name="connsiteY0" fmla="*/ 0 h 12192002"/>
              <a:gd name="connsiteX1" fmla="*/ 1531620 w 1832695"/>
              <a:gd name="connsiteY1" fmla="*/ 301075 h 12192002"/>
              <a:gd name="connsiteX2" fmla="*/ 1531620 w 1832695"/>
              <a:gd name="connsiteY2" fmla="*/ 2897140 h 12192002"/>
              <a:gd name="connsiteX3" fmla="*/ 1531618 w 1832695"/>
              <a:gd name="connsiteY3" fmla="*/ 2897143 h 12192002"/>
              <a:gd name="connsiteX4" fmla="*/ 1531618 w 1832695"/>
              <a:gd name="connsiteY4" fmla="*/ 2923240 h 12192002"/>
              <a:gd name="connsiteX5" fmla="*/ 1467648 w 1832695"/>
              <a:gd name="connsiteY5" fmla="*/ 3054877 h 12192002"/>
              <a:gd name="connsiteX6" fmla="*/ 997835 w 1832695"/>
              <a:gd name="connsiteY6" fmla="*/ 4382173 h 12192002"/>
              <a:gd name="connsiteX7" fmla="*/ 244209 w 1832695"/>
              <a:gd name="connsiteY7" fmla="*/ 6086502 h 12192002"/>
              <a:gd name="connsiteX8" fmla="*/ 240942 w 1832695"/>
              <a:gd name="connsiteY8" fmla="*/ 6096000 h 12192002"/>
              <a:gd name="connsiteX9" fmla="*/ 244209 w 1832695"/>
              <a:gd name="connsiteY9" fmla="*/ 6105498 h 12192002"/>
              <a:gd name="connsiteX10" fmla="*/ 997835 w 1832695"/>
              <a:gd name="connsiteY10" fmla="*/ 7809828 h 12192002"/>
              <a:gd name="connsiteX11" fmla="*/ 1467648 w 1832695"/>
              <a:gd name="connsiteY11" fmla="*/ 9137124 h 12192002"/>
              <a:gd name="connsiteX12" fmla="*/ 1531618 w 1832695"/>
              <a:gd name="connsiteY12" fmla="*/ 9268760 h 12192002"/>
              <a:gd name="connsiteX13" fmla="*/ 1531618 w 1832695"/>
              <a:gd name="connsiteY13" fmla="*/ 9294867 h 12192002"/>
              <a:gd name="connsiteX14" fmla="*/ 1531619 w 1832695"/>
              <a:gd name="connsiteY14" fmla="*/ 9294870 h 12192002"/>
              <a:gd name="connsiteX15" fmla="*/ 1531619 w 1832695"/>
              <a:gd name="connsiteY15" fmla="*/ 11890927 h 12192002"/>
              <a:gd name="connsiteX16" fmla="*/ 1832694 w 1832695"/>
              <a:gd name="connsiteY16" fmla="*/ 12192002 h 12192002"/>
              <a:gd name="connsiteX17" fmla="*/ 1709707 w 1832695"/>
              <a:gd name="connsiteY17" fmla="*/ 12192002 h 12192002"/>
              <a:gd name="connsiteX18" fmla="*/ 1408632 w 1832695"/>
              <a:gd name="connsiteY18" fmla="*/ 11890927 h 12192002"/>
              <a:gd name="connsiteX19" fmla="*/ 1408632 w 1832695"/>
              <a:gd name="connsiteY19" fmla="*/ 9305070 h 12192002"/>
              <a:gd name="connsiteX20" fmla="*/ 1405969 w 1832695"/>
              <a:gd name="connsiteY20" fmla="*/ 9297788 h 12192002"/>
              <a:gd name="connsiteX21" fmla="*/ 815590 w 1832695"/>
              <a:gd name="connsiteY21" fmla="*/ 7809828 h 12192002"/>
              <a:gd name="connsiteX22" fmla="*/ 3520 w 1832695"/>
              <a:gd name="connsiteY22" fmla="*/ 6105498 h 12192002"/>
              <a:gd name="connsiteX23" fmla="*/ 0 w 1832695"/>
              <a:gd name="connsiteY23" fmla="*/ 6096000 h 12192002"/>
              <a:gd name="connsiteX24" fmla="*/ 3520 w 1832695"/>
              <a:gd name="connsiteY24" fmla="*/ 6086502 h 12192002"/>
              <a:gd name="connsiteX25" fmla="*/ 815590 w 1832695"/>
              <a:gd name="connsiteY25" fmla="*/ 4382173 h 12192002"/>
              <a:gd name="connsiteX26" fmla="*/ 1405969 w 1832695"/>
              <a:gd name="connsiteY26" fmla="*/ 2894213 h 12192002"/>
              <a:gd name="connsiteX27" fmla="*/ 1408633 w 1832695"/>
              <a:gd name="connsiteY27" fmla="*/ 2886931 h 12192002"/>
              <a:gd name="connsiteX28" fmla="*/ 1408633 w 1832695"/>
              <a:gd name="connsiteY28" fmla="*/ 301075 h 12192002"/>
              <a:gd name="connsiteX29" fmla="*/ 1709708 w 1832695"/>
              <a:gd name="connsiteY29" fmla="*/ 0 h 12192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832695" h="12192002">
                <a:moveTo>
                  <a:pt x="1832695" y="0"/>
                </a:moveTo>
                <a:cubicBezTo>
                  <a:pt x="1666416" y="0"/>
                  <a:pt x="1531620" y="134796"/>
                  <a:pt x="1531620" y="301075"/>
                </a:cubicBezTo>
                <a:lnTo>
                  <a:pt x="1531620" y="2897140"/>
                </a:lnTo>
                <a:lnTo>
                  <a:pt x="1531618" y="2897143"/>
                </a:lnTo>
                <a:lnTo>
                  <a:pt x="1531618" y="2923240"/>
                </a:lnTo>
                <a:lnTo>
                  <a:pt x="1467648" y="3054877"/>
                </a:lnTo>
                <a:cubicBezTo>
                  <a:pt x="1304947" y="3347771"/>
                  <a:pt x="1109437" y="3515796"/>
                  <a:pt x="997835" y="4382173"/>
                </a:cubicBezTo>
                <a:cubicBezTo>
                  <a:pt x="867633" y="5392947"/>
                  <a:pt x="310884" y="5966526"/>
                  <a:pt x="244209" y="6086502"/>
                </a:cubicBezTo>
                <a:lnTo>
                  <a:pt x="240942" y="6096000"/>
                </a:lnTo>
                <a:lnTo>
                  <a:pt x="244209" y="6105498"/>
                </a:lnTo>
                <a:cubicBezTo>
                  <a:pt x="310884" y="6225475"/>
                  <a:pt x="867633" y="6799054"/>
                  <a:pt x="997835" y="7809828"/>
                </a:cubicBezTo>
                <a:cubicBezTo>
                  <a:pt x="1109436" y="8676206"/>
                  <a:pt x="1304947" y="8844230"/>
                  <a:pt x="1467648" y="9137124"/>
                </a:cubicBezTo>
                <a:lnTo>
                  <a:pt x="1531618" y="9268760"/>
                </a:lnTo>
                <a:lnTo>
                  <a:pt x="1531618" y="9294867"/>
                </a:lnTo>
                <a:lnTo>
                  <a:pt x="1531619" y="9294870"/>
                </a:lnTo>
                <a:lnTo>
                  <a:pt x="1531619" y="11890927"/>
                </a:lnTo>
                <a:cubicBezTo>
                  <a:pt x="1531619" y="12057206"/>
                  <a:pt x="1666415" y="12192002"/>
                  <a:pt x="1832694" y="12192002"/>
                </a:cubicBezTo>
                <a:lnTo>
                  <a:pt x="1709707" y="12192002"/>
                </a:lnTo>
                <a:cubicBezTo>
                  <a:pt x="1543428" y="12192002"/>
                  <a:pt x="1408632" y="12057206"/>
                  <a:pt x="1408632" y="11890927"/>
                </a:cubicBezTo>
                <a:lnTo>
                  <a:pt x="1408632" y="9305070"/>
                </a:lnTo>
                <a:lnTo>
                  <a:pt x="1405969" y="9297788"/>
                </a:lnTo>
                <a:cubicBezTo>
                  <a:pt x="1219254" y="8880840"/>
                  <a:pt x="955889" y="8820602"/>
                  <a:pt x="815590" y="7809828"/>
                </a:cubicBezTo>
                <a:cubicBezTo>
                  <a:pt x="675291" y="6799054"/>
                  <a:pt x="75366" y="6225475"/>
                  <a:pt x="3520" y="6105498"/>
                </a:cubicBezTo>
                <a:lnTo>
                  <a:pt x="0" y="6096000"/>
                </a:lnTo>
                <a:lnTo>
                  <a:pt x="3520" y="6086502"/>
                </a:lnTo>
                <a:cubicBezTo>
                  <a:pt x="75366" y="5966526"/>
                  <a:pt x="675291" y="5392947"/>
                  <a:pt x="815590" y="4382173"/>
                </a:cubicBezTo>
                <a:cubicBezTo>
                  <a:pt x="955889" y="3371399"/>
                  <a:pt x="1219254" y="3311162"/>
                  <a:pt x="1405969" y="2894213"/>
                </a:cubicBezTo>
                <a:lnTo>
                  <a:pt x="1408633" y="2886931"/>
                </a:lnTo>
                <a:lnTo>
                  <a:pt x="1408633" y="301075"/>
                </a:lnTo>
                <a:cubicBezTo>
                  <a:pt x="1408633" y="134796"/>
                  <a:pt x="1543429" y="0"/>
                  <a:pt x="1709708" y="0"/>
                </a:cubicBezTo>
                <a:close/>
              </a:path>
            </a:pathLst>
          </a:custGeom>
          <a:gradFill>
            <a:gsLst>
              <a:gs pos="0">
                <a:srgbClr val="FCF2D2"/>
              </a:gs>
              <a:gs pos="50000">
                <a:srgbClr val="AD8F66"/>
              </a:gs>
              <a:gs pos="100000">
                <a:srgbClr val="FCF2D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>
              <a:solidFill>
                <a:prstClr val="white"/>
              </a:solidFill>
              <a:latin typeface="等线" panose="02010600030101010101" charset="-122"/>
              <a:ea typeface="等线" panose="02010600030101010101" charset="-122"/>
            </a:endParaRPr>
          </a:p>
        </p:txBody>
      </p:sp>
      <p:sp>
        <p:nvSpPr>
          <p:cNvPr id="1048621" name="文本框 8"/>
          <p:cNvSpPr txBox="1"/>
          <p:nvPr/>
        </p:nvSpPr>
        <p:spPr>
          <a:xfrm>
            <a:off x="1447301" y="2993444"/>
            <a:ext cx="10328560" cy="26670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zh-CN" altLang="en-US"/>
          </a:p>
        </p:txBody>
      </p:sp>
      <p:sp>
        <p:nvSpPr>
          <p:cNvPr id="1048622" name="文本框 9"/>
          <p:cNvSpPr txBox="1"/>
          <p:nvPr/>
        </p:nvSpPr>
        <p:spPr>
          <a:xfrm>
            <a:off x="885190" y="3357880"/>
            <a:ext cx="10654665" cy="2705735"/>
          </a:xfrm>
          <a:prstGeom prst="rect">
            <a:avLst/>
          </a:prstGeom>
          <a:noFill/>
        </p:spPr>
        <p:txBody>
          <a:bodyPr wrap="square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4800" b="0" i="0" u="none" strike="noStrike" kern="1200" cap="none" spc="0" normalizeH="0" baseline="0" noProof="0" dirty="0">
                <a:ln>
                  <a:noFill/>
                </a:ln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演示佛系体" panose="00000500000000000000" charset="-122"/>
              </a:rPr>
              <a:t>D</a:t>
            </a:r>
            <a:r>
              <a:rPr kumimoji="0" lang="en-US" altLang="zh-CN" sz="4800" b="0" i="0" u="none" strike="noStrike" kern="1200" cap="none" spc="0" normalizeH="0" baseline="0" noProof="0" dirty="0">
                <a:ln>
                  <a:noFill/>
                </a:ln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演示佛系体" panose="00000500000000000000" charset="-122"/>
              </a:rPr>
              <a:t>a</a:t>
            </a:r>
            <a:r>
              <a:rPr kumimoji="0" lang="en-US" altLang="zh-CN" sz="4800" b="0" i="0" u="none" strike="noStrike" kern="1200" cap="none" spc="0" normalizeH="0" baseline="0" noProof="0" dirty="0">
                <a:ln>
                  <a:noFill/>
                </a:ln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演示佛系体" panose="00000500000000000000" charset="-122"/>
              </a:rPr>
              <a:t>i</a:t>
            </a:r>
            <a:r>
              <a:rPr kumimoji="0" lang="en-US" altLang="zh-CN" sz="4800" b="0" i="0" u="none" strike="noStrike" kern="1200" cap="none" spc="0" normalizeH="0" baseline="0" noProof="0" dirty="0">
                <a:ln>
                  <a:noFill/>
                </a:ln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演示佛系体" panose="00000500000000000000" charset="-122"/>
              </a:rPr>
              <a:t>l</a:t>
            </a:r>
            <a:r>
              <a:rPr kumimoji="0" lang="en-US" altLang="zh-CN" sz="4800" b="0" i="0" u="none" strike="noStrike" kern="1200" cap="none" spc="0" normalizeH="0" baseline="0" noProof="0" dirty="0">
                <a:ln>
                  <a:noFill/>
                </a:ln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演示佛系体" panose="00000500000000000000" charset="-122"/>
              </a:rPr>
              <a:t>y</a:t>
            </a:r>
            <a:r>
              <a:rPr kumimoji="0" lang="en-US" altLang="zh-CN" sz="4800" b="0" i="0" u="none" strike="noStrike" kern="1200" cap="none" spc="0" normalizeH="0" baseline="0" noProof="0" dirty="0">
                <a:ln>
                  <a:noFill/>
                </a:ln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演示佛系体" panose="00000500000000000000" charset="-122"/>
              </a:rPr>
              <a:t> </a:t>
            </a:r>
            <a:r>
              <a:rPr kumimoji="0" lang="en-US" altLang="zh-CN" sz="4800" b="0" i="0" u="none" strike="noStrike" kern="1200" cap="none" spc="0" normalizeH="0" baseline="0" noProof="0" dirty="0">
                <a:ln>
                  <a:noFill/>
                </a:ln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演示佛系体" panose="00000500000000000000" charset="-122"/>
              </a:rPr>
              <a:t>R</a:t>
            </a:r>
            <a:r>
              <a:rPr kumimoji="0" lang="en-US" altLang="zh-CN" sz="4800" b="0" i="0" u="none" strike="noStrike" kern="1200" cap="none" spc="0" normalizeH="0" baseline="0" noProof="0" dirty="0">
                <a:ln>
                  <a:noFill/>
                </a:ln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演示佛系体" panose="00000500000000000000" charset="-122"/>
              </a:rPr>
              <a:t>o</a:t>
            </a:r>
            <a:r>
              <a:rPr kumimoji="0" lang="en-US" altLang="zh-CN" sz="4800" b="0" i="0" u="none" strike="noStrike" kern="1200" cap="none" spc="0" normalizeH="0" baseline="0" noProof="0" dirty="0">
                <a:ln>
                  <a:noFill/>
                </a:ln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演示佛系体" panose="00000500000000000000" charset="-122"/>
              </a:rPr>
              <a:t>u</a:t>
            </a:r>
            <a:r>
              <a:rPr kumimoji="0" lang="en-US" altLang="zh-CN" sz="4800" b="0" i="0" u="none" strike="noStrike" kern="1200" cap="none" spc="0" normalizeH="0" baseline="0" noProof="0" dirty="0">
                <a:ln>
                  <a:noFill/>
                </a:ln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演示佛系体" panose="00000500000000000000" charset="-122"/>
              </a:rPr>
              <a:t>t</a:t>
            </a:r>
            <a:r>
              <a:rPr kumimoji="0" lang="en-US" altLang="zh-CN" sz="4800" b="0" i="0" u="none" strike="noStrike" kern="1200" cap="none" spc="0" normalizeH="0" baseline="0" noProof="0" dirty="0">
                <a:ln>
                  <a:noFill/>
                </a:ln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演示佛系体" panose="00000500000000000000" charset="-122"/>
              </a:rPr>
              <a:t>i</a:t>
            </a:r>
            <a:r>
              <a:rPr kumimoji="0" lang="en-US" altLang="zh-CN" sz="4800" b="0" i="0" u="none" strike="noStrike" kern="1200" cap="none" spc="0" normalizeH="0" baseline="0" noProof="0" dirty="0">
                <a:ln>
                  <a:noFill/>
                </a:ln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演示佛系体" panose="00000500000000000000" charset="-122"/>
              </a:rPr>
              <a:t>n</a:t>
            </a:r>
            <a:r>
              <a:rPr kumimoji="0" lang="en-US" altLang="zh-CN" sz="4800" b="0" i="0" u="none" strike="noStrike" kern="1200" cap="none" spc="0" normalizeH="0" baseline="0" noProof="0" dirty="0">
                <a:ln>
                  <a:noFill/>
                </a:ln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演示佛系体" panose="00000500000000000000" charset="-122"/>
              </a:rPr>
              <a:t>e</a:t>
            </a:r>
            <a:r>
              <a:rPr kumimoji="0" lang="en-US" altLang="zh-CN" sz="4800" b="0" i="0" u="none" strike="noStrike" kern="1200" cap="none" spc="0" normalizeH="0" baseline="0" noProof="0" dirty="0">
                <a:ln>
                  <a:noFill/>
                </a:ln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演示佛系体" panose="00000500000000000000" charset="-122"/>
              </a:rPr>
              <a:t> </a:t>
            </a:r>
            <a:r>
              <a:rPr kumimoji="0" lang="en-US" altLang="zh-CN" sz="4800" b="0" i="0" u="none" strike="noStrike" kern="1200" cap="none" spc="0" normalizeH="0" baseline="0" noProof="0" dirty="0">
                <a:ln>
                  <a:noFill/>
                </a:ln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演示佛系体" panose="00000500000000000000" charset="-122"/>
              </a:rPr>
              <a:t>S</a:t>
            </a:r>
            <a:r>
              <a:rPr kumimoji="0" lang="en-US" altLang="zh-CN" sz="4800" b="0" i="0" u="none" strike="noStrike" kern="1200" cap="none" spc="0" normalizeH="0" baseline="0" noProof="0" dirty="0">
                <a:ln>
                  <a:noFill/>
                </a:ln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演示佛系体" panose="00000500000000000000" charset="-122"/>
              </a:rPr>
              <a:t>c</a:t>
            </a:r>
            <a:r>
              <a:rPr kumimoji="0" lang="en-US" altLang="zh-CN" sz="4800" b="0" i="0" u="none" strike="noStrike" kern="1200" cap="none" spc="0" normalizeH="0" baseline="0" noProof="0" dirty="0">
                <a:ln>
                  <a:noFill/>
                </a:ln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演示佛系体" panose="00000500000000000000" charset="-122"/>
              </a:rPr>
              <a:t>h</a:t>
            </a:r>
            <a:r>
              <a:rPr kumimoji="0" lang="en-US" altLang="zh-CN" sz="4800" b="0" i="0" u="none" strike="noStrike" kern="1200" cap="none" spc="0" normalizeH="0" baseline="0" noProof="0" dirty="0">
                <a:ln>
                  <a:noFill/>
                </a:ln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演示佛系体" panose="00000500000000000000" charset="-122"/>
              </a:rPr>
              <a:t>e</a:t>
            </a:r>
            <a:r>
              <a:rPr kumimoji="0" lang="en-US" altLang="zh-CN" sz="4800" b="0" i="0" u="none" strike="noStrike" kern="1200" cap="none" spc="0" normalizeH="0" baseline="0" noProof="0" dirty="0">
                <a:ln>
                  <a:noFill/>
                </a:ln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演示佛系体" panose="00000500000000000000" charset="-122"/>
              </a:rPr>
              <a:t>d</a:t>
            </a:r>
            <a:r>
              <a:rPr kumimoji="0" lang="en-US" altLang="zh-CN" sz="4800" b="0" i="0" u="none" strike="noStrike" kern="1200" cap="none" spc="0" normalizeH="0" baseline="0" noProof="0" dirty="0">
                <a:ln>
                  <a:noFill/>
                </a:ln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演示佛系体" panose="00000500000000000000" charset="-122"/>
              </a:rPr>
              <a:t>u</a:t>
            </a:r>
            <a:r>
              <a:rPr kumimoji="0" lang="en-US" altLang="zh-CN" sz="4800" b="0" i="0" u="none" strike="noStrike" kern="1200" cap="none" spc="0" normalizeH="0" baseline="0" noProof="0" dirty="0">
                <a:ln>
                  <a:noFill/>
                </a:ln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演示佛系体" panose="00000500000000000000" charset="-122"/>
              </a:rPr>
              <a:t>l</a:t>
            </a:r>
            <a:r>
              <a:rPr kumimoji="0" lang="en-US" altLang="zh-CN" sz="4800" b="0" i="0" u="none" strike="noStrike" kern="1200" cap="none" spc="0" normalizeH="0" baseline="0" noProof="0" dirty="0">
                <a:ln>
                  <a:noFill/>
                </a:ln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演示佛系体" panose="00000500000000000000" charset="-122"/>
              </a:rPr>
              <a:t>e</a:t>
            </a:r>
            <a:endParaRPr lang="zh-CN" altLang="en-US" sz="4800"/>
          </a:p>
        </p:txBody>
      </p:sp>
      <p:sp>
        <p:nvSpPr>
          <p:cNvPr id="1048623" name="文本框 10"/>
          <p:cNvSpPr txBox="1"/>
          <p:nvPr/>
        </p:nvSpPr>
        <p:spPr>
          <a:xfrm>
            <a:off x="2754575" y="4824282"/>
            <a:ext cx="6682851" cy="18161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zh-CN" sz="1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阿里巴巴普惠体 Light" panose="00020600040101010101" pitchFamily="18" charset="-122"/>
            </a:endParaRPr>
          </a:p>
        </p:txBody>
      </p:sp>
      <p:pic>
        <p:nvPicPr>
          <p:cNvPr id="2097158" name="图片 11" descr="图片包含 小, 桌子, 飞行&#10;&#10;描述已自动生成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 flipH="1">
            <a:off x="538977" y="3522399"/>
            <a:ext cx="1269891" cy="1158081"/>
          </a:xfrm>
          <a:prstGeom prst="rect">
            <a:avLst/>
          </a:prstGeom>
          <a:effectLst/>
        </p:spPr>
      </p:pic>
      <p:sp>
        <p:nvSpPr>
          <p:cNvPr id="1048624" name="图形 82"/>
          <p:cNvSpPr/>
          <p:nvPr/>
        </p:nvSpPr>
        <p:spPr>
          <a:xfrm flipH="1" flipV="1">
            <a:off x="8435872" y="1761274"/>
            <a:ext cx="3521328" cy="1674628"/>
          </a:xfrm>
          <a:custGeom>
            <a:avLst/>
            <a:gdLst>
              <a:gd name="connsiteX0" fmla="*/ 749065 w 3521328"/>
              <a:gd name="connsiteY0" fmla="*/ 1644347 h 1674628"/>
              <a:gd name="connsiteX1" fmla="*/ 970340 w 3521328"/>
              <a:gd name="connsiteY1" fmla="*/ 1672927 h 1674628"/>
              <a:gd name="connsiteX2" fmla="*/ 1098142 w 3521328"/>
              <a:gd name="connsiteY2" fmla="*/ 1564218 h 1674628"/>
              <a:gd name="connsiteX3" fmla="*/ 1109286 w 3521328"/>
              <a:gd name="connsiteY3" fmla="*/ 1562738 h 1674628"/>
              <a:gd name="connsiteX4" fmla="*/ 1104478 w 3521328"/>
              <a:gd name="connsiteY4" fmla="*/ 1528727 h 1674628"/>
              <a:gd name="connsiteX5" fmla="*/ 1367263 w 3521328"/>
              <a:gd name="connsiteY5" fmla="*/ 1470011 h 1674628"/>
              <a:gd name="connsiteX6" fmla="*/ 1333306 w 3521328"/>
              <a:gd name="connsiteY6" fmla="*/ 1311430 h 1674628"/>
              <a:gd name="connsiteX7" fmla="*/ 1045489 w 3521328"/>
              <a:gd name="connsiteY7" fmla="*/ 1270699 h 1674628"/>
              <a:gd name="connsiteX8" fmla="*/ 1007784 w 3521328"/>
              <a:gd name="connsiteY8" fmla="*/ 1173108 h 1674628"/>
              <a:gd name="connsiteX9" fmla="*/ 1125656 w 3521328"/>
              <a:gd name="connsiteY9" fmla="*/ 1172949 h 1674628"/>
              <a:gd name="connsiteX10" fmla="*/ 1397683 w 3521328"/>
              <a:gd name="connsiteY10" fmla="*/ 1273292 h 1674628"/>
              <a:gd name="connsiteX11" fmla="*/ 1444842 w 3521328"/>
              <a:gd name="connsiteY11" fmla="*/ 1445045 h 1674628"/>
              <a:gd name="connsiteX12" fmla="*/ 1566042 w 3521328"/>
              <a:gd name="connsiteY12" fmla="*/ 1512752 h 1674628"/>
              <a:gd name="connsiteX13" fmla="*/ 1771106 w 3521328"/>
              <a:gd name="connsiteY13" fmla="*/ 1502490 h 1674628"/>
              <a:gd name="connsiteX14" fmla="*/ 1831416 w 3521328"/>
              <a:gd name="connsiteY14" fmla="*/ 1420924 h 1674628"/>
              <a:gd name="connsiteX15" fmla="*/ 1713173 w 3521328"/>
              <a:gd name="connsiteY15" fmla="*/ 1247109 h 1674628"/>
              <a:gd name="connsiteX16" fmla="*/ 1649324 w 3521328"/>
              <a:gd name="connsiteY16" fmla="*/ 1248008 h 1674628"/>
              <a:gd name="connsiteX17" fmla="*/ 1551889 w 3521328"/>
              <a:gd name="connsiteY17" fmla="*/ 1330207 h 1674628"/>
              <a:gd name="connsiteX18" fmla="*/ 1550252 w 3521328"/>
              <a:gd name="connsiteY18" fmla="*/ 1287416 h 1674628"/>
              <a:gd name="connsiteX19" fmla="*/ 1853120 w 3521328"/>
              <a:gd name="connsiteY19" fmla="*/ 1184638 h 1674628"/>
              <a:gd name="connsiteX20" fmla="*/ 2251940 w 3521328"/>
              <a:gd name="connsiteY20" fmla="*/ 1314233 h 1674628"/>
              <a:gd name="connsiteX21" fmla="*/ 2435668 w 3521328"/>
              <a:gd name="connsiteY21" fmla="*/ 1325553 h 1674628"/>
              <a:gd name="connsiteX22" fmla="*/ 2430651 w 3521328"/>
              <a:gd name="connsiteY22" fmla="*/ 1294345 h 1674628"/>
              <a:gd name="connsiteX23" fmla="*/ 1936826 w 3521328"/>
              <a:gd name="connsiteY23" fmla="*/ 1102651 h 1674628"/>
              <a:gd name="connsiteX24" fmla="*/ 1675307 w 3521328"/>
              <a:gd name="connsiteY24" fmla="*/ 1057688 h 1674628"/>
              <a:gd name="connsiteX25" fmla="*/ 1626352 w 3521328"/>
              <a:gd name="connsiteY25" fmla="*/ 913071 h 1674628"/>
              <a:gd name="connsiteX26" fmla="*/ 1300459 w 3521328"/>
              <a:gd name="connsiteY26" fmla="*/ 875885 h 1674628"/>
              <a:gd name="connsiteX27" fmla="*/ 1257946 w 3521328"/>
              <a:gd name="connsiteY27" fmla="*/ 934600 h 1674628"/>
              <a:gd name="connsiteX28" fmla="*/ 1253879 w 3521328"/>
              <a:gd name="connsiteY28" fmla="*/ 1032986 h 1674628"/>
              <a:gd name="connsiteX29" fmla="*/ 1298611 w 3521328"/>
              <a:gd name="connsiteY29" fmla="*/ 1023464 h 1674628"/>
              <a:gd name="connsiteX30" fmla="*/ 1411097 w 3521328"/>
              <a:gd name="connsiteY30" fmla="*/ 992045 h 1674628"/>
              <a:gd name="connsiteX31" fmla="*/ 1391556 w 3521328"/>
              <a:gd name="connsiteY31" fmla="*/ 1114022 h 1674628"/>
              <a:gd name="connsiteX32" fmla="*/ 1129881 w 3521328"/>
              <a:gd name="connsiteY32" fmla="*/ 983159 h 1674628"/>
              <a:gd name="connsiteX33" fmla="*/ 1191353 w 3521328"/>
              <a:gd name="connsiteY33" fmla="*/ 789241 h 1674628"/>
              <a:gd name="connsiteX34" fmla="*/ 1293382 w 3521328"/>
              <a:gd name="connsiteY34" fmla="*/ 742429 h 1674628"/>
              <a:gd name="connsiteX35" fmla="*/ 1664746 w 3521328"/>
              <a:gd name="connsiteY35" fmla="*/ 821773 h 1674628"/>
              <a:gd name="connsiteX36" fmla="*/ 2194441 w 3521328"/>
              <a:gd name="connsiteY36" fmla="*/ 1135973 h 1674628"/>
              <a:gd name="connsiteX37" fmla="*/ 3140164 w 3521328"/>
              <a:gd name="connsiteY37" fmla="*/ 1195219 h 1674628"/>
              <a:gd name="connsiteX38" fmla="*/ 3473814 w 3521328"/>
              <a:gd name="connsiteY38" fmla="*/ 1011934 h 1674628"/>
              <a:gd name="connsiteX39" fmla="*/ 3473814 w 3521328"/>
              <a:gd name="connsiteY39" fmla="*/ 968453 h 1674628"/>
              <a:gd name="connsiteX40" fmla="*/ 2787700 w 3521328"/>
              <a:gd name="connsiteY40" fmla="*/ 1192997 h 1674628"/>
              <a:gd name="connsiteX41" fmla="*/ 1999189 w 3521328"/>
              <a:gd name="connsiteY41" fmla="*/ 874774 h 1674628"/>
              <a:gd name="connsiteX42" fmla="*/ 1257736 w 3521328"/>
              <a:gd name="connsiteY42" fmla="*/ 493131 h 1674628"/>
              <a:gd name="connsiteX43" fmla="*/ 1114512 w 3521328"/>
              <a:gd name="connsiteY43" fmla="*/ 493131 h 1674628"/>
              <a:gd name="connsiteX44" fmla="*/ 651471 w 3521328"/>
              <a:gd name="connsiteY44" fmla="*/ 733702 h 1674628"/>
              <a:gd name="connsiteX45" fmla="*/ 527894 w 3521328"/>
              <a:gd name="connsiteY45" fmla="*/ 908998 h 1674628"/>
              <a:gd name="connsiteX46" fmla="*/ 345961 w 3521328"/>
              <a:gd name="connsiteY46" fmla="*/ 1096144 h 1674628"/>
              <a:gd name="connsiteX47" fmla="*/ 171317 w 3521328"/>
              <a:gd name="connsiteY47" fmla="*/ 1097096 h 1674628"/>
              <a:gd name="connsiteX48" fmla="*/ 147183 w 3521328"/>
              <a:gd name="connsiteY48" fmla="*/ 969776 h 1674628"/>
              <a:gd name="connsiteX49" fmla="*/ 265215 w 3521328"/>
              <a:gd name="connsiteY49" fmla="*/ 960254 h 1674628"/>
              <a:gd name="connsiteX50" fmla="*/ 226610 w 3521328"/>
              <a:gd name="connsiteY50" fmla="*/ 1045206 h 1674628"/>
              <a:gd name="connsiteX51" fmla="*/ 306776 w 3521328"/>
              <a:gd name="connsiteY51" fmla="*/ 1083290 h 1674628"/>
              <a:gd name="connsiteX52" fmla="*/ 249055 w 3521328"/>
              <a:gd name="connsiteY52" fmla="*/ 842456 h 1674628"/>
              <a:gd name="connsiteX53" fmla="*/ 90412 w 3521328"/>
              <a:gd name="connsiteY53" fmla="*/ 858060 h 1674628"/>
              <a:gd name="connsiteX54" fmla="*/ 17850 w 3521328"/>
              <a:gd name="connsiteY54" fmla="*/ 1033145 h 1674628"/>
              <a:gd name="connsiteX55" fmla="*/ 17481 w 3521328"/>
              <a:gd name="connsiteY55" fmla="*/ 1224099 h 1674628"/>
              <a:gd name="connsiteX56" fmla="*/ 183939 w 3521328"/>
              <a:gd name="connsiteY56" fmla="*/ 1285035 h 1674628"/>
              <a:gd name="connsiteX57" fmla="*/ 414984 w 3521328"/>
              <a:gd name="connsiteY57" fmla="*/ 1334652 h 1674628"/>
              <a:gd name="connsiteX58" fmla="*/ 557679 w 3521328"/>
              <a:gd name="connsiteY58" fmla="*/ 1230023 h 1674628"/>
              <a:gd name="connsiteX59" fmla="*/ 768710 w 3521328"/>
              <a:gd name="connsiteY59" fmla="*/ 1187812 h 1674628"/>
              <a:gd name="connsiteX60" fmla="*/ 925714 w 3521328"/>
              <a:gd name="connsiteY60" fmla="*/ 1346500 h 1674628"/>
              <a:gd name="connsiteX61" fmla="*/ 682788 w 3521328"/>
              <a:gd name="connsiteY61" fmla="*/ 1432773 h 1674628"/>
              <a:gd name="connsiteX62" fmla="*/ 663827 w 3521328"/>
              <a:gd name="connsiteY62" fmla="*/ 1326452 h 1674628"/>
              <a:gd name="connsiteX63" fmla="*/ 809532 w 3521328"/>
              <a:gd name="connsiteY63" fmla="*/ 1302650 h 1674628"/>
              <a:gd name="connsiteX64" fmla="*/ 732164 w 3521328"/>
              <a:gd name="connsiteY64" fmla="*/ 1373847 h 1674628"/>
              <a:gd name="connsiteX65" fmla="*/ 819197 w 3521328"/>
              <a:gd name="connsiteY65" fmla="*/ 1409922 h 1674628"/>
              <a:gd name="connsiteX66" fmla="*/ 865563 w 3521328"/>
              <a:gd name="connsiteY66" fmla="*/ 1290378 h 1674628"/>
              <a:gd name="connsiteX67" fmla="*/ 825480 w 3521328"/>
              <a:gd name="connsiteY67" fmla="*/ 1245417 h 1674628"/>
              <a:gd name="connsiteX68" fmla="*/ 584770 w 3521328"/>
              <a:gd name="connsiteY68" fmla="*/ 1245046 h 1674628"/>
              <a:gd name="connsiteX69" fmla="*/ 519075 w 3521328"/>
              <a:gd name="connsiteY69" fmla="*/ 1499740 h 1674628"/>
              <a:gd name="connsiteX70" fmla="*/ 678878 w 3521328"/>
              <a:gd name="connsiteY70" fmla="*/ 1579453 h 1674628"/>
              <a:gd name="connsiteX71" fmla="*/ 749012 w 3521328"/>
              <a:gd name="connsiteY71" fmla="*/ 1644347 h 1674628"/>
              <a:gd name="connsiteX72" fmla="*/ 747744 w 3521328"/>
              <a:gd name="connsiteY72" fmla="*/ 1108787 h 1674628"/>
              <a:gd name="connsiteX73" fmla="*/ 664936 w 3521328"/>
              <a:gd name="connsiteY73" fmla="*/ 995429 h 1674628"/>
              <a:gd name="connsiteX74" fmla="*/ 692240 w 3521328"/>
              <a:gd name="connsiteY74" fmla="*/ 923121 h 1674628"/>
              <a:gd name="connsiteX75" fmla="*/ 840322 w 3521328"/>
              <a:gd name="connsiteY75" fmla="*/ 803788 h 1674628"/>
              <a:gd name="connsiteX76" fmla="*/ 737869 w 3521328"/>
              <a:gd name="connsiteY76" fmla="*/ 912859 h 1674628"/>
              <a:gd name="connsiteX77" fmla="*/ 782757 w 3521328"/>
              <a:gd name="connsiteY77" fmla="*/ 1059382 h 1674628"/>
              <a:gd name="connsiteX78" fmla="*/ 829547 w 3521328"/>
              <a:gd name="connsiteY78" fmla="*/ 1066417 h 1674628"/>
              <a:gd name="connsiteX79" fmla="*/ 830129 w 3521328"/>
              <a:gd name="connsiteY79" fmla="*/ 1004316 h 1674628"/>
              <a:gd name="connsiteX80" fmla="*/ 841799 w 3521328"/>
              <a:gd name="connsiteY80" fmla="*/ 1004159 h 1674628"/>
              <a:gd name="connsiteX81" fmla="*/ 928092 w 3521328"/>
              <a:gd name="connsiteY81" fmla="*/ 964380 h 1674628"/>
              <a:gd name="connsiteX82" fmla="*/ 982328 w 3521328"/>
              <a:gd name="connsiteY82" fmla="*/ 1053034 h 1674628"/>
              <a:gd name="connsiteX83" fmla="*/ 888959 w 3521328"/>
              <a:gd name="connsiteY83" fmla="*/ 1124602 h 1674628"/>
              <a:gd name="connsiteX84" fmla="*/ 747744 w 3521328"/>
              <a:gd name="connsiteY84" fmla="*/ 1108787 h 1674628"/>
              <a:gd name="connsiteX85" fmla="*/ 2957926 w 3521328"/>
              <a:gd name="connsiteY85" fmla="*/ 819392 h 1674628"/>
              <a:gd name="connsiteX86" fmla="*/ 2809258 w 3521328"/>
              <a:gd name="connsiteY86" fmla="*/ 809872 h 1674628"/>
              <a:gd name="connsiteX87" fmla="*/ 2739177 w 3521328"/>
              <a:gd name="connsiteY87" fmla="*/ 722488 h 1674628"/>
              <a:gd name="connsiteX88" fmla="*/ 2732043 w 3521328"/>
              <a:gd name="connsiteY88" fmla="*/ 720107 h 1674628"/>
              <a:gd name="connsiteX89" fmla="*/ 2739549 w 3521328"/>
              <a:gd name="connsiteY89" fmla="*/ 698473 h 1674628"/>
              <a:gd name="connsiteX90" fmla="*/ 2574733 w 3521328"/>
              <a:gd name="connsiteY90" fmla="*/ 626534 h 1674628"/>
              <a:gd name="connsiteX91" fmla="*/ 2617083 w 3521328"/>
              <a:gd name="connsiteY91" fmla="*/ 527302 h 1674628"/>
              <a:gd name="connsiteX92" fmla="*/ 2810943 w 3521328"/>
              <a:gd name="connsiteY92" fmla="*/ 537458 h 1674628"/>
              <a:gd name="connsiteX93" fmla="*/ 2848022 w 3521328"/>
              <a:gd name="connsiteY93" fmla="*/ 478533 h 1674628"/>
              <a:gd name="connsiteX94" fmla="*/ 2770807 w 3521328"/>
              <a:gd name="connsiteY94" fmla="*/ 463351 h 1674628"/>
              <a:gd name="connsiteX95" fmla="*/ 2579632 w 3521328"/>
              <a:gd name="connsiteY95" fmla="*/ 494189 h 1674628"/>
              <a:gd name="connsiteX96" fmla="*/ 2526973 w 3521328"/>
              <a:gd name="connsiteY96" fmla="*/ 600403 h 1674628"/>
              <a:gd name="connsiteX97" fmla="*/ 2438941 w 3521328"/>
              <a:gd name="connsiteY97" fmla="*/ 629127 h 1674628"/>
              <a:gd name="connsiteX98" fmla="*/ 2305814 w 3521328"/>
              <a:gd name="connsiteY98" fmla="*/ 596277 h 1674628"/>
              <a:gd name="connsiteX99" fmla="*/ 2276614 w 3521328"/>
              <a:gd name="connsiteY99" fmla="*/ 535289 h 1674628"/>
              <a:gd name="connsiteX100" fmla="*/ 2376150 w 3521328"/>
              <a:gd name="connsiteY100" fmla="*/ 436797 h 1674628"/>
              <a:gd name="connsiteX101" fmla="*/ 2417873 w 3521328"/>
              <a:gd name="connsiteY101" fmla="*/ 445577 h 1674628"/>
              <a:gd name="connsiteX102" fmla="*/ 2471375 w 3521328"/>
              <a:gd name="connsiteY102" fmla="*/ 511698 h 1674628"/>
              <a:gd name="connsiteX103" fmla="*/ 2477862 w 3521328"/>
              <a:gd name="connsiteY103" fmla="*/ 483980 h 1674628"/>
              <a:gd name="connsiteX104" fmla="*/ 2292350 w 3521328"/>
              <a:gd name="connsiteY104" fmla="*/ 378188 h 1674628"/>
              <a:gd name="connsiteX105" fmla="*/ 2014397 w 3521328"/>
              <a:gd name="connsiteY105" fmla="*/ 411883 h 1674628"/>
              <a:gd name="connsiteX106" fmla="*/ 1892517 w 3521328"/>
              <a:gd name="connsiteY106" fmla="*/ 395856 h 1674628"/>
              <a:gd name="connsiteX107" fmla="*/ 1899753 w 3521328"/>
              <a:gd name="connsiteY107" fmla="*/ 376073 h 1674628"/>
              <a:gd name="connsiteX108" fmla="*/ 2247824 w 3521328"/>
              <a:gd name="connsiteY108" fmla="*/ 313919 h 1674628"/>
              <a:gd name="connsiteX109" fmla="*/ 2425007 w 3521328"/>
              <a:gd name="connsiteY109" fmla="*/ 317886 h 1674628"/>
              <a:gd name="connsiteX110" fmla="*/ 2475432 w 3521328"/>
              <a:gd name="connsiteY110" fmla="*/ 229656 h 1674628"/>
              <a:gd name="connsiteX111" fmla="*/ 2693808 w 3521328"/>
              <a:gd name="connsiteY111" fmla="*/ 247007 h 1674628"/>
              <a:gd name="connsiteX112" fmla="*/ 2714248 w 3521328"/>
              <a:gd name="connsiteY112" fmla="*/ 290804 h 1674628"/>
              <a:gd name="connsiteX113" fmla="*/ 2704430 w 3521328"/>
              <a:gd name="connsiteY113" fmla="*/ 355549 h 1674628"/>
              <a:gd name="connsiteX114" fmla="*/ 2676327 w 3521328"/>
              <a:gd name="connsiteY114" fmla="*/ 343648 h 1674628"/>
              <a:gd name="connsiteX115" fmla="*/ 2606618 w 3521328"/>
              <a:gd name="connsiteY115" fmla="*/ 308737 h 1674628"/>
              <a:gd name="connsiteX116" fmla="*/ 2603875 w 3521328"/>
              <a:gd name="connsiteY116" fmla="*/ 390937 h 1674628"/>
              <a:gd name="connsiteX117" fmla="*/ 2792032 w 3521328"/>
              <a:gd name="connsiteY117" fmla="*/ 338835 h 1674628"/>
              <a:gd name="connsiteX118" fmla="*/ 2776353 w 3521328"/>
              <a:gd name="connsiteY118" fmla="*/ 204319 h 1674628"/>
              <a:gd name="connsiteX119" fmla="*/ 2715366 w 3521328"/>
              <a:gd name="connsiteY119" fmla="*/ 160681 h 1674628"/>
              <a:gd name="connsiteX120" fmla="*/ 2461870 w 3521328"/>
              <a:gd name="connsiteY120" fmla="*/ 165176 h 1674628"/>
              <a:gd name="connsiteX121" fmla="*/ 2074758 w 3521328"/>
              <a:gd name="connsiteY121" fmla="*/ 302760 h 1674628"/>
              <a:gd name="connsiteX122" fmla="*/ 1447167 w 3521328"/>
              <a:gd name="connsiteY122" fmla="*/ 220770 h 1674628"/>
              <a:gd name="connsiteX123" fmla="*/ 1251610 w 3521328"/>
              <a:gd name="connsiteY123" fmla="*/ 58434 h 1674628"/>
              <a:gd name="connsiteX124" fmla="*/ 1257154 w 3521328"/>
              <a:gd name="connsiteY124" fmla="*/ 30028 h 1674628"/>
              <a:gd name="connsiteX125" fmla="*/ 1678529 w 3521328"/>
              <a:gd name="connsiteY125" fmla="*/ 264357 h 1674628"/>
              <a:gd name="connsiteX126" fmla="*/ 2235831 w 3521328"/>
              <a:gd name="connsiteY126" fmla="*/ 157083 h 1674628"/>
              <a:gd name="connsiteX127" fmla="*/ 2770337 w 3521328"/>
              <a:gd name="connsiteY127" fmla="*/ 2416 h 1674628"/>
              <a:gd name="connsiteX128" fmla="*/ 2864288 w 3521328"/>
              <a:gd name="connsiteY128" fmla="*/ 20718 h 1674628"/>
              <a:gd name="connsiteX129" fmla="*/ 3137322 w 3521328"/>
              <a:gd name="connsiteY129" fmla="*/ 236957 h 1674628"/>
              <a:gd name="connsiteX130" fmla="*/ 3196135 w 3521328"/>
              <a:gd name="connsiteY130" fmla="*/ 367238 h 1674628"/>
              <a:gd name="connsiteX131" fmla="*/ 3291673 w 3521328"/>
              <a:gd name="connsiteY131" fmla="*/ 512703 h 1674628"/>
              <a:gd name="connsiteX132" fmla="*/ 3406065 w 3521328"/>
              <a:gd name="connsiteY132" fmla="*/ 535607 h 1674628"/>
              <a:gd name="connsiteX133" fmla="*/ 3438009 w 3521328"/>
              <a:gd name="connsiteY133" fmla="*/ 455523 h 1674628"/>
              <a:gd name="connsiteX134" fmla="*/ 3361813 w 3521328"/>
              <a:gd name="connsiteY134" fmla="*/ 434259 h 1674628"/>
              <a:gd name="connsiteX135" fmla="*/ 3376394 w 3521328"/>
              <a:gd name="connsiteY135" fmla="*/ 494666 h 1674628"/>
              <a:gd name="connsiteX136" fmla="*/ 3318973 w 3521328"/>
              <a:gd name="connsiteY136" fmla="*/ 509370 h 1674628"/>
              <a:gd name="connsiteX137" fmla="*/ 3387369 w 3521328"/>
              <a:gd name="connsiteY137" fmla="*/ 359357 h 1674628"/>
              <a:gd name="connsiteX138" fmla="*/ 3489394 w 3521328"/>
              <a:gd name="connsiteY138" fmla="*/ 389773 h 1674628"/>
              <a:gd name="connsiteX139" fmla="*/ 3514754 w 3521328"/>
              <a:gd name="connsiteY139" fmla="*/ 513443 h 1674628"/>
              <a:gd name="connsiteX140" fmla="*/ 3490825 w 3521328"/>
              <a:gd name="connsiteY140" fmla="*/ 638225 h 1674628"/>
              <a:gd name="connsiteX141" fmla="*/ 3373964 w 3521328"/>
              <a:gd name="connsiteY141" fmla="*/ 656790 h 1674628"/>
              <a:gd name="connsiteX142" fmla="*/ 3216164 w 3521328"/>
              <a:gd name="connsiteY142" fmla="*/ 659699 h 1674628"/>
              <a:gd name="connsiteX143" fmla="*/ 3135892 w 3521328"/>
              <a:gd name="connsiteY143" fmla="*/ 573111 h 1674628"/>
              <a:gd name="connsiteX144" fmla="*/ 3002863 w 3521328"/>
              <a:gd name="connsiteY144" fmla="*/ 518627 h 1674628"/>
              <a:gd name="connsiteX145" fmla="*/ 2879809 w 3521328"/>
              <a:gd name="connsiteY145" fmla="*/ 602307 h 1674628"/>
              <a:gd name="connsiteX146" fmla="*/ 3028164 w 3521328"/>
              <a:gd name="connsiteY146" fmla="*/ 689640 h 1674628"/>
              <a:gd name="connsiteX147" fmla="*/ 3054032 w 3521328"/>
              <a:gd name="connsiteY147" fmla="*/ 622620 h 1674628"/>
              <a:gd name="connsiteX148" fmla="*/ 2961551 w 3521328"/>
              <a:gd name="connsiteY148" fmla="*/ 588449 h 1674628"/>
              <a:gd name="connsiteX149" fmla="*/ 3003274 w 3521328"/>
              <a:gd name="connsiteY149" fmla="*/ 644836 h 1674628"/>
              <a:gd name="connsiteX150" fmla="*/ 2941601 w 3521328"/>
              <a:gd name="connsiteY150" fmla="*/ 657320 h 1674628"/>
              <a:gd name="connsiteX151" fmla="*/ 2926334 w 3521328"/>
              <a:gd name="connsiteY151" fmla="*/ 573321 h 1674628"/>
              <a:gd name="connsiteX152" fmla="*/ 2958337 w 3521328"/>
              <a:gd name="connsiteY152" fmla="*/ 548990 h 1674628"/>
              <a:gd name="connsiteX153" fmla="*/ 3116235 w 3521328"/>
              <a:gd name="connsiteY153" fmla="*/ 579510 h 1674628"/>
              <a:gd name="connsiteX154" fmla="*/ 3127014 w 3521328"/>
              <a:gd name="connsiteY154" fmla="*/ 754277 h 1674628"/>
              <a:gd name="connsiteX155" fmla="*/ 3012093 w 3521328"/>
              <a:gd name="connsiteY155" fmla="*/ 785963 h 1674628"/>
              <a:gd name="connsiteX156" fmla="*/ 2957926 w 3521328"/>
              <a:gd name="connsiteY156" fmla="*/ 819392 h 1674628"/>
              <a:gd name="connsiteX157" fmla="*/ 3026615 w 3521328"/>
              <a:gd name="connsiteY157" fmla="*/ 469697 h 1674628"/>
              <a:gd name="connsiteX158" fmla="*/ 3095285 w 3521328"/>
              <a:gd name="connsiteY158" fmla="*/ 406224 h 1674628"/>
              <a:gd name="connsiteX159" fmla="*/ 3086564 w 3521328"/>
              <a:gd name="connsiteY159" fmla="*/ 355443 h 1674628"/>
              <a:gd name="connsiteX160" fmla="*/ 3004607 w 3521328"/>
              <a:gd name="connsiteY160" fmla="*/ 258643 h 1674628"/>
              <a:gd name="connsiteX161" fmla="*/ 3057932 w 3521328"/>
              <a:gd name="connsiteY161" fmla="*/ 342961 h 1674628"/>
              <a:gd name="connsiteX162" fmla="*/ 3009879 w 3521328"/>
              <a:gd name="connsiteY162" fmla="*/ 432883 h 1674628"/>
              <a:gd name="connsiteX163" fmla="*/ 2978346 w 3521328"/>
              <a:gd name="connsiteY163" fmla="*/ 431560 h 1674628"/>
              <a:gd name="connsiteX164" fmla="*/ 2985852 w 3521328"/>
              <a:gd name="connsiteY164" fmla="*/ 390937 h 1674628"/>
              <a:gd name="connsiteX165" fmla="*/ 2978248 w 3521328"/>
              <a:gd name="connsiteY165" fmla="*/ 389349 h 1674628"/>
              <a:gd name="connsiteX166" fmla="*/ 2926707 w 3521328"/>
              <a:gd name="connsiteY166" fmla="*/ 352322 h 1674628"/>
              <a:gd name="connsiteX167" fmla="*/ 2879907 w 3521328"/>
              <a:gd name="connsiteY167" fmla="*/ 403313 h 1674628"/>
              <a:gd name="connsiteX168" fmla="*/ 2932037 w 3521328"/>
              <a:gd name="connsiteY168" fmla="*/ 462028 h 1674628"/>
              <a:gd name="connsiteX169" fmla="*/ 3026615 w 3521328"/>
              <a:gd name="connsiteY169" fmla="*/ 469697 h 1674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</a:cxnLst>
            <a:rect l="l" t="t" r="r" b="b"/>
            <a:pathLst>
              <a:path w="3521328" h="1674628">
                <a:moveTo>
                  <a:pt x="749065" y="1644347"/>
                </a:moveTo>
                <a:cubicBezTo>
                  <a:pt x="818668" y="1676304"/>
                  <a:pt x="895350" y="1676893"/>
                  <a:pt x="970340" y="1672927"/>
                </a:cubicBezTo>
                <a:cubicBezTo>
                  <a:pt x="1016126" y="1640653"/>
                  <a:pt x="1062336" y="1607858"/>
                  <a:pt x="1098142" y="1564218"/>
                </a:cubicBezTo>
                <a:lnTo>
                  <a:pt x="1109286" y="1562738"/>
                </a:lnTo>
                <a:cubicBezTo>
                  <a:pt x="1107775" y="1551389"/>
                  <a:pt x="1106172" y="1540051"/>
                  <a:pt x="1104478" y="1528727"/>
                </a:cubicBezTo>
                <a:cubicBezTo>
                  <a:pt x="1195788" y="1553428"/>
                  <a:pt x="1297501" y="1536661"/>
                  <a:pt x="1367263" y="1470011"/>
                </a:cubicBezTo>
                <a:cubicBezTo>
                  <a:pt x="1371330" y="1416427"/>
                  <a:pt x="1385801" y="1347081"/>
                  <a:pt x="1333306" y="1311430"/>
                </a:cubicBezTo>
                <a:cubicBezTo>
                  <a:pt x="1246434" y="1255624"/>
                  <a:pt x="1138806" y="1297678"/>
                  <a:pt x="1045489" y="1270699"/>
                </a:cubicBezTo>
                <a:cubicBezTo>
                  <a:pt x="1002026" y="1259750"/>
                  <a:pt x="1014490" y="1206590"/>
                  <a:pt x="1007784" y="1173108"/>
                </a:cubicBezTo>
                <a:cubicBezTo>
                  <a:pt x="1046969" y="1161576"/>
                  <a:pt x="1087950" y="1151367"/>
                  <a:pt x="1125656" y="1172949"/>
                </a:cubicBezTo>
                <a:cubicBezTo>
                  <a:pt x="1199327" y="1240761"/>
                  <a:pt x="1302677" y="1256788"/>
                  <a:pt x="1397683" y="1273292"/>
                </a:cubicBezTo>
                <a:cubicBezTo>
                  <a:pt x="1400640" y="1333541"/>
                  <a:pt x="1420339" y="1390615"/>
                  <a:pt x="1444842" y="1445045"/>
                </a:cubicBezTo>
                <a:cubicBezTo>
                  <a:pt x="1483395" y="1470329"/>
                  <a:pt x="1520889" y="1499528"/>
                  <a:pt x="1566042" y="1512752"/>
                </a:cubicBezTo>
                <a:cubicBezTo>
                  <a:pt x="1632848" y="1537825"/>
                  <a:pt x="1704670" y="1519416"/>
                  <a:pt x="1771106" y="1502490"/>
                </a:cubicBezTo>
                <a:cubicBezTo>
                  <a:pt x="1790594" y="1474983"/>
                  <a:pt x="1810609" y="1447689"/>
                  <a:pt x="1831416" y="1420924"/>
                </a:cubicBezTo>
                <a:cubicBezTo>
                  <a:pt x="1843668" y="1337826"/>
                  <a:pt x="1777759" y="1282972"/>
                  <a:pt x="1713173" y="1247109"/>
                </a:cubicBezTo>
                <a:cubicBezTo>
                  <a:pt x="1697225" y="1247268"/>
                  <a:pt x="1665326" y="1247637"/>
                  <a:pt x="1649324" y="1248008"/>
                </a:cubicBezTo>
                <a:cubicBezTo>
                  <a:pt x="1612410" y="1269800"/>
                  <a:pt x="1577873" y="1295615"/>
                  <a:pt x="1551889" y="1330207"/>
                </a:cubicBezTo>
                <a:lnTo>
                  <a:pt x="1550252" y="1287416"/>
                </a:lnTo>
                <a:cubicBezTo>
                  <a:pt x="1595352" y="1165861"/>
                  <a:pt x="1745123" y="1147665"/>
                  <a:pt x="1853120" y="1184638"/>
                </a:cubicBezTo>
                <a:cubicBezTo>
                  <a:pt x="1985628" y="1229440"/>
                  <a:pt x="2116638" y="1278686"/>
                  <a:pt x="2251940" y="1314233"/>
                </a:cubicBezTo>
                <a:cubicBezTo>
                  <a:pt x="2312987" y="1320157"/>
                  <a:pt x="2374249" y="1324601"/>
                  <a:pt x="2435668" y="1325553"/>
                </a:cubicBezTo>
                <a:cubicBezTo>
                  <a:pt x="2434355" y="1317725"/>
                  <a:pt x="2431984" y="1302120"/>
                  <a:pt x="2430651" y="1294345"/>
                </a:cubicBezTo>
                <a:cubicBezTo>
                  <a:pt x="2250039" y="1282019"/>
                  <a:pt x="2087712" y="1195959"/>
                  <a:pt x="1936826" y="1102651"/>
                </a:cubicBezTo>
                <a:cubicBezTo>
                  <a:pt x="1851060" y="1079798"/>
                  <a:pt x="1763870" y="1062872"/>
                  <a:pt x="1675307" y="1057688"/>
                </a:cubicBezTo>
                <a:cubicBezTo>
                  <a:pt x="1663836" y="1007971"/>
                  <a:pt x="1647437" y="959524"/>
                  <a:pt x="1626352" y="913071"/>
                </a:cubicBezTo>
                <a:cubicBezTo>
                  <a:pt x="1540957" y="827381"/>
                  <a:pt x="1403809" y="818652"/>
                  <a:pt x="1300459" y="875885"/>
                </a:cubicBezTo>
                <a:cubicBezTo>
                  <a:pt x="1286729" y="895775"/>
                  <a:pt x="1272469" y="915293"/>
                  <a:pt x="1257946" y="934600"/>
                </a:cubicBezTo>
                <a:cubicBezTo>
                  <a:pt x="1256098" y="967342"/>
                  <a:pt x="1254779" y="1000245"/>
                  <a:pt x="1253879" y="1032986"/>
                </a:cubicBezTo>
                <a:lnTo>
                  <a:pt x="1298611" y="1023464"/>
                </a:lnTo>
                <a:cubicBezTo>
                  <a:pt x="1321583" y="987442"/>
                  <a:pt x="1373760" y="966390"/>
                  <a:pt x="1411097" y="992045"/>
                </a:cubicBezTo>
                <a:cubicBezTo>
                  <a:pt x="1462639" y="1016060"/>
                  <a:pt x="1444631" y="1105242"/>
                  <a:pt x="1391556" y="1114022"/>
                </a:cubicBezTo>
                <a:cubicBezTo>
                  <a:pt x="1290266" y="1129256"/>
                  <a:pt x="1165000" y="1089108"/>
                  <a:pt x="1129881" y="983159"/>
                </a:cubicBezTo>
                <a:cubicBezTo>
                  <a:pt x="1109813" y="909897"/>
                  <a:pt x="1153645" y="847057"/>
                  <a:pt x="1191353" y="789241"/>
                </a:cubicBezTo>
                <a:cubicBezTo>
                  <a:pt x="1224359" y="771787"/>
                  <a:pt x="1256836" y="751898"/>
                  <a:pt x="1293382" y="742429"/>
                </a:cubicBezTo>
                <a:cubicBezTo>
                  <a:pt x="1421817" y="697044"/>
                  <a:pt x="1551889" y="765280"/>
                  <a:pt x="1664746" y="821773"/>
                </a:cubicBezTo>
                <a:cubicBezTo>
                  <a:pt x="1834003" y="937244"/>
                  <a:pt x="2002148" y="1061392"/>
                  <a:pt x="2194441" y="1135973"/>
                </a:cubicBezTo>
                <a:cubicBezTo>
                  <a:pt x="2485583" y="1271441"/>
                  <a:pt x="2839673" y="1343962"/>
                  <a:pt x="3140164" y="1195219"/>
                </a:cubicBezTo>
                <a:cubicBezTo>
                  <a:pt x="3252067" y="1135180"/>
                  <a:pt x="3367458" y="1081649"/>
                  <a:pt x="3473814" y="1011934"/>
                </a:cubicBezTo>
                <a:lnTo>
                  <a:pt x="3473814" y="968453"/>
                </a:lnTo>
                <a:cubicBezTo>
                  <a:pt x="3258887" y="1076255"/>
                  <a:pt x="3035278" y="1198974"/>
                  <a:pt x="2787700" y="1192997"/>
                </a:cubicBezTo>
                <a:cubicBezTo>
                  <a:pt x="2495245" y="1196540"/>
                  <a:pt x="2215038" y="1066786"/>
                  <a:pt x="1999189" y="874774"/>
                </a:cubicBezTo>
                <a:cubicBezTo>
                  <a:pt x="1798515" y="677527"/>
                  <a:pt x="1541327" y="523653"/>
                  <a:pt x="1257736" y="493131"/>
                </a:cubicBezTo>
                <a:lnTo>
                  <a:pt x="1114512" y="493131"/>
                </a:lnTo>
                <a:cubicBezTo>
                  <a:pt x="935801" y="507678"/>
                  <a:pt x="771140" y="602996"/>
                  <a:pt x="651471" y="733702"/>
                </a:cubicBezTo>
                <a:cubicBezTo>
                  <a:pt x="603782" y="787390"/>
                  <a:pt x="571832" y="852453"/>
                  <a:pt x="527894" y="908998"/>
                </a:cubicBezTo>
                <a:cubicBezTo>
                  <a:pt x="475347" y="977551"/>
                  <a:pt x="429455" y="1061233"/>
                  <a:pt x="345961" y="1096144"/>
                </a:cubicBezTo>
                <a:cubicBezTo>
                  <a:pt x="288926" y="1111802"/>
                  <a:pt x="229251" y="1103762"/>
                  <a:pt x="171317" y="1097096"/>
                </a:cubicBezTo>
                <a:cubicBezTo>
                  <a:pt x="138628" y="1063084"/>
                  <a:pt x="120619" y="1013467"/>
                  <a:pt x="147183" y="969776"/>
                </a:cubicBezTo>
                <a:cubicBezTo>
                  <a:pt x="176123" y="931691"/>
                  <a:pt x="227719" y="947082"/>
                  <a:pt x="265215" y="960254"/>
                </a:cubicBezTo>
                <a:cubicBezTo>
                  <a:pt x="255289" y="989821"/>
                  <a:pt x="242352" y="1018290"/>
                  <a:pt x="226610" y="1045206"/>
                </a:cubicBezTo>
                <a:cubicBezTo>
                  <a:pt x="244988" y="1071652"/>
                  <a:pt x="278945" y="1073293"/>
                  <a:pt x="306776" y="1083290"/>
                </a:cubicBezTo>
                <a:cubicBezTo>
                  <a:pt x="395869" y="1023676"/>
                  <a:pt x="361910" y="849860"/>
                  <a:pt x="249055" y="842456"/>
                </a:cubicBezTo>
                <a:cubicBezTo>
                  <a:pt x="196192" y="839282"/>
                  <a:pt x="140265" y="837219"/>
                  <a:pt x="90412" y="858060"/>
                </a:cubicBezTo>
                <a:cubicBezTo>
                  <a:pt x="32848" y="894081"/>
                  <a:pt x="10615" y="968294"/>
                  <a:pt x="17850" y="1033145"/>
                </a:cubicBezTo>
                <a:cubicBezTo>
                  <a:pt x="26353" y="1096727"/>
                  <a:pt x="-25983" y="1166230"/>
                  <a:pt x="17481" y="1224099"/>
                </a:cubicBezTo>
                <a:cubicBezTo>
                  <a:pt x="56824" y="1273820"/>
                  <a:pt x="126957" y="1272762"/>
                  <a:pt x="183939" y="1285035"/>
                </a:cubicBezTo>
                <a:cubicBezTo>
                  <a:pt x="239813" y="1356974"/>
                  <a:pt x="334238" y="1371254"/>
                  <a:pt x="414984" y="1334652"/>
                </a:cubicBezTo>
                <a:cubicBezTo>
                  <a:pt x="463253" y="1300799"/>
                  <a:pt x="511469" y="1266785"/>
                  <a:pt x="557679" y="1230023"/>
                </a:cubicBezTo>
                <a:cubicBezTo>
                  <a:pt x="616720" y="1182787"/>
                  <a:pt x="697257" y="1185219"/>
                  <a:pt x="768710" y="1187812"/>
                </a:cubicBezTo>
                <a:cubicBezTo>
                  <a:pt x="849985" y="1192626"/>
                  <a:pt x="937387" y="1256788"/>
                  <a:pt x="925714" y="1346500"/>
                </a:cubicBezTo>
                <a:cubicBezTo>
                  <a:pt x="921068" y="1462183"/>
                  <a:pt x="760736" y="1507727"/>
                  <a:pt x="682788" y="1432773"/>
                </a:cubicBezTo>
                <a:cubicBezTo>
                  <a:pt x="653478" y="1404526"/>
                  <a:pt x="662561" y="1362527"/>
                  <a:pt x="663827" y="1326452"/>
                </a:cubicBezTo>
                <a:cubicBezTo>
                  <a:pt x="709668" y="1305082"/>
                  <a:pt x="758888" y="1285934"/>
                  <a:pt x="809532" y="1302650"/>
                </a:cubicBezTo>
                <a:cubicBezTo>
                  <a:pt x="776843" y="1316983"/>
                  <a:pt x="716745" y="1322750"/>
                  <a:pt x="732164" y="1373847"/>
                </a:cubicBezTo>
                <a:cubicBezTo>
                  <a:pt x="736601" y="1412354"/>
                  <a:pt x="788937" y="1414417"/>
                  <a:pt x="819197" y="1409922"/>
                </a:cubicBezTo>
                <a:cubicBezTo>
                  <a:pt x="866726" y="1390774"/>
                  <a:pt x="863557" y="1332430"/>
                  <a:pt x="865563" y="1290378"/>
                </a:cubicBezTo>
                <a:cubicBezTo>
                  <a:pt x="852204" y="1275567"/>
                  <a:pt x="838630" y="1260492"/>
                  <a:pt x="825480" y="1245417"/>
                </a:cubicBezTo>
                <a:cubicBezTo>
                  <a:pt x="748642" y="1220344"/>
                  <a:pt x="660713" y="1213678"/>
                  <a:pt x="584770" y="1245046"/>
                </a:cubicBezTo>
                <a:cubicBezTo>
                  <a:pt x="491825" y="1286833"/>
                  <a:pt x="469909" y="1417909"/>
                  <a:pt x="519075" y="1499740"/>
                </a:cubicBezTo>
                <a:cubicBezTo>
                  <a:pt x="551025" y="1557925"/>
                  <a:pt x="621157" y="1564960"/>
                  <a:pt x="678878" y="1579453"/>
                </a:cubicBezTo>
                <a:cubicBezTo>
                  <a:pt x="702115" y="1601194"/>
                  <a:pt x="725458" y="1622775"/>
                  <a:pt x="749012" y="1644347"/>
                </a:cubicBezTo>
                <a:moveTo>
                  <a:pt x="747744" y="1108787"/>
                </a:moveTo>
                <a:cubicBezTo>
                  <a:pt x="705731" y="1084038"/>
                  <a:pt x="675772" y="1043027"/>
                  <a:pt x="664936" y="995429"/>
                </a:cubicBezTo>
                <a:cubicBezTo>
                  <a:pt x="674073" y="971415"/>
                  <a:pt x="682945" y="947295"/>
                  <a:pt x="692240" y="923121"/>
                </a:cubicBezTo>
                <a:cubicBezTo>
                  <a:pt x="729895" y="869961"/>
                  <a:pt x="777582" y="825159"/>
                  <a:pt x="840322" y="803788"/>
                </a:cubicBezTo>
                <a:cubicBezTo>
                  <a:pt x="800448" y="834467"/>
                  <a:pt x="766862" y="872024"/>
                  <a:pt x="737869" y="912859"/>
                </a:cubicBezTo>
                <a:cubicBezTo>
                  <a:pt x="725088" y="968084"/>
                  <a:pt x="747374" y="1018123"/>
                  <a:pt x="782757" y="1059382"/>
                </a:cubicBezTo>
                <a:cubicBezTo>
                  <a:pt x="798389" y="1061602"/>
                  <a:pt x="813969" y="1063983"/>
                  <a:pt x="829547" y="1066417"/>
                </a:cubicBezTo>
                <a:cubicBezTo>
                  <a:pt x="829759" y="1050812"/>
                  <a:pt x="829917" y="1019762"/>
                  <a:pt x="830129" y="1004316"/>
                </a:cubicBezTo>
                <a:lnTo>
                  <a:pt x="841799" y="1004159"/>
                </a:lnTo>
                <a:cubicBezTo>
                  <a:pt x="847926" y="957663"/>
                  <a:pt x="892867" y="966602"/>
                  <a:pt x="928092" y="964380"/>
                </a:cubicBezTo>
                <a:cubicBezTo>
                  <a:pt x="953177" y="989452"/>
                  <a:pt x="975251" y="1017699"/>
                  <a:pt x="982328" y="1053034"/>
                </a:cubicBezTo>
                <a:cubicBezTo>
                  <a:pt x="957614" y="1083712"/>
                  <a:pt x="934059" y="1125342"/>
                  <a:pt x="888959" y="1124602"/>
                </a:cubicBezTo>
                <a:cubicBezTo>
                  <a:pt x="841429" y="1136503"/>
                  <a:pt x="793901" y="1118678"/>
                  <a:pt x="747744" y="1108787"/>
                </a:cubicBezTo>
                <a:close/>
                <a:moveTo>
                  <a:pt x="2957926" y="819392"/>
                </a:moveTo>
                <a:cubicBezTo>
                  <a:pt x="2908226" y="831401"/>
                  <a:pt x="2857899" y="821985"/>
                  <a:pt x="2809258" y="809872"/>
                </a:cubicBezTo>
                <a:cubicBezTo>
                  <a:pt x="2783271" y="782895"/>
                  <a:pt x="2757128" y="755600"/>
                  <a:pt x="2739177" y="722488"/>
                </a:cubicBezTo>
                <a:lnTo>
                  <a:pt x="2732043" y="720107"/>
                </a:lnTo>
                <a:cubicBezTo>
                  <a:pt x="2733885" y="714660"/>
                  <a:pt x="2737589" y="703920"/>
                  <a:pt x="2739549" y="698473"/>
                </a:cubicBezTo>
                <a:cubicBezTo>
                  <a:pt x="2676543" y="702968"/>
                  <a:pt x="2612008" y="679060"/>
                  <a:pt x="2574733" y="626534"/>
                </a:cubicBezTo>
                <a:cubicBezTo>
                  <a:pt x="2578789" y="591095"/>
                  <a:pt x="2578104" y="543912"/>
                  <a:pt x="2617083" y="527302"/>
                </a:cubicBezTo>
                <a:cubicBezTo>
                  <a:pt x="2681089" y="501964"/>
                  <a:pt x="2746310" y="543170"/>
                  <a:pt x="2810943" y="537458"/>
                </a:cubicBezTo>
                <a:cubicBezTo>
                  <a:pt x="2840830" y="535872"/>
                  <a:pt x="2839419" y="499532"/>
                  <a:pt x="2848022" y="478533"/>
                </a:cubicBezTo>
                <a:cubicBezTo>
                  <a:pt x="2823839" y="465995"/>
                  <a:pt x="2798224" y="454094"/>
                  <a:pt x="2770807" y="463351"/>
                </a:cubicBezTo>
                <a:cubicBezTo>
                  <a:pt x="2713876" y="498262"/>
                  <a:pt x="2644069" y="495512"/>
                  <a:pt x="2579632" y="494189"/>
                </a:cubicBezTo>
                <a:cubicBezTo>
                  <a:pt x="2570127" y="533173"/>
                  <a:pt x="2549961" y="567927"/>
                  <a:pt x="2526973" y="600403"/>
                </a:cubicBezTo>
                <a:cubicBezTo>
                  <a:pt x="2498459" y="611988"/>
                  <a:pt x="2470218" y="626271"/>
                  <a:pt x="2438941" y="629127"/>
                </a:cubicBezTo>
                <a:cubicBezTo>
                  <a:pt x="2391946" y="637008"/>
                  <a:pt x="2347224" y="615797"/>
                  <a:pt x="2305814" y="596277"/>
                </a:cubicBezTo>
                <a:cubicBezTo>
                  <a:pt x="2296525" y="575737"/>
                  <a:pt x="2286785" y="555401"/>
                  <a:pt x="2276614" y="535289"/>
                </a:cubicBezTo>
                <a:cubicBezTo>
                  <a:pt x="2279083" y="479432"/>
                  <a:pt x="2329253" y="452031"/>
                  <a:pt x="2376150" y="436797"/>
                </a:cubicBezTo>
                <a:cubicBezTo>
                  <a:pt x="2386615" y="438966"/>
                  <a:pt x="2407467" y="443304"/>
                  <a:pt x="2417873" y="445577"/>
                </a:cubicBezTo>
                <a:cubicBezTo>
                  <a:pt x="2439372" y="464515"/>
                  <a:pt x="2458695" y="485778"/>
                  <a:pt x="2471375" y="511698"/>
                </a:cubicBezTo>
                <a:lnTo>
                  <a:pt x="2477862" y="483980"/>
                </a:lnTo>
                <a:cubicBezTo>
                  <a:pt x="2463712" y="398818"/>
                  <a:pt x="2367821" y="367768"/>
                  <a:pt x="2292350" y="378188"/>
                </a:cubicBezTo>
                <a:cubicBezTo>
                  <a:pt x="2199771" y="390513"/>
                  <a:pt x="2107623" y="405959"/>
                  <a:pt x="2014397" y="411883"/>
                </a:cubicBezTo>
                <a:cubicBezTo>
                  <a:pt x="1973575" y="408203"/>
                  <a:pt x="1932912" y="402856"/>
                  <a:pt x="1892517" y="395856"/>
                </a:cubicBezTo>
                <a:lnTo>
                  <a:pt x="1899753" y="376073"/>
                </a:lnTo>
                <a:cubicBezTo>
                  <a:pt x="2019747" y="391096"/>
                  <a:pt x="2137078" y="355602"/>
                  <a:pt x="2247824" y="313919"/>
                </a:cubicBezTo>
                <a:cubicBezTo>
                  <a:pt x="2306970" y="309899"/>
                  <a:pt x="2366273" y="310005"/>
                  <a:pt x="2425007" y="317886"/>
                </a:cubicBezTo>
                <a:cubicBezTo>
                  <a:pt x="2438843" y="286864"/>
                  <a:pt x="2455736" y="257306"/>
                  <a:pt x="2475432" y="229656"/>
                </a:cubicBezTo>
                <a:cubicBezTo>
                  <a:pt x="2542299" y="184590"/>
                  <a:pt x="2633350" y="196385"/>
                  <a:pt x="2693808" y="247007"/>
                </a:cubicBezTo>
                <a:cubicBezTo>
                  <a:pt x="2700314" y="261764"/>
                  <a:pt x="2707233" y="276311"/>
                  <a:pt x="2714248" y="290804"/>
                </a:cubicBezTo>
                <a:cubicBezTo>
                  <a:pt x="2711289" y="312431"/>
                  <a:pt x="2707997" y="334016"/>
                  <a:pt x="2704430" y="355549"/>
                </a:cubicBezTo>
                <a:lnTo>
                  <a:pt x="2676327" y="343648"/>
                </a:lnTo>
                <a:cubicBezTo>
                  <a:pt x="2665764" y="317199"/>
                  <a:pt x="2634290" y="296781"/>
                  <a:pt x="2606618" y="308737"/>
                </a:cubicBezTo>
                <a:cubicBezTo>
                  <a:pt x="2569716" y="317835"/>
                  <a:pt x="2570186" y="378453"/>
                  <a:pt x="2603875" y="390937"/>
                </a:cubicBezTo>
                <a:cubicBezTo>
                  <a:pt x="2668409" y="413787"/>
                  <a:pt x="2755600" y="403578"/>
                  <a:pt x="2792032" y="338835"/>
                </a:cubicBezTo>
                <a:cubicBezTo>
                  <a:pt x="2814490" y="293556"/>
                  <a:pt x="2793737" y="246901"/>
                  <a:pt x="2776353" y="204319"/>
                </a:cubicBezTo>
                <a:cubicBezTo>
                  <a:pt x="2756913" y="188716"/>
                  <a:pt x="2738118" y="171524"/>
                  <a:pt x="2715366" y="160681"/>
                </a:cubicBezTo>
                <a:cubicBezTo>
                  <a:pt x="2636936" y="114662"/>
                  <a:pt x="2542985" y="142644"/>
                  <a:pt x="2461870" y="165176"/>
                </a:cubicBezTo>
                <a:cubicBezTo>
                  <a:pt x="2336229" y="218972"/>
                  <a:pt x="2210217" y="278639"/>
                  <a:pt x="2074758" y="302760"/>
                </a:cubicBezTo>
                <a:cubicBezTo>
                  <a:pt x="1866693" y="354120"/>
                  <a:pt x="1625348" y="356289"/>
                  <a:pt x="1447167" y="220770"/>
                </a:cubicBezTo>
                <a:cubicBezTo>
                  <a:pt x="1381417" y="167292"/>
                  <a:pt x="1312499" y="117571"/>
                  <a:pt x="1251610" y="58434"/>
                </a:cubicBezTo>
                <a:lnTo>
                  <a:pt x="1257154" y="30028"/>
                </a:lnTo>
                <a:cubicBezTo>
                  <a:pt x="1384374" y="127886"/>
                  <a:pt x="1515398" y="236586"/>
                  <a:pt x="1678529" y="264357"/>
                </a:cubicBezTo>
                <a:cubicBezTo>
                  <a:pt x="1869809" y="303975"/>
                  <a:pt x="2070015" y="254941"/>
                  <a:pt x="2235831" y="157083"/>
                </a:cubicBezTo>
                <a:cubicBezTo>
                  <a:pt x="2392377" y="53831"/>
                  <a:pt x="2580534" y="-13875"/>
                  <a:pt x="2770337" y="2416"/>
                </a:cubicBezTo>
                <a:lnTo>
                  <a:pt x="2864288" y="20718"/>
                </a:lnTo>
                <a:cubicBezTo>
                  <a:pt x="2979620" y="52985"/>
                  <a:pt x="3075413" y="136295"/>
                  <a:pt x="3137322" y="236957"/>
                </a:cubicBezTo>
                <a:cubicBezTo>
                  <a:pt x="3161819" y="278109"/>
                  <a:pt x="3174499" y="324711"/>
                  <a:pt x="3196135" y="367238"/>
                </a:cubicBezTo>
                <a:cubicBezTo>
                  <a:pt x="3221925" y="418759"/>
                  <a:pt x="3241347" y="479220"/>
                  <a:pt x="3291673" y="512703"/>
                </a:cubicBezTo>
                <a:cubicBezTo>
                  <a:pt x="3327067" y="530158"/>
                  <a:pt x="3367203" y="532592"/>
                  <a:pt x="3406065" y="535607"/>
                </a:cubicBezTo>
                <a:cubicBezTo>
                  <a:pt x="3431777" y="517622"/>
                  <a:pt x="3449905" y="487472"/>
                  <a:pt x="3438009" y="455523"/>
                </a:cubicBezTo>
                <a:cubicBezTo>
                  <a:pt x="3423860" y="426959"/>
                  <a:pt x="3388055" y="430449"/>
                  <a:pt x="3361813" y="434259"/>
                </a:cubicBezTo>
                <a:cubicBezTo>
                  <a:pt x="3364773" y="454887"/>
                  <a:pt x="3369319" y="475147"/>
                  <a:pt x="3376394" y="494666"/>
                </a:cubicBezTo>
                <a:cubicBezTo>
                  <a:pt x="3360971" y="509582"/>
                  <a:pt x="3338512" y="506302"/>
                  <a:pt x="3318973" y="509370"/>
                </a:cubicBezTo>
                <a:cubicBezTo>
                  <a:pt x="3268117" y="459013"/>
                  <a:pt x="3312427" y="349784"/>
                  <a:pt x="3387369" y="359357"/>
                </a:cubicBezTo>
                <a:cubicBezTo>
                  <a:pt x="3422429" y="364013"/>
                  <a:pt x="3459292" y="369831"/>
                  <a:pt x="3489394" y="389773"/>
                </a:cubicBezTo>
                <a:cubicBezTo>
                  <a:pt x="3522573" y="420716"/>
                  <a:pt x="3527747" y="471973"/>
                  <a:pt x="3514754" y="513443"/>
                </a:cubicBezTo>
                <a:cubicBezTo>
                  <a:pt x="3501133" y="553909"/>
                  <a:pt x="3526630" y="606011"/>
                  <a:pt x="3490825" y="638225"/>
                </a:cubicBezTo>
                <a:cubicBezTo>
                  <a:pt x="3458724" y="665730"/>
                  <a:pt x="3412885" y="656050"/>
                  <a:pt x="3373964" y="656790"/>
                </a:cubicBezTo>
                <a:cubicBezTo>
                  <a:pt x="3328223" y="696675"/>
                  <a:pt x="3264472" y="693923"/>
                  <a:pt x="3216164" y="659699"/>
                </a:cubicBezTo>
                <a:cubicBezTo>
                  <a:pt x="3188531" y="631661"/>
                  <a:pt x="3161761" y="602784"/>
                  <a:pt x="3135892" y="573111"/>
                </a:cubicBezTo>
                <a:cubicBezTo>
                  <a:pt x="3103144" y="534761"/>
                  <a:pt x="3050074" y="526032"/>
                  <a:pt x="3002863" y="518627"/>
                </a:cubicBezTo>
                <a:cubicBezTo>
                  <a:pt x="2948989" y="511433"/>
                  <a:pt x="2883513" y="542165"/>
                  <a:pt x="2879809" y="602307"/>
                </a:cubicBezTo>
                <a:cubicBezTo>
                  <a:pt x="2868188" y="678426"/>
                  <a:pt x="2967587" y="728624"/>
                  <a:pt x="3028164" y="689640"/>
                </a:cubicBezTo>
                <a:cubicBezTo>
                  <a:pt x="3050975" y="674934"/>
                  <a:pt x="3050328" y="646318"/>
                  <a:pt x="3054032" y="622620"/>
                </a:cubicBezTo>
                <a:cubicBezTo>
                  <a:pt x="3026733" y="602784"/>
                  <a:pt x="2996886" y="584007"/>
                  <a:pt x="2961551" y="588449"/>
                </a:cubicBezTo>
                <a:cubicBezTo>
                  <a:pt x="2981090" y="601991"/>
                  <a:pt x="3019854" y="613416"/>
                  <a:pt x="3003274" y="644836"/>
                </a:cubicBezTo>
                <a:cubicBezTo>
                  <a:pt x="2995455" y="669434"/>
                  <a:pt x="2960865" y="664091"/>
                  <a:pt x="2941601" y="657320"/>
                </a:cubicBezTo>
                <a:cubicBezTo>
                  <a:pt x="2912929" y="638753"/>
                  <a:pt x="2922376" y="600986"/>
                  <a:pt x="2926334" y="573321"/>
                </a:cubicBezTo>
                <a:cubicBezTo>
                  <a:pt x="2936995" y="565280"/>
                  <a:pt x="2947774" y="557187"/>
                  <a:pt x="2958337" y="548990"/>
                </a:cubicBezTo>
                <a:cubicBezTo>
                  <a:pt x="3011897" y="542430"/>
                  <a:pt x="3070396" y="549306"/>
                  <a:pt x="3116235" y="579510"/>
                </a:cubicBezTo>
                <a:cubicBezTo>
                  <a:pt x="3171853" y="618653"/>
                  <a:pt x="3169580" y="707094"/>
                  <a:pt x="3127014" y="754277"/>
                </a:cubicBezTo>
                <a:cubicBezTo>
                  <a:pt x="3098715" y="788185"/>
                  <a:pt x="3051818" y="783900"/>
                  <a:pt x="3012093" y="785963"/>
                </a:cubicBezTo>
                <a:cubicBezTo>
                  <a:pt x="2994142" y="797228"/>
                  <a:pt x="2976092" y="808286"/>
                  <a:pt x="2957926" y="819392"/>
                </a:cubicBezTo>
                <a:moveTo>
                  <a:pt x="3026615" y="469697"/>
                </a:moveTo>
                <a:cubicBezTo>
                  <a:pt x="3057266" y="458927"/>
                  <a:pt x="3082116" y="435959"/>
                  <a:pt x="3095285" y="406224"/>
                </a:cubicBezTo>
                <a:cubicBezTo>
                  <a:pt x="3092365" y="389349"/>
                  <a:pt x="3089563" y="372422"/>
                  <a:pt x="3086564" y="355443"/>
                </a:cubicBezTo>
                <a:cubicBezTo>
                  <a:pt x="3068613" y="315929"/>
                  <a:pt x="3042999" y="280597"/>
                  <a:pt x="3004607" y="258643"/>
                </a:cubicBezTo>
                <a:cubicBezTo>
                  <a:pt x="3026498" y="283918"/>
                  <a:pt x="3044469" y="312339"/>
                  <a:pt x="3057932" y="342961"/>
                </a:cubicBezTo>
                <a:cubicBezTo>
                  <a:pt x="3059304" y="380675"/>
                  <a:pt x="3038393" y="410507"/>
                  <a:pt x="3009879" y="432883"/>
                </a:cubicBezTo>
                <a:cubicBezTo>
                  <a:pt x="2999374" y="432380"/>
                  <a:pt x="2988870" y="431940"/>
                  <a:pt x="2978346" y="431560"/>
                </a:cubicBezTo>
                <a:cubicBezTo>
                  <a:pt x="2980208" y="421352"/>
                  <a:pt x="2984049" y="401040"/>
                  <a:pt x="2985852" y="390937"/>
                </a:cubicBezTo>
                <a:lnTo>
                  <a:pt x="2978248" y="389349"/>
                </a:lnTo>
                <a:cubicBezTo>
                  <a:pt x="2980090" y="358140"/>
                  <a:pt x="2949518" y="358299"/>
                  <a:pt x="2926707" y="352322"/>
                </a:cubicBezTo>
                <a:cubicBezTo>
                  <a:pt x="2907050" y="365546"/>
                  <a:pt x="2889001" y="381152"/>
                  <a:pt x="2879907" y="403313"/>
                </a:cubicBezTo>
                <a:cubicBezTo>
                  <a:pt x="2892215" y="426535"/>
                  <a:pt x="2902366" y="456738"/>
                  <a:pt x="2932037" y="462028"/>
                </a:cubicBezTo>
                <a:cubicBezTo>
                  <a:pt x="2961669" y="475781"/>
                  <a:pt x="2995102" y="470227"/>
                  <a:pt x="3026615" y="469697"/>
                </a:cubicBezTo>
                <a:close/>
              </a:path>
            </a:pathLst>
          </a:custGeom>
          <a:solidFill>
            <a:schemeClr val="accent2"/>
          </a:solidFill>
          <a:ln w="1957" cap="flat">
            <a:noFill/>
            <a:prstDash val="solid"/>
            <a:miter/>
          </a:ln>
        </p:spPr>
        <p:txBody>
          <a:bodyPr rtlCol="0" anchor="ctr"/>
          <a:p>
            <a:endParaRPr lang="zh-CN" altLang="en-US"/>
          </a:p>
        </p:txBody>
      </p:sp>
      <p:sp>
        <p:nvSpPr>
          <p:cNvPr id="1048625" name="图形 82"/>
          <p:cNvSpPr/>
          <p:nvPr/>
        </p:nvSpPr>
        <p:spPr>
          <a:xfrm flipH="1" flipV="1">
            <a:off x="170121" y="4758146"/>
            <a:ext cx="3521328" cy="1674628"/>
          </a:xfrm>
          <a:custGeom>
            <a:avLst/>
            <a:gdLst>
              <a:gd name="connsiteX0" fmla="*/ 749065 w 3521328"/>
              <a:gd name="connsiteY0" fmla="*/ 1644347 h 1674628"/>
              <a:gd name="connsiteX1" fmla="*/ 970340 w 3521328"/>
              <a:gd name="connsiteY1" fmla="*/ 1672927 h 1674628"/>
              <a:gd name="connsiteX2" fmla="*/ 1098142 w 3521328"/>
              <a:gd name="connsiteY2" fmla="*/ 1564218 h 1674628"/>
              <a:gd name="connsiteX3" fmla="*/ 1109286 w 3521328"/>
              <a:gd name="connsiteY3" fmla="*/ 1562738 h 1674628"/>
              <a:gd name="connsiteX4" fmla="*/ 1104478 w 3521328"/>
              <a:gd name="connsiteY4" fmla="*/ 1528727 h 1674628"/>
              <a:gd name="connsiteX5" fmla="*/ 1367263 w 3521328"/>
              <a:gd name="connsiteY5" fmla="*/ 1470011 h 1674628"/>
              <a:gd name="connsiteX6" fmla="*/ 1333306 w 3521328"/>
              <a:gd name="connsiteY6" fmla="*/ 1311430 h 1674628"/>
              <a:gd name="connsiteX7" fmla="*/ 1045489 w 3521328"/>
              <a:gd name="connsiteY7" fmla="*/ 1270699 h 1674628"/>
              <a:gd name="connsiteX8" fmla="*/ 1007784 w 3521328"/>
              <a:gd name="connsiteY8" fmla="*/ 1173108 h 1674628"/>
              <a:gd name="connsiteX9" fmla="*/ 1125656 w 3521328"/>
              <a:gd name="connsiteY9" fmla="*/ 1172949 h 1674628"/>
              <a:gd name="connsiteX10" fmla="*/ 1397683 w 3521328"/>
              <a:gd name="connsiteY10" fmla="*/ 1273292 h 1674628"/>
              <a:gd name="connsiteX11" fmla="*/ 1444842 w 3521328"/>
              <a:gd name="connsiteY11" fmla="*/ 1445045 h 1674628"/>
              <a:gd name="connsiteX12" fmla="*/ 1566042 w 3521328"/>
              <a:gd name="connsiteY12" fmla="*/ 1512752 h 1674628"/>
              <a:gd name="connsiteX13" fmla="*/ 1771106 w 3521328"/>
              <a:gd name="connsiteY13" fmla="*/ 1502490 h 1674628"/>
              <a:gd name="connsiteX14" fmla="*/ 1831416 w 3521328"/>
              <a:gd name="connsiteY14" fmla="*/ 1420924 h 1674628"/>
              <a:gd name="connsiteX15" fmla="*/ 1713173 w 3521328"/>
              <a:gd name="connsiteY15" fmla="*/ 1247109 h 1674628"/>
              <a:gd name="connsiteX16" fmla="*/ 1649324 w 3521328"/>
              <a:gd name="connsiteY16" fmla="*/ 1248008 h 1674628"/>
              <a:gd name="connsiteX17" fmla="*/ 1551889 w 3521328"/>
              <a:gd name="connsiteY17" fmla="*/ 1330207 h 1674628"/>
              <a:gd name="connsiteX18" fmla="*/ 1550252 w 3521328"/>
              <a:gd name="connsiteY18" fmla="*/ 1287416 h 1674628"/>
              <a:gd name="connsiteX19" fmla="*/ 1853120 w 3521328"/>
              <a:gd name="connsiteY19" fmla="*/ 1184638 h 1674628"/>
              <a:gd name="connsiteX20" fmla="*/ 2251940 w 3521328"/>
              <a:gd name="connsiteY20" fmla="*/ 1314233 h 1674628"/>
              <a:gd name="connsiteX21" fmla="*/ 2435668 w 3521328"/>
              <a:gd name="connsiteY21" fmla="*/ 1325553 h 1674628"/>
              <a:gd name="connsiteX22" fmla="*/ 2430651 w 3521328"/>
              <a:gd name="connsiteY22" fmla="*/ 1294345 h 1674628"/>
              <a:gd name="connsiteX23" fmla="*/ 1936826 w 3521328"/>
              <a:gd name="connsiteY23" fmla="*/ 1102651 h 1674628"/>
              <a:gd name="connsiteX24" fmla="*/ 1675307 w 3521328"/>
              <a:gd name="connsiteY24" fmla="*/ 1057688 h 1674628"/>
              <a:gd name="connsiteX25" fmla="*/ 1626352 w 3521328"/>
              <a:gd name="connsiteY25" fmla="*/ 913071 h 1674628"/>
              <a:gd name="connsiteX26" fmla="*/ 1300459 w 3521328"/>
              <a:gd name="connsiteY26" fmla="*/ 875885 h 1674628"/>
              <a:gd name="connsiteX27" fmla="*/ 1257946 w 3521328"/>
              <a:gd name="connsiteY27" fmla="*/ 934600 h 1674628"/>
              <a:gd name="connsiteX28" fmla="*/ 1253879 w 3521328"/>
              <a:gd name="connsiteY28" fmla="*/ 1032986 h 1674628"/>
              <a:gd name="connsiteX29" fmla="*/ 1298611 w 3521328"/>
              <a:gd name="connsiteY29" fmla="*/ 1023464 h 1674628"/>
              <a:gd name="connsiteX30" fmla="*/ 1411097 w 3521328"/>
              <a:gd name="connsiteY30" fmla="*/ 992045 h 1674628"/>
              <a:gd name="connsiteX31" fmla="*/ 1391556 w 3521328"/>
              <a:gd name="connsiteY31" fmla="*/ 1114022 h 1674628"/>
              <a:gd name="connsiteX32" fmla="*/ 1129881 w 3521328"/>
              <a:gd name="connsiteY32" fmla="*/ 983159 h 1674628"/>
              <a:gd name="connsiteX33" fmla="*/ 1191353 w 3521328"/>
              <a:gd name="connsiteY33" fmla="*/ 789241 h 1674628"/>
              <a:gd name="connsiteX34" fmla="*/ 1293382 w 3521328"/>
              <a:gd name="connsiteY34" fmla="*/ 742429 h 1674628"/>
              <a:gd name="connsiteX35" fmla="*/ 1664746 w 3521328"/>
              <a:gd name="connsiteY35" fmla="*/ 821773 h 1674628"/>
              <a:gd name="connsiteX36" fmla="*/ 2194441 w 3521328"/>
              <a:gd name="connsiteY36" fmla="*/ 1135973 h 1674628"/>
              <a:gd name="connsiteX37" fmla="*/ 3140164 w 3521328"/>
              <a:gd name="connsiteY37" fmla="*/ 1195219 h 1674628"/>
              <a:gd name="connsiteX38" fmla="*/ 3473814 w 3521328"/>
              <a:gd name="connsiteY38" fmla="*/ 1011934 h 1674628"/>
              <a:gd name="connsiteX39" fmla="*/ 3473814 w 3521328"/>
              <a:gd name="connsiteY39" fmla="*/ 968453 h 1674628"/>
              <a:gd name="connsiteX40" fmla="*/ 2787700 w 3521328"/>
              <a:gd name="connsiteY40" fmla="*/ 1192997 h 1674628"/>
              <a:gd name="connsiteX41" fmla="*/ 1999189 w 3521328"/>
              <a:gd name="connsiteY41" fmla="*/ 874774 h 1674628"/>
              <a:gd name="connsiteX42" fmla="*/ 1257736 w 3521328"/>
              <a:gd name="connsiteY42" fmla="*/ 493131 h 1674628"/>
              <a:gd name="connsiteX43" fmla="*/ 1114512 w 3521328"/>
              <a:gd name="connsiteY43" fmla="*/ 493131 h 1674628"/>
              <a:gd name="connsiteX44" fmla="*/ 651471 w 3521328"/>
              <a:gd name="connsiteY44" fmla="*/ 733702 h 1674628"/>
              <a:gd name="connsiteX45" fmla="*/ 527894 w 3521328"/>
              <a:gd name="connsiteY45" fmla="*/ 908998 h 1674628"/>
              <a:gd name="connsiteX46" fmla="*/ 345961 w 3521328"/>
              <a:gd name="connsiteY46" fmla="*/ 1096144 h 1674628"/>
              <a:gd name="connsiteX47" fmla="*/ 171317 w 3521328"/>
              <a:gd name="connsiteY47" fmla="*/ 1097096 h 1674628"/>
              <a:gd name="connsiteX48" fmla="*/ 147183 w 3521328"/>
              <a:gd name="connsiteY48" fmla="*/ 969776 h 1674628"/>
              <a:gd name="connsiteX49" fmla="*/ 265215 w 3521328"/>
              <a:gd name="connsiteY49" fmla="*/ 960254 h 1674628"/>
              <a:gd name="connsiteX50" fmla="*/ 226610 w 3521328"/>
              <a:gd name="connsiteY50" fmla="*/ 1045206 h 1674628"/>
              <a:gd name="connsiteX51" fmla="*/ 306776 w 3521328"/>
              <a:gd name="connsiteY51" fmla="*/ 1083290 h 1674628"/>
              <a:gd name="connsiteX52" fmla="*/ 249055 w 3521328"/>
              <a:gd name="connsiteY52" fmla="*/ 842456 h 1674628"/>
              <a:gd name="connsiteX53" fmla="*/ 90412 w 3521328"/>
              <a:gd name="connsiteY53" fmla="*/ 858060 h 1674628"/>
              <a:gd name="connsiteX54" fmla="*/ 17850 w 3521328"/>
              <a:gd name="connsiteY54" fmla="*/ 1033145 h 1674628"/>
              <a:gd name="connsiteX55" fmla="*/ 17481 w 3521328"/>
              <a:gd name="connsiteY55" fmla="*/ 1224099 h 1674628"/>
              <a:gd name="connsiteX56" fmla="*/ 183939 w 3521328"/>
              <a:gd name="connsiteY56" fmla="*/ 1285035 h 1674628"/>
              <a:gd name="connsiteX57" fmla="*/ 414984 w 3521328"/>
              <a:gd name="connsiteY57" fmla="*/ 1334652 h 1674628"/>
              <a:gd name="connsiteX58" fmla="*/ 557679 w 3521328"/>
              <a:gd name="connsiteY58" fmla="*/ 1230023 h 1674628"/>
              <a:gd name="connsiteX59" fmla="*/ 768710 w 3521328"/>
              <a:gd name="connsiteY59" fmla="*/ 1187812 h 1674628"/>
              <a:gd name="connsiteX60" fmla="*/ 925714 w 3521328"/>
              <a:gd name="connsiteY60" fmla="*/ 1346500 h 1674628"/>
              <a:gd name="connsiteX61" fmla="*/ 682788 w 3521328"/>
              <a:gd name="connsiteY61" fmla="*/ 1432773 h 1674628"/>
              <a:gd name="connsiteX62" fmla="*/ 663827 w 3521328"/>
              <a:gd name="connsiteY62" fmla="*/ 1326452 h 1674628"/>
              <a:gd name="connsiteX63" fmla="*/ 809532 w 3521328"/>
              <a:gd name="connsiteY63" fmla="*/ 1302650 h 1674628"/>
              <a:gd name="connsiteX64" fmla="*/ 732164 w 3521328"/>
              <a:gd name="connsiteY64" fmla="*/ 1373847 h 1674628"/>
              <a:gd name="connsiteX65" fmla="*/ 819197 w 3521328"/>
              <a:gd name="connsiteY65" fmla="*/ 1409922 h 1674628"/>
              <a:gd name="connsiteX66" fmla="*/ 865563 w 3521328"/>
              <a:gd name="connsiteY66" fmla="*/ 1290378 h 1674628"/>
              <a:gd name="connsiteX67" fmla="*/ 825480 w 3521328"/>
              <a:gd name="connsiteY67" fmla="*/ 1245417 h 1674628"/>
              <a:gd name="connsiteX68" fmla="*/ 584770 w 3521328"/>
              <a:gd name="connsiteY68" fmla="*/ 1245046 h 1674628"/>
              <a:gd name="connsiteX69" fmla="*/ 519075 w 3521328"/>
              <a:gd name="connsiteY69" fmla="*/ 1499740 h 1674628"/>
              <a:gd name="connsiteX70" fmla="*/ 678878 w 3521328"/>
              <a:gd name="connsiteY70" fmla="*/ 1579453 h 1674628"/>
              <a:gd name="connsiteX71" fmla="*/ 749012 w 3521328"/>
              <a:gd name="connsiteY71" fmla="*/ 1644347 h 1674628"/>
              <a:gd name="connsiteX72" fmla="*/ 747744 w 3521328"/>
              <a:gd name="connsiteY72" fmla="*/ 1108787 h 1674628"/>
              <a:gd name="connsiteX73" fmla="*/ 664936 w 3521328"/>
              <a:gd name="connsiteY73" fmla="*/ 995429 h 1674628"/>
              <a:gd name="connsiteX74" fmla="*/ 692240 w 3521328"/>
              <a:gd name="connsiteY74" fmla="*/ 923121 h 1674628"/>
              <a:gd name="connsiteX75" fmla="*/ 840322 w 3521328"/>
              <a:gd name="connsiteY75" fmla="*/ 803788 h 1674628"/>
              <a:gd name="connsiteX76" fmla="*/ 737869 w 3521328"/>
              <a:gd name="connsiteY76" fmla="*/ 912859 h 1674628"/>
              <a:gd name="connsiteX77" fmla="*/ 782757 w 3521328"/>
              <a:gd name="connsiteY77" fmla="*/ 1059382 h 1674628"/>
              <a:gd name="connsiteX78" fmla="*/ 829547 w 3521328"/>
              <a:gd name="connsiteY78" fmla="*/ 1066417 h 1674628"/>
              <a:gd name="connsiteX79" fmla="*/ 830129 w 3521328"/>
              <a:gd name="connsiteY79" fmla="*/ 1004316 h 1674628"/>
              <a:gd name="connsiteX80" fmla="*/ 841799 w 3521328"/>
              <a:gd name="connsiteY80" fmla="*/ 1004159 h 1674628"/>
              <a:gd name="connsiteX81" fmla="*/ 928092 w 3521328"/>
              <a:gd name="connsiteY81" fmla="*/ 964380 h 1674628"/>
              <a:gd name="connsiteX82" fmla="*/ 982328 w 3521328"/>
              <a:gd name="connsiteY82" fmla="*/ 1053034 h 1674628"/>
              <a:gd name="connsiteX83" fmla="*/ 888959 w 3521328"/>
              <a:gd name="connsiteY83" fmla="*/ 1124602 h 1674628"/>
              <a:gd name="connsiteX84" fmla="*/ 747744 w 3521328"/>
              <a:gd name="connsiteY84" fmla="*/ 1108787 h 1674628"/>
              <a:gd name="connsiteX85" fmla="*/ 2957926 w 3521328"/>
              <a:gd name="connsiteY85" fmla="*/ 819392 h 1674628"/>
              <a:gd name="connsiteX86" fmla="*/ 2809258 w 3521328"/>
              <a:gd name="connsiteY86" fmla="*/ 809872 h 1674628"/>
              <a:gd name="connsiteX87" fmla="*/ 2739177 w 3521328"/>
              <a:gd name="connsiteY87" fmla="*/ 722488 h 1674628"/>
              <a:gd name="connsiteX88" fmla="*/ 2732043 w 3521328"/>
              <a:gd name="connsiteY88" fmla="*/ 720107 h 1674628"/>
              <a:gd name="connsiteX89" fmla="*/ 2739549 w 3521328"/>
              <a:gd name="connsiteY89" fmla="*/ 698473 h 1674628"/>
              <a:gd name="connsiteX90" fmla="*/ 2574733 w 3521328"/>
              <a:gd name="connsiteY90" fmla="*/ 626534 h 1674628"/>
              <a:gd name="connsiteX91" fmla="*/ 2617083 w 3521328"/>
              <a:gd name="connsiteY91" fmla="*/ 527302 h 1674628"/>
              <a:gd name="connsiteX92" fmla="*/ 2810943 w 3521328"/>
              <a:gd name="connsiteY92" fmla="*/ 537458 h 1674628"/>
              <a:gd name="connsiteX93" fmla="*/ 2848022 w 3521328"/>
              <a:gd name="connsiteY93" fmla="*/ 478533 h 1674628"/>
              <a:gd name="connsiteX94" fmla="*/ 2770807 w 3521328"/>
              <a:gd name="connsiteY94" fmla="*/ 463351 h 1674628"/>
              <a:gd name="connsiteX95" fmla="*/ 2579632 w 3521328"/>
              <a:gd name="connsiteY95" fmla="*/ 494189 h 1674628"/>
              <a:gd name="connsiteX96" fmla="*/ 2526973 w 3521328"/>
              <a:gd name="connsiteY96" fmla="*/ 600403 h 1674628"/>
              <a:gd name="connsiteX97" fmla="*/ 2438941 w 3521328"/>
              <a:gd name="connsiteY97" fmla="*/ 629127 h 1674628"/>
              <a:gd name="connsiteX98" fmla="*/ 2305814 w 3521328"/>
              <a:gd name="connsiteY98" fmla="*/ 596277 h 1674628"/>
              <a:gd name="connsiteX99" fmla="*/ 2276614 w 3521328"/>
              <a:gd name="connsiteY99" fmla="*/ 535289 h 1674628"/>
              <a:gd name="connsiteX100" fmla="*/ 2376150 w 3521328"/>
              <a:gd name="connsiteY100" fmla="*/ 436797 h 1674628"/>
              <a:gd name="connsiteX101" fmla="*/ 2417873 w 3521328"/>
              <a:gd name="connsiteY101" fmla="*/ 445577 h 1674628"/>
              <a:gd name="connsiteX102" fmla="*/ 2471375 w 3521328"/>
              <a:gd name="connsiteY102" fmla="*/ 511698 h 1674628"/>
              <a:gd name="connsiteX103" fmla="*/ 2477862 w 3521328"/>
              <a:gd name="connsiteY103" fmla="*/ 483980 h 1674628"/>
              <a:gd name="connsiteX104" fmla="*/ 2292350 w 3521328"/>
              <a:gd name="connsiteY104" fmla="*/ 378188 h 1674628"/>
              <a:gd name="connsiteX105" fmla="*/ 2014397 w 3521328"/>
              <a:gd name="connsiteY105" fmla="*/ 411883 h 1674628"/>
              <a:gd name="connsiteX106" fmla="*/ 1892517 w 3521328"/>
              <a:gd name="connsiteY106" fmla="*/ 395856 h 1674628"/>
              <a:gd name="connsiteX107" fmla="*/ 1899753 w 3521328"/>
              <a:gd name="connsiteY107" fmla="*/ 376073 h 1674628"/>
              <a:gd name="connsiteX108" fmla="*/ 2247824 w 3521328"/>
              <a:gd name="connsiteY108" fmla="*/ 313919 h 1674628"/>
              <a:gd name="connsiteX109" fmla="*/ 2425007 w 3521328"/>
              <a:gd name="connsiteY109" fmla="*/ 317886 h 1674628"/>
              <a:gd name="connsiteX110" fmla="*/ 2475432 w 3521328"/>
              <a:gd name="connsiteY110" fmla="*/ 229656 h 1674628"/>
              <a:gd name="connsiteX111" fmla="*/ 2693808 w 3521328"/>
              <a:gd name="connsiteY111" fmla="*/ 247007 h 1674628"/>
              <a:gd name="connsiteX112" fmla="*/ 2714248 w 3521328"/>
              <a:gd name="connsiteY112" fmla="*/ 290804 h 1674628"/>
              <a:gd name="connsiteX113" fmla="*/ 2704430 w 3521328"/>
              <a:gd name="connsiteY113" fmla="*/ 355549 h 1674628"/>
              <a:gd name="connsiteX114" fmla="*/ 2676327 w 3521328"/>
              <a:gd name="connsiteY114" fmla="*/ 343648 h 1674628"/>
              <a:gd name="connsiteX115" fmla="*/ 2606618 w 3521328"/>
              <a:gd name="connsiteY115" fmla="*/ 308737 h 1674628"/>
              <a:gd name="connsiteX116" fmla="*/ 2603875 w 3521328"/>
              <a:gd name="connsiteY116" fmla="*/ 390937 h 1674628"/>
              <a:gd name="connsiteX117" fmla="*/ 2792032 w 3521328"/>
              <a:gd name="connsiteY117" fmla="*/ 338835 h 1674628"/>
              <a:gd name="connsiteX118" fmla="*/ 2776353 w 3521328"/>
              <a:gd name="connsiteY118" fmla="*/ 204319 h 1674628"/>
              <a:gd name="connsiteX119" fmla="*/ 2715366 w 3521328"/>
              <a:gd name="connsiteY119" fmla="*/ 160681 h 1674628"/>
              <a:gd name="connsiteX120" fmla="*/ 2461870 w 3521328"/>
              <a:gd name="connsiteY120" fmla="*/ 165176 h 1674628"/>
              <a:gd name="connsiteX121" fmla="*/ 2074758 w 3521328"/>
              <a:gd name="connsiteY121" fmla="*/ 302760 h 1674628"/>
              <a:gd name="connsiteX122" fmla="*/ 1447167 w 3521328"/>
              <a:gd name="connsiteY122" fmla="*/ 220770 h 1674628"/>
              <a:gd name="connsiteX123" fmla="*/ 1251610 w 3521328"/>
              <a:gd name="connsiteY123" fmla="*/ 58434 h 1674628"/>
              <a:gd name="connsiteX124" fmla="*/ 1257154 w 3521328"/>
              <a:gd name="connsiteY124" fmla="*/ 30028 h 1674628"/>
              <a:gd name="connsiteX125" fmla="*/ 1678529 w 3521328"/>
              <a:gd name="connsiteY125" fmla="*/ 264357 h 1674628"/>
              <a:gd name="connsiteX126" fmla="*/ 2235831 w 3521328"/>
              <a:gd name="connsiteY126" fmla="*/ 157083 h 1674628"/>
              <a:gd name="connsiteX127" fmla="*/ 2770337 w 3521328"/>
              <a:gd name="connsiteY127" fmla="*/ 2416 h 1674628"/>
              <a:gd name="connsiteX128" fmla="*/ 2864288 w 3521328"/>
              <a:gd name="connsiteY128" fmla="*/ 20718 h 1674628"/>
              <a:gd name="connsiteX129" fmla="*/ 3137322 w 3521328"/>
              <a:gd name="connsiteY129" fmla="*/ 236957 h 1674628"/>
              <a:gd name="connsiteX130" fmla="*/ 3196135 w 3521328"/>
              <a:gd name="connsiteY130" fmla="*/ 367238 h 1674628"/>
              <a:gd name="connsiteX131" fmla="*/ 3291673 w 3521328"/>
              <a:gd name="connsiteY131" fmla="*/ 512703 h 1674628"/>
              <a:gd name="connsiteX132" fmla="*/ 3406065 w 3521328"/>
              <a:gd name="connsiteY132" fmla="*/ 535607 h 1674628"/>
              <a:gd name="connsiteX133" fmla="*/ 3438009 w 3521328"/>
              <a:gd name="connsiteY133" fmla="*/ 455523 h 1674628"/>
              <a:gd name="connsiteX134" fmla="*/ 3361813 w 3521328"/>
              <a:gd name="connsiteY134" fmla="*/ 434259 h 1674628"/>
              <a:gd name="connsiteX135" fmla="*/ 3376394 w 3521328"/>
              <a:gd name="connsiteY135" fmla="*/ 494666 h 1674628"/>
              <a:gd name="connsiteX136" fmla="*/ 3318973 w 3521328"/>
              <a:gd name="connsiteY136" fmla="*/ 509370 h 1674628"/>
              <a:gd name="connsiteX137" fmla="*/ 3387369 w 3521328"/>
              <a:gd name="connsiteY137" fmla="*/ 359357 h 1674628"/>
              <a:gd name="connsiteX138" fmla="*/ 3489394 w 3521328"/>
              <a:gd name="connsiteY138" fmla="*/ 389773 h 1674628"/>
              <a:gd name="connsiteX139" fmla="*/ 3514754 w 3521328"/>
              <a:gd name="connsiteY139" fmla="*/ 513443 h 1674628"/>
              <a:gd name="connsiteX140" fmla="*/ 3490825 w 3521328"/>
              <a:gd name="connsiteY140" fmla="*/ 638225 h 1674628"/>
              <a:gd name="connsiteX141" fmla="*/ 3373964 w 3521328"/>
              <a:gd name="connsiteY141" fmla="*/ 656790 h 1674628"/>
              <a:gd name="connsiteX142" fmla="*/ 3216164 w 3521328"/>
              <a:gd name="connsiteY142" fmla="*/ 659699 h 1674628"/>
              <a:gd name="connsiteX143" fmla="*/ 3135892 w 3521328"/>
              <a:gd name="connsiteY143" fmla="*/ 573111 h 1674628"/>
              <a:gd name="connsiteX144" fmla="*/ 3002863 w 3521328"/>
              <a:gd name="connsiteY144" fmla="*/ 518627 h 1674628"/>
              <a:gd name="connsiteX145" fmla="*/ 2879809 w 3521328"/>
              <a:gd name="connsiteY145" fmla="*/ 602307 h 1674628"/>
              <a:gd name="connsiteX146" fmla="*/ 3028164 w 3521328"/>
              <a:gd name="connsiteY146" fmla="*/ 689640 h 1674628"/>
              <a:gd name="connsiteX147" fmla="*/ 3054032 w 3521328"/>
              <a:gd name="connsiteY147" fmla="*/ 622620 h 1674628"/>
              <a:gd name="connsiteX148" fmla="*/ 2961551 w 3521328"/>
              <a:gd name="connsiteY148" fmla="*/ 588449 h 1674628"/>
              <a:gd name="connsiteX149" fmla="*/ 3003274 w 3521328"/>
              <a:gd name="connsiteY149" fmla="*/ 644836 h 1674628"/>
              <a:gd name="connsiteX150" fmla="*/ 2941601 w 3521328"/>
              <a:gd name="connsiteY150" fmla="*/ 657320 h 1674628"/>
              <a:gd name="connsiteX151" fmla="*/ 2926334 w 3521328"/>
              <a:gd name="connsiteY151" fmla="*/ 573321 h 1674628"/>
              <a:gd name="connsiteX152" fmla="*/ 2958337 w 3521328"/>
              <a:gd name="connsiteY152" fmla="*/ 548990 h 1674628"/>
              <a:gd name="connsiteX153" fmla="*/ 3116235 w 3521328"/>
              <a:gd name="connsiteY153" fmla="*/ 579510 h 1674628"/>
              <a:gd name="connsiteX154" fmla="*/ 3127014 w 3521328"/>
              <a:gd name="connsiteY154" fmla="*/ 754277 h 1674628"/>
              <a:gd name="connsiteX155" fmla="*/ 3012093 w 3521328"/>
              <a:gd name="connsiteY155" fmla="*/ 785963 h 1674628"/>
              <a:gd name="connsiteX156" fmla="*/ 2957926 w 3521328"/>
              <a:gd name="connsiteY156" fmla="*/ 819392 h 1674628"/>
              <a:gd name="connsiteX157" fmla="*/ 3026615 w 3521328"/>
              <a:gd name="connsiteY157" fmla="*/ 469697 h 1674628"/>
              <a:gd name="connsiteX158" fmla="*/ 3095285 w 3521328"/>
              <a:gd name="connsiteY158" fmla="*/ 406224 h 1674628"/>
              <a:gd name="connsiteX159" fmla="*/ 3086564 w 3521328"/>
              <a:gd name="connsiteY159" fmla="*/ 355443 h 1674628"/>
              <a:gd name="connsiteX160" fmla="*/ 3004607 w 3521328"/>
              <a:gd name="connsiteY160" fmla="*/ 258643 h 1674628"/>
              <a:gd name="connsiteX161" fmla="*/ 3057932 w 3521328"/>
              <a:gd name="connsiteY161" fmla="*/ 342961 h 1674628"/>
              <a:gd name="connsiteX162" fmla="*/ 3009879 w 3521328"/>
              <a:gd name="connsiteY162" fmla="*/ 432883 h 1674628"/>
              <a:gd name="connsiteX163" fmla="*/ 2978346 w 3521328"/>
              <a:gd name="connsiteY163" fmla="*/ 431560 h 1674628"/>
              <a:gd name="connsiteX164" fmla="*/ 2985852 w 3521328"/>
              <a:gd name="connsiteY164" fmla="*/ 390937 h 1674628"/>
              <a:gd name="connsiteX165" fmla="*/ 2978248 w 3521328"/>
              <a:gd name="connsiteY165" fmla="*/ 389349 h 1674628"/>
              <a:gd name="connsiteX166" fmla="*/ 2926707 w 3521328"/>
              <a:gd name="connsiteY166" fmla="*/ 352322 h 1674628"/>
              <a:gd name="connsiteX167" fmla="*/ 2879907 w 3521328"/>
              <a:gd name="connsiteY167" fmla="*/ 403313 h 1674628"/>
              <a:gd name="connsiteX168" fmla="*/ 2932037 w 3521328"/>
              <a:gd name="connsiteY168" fmla="*/ 462028 h 1674628"/>
              <a:gd name="connsiteX169" fmla="*/ 3026615 w 3521328"/>
              <a:gd name="connsiteY169" fmla="*/ 469697 h 1674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</a:cxnLst>
            <a:rect l="l" t="t" r="r" b="b"/>
            <a:pathLst>
              <a:path w="3521328" h="1674628">
                <a:moveTo>
                  <a:pt x="749065" y="1644347"/>
                </a:moveTo>
                <a:cubicBezTo>
                  <a:pt x="818668" y="1676304"/>
                  <a:pt x="895350" y="1676893"/>
                  <a:pt x="970340" y="1672927"/>
                </a:cubicBezTo>
                <a:cubicBezTo>
                  <a:pt x="1016126" y="1640653"/>
                  <a:pt x="1062336" y="1607858"/>
                  <a:pt x="1098142" y="1564218"/>
                </a:cubicBezTo>
                <a:lnTo>
                  <a:pt x="1109286" y="1562738"/>
                </a:lnTo>
                <a:cubicBezTo>
                  <a:pt x="1107775" y="1551389"/>
                  <a:pt x="1106172" y="1540051"/>
                  <a:pt x="1104478" y="1528727"/>
                </a:cubicBezTo>
                <a:cubicBezTo>
                  <a:pt x="1195788" y="1553428"/>
                  <a:pt x="1297501" y="1536661"/>
                  <a:pt x="1367263" y="1470011"/>
                </a:cubicBezTo>
                <a:cubicBezTo>
                  <a:pt x="1371330" y="1416427"/>
                  <a:pt x="1385801" y="1347081"/>
                  <a:pt x="1333306" y="1311430"/>
                </a:cubicBezTo>
                <a:cubicBezTo>
                  <a:pt x="1246434" y="1255624"/>
                  <a:pt x="1138806" y="1297678"/>
                  <a:pt x="1045489" y="1270699"/>
                </a:cubicBezTo>
                <a:cubicBezTo>
                  <a:pt x="1002026" y="1259750"/>
                  <a:pt x="1014490" y="1206590"/>
                  <a:pt x="1007784" y="1173108"/>
                </a:cubicBezTo>
                <a:cubicBezTo>
                  <a:pt x="1046969" y="1161576"/>
                  <a:pt x="1087950" y="1151367"/>
                  <a:pt x="1125656" y="1172949"/>
                </a:cubicBezTo>
                <a:cubicBezTo>
                  <a:pt x="1199327" y="1240761"/>
                  <a:pt x="1302677" y="1256788"/>
                  <a:pt x="1397683" y="1273292"/>
                </a:cubicBezTo>
                <a:cubicBezTo>
                  <a:pt x="1400640" y="1333541"/>
                  <a:pt x="1420339" y="1390615"/>
                  <a:pt x="1444842" y="1445045"/>
                </a:cubicBezTo>
                <a:cubicBezTo>
                  <a:pt x="1483395" y="1470329"/>
                  <a:pt x="1520889" y="1499528"/>
                  <a:pt x="1566042" y="1512752"/>
                </a:cubicBezTo>
                <a:cubicBezTo>
                  <a:pt x="1632848" y="1537825"/>
                  <a:pt x="1704670" y="1519416"/>
                  <a:pt x="1771106" y="1502490"/>
                </a:cubicBezTo>
                <a:cubicBezTo>
                  <a:pt x="1790594" y="1474983"/>
                  <a:pt x="1810609" y="1447689"/>
                  <a:pt x="1831416" y="1420924"/>
                </a:cubicBezTo>
                <a:cubicBezTo>
                  <a:pt x="1843668" y="1337826"/>
                  <a:pt x="1777759" y="1282972"/>
                  <a:pt x="1713173" y="1247109"/>
                </a:cubicBezTo>
                <a:cubicBezTo>
                  <a:pt x="1697225" y="1247268"/>
                  <a:pt x="1665326" y="1247637"/>
                  <a:pt x="1649324" y="1248008"/>
                </a:cubicBezTo>
                <a:cubicBezTo>
                  <a:pt x="1612410" y="1269800"/>
                  <a:pt x="1577873" y="1295615"/>
                  <a:pt x="1551889" y="1330207"/>
                </a:cubicBezTo>
                <a:lnTo>
                  <a:pt x="1550252" y="1287416"/>
                </a:lnTo>
                <a:cubicBezTo>
                  <a:pt x="1595352" y="1165861"/>
                  <a:pt x="1745123" y="1147665"/>
                  <a:pt x="1853120" y="1184638"/>
                </a:cubicBezTo>
                <a:cubicBezTo>
                  <a:pt x="1985628" y="1229440"/>
                  <a:pt x="2116638" y="1278686"/>
                  <a:pt x="2251940" y="1314233"/>
                </a:cubicBezTo>
                <a:cubicBezTo>
                  <a:pt x="2312987" y="1320157"/>
                  <a:pt x="2374249" y="1324601"/>
                  <a:pt x="2435668" y="1325553"/>
                </a:cubicBezTo>
                <a:cubicBezTo>
                  <a:pt x="2434355" y="1317725"/>
                  <a:pt x="2431984" y="1302120"/>
                  <a:pt x="2430651" y="1294345"/>
                </a:cubicBezTo>
                <a:cubicBezTo>
                  <a:pt x="2250039" y="1282019"/>
                  <a:pt x="2087712" y="1195959"/>
                  <a:pt x="1936826" y="1102651"/>
                </a:cubicBezTo>
                <a:cubicBezTo>
                  <a:pt x="1851060" y="1079798"/>
                  <a:pt x="1763870" y="1062872"/>
                  <a:pt x="1675307" y="1057688"/>
                </a:cubicBezTo>
                <a:cubicBezTo>
                  <a:pt x="1663836" y="1007971"/>
                  <a:pt x="1647437" y="959524"/>
                  <a:pt x="1626352" y="913071"/>
                </a:cubicBezTo>
                <a:cubicBezTo>
                  <a:pt x="1540957" y="827381"/>
                  <a:pt x="1403809" y="818652"/>
                  <a:pt x="1300459" y="875885"/>
                </a:cubicBezTo>
                <a:cubicBezTo>
                  <a:pt x="1286729" y="895775"/>
                  <a:pt x="1272469" y="915293"/>
                  <a:pt x="1257946" y="934600"/>
                </a:cubicBezTo>
                <a:cubicBezTo>
                  <a:pt x="1256098" y="967342"/>
                  <a:pt x="1254779" y="1000245"/>
                  <a:pt x="1253879" y="1032986"/>
                </a:cubicBezTo>
                <a:lnTo>
                  <a:pt x="1298611" y="1023464"/>
                </a:lnTo>
                <a:cubicBezTo>
                  <a:pt x="1321583" y="987442"/>
                  <a:pt x="1373760" y="966390"/>
                  <a:pt x="1411097" y="992045"/>
                </a:cubicBezTo>
                <a:cubicBezTo>
                  <a:pt x="1462639" y="1016060"/>
                  <a:pt x="1444631" y="1105242"/>
                  <a:pt x="1391556" y="1114022"/>
                </a:cubicBezTo>
                <a:cubicBezTo>
                  <a:pt x="1290266" y="1129256"/>
                  <a:pt x="1165000" y="1089108"/>
                  <a:pt x="1129881" y="983159"/>
                </a:cubicBezTo>
                <a:cubicBezTo>
                  <a:pt x="1109813" y="909897"/>
                  <a:pt x="1153645" y="847057"/>
                  <a:pt x="1191353" y="789241"/>
                </a:cubicBezTo>
                <a:cubicBezTo>
                  <a:pt x="1224359" y="771787"/>
                  <a:pt x="1256836" y="751898"/>
                  <a:pt x="1293382" y="742429"/>
                </a:cubicBezTo>
                <a:cubicBezTo>
                  <a:pt x="1421817" y="697044"/>
                  <a:pt x="1551889" y="765280"/>
                  <a:pt x="1664746" y="821773"/>
                </a:cubicBezTo>
                <a:cubicBezTo>
                  <a:pt x="1834003" y="937244"/>
                  <a:pt x="2002148" y="1061392"/>
                  <a:pt x="2194441" y="1135973"/>
                </a:cubicBezTo>
                <a:cubicBezTo>
                  <a:pt x="2485583" y="1271441"/>
                  <a:pt x="2839673" y="1343962"/>
                  <a:pt x="3140164" y="1195219"/>
                </a:cubicBezTo>
                <a:cubicBezTo>
                  <a:pt x="3252067" y="1135180"/>
                  <a:pt x="3367458" y="1081649"/>
                  <a:pt x="3473814" y="1011934"/>
                </a:cubicBezTo>
                <a:lnTo>
                  <a:pt x="3473814" y="968453"/>
                </a:lnTo>
                <a:cubicBezTo>
                  <a:pt x="3258887" y="1076255"/>
                  <a:pt x="3035278" y="1198974"/>
                  <a:pt x="2787700" y="1192997"/>
                </a:cubicBezTo>
                <a:cubicBezTo>
                  <a:pt x="2495245" y="1196540"/>
                  <a:pt x="2215038" y="1066786"/>
                  <a:pt x="1999189" y="874774"/>
                </a:cubicBezTo>
                <a:cubicBezTo>
                  <a:pt x="1798515" y="677527"/>
                  <a:pt x="1541327" y="523653"/>
                  <a:pt x="1257736" y="493131"/>
                </a:cubicBezTo>
                <a:lnTo>
                  <a:pt x="1114512" y="493131"/>
                </a:lnTo>
                <a:cubicBezTo>
                  <a:pt x="935801" y="507678"/>
                  <a:pt x="771140" y="602996"/>
                  <a:pt x="651471" y="733702"/>
                </a:cubicBezTo>
                <a:cubicBezTo>
                  <a:pt x="603782" y="787390"/>
                  <a:pt x="571832" y="852453"/>
                  <a:pt x="527894" y="908998"/>
                </a:cubicBezTo>
                <a:cubicBezTo>
                  <a:pt x="475347" y="977551"/>
                  <a:pt x="429455" y="1061233"/>
                  <a:pt x="345961" y="1096144"/>
                </a:cubicBezTo>
                <a:cubicBezTo>
                  <a:pt x="288926" y="1111802"/>
                  <a:pt x="229251" y="1103762"/>
                  <a:pt x="171317" y="1097096"/>
                </a:cubicBezTo>
                <a:cubicBezTo>
                  <a:pt x="138628" y="1063084"/>
                  <a:pt x="120619" y="1013467"/>
                  <a:pt x="147183" y="969776"/>
                </a:cubicBezTo>
                <a:cubicBezTo>
                  <a:pt x="176123" y="931691"/>
                  <a:pt x="227719" y="947082"/>
                  <a:pt x="265215" y="960254"/>
                </a:cubicBezTo>
                <a:cubicBezTo>
                  <a:pt x="255289" y="989821"/>
                  <a:pt x="242352" y="1018290"/>
                  <a:pt x="226610" y="1045206"/>
                </a:cubicBezTo>
                <a:cubicBezTo>
                  <a:pt x="244988" y="1071652"/>
                  <a:pt x="278945" y="1073293"/>
                  <a:pt x="306776" y="1083290"/>
                </a:cubicBezTo>
                <a:cubicBezTo>
                  <a:pt x="395869" y="1023676"/>
                  <a:pt x="361910" y="849860"/>
                  <a:pt x="249055" y="842456"/>
                </a:cubicBezTo>
                <a:cubicBezTo>
                  <a:pt x="196192" y="839282"/>
                  <a:pt x="140265" y="837219"/>
                  <a:pt x="90412" y="858060"/>
                </a:cubicBezTo>
                <a:cubicBezTo>
                  <a:pt x="32848" y="894081"/>
                  <a:pt x="10615" y="968294"/>
                  <a:pt x="17850" y="1033145"/>
                </a:cubicBezTo>
                <a:cubicBezTo>
                  <a:pt x="26353" y="1096727"/>
                  <a:pt x="-25983" y="1166230"/>
                  <a:pt x="17481" y="1224099"/>
                </a:cubicBezTo>
                <a:cubicBezTo>
                  <a:pt x="56824" y="1273820"/>
                  <a:pt x="126957" y="1272762"/>
                  <a:pt x="183939" y="1285035"/>
                </a:cubicBezTo>
                <a:cubicBezTo>
                  <a:pt x="239813" y="1356974"/>
                  <a:pt x="334238" y="1371254"/>
                  <a:pt x="414984" y="1334652"/>
                </a:cubicBezTo>
                <a:cubicBezTo>
                  <a:pt x="463253" y="1300799"/>
                  <a:pt x="511469" y="1266785"/>
                  <a:pt x="557679" y="1230023"/>
                </a:cubicBezTo>
                <a:cubicBezTo>
                  <a:pt x="616720" y="1182787"/>
                  <a:pt x="697257" y="1185219"/>
                  <a:pt x="768710" y="1187812"/>
                </a:cubicBezTo>
                <a:cubicBezTo>
                  <a:pt x="849985" y="1192626"/>
                  <a:pt x="937387" y="1256788"/>
                  <a:pt x="925714" y="1346500"/>
                </a:cubicBezTo>
                <a:cubicBezTo>
                  <a:pt x="921068" y="1462183"/>
                  <a:pt x="760736" y="1507727"/>
                  <a:pt x="682788" y="1432773"/>
                </a:cubicBezTo>
                <a:cubicBezTo>
                  <a:pt x="653478" y="1404526"/>
                  <a:pt x="662561" y="1362527"/>
                  <a:pt x="663827" y="1326452"/>
                </a:cubicBezTo>
                <a:cubicBezTo>
                  <a:pt x="709668" y="1305082"/>
                  <a:pt x="758888" y="1285934"/>
                  <a:pt x="809532" y="1302650"/>
                </a:cubicBezTo>
                <a:cubicBezTo>
                  <a:pt x="776843" y="1316983"/>
                  <a:pt x="716745" y="1322750"/>
                  <a:pt x="732164" y="1373847"/>
                </a:cubicBezTo>
                <a:cubicBezTo>
                  <a:pt x="736601" y="1412354"/>
                  <a:pt x="788937" y="1414417"/>
                  <a:pt x="819197" y="1409922"/>
                </a:cubicBezTo>
                <a:cubicBezTo>
                  <a:pt x="866726" y="1390774"/>
                  <a:pt x="863557" y="1332430"/>
                  <a:pt x="865563" y="1290378"/>
                </a:cubicBezTo>
                <a:cubicBezTo>
                  <a:pt x="852204" y="1275567"/>
                  <a:pt x="838630" y="1260492"/>
                  <a:pt x="825480" y="1245417"/>
                </a:cubicBezTo>
                <a:cubicBezTo>
                  <a:pt x="748642" y="1220344"/>
                  <a:pt x="660713" y="1213678"/>
                  <a:pt x="584770" y="1245046"/>
                </a:cubicBezTo>
                <a:cubicBezTo>
                  <a:pt x="491825" y="1286833"/>
                  <a:pt x="469909" y="1417909"/>
                  <a:pt x="519075" y="1499740"/>
                </a:cubicBezTo>
                <a:cubicBezTo>
                  <a:pt x="551025" y="1557925"/>
                  <a:pt x="621157" y="1564960"/>
                  <a:pt x="678878" y="1579453"/>
                </a:cubicBezTo>
                <a:cubicBezTo>
                  <a:pt x="702115" y="1601194"/>
                  <a:pt x="725458" y="1622775"/>
                  <a:pt x="749012" y="1644347"/>
                </a:cubicBezTo>
                <a:moveTo>
                  <a:pt x="747744" y="1108787"/>
                </a:moveTo>
                <a:cubicBezTo>
                  <a:pt x="705731" y="1084038"/>
                  <a:pt x="675772" y="1043027"/>
                  <a:pt x="664936" y="995429"/>
                </a:cubicBezTo>
                <a:cubicBezTo>
                  <a:pt x="674073" y="971415"/>
                  <a:pt x="682945" y="947295"/>
                  <a:pt x="692240" y="923121"/>
                </a:cubicBezTo>
                <a:cubicBezTo>
                  <a:pt x="729895" y="869961"/>
                  <a:pt x="777582" y="825159"/>
                  <a:pt x="840322" y="803788"/>
                </a:cubicBezTo>
                <a:cubicBezTo>
                  <a:pt x="800448" y="834467"/>
                  <a:pt x="766862" y="872024"/>
                  <a:pt x="737869" y="912859"/>
                </a:cubicBezTo>
                <a:cubicBezTo>
                  <a:pt x="725088" y="968084"/>
                  <a:pt x="747374" y="1018123"/>
                  <a:pt x="782757" y="1059382"/>
                </a:cubicBezTo>
                <a:cubicBezTo>
                  <a:pt x="798389" y="1061602"/>
                  <a:pt x="813969" y="1063983"/>
                  <a:pt x="829547" y="1066417"/>
                </a:cubicBezTo>
                <a:cubicBezTo>
                  <a:pt x="829759" y="1050812"/>
                  <a:pt x="829917" y="1019762"/>
                  <a:pt x="830129" y="1004316"/>
                </a:cubicBezTo>
                <a:lnTo>
                  <a:pt x="841799" y="1004159"/>
                </a:lnTo>
                <a:cubicBezTo>
                  <a:pt x="847926" y="957663"/>
                  <a:pt x="892867" y="966602"/>
                  <a:pt x="928092" y="964380"/>
                </a:cubicBezTo>
                <a:cubicBezTo>
                  <a:pt x="953177" y="989452"/>
                  <a:pt x="975251" y="1017699"/>
                  <a:pt x="982328" y="1053034"/>
                </a:cubicBezTo>
                <a:cubicBezTo>
                  <a:pt x="957614" y="1083712"/>
                  <a:pt x="934059" y="1125342"/>
                  <a:pt x="888959" y="1124602"/>
                </a:cubicBezTo>
                <a:cubicBezTo>
                  <a:pt x="841429" y="1136503"/>
                  <a:pt x="793901" y="1118678"/>
                  <a:pt x="747744" y="1108787"/>
                </a:cubicBezTo>
                <a:close/>
                <a:moveTo>
                  <a:pt x="2957926" y="819392"/>
                </a:moveTo>
                <a:cubicBezTo>
                  <a:pt x="2908226" y="831401"/>
                  <a:pt x="2857899" y="821985"/>
                  <a:pt x="2809258" y="809872"/>
                </a:cubicBezTo>
                <a:cubicBezTo>
                  <a:pt x="2783271" y="782895"/>
                  <a:pt x="2757128" y="755600"/>
                  <a:pt x="2739177" y="722488"/>
                </a:cubicBezTo>
                <a:lnTo>
                  <a:pt x="2732043" y="720107"/>
                </a:lnTo>
                <a:cubicBezTo>
                  <a:pt x="2733885" y="714660"/>
                  <a:pt x="2737589" y="703920"/>
                  <a:pt x="2739549" y="698473"/>
                </a:cubicBezTo>
                <a:cubicBezTo>
                  <a:pt x="2676543" y="702968"/>
                  <a:pt x="2612008" y="679060"/>
                  <a:pt x="2574733" y="626534"/>
                </a:cubicBezTo>
                <a:cubicBezTo>
                  <a:pt x="2578789" y="591095"/>
                  <a:pt x="2578104" y="543912"/>
                  <a:pt x="2617083" y="527302"/>
                </a:cubicBezTo>
                <a:cubicBezTo>
                  <a:pt x="2681089" y="501964"/>
                  <a:pt x="2746310" y="543170"/>
                  <a:pt x="2810943" y="537458"/>
                </a:cubicBezTo>
                <a:cubicBezTo>
                  <a:pt x="2840830" y="535872"/>
                  <a:pt x="2839419" y="499532"/>
                  <a:pt x="2848022" y="478533"/>
                </a:cubicBezTo>
                <a:cubicBezTo>
                  <a:pt x="2823839" y="465995"/>
                  <a:pt x="2798224" y="454094"/>
                  <a:pt x="2770807" y="463351"/>
                </a:cubicBezTo>
                <a:cubicBezTo>
                  <a:pt x="2713876" y="498262"/>
                  <a:pt x="2644069" y="495512"/>
                  <a:pt x="2579632" y="494189"/>
                </a:cubicBezTo>
                <a:cubicBezTo>
                  <a:pt x="2570127" y="533173"/>
                  <a:pt x="2549961" y="567927"/>
                  <a:pt x="2526973" y="600403"/>
                </a:cubicBezTo>
                <a:cubicBezTo>
                  <a:pt x="2498459" y="611988"/>
                  <a:pt x="2470218" y="626271"/>
                  <a:pt x="2438941" y="629127"/>
                </a:cubicBezTo>
                <a:cubicBezTo>
                  <a:pt x="2391946" y="637008"/>
                  <a:pt x="2347224" y="615797"/>
                  <a:pt x="2305814" y="596277"/>
                </a:cubicBezTo>
                <a:cubicBezTo>
                  <a:pt x="2296525" y="575737"/>
                  <a:pt x="2286785" y="555401"/>
                  <a:pt x="2276614" y="535289"/>
                </a:cubicBezTo>
                <a:cubicBezTo>
                  <a:pt x="2279083" y="479432"/>
                  <a:pt x="2329253" y="452031"/>
                  <a:pt x="2376150" y="436797"/>
                </a:cubicBezTo>
                <a:cubicBezTo>
                  <a:pt x="2386615" y="438966"/>
                  <a:pt x="2407467" y="443304"/>
                  <a:pt x="2417873" y="445577"/>
                </a:cubicBezTo>
                <a:cubicBezTo>
                  <a:pt x="2439372" y="464515"/>
                  <a:pt x="2458695" y="485778"/>
                  <a:pt x="2471375" y="511698"/>
                </a:cubicBezTo>
                <a:lnTo>
                  <a:pt x="2477862" y="483980"/>
                </a:lnTo>
                <a:cubicBezTo>
                  <a:pt x="2463712" y="398818"/>
                  <a:pt x="2367821" y="367768"/>
                  <a:pt x="2292350" y="378188"/>
                </a:cubicBezTo>
                <a:cubicBezTo>
                  <a:pt x="2199771" y="390513"/>
                  <a:pt x="2107623" y="405959"/>
                  <a:pt x="2014397" y="411883"/>
                </a:cubicBezTo>
                <a:cubicBezTo>
                  <a:pt x="1973575" y="408203"/>
                  <a:pt x="1932912" y="402856"/>
                  <a:pt x="1892517" y="395856"/>
                </a:cubicBezTo>
                <a:lnTo>
                  <a:pt x="1899753" y="376073"/>
                </a:lnTo>
                <a:cubicBezTo>
                  <a:pt x="2019747" y="391096"/>
                  <a:pt x="2137078" y="355602"/>
                  <a:pt x="2247824" y="313919"/>
                </a:cubicBezTo>
                <a:cubicBezTo>
                  <a:pt x="2306970" y="309899"/>
                  <a:pt x="2366273" y="310005"/>
                  <a:pt x="2425007" y="317886"/>
                </a:cubicBezTo>
                <a:cubicBezTo>
                  <a:pt x="2438843" y="286864"/>
                  <a:pt x="2455736" y="257306"/>
                  <a:pt x="2475432" y="229656"/>
                </a:cubicBezTo>
                <a:cubicBezTo>
                  <a:pt x="2542299" y="184590"/>
                  <a:pt x="2633350" y="196385"/>
                  <a:pt x="2693808" y="247007"/>
                </a:cubicBezTo>
                <a:cubicBezTo>
                  <a:pt x="2700314" y="261764"/>
                  <a:pt x="2707233" y="276311"/>
                  <a:pt x="2714248" y="290804"/>
                </a:cubicBezTo>
                <a:cubicBezTo>
                  <a:pt x="2711289" y="312431"/>
                  <a:pt x="2707997" y="334016"/>
                  <a:pt x="2704430" y="355549"/>
                </a:cubicBezTo>
                <a:lnTo>
                  <a:pt x="2676327" y="343648"/>
                </a:lnTo>
                <a:cubicBezTo>
                  <a:pt x="2665764" y="317199"/>
                  <a:pt x="2634290" y="296781"/>
                  <a:pt x="2606618" y="308737"/>
                </a:cubicBezTo>
                <a:cubicBezTo>
                  <a:pt x="2569716" y="317835"/>
                  <a:pt x="2570186" y="378453"/>
                  <a:pt x="2603875" y="390937"/>
                </a:cubicBezTo>
                <a:cubicBezTo>
                  <a:pt x="2668409" y="413787"/>
                  <a:pt x="2755600" y="403578"/>
                  <a:pt x="2792032" y="338835"/>
                </a:cubicBezTo>
                <a:cubicBezTo>
                  <a:pt x="2814490" y="293556"/>
                  <a:pt x="2793737" y="246901"/>
                  <a:pt x="2776353" y="204319"/>
                </a:cubicBezTo>
                <a:cubicBezTo>
                  <a:pt x="2756913" y="188716"/>
                  <a:pt x="2738118" y="171524"/>
                  <a:pt x="2715366" y="160681"/>
                </a:cubicBezTo>
                <a:cubicBezTo>
                  <a:pt x="2636936" y="114662"/>
                  <a:pt x="2542985" y="142644"/>
                  <a:pt x="2461870" y="165176"/>
                </a:cubicBezTo>
                <a:cubicBezTo>
                  <a:pt x="2336229" y="218972"/>
                  <a:pt x="2210217" y="278639"/>
                  <a:pt x="2074758" y="302760"/>
                </a:cubicBezTo>
                <a:cubicBezTo>
                  <a:pt x="1866693" y="354120"/>
                  <a:pt x="1625348" y="356289"/>
                  <a:pt x="1447167" y="220770"/>
                </a:cubicBezTo>
                <a:cubicBezTo>
                  <a:pt x="1381417" y="167292"/>
                  <a:pt x="1312499" y="117571"/>
                  <a:pt x="1251610" y="58434"/>
                </a:cubicBezTo>
                <a:lnTo>
                  <a:pt x="1257154" y="30028"/>
                </a:lnTo>
                <a:cubicBezTo>
                  <a:pt x="1384374" y="127886"/>
                  <a:pt x="1515398" y="236586"/>
                  <a:pt x="1678529" y="264357"/>
                </a:cubicBezTo>
                <a:cubicBezTo>
                  <a:pt x="1869809" y="303975"/>
                  <a:pt x="2070015" y="254941"/>
                  <a:pt x="2235831" y="157083"/>
                </a:cubicBezTo>
                <a:cubicBezTo>
                  <a:pt x="2392377" y="53831"/>
                  <a:pt x="2580534" y="-13875"/>
                  <a:pt x="2770337" y="2416"/>
                </a:cubicBezTo>
                <a:lnTo>
                  <a:pt x="2864288" y="20718"/>
                </a:lnTo>
                <a:cubicBezTo>
                  <a:pt x="2979620" y="52985"/>
                  <a:pt x="3075413" y="136295"/>
                  <a:pt x="3137322" y="236957"/>
                </a:cubicBezTo>
                <a:cubicBezTo>
                  <a:pt x="3161819" y="278109"/>
                  <a:pt x="3174499" y="324711"/>
                  <a:pt x="3196135" y="367238"/>
                </a:cubicBezTo>
                <a:cubicBezTo>
                  <a:pt x="3221925" y="418759"/>
                  <a:pt x="3241347" y="479220"/>
                  <a:pt x="3291673" y="512703"/>
                </a:cubicBezTo>
                <a:cubicBezTo>
                  <a:pt x="3327067" y="530158"/>
                  <a:pt x="3367203" y="532592"/>
                  <a:pt x="3406065" y="535607"/>
                </a:cubicBezTo>
                <a:cubicBezTo>
                  <a:pt x="3431777" y="517622"/>
                  <a:pt x="3449905" y="487472"/>
                  <a:pt x="3438009" y="455523"/>
                </a:cubicBezTo>
                <a:cubicBezTo>
                  <a:pt x="3423860" y="426959"/>
                  <a:pt x="3388055" y="430449"/>
                  <a:pt x="3361813" y="434259"/>
                </a:cubicBezTo>
                <a:cubicBezTo>
                  <a:pt x="3364773" y="454887"/>
                  <a:pt x="3369319" y="475147"/>
                  <a:pt x="3376394" y="494666"/>
                </a:cubicBezTo>
                <a:cubicBezTo>
                  <a:pt x="3360971" y="509582"/>
                  <a:pt x="3338512" y="506302"/>
                  <a:pt x="3318973" y="509370"/>
                </a:cubicBezTo>
                <a:cubicBezTo>
                  <a:pt x="3268117" y="459013"/>
                  <a:pt x="3312427" y="349784"/>
                  <a:pt x="3387369" y="359357"/>
                </a:cubicBezTo>
                <a:cubicBezTo>
                  <a:pt x="3422429" y="364013"/>
                  <a:pt x="3459292" y="369831"/>
                  <a:pt x="3489394" y="389773"/>
                </a:cubicBezTo>
                <a:cubicBezTo>
                  <a:pt x="3522573" y="420716"/>
                  <a:pt x="3527747" y="471973"/>
                  <a:pt x="3514754" y="513443"/>
                </a:cubicBezTo>
                <a:cubicBezTo>
                  <a:pt x="3501133" y="553909"/>
                  <a:pt x="3526630" y="606011"/>
                  <a:pt x="3490825" y="638225"/>
                </a:cubicBezTo>
                <a:cubicBezTo>
                  <a:pt x="3458724" y="665730"/>
                  <a:pt x="3412885" y="656050"/>
                  <a:pt x="3373964" y="656790"/>
                </a:cubicBezTo>
                <a:cubicBezTo>
                  <a:pt x="3328223" y="696675"/>
                  <a:pt x="3264472" y="693923"/>
                  <a:pt x="3216164" y="659699"/>
                </a:cubicBezTo>
                <a:cubicBezTo>
                  <a:pt x="3188531" y="631661"/>
                  <a:pt x="3161761" y="602784"/>
                  <a:pt x="3135892" y="573111"/>
                </a:cubicBezTo>
                <a:cubicBezTo>
                  <a:pt x="3103144" y="534761"/>
                  <a:pt x="3050074" y="526032"/>
                  <a:pt x="3002863" y="518627"/>
                </a:cubicBezTo>
                <a:cubicBezTo>
                  <a:pt x="2948989" y="511433"/>
                  <a:pt x="2883513" y="542165"/>
                  <a:pt x="2879809" y="602307"/>
                </a:cubicBezTo>
                <a:cubicBezTo>
                  <a:pt x="2868188" y="678426"/>
                  <a:pt x="2967587" y="728624"/>
                  <a:pt x="3028164" y="689640"/>
                </a:cubicBezTo>
                <a:cubicBezTo>
                  <a:pt x="3050975" y="674934"/>
                  <a:pt x="3050328" y="646318"/>
                  <a:pt x="3054032" y="622620"/>
                </a:cubicBezTo>
                <a:cubicBezTo>
                  <a:pt x="3026733" y="602784"/>
                  <a:pt x="2996886" y="584007"/>
                  <a:pt x="2961551" y="588449"/>
                </a:cubicBezTo>
                <a:cubicBezTo>
                  <a:pt x="2981090" y="601991"/>
                  <a:pt x="3019854" y="613416"/>
                  <a:pt x="3003274" y="644836"/>
                </a:cubicBezTo>
                <a:cubicBezTo>
                  <a:pt x="2995455" y="669434"/>
                  <a:pt x="2960865" y="664091"/>
                  <a:pt x="2941601" y="657320"/>
                </a:cubicBezTo>
                <a:cubicBezTo>
                  <a:pt x="2912929" y="638753"/>
                  <a:pt x="2922376" y="600986"/>
                  <a:pt x="2926334" y="573321"/>
                </a:cubicBezTo>
                <a:cubicBezTo>
                  <a:pt x="2936995" y="565280"/>
                  <a:pt x="2947774" y="557187"/>
                  <a:pt x="2958337" y="548990"/>
                </a:cubicBezTo>
                <a:cubicBezTo>
                  <a:pt x="3011897" y="542430"/>
                  <a:pt x="3070396" y="549306"/>
                  <a:pt x="3116235" y="579510"/>
                </a:cubicBezTo>
                <a:cubicBezTo>
                  <a:pt x="3171853" y="618653"/>
                  <a:pt x="3169580" y="707094"/>
                  <a:pt x="3127014" y="754277"/>
                </a:cubicBezTo>
                <a:cubicBezTo>
                  <a:pt x="3098715" y="788185"/>
                  <a:pt x="3051818" y="783900"/>
                  <a:pt x="3012093" y="785963"/>
                </a:cubicBezTo>
                <a:cubicBezTo>
                  <a:pt x="2994142" y="797228"/>
                  <a:pt x="2976092" y="808286"/>
                  <a:pt x="2957926" y="819392"/>
                </a:cubicBezTo>
                <a:moveTo>
                  <a:pt x="3026615" y="469697"/>
                </a:moveTo>
                <a:cubicBezTo>
                  <a:pt x="3057266" y="458927"/>
                  <a:pt x="3082116" y="435959"/>
                  <a:pt x="3095285" y="406224"/>
                </a:cubicBezTo>
                <a:cubicBezTo>
                  <a:pt x="3092365" y="389349"/>
                  <a:pt x="3089563" y="372422"/>
                  <a:pt x="3086564" y="355443"/>
                </a:cubicBezTo>
                <a:cubicBezTo>
                  <a:pt x="3068613" y="315929"/>
                  <a:pt x="3042999" y="280597"/>
                  <a:pt x="3004607" y="258643"/>
                </a:cubicBezTo>
                <a:cubicBezTo>
                  <a:pt x="3026498" y="283918"/>
                  <a:pt x="3044469" y="312339"/>
                  <a:pt x="3057932" y="342961"/>
                </a:cubicBezTo>
                <a:cubicBezTo>
                  <a:pt x="3059304" y="380675"/>
                  <a:pt x="3038393" y="410507"/>
                  <a:pt x="3009879" y="432883"/>
                </a:cubicBezTo>
                <a:cubicBezTo>
                  <a:pt x="2999374" y="432380"/>
                  <a:pt x="2988870" y="431940"/>
                  <a:pt x="2978346" y="431560"/>
                </a:cubicBezTo>
                <a:cubicBezTo>
                  <a:pt x="2980208" y="421352"/>
                  <a:pt x="2984049" y="401040"/>
                  <a:pt x="2985852" y="390937"/>
                </a:cubicBezTo>
                <a:lnTo>
                  <a:pt x="2978248" y="389349"/>
                </a:lnTo>
                <a:cubicBezTo>
                  <a:pt x="2980090" y="358140"/>
                  <a:pt x="2949518" y="358299"/>
                  <a:pt x="2926707" y="352322"/>
                </a:cubicBezTo>
                <a:cubicBezTo>
                  <a:pt x="2907050" y="365546"/>
                  <a:pt x="2889001" y="381152"/>
                  <a:pt x="2879907" y="403313"/>
                </a:cubicBezTo>
                <a:cubicBezTo>
                  <a:pt x="2892215" y="426535"/>
                  <a:pt x="2902366" y="456738"/>
                  <a:pt x="2932037" y="462028"/>
                </a:cubicBezTo>
                <a:cubicBezTo>
                  <a:pt x="2961669" y="475781"/>
                  <a:pt x="2995102" y="470227"/>
                  <a:pt x="3026615" y="469697"/>
                </a:cubicBezTo>
                <a:close/>
              </a:path>
            </a:pathLst>
          </a:custGeom>
          <a:solidFill>
            <a:schemeClr val="accent2">
              <a:alpha val="60000"/>
            </a:schemeClr>
          </a:solidFill>
          <a:ln w="1957" cap="flat">
            <a:noFill/>
            <a:prstDash val="solid"/>
            <a:miter/>
          </a:ln>
        </p:spPr>
        <p:txBody>
          <a:bodyPr rtlCol="0" anchor="ctr"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048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48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48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48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48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97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18" grpId="0" animBg="1"/>
      <p:bldP spid="1048619" grpId="0"/>
      <p:bldP spid="1048621" grpId="0"/>
      <p:bldP spid="1048622" grpId="0"/>
      <p:bldP spid="10486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组合 46"/>
          <p:cNvGrpSpPr/>
          <p:nvPr/>
        </p:nvGrpSpPr>
        <p:grpSpPr>
          <a:xfrm>
            <a:off x="4756151" y="223922"/>
            <a:ext cx="2679699" cy="778877"/>
            <a:chOff x="4756151" y="211222"/>
            <a:chExt cx="2679699" cy="778877"/>
          </a:xfrm>
        </p:grpSpPr>
        <p:sp>
          <p:nvSpPr>
            <p:cNvPr id="1048626" name="文本框 24"/>
            <p:cNvSpPr txBox="1"/>
            <p:nvPr/>
          </p:nvSpPr>
          <p:spPr>
            <a:xfrm>
              <a:off x="4782363" y="211222"/>
              <a:ext cx="2627275" cy="440908"/>
            </a:xfrm>
            <a:prstGeom prst="rect">
              <a:avLst/>
            </a:prstGeom>
            <a:noFill/>
          </p:spPr>
          <p:txBody>
            <a:bodyPr wrap="square" bIns="72000" anchor="ctr" anchorCtr="0">
              <a:noAutofit/>
            </a:bodyPr>
            <a:p>
              <a:pPr algn="ctr"/>
              <a:r>
                <a:rPr lang="en-US" altLang="en-US" sz="3200" spc="400" dirty="0">
                  <a:latin typeface="华文行楷" panose="02010800040101010101" pitchFamily="2" charset="-122"/>
                  <a:ea typeface="华文行楷" panose="02010800040101010101" pitchFamily="2" charset="-122"/>
                  <a:cs typeface="阿里巴巴普惠体 M" panose="00020600040101010101" pitchFamily="18" charset="-122"/>
                </a:rPr>
                <a:t>M</a:t>
              </a:r>
              <a:r>
                <a:rPr lang="en-US" altLang="en-US" sz="3200" spc="400" dirty="0">
                  <a:latin typeface="华文行楷" panose="02010800040101010101" pitchFamily="2" charset="-122"/>
                  <a:ea typeface="华文行楷" panose="02010800040101010101" pitchFamily="2" charset="-122"/>
                  <a:cs typeface="阿里巴巴普惠体 M" panose="00020600040101010101" pitchFamily="18" charset="-122"/>
                </a:rPr>
                <a:t>o</a:t>
              </a:r>
              <a:r>
                <a:rPr lang="en-US" altLang="en-US" sz="3200" spc="400" dirty="0">
                  <a:latin typeface="华文行楷" panose="02010800040101010101" pitchFamily="2" charset="-122"/>
                  <a:ea typeface="华文行楷" panose="02010800040101010101" pitchFamily="2" charset="-122"/>
                  <a:cs typeface="阿里巴巴普惠体 M" panose="00020600040101010101" pitchFamily="18" charset="-122"/>
                </a:rPr>
                <a:t>r</a:t>
              </a:r>
              <a:r>
                <a:rPr lang="en-US" altLang="en-US" sz="3200" spc="400" dirty="0">
                  <a:latin typeface="华文行楷" panose="02010800040101010101" pitchFamily="2" charset="-122"/>
                  <a:ea typeface="华文行楷" panose="02010800040101010101" pitchFamily="2" charset="-122"/>
                  <a:cs typeface="阿里巴巴普惠体 M" panose="00020600040101010101" pitchFamily="18" charset="-122"/>
                </a:rPr>
                <a:t>n</a:t>
              </a:r>
              <a:r>
                <a:rPr lang="en-US" altLang="en-US" sz="3200" spc="400" dirty="0">
                  <a:latin typeface="华文行楷" panose="02010800040101010101" pitchFamily="2" charset="-122"/>
                  <a:ea typeface="华文行楷" panose="02010800040101010101" pitchFamily="2" charset="-122"/>
                  <a:cs typeface="阿里巴巴普惠体 M" panose="00020600040101010101" pitchFamily="18" charset="-122"/>
                </a:rPr>
                <a:t>i</a:t>
              </a:r>
              <a:r>
                <a:rPr lang="en-US" altLang="en-US" sz="3200" spc="400" dirty="0">
                  <a:latin typeface="华文行楷" panose="02010800040101010101" pitchFamily="2" charset="-122"/>
                  <a:ea typeface="华文行楷" panose="02010800040101010101" pitchFamily="2" charset="-122"/>
                  <a:cs typeface="阿里巴巴普惠体 M" panose="00020600040101010101" pitchFamily="18" charset="-122"/>
                </a:rPr>
                <a:t>n</a:t>
              </a:r>
              <a:r>
                <a:rPr lang="en-US" altLang="en-US" sz="3200" spc="400" dirty="0">
                  <a:latin typeface="华文行楷" panose="02010800040101010101" pitchFamily="2" charset="-122"/>
                  <a:ea typeface="华文行楷" panose="02010800040101010101" pitchFamily="2" charset="-122"/>
                  <a:cs typeface="阿里巴巴普惠体 M" panose="00020600040101010101" pitchFamily="18" charset="-122"/>
                </a:rPr>
                <a:t>g</a:t>
              </a:r>
              <a:endParaRPr lang="zh-CN" altLang="en-US" sz="3200"/>
            </a:p>
          </p:txBody>
        </p:sp>
        <p:sp>
          <p:nvSpPr>
            <p:cNvPr id="1048627" name="文本框 26"/>
            <p:cNvSpPr txBox="1"/>
            <p:nvPr/>
          </p:nvSpPr>
          <p:spPr>
            <a:xfrm>
              <a:off x="4756151" y="651545"/>
              <a:ext cx="2679699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p>
              <a:pPr algn="ctr"/>
            </a:p>
          </p:txBody>
        </p:sp>
      </p:grpSp>
      <p:sp>
        <p:nvSpPr>
          <p:cNvPr id="1048628" name="矩形: 圆角 2"/>
          <p:cNvSpPr/>
          <p:nvPr/>
        </p:nvSpPr>
        <p:spPr>
          <a:xfrm>
            <a:off x="991924" y="2282385"/>
            <a:ext cx="10208149" cy="186496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 w="508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72000" rtlCol="0" anchor="ctr">
            <a:noAutofit/>
          </a:bodyPr>
          <a:p>
            <a:pPr algn="ctr"/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629" name="矩形: 圆角 3"/>
          <p:cNvSpPr/>
          <p:nvPr/>
        </p:nvSpPr>
        <p:spPr>
          <a:xfrm>
            <a:off x="5375998" y="2282385"/>
            <a:ext cx="1440000" cy="186496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508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 sz="3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4" name="组合 19"/>
          <p:cNvGrpSpPr/>
          <p:nvPr/>
        </p:nvGrpSpPr>
        <p:grpSpPr>
          <a:xfrm>
            <a:off x="991924" y="1628536"/>
            <a:ext cx="1531820" cy="4454214"/>
            <a:chOff x="991924" y="1628536"/>
            <a:chExt cx="1531820" cy="4454214"/>
          </a:xfrm>
        </p:grpSpPr>
        <p:sp>
          <p:nvSpPr>
            <p:cNvPr id="1048630" name="文本框 5"/>
            <p:cNvSpPr txBox="1"/>
            <p:nvPr/>
          </p:nvSpPr>
          <p:spPr>
            <a:xfrm flipH="1">
              <a:off x="991924" y="2613241"/>
              <a:ext cx="1531820" cy="152695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 anchor="ctr" anchorCtr="0">
              <a:noAutofit/>
            </a:bodyPr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zh-CN" sz="16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T</a:t>
              </a:r>
              <a:r>
                <a:rPr lang="en-US" altLang="zh-CN" sz="16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h</a:t>
              </a:r>
              <a:r>
                <a:rPr lang="en-US" altLang="zh-CN" sz="16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e</a:t>
              </a:r>
              <a:r>
                <a:rPr lang="en-US" altLang="zh-CN" sz="16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 </a:t>
              </a:r>
              <a:r>
                <a:rPr lang="en-US" altLang="zh-CN" sz="16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d</a:t>
              </a:r>
              <a:r>
                <a:rPr lang="en-US" altLang="zh-CN" sz="16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a</a:t>
              </a:r>
              <a:r>
                <a:rPr lang="en-US" altLang="zh-CN" sz="16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w</a:t>
              </a:r>
              <a:r>
                <a:rPr lang="en-US" altLang="zh-CN" sz="16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n</a:t>
              </a:r>
              <a:r>
                <a:rPr lang="en-US" altLang="zh-CN" sz="16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 </a:t>
              </a:r>
              <a:r>
                <a:rPr lang="en-US" altLang="zh-CN" sz="16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o</a:t>
              </a:r>
              <a:r>
                <a:rPr lang="en-US" altLang="zh-CN" sz="16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f</a:t>
              </a:r>
              <a:r>
                <a:rPr lang="en-US" altLang="zh-CN" sz="16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 </a:t>
              </a:r>
              <a:r>
                <a:rPr lang="en-US" altLang="zh-CN" sz="16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m</a:t>
              </a:r>
              <a:r>
                <a:rPr lang="en-US" altLang="zh-CN" sz="16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e</a:t>
              </a:r>
              <a:r>
                <a:rPr lang="en-US" altLang="zh-CN" sz="16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d</a:t>
              </a:r>
              <a:r>
                <a:rPr lang="en-US" altLang="zh-CN" sz="16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i</a:t>
              </a:r>
              <a:r>
                <a:rPr lang="en-US" altLang="zh-CN" sz="16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t</a:t>
              </a:r>
              <a:r>
                <a:rPr lang="en-US" altLang="zh-CN" sz="16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a</a:t>
              </a:r>
              <a:r>
                <a:rPr lang="en-US" altLang="zh-CN" sz="16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t</a:t>
              </a:r>
              <a:r>
                <a:rPr lang="en-US" altLang="zh-CN" sz="16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i</a:t>
              </a:r>
              <a:r>
                <a:rPr lang="en-US" altLang="zh-CN" sz="16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o</a:t>
              </a:r>
              <a:r>
                <a:rPr lang="en-US" altLang="zh-CN" sz="16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n</a:t>
              </a:r>
              <a:endPara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演示佛系体" panose="00000500000000000000" charset="-122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吾日三省吾身</a:t>
              </a:r>
              <a:endPara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演示佛系体" panose="00000500000000000000" charset="-122"/>
              </a:endParaRPr>
            </a:p>
          </p:txBody>
        </p:sp>
        <p:sp>
          <p:nvSpPr>
            <p:cNvPr id="1048631" name="文本框 8"/>
            <p:cNvSpPr txBox="1"/>
            <p:nvPr/>
          </p:nvSpPr>
          <p:spPr>
            <a:xfrm>
              <a:off x="991925" y="1628536"/>
              <a:ext cx="1531819" cy="304801"/>
            </a:xfrm>
            <a:prstGeom prst="rect">
              <a:avLst/>
            </a:prstGeom>
            <a:noFill/>
          </p:spPr>
          <p:txBody>
            <a:bodyPr wrap="square" lIns="0" tIns="0" rIns="0" bIns="0" anchor="ctr" anchorCtr="0">
              <a:spAutoFit/>
            </a:bodyPr>
            <a:p>
              <a:pPr algn="ctr"/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6</a:t>
              </a: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:</a:t>
              </a: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0</a:t>
              </a: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0</a:t>
              </a: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 </a:t>
              </a: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a</a:t>
              </a: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m</a:t>
              </a:r>
              <a:endParaRPr lang="zh-CN" altLang="en-US" sz="2400" b="0" dirty="0"/>
            </a:p>
          </p:txBody>
        </p:sp>
        <p:cxnSp>
          <p:nvCxnSpPr>
            <p:cNvPr id="3145731" name="直接连接符 12"/>
            <p:cNvCxnSpPr>
              <a:stCxn id="1048630" idx="2"/>
              <a:endCxn id="1048632" idx="4"/>
            </p:cNvCxnSpPr>
            <p:nvPr/>
          </p:nvCxnSpPr>
          <p:spPr>
            <a:xfrm>
              <a:off x="1757834" y="4140200"/>
              <a:ext cx="1" cy="924782"/>
            </a:xfrm>
            <a:prstGeom prst="line">
              <a:avLst/>
            </a:prstGeom>
            <a:ln>
              <a:solidFill>
                <a:schemeClr val="accent1"/>
              </a:solidFill>
              <a:headEnd type="oval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48632" name="任意多边形: 形状 17"/>
            <p:cNvSpPr/>
            <p:nvPr/>
          </p:nvSpPr>
          <p:spPr>
            <a:xfrm>
              <a:off x="1248951" y="5064982"/>
              <a:ext cx="1017767" cy="1017768"/>
            </a:xfrm>
            <a:custGeom>
              <a:avLst/>
              <a:gdLst>
                <a:gd name="connsiteX0" fmla="*/ 0 w 1017767"/>
                <a:gd name="connsiteY0" fmla="*/ 508884 h 1017768"/>
                <a:gd name="connsiteX1" fmla="*/ 206276 w 1017767"/>
                <a:gd name="connsiteY1" fmla="*/ 255793 h 1017768"/>
                <a:gd name="connsiteX2" fmla="*/ 251258 w 1017767"/>
                <a:gd name="connsiteY2" fmla="*/ 251258 h 1017768"/>
                <a:gd name="connsiteX3" fmla="*/ 255792 w 1017767"/>
                <a:gd name="connsiteY3" fmla="*/ 206276 h 1017768"/>
                <a:gd name="connsiteX4" fmla="*/ 508884 w 1017767"/>
                <a:gd name="connsiteY4" fmla="*/ 0 h 1017768"/>
                <a:gd name="connsiteX5" fmla="*/ 761975 w 1017767"/>
                <a:gd name="connsiteY5" fmla="*/ 206276 h 1017768"/>
                <a:gd name="connsiteX6" fmla="*/ 766510 w 1017767"/>
                <a:gd name="connsiteY6" fmla="*/ 251258 h 1017768"/>
                <a:gd name="connsiteX7" fmla="*/ 811492 w 1017767"/>
                <a:gd name="connsiteY7" fmla="*/ 255793 h 1017768"/>
                <a:gd name="connsiteX8" fmla="*/ 1017767 w 1017767"/>
                <a:gd name="connsiteY8" fmla="*/ 508884 h 1017768"/>
                <a:gd name="connsiteX9" fmla="*/ 811492 w 1017767"/>
                <a:gd name="connsiteY9" fmla="*/ 761976 h 1017768"/>
                <a:gd name="connsiteX10" fmla="*/ 766510 w 1017767"/>
                <a:gd name="connsiteY10" fmla="*/ 766510 h 1017768"/>
                <a:gd name="connsiteX11" fmla="*/ 761975 w 1017767"/>
                <a:gd name="connsiteY11" fmla="*/ 811492 h 1017768"/>
                <a:gd name="connsiteX12" fmla="*/ 508884 w 1017767"/>
                <a:gd name="connsiteY12" fmla="*/ 1017768 h 1017768"/>
                <a:gd name="connsiteX13" fmla="*/ 255792 w 1017767"/>
                <a:gd name="connsiteY13" fmla="*/ 811492 h 1017768"/>
                <a:gd name="connsiteX14" fmla="*/ 251258 w 1017767"/>
                <a:gd name="connsiteY14" fmla="*/ 766510 h 1017768"/>
                <a:gd name="connsiteX15" fmla="*/ 206276 w 1017767"/>
                <a:gd name="connsiteY15" fmla="*/ 761976 h 1017768"/>
                <a:gd name="connsiteX16" fmla="*/ 0 w 1017767"/>
                <a:gd name="connsiteY16" fmla="*/ 508884 h 1017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17767" h="1017768">
                  <a:moveTo>
                    <a:pt x="0" y="508884"/>
                  </a:moveTo>
                  <a:cubicBezTo>
                    <a:pt x="0" y="384042"/>
                    <a:pt x="88555" y="279882"/>
                    <a:pt x="206276" y="255793"/>
                  </a:cubicBezTo>
                  <a:lnTo>
                    <a:pt x="251258" y="251258"/>
                  </a:lnTo>
                  <a:lnTo>
                    <a:pt x="255792" y="206276"/>
                  </a:lnTo>
                  <a:cubicBezTo>
                    <a:pt x="279881" y="88555"/>
                    <a:pt x="384041" y="0"/>
                    <a:pt x="508884" y="0"/>
                  </a:cubicBezTo>
                  <a:cubicBezTo>
                    <a:pt x="633726" y="0"/>
                    <a:pt x="737886" y="88555"/>
                    <a:pt x="761975" y="206276"/>
                  </a:cubicBezTo>
                  <a:lnTo>
                    <a:pt x="766510" y="251258"/>
                  </a:lnTo>
                  <a:lnTo>
                    <a:pt x="811492" y="255793"/>
                  </a:lnTo>
                  <a:cubicBezTo>
                    <a:pt x="929213" y="279882"/>
                    <a:pt x="1017767" y="384042"/>
                    <a:pt x="1017767" y="508884"/>
                  </a:cubicBezTo>
                  <a:cubicBezTo>
                    <a:pt x="1017767" y="633727"/>
                    <a:pt x="929213" y="737886"/>
                    <a:pt x="811492" y="761976"/>
                  </a:cubicBezTo>
                  <a:lnTo>
                    <a:pt x="766510" y="766510"/>
                  </a:lnTo>
                  <a:lnTo>
                    <a:pt x="761975" y="811492"/>
                  </a:lnTo>
                  <a:cubicBezTo>
                    <a:pt x="737886" y="929213"/>
                    <a:pt x="633726" y="1017768"/>
                    <a:pt x="508884" y="1017768"/>
                  </a:cubicBezTo>
                  <a:cubicBezTo>
                    <a:pt x="384041" y="1017768"/>
                    <a:pt x="279881" y="929213"/>
                    <a:pt x="255792" y="811492"/>
                  </a:cubicBezTo>
                  <a:lnTo>
                    <a:pt x="251258" y="766510"/>
                  </a:lnTo>
                  <a:lnTo>
                    <a:pt x="206276" y="761976"/>
                  </a:lnTo>
                  <a:cubicBezTo>
                    <a:pt x="88555" y="737886"/>
                    <a:pt x="0" y="633727"/>
                    <a:pt x="0" y="508884"/>
                  </a:cubicBezTo>
                  <a:close/>
                </a:path>
              </a:pathLst>
            </a:custGeom>
            <a:solidFill>
              <a:schemeClr val="accent1"/>
            </a:solidFill>
            <a:ln w="298" cap="flat">
              <a:noFill/>
              <a:prstDash val="solid"/>
              <a:miter/>
            </a:ln>
          </p:spPr>
          <p:txBody>
            <a:bodyPr tIns="0" bIns="72000" rtlCol="0" anchor="ctr"/>
            <a:p>
              <a:pPr algn="ctr"/>
            </a:p>
          </p:txBody>
        </p:sp>
      </p:grpSp>
      <p:grpSp>
        <p:nvGrpSpPr>
          <p:cNvPr id="45" name="组合 20"/>
          <p:cNvGrpSpPr/>
          <p:nvPr/>
        </p:nvGrpSpPr>
        <p:grpSpPr>
          <a:xfrm>
            <a:off x="3161007" y="1628536"/>
            <a:ext cx="1531820" cy="4454214"/>
            <a:chOff x="991924" y="1628536"/>
            <a:chExt cx="1531820" cy="4454214"/>
          </a:xfrm>
        </p:grpSpPr>
        <p:sp>
          <p:nvSpPr>
            <p:cNvPr id="1048633" name="文本框 21"/>
            <p:cNvSpPr txBox="1"/>
            <p:nvPr/>
          </p:nvSpPr>
          <p:spPr>
            <a:xfrm flipH="1">
              <a:off x="991924" y="2613241"/>
              <a:ext cx="1531820" cy="152695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 anchor="ctr" anchorCtr="0">
              <a:noAutofit/>
            </a:bodyPr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zh-CN" sz="16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A</a:t>
              </a:r>
              <a:r>
                <a:rPr lang="en-US" altLang="zh-CN" sz="16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j</a:t>
              </a:r>
              <a:r>
                <a:rPr lang="en-US" altLang="zh-CN" sz="16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u</a:t>
              </a:r>
              <a:r>
                <a:rPr lang="en-US" altLang="zh-CN" sz="16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s</a:t>
              </a:r>
              <a:r>
                <a:rPr lang="en-US" altLang="zh-CN" sz="16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t</a:t>
              </a:r>
              <a:r>
                <a:rPr lang="en-US" altLang="zh-CN" sz="16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i</a:t>
              </a:r>
              <a:r>
                <a:rPr lang="en-US" altLang="zh-CN" sz="16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n</a:t>
              </a:r>
              <a:r>
                <a:rPr lang="en-US" altLang="zh-CN" sz="16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g</a:t>
              </a:r>
              <a:r>
                <a:rPr lang="en-US" altLang="zh-CN" sz="16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 </a:t>
              </a:r>
              <a:r>
                <a:rPr lang="en-US" altLang="zh-CN" sz="16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h</a:t>
              </a:r>
              <a:r>
                <a:rPr lang="en-US" altLang="zh-CN" sz="16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i</a:t>
              </a:r>
              <a:r>
                <a:rPr lang="en-US" altLang="zh-CN" sz="16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s</a:t>
              </a:r>
              <a:r>
                <a:rPr lang="en-US" altLang="zh-CN" sz="16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 </a:t>
              </a:r>
              <a:r>
                <a:rPr lang="en-US" altLang="zh-CN" sz="16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g</a:t>
              </a:r>
              <a:r>
                <a:rPr lang="en-US" altLang="zh-CN" sz="16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a</a:t>
              </a:r>
              <a:r>
                <a:rPr lang="en-US" altLang="zh-CN" sz="16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r</a:t>
              </a:r>
              <a:r>
                <a:rPr lang="en-US" altLang="zh-CN" sz="16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b</a:t>
              </a:r>
              <a:r>
                <a:rPr lang="en-US" altLang="zh-CN" sz="16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 </a:t>
              </a:r>
              <a:r>
                <a:rPr lang="en-US" altLang="zh-CN" sz="16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w</a:t>
              </a:r>
              <a:r>
                <a:rPr lang="en-US" altLang="zh-CN" sz="16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i</a:t>
              </a:r>
              <a:r>
                <a:rPr lang="en-US" altLang="zh-CN" sz="16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t</a:t>
              </a:r>
              <a:r>
                <a:rPr lang="en-US" altLang="zh-CN" sz="16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h</a:t>
              </a:r>
              <a:r>
                <a:rPr lang="en-US" altLang="zh-CN" sz="16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 </a:t>
              </a:r>
              <a:r>
                <a:rPr lang="en-US" altLang="zh-CN" sz="16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d</a:t>
              </a:r>
              <a:r>
                <a:rPr lang="en-US" altLang="zh-CN" sz="16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i</a:t>
              </a:r>
              <a:r>
                <a:rPr lang="en-US" altLang="zh-CN" sz="16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g</a:t>
              </a:r>
              <a:r>
                <a:rPr lang="en-US" altLang="zh-CN" sz="16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n</a:t>
              </a:r>
              <a:r>
                <a:rPr lang="en-US" altLang="zh-CN" sz="16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i</a:t>
              </a:r>
              <a:r>
                <a:rPr lang="en-US" altLang="zh-CN" sz="16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t</a:t>
              </a:r>
              <a:r>
                <a:rPr lang="en-US" altLang="zh-CN" sz="16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y</a:t>
              </a:r>
              <a:endPara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演示佛系体" panose="00000500000000000000" charset="-122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zh-CN" altLang="en-US" sz="1600" b="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君子不以绀</a:t>
              </a:r>
              <a:r>
                <a:rPr lang="en-US" altLang="en-US" sz="1600" b="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緅</a:t>
              </a:r>
              <a:r>
                <a:rPr lang="zh-CN" altLang="en-US" sz="1600" b="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饰</a:t>
              </a:r>
              <a:r>
                <a:rPr lang="en-US" altLang="en-US" sz="1600" b="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，</a:t>
              </a:r>
              <a:r>
                <a:rPr lang="en-US" altLang="en-US" sz="1600" b="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红紫不以为亵服</a:t>
              </a:r>
              <a:endParaRPr lang="en-US" altLang="zh-CN" sz="1600" b="0" dirty="0">
                <a:latin typeface="微软雅黑" panose="020B0503020204020204" pitchFamily="34" charset="-122"/>
                <a:ea typeface="微软雅黑" panose="020B0503020204020204" pitchFamily="34" charset="-122"/>
                <a:cs typeface="演示佛系体" panose="00000500000000000000" charset="-122"/>
              </a:endParaRPr>
            </a:p>
          </p:txBody>
        </p:sp>
        <p:sp>
          <p:nvSpPr>
            <p:cNvPr id="1048634" name="文本框 22"/>
            <p:cNvSpPr txBox="1"/>
            <p:nvPr/>
          </p:nvSpPr>
          <p:spPr>
            <a:xfrm>
              <a:off x="991925" y="1628536"/>
              <a:ext cx="1531819" cy="304801"/>
            </a:xfrm>
            <a:prstGeom prst="rect">
              <a:avLst/>
            </a:prstGeom>
            <a:noFill/>
          </p:spPr>
          <p:txBody>
            <a:bodyPr wrap="square" lIns="0" tIns="0" rIns="0" bIns="0" anchor="ctr" anchorCtr="0">
              <a:spAutoFit/>
            </a:bodyPr>
            <a:p>
              <a:pPr algn="ctr"/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7</a:t>
              </a: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:</a:t>
              </a: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0</a:t>
              </a: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0</a:t>
              </a: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 </a:t>
              </a: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a</a:t>
              </a: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m</a:t>
              </a:r>
              <a:endParaRPr lang="zh-CN" altLang="en-US" sz="2400" b="0" dirty="0"/>
            </a:p>
          </p:txBody>
        </p:sp>
        <p:cxnSp>
          <p:nvCxnSpPr>
            <p:cNvPr id="3145732" name="直接连接符 23"/>
            <p:cNvCxnSpPr>
              <a:stCxn id="1048633" idx="2"/>
              <a:endCxn id="1048635" idx="4"/>
            </p:cNvCxnSpPr>
            <p:nvPr/>
          </p:nvCxnSpPr>
          <p:spPr>
            <a:xfrm>
              <a:off x="1757834" y="4140200"/>
              <a:ext cx="1" cy="924782"/>
            </a:xfrm>
            <a:prstGeom prst="line">
              <a:avLst/>
            </a:prstGeom>
            <a:ln>
              <a:solidFill>
                <a:schemeClr val="accent1"/>
              </a:solidFill>
              <a:headEnd type="oval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48635" name="任意多边形: 形状 25"/>
            <p:cNvSpPr/>
            <p:nvPr/>
          </p:nvSpPr>
          <p:spPr>
            <a:xfrm>
              <a:off x="1248951" y="5064982"/>
              <a:ext cx="1017767" cy="1017768"/>
            </a:xfrm>
            <a:custGeom>
              <a:avLst/>
              <a:gdLst>
                <a:gd name="connsiteX0" fmla="*/ 0 w 1017767"/>
                <a:gd name="connsiteY0" fmla="*/ 508884 h 1017768"/>
                <a:gd name="connsiteX1" fmla="*/ 206276 w 1017767"/>
                <a:gd name="connsiteY1" fmla="*/ 255793 h 1017768"/>
                <a:gd name="connsiteX2" fmla="*/ 251258 w 1017767"/>
                <a:gd name="connsiteY2" fmla="*/ 251258 h 1017768"/>
                <a:gd name="connsiteX3" fmla="*/ 255792 w 1017767"/>
                <a:gd name="connsiteY3" fmla="*/ 206276 h 1017768"/>
                <a:gd name="connsiteX4" fmla="*/ 508884 w 1017767"/>
                <a:gd name="connsiteY4" fmla="*/ 0 h 1017768"/>
                <a:gd name="connsiteX5" fmla="*/ 761975 w 1017767"/>
                <a:gd name="connsiteY5" fmla="*/ 206276 h 1017768"/>
                <a:gd name="connsiteX6" fmla="*/ 766510 w 1017767"/>
                <a:gd name="connsiteY6" fmla="*/ 251258 h 1017768"/>
                <a:gd name="connsiteX7" fmla="*/ 811492 w 1017767"/>
                <a:gd name="connsiteY7" fmla="*/ 255793 h 1017768"/>
                <a:gd name="connsiteX8" fmla="*/ 1017767 w 1017767"/>
                <a:gd name="connsiteY8" fmla="*/ 508884 h 1017768"/>
                <a:gd name="connsiteX9" fmla="*/ 811492 w 1017767"/>
                <a:gd name="connsiteY9" fmla="*/ 761976 h 1017768"/>
                <a:gd name="connsiteX10" fmla="*/ 766510 w 1017767"/>
                <a:gd name="connsiteY10" fmla="*/ 766510 h 1017768"/>
                <a:gd name="connsiteX11" fmla="*/ 761975 w 1017767"/>
                <a:gd name="connsiteY11" fmla="*/ 811492 h 1017768"/>
                <a:gd name="connsiteX12" fmla="*/ 508884 w 1017767"/>
                <a:gd name="connsiteY12" fmla="*/ 1017768 h 1017768"/>
                <a:gd name="connsiteX13" fmla="*/ 255792 w 1017767"/>
                <a:gd name="connsiteY13" fmla="*/ 811492 h 1017768"/>
                <a:gd name="connsiteX14" fmla="*/ 251258 w 1017767"/>
                <a:gd name="connsiteY14" fmla="*/ 766510 h 1017768"/>
                <a:gd name="connsiteX15" fmla="*/ 206276 w 1017767"/>
                <a:gd name="connsiteY15" fmla="*/ 761976 h 1017768"/>
                <a:gd name="connsiteX16" fmla="*/ 0 w 1017767"/>
                <a:gd name="connsiteY16" fmla="*/ 508884 h 1017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17767" h="1017768">
                  <a:moveTo>
                    <a:pt x="0" y="508884"/>
                  </a:moveTo>
                  <a:cubicBezTo>
                    <a:pt x="0" y="384042"/>
                    <a:pt x="88555" y="279882"/>
                    <a:pt x="206276" y="255793"/>
                  </a:cubicBezTo>
                  <a:lnTo>
                    <a:pt x="251258" y="251258"/>
                  </a:lnTo>
                  <a:lnTo>
                    <a:pt x="255792" y="206276"/>
                  </a:lnTo>
                  <a:cubicBezTo>
                    <a:pt x="279881" y="88555"/>
                    <a:pt x="384041" y="0"/>
                    <a:pt x="508884" y="0"/>
                  </a:cubicBezTo>
                  <a:cubicBezTo>
                    <a:pt x="633726" y="0"/>
                    <a:pt x="737886" y="88555"/>
                    <a:pt x="761975" y="206276"/>
                  </a:cubicBezTo>
                  <a:lnTo>
                    <a:pt x="766510" y="251258"/>
                  </a:lnTo>
                  <a:lnTo>
                    <a:pt x="811492" y="255793"/>
                  </a:lnTo>
                  <a:cubicBezTo>
                    <a:pt x="929213" y="279882"/>
                    <a:pt x="1017767" y="384042"/>
                    <a:pt x="1017767" y="508884"/>
                  </a:cubicBezTo>
                  <a:cubicBezTo>
                    <a:pt x="1017767" y="633727"/>
                    <a:pt x="929213" y="737886"/>
                    <a:pt x="811492" y="761976"/>
                  </a:cubicBezTo>
                  <a:lnTo>
                    <a:pt x="766510" y="766510"/>
                  </a:lnTo>
                  <a:lnTo>
                    <a:pt x="761975" y="811492"/>
                  </a:lnTo>
                  <a:cubicBezTo>
                    <a:pt x="737886" y="929213"/>
                    <a:pt x="633726" y="1017768"/>
                    <a:pt x="508884" y="1017768"/>
                  </a:cubicBezTo>
                  <a:cubicBezTo>
                    <a:pt x="384041" y="1017768"/>
                    <a:pt x="279881" y="929213"/>
                    <a:pt x="255792" y="811492"/>
                  </a:cubicBezTo>
                  <a:lnTo>
                    <a:pt x="251258" y="766510"/>
                  </a:lnTo>
                  <a:lnTo>
                    <a:pt x="206276" y="761976"/>
                  </a:lnTo>
                  <a:cubicBezTo>
                    <a:pt x="88555" y="737886"/>
                    <a:pt x="0" y="633727"/>
                    <a:pt x="0" y="508884"/>
                  </a:cubicBezTo>
                  <a:close/>
                </a:path>
              </a:pathLst>
            </a:custGeom>
            <a:solidFill>
              <a:schemeClr val="tx2"/>
            </a:solidFill>
            <a:ln w="298" cap="flat">
              <a:noFill/>
              <a:prstDash val="solid"/>
              <a:miter/>
            </a:ln>
          </p:spPr>
          <p:txBody>
            <a:bodyPr tIns="0" bIns="72000" rtlCol="0" anchor="ctr"/>
            <a:p>
              <a:pPr algn="ctr"/>
            </a:p>
          </p:txBody>
        </p:sp>
      </p:grpSp>
      <p:grpSp>
        <p:nvGrpSpPr>
          <p:cNvPr id="46" name="组合 38"/>
          <p:cNvGrpSpPr/>
          <p:nvPr/>
        </p:nvGrpSpPr>
        <p:grpSpPr>
          <a:xfrm>
            <a:off x="7499175" y="1628536"/>
            <a:ext cx="1531820" cy="4454214"/>
            <a:chOff x="991924" y="1628536"/>
            <a:chExt cx="1531820" cy="4454214"/>
          </a:xfrm>
        </p:grpSpPr>
        <p:sp>
          <p:nvSpPr>
            <p:cNvPr id="1048636" name="文本框 39"/>
            <p:cNvSpPr txBox="1"/>
            <p:nvPr/>
          </p:nvSpPr>
          <p:spPr>
            <a:xfrm flipH="1">
              <a:off x="991924" y="2613241"/>
              <a:ext cx="1531820" cy="152695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 anchor="ctr" anchorCtr="0">
              <a:noAutofit/>
            </a:bodyPr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I</a:t>
              </a:r>
              <a:r>
                <a:rPr lang="en-US" altLang="zh-CN" sz="16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n</a:t>
              </a:r>
              <a:r>
                <a:rPr lang="en-US" altLang="zh-CN" sz="16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t</a:t>
              </a:r>
              <a:r>
                <a:rPr lang="en-US" altLang="zh-CN" sz="16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e</a:t>
              </a:r>
              <a:r>
                <a:rPr lang="en-US" altLang="zh-CN" sz="16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r</a:t>
              </a:r>
              <a:r>
                <a:rPr lang="en-US" altLang="zh-CN" sz="16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a</a:t>
              </a:r>
              <a:r>
                <a:rPr lang="en-US" altLang="zh-CN" sz="16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c</a:t>
              </a:r>
              <a:r>
                <a:rPr lang="en-US" altLang="zh-CN" sz="16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t</a:t>
              </a:r>
              <a:r>
                <a:rPr lang="en-US" altLang="zh-CN" sz="16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i</a:t>
              </a:r>
              <a:r>
                <a:rPr lang="en-US" altLang="zh-CN" sz="16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v</a:t>
              </a:r>
              <a:r>
                <a:rPr lang="en-US" altLang="zh-CN" sz="16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e</a:t>
              </a:r>
              <a:r>
                <a:rPr lang="en-US" altLang="zh-CN" sz="16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 </a:t>
              </a:r>
              <a:r>
                <a:rPr lang="en-US" altLang="zh-CN" sz="16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t</a:t>
              </a:r>
              <a:r>
                <a:rPr lang="en-US" altLang="zh-CN" sz="16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e</a:t>
              </a:r>
              <a:r>
                <a:rPr lang="en-US" altLang="zh-CN" sz="16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a</a:t>
              </a:r>
              <a:r>
                <a:rPr lang="en-US" altLang="zh-CN" sz="16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c</a:t>
              </a:r>
              <a:r>
                <a:rPr lang="en-US" altLang="zh-CN" sz="16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h</a:t>
              </a:r>
              <a:r>
                <a:rPr lang="en-US" altLang="zh-CN" sz="16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i</a:t>
              </a:r>
              <a:r>
                <a:rPr lang="en-US" altLang="zh-CN" sz="16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n</a:t>
              </a:r>
              <a:r>
                <a:rPr lang="en-US" altLang="zh-CN" sz="16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g</a:t>
              </a:r>
              <a:endPara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演示佛系体" panose="00000500000000000000" charset="-122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zh-CN" altLang="en-US" sz="1600" b="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不愤不启</a:t>
              </a:r>
              <a:r>
                <a:rPr lang="en-US" altLang="en-US" sz="1600" b="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，</a:t>
              </a:r>
              <a:r>
                <a:rPr lang="en-US" altLang="en-US" sz="1600" b="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不悱不发</a:t>
              </a:r>
              <a:endPara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演示佛系体" panose="00000500000000000000" charset="-122"/>
              </a:endParaRPr>
            </a:p>
          </p:txBody>
        </p:sp>
        <p:sp>
          <p:nvSpPr>
            <p:cNvPr id="1048637" name="文本框 40"/>
            <p:cNvSpPr txBox="1"/>
            <p:nvPr/>
          </p:nvSpPr>
          <p:spPr>
            <a:xfrm>
              <a:off x="991925" y="1628536"/>
              <a:ext cx="1531819" cy="304801"/>
            </a:xfrm>
            <a:prstGeom prst="rect">
              <a:avLst/>
            </a:prstGeom>
            <a:noFill/>
          </p:spPr>
          <p:txBody>
            <a:bodyPr wrap="square" lIns="0" tIns="0" rIns="0" bIns="0" anchor="ctr" anchorCtr="0">
              <a:spAutoFit/>
            </a:bodyPr>
            <a:p>
              <a:pPr algn="ctr"/>
              <a:r>
                <a:rPr lang="en-US" altLang="en-US" sz="2000" b="0" dirty="0"/>
                <a:t>8</a:t>
              </a:r>
              <a:r>
                <a:rPr lang="en-US" altLang="en-US" sz="2000" b="0" dirty="0"/>
                <a:t>:</a:t>
              </a:r>
              <a:r>
                <a:rPr lang="en-US" altLang="en-US" sz="2000" b="0" dirty="0"/>
                <a:t>3</a:t>
              </a:r>
              <a:r>
                <a:rPr lang="en-US" altLang="en-US" sz="2000" b="0" dirty="0"/>
                <a:t>0</a:t>
              </a:r>
              <a:r>
                <a:rPr lang="en-US" altLang="en-US" sz="2000" b="0" dirty="0"/>
                <a:t>a</a:t>
              </a:r>
              <a:r>
                <a:rPr lang="en-US" altLang="en-US" sz="2000" b="0" dirty="0"/>
                <a:t>m</a:t>
              </a:r>
              <a:endParaRPr lang="zh-CN" altLang="en-US" sz="2000" b="0" dirty="0"/>
            </a:p>
          </p:txBody>
        </p:sp>
        <p:cxnSp>
          <p:nvCxnSpPr>
            <p:cNvPr id="3145733" name="直接连接符 41"/>
            <p:cNvCxnSpPr>
              <a:stCxn id="1048636" idx="2"/>
              <a:endCxn id="1048638" idx="4"/>
            </p:cNvCxnSpPr>
            <p:nvPr/>
          </p:nvCxnSpPr>
          <p:spPr>
            <a:xfrm>
              <a:off x="1757834" y="4140200"/>
              <a:ext cx="1" cy="924782"/>
            </a:xfrm>
            <a:prstGeom prst="line">
              <a:avLst/>
            </a:prstGeom>
            <a:ln>
              <a:solidFill>
                <a:schemeClr val="accent1"/>
              </a:solidFill>
              <a:headEnd type="oval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48638" name="任意多边形: 形状 42"/>
            <p:cNvSpPr/>
            <p:nvPr/>
          </p:nvSpPr>
          <p:spPr>
            <a:xfrm>
              <a:off x="1248951" y="5064982"/>
              <a:ext cx="1017767" cy="1017768"/>
            </a:xfrm>
            <a:custGeom>
              <a:avLst/>
              <a:gdLst>
                <a:gd name="connsiteX0" fmla="*/ 0 w 1017767"/>
                <a:gd name="connsiteY0" fmla="*/ 508884 h 1017768"/>
                <a:gd name="connsiteX1" fmla="*/ 206276 w 1017767"/>
                <a:gd name="connsiteY1" fmla="*/ 255793 h 1017768"/>
                <a:gd name="connsiteX2" fmla="*/ 251258 w 1017767"/>
                <a:gd name="connsiteY2" fmla="*/ 251258 h 1017768"/>
                <a:gd name="connsiteX3" fmla="*/ 255792 w 1017767"/>
                <a:gd name="connsiteY3" fmla="*/ 206276 h 1017768"/>
                <a:gd name="connsiteX4" fmla="*/ 508884 w 1017767"/>
                <a:gd name="connsiteY4" fmla="*/ 0 h 1017768"/>
                <a:gd name="connsiteX5" fmla="*/ 761975 w 1017767"/>
                <a:gd name="connsiteY5" fmla="*/ 206276 h 1017768"/>
                <a:gd name="connsiteX6" fmla="*/ 766510 w 1017767"/>
                <a:gd name="connsiteY6" fmla="*/ 251258 h 1017768"/>
                <a:gd name="connsiteX7" fmla="*/ 811492 w 1017767"/>
                <a:gd name="connsiteY7" fmla="*/ 255793 h 1017768"/>
                <a:gd name="connsiteX8" fmla="*/ 1017767 w 1017767"/>
                <a:gd name="connsiteY8" fmla="*/ 508884 h 1017768"/>
                <a:gd name="connsiteX9" fmla="*/ 811492 w 1017767"/>
                <a:gd name="connsiteY9" fmla="*/ 761976 h 1017768"/>
                <a:gd name="connsiteX10" fmla="*/ 766510 w 1017767"/>
                <a:gd name="connsiteY10" fmla="*/ 766510 h 1017768"/>
                <a:gd name="connsiteX11" fmla="*/ 761975 w 1017767"/>
                <a:gd name="connsiteY11" fmla="*/ 811492 h 1017768"/>
                <a:gd name="connsiteX12" fmla="*/ 508884 w 1017767"/>
                <a:gd name="connsiteY12" fmla="*/ 1017768 h 1017768"/>
                <a:gd name="connsiteX13" fmla="*/ 255792 w 1017767"/>
                <a:gd name="connsiteY13" fmla="*/ 811492 h 1017768"/>
                <a:gd name="connsiteX14" fmla="*/ 251258 w 1017767"/>
                <a:gd name="connsiteY14" fmla="*/ 766510 h 1017768"/>
                <a:gd name="connsiteX15" fmla="*/ 206276 w 1017767"/>
                <a:gd name="connsiteY15" fmla="*/ 761976 h 1017768"/>
                <a:gd name="connsiteX16" fmla="*/ 0 w 1017767"/>
                <a:gd name="connsiteY16" fmla="*/ 508884 h 1017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17767" h="1017768">
                  <a:moveTo>
                    <a:pt x="0" y="508884"/>
                  </a:moveTo>
                  <a:cubicBezTo>
                    <a:pt x="0" y="384042"/>
                    <a:pt x="88555" y="279882"/>
                    <a:pt x="206276" y="255793"/>
                  </a:cubicBezTo>
                  <a:lnTo>
                    <a:pt x="251258" y="251258"/>
                  </a:lnTo>
                  <a:lnTo>
                    <a:pt x="255792" y="206276"/>
                  </a:lnTo>
                  <a:cubicBezTo>
                    <a:pt x="279881" y="88555"/>
                    <a:pt x="384041" y="0"/>
                    <a:pt x="508884" y="0"/>
                  </a:cubicBezTo>
                  <a:cubicBezTo>
                    <a:pt x="633726" y="0"/>
                    <a:pt x="737886" y="88555"/>
                    <a:pt x="761975" y="206276"/>
                  </a:cubicBezTo>
                  <a:lnTo>
                    <a:pt x="766510" y="251258"/>
                  </a:lnTo>
                  <a:lnTo>
                    <a:pt x="811492" y="255793"/>
                  </a:lnTo>
                  <a:cubicBezTo>
                    <a:pt x="929213" y="279882"/>
                    <a:pt x="1017767" y="384042"/>
                    <a:pt x="1017767" y="508884"/>
                  </a:cubicBezTo>
                  <a:cubicBezTo>
                    <a:pt x="1017767" y="633727"/>
                    <a:pt x="929213" y="737886"/>
                    <a:pt x="811492" y="761976"/>
                  </a:cubicBezTo>
                  <a:lnTo>
                    <a:pt x="766510" y="766510"/>
                  </a:lnTo>
                  <a:lnTo>
                    <a:pt x="761975" y="811492"/>
                  </a:lnTo>
                  <a:cubicBezTo>
                    <a:pt x="737886" y="929213"/>
                    <a:pt x="633726" y="1017768"/>
                    <a:pt x="508884" y="1017768"/>
                  </a:cubicBezTo>
                  <a:cubicBezTo>
                    <a:pt x="384041" y="1017768"/>
                    <a:pt x="279881" y="929213"/>
                    <a:pt x="255792" y="811492"/>
                  </a:cubicBezTo>
                  <a:lnTo>
                    <a:pt x="251258" y="766510"/>
                  </a:lnTo>
                  <a:lnTo>
                    <a:pt x="206276" y="761976"/>
                  </a:lnTo>
                  <a:cubicBezTo>
                    <a:pt x="88555" y="737886"/>
                    <a:pt x="0" y="633727"/>
                    <a:pt x="0" y="508884"/>
                  </a:cubicBezTo>
                  <a:close/>
                </a:path>
              </a:pathLst>
            </a:custGeom>
            <a:solidFill>
              <a:schemeClr val="tx2"/>
            </a:solidFill>
            <a:ln w="298" cap="flat">
              <a:noFill/>
              <a:prstDash val="solid"/>
              <a:miter/>
            </a:ln>
          </p:spPr>
          <p:txBody>
            <a:bodyPr tIns="0" bIns="72000" rtlCol="0" anchor="ctr"/>
            <a:p>
              <a:pPr algn="ctr"/>
            </a:p>
          </p:txBody>
        </p:sp>
      </p:grpSp>
      <p:grpSp>
        <p:nvGrpSpPr>
          <p:cNvPr id="47" name="组合 43"/>
          <p:cNvGrpSpPr/>
          <p:nvPr/>
        </p:nvGrpSpPr>
        <p:grpSpPr>
          <a:xfrm>
            <a:off x="9668258" y="1628536"/>
            <a:ext cx="1531820" cy="4454214"/>
            <a:chOff x="991924" y="1628536"/>
            <a:chExt cx="1531820" cy="4454214"/>
          </a:xfrm>
        </p:grpSpPr>
        <p:sp>
          <p:nvSpPr>
            <p:cNvPr id="1048639" name="文本框 44"/>
            <p:cNvSpPr txBox="1"/>
            <p:nvPr/>
          </p:nvSpPr>
          <p:spPr>
            <a:xfrm flipH="1">
              <a:off x="991924" y="2613241"/>
              <a:ext cx="1531820" cy="152695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 anchor="ctr" anchorCtr="0">
              <a:noAutofit/>
            </a:bodyPr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zh-CN" sz="16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E</a:t>
              </a:r>
              <a:r>
                <a:rPr lang="en-US" altLang="zh-CN" sz="16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n</a:t>
              </a:r>
              <a:r>
                <a:rPr lang="en-US" altLang="zh-CN" sz="16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g</a:t>
              </a:r>
              <a:r>
                <a:rPr lang="en-US" altLang="zh-CN" sz="16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a</a:t>
              </a:r>
              <a:r>
                <a:rPr lang="en-US" altLang="zh-CN" sz="16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g</a:t>
              </a:r>
              <a:r>
                <a:rPr lang="en-US" altLang="zh-CN" sz="16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e</a:t>
              </a:r>
              <a:r>
                <a:rPr lang="en-US" altLang="zh-CN" sz="16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d</a:t>
              </a:r>
              <a:r>
                <a:rPr lang="en-US" altLang="zh-CN" sz="16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 </a:t>
              </a:r>
              <a:r>
                <a:rPr lang="en-US" altLang="zh-CN" sz="16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i</a:t>
              </a:r>
              <a:r>
                <a:rPr lang="en-US" altLang="zh-CN" sz="16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n</a:t>
              </a:r>
              <a:r>
                <a:rPr lang="en-US" altLang="zh-CN" sz="16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 </a:t>
              </a:r>
              <a:r>
                <a:rPr lang="en-US" altLang="zh-CN" sz="16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c</a:t>
              </a:r>
              <a:r>
                <a:rPr lang="en-US" altLang="zh-CN" sz="16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r</a:t>
              </a:r>
              <a:r>
                <a:rPr lang="en-US" altLang="zh-CN" sz="16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e</a:t>
              </a:r>
              <a:r>
                <a:rPr lang="en-US" altLang="zh-CN" sz="16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a</a:t>
              </a:r>
              <a:r>
                <a:rPr lang="en-US" altLang="zh-CN" sz="16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t</a:t>
              </a:r>
              <a:r>
                <a:rPr lang="en-US" altLang="zh-CN" sz="16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i</a:t>
              </a:r>
              <a:r>
                <a:rPr lang="en-US" altLang="zh-CN" sz="16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o</a:t>
              </a:r>
              <a:r>
                <a:rPr lang="en-US" altLang="zh-CN" sz="16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n</a:t>
              </a:r>
              <a:endPara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演示佛系体" panose="00000500000000000000" charset="-122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zh-CN" altLang="en-US" sz="1600" b="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述而不作</a:t>
              </a:r>
              <a:r>
                <a:rPr lang="en-US" altLang="en-US" sz="1600" b="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，</a:t>
              </a:r>
              <a:r>
                <a:rPr lang="en-US" altLang="en-US" sz="1600" b="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信而</a:t>
              </a:r>
              <a:r>
                <a:rPr lang="en-US" altLang="en-US" sz="1600" b="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好</a:t>
              </a:r>
              <a:r>
                <a:rPr lang="en-US" altLang="en-US" sz="1600" b="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古</a:t>
              </a:r>
              <a:endParaRPr lang="en-US" altLang="zh-CN" sz="1600" b="0" dirty="0">
                <a:latin typeface="微软雅黑" panose="020B0503020204020204" pitchFamily="34" charset="-122"/>
                <a:ea typeface="微软雅黑" panose="020B0503020204020204" pitchFamily="34" charset="-122"/>
                <a:cs typeface="演示佛系体" panose="00000500000000000000" charset="-122"/>
              </a:endParaRPr>
            </a:p>
          </p:txBody>
        </p:sp>
        <p:sp>
          <p:nvSpPr>
            <p:cNvPr id="1048640" name="文本框 45"/>
            <p:cNvSpPr txBox="1"/>
            <p:nvPr/>
          </p:nvSpPr>
          <p:spPr>
            <a:xfrm>
              <a:off x="991925" y="1628536"/>
              <a:ext cx="1531819" cy="304801"/>
            </a:xfrm>
            <a:prstGeom prst="rect">
              <a:avLst/>
            </a:prstGeom>
            <a:noFill/>
          </p:spPr>
          <p:txBody>
            <a:bodyPr wrap="square" lIns="0" tIns="0" rIns="0" bIns="0" anchor="ctr" anchorCtr="0">
              <a:spAutoFit/>
            </a:bodyPr>
            <a:p>
              <a:pPr algn="ctr"/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1</a:t>
              </a: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0</a:t>
              </a: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:</a:t>
              </a: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3</a:t>
              </a: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0</a:t>
              </a: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a</a:t>
              </a: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m</a:t>
              </a:r>
              <a:endParaRPr lang="zh-CN" altLang="en-US" sz="2400" b="0" dirty="0"/>
            </a:p>
          </p:txBody>
        </p:sp>
        <p:cxnSp>
          <p:nvCxnSpPr>
            <p:cNvPr id="3145734" name="直接连接符 47"/>
            <p:cNvCxnSpPr>
              <a:stCxn id="1048639" idx="2"/>
              <a:endCxn id="1048641" idx="4"/>
            </p:cNvCxnSpPr>
            <p:nvPr/>
          </p:nvCxnSpPr>
          <p:spPr>
            <a:xfrm>
              <a:off x="1757834" y="4140200"/>
              <a:ext cx="1" cy="924782"/>
            </a:xfrm>
            <a:prstGeom prst="line">
              <a:avLst/>
            </a:prstGeom>
            <a:ln>
              <a:solidFill>
                <a:schemeClr val="accent1"/>
              </a:solidFill>
              <a:headEnd type="oval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48641" name="任意多边形: 形状 48"/>
            <p:cNvSpPr/>
            <p:nvPr/>
          </p:nvSpPr>
          <p:spPr>
            <a:xfrm>
              <a:off x="1248951" y="5064982"/>
              <a:ext cx="1017767" cy="1017768"/>
            </a:xfrm>
            <a:custGeom>
              <a:avLst/>
              <a:gdLst>
                <a:gd name="connsiteX0" fmla="*/ 0 w 1017767"/>
                <a:gd name="connsiteY0" fmla="*/ 508884 h 1017768"/>
                <a:gd name="connsiteX1" fmla="*/ 206276 w 1017767"/>
                <a:gd name="connsiteY1" fmla="*/ 255793 h 1017768"/>
                <a:gd name="connsiteX2" fmla="*/ 251258 w 1017767"/>
                <a:gd name="connsiteY2" fmla="*/ 251258 h 1017768"/>
                <a:gd name="connsiteX3" fmla="*/ 255792 w 1017767"/>
                <a:gd name="connsiteY3" fmla="*/ 206276 h 1017768"/>
                <a:gd name="connsiteX4" fmla="*/ 508884 w 1017767"/>
                <a:gd name="connsiteY4" fmla="*/ 0 h 1017768"/>
                <a:gd name="connsiteX5" fmla="*/ 761975 w 1017767"/>
                <a:gd name="connsiteY5" fmla="*/ 206276 h 1017768"/>
                <a:gd name="connsiteX6" fmla="*/ 766510 w 1017767"/>
                <a:gd name="connsiteY6" fmla="*/ 251258 h 1017768"/>
                <a:gd name="connsiteX7" fmla="*/ 811492 w 1017767"/>
                <a:gd name="connsiteY7" fmla="*/ 255793 h 1017768"/>
                <a:gd name="connsiteX8" fmla="*/ 1017767 w 1017767"/>
                <a:gd name="connsiteY8" fmla="*/ 508884 h 1017768"/>
                <a:gd name="connsiteX9" fmla="*/ 811492 w 1017767"/>
                <a:gd name="connsiteY9" fmla="*/ 761976 h 1017768"/>
                <a:gd name="connsiteX10" fmla="*/ 766510 w 1017767"/>
                <a:gd name="connsiteY10" fmla="*/ 766510 h 1017768"/>
                <a:gd name="connsiteX11" fmla="*/ 761975 w 1017767"/>
                <a:gd name="connsiteY11" fmla="*/ 811492 h 1017768"/>
                <a:gd name="connsiteX12" fmla="*/ 508884 w 1017767"/>
                <a:gd name="connsiteY12" fmla="*/ 1017768 h 1017768"/>
                <a:gd name="connsiteX13" fmla="*/ 255792 w 1017767"/>
                <a:gd name="connsiteY13" fmla="*/ 811492 h 1017768"/>
                <a:gd name="connsiteX14" fmla="*/ 251258 w 1017767"/>
                <a:gd name="connsiteY14" fmla="*/ 766510 h 1017768"/>
                <a:gd name="connsiteX15" fmla="*/ 206276 w 1017767"/>
                <a:gd name="connsiteY15" fmla="*/ 761976 h 1017768"/>
                <a:gd name="connsiteX16" fmla="*/ 0 w 1017767"/>
                <a:gd name="connsiteY16" fmla="*/ 508884 h 1017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17767" h="1017768">
                  <a:moveTo>
                    <a:pt x="0" y="508884"/>
                  </a:moveTo>
                  <a:cubicBezTo>
                    <a:pt x="0" y="384042"/>
                    <a:pt x="88555" y="279882"/>
                    <a:pt x="206276" y="255793"/>
                  </a:cubicBezTo>
                  <a:lnTo>
                    <a:pt x="251258" y="251258"/>
                  </a:lnTo>
                  <a:lnTo>
                    <a:pt x="255792" y="206276"/>
                  </a:lnTo>
                  <a:cubicBezTo>
                    <a:pt x="279881" y="88555"/>
                    <a:pt x="384041" y="0"/>
                    <a:pt x="508884" y="0"/>
                  </a:cubicBezTo>
                  <a:cubicBezTo>
                    <a:pt x="633726" y="0"/>
                    <a:pt x="737886" y="88555"/>
                    <a:pt x="761975" y="206276"/>
                  </a:cubicBezTo>
                  <a:lnTo>
                    <a:pt x="766510" y="251258"/>
                  </a:lnTo>
                  <a:lnTo>
                    <a:pt x="811492" y="255793"/>
                  </a:lnTo>
                  <a:cubicBezTo>
                    <a:pt x="929213" y="279882"/>
                    <a:pt x="1017767" y="384042"/>
                    <a:pt x="1017767" y="508884"/>
                  </a:cubicBezTo>
                  <a:cubicBezTo>
                    <a:pt x="1017767" y="633727"/>
                    <a:pt x="929213" y="737886"/>
                    <a:pt x="811492" y="761976"/>
                  </a:cubicBezTo>
                  <a:lnTo>
                    <a:pt x="766510" y="766510"/>
                  </a:lnTo>
                  <a:lnTo>
                    <a:pt x="761975" y="811492"/>
                  </a:lnTo>
                  <a:cubicBezTo>
                    <a:pt x="737886" y="929213"/>
                    <a:pt x="633726" y="1017768"/>
                    <a:pt x="508884" y="1017768"/>
                  </a:cubicBezTo>
                  <a:cubicBezTo>
                    <a:pt x="384041" y="1017768"/>
                    <a:pt x="279881" y="929213"/>
                    <a:pt x="255792" y="811492"/>
                  </a:cubicBezTo>
                  <a:lnTo>
                    <a:pt x="251258" y="766510"/>
                  </a:lnTo>
                  <a:lnTo>
                    <a:pt x="206276" y="761976"/>
                  </a:lnTo>
                  <a:cubicBezTo>
                    <a:pt x="88555" y="737886"/>
                    <a:pt x="0" y="633727"/>
                    <a:pt x="0" y="508884"/>
                  </a:cubicBezTo>
                  <a:close/>
                </a:path>
              </a:pathLst>
            </a:custGeom>
            <a:solidFill>
              <a:schemeClr val="accent1"/>
            </a:solidFill>
            <a:ln w="298" cap="flat">
              <a:noFill/>
              <a:prstDash val="solid"/>
              <a:miter/>
            </a:ln>
          </p:spPr>
          <p:txBody>
            <a:bodyPr tIns="0" bIns="72000" rtlCol="0" anchor="ctr"/>
            <a:p>
              <a:pPr algn="ctr"/>
            </a:p>
          </p:txBody>
        </p:sp>
      </p:grpSp>
      <p:pic>
        <p:nvPicPr>
          <p:cNvPr id="2097159" name="图片 2097158"/>
          <p:cNvPicPr/>
          <p:nvPr/>
        </p:nvPicPr>
        <p:blipFill>
          <a:blip r:embed="rId1"/>
          <a:stretch>
            <a:fillRect/>
          </a:stretch>
        </p:blipFill>
        <p:spPr>
          <a:xfrm>
            <a:off x="4713447" y="1468396"/>
            <a:ext cx="2913622" cy="4148754"/>
          </a:xfrm>
          <a:prstGeom prst="rect">
            <a:avLst/>
          </a:prstGeom>
        </p:spPr>
      </p:pic>
      <p:pic>
        <p:nvPicPr>
          <p:cNvPr id="2097160" name="图片 2097159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5739918"/>
            <a:ext cx="1382474" cy="135437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48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500"/>
                                        <p:tgtEl>
                                          <p:spTgt spid="1048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28" grpId="0" animBg="1"/>
      <p:bldP spid="104862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组合 1"/>
          <p:cNvGrpSpPr/>
          <p:nvPr/>
        </p:nvGrpSpPr>
        <p:grpSpPr>
          <a:xfrm flipH="1">
            <a:off x="7409638" y="1302283"/>
            <a:ext cx="4218639" cy="4253432"/>
            <a:chOff x="991924" y="3968003"/>
            <a:chExt cx="2828708" cy="1625640"/>
          </a:xfrm>
        </p:grpSpPr>
        <p:sp>
          <p:nvSpPr>
            <p:cNvPr id="1048642" name="文本框 3"/>
            <p:cNvSpPr txBox="1"/>
            <p:nvPr/>
          </p:nvSpPr>
          <p:spPr>
            <a:xfrm flipH="1">
              <a:off x="991924" y="4303993"/>
              <a:ext cx="2828707" cy="128965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 anchor="t" anchorCtr="0">
              <a:noAutofit/>
            </a:bodyPr>
            <a:p>
              <a:pPr marL="0" marR="0" lvl="0" indent="0" defTabSz="914400" rtl="0" eaLnBrk="1" fontAlgn="auto" latinLnBrk="0" hangingPunct="1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zh-CN" sz="16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N</a:t>
              </a:r>
              <a:r>
                <a:rPr lang="en-US" altLang="zh-CN" sz="16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u</a:t>
              </a:r>
              <a:r>
                <a:rPr lang="en-US" altLang="zh-CN" sz="16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t</a:t>
              </a:r>
              <a:r>
                <a:rPr lang="en-US" altLang="zh-CN" sz="16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r</a:t>
              </a:r>
              <a:r>
                <a:rPr lang="en-US" altLang="zh-CN" sz="16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i</a:t>
              </a:r>
              <a:r>
                <a:rPr lang="en-US" altLang="zh-CN" sz="16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t</a:t>
              </a:r>
              <a:r>
                <a:rPr lang="en-US" altLang="zh-CN" sz="16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i</a:t>
              </a:r>
              <a:r>
                <a:rPr lang="en-US" altLang="zh-CN" sz="16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o</a:t>
              </a:r>
              <a:r>
                <a:rPr lang="en-US" altLang="zh-CN" sz="16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n</a:t>
              </a:r>
              <a:r>
                <a:rPr lang="en-US" altLang="zh-CN" sz="16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a</a:t>
              </a:r>
              <a:r>
                <a:rPr lang="en-US" altLang="zh-CN" sz="16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l</a:t>
              </a:r>
              <a:r>
                <a:rPr lang="en-US" altLang="zh-CN" sz="16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 </a:t>
              </a:r>
              <a:r>
                <a:rPr lang="en-US" altLang="zh-CN" sz="16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l</a:t>
              </a:r>
              <a:r>
                <a:rPr lang="en-US" altLang="zh-CN" sz="16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u</a:t>
              </a:r>
              <a:r>
                <a:rPr lang="en-US" altLang="zh-CN" sz="16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n</a:t>
              </a:r>
              <a:r>
                <a:rPr lang="en-US" altLang="zh-CN" sz="16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c</a:t>
              </a:r>
              <a:r>
                <a:rPr lang="en-US" altLang="zh-CN" sz="16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h</a:t>
              </a:r>
              <a:r>
                <a:rPr lang="en-US" altLang="zh-CN" sz="16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 </a:t>
              </a:r>
              <a:r>
                <a:rPr lang="en-US" altLang="zh-CN" sz="16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a</a:t>
              </a:r>
              <a:r>
                <a:rPr lang="en-US" altLang="zh-CN" sz="16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n</a:t>
              </a:r>
              <a:r>
                <a:rPr lang="en-US" altLang="zh-CN" sz="16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d</a:t>
              </a:r>
              <a:r>
                <a:rPr lang="en-US" altLang="zh-CN" sz="16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 </a:t>
              </a:r>
              <a:r>
                <a:rPr lang="en-US" altLang="zh-CN" sz="16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 </a:t>
              </a:r>
              <a:r>
                <a:rPr lang="en-US" altLang="zh-CN" sz="16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h</a:t>
              </a:r>
              <a:r>
                <a:rPr lang="en-US" altLang="zh-CN" sz="16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a</a:t>
              </a:r>
              <a:r>
                <a:rPr lang="en-US" altLang="zh-CN" sz="16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v</a:t>
              </a:r>
              <a:r>
                <a:rPr lang="en-US" altLang="zh-CN" sz="16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i</a:t>
              </a:r>
              <a:r>
                <a:rPr lang="en-US" altLang="zh-CN" sz="16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n</a:t>
              </a:r>
              <a:r>
                <a:rPr lang="en-US" altLang="zh-CN" sz="16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g</a:t>
              </a:r>
              <a:r>
                <a:rPr lang="en-US" altLang="zh-CN" sz="16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 </a:t>
              </a:r>
              <a:r>
                <a:rPr lang="en-US" altLang="zh-CN" sz="16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a</a:t>
              </a:r>
              <a:r>
                <a:rPr lang="en-US" altLang="zh-CN" sz="16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 </a:t>
              </a:r>
              <a:r>
                <a:rPr lang="en-US" altLang="zh-CN" sz="16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b</a:t>
              </a:r>
              <a:r>
                <a:rPr lang="en-US" altLang="zh-CN" sz="16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r</a:t>
              </a:r>
              <a:r>
                <a:rPr lang="en-US" altLang="zh-CN" sz="16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e</a:t>
              </a:r>
              <a:r>
                <a:rPr lang="en-US" altLang="zh-CN" sz="16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a</a:t>
              </a:r>
              <a:r>
                <a:rPr lang="en-US" altLang="zh-CN" sz="16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k</a:t>
              </a:r>
              <a:endPara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演示佛系体" panose="00000500000000000000" charset="-122"/>
              </a:endParaRPr>
            </a:p>
            <a:p>
              <a:pPr marL="0" marR="0" lvl="0" indent="0" defTabSz="914400" rtl="0" eaLnBrk="1" fontAlgn="auto" latinLnBrk="0" hangingPunct="1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演示佛系体" panose="00000500000000000000" charset="-122"/>
              </a:endParaRPr>
            </a:p>
            <a:p>
              <a:pPr marL="0" marR="0" lvl="0" indent="0" defTabSz="914400" rtl="0" eaLnBrk="1" fontAlgn="auto" latinLnBrk="0" hangingPunct="1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食不厌精</a:t>
              </a:r>
              <a:r>
                <a:rPr lang="en-US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，</a:t>
              </a:r>
              <a:r>
                <a:rPr lang="en-US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脍不厌细</a:t>
              </a:r>
              <a:r>
                <a:rPr lang="en-US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。</a:t>
              </a:r>
              <a:r>
                <a:rPr lang="en-US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食饐而餲，鱼馁而肉败，不食；色恶，不食；臭恶，不食；失饪，不食；不时，不食；割不正，不食；不得其酱，不食；沽酒市脯，不食</a:t>
              </a:r>
              <a:r>
                <a:rPr lang="en-US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。</a:t>
              </a:r>
              <a:endPara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演示佛系体" panose="00000500000000000000" charset="-122"/>
              </a:endParaRPr>
            </a:p>
            <a:p>
              <a:pPr marL="0" marR="0" lvl="0" indent="0" defTabSz="914400" rtl="0" eaLnBrk="1" fontAlgn="auto" latinLnBrk="0" hangingPunct="1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演示佛系体" panose="00000500000000000000" charset="-122"/>
              </a:endParaRPr>
            </a:p>
            <a:p>
              <a:pPr marL="0" marR="0" lvl="0" indent="0" defTabSz="914400" rtl="0" eaLnBrk="1" fontAlgn="auto" latinLnBrk="0" hangingPunct="1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zh-CN" sz="1600" b="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 </a:t>
              </a:r>
              <a:r>
                <a:rPr lang="en-US" altLang="zh-CN" sz="1600" b="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H</a:t>
              </a:r>
              <a:r>
                <a:rPr lang="en-US" altLang="zh-CN" sz="1600" b="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e</a:t>
              </a:r>
              <a:r>
                <a:rPr lang="en-US" altLang="zh-CN" sz="1600" b="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 </a:t>
              </a:r>
              <a:r>
                <a:rPr lang="en-US" altLang="zh-CN" sz="1600" b="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d</a:t>
              </a:r>
              <a:r>
                <a:rPr lang="en-US" altLang="zh-CN" sz="1600" b="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i</a:t>
              </a:r>
              <a:r>
                <a:rPr lang="en-US" altLang="zh-CN" sz="1600" b="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d</a:t>
              </a:r>
              <a:r>
                <a:rPr lang="en-US" altLang="zh-CN" sz="1600" b="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 </a:t>
              </a:r>
              <a:r>
                <a:rPr lang="en-US" altLang="zh-CN" sz="1600" b="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n</a:t>
              </a:r>
              <a:r>
                <a:rPr lang="en-US" altLang="zh-CN" sz="1600" b="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o</a:t>
              </a:r>
              <a:r>
                <a:rPr lang="en-US" altLang="zh-CN" sz="1600" b="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t</a:t>
              </a:r>
              <a:r>
                <a:rPr lang="en-US" altLang="zh-CN" sz="1600" b="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 </a:t>
              </a:r>
              <a:r>
                <a:rPr lang="en-US" altLang="zh-CN" sz="1600" b="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d</a:t>
              </a:r>
              <a:r>
                <a:rPr lang="en-US" altLang="zh-CN" sz="1600" b="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i</a:t>
              </a:r>
              <a:r>
                <a:rPr lang="en-US" altLang="zh-CN" sz="1600" b="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s</a:t>
              </a:r>
              <a:r>
                <a:rPr lang="en-US" altLang="zh-CN" sz="1600" b="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l</a:t>
              </a:r>
              <a:r>
                <a:rPr lang="en-US" altLang="zh-CN" sz="1600" b="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i</a:t>
              </a:r>
              <a:r>
                <a:rPr lang="en-US" altLang="zh-CN" sz="1600" b="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k</a:t>
              </a:r>
              <a:r>
                <a:rPr lang="en-US" altLang="zh-CN" sz="1600" b="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e</a:t>
              </a:r>
              <a:r>
                <a:rPr lang="en-US" altLang="zh-CN" sz="1600" b="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 </a:t>
              </a:r>
              <a:r>
                <a:rPr lang="en-US" altLang="zh-CN" sz="1600" b="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h</a:t>
              </a:r>
              <a:r>
                <a:rPr lang="en-US" altLang="zh-CN" sz="1600" b="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i</a:t>
              </a:r>
              <a:r>
                <a:rPr lang="en-US" altLang="zh-CN" sz="1600" b="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s</a:t>
              </a:r>
              <a:r>
                <a:rPr lang="en-US" altLang="zh-CN" sz="1600" b="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 </a:t>
              </a:r>
              <a:r>
                <a:rPr lang="en-US" altLang="zh-CN" sz="1600" b="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r</a:t>
              </a:r>
              <a:r>
                <a:rPr lang="en-US" altLang="zh-CN" sz="1600" b="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i</a:t>
              </a:r>
              <a:r>
                <a:rPr lang="en-US" altLang="zh-CN" sz="1600" b="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c</a:t>
              </a:r>
              <a:r>
                <a:rPr lang="en-US" altLang="zh-CN" sz="1600" b="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e</a:t>
              </a:r>
              <a:r>
                <a:rPr lang="en-US" altLang="zh-CN" sz="1600" b="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 </a:t>
              </a:r>
              <a:r>
                <a:rPr lang="en-US" altLang="zh-CN" sz="1600" b="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f</a:t>
              </a:r>
              <a:r>
                <a:rPr lang="en-US" altLang="zh-CN" sz="1600" b="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i</a:t>
              </a:r>
              <a:r>
                <a:rPr lang="en-US" altLang="zh-CN" sz="1600" b="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n</a:t>
              </a:r>
              <a:r>
                <a:rPr lang="en-US" altLang="zh-CN" sz="1600" b="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e</a:t>
              </a:r>
              <a:r>
                <a:rPr lang="en-US" altLang="zh-CN" sz="1600" b="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l</a:t>
              </a:r>
              <a:r>
                <a:rPr lang="en-US" altLang="zh-CN" sz="1600" b="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y</a:t>
              </a:r>
              <a:r>
                <a:rPr lang="en-US" altLang="zh-CN" sz="1600" b="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 </a:t>
              </a:r>
              <a:r>
                <a:rPr lang="en-US" altLang="zh-CN" sz="1600" b="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c</a:t>
              </a:r>
              <a:r>
                <a:rPr lang="en-US" altLang="zh-CN" sz="1600" b="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l</a:t>
              </a:r>
              <a:r>
                <a:rPr lang="en-US" altLang="zh-CN" sz="1600" b="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e</a:t>
              </a:r>
              <a:r>
                <a:rPr lang="en-US" altLang="zh-CN" sz="1600" b="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a</a:t>
              </a:r>
              <a:r>
                <a:rPr lang="en-US" altLang="zh-CN" sz="1600" b="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n</a:t>
              </a:r>
              <a:r>
                <a:rPr lang="en-US" altLang="zh-CN" sz="1600" b="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e</a:t>
              </a:r>
              <a:r>
                <a:rPr lang="en-US" altLang="zh-CN" sz="1600" b="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d</a:t>
              </a:r>
              <a:r>
                <a:rPr lang="en-US" altLang="zh-CN" sz="1600" b="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,</a:t>
              </a:r>
              <a:r>
                <a:rPr lang="en-US" altLang="zh-CN" sz="1600" b="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 </a:t>
              </a:r>
              <a:r>
                <a:rPr lang="en-US" altLang="zh-CN" sz="1600" b="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n</a:t>
              </a:r>
              <a:r>
                <a:rPr lang="en-US" altLang="zh-CN" sz="1600" b="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o</a:t>
              </a:r>
              <a:r>
                <a:rPr lang="en-US" altLang="zh-CN" sz="1600" b="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r</a:t>
              </a:r>
              <a:r>
                <a:rPr lang="en-US" altLang="zh-CN" sz="1600" b="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 </a:t>
              </a:r>
              <a:r>
                <a:rPr lang="en-US" altLang="zh-CN" sz="1600" b="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h</a:t>
              </a:r>
              <a:r>
                <a:rPr lang="en-US" altLang="zh-CN" sz="1600" b="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i</a:t>
              </a:r>
              <a:r>
                <a:rPr lang="en-US" altLang="zh-CN" sz="1600" b="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s</a:t>
              </a:r>
              <a:r>
                <a:rPr lang="en-US" altLang="zh-CN" sz="1600" b="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 </a:t>
              </a:r>
              <a:r>
                <a:rPr lang="en-US" altLang="zh-CN" sz="1600" b="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m</a:t>
              </a:r>
              <a:r>
                <a:rPr lang="en-US" altLang="zh-CN" sz="1600" b="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i</a:t>
              </a:r>
              <a:r>
                <a:rPr lang="en-US" altLang="zh-CN" sz="1600" b="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n</a:t>
              </a:r>
              <a:r>
                <a:rPr lang="en-US" altLang="zh-CN" sz="1600" b="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c</a:t>
              </a:r>
              <a:r>
                <a:rPr lang="en-US" altLang="zh-CN" sz="1600" b="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e</a:t>
              </a:r>
              <a:r>
                <a:rPr lang="en-US" altLang="zh-CN" sz="1600" b="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d</a:t>
              </a:r>
              <a:r>
                <a:rPr lang="en-US" altLang="zh-CN" sz="1600" b="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 </a:t>
              </a:r>
              <a:r>
                <a:rPr lang="en-US" altLang="zh-CN" sz="1600" b="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m</a:t>
              </a:r>
              <a:r>
                <a:rPr lang="en-US" altLang="zh-CN" sz="1600" b="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e</a:t>
              </a:r>
              <a:r>
                <a:rPr lang="en-US" altLang="zh-CN" sz="1600" b="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a</a:t>
              </a:r>
              <a:r>
                <a:rPr lang="en-US" altLang="zh-CN" sz="1600" b="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t</a:t>
              </a:r>
              <a:r>
                <a:rPr lang="en-US" altLang="zh-CN" sz="1600" b="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 </a:t>
              </a:r>
              <a:r>
                <a:rPr lang="en-US" altLang="zh-CN" sz="1600" b="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c</a:t>
              </a:r>
              <a:r>
                <a:rPr lang="en-US" altLang="zh-CN" sz="1600" b="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u</a:t>
              </a:r>
              <a:r>
                <a:rPr lang="en-US" altLang="zh-CN" sz="1600" b="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t</a:t>
              </a:r>
              <a:r>
                <a:rPr lang="en-US" altLang="zh-CN" sz="1600" b="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 </a:t>
              </a:r>
              <a:r>
                <a:rPr lang="en-US" altLang="zh-CN" sz="1600" b="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s</a:t>
              </a:r>
              <a:r>
                <a:rPr lang="en-US" altLang="zh-CN" sz="1600" b="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m</a:t>
              </a:r>
              <a:r>
                <a:rPr lang="en-US" altLang="zh-CN" sz="1600" b="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a</a:t>
              </a:r>
              <a:r>
                <a:rPr lang="en-US" altLang="zh-CN" sz="1600" b="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l</a:t>
              </a:r>
              <a:r>
                <a:rPr lang="en-US" altLang="zh-CN" sz="1600" b="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l</a:t>
              </a:r>
              <a:r>
                <a:rPr lang="en-US" altLang="zh-CN" sz="1600" b="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.</a:t>
              </a:r>
              <a:endParaRPr lang="en-US" altLang="zh-CN" sz="1600" b="0" dirty="0">
                <a:latin typeface="微软雅黑" panose="020B0503020204020204" pitchFamily="34" charset="-122"/>
                <a:ea typeface="微软雅黑" panose="020B0503020204020204" pitchFamily="34" charset="-122"/>
                <a:cs typeface="演示佛系体" panose="00000500000000000000" charset="-122"/>
              </a:endParaRPr>
            </a:p>
            <a:p>
              <a:pPr marL="0" marR="0" lvl="0" indent="0" defTabSz="914400" rtl="0" eaLnBrk="1" fontAlgn="auto" latinLnBrk="0" hangingPunct="1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演示佛系体" panose="00000500000000000000" charset="-122"/>
              </a:endParaRPr>
            </a:p>
          </p:txBody>
        </p:sp>
        <p:sp>
          <p:nvSpPr>
            <p:cNvPr id="1048643" name="文本框 4"/>
            <p:cNvSpPr txBox="1"/>
            <p:nvPr/>
          </p:nvSpPr>
          <p:spPr>
            <a:xfrm>
              <a:off x="991925" y="3968003"/>
              <a:ext cx="2828707" cy="135910"/>
            </a:xfrm>
            <a:prstGeom prst="rect">
              <a:avLst/>
            </a:prstGeom>
            <a:noFill/>
          </p:spPr>
          <p:txBody>
            <a:bodyPr wrap="square" lIns="0" tIns="0" rIns="0" bIns="0" anchor="ctr" anchorCtr="0">
              <a:spAutoFit/>
            </a:bodyPr>
            <a:p>
              <a:r>
                <a:rPr lang="en-US" altLang="en-US" sz="2400" b="0" dirty="0"/>
                <a:t>1</a:t>
              </a:r>
              <a:r>
                <a:rPr lang="en-US" altLang="en-US" sz="2400" b="0" dirty="0"/>
                <a:t>2</a:t>
              </a:r>
              <a:r>
                <a:rPr lang="en-US" altLang="en-US" sz="2400" b="0" dirty="0"/>
                <a:t>:</a:t>
              </a:r>
              <a:r>
                <a:rPr lang="en-US" altLang="en-US" sz="2400" b="0" dirty="0"/>
                <a:t>3</a:t>
              </a:r>
              <a:r>
                <a:rPr lang="en-US" altLang="en-US" sz="2400" b="0" dirty="0"/>
                <a:t>0</a:t>
              </a:r>
              <a:endParaRPr lang="zh-CN" altLang="en-US" sz="2400" b="0" dirty="0"/>
            </a:p>
          </p:txBody>
        </p:sp>
      </p:grpSp>
      <p:grpSp>
        <p:nvGrpSpPr>
          <p:cNvPr id="50" name="组合 2"/>
          <p:cNvGrpSpPr/>
          <p:nvPr/>
        </p:nvGrpSpPr>
        <p:grpSpPr>
          <a:xfrm>
            <a:off x="4756151" y="223922"/>
            <a:ext cx="2679699" cy="778877"/>
            <a:chOff x="4756151" y="211222"/>
            <a:chExt cx="2679699" cy="778877"/>
          </a:xfrm>
        </p:grpSpPr>
        <p:sp>
          <p:nvSpPr>
            <p:cNvPr id="1048644" name="文本框 5"/>
            <p:cNvSpPr txBox="1"/>
            <p:nvPr/>
          </p:nvSpPr>
          <p:spPr>
            <a:xfrm>
              <a:off x="4782363" y="211222"/>
              <a:ext cx="2627275" cy="440908"/>
            </a:xfrm>
            <a:prstGeom prst="rect">
              <a:avLst/>
            </a:prstGeom>
            <a:noFill/>
          </p:spPr>
          <p:txBody>
            <a:bodyPr wrap="square" bIns="72000" anchor="ctr" anchorCtr="0">
              <a:noAutofit/>
            </a:bodyPr>
            <a:p>
              <a:pPr algn="ctr"/>
              <a:r>
                <a:rPr lang="en-US" altLang="en-US" sz="3200"/>
                <a:t>N</a:t>
              </a:r>
              <a:r>
                <a:rPr lang="en-US" altLang="en-US" sz="3200"/>
                <a:t>o</a:t>
              </a:r>
              <a:r>
                <a:rPr lang="en-US" altLang="en-US" sz="3200"/>
                <a:t>o</a:t>
              </a:r>
              <a:r>
                <a:rPr lang="en-US" altLang="en-US" sz="3200"/>
                <a:t>n</a:t>
              </a:r>
              <a:r>
                <a:rPr lang="en-US" altLang="en-US" sz="3200"/>
                <a:t>t</a:t>
              </a:r>
              <a:r>
                <a:rPr lang="en-US" altLang="en-US" sz="3200"/>
                <a:t>i</a:t>
              </a:r>
              <a:r>
                <a:rPr lang="en-US" altLang="en-US" sz="3200"/>
                <a:t>m</a:t>
              </a:r>
              <a:r>
                <a:rPr lang="en-US" altLang="en-US" sz="3200"/>
                <a:t>e</a:t>
              </a:r>
              <a:endParaRPr lang="zh-CN" altLang="en-US" sz="3200"/>
            </a:p>
          </p:txBody>
        </p:sp>
        <p:sp>
          <p:nvSpPr>
            <p:cNvPr id="1048645" name="文本框 6"/>
            <p:cNvSpPr txBox="1"/>
            <p:nvPr/>
          </p:nvSpPr>
          <p:spPr>
            <a:xfrm>
              <a:off x="4756151" y="651545"/>
              <a:ext cx="2679699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p>
              <a:pPr algn="ctr"/>
            </a:p>
          </p:txBody>
        </p:sp>
      </p:grpSp>
      <p:sp>
        <p:nvSpPr>
          <p:cNvPr id="1048646" name="矩形 34"/>
          <p:cNvSpPr/>
          <p:nvPr/>
        </p:nvSpPr>
        <p:spPr>
          <a:xfrm>
            <a:off x="1609792" y="938258"/>
            <a:ext cx="4889198" cy="5494091"/>
          </a:xfrm>
          <a:prstGeom prst="rect">
            <a:avLst/>
          </a:prstGeom>
          <a:noFill/>
          <a:ln w="38100">
            <a:solidFill>
              <a:srgbClr val="377C6F"/>
            </a:solidFill>
          </a:ln>
        </p:spPr>
        <p:txBody>
          <a:bodyPr wrap="square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pic>
        <p:nvPicPr>
          <p:cNvPr id="2097161" name="图片 2097160"/>
          <p:cNvPicPr/>
          <p:nvPr/>
        </p:nvPicPr>
        <p:blipFill>
          <a:blip r:embed="rId1"/>
          <a:srcRect l="1153" r="177" b="4042"/>
          <a:stretch>
            <a:fillRect/>
          </a:stretch>
        </p:blipFill>
        <p:spPr>
          <a:xfrm>
            <a:off x="1656044" y="931514"/>
            <a:ext cx="4809247" cy="543663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组合 10"/>
          <p:cNvGrpSpPr/>
          <p:nvPr/>
        </p:nvGrpSpPr>
        <p:grpSpPr>
          <a:xfrm>
            <a:off x="991919" y="1627046"/>
            <a:ext cx="1965965" cy="4455703"/>
            <a:chOff x="991919" y="1627047"/>
            <a:chExt cx="1965965" cy="4455703"/>
          </a:xfrm>
        </p:grpSpPr>
        <p:pic>
          <p:nvPicPr>
            <p:cNvPr id="2097162" name="图片 9" descr="卡通人物&#10;&#10;中度可信度描述已自动生成"/>
            <p:cNvPicPr>
              <a:picLocks noChangeAspect="1"/>
            </p:cNvPicPr>
            <p:nvPr/>
          </p:nvPicPr>
          <p:blipFill>
            <a:blip r:embed="rId1" cstate="screen"/>
            <a:srcRect/>
            <a:stretch>
              <a:fillRect/>
            </a:stretch>
          </p:blipFill>
          <p:spPr>
            <a:xfrm>
              <a:off x="991919" y="1627048"/>
              <a:ext cx="1965963" cy="1965965"/>
            </a:xfrm>
            <a:custGeom>
              <a:avLst/>
              <a:gdLst>
                <a:gd name="connsiteX0" fmla="*/ 982983 w 1965963"/>
                <a:gd name="connsiteY0" fmla="*/ 0 h 1965965"/>
                <a:gd name="connsiteX1" fmla="*/ 1471864 w 1965963"/>
                <a:gd name="connsiteY1" fmla="*/ 398452 h 1965965"/>
                <a:gd name="connsiteX2" fmla="*/ 1480624 w 1965963"/>
                <a:gd name="connsiteY2" fmla="*/ 485341 h 1965965"/>
                <a:gd name="connsiteX3" fmla="*/ 1567514 w 1965963"/>
                <a:gd name="connsiteY3" fmla="*/ 494101 h 1965965"/>
                <a:gd name="connsiteX4" fmla="*/ 1965963 w 1965963"/>
                <a:gd name="connsiteY4" fmla="*/ 982983 h 1965965"/>
                <a:gd name="connsiteX5" fmla="*/ 1567514 w 1965963"/>
                <a:gd name="connsiteY5" fmla="*/ 1471866 h 1965965"/>
                <a:gd name="connsiteX6" fmla="*/ 1480624 w 1965963"/>
                <a:gd name="connsiteY6" fmla="*/ 1480624 h 1965965"/>
                <a:gd name="connsiteX7" fmla="*/ 1471864 w 1965963"/>
                <a:gd name="connsiteY7" fmla="*/ 1567513 h 1965965"/>
                <a:gd name="connsiteX8" fmla="*/ 982983 w 1965963"/>
                <a:gd name="connsiteY8" fmla="*/ 1965965 h 1965965"/>
                <a:gd name="connsiteX9" fmla="*/ 494099 w 1965963"/>
                <a:gd name="connsiteY9" fmla="*/ 1567513 h 1965965"/>
                <a:gd name="connsiteX10" fmla="*/ 485341 w 1965963"/>
                <a:gd name="connsiteY10" fmla="*/ 1480624 h 1965965"/>
                <a:gd name="connsiteX11" fmla="*/ 398452 w 1965963"/>
                <a:gd name="connsiteY11" fmla="*/ 1471866 h 1965965"/>
                <a:gd name="connsiteX12" fmla="*/ 0 w 1965963"/>
                <a:gd name="connsiteY12" fmla="*/ 982983 h 1965965"/>
                <a:gd name="connsiteX13" fmla="*/ 398452 w 1965963"/>
                <a:gd name="connsiteY13" fmla="*/ 494101 h 1965965"/>
                <a:gd name="connsiteX14" fmla="*/ 485341 w 1965963"/>
                <a:gd name="connsiteY14" fmla="*/ 485341 h 1965965"/>
                <a:gd name="connsiteX15" fmla="*/ 494099 w 1965963"/>
                <a:gd name="connsiteY15" fmla="*/ 398452 h 1965965"/>
                <a:gd name="connsiteX16" fmla="*/ 982983 w 1965963"/>
                <a:gd name="connsiteY16" fmla="*/ 0 h 1965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965963" h="1965965">
                  <a:moveTo>
                    <a:pt x="982983" y="0"/>
                  </a:moveTo>
                  <a:cubicBezTo>
                    <a:pt x="1224133" y="0"/>
                    <a:pt x="1425333" y="171057"/>
                    <a:pt x="1471864" y="398452"/>
                  </a:cubicBezTo>
                  <a:lnTo>
                    <a:pt x="1480624" y="485341"/>
                  </a:lnTo>
                  <a:lnTo>
                    <a:pt x="1567514" y="494101"/>
                  </a:lnTo>
                  <a:cubicBezTo>
                    <a:pt x="1794909" y="540632"/>
                    <a:pt x="1965963" y="741832"/>
                    <a:pt x="1965963" y="982983"/>
                  </a:cubicBezTo>
                  <a:cubicBezTo>
                    <a:pt x="1965963" y="1224135"/>
                    <a:pt x="1794909" y="1425333"/>
                    <a:pt x="1567514" y="1471866"/>
                  </a:cubicBezTo>
                  <a:lnTo>
                    <a:pt x="1480624" y="1480624"/>
                  </a:lnTo>
                  <a:lnTo>
                    <a:pt x="1471864" y="1567513"/>
                  </a:lnTo>
                  <a:cubicBezTo>
                    <a:pt x="1425333" y="1794908"/>
                    <a:pt x="1224133" y="1965965"/>
                    <a:pt x="982983" y="1965965"/>
                  </a:cubicBezTo>
                  <a:cubicBezTo>
                    <a:pt x="741831" y="1965965"/>
                    <a:pt x="540631" y="1794908"/>
                    <a:pt x="494099" y="1567513"/>
                  </a:cubicBezTo>
                  <a:lnTo>
                    <a:pt x="485341" y="1480624"/>
                  </a:lnTo>
                  <a:lnTo>
                    <a:pt x="398452" y="1471866"/>
                  </a:lnTo>
                  <a:cubicBezTo>
                    <a:pt x="171057" y="1425333"/>
                    <a:pt x="0" y="1224135"/>
                    <a:pt x="0" y="982983"/>
                  </a:cubicBezTo>
                  <a:cubicBezTo>
                    <a:pt x="0" y="741832"/>
                    <a:pt x="171057" y="540632"/>
                    <a:pt x="398452" y="494101"/>
                  </a:cubicBezTo>
                  <a:lnTo>
                    <a:pt x="485341" y="485341"/>
                  </a:lnTo>
                  <a:lnTo>
                    <a:pt x="494099" y="398452"/>
                  </a:lnTo>
                  <a:cubicBezTo>
                    <a:pt x="540631" y="171057"/>
                    <a:pt x="741831" y="0"/>
                    <a:pt x="982983" y="0"/>
                  </a:cubicBezTo>
                  <a:close/>
                </a:path>
              </a:pathLst>
            </a:custGeom>
          </p:spPr>
        </p:pic>
        <p:sp>
          <p:nvSpPr>
            <p:cNvPr id="1048647" name="任意多边形: 形状 5"/>
            <p:cNvSpPr/>
            <p:nvPr/>
          </p:nvSpPr>
          <p:spPr>
            <a:xfrm>
              <a:off x="991921" y="1627047"/>
              <a:ext cx="1965963" cy="4455703"/>
            </a:xfrm>
            <a:custGeom>
              <a:avLst/>
              <a:gdLst>
                <a:gd name="connsiteX0" fmla="*/ 982983 w 1965963"/>
                <a:gd name="connsiteY0" fmla="*/ 0 h 4455703"/>
                <a:gd name="connsiteX1" fmla="*/ 1471864 w 1965963"/>
                <a:gd name="connsiteY1" fmla="*/ 398452 h 4455703"/>
                <a:gd name="connsiteX2" fmla="*/ 1480624 w 1965963"/>
                <a:gd name="connsiteY2" fmla="*/ 485341 h 4455703"/>
                <a:gd name="connsiteX3" fmla="*/ 1567513 w 1965963"/>
                <a:gd name="connsiteY3" fmla="*/ 494101 h 4455703"/>
                <a:gd name="connsiteX4" fmla="*/ 1965963 w 1965963"/>
                <a:gd name="connsiteY4" fmla="*/ 982983 h 4455703"/>
                <a:gd name="connsiteX5" fmla="*/ 1965600 w 1965963"/>
                <a:gd name="connsiteY5" fmla="*/ 987097 h 4455703"/>
                <a:gd name="connsiteX6" fmla="*/ 1965600 w 1965963"/>
                <a:gd name="connsiteY6" fmla="*/ 3468606 h 4455703"/>
                <a:gd name="connsiteX7" fmla="*/ 1965963 w 1965963"/>
                <a:gd name="connsiteY7" fmla="*/ 3472720 h 4455703"/>
                <a:gd name="connsiteX8" fmla="*/ 1965600 w 1965963"/>
                <a:gd name="connsiteY8" fmla="*/ 3476834 h 4455703"/>
                <a:gd name="connsiteX9" fmla="*/ 1965600 w 1965963"/>
                <a:gd name="connsiteY9" fmla="*/ 3477690 h 4455703"/>
                <a:gd name="connsiteX10" fmla="*/ 1965525 w 1965963"/>
                <a:gd name="connsiteY10" fmla="*/ 3477690 h 4455703"/>
                <a:gd name="connsiteX11" fmla="*/ 1958169 w 1965963"/>
                <a:gd name="connsiteY11" fmla="*/ 3561055 h 4455703"/>
                <a:gd name="connsiteX12" fmla="*/ 1567513 w 1965963"/>
                <a:gd name="connsiteY12" fmla="*/ 3961604 h 4455703"/>
                <a:gd name="connsiteX13" fmla="*/ 1480624 w 1965963"/>
                <a:gd name="connsiteY13" fmla="*/ 3970362 h 4455703"/>
                <a:gd name="connsiteX14" fmla="*/ 1471864 w 1965963"/>
                <a:gd name="connsiteY14" fmla="*/ 4057251 h 4455703"/>
                <a:gd name="connsiteX15" fmla="*/ 982983 w 1965963"/>
                <a:gd name="connsiteY15" fmla="*/ 4455703 h 4455703"/>
                <a:gd name="connsiteX16" fmla="*/ 494099 w 1965963"/>
                <a:gd name="connsiteY16" fmla="*/ 4057251 h 4455703"/>
                <a:gd name="connsiteX17" fmla="*/ 485341 w 1965963"/>
                <a:gd name="connsiteY17" fmla="*/ 3970362 h 4455703"/>
                <a:gd name="connsiteX18" fmla="*/ 398452 w 1965963"/>
                <a:gd name="connsiteY18" fmla="*/ 3961604 h 4455703"/>
                <a:gd name="connsiteX19" fmla="*/ 7794 w 1965963"/>
                <a:gd name="connsiteY19" fmla="*/ 3561055 h 4455703"/>
                <a:gd name="connsiteX20" fmla="*/ 439 w 1965963"/>
                <a:gd name="connsiteY20" fmla="*/ 3477690 h 4455703"/>
                <a:gd name="connsiteX21" fmla="*/ 0 w 1965963"/>
                <a:gd name="connsiteY21" fmla="*/ 3477690 h 4455703"/>
                <a:gd name="connsiteX22" fmla="*/ 0 w 1965963"/>
                <a:gd name="connsiteY22" fmla="*/ 3472720 h 4455703"/>
                <a:gd name="connsiteX23" fmla="*/ 0 w 1965963"/>
                <a:gd name="connsiteY23" fmla="*/ 983166 h 4455703"/>
                <a:gd name="connsiteX24" fmla="*/ 16 w 1965963"/>
                <a:gd name="connsiteY24" fmla="*/ 983166 h 4455703"/>
                <a:gd name="connsiteX25" fmla="*/ 0 w 1965963"/>
                <a:gd name="connsiteY25" fmla="*/ 982983 h 4455703"/>
                <a:gd name="connsiteX26" fmla="*/ 398452 w 1965963"/>
                <a:gd name="connsiteY26" fmla="*/ 494101 h 4455703"/>
                <a:gd name="connsiteX27" fmla="*/ 485341 w 1965963"/>
                <a:gd name="connsiteY27" fmla="*/ 485341 h 4455703"/>
                <a:gd name="connsiteX28" fmla="*/ 494099 w 1965963"/>
                <a:gd name="connsiteY28" fmla="*/ 398452 h 4455703"/>
                <a:gd name="connsiteX29" fmla="*/ 982983 w 1965963"/>
                <a:gd name="connsiteY29" fmla="*/ 0 h 4455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965963" h="4455703">
                  <a:moveTo>
                    <a:pt x="982983" y="0"/>
                  </a:moveTo>
                  <a:cubicBezTo>
                    <a:pt x="1224133" y="0"/>
                    <a:pt x="1425333" y="171057"/>
                    <a:pt x="1471864" y="398452"/>
                  </a:cubicBezTo>
                  <a:lnTo>
                    <a:pt x="1480624" y="485341"/>
                  </a:lnTo>
                  <a:lnTo>
                    <a:pt x="1567513" y="494101"/>
                  </a:lnTo>
                  <a:cubicBezTo>
                    <a:pt x="1794908" y="540633"/>
                    <a:pt x="1965963" y="741833"/>
                    <a:pt x="1965963" y="982983"/>
                  </a:cubicBezTo>
                  <a:lnTo>
                    <a:pt x="1965600" y="987097"/>
                  </a:lnTo>
                  <a:lnTo>
                    <a:pt x="1965600" y="3468606"/>
                  </a:lnTo>
                  <a:lnTo>
                    <a:pt x="1965963" y="3472720"/>
                  </a:lnTo>
                  <a:lnTo>
                    <a:pt x="1965600" y="3476834"/>
                  </a:lnTo>
                  <a:lnTo>
                    <a:pt x="1965600" y="3477690"/>
                  </a:lnTo>
                  <a:lnTo>
                    <a:pt x="1965525" y="3477690"/>
                  </a:lnTo>
                  <a:lnTo>
                    <a:pt x="1958169" y="3561055"/>
                  </a:lnTo>
                  <a:cubicBezTo>
                    <a:pt x="1922319" y="3761755"/>
                    <a:pt x="1766484" y="3920887"/>
                    <a:pt x="1567513" y="3961604"/>
                  </a:cubicBezTo>
                  <a:lnTo>
                    <a:pt x="1480624" y="3970362"/>
                  </a:lnTo>
                  <a:lnTo>
                    <a:pt x="1471864" y="4057251"/>
                  </a:lnTo>
                  <a:cubicBezTo>
                    <a:pt x="1425333" y="4284646"/>
                    <a:pt x="1224133" y="4455703"/>
                    <a:pt x="982983" y="4455703"/>
                  </a:cubicBezTo>
                  <a:cubicBezTo>
                    <a:pt x="741830" y="4455703"/>
                    <a:pt x="540630" y="4284646"/>
                    <a:pt x="494099" y="4057251"/>
                  </a:cubicBezTo>
                  <a:lnTo>
                    <a:pt x="485341" y="3970362"/>
                  </a:lnTo>
                  <a:lnTo>
                    <a:pt x="398452" y="3961604"/>
                  </a:lnTo>
                  <a:cubicBezTo>
                    <a:pt x="199481" y="3920887"/>
                    <a:pt x="43645" y="3761755"/>
                    <a:pt x="7794" y="3561055"/>
                  </a:cubicBezTo>
                  <a:lnTo>
                    <a:pt x="439" y="3477690"/>
                  </a:lnTo>
                  <a:lnTo>
                    <a:pt x="0" y="3477690"/>
                  </a:lnTo>
                  <a:lnTo>
                    <a:pt x="0" y="3472720"/>
                  </a:lnTo>
                  <a:lnTo>
                    <a:pt x="0" y="983166"/>
                  </a:lnTo>
                  <a:lnTo>
                    <a:pt x="16" y="983166"/>
                  </a:lnTo>
                  <a:lnTo>
                    <a:pt x="0" y="982983"/>
                  </a:lnTo>
                  <a:cubicBezTo>
                    <a:pt x="0" y="741833"/>
                    <a:pt x="171057" y="540633"/>
                    <a:pt x="398452" y="494101"/>
                  </a:cubicBezTo>
                  <a:lnTo>
                    <a:pt x="485341" y="485341"/>
                  </a:lnTo>
                  <a:lnTo>
                    <a:pt x="494099" y="398452"/>
                  </a:lnTo>
                  <a:cubicBezTo>
                    <a:pt x="540630" y="171057"/>
                    <a:pt x="741830" y="0"/>
                    <a:pt x="982983" y="0"/>
                  </a:cubicBezTo>
                  <a:close/>
                </a:path>
              </a:pathLst>
            </a:cu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grpSp>
          <p:nvGrpSpPr>
            <p:cNvPr id="53" name="组合 6"/>
            <p:cNvGrpSpPr/>
            <p:nvPr/>
          </p:nvGrpSpPr>
          <p:grpSpPr>
            <a:xfrm>
              <a:off x="1156966" y="3898718"/>
              <a:ext cx="1635871" cy="1559013"/>
              <a:chOff x="991923" y="4123975"/>
              <a:chExt cx="2828709" cy="1559013"/>
            </a:xfrm>
          </p:grpSpPr>
          <p:sp>
            <p:nvSpPr>
              <p:cNvPr id="1048648" name="文本框 7"/>
              <p:cNvSpPr txBox="1"/>
              <p:nvPr/>
            </p:nvSpPr>
            <p:spPr>
              <a:xfrm flipH="1">
                <a:off x="991923" y="4303993"/>
                <a:ext cx="2828707" cy="13789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 anchor="ctr" anchorCtr="0">
                <a:noAutofit/>
              </a:bodyPr>
              <a:p>
                <a:pPr marL="0" marR="0" lvl="0" indent="0" algn="ctr" defTabSz="914400" rtl="0" eaLnBrk="1" fontAlgn="auto" latinLnBrk="0" hangingPunct="1">
                  <a:lnSpc>
                    <a:spcPct val="13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zh-CN" sz="1600" b="1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演示佛系体" panose="00000500000000000000" charset="-122"/>
                  </a:rPr>
                  <a:t> </a:t>
                </a:r>
                <a:r>
                  <a:rPr lang="en-US" altLang="zh-CN" sz="1600" b="1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演示佛系体" panose="00000500000000000000" charset="-122"/>
                  </a:rPr>
                  <a:t>O</a:t>
                </a:r>
                <a:r>
                  <a:rPr lang="en-US" altLang="zh-CN" sz="1600" b="1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演示佛系体" panose="00000500000000000000" charset="-122"/>
                  </a:rPr>
                  <a:t>n</a:t>
                </a:r>
                <a:r>
                  <a:rPr lang="en-US" altLang="zh-CN" sz="1600" b="1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演示佛系体" panose="00000500000000000000" charset="-122"/>
                  </a:rPr>
                  <a:t> </a:t>
                </a:r>
                <a:r>
                  <a:rPr lang="en-US" altLang="zh-CN" sz="1600" b="1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演示佛系体" panose="00000500000000000000" charset="-122"/>
                  </a:rPr>
                  <a:t>g</a:t>
                </a:r>
                <a:r>
                  <a:rPr lang="en-US" altLang="zh-CN" sz="1600" b="1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演示佛系体" panose="00000500000000000000" charset="-122"/>
                  </a:rPr>
                  <a:t>o</a:t>
                </a:r>
                <a:r>
                  <a:rPr lang="en-US" altLang="zh-CN" sz="1600" b="1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演示佛系体" panose="00000500000000000000" charset="-122"/>
                  </a:rPr>
                  <a:t>v</a:t>
                </a:r>
                <a:r>
                  <a:rPr lang="en-US" altLang="zh-CN" sz="1600" b="1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演示佛系体" panose="00000500000000000000" charset="-122"/>
                  </a:rPr>
                  <a:t>e</a:t>
                </a:r>
                <a:r>
                  <a:rPr lang="en-US" altLang="zh-CN" sz="1600" b="1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演示佛系体" panose="00000500000000000000" charset="-122"/>
                  </a:rPr>
                  <a:t>r</a:t>
                </a:r>
                <a:r>
                  <a:rPr lang="en-US" altLang="zh-CN" sz="1600" b="1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演示佛系体" panose="00000500000000000000" charset="-122"/>
                  </a:rPr>
                  <a:t>n</a:t>
                </a:r>
                <a:r>
                  <a:rPr lang="en-US" altLang="zh-CN" sz="1600" b="1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演示佛系体" panose="00000500000000000000" charset="-122"/>
                  </a:rPr>
                  <a:t>a</a:t>
                </a:r>
                <a:r>
                  <a:rPr lang="en-US" altLang="zh-CN" sz="1600" b="1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演示佛系体" panose="00000500000000000000" charset="-122"/>
                  </a:rPr>
                  <a:t>n</a:t>
                </a:r>
                <a:r>
                  <a:rPr lang="en-US" altLang="zh-CN" sz="1600" b="1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演示佛系体" panose="00000500000000000000" charset="-122"/>
                  </a:rPr>
                  <a:t>c</a:t>
                </a:r>
                <a:r>
                  <a:rPr lang="en-US" altLang="zh-CN" sz="1600" b="1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演示佛系体" panose="00000500000000000000" charset="-122"/>
                  </a:rPr>
                  <a:t>e</a:t>
                </a:r>
                <a:endParaRPr lang="en-US" altLang="zh-CN" sz="16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3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zh-CN" altLang="en-US" sz="160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演示佛系体" panose="00000500000000000000" charset="-122"/>
                  </a:rPr>
                  <a:t>为政以德</a:t>
                </a:r>
                <a:r>
                  <a:rPr lang="en-US" altLang="en-US" sz="160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演示佛系体" panose="00000500000000000000" charset="-122"/>
                  </a:rPr>
                  <a:t>，</a:t>
                </a:r>
                <a:r>
                  <a:rPr lang="en-US" altLang="en-US" sz="160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演示佛系体" panose="00000500000000000000" charset="-122"/>
                  </a:rPr>
                  <a:t>譬如北辰</a:t>
                </a:r>
                <a:r>
                  <a:rPr lang="en-US" altLang="en-US" sz="160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演示佛系体" panose="00000500000000000000" charset="-122"/>
                  </a:rPr>
                  <a:t>，</a:t>
                </a:r>
                <a:r>
                  <a:rPr lang="en-US" altLang="en-US" sz="160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演示佛系体" panose="00000500000000000000" charset="-122"/>
                  </a:rPr>
                  <a:t>居其所而众星</a:t>
                </a:r>
                <a:r>
                  <a:rPr lang="en-US" altLang="en-US" sz="160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演示佛系体" panose="00000500000000000000" charset="-122"/>
                  </a:rPr>
                  <a:t>拱</a:t>
                </a:r>
                <a:r>
                  <a:rPr lang="en-US" altLang="en-US" sz="160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演示佛系体" panose="00000500000000000000" charset="-122"/>
                  </a:rPr>
                  <a:t>之</a:t>
                </a:r>
                <a:r>
                  <a:rPr lang="en-US" altLang="en-US" sz="160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演示佛系体" panose="00000500000000000000" charset="-122"/>
                  </a:rPr>
                  <a:t>。</a:t>
                </a:r>
                <a:endPara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endParaRPr>
              </a:p>
            </p:txBody>
          </p:sp>
          <p:sp>
            <p:nvSpPr>
              <p:cNvPr id="1048649" name="文本框 8"/>
              <p:cNvSpPr txBox="1"/>
              <p:nvPr/>
            </p:nvSpPr>
            <p:spPr>
              <a:xfrm>
                <a:off x="991925" y="4123975"/>
                <a:ext cx="2828707" cy="355599"/>
              </a:xfrm>
              <a:prstGeom prst="rect">
                <a:avLst/>
              </a:prstGeom>
              <a:noFill/>
            </p:spPr>
            <p:txBody>
              <a:bodyPr wrap="square" lIns="0" tIns="0" rIns="0" bIns="0" anchor="ctr" anchorCtr="0">
                <a:spAutoFit/>
              </a:bodyPr>
              <a:p>
                <a:pPr algn="ctr"/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  <a:cs typeface="演示佛系体" panose="00000500000000000000" charset="-122"/>
                  </a:rPr>
                  <a:t>2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  <a:cs typeface="演示佛系体" panose="00000500000000000000" charset="-122"/>
                  </a:rPr>
                  <a:t>: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  <a:cs typeface="演示佛系体" panose="00000500000000000000" charset="-122"/>
                  </a:rPr>
                  <a:t>0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  <a:cs typeface="演示佛系体" panose="00000500000000000000" charset="-122"/>
                  </a:rPr>
                  <a:t>0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  <a:cs typeface="演示佛系体" panose="00000500000000000000" charset="-122"/>
                  </a:rPr>
                  <a:t>p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  <a:cs typeface="演示佛系体" panose="00000500000000000000" charset="-122"/>
                  </a:rPr>
                  <a:t>m</a:t>
                </a:r>
                <a:endParaRPr lang="zh-CN" altLang="en-US" sz="2400" b="0" dirty="0"/>
              </a:p>
            </p:txBody>
          </p:sp>
        </p:grpSp>
      </p:grpSp>
      <p:grpSp>
        <p:nvGrpSpPr>
          <p:cNvPr id="54" name="组合 23"/>
          <p:cNvGrpSpPr/>
          <p:nvPr/>
        </p:nvGrpSpPr>
        <p:grpSpPr>
          <a:xfrm>
            <a:off x="9234114" y="1627046"/>
            <a:ext cx="1965965" cy="4455703"/>
            <a:chOff x="991919" y="1627047"/>
            <a:chExt cx="1965965" cy="4455703"/>
          </a:xfrm>
        </p:grpSpPr>
        <p:pic>
          <p:nvPicPr>
            <p:cNvPr id="2097163" name="图片 25" descr="卡通人物&#10;&#10;中度可信度描述已自动生成"/>
            <p:cNvPicPr>
              <a:picLocks noChangeAspect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>
            <a:xfrm>
              <a:off x="991919" y="1627048"/>
              <a:ext cx="1965963" cy="1965965"/>
            </a:xfrm>
            <a:custGeom>
              <a:avLst/>
              <a:gdLst>
                <a:gd name="connsiteX0" fmla="*/ 982983 w 1965963"/>
                <a:gd name="connsiteY0" fmla="*/ 0 h 1965965"/>
                <a:gd name="connsiteX1" fmla="*/ 1471864 w 1965963"/>
                <a:gd name="connsiteY1" fmla="*/ 398452 h 1965965"/>
                <a:gd name="connsiteX2" fmla="*/ 1480624 w 1965963"/>
                <a:gd name="connsiteY2" fmla="*/ 485341 h 1965965"/>
                <a:gd name="connsiteX3" fmla="*/ 1567514 w 1965963"/>
                <a:gd name="connsiteY3" fmla="*/ 494101 h 1965965"/>
                <a:gd name="connsiteX4" fmla="*/ 1965963 w 1965963"/>
                <a:gd name="connsiteY4" fmla="*/ 982983 h 1965965"/>
                <a:gd name="connsiteX5" fmla="*/ 1567514 w 1965963"/>
                <a:gd name="connsiteY5" fmla="*/ 1471866 h 1965965"/>
                <a:gd name="connsiteX6" fmla="*/ 1480624 w 1965963"/>
                <a:gd name="connsiteY6" fmla="*/ 1480624 h 1965965"/>
                <a:gd name="connsiteX7" fmla="*/ 1471864 w 1965963"/>
                <a:gd name="connsiteY7" fmla="*/ 1567513 h 1965965"/>
                <a:gd name="connsiteX8" fmla="*/ 982983 w 1965963"/>
                <a:gd name="connsiteY8" fmla="*/ 1965965 h 1965965"/>
                <a:gd name="connsiteX9" fmla="*/ 494099 w 1965963"/>
                <a:gd name="connsiteY9" fmla="*/ 1567513 h 1965965"/>
                <a:gd name="connsiteX10" fmla="*/ 485341 w 1965963"/>
                <a:gd name="connsiteY10" fmla="*/ 1480624 h 1965965"/>
                <a:gd name="connsiteX11" fmla="*/ 398452 w 1965963"/>
                <a:gd name="connsiteY11" fmla="*/ 1471866 h 1965965"/>
                <a:gd name="connsiteX12" fmla="*/ 0 w 1965963"/>
                <a:gd name="connsiteY12" fmla="*/ 982983 h 1965965"/>
                <a:gd name="connsiteX13" fmla="*/ 398452 w 1965963"/>
                <a:gd name="connsiteY13" fmla="*/ 494101 h 1965965"/>
                <a:gd name="connsiteX14" fmla="*/ 485341 w 1965963"/>
                <a:gd name="connsiteY14" fmla="*/ 485341 h 1965965"/>
                <a:gd name="connsiteX15" fmla="*/ 494099 w 1965963"/>
                <a:gd name="connsiteY15" fmla="*/ 398452 h 1965965"/>
                <a:gd name="connsiteX16" fmla="*/ 982983 w 1965963"/>
                <a:gd name="connsiteY16" fmla="*/ 0 h 1965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965963" h="1965965">
                  <a:moveTo>
                    <a:pt x="982983" y="0"/>
                  </a:moveTo>
                  <a:cubicBezTo>
                    <a:pt x="1224133" y="0"/>
                    <a:pt x="1425333" y="171057"/>
                    <a:pt x="1471864" y="398452"/>
                  </a:cubicBezTo>
                  <a:lnTo>
                    <a:pt x="1480624" y="485341"/>
                  </a:lnTo>
                  <a:lnTo>
                    <a:pt x="1567514" y="494101"/>
                  </a:lnTo>
                  <a:cubicBezTo>
                    <a:pt x="1794909" y="540632"/>
                    <a:pt x="1965963" y="741832"/>
                    <a:pt x="1965963" y="982983"/>
                  </a:cubicBezTo>
                  <a:cubicBezTo>
                    <a:pt x="1965963" y="1224135"/>
                    <a:pt x="1794909" y="1425333"/>
                    <a:pt x="1567514" y="1471866"/>
                  </a:cubicBezTo>
                  <a:lnTo>
                    <a:pt x="1480624" y="1480624"/>
                  </a:lnTo>
                  <a:lnTo>
                    <a:pt x="1471864" y="1567513"/>
                  </a:lnTo>
                  <a:cubicBezTo>
                    <a:pt x="1425333" y="1794908"/>
                    <a:pt x="1224133" y="1965965"/>
                    <a:pt x="982983" y="1965965"/>
                  </a:cubicBezTo>
                  <a:cubicBezTo>
                    <a:pt x="741831" y="1965965"/>
                    <a:pt x="540631" y="1794908"/>
                    <a:pt x="494099" y="1567513"/>
                  </a:cubicBezTo>
                  <a:lnTo>
                    <a:pt x="485341" y="1480624"/>
                  </a:lnTo>
                  <a:lnTo>
                    <a:pt x="398452" y="1471866"/>
                  </a:lnTo>
                  <a:cubicBezTo>
                    <a:pt x="171057" y="1425333"/>
                    <a:pt x="0" y="1224135"/>
                    <a:pt x="0" y="982983"/>
                  </a:cubicBezTo>
                  <a:cubicBezTo>
                    <a:pt x="0" y="741832"/>
                    <a:pt x="171057" y="540632"/>
                    <a:pt x="398452" y="494101"/>
                  </a:cubicBezTo>
                  <a:lnTo>
                    <a:pt x="485341" y="485341"/>
                  </a:lnTo>
                  <a:lnTo>
                    <a:pt x="494099" y="398452"/>
                  </a:lnTo>
                  <a:cubicBezTo>
                    <a:pt x="540631" y="171057"/>
                    <a:pt x="741831" y="0"/>
                    <a:pt x="982983" y="0"/>
                  </a:cubicBezTo>
                  <a:close/>
                </a:path>
              </a:pathLst>
            </a:custGeom>
          </p:spPr>
        </p:pic>
        <p:sp>
          <p:nvSpPr>
            <p:cNvPr id="1048650" name="任意多边形: 形状 27"/>
            <p:cNvSpPr/>
            <p:nvPr/>
          </p:nvSpPr>
          <p:spPr>
            <a:xfrm>
              <a:off x="991921" y="1627047"/>
              <a:ext cx="1965963" cy="4455703"/>
            </a:xfrm>
            <a:custGeom>
              <a:avLst/>
              <a:gdLst>
                <a:gd name="connsiteX0" fmla="*/ 982983 w 1965963"/>
                <a:gd name="connsiteY0" fmla="*/ 0 h 4455703"/>
                <a:gd name="connsiteX1" fmla="*/ 1471864 w 1965963"/>
                <a:gd name="connsiteY1" fmla="*/ 398452 h 4455703"/>
                <a:gd name="connsiteX2" fmla="*/ 1480624 w 1965963"/>
                <a:gd name="connsiteY2" fmla="*/ 485341 h 4455703"/>
                <a:gd name="connsiteX3" fmla="*/ 1567513 w 1965963"/>
                <a:gd name="connsiteY3" fmla="*/ 494101 h 4455703"/>
                <a:gd name="connsiteX4" fmla="*/ 1965963 w 1965963"/>
                <a:gd name="connsiteY4" fmla="*/ 982983 h 4455703"/>
                <a:gd name="connsiteX5" fmla="*/ 1965600 w 1965963"/>
                <a:gd name="connsiteY5" fmla="*/ 987097 h 4455703"/>
                <a:gd name="connsiteX6" fmla="*/ 1965600 w 1965963"/>
                <a:gd name="connsiteY6" fmla="*/ 3468606 h 4455703"/>
                <a:gd name="connsiteX7" fmla="*/ 1965963 w 1965963"/>
                <a:gd name="connsiteY7" fmla="*/ 3472720 h 4455703"/>
                <a:gd name="connsiteX8" fmla="*/ 1965600 w 1965963"/>
                <a:gd name="connsiteY8" fmla="*/ 3476834 h 4455703"/>
                <a:gd name="connsiteX9" fmla="*/ 1965600 w 1965963"/>
                <a:gd name="connsiteY9" fmla="*/ 3477690 h 4455703"/>
                <a:gd name="connsiteX10" fmla="*/ 1965525 w 1965963"/>
                <a:gd name="connsiteY10" fmla="*/ 3477690 h 4455703"/>
                <a:gd name="connsiteX11" fmla="*/ 1958169 w 1965963"/>
                <a:gd name="connsiteY11" fmla="*/ 3561055 h 4455703"/>
                <a:gd name="connsiteX12" fmla="*/ 1567513 w 1965963"/>
                <a:gd name="connsiteY12" fmla="*/ 3961604 h 4455703"/>
                <a:gd name="connsiteX13" fmla="*/ 1480624 w 1965963"/>
                <a:gd name="connsiteY13" fmla="*/ 3970362 h 4455703"/>
                <a:gd name="connsiteX14" fmla="*/ 1471864 w 1965963"/>
                <a:gd name="connsiteY14" fmla="*/ 4057251 h 4455703"/>
                <a:gd name="connsiteX15" fmla="*/ 982983 w 1965963"/>
                <a:gd name="connsiteY15" fmla="*/ 4455703 h 4455703"/>
                <a:gd name="connsiteX16" fmla="*/ 494099 w 1965963"/>
                <a:gd name="connsiteY16" fmla="*/ 4057251 h 4455703"/>
                <a:gd name="connsiteX17" fmla="*/ 485341 w 1965963"/>
                <a:gd name="connsiteY17" fmla="*/ 3970362 h 4455703"/>
                <a:gd name="connsiteX18" fmla="*/ 398452 w 1965963"/>
                <a:gd name="connsiteY18" fmla="*/ 3961604 h 4455703"/>
                <a:gd name="connsiteX19" fmla="*/ 7794 w 1965963"/>
                <a:gd name="connsiteY19" fmla="*/ 3561055 h 4455703"/>
                <a:gd name="connsiteX20" fmla="*/ 439 w 1965963"/>
                <a:gd name="connsiteY20" fmla="*/ 3477690 h 4455703"/>
                <a:gd name="connsiteX21" fmla="*/ 0 w 1965963"/>
                <a:gd name="connsiteY21" fmla="*/ 3477690 h 4455703"/>
                <a:gd name="connsiteX22" fmla="*/ 0 w 1965963"/>
                <a:gd name="connsiteY22" fmla="*/ 3472720 h 4455703"/>
                <a:gd name="connsiteX23" fmla="*/ 0 w 1965963"/>
                <a:gd name="connsiteY23" fmla="*/ 983166 h 4455703"/>
                <a:gd name="connsiteX24" fmla="*/ 16 w 1965963"/>
                <a:gd name="connsiteY24" fmla="*/ 983166 h 4455703"/>
                <a:gd name="connsiteX25" fmla="*/ 0 w 1965963"/>
                <a:gd name="connsiteY25" fmla="*/ 982983 h 4455703"/>
                <a:gd name="connsiteX26" fmla="*/ 398452 w 1965963"/>
                <a:gd name="connsiteY26" fmla="*/ 494101 h 4455703"/>
                <a:gd name="connsiteX27" fmla="*/ 485341 w 1965963"/>
                <a:gd name="connsiteY27" fmla="*/ 485341 h 4455703"/>
                <a:gd name="connsiteX28" fmla="*/ 494099 w 1965963"/>
                <a:gd name="connsiteY28" fmla="*/ 398452 h 4455703"/>
                <a:gd name="connsiteX29" fmla="*/ 982983 w 1965963"/>
                <a:gd name="connsiteY29" fmla="*/ 0 h 4455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965963" h="4455703">
                  <a:moveTo>
                    <a:pt x="982983" y="0"/>
                  </a:moveTo>
                  <a:cubicBezTo>
                    <a:pt x="1224133" y="0"/>
                    <a:pt x="1425333" y="171057"/>
                    <a:pt x="1471864" y="398452"/>
                  </a:cubicBezTo>
                  <a:lnTo>
                    <a:pt x="1480624" y="485341"/>
                  </a:lnTo>
                  <a:lnTo>
                    <a:pt x="1567513" y="494101"/>
                  </a:lnTo>
                  <a:cubicBezTo>
                    <a:pt x="1794908" y="540633"/>
                    <a:pt x="1965963" y="741833"/>
                    <a:pt x="1965963" y="982983"/>
                  </a:cubicBezTo>
                  <a:lnTo>
                    <a:pt x="1965600" y="987097"/>
                  </a:lnTo>
                  <a:lnTo>
                    <a:pt x="1965600" y="3468606"/>
                  </a:lnTo>
                  <a:lnTo>
                    <a:pt x="1965963" y="3472720"/>
                  </a:lnTo>
                  <a:lnTo>
                    <a:pt x="1965600" y="3476834"/>
                  </a:lnTo>
                  <a:lnTo>
                    <a:pt x="1965600" y="3477690"/>
                  </a:lnTo>
                  <a:lnTo>
                    <a:pt x="1965525" y="3477690"/>
                  </a:lnTo>
                  <a:lnTo>
                    <a:pt x="1958169" y="3561055"/>
                  </a:lnTo>
                  <a:cubicBezTo>
                    <a:pt x="1922319" y="3761755"/>
                    <a:pt x="1766484" y="3920887"/>
                    <a:pt x="1567513" y="3961604"/>
                  </a:cubicBezTo>
                  <a:lnTo>
                    <a:pt x="1480624" y="3970362"/>
                  </a:lnTo>
                  <a:lnTo>
                    <a:pt x="1471864" y="4057251"/>
                  </a:lnTo>
                  <a:cubicBezTo>
                    <a:pt x="1425333" y="4284646"/>
                    <a:pt x="1224133" y="4455703"/>
                    <a:pt x="982983" y="4455703"/>
                  </a:cubicBezTo>
                  <a:cubicBezTo>
                    <a:pt x="741830" y="4455703"/>
                    <a:pt x="540630" y="4284646"/>
                    <a:pt x="494099" y="4057251"/>
                  </a:cubicBezTo>
                  <a:lnTo>
                    <a:pt x="485341" y="3970362"/>
                  </a:lnTo>
                  <a:lnTo>
                    <a:pt x="398452" y="3961604"/>
                  </a:lnTo>
                  <a:cubicBezTo>
                    <a:pt x="199481" y="3920887"/>
                    <a:pt x="43645" y="3761755"/>
                    <a:pt x="7794" y="3561055"/>
                  </a:cubicBezTo>
                  <a:lnTo>
                    <a:pt x="439" y="3477690"/>
                  </a:lnTo>
                  <a:lnTo>
                    <a:pt x="0" y="3477690"/>
                  </a:lnTo>
                  <a:lnTo>
                    <a:pt x="0" y="3472720"/>
                  </a:lnTo>
                  <a:lnTo>
                    <a:pt x="0" y="983166"/>
                  </a:lnTo>
                  <a:lnTo>
                    <a:pt x="16" y="983166"/>
                  </a:lnTo>
                  <a:lnTo>
                    <a:pt x="0" y="982983"/>
                  </a:lnTo>
                  <a:cubicBezTo>
                    <a:pt x="0" y="741833"/>
                    <a:pt x="171057" y="540633"/>
                    <a:pt x="398452" y="494101"/>
                  </a:cubicBezTo>
                  <a:lnTo>
                    <a:pt x="485341" y="485341"/>
                  </a:lnTo>
                  <a:lnTo>
                    <a:pt x="494099" y="398452"/>
                  </a:lnTo>
                  <a:cubicBezTo>
                    <a:pt x="540630" y="171057"/>
                    <a:pt x="741830" y="0"/>
                    <a:pt x="982983" y="0"/>
                  </a:cubicBezTo>
                  <a:close/>
                </a:path>
              </a:pathLst>
            </a:cu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grpSp>
          <p:nvGrpSpPr>
            <p:cNvPr id="55" name="组合 28"/>
            <p:cNvGrpSpPr/>
            <p:nvPr/>
          </p:nvGrpSpPr>
          <p:grpSpPr>
            <a:xfrm>
              <a:off x="1156966" y="3898718"/>
              <a:ext cx="1635871" cy="1559013"/>
              <a:chOff x="991923" y="4123975"/>
              <a:chExt cx="2828709" cy="1559013"/>
            </a:xfrm>
          </p:grpSpPr>
          <p:sp>
            <p:nvSpPr>
              <p:cNvPr id="1048651" name="文本框 29"/>
              <p:cNvSpPr txBox="1"/>
              <p:nvPr/>
            </p:nvSpPr>
            <p:spPr>
              <a:xfrm flipH="1">
                <a:off x="991923" y="4303993"/>
                <a:ext cx="2828707" cy="13789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 anchor="ctr" anchorCtr="0">
                <a:noAutofit/>
              </a:bodyPr>
              <a:p>
                <a:pPr marL="0" marR="0" lvl="0" indent="0" algn="ctr" defTabSz="914400" rtl="0" eaLnBrk="1" fontAlgn="auto" latinLnBrk="0" hangingPunct="1">
                  <a:lnSpc>
                    <a:spcPct val="13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zh-CN" sz="1600" b="1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演示佛系体" panose="00000500000000000000" charset="-122"/>
                  </a:rPr>
                  <a:t>E</a:t>
                </a:r>
                <a:r>
                  <a:rPr lang="en-US" altLang="zh-CN" sz="1600" b="1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演示佛系体" panose="00000500000000000000" charset="-122"/>
                  </a:rPr>
                  <a:t>x</a:t>
                </a:r>
                <a:r>
                  <a:rPr lang="en-US" altLang="zh-CN" sz="1600" b="1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演示佛系体" panose="00000500000000000000" charset="-122"/>
                  </a:rPr>
                  <a:t>e</a:t>
                </a:r>
                <a:r>
                  <a:rPr lang="en-US" altLang="zh-CN" sz="1600" b="1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演示佛系体" panose="00000500000000000000" charset="-122"/>
                  </a:rPr>
                  <a:t>r</a:t>
                </a:r>
                <a:r>
                  <a:rPr lang="en-US" altLang="zh-CN" sz="1600" b="1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演示佛系体" panose="00000500000000000000" charset="-122"/>
                  </a:rPr>
                  <a:t>c</a:t>
                </a:r>
                <a:r>
                  <a:rPr lang="en-US" altLang="zh-CN" sz="1600" b="1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演示佛系体" panose="00000500000000000000" charset="-122"/>
                  </a:rPr>
                  <a:t>i</a:t>
                </a:r>
                <a:r>
                  <a:rPr lang="en-US" altLang="zh-CN" sz="1600" b="1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演示佛系体" panose="00000500000000000000" charset="-122"/>
                  </a:rPr>
                  <a:t>s</a:t>
                </a:r>
                <a:r>
                  <a:rPr lang="en-US" altLang="zh-CN" sz="1600" b="1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演示佛系体" panose="00000500000000000000" charset="-122"/>
                  </a:rPr>
                  <a:t>i</a:t>
                </a:r>
                <a:r>
                  <a:rPr lang="en-US" altLang="zh-CN" sz="1600" b="1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演示佛系体" panose="00000500000000000000" charset="-122"/>
                  </a:rPr>
                  <a:t>n</a:t>
                </a:r>
                <a:r>
                  <a:rPr lang="en-US" altLang="zh-CN" sz="1600" b="1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演示佛系体" panose="00000500000000000000" charset="-122"/>
                  </a:rPr>
                  <a:t>g</a:t>
                </a:r>
                <a:r>
                  <a:rPr lang="en-US" altLang="zh-CN" sz="1600" b="1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演示佛系体" panose="00000500000000000000" charset="-122"/>
                  </a:rPr>
                  <a:t> </a:t>
                </a:r>
                <a:r>
                  <a:rPr lang="en-US" altLang="zh-CN" sz="1600" b="1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演示佛系体" panose="00000500000000000000" charset="-122"/>
                  </a:rPr>
                  <a:t>a</a:t>
                </a:r>
                <a:r>
                  <a:rPr lang="en-US" altLang="zh-CN" sz="1600" b="1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演示佛系体" panose="00000500000000000000" charset="-122"/>
                  </a:rPr>
                  <a:t>n</a:t>
                </a:r>
                <a:r>
                  <a:rPr lang="en-US" altLang="zh-CN" sz="1600" b="1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演示佛系体" panose="00000500000000000000" charset="-122"/>
                  </a:rPr>
                  <a:t>d</a:t>
                </a:r>
                <a:r>
                  <a:rPr lang="en-US" altLang="zh-CN" sz="1600" b="1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演示佛系体" panose="00000500000000000000" charset="-122"/>
                  </a:rPr>
                  <a:t> </a:t>
                </a:r>
                <a:r>
                  <a:rPr lang="en-US" altLang="zh-CN" sz="1600" b="1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演示佛系体" panose="00000500000000000000" charset="-122"/>
                  </a:rPr>
                  <a:t>a</a:t>
                </a:r>
                <a:r>
                  <a:rPr lang="en-US" altLang="zh-CN" sz="1600" b="1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演示佛系体" panose="00000500000000000000" charset="-122"/>
                  </a:rPr>
                  <a:t>r</a:t>
                </a:r>
                <a:r>
                  <a:rPr lang="en-US" altLang="zh-CN" sz="1600" b="1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演示佛系体" panose="00000500000000000000" charset="-122"/>
                  </a:rPr>
                  <a:t>t</a:t>
                </a:r>
                <a:r>
                  <a:rPr lang="en-US" altLang="zh-CN" sz="1600" b="1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演示佛系体" panose="00000500000000000000" charset="-122"/>
                  </a:rPr>
                  <a:t> </a:t>
                </a:r>
                <a:r>
                  <a:rPr lang="en-US" altLang="zh-CN" sz="1600" b="1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演示佛系体" panose="00000500000000000000" charset="-122"/>
                  </a:rPr>
                  <a:t>a</a:t>
                </a:r>
                <a:r>
                  <a:rPr lang="en-US" altLang="zh-CN" sz="1600" b="1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演示佛系体" panose="00000500000000000000" charset="-122"/>
                  </a:rPr>
                  <a:t>p</a:t>
                </a:r>
                <a:r>
                  <a:rPr lang="en-US" altLang="zh-CN" sz="1600" b="1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演示佛系体" panose="00000500000000000000" charset="-122"/>
                  </a:rPr>
                  <a:t>p</a:t>
                </a:r>
                <a:r>
                  <a:rPr lang="en-US" altLang="zh-CN" sz="1600" b="1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演示佛系体" panose="00000500000000000000" charset="-122"/>
                  </a:rPr>
                  <a:t>r</a:t>
                </a:r>
                <a:r>
                  <a:rPr lang="en-US" altLang="zh-CN" sz="1600" b="1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演示佛系体" panose="00000500000000000000" charset="-122"/>
                  </a:rPr>
                  <a:t>e</a:t>
                </a:r>
                <a:r>
                  <a:rPr lang="en-US" altLang="zh-CN" sz="1600" b="1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演示佛系体" panose="00000500000000000000" charset="-122"/>
                  </a:rPr>
                  <a:t>c</a:t>
                </a:r>
                <a:r>
                  <a:rPr lang="en-US" altLang="zh-CN" sz="1600" b="1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演示佛系体" panose="00000500000000000000" charset="-122"/>
                  </a:rPr>
                  <a:t>i</a:t>
                </a:r>
                <a:r>
                  <a:rPr lang="en-US" altLang="zh-CN" sz="1600" b="1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演示佛系体" panose="00000500000000000000" charset="-122"/>
                  </a:rPr>
                  <a:t>a</a:t>
                </a:r>
                <a:r>
                  <a:rPr lang="en-US" altLang="zh-CN" sz="1600" b="1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演示佛系体" panose="00000500000000000000" charset="-122"/>
                  </a:rPr>
                  <a:t>t</a:t>
                </a:r>
                <a:r>
                  <a:rPr lang="en-US" altLang="zh-CN" sz="1600" b="1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演示佛系体" panose="00000500000000000000" charset="-122"/>
                  </a:rPr>
                  <a:t>i</a:t>
                </a:r>
                <a:r>
                  <a:rPr lang="en-US" altLang="zh-CN" sz="1600" b="1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演示佛系体" panose="00000500000000000000" charset="-122"/>
                  </a:rPr>
                  <a:t>o</a:t>
                </a:r>
                <a:r>
                  <a:rPr lang="en-US" altLang="zh-CN" sz="1600" b="1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演示佛系体" panose="00000500000000000000" charset="-122"/>
                  </a:rPr>
                  <a:t>n</a:t>
                </a:r>
                <a:endParaRPr lang="en-US" altLang="zh-CN" sz="16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endParaRPr>
              </a:p>
            </p:txBody>
          </p:sp>
          <p:sp>
            <p:nvSpPr>
              <p:cNvPr id="1048652" name="文本框 30"/>
              <p:cNvSpPr txBox="1"/>
              <p:nvPr/>
            </p:nvSpPr>
            <p:spPr>
              <a:xfrm>
                <a:off x="991925" y="4123975"/>
                <a:ext cx="2828707" cy="355599"/>
              </a:xfrm>
              <a:prstGeom prst="rect">
                <a:avLst/>
              </a:prstGeom>
              <a:noFill/>
            </p:spPr>
            <p:txBody>
              <a:bodyPr wrap="square" lIns="0" tIns="0" rIns="0" bIns="0" anchor="ctr" anchorCtr="0">
                <a:spAutoFit/>
              </a:bodyPr>
              <a:p>
                <a:pPr algn="ctr"/>
                <a:r>
                  <a:rPr lang="en-US" altLang="en-US" sz="2400" b="0" dirty="0"/>
                  <a:t>5</a:t>
                </a:r>
                <a:r>
                  <a:rPr lang="en-US" altLang="en-US" sz="2400" b="0" dirty="0"/>
                  <a:t>:</a:t>
                </a:r>
                <a:r>
                  <a:rPr lang="en-US" altLang="en-US" sz="2400" b="0" dirty="0"/>
                  <a:t>0</a:t>
                </a:r>
                <a:r>
                  <a:rPr lang="en-US" altLang="en-US" sz="2400" b="0" dirty="0"/>
                  <a:t>0</a:t>
                </a:r>
                <a:r>
                  <a:rPr lang="en-US" altLang="en-US" sz="2400" b="0" dirty="0"/>
                  <a:t>p</a:t>
                </a:r>
                <a:r>
                  <a:rPr lang="en-US" altLang="en-US" sz="2400" b="0" dirty="0"/>
                  <a:t>m</a:t>
                </a:r>
                <a:endParaRPr lang="zh-CN" altLang="en-US" sz="2400" b="0" dirty="0"/>
              </a:p>
            </p:txBody>
          </p:sp>
        </p:grpSp>
      </p:grpSp>
      <p:grpSp>
        <p:nvGrpSpPr>
          <p:cNvPr id="56" name="组合 1"/>
          <p:cNvGrpSpPr/>
          <p:nvPr/>
        </p:nvGrpSpPr>
        <p:grpSpPr>
          <a:xfrm>
            <a:off x="4756151" y="223922"/>
            <a:ext cx="2679699" cy="778877"/>
            <a:chOff x="4756151" y="211222"/>
            <a:chExt cx="2679699" cy="778877"/>
          </a:xfrm>
        </p:grpSpPr>
        <p:sp>
          <p:nvSpPr>
            <p:cNvPr id="1048653" name="文本框 2"/>
            <p:cNvSpPr txBox="1"/>
            <p:nvPr/>
          </p:nvSpPr>
          <p:spPr>
            <a:xfrm>
              <a:off x="4782363" y="211222"/>
              <a:ext cx="2627275" cy="440908"/>
            </a:xfrm>
            <a:prstGeom prst="rect">
              <a:avLst/>
            </a:prstGeom>
            <a:noFill/>
          </p:spPr>
          <p:txBody>
            <a:bodyPr wrap="square" bIns="72000" anchor="ctr" anchorCtr="0">
              <a:noAutofit/>
            </a:bodyPr>
            <a:p>
              <a:pPr algn="ctr"/>
              <a:r>
                <a:rPr lang="en-US" altLang="en-US" sz="3200" spc="400" dirty="0">
                  <a:latin typeface="华文行楷" panose="02010800040101010101" pitchFamily="2" charset="-122"/>
                  <a:ea typeface="华文行楷" panose="02010800040101010101" pitchFamily="2" charset="-122"/>
                  <a:cs typeface="阿里巴巴普惠体 M" panose="00020600040101010101" pitchFamily="18" charset="-122"/>
                </a:rPr>
                <a:t>A</a:t>
              </a:r>
              <a:r>
                <a:rPr lang="en-US" altLang="en-US" sz="3200" spc="400" dirty="0">
                  <a:latin typeface="华文行楷" panose="02010800040101010101" pitchFamily="2" charset="-122"/>
                  <a:ea typeface="华文行楷" panose="02010800040101010101" pitchFamily="2" charset="-122"/>
                  <a:cs typeface="阿里巴巴普惠体 M" panose="00020600040101010101" pitchFamily="18" charset="-122"/>
                </a:rPr>
                <a:t>f</a:t>
              </a:r>
              <a:r>
                <a:rPr lang="en-US" altLang="en-US" sz="3200" spc="400" dirty="0">
                  <a:latin typeface="华文行楷" panose="02010800040101010101" pitchFamily="2" charset="-122"/>
                  <a:ea typeface="华文行楷" panose="02010800040101010101" pitchFamily="2" charset="-122"/>
                  <a:cs typeface="阿里巴巴普惠体 M" panose="00020600040101010101" pitchFamily="18" charset="-122"/>
                </a:rPr>
                <a:t>t</a:t>
              </a:r>
              <a:r>
                <a:rPr lang="en-US" altLang="en-US" sz="3200" spc="400" dirty="0">
                  <a:latin typeface="华文行楷" panose="02010800040101010101" pitchFamily="2" charset="-122"/>
                  <a:ea typeface="华文行楷" panose="02010800040101010101" pitchFamily="2" charset="-122"/>
                  <a:cs typeface="阿里巴巴普惠体 M" panose="00020600040101010101" pitchFamily="18" charset="-122"/>
                </a:rPr>
                <a:t>e</a:t>
              </a:r>
              <a:r>
                <a:rPr lang="en-US" altLang="en-US" sz="3200" spc="400" dirty="0">
                  <a:latin typeface="华文行楷" panose="02010800040101010101" pitchFamily="2" charset="-122"/>
                  <a:ea typeface="华文行楷" panose="02010800040101010101" pitchFamily="2" charset="-122"/>
                  <a:cs typeface="阿里巴巴普惠体 M" panose="00020600040101010101" pitchFamily="18" charset="-122"/>
                </a:rPr>
                <a:t>r</a:t>
              </a:r>
              <a:r>
                <a:rPr lang="en-US" altLang="en-US" sz="3200" spc="400" dirty="0">
                  <a:latin typeface="华文行楷" panose="02010800040101010101" pitchFamily="2" charset="-122"/>
                  <a:ea typeface="华文行楷" panose="02010800040101010101" pitchFamily="2" charset="-122"/>
                  <a:cs typeface="阿里巴巴普惠体 M" panose="00020600040101010101" pitchFamily="18" charset="-122"/>
                </a:rPr>
                <a:t>n</a:t>
              </a:r>
              <a:r>
                <a:rPr lang="en-US" altLang="en-US" sz="3200" spc="400" dirty="0">
                  <a:latin typeface="华文行楷" panose="02010800040101010101" pitchFamily="2" charset="-122"/>
                  <a:ea typeface="华文行楷" panose="02010800040101010101" pitchFamily="2" charset="-122"/>
                  <a:cs typeface="阿里巴巴普惠体 M" panose="00020600040101010101" pitchFamily="18" charset="-122"/>
                </a:rPr>
                <a:t>o</a:t>
              </a:r>
              <a:r>
                <a:rPr lang="en-US" altLang="en-US" sz="3200" spc="400" dirty="0">
                  <a:latin typeface="华文行楷" panose="02010800040101010101" pitchFamily="2" charset="-122"/>
                  <a:ea typeface="华文行楷" panose="02010800040101010101" pitchFamily="2" charset="-122"/>
                  <a:cs typeface="阿里巴巴普惠体 M" panose="00020600040101010101" pitchFamily="18" charset="-122"/>
                </a:rPr>
                <a:t>o</a:t>
              </a:r>
              <a:r>
                <a:rPr lang="en-US" altLang="en-US" sz="3200" spc="400" dirty="0">
                  <a:latin typeface="华文行楷" panose="02010800040101010101" pitchFamily="2" charset="-122"/>
                  <a:ea typeface="华文行楷" panose="02010800040101010101" pitchFamily="2" charset="-122"/>
                  <a:cs typeface="阿里巴巴普惠体 M" panose="00020600040101010101" pitchFamily="18" charset="-122"/>
                </a:rPr>
                <a:t>n</a:t>
              </a:r>
              <a:endParaRPr lang="zh-CN" altLang="en-US" sz="3200"/>
            </a:p>
          </p:txBody>
        </p:sp>
        <p:sp>
          <p:nvSpPr>
            <p:cNvPr id="1048654" name="文本框 3"/>
            <p:cNvSpPr txBox="1"/>
            <p:nvPr/>
          </p:nvSpPr>
          <p:spPr>
            <a:xfrm>
              <a:off x="4756151" y="651545"/>
              <a:ext cx="2679699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p>
              <a:pPr algn="ctr"/>
            </a:p>
          </p:txBody>
        </p:sp>
      </p:grpSp>
      <p:pic>
        <p:nvPicPr>
          <p:cNvPr id="2097164" name="图片 2097163"/>
          <p:cNvPicPr/>
          <p:nvPr/>
        </p:nvPicPr>
        <p:blipFill>
          <a:blip r:embed="rId3"/>
          <a:stretch>
            <a:fillRect/>
          </a:stretch>
        </p:blipFill>
        <p:spPr>
          <a:xfrm>
            <a:off x="3497071" y="1008162"/>
            <a:ext cx="4864279" cy="2361774"/>
          </a:xfrm>
          <a:prstGeom prst="rect">
            <a:avLst/>
          </a:prstGeom>
        </p:spPr>
      </p:pic>
      <p:pic>
        <p:nvPicPr>
          <p:cNvPr id="2097165" name="图片 2097164"/>
          <p:cNvPicPr/>
          <p:nvPr/>
        </p:nvPicPr>
        <p:blipFill>
          <a:blip r:embed="rId4"/>
          <a:stretch>
            <a:fillRect/>
          </a:stretch>
        </p:blipFill>
        <p:spPr>
          <a:xfrm>
            <a:off x="3497070" y="3593011"/>
            <a:ext cx="2505724" cy="3071432"/>
          </a:xfrm>
          <a:prstGeom prst="rect">
            <a:avLst/>
          </a:prstGeom>
        </p:spPr>
      </p:pic>
      <p:grpSp>
        <p:nvGrpSpPr>
          <p:cNvPr id="57" name="组合 3"/>
          <p:cNvGrpSpPr/>
          <p:nvPr/>
        </p:nvGrpSpPr>
        <p:grpSpPr>
          <a:xfrm>
            <a:off x="6096000" y="4140317"/>
            <a:ext cx="3393955" cy="2524125"/>
            <a:chOff x="6532" y="3412"/>
            <a:chExt cx="6135" cy="3975"/>
          </a:xfrm>
        </p:grpSpPr>
        <p:pic>
          <p:nvPicPr>
            <p:cNvPr id="2097166" name="图形 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532" y="3412"/>
              <a:ext cx="6135" cy="3975"/>
            </a:xfrm>
            <a:prstGeom prst="rect">
              <a:avLst/>
            </a:prstGeom>
          </p:spPr>
        </p:pic>
        <p:sp>
          <p:nvSpPr>
            <p:cNvPr id="1048655" name="文本框 1"/>
            <p:cNvSpPr txBox="1"/>
            <p:nvPr/>
          </p:nvSpPr>
          <p:spPr>
            <a:xfrm>
              <a:off x="7467" y="4858"/>
              <a:ext cx="4266" cy="2047"/>
            </a:xfrm>
            <a:prstGeom prst="rect">
              <a:avLst/>
            </a:prstGeom>
            <a:noFill/>
          </p:spPr>
          <p:txBody>
            <a:bodyPr vert="horz" wrap="square" rtlCol="0">
              <a:noAutofit/>
            </a:bodyPr>
            <a:p>
              <a:pPr marL="0" algn="just" eaLnBrk="1">
                <a:lnSpc>
                  <a:spcPct val="150000"/>
                </a:lnSpc>
              </a:pPr>
              <a:r>
                <a:rPr lang="en-US" altLang="zh-CN" sz="1200" kern="100">
                  <a:latin typeface="Calibri" panose="020F0502020204030204"/>
                  <a:ea typeface="宋体" panose="02010600030101010101" pitchFamily="2" charset="-122"/>
                  <a:cs typeface="Times New Roman" panose="02020603050405020304"/>
                  <a:sym typeface="Times New Roman" panose="02020603050405020304"/>
                </a:rPr>
                <a:t> </a:t>
              </a:r>
              <a:r>
                <a:rPr lang="zh-CN" altLang="en-US" sz="1200" kern="100">
                  <a:latin typeface="Calibri" panose="020F0502020204030204"/>
                  <a:ea typeface="宋体" panose="02010600030101010101" pitchFamily="2" charset="-122"/>
                  <a:cs typeface="Times New Roman" panose="02020603050405020304"/>
                  <a:sym typeface="Times New Roman" panose="02020603050405020304"/>
                </a:rPr>
                <a:t>子在齐闻</a:t>
              </a:r>
              <a:r>
                <a:rPr lang="en-US" altLang="en-US" sz="1200" kern="100">
                  <a:latin typeface="Calibri" panose="020F0502020204030204"/>
                  <a:ea typeface="宋体" panose="02010600030101010101" pitchFamily="2" charset="-122"/>
                  <a:cs typeface="Times New Roman" panose="02020603050405020304"/>
                  <a:sym typeface="Times New Roman" panose="02020603050405020304"/>
                </a:rPr>
                <a:t>《</a:t>
              </a:r>
              <a:r>
                <a:rPr lang="en-US" altLang="en-US" sz="1200" kern="100">
                  <a:latin typeface="Calibri" panose="020F0502020204030204"/>
                  <a:ea typeface="宋体" panose="02010600030101010101" pitchFamily="2" charset="-122"/>
                  <a:cs typeface="Times New Roman" panose="02020603050405020304"/>
                  <a:sym typeface="Times New Roman" panose="02020603050405020304"/>
                </a:rPr>
                <a:t>韶</a:t>
              </a:r>
              <a:r>
                <a:rPr lang="en-US" altLang="en-US" sz="1200" kern="100">
                  <a:latin typeface="Calibri" panose="020F0502020204030204"/>
                  <a:ea typeface="宋体" panose="02010600030101010101" pitchFamily="2" charset="-122"/>
                  <a:cs typeface="Times New Roman" panose="02020603050405020304"/>
                  <a:sym typeface="Times New Roman" panose="02020603050405020304"/>
                </a:rPr>
                <a:t>》</a:t>
              </a:r>
              <a:r>
                <a:rPr lang="en-US" altLang="en-US" sz="1200" kern="100">
                  <a:latin typeface="Calibri" panose="020F0502020204030204"/>
                  <a:ea typeface="宋体" panose="02010600030101010101" pitchFamily="2" charset="-122"/>
                  <a:cs typeface="Times New Roman" panose="02020603050405020304"/>
                  <a:sym typeface="Times New Roman" panose="02020603050405020304"/>
                </a:rPr>
                <a:t>，</a:t>
              </a:r>
              <a:r>
                <a:rPr lang="en-US" altLang="en-US" sz="1200" kern="100">
                  <a:latin typeface="Calibri" panose="020F0502020204030204"/>
                  <a:ea typeface="宋体" panose="02010600030101010101" pitchFamily="2" charset="-122"/>
                  <a:cs typeface="Times New Roman" panose="02020603050405020304"/>
                  <a:sym typeface="Times New Roman" panose="02020603050405020304"/>
                </a:rPr>
                <a:t>三月</a:t>
              </a:r>
              <a:r>
                <a:rPr lang="en-US" altLang="en-US" sz="1200" kern="100">
                  <a:latin typeface="Calibri" panose="020F0502020204030204"/>
                  <a:ea typeface="宋体" panose="02010600030101010101" pitchFamily="2" charset="-122"/>
                  <a:cs typeface="Times New Roman" panose="02020603050405020304"/>
                  <a:sym typeface="Times New Roman" panose="02020603050405020304"/>
                </a:rPr>
                <a:t>不知</a:t>
              </a:r>
              <a:r>
                <a:rPr lang="en-US" altLang="en-US" sz="1200" kern="100">
                  <a:latin typeface="Calibri" panose="020F0502020204030204"/>
                  <a:ea typeface="宋体" panose="02010600030101010101" pitchFamily="2" charset="-122"/>
                  <a:cs typeface="Times New Roman" panose="02020603050405020304"/>
                  <a:sym typeface="Times New Roman" panose="02020603050405020304"/>
                </a:rPr>
                <a:t>肉味</a:t>
              </a:r>
              <a:r>
                <a:rPr lang="en-US" altLang="en-US" sz="1200" kern="100">
                  <a:latin typeface="Calibri" panose="020F0502020204030204"/>
                  <a:ea typeface="宋体" panose="02010600030101010101" pitchFamily="2" charset="-122"/>
                  <a:cs typeface="Times New Roman" panose="02020603050405020304"/>
                  <a:sym typeface="Times New Roman" panose="02020603050405020304"/>
                </a:rPr>
                <a:t>，</a:t>
              </a:r>
              <a:r>
                <a:rPr lang="en-US" altLang="en-US" sz="1200" kern="100">
                  <a:latin typeface="Calibri" panose="020F0502020204030204"/>
                  <a:ea typeface="宋体" panose="02010600030101010101" pitchFamily="2" charset="-122"/>
                  <a:cs typeface="Times New Roman" panose="02020603050405020304"/>
                  <a:sym typeface="Times New Roman" panose="02020603050405020304"/>
                </a:rPr>
                <a:t>曰</a:t>
              </a:r>
              <a:r>
                <a:rPr lang="en-US" altLang="en-US" sz="1200" kern="100">
                  <a:latin typeface="Calibri" panose="020F0502020204030204"/>
                  <a:ea typeface="宋体" panose="02010600030101010101" pitchFamily="2" charset="-122"/>
                  <a:cs typeface="Times New Roman" panose="02020603050405020304"/>
                  <a:sym typeface="Times New Roman" panose="02020603050405020304"/>
                </a:rPr>
                <a:t>：</a:t>
              </a:r>
              <a:r>
                <a:rPr lang="en-US" altLang="en-US" sz="1200" kern="100">
                  <a:latin typeface="Calibri" panose="020F0502020204030204"/>
                  <a:ea typeface="宋体" panose="02010600030101010101" pitchFamily="2" charset="-122"/>
                  <a:cs typeface="Times New Roman" panose="02020603050405020304"/>
                  <a:sym typeface="Times New Roman" panose="02020603050405020304"/>
                </a:rPr>
                <a:t>“</a:t>
              </a:r>
              <a:r>
                <a:rPr lang="en-US" altLang="en-US" sz="1200" kern="100">
                  <a:latin typeface="Calibri" panose="020F0502020204030204"/>
                  <a:ea typeface="宋体" panose="02010600030101010101" pitchFamily="2" charset="-122"/>
                  <a:cs typeface="Times New Roman" panose="02020603050405020304"/>
                  <a:sym typeface="Times New Roman" panose="02020603050405020304"/>
                </a:rPr>
                <a:t>不图</a:t>
              </a:r>
              <a:r>
                <a:rPr lang="en-US" altLang="en-US" sz="1200" kern="100">
                  <a:latin typeface="Calibri" panose="020F0502020204030204"/>
                  <a:ea typeface="宋体" panose="02010600030101010101" pitchFamily="2" charset="-122"/>
                  <a:cs typeface="Times New Roman" panose="02020603050405020304"/>
                  <a:sym typeface="Times New Roman" panose="02020603050405020304"/>
                </a:rPr>
                <a:t>为</a:t>
              </a:r>
              <a:r>
                <a:rPr lang="en-US" altLang="en-US" sz="1200" kern="100">
                  <a:latin typeface="Calibri" panose="020F0502020204030204"/>
                  <a:ea typeface="宋体" panose="02010600030101010101" pitchFamily="2" charset="-122"/>
                  <a:cs typeface="Times New Roman" panose="02020603050405020304"/>
                  <a:sym typeface="Times New Roman" panose="02020603050405020304"/>
                </a:rPr>
                <a:t>乐</a:t>
              </a:r>
              <a:r>
                <a:rPr lang="en-US" altLang="en-US" sz="1200" kern="100">
                  <a:latin typeface="Calibri" panose="020F0502020204030204"/>
                  <a:ea typeface="宋体" panose="02010600030101010101" pitchFamily="2" charset="-122"/>
                  <a:cs typeface="Times New Roman" panose="02020603050405020304"/>
                  <a:sym typeface="Times New Roman" panose="02020603050405020304"/>
                </a:rPr>
                <a:t>之</a:t>
              </a:r>
              <a:r>
                <a:rPr lang="en-US" altLang="en-US" sz="1200" kern="100">
                  <a:latin typeface="Calibri" panose="020F0502020204030204"/>
                  <a:ea typeface="宋体" panose="02010600030101010101" pitchFamily="2" charset="-122"/>
                  <a:cs typeface="Times New Roman" panose="02020603050405020304"/>
                  <a:sym typeface="Times New Roman" panose="02020603050405020304"/>
                </a:rPr>
                <a:t>至于</a:t>
              </a:r>
              <a:r>
                <a:rPr lang="en-US" altLang="en-US" sz="1200" kern="100">
                  <a:latin typeface="Calibri" panose="020F0502020204030204"/>
                  <a:ea typeface="宋体" panose="02010600030101010101" pitchFamily="2" charset="-122"/>
                  <a:cs typeface="Times New Roman" panose="02020603050405020304"/>
                  <a:sym typeface="Times New Roman" panose="02020603050405020304"/>
                </a:rPr>
                <a:t>斯</a:t>
              </a:r>
              <a:r>
                <a:rPr lang="en-US" altLang="en-US" sz="1200" kern="100">
                  <a:latin typeface="Calibri" panose="020F0502020204030204"/>
                  <a:ea typeface="宋体" panose="02010600030101010101" pitchFamily="2" charset="-122"/>
                  <a:cs typeface="Times New Roman" panose="02020603050405020304"/>
                  <a:sym typeface="Times New Roman" panose="02020603050405020304"/>
                </a:rPr>
                <a:t>也</a:t>
              </a:r>
              <a:r>
                <a:rPr lang="en-US" altLang="en-US" sz="1200" kern="100">
                  <a:latin typeface="Calibri" panose="020F0502020204030204"/>
                  <a:ea typeface="宋体" panose="02010600030101010101" pitchFamily="2" charset="-122"/>
                  <a:cs typeface="Times New Roman" panose="02020603050405020304"/>
                  <a:sym typeface="Times New Roman" panose="02020603050405020304"/>
                </a:rPr>
                <a:t>。</a:t>
              </a:r>
              <a:r>
                <a:rPr lang="en-US" altLang="en-US" sz="1200" kern="100">
                  <a:latin typeface="Calibri" panose="020F0502020204030204"/>
                  <a:ea typeface="宋体" panose="02010600030101010101" pitchFamily="2" charset="-122"/>
                  <a:cs typeface="Times New Roman" panose="02020603050405020304"/>
                  <a:sym typeface="Times New Roman" panose="02020603050405020304"/>
                </a:rPr>
                <a:t>”</a:t>
              </a:r>
              <a:endParaRPr lang="en-US" altLang="zh-CN" sz="1200" kern="100">
                <a:latin typeface="Calibri" panose="020F0502020204030204"/>
                <a:ea typeface="宋体" panose="02010600030101010101" pitchFamily="2" charset="-122"/>
                <a:cs typeface="Times New Roman" panose="02020603050405020304"/>
                <a:sym typeface="Times New Roman" panose="02020603050405020304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组合 1"/>
          <p:cNvGrpSpPr/>
          <p:nvPr/>
        </p:nvGrpSpPr>
        <p:grpSpPr>
          <a:xfrm>
            <a:off x="4756151" y="223922"/>
            <a:ext cx="2679699" cy="778877"/>
            <a:chOff x="4756151" y="211222"/>
            <a:chExt cx="2679699" cy="778877"/>
          </a:xfrm>
        </p:grpSpPr>
        <p:sp>
          <p:nvSpPr>
            <p:cNvPr id="1048658" name="文本框 2"/>
            <p:cNvSpPr txBox="1"/>
            <p:nvPr/>
          </p:nvSpPr>
          <p:spPr>
            <a:xfrm>
              <a:off x="4782363" y="211222"/>
              <a:ext cx="2627275" cy="440908"/>
            </a:xfrm>
            <a:prstGeom prst="rect">
              <a:avLst/>
            </a:prstGeom>
            <a:noFill/>
          </p:spPr>
          <p:txBody>
            <a:bodyPr wrap="square" bIns="72000" anchor="ctr" anchorCtr="0">
              <a:noAutofit/>
            </a:bodyPr>
            <a:p>
              <a:pPr algn="ctr"/>
              <a:r>
                <a:rPr lang="en-US" sz="2000"/>
                <a:t>E</a:t>
              </a:r>
              <a:r>
                <a:rPr lang="en-US" sz="2000"/>
                <a:t>v</a:t>
              </a:r>
              <a:r>
                <a:rPr lang="en-US" sz="2000"/>
                <a:t>e</a:t>
              </a:r>
              <a:r>
                <a:rPr lang="en-US" sz="2000"/>
                <a:t>n</a:t>
              </a:r>
              <a:r>
                <a:rPr lang="en-US" sz="2000"/>
                <a:t>i</a:t>
              </a:r>
              <a:r>
                <a:rPr lang="en-US" sz="2000"/>
                <a:t>n</a:t>
              </a:r>
              <a:r>
                <a:rPr lang="en-US" sz="2000"/>
                <a:t>g</a:t>
              </a:r>
              <a:r>
                <a:rPr lang="en-US" sz="2000"/>
                <a:t> </a:t>
              </a:r>
              <a:r>
                <a:rPr lang="en-US" sz="2000"/>
                <a:t>a</a:t>
              </a:r>
              <a:r>
                <a:rPr lang="en-US" sz="2000"/>
                <a:t>n</a:t>
              </a:r>
              <a:r>
                <a:rPr lang="en-US" sz="2000"/>
                <a:t>d</a:t>
              </a:r>
              <a:r>
                <a:rPr lang="en-US" sz="2000"/>
                <a:t> </a:t>
              </a:r>
              <a:r>
                <a:rPr lang="en-US" sz="2000"/>
                <a:t>N</a:t>
              </a:r>
              <a:r>
                <a:rPr lang="en-US" sz="2000"/>
                <a:t>i</a:t>
              </a:r>
              <a:r>
                <a:rPr lang="en-US" sz="2000"/>
                <a:t>g</a:t>
              </a:r>
              <a:r>
                <a:rPr lang="en-US" sz="2000"/>
                <a:t>h</a:t>
              </a:r>
              <a:r>
                <a:rPr lang="en-US" sz="2000"/>
                <a:t>t</a:t>
              </a:r>
              <a:endParaRPr lang="zh-CN" altLang="en-US" sz="2000"/>
            </a:p>
          </p:txBody>
        </p:sp>
        <p:sp>
          <p:nvSpPr>
            <p:cNvPr id="1048659" name="文本框 3"/>
            <p:cNvSpPr txBox="1"/>
            <p:nvPr/>
          </p:nvSpPr>
          <p:spPr>
            <a:xfrm>
              <a:off x="4756151" y="651545"/>
              <a:ext cx="2679699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p>
              <a:pPr algn="ctr"/>
            </a:p>
          </p:txBody>
        </p:sp>
      </p:grpSp>
      <p:sp>
        <p:nvSpPr>
          <p:cNvPr id="1048660" name="椭圆 15"/>
          <p:cNvSpPr/>
          <p:nvPr/>
        </p:nvSpPr>
        <p:spPr>
          <a:xfrm>
            <a:off x="4602480" y="1435607"/>
            <a:ext cx="2987040" cy="2987040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48661" name="弧形 27"/>
          <p:cNvSpPr/>
          <p:nvPr/>
        </p:nvSpPr>
        <p:spPr>
          <a:xfrm flipH="1">
            <a:off x="991925" y="1748754"/>
            <a:ext cx="2673893" cy="2673893"/>
          </a:xfrm>
          <a:prstGeom prst="arc">
            <a:avLst>
              <a:gd name="adj1" fmla="val 14039509"/>
              <a:gd name="adj2" fmla="val 10149582"/>
            </a:avLst>
          </a:prstGeom>
          <a:noFill/>
          <a:ln w="19050">
            <a:solidFill>
              <a:schemeClr val="accent1"/>
            </a:solidFill>
            <a:prstDash val="dash"/>
            <a:headEnd type="oval" w="lg" len="lg"/>
            <a:tailEnd type="oval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48662" name="弧形 34"/>
          <p:cNvSpPr/>
          <p:nvPr/>
        </p:nvSpPr>
        <p:spPr>
          <a:xfrm>
            <a:off x="8526182" y="1748754"/>
            <a:ext cx="2673893" cy="2673893"/>
          </a:xfrm>
          <a:prstGeom prst="arc">
            <a:avLst>
              <a:gd name="adj1" fmla="val 14039509"/>
              <a:gd name="adj2" fmla="val 10149582"/>
            </a:avLst>
          </a:prstGeom>
          <a:noFill/>
          <a:ln w="19050">
            <a:solidFill>
              <a:schemeClr val="accent1"/>
            </a:solidFill>
            <a:prstDash val="dash"/>
            <a:headEnd type="oval" w="lg" len="lg"/>
            <a:tailEnd type="oval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62" name="组合 42"/>
          <p:cNvGrpSpPr/>
          <p:nvPr/>
        </p:nvGrpSpPr>
        <p:grpSpPr>
          <a:xfrm>
            <a:off x="4681647" y="4703270"/>
            <a:ext cx="2828707" cy="1379480"/>
            <a:chOff x="991925" y="3883556"/>
            <a:chExt cx="2828707" cy="1379480"/>
          </a:xfrm>
        </p:grpSpPr>
        <p:sp>
          <p:nvSpPr>
            <p:cNvPr id="1048663" name="文本框 43"/>
            <p:cNvSpPr txBox="1"/>
            <p:nvPr/>
          </p:nvSpPr>
          <p:spPr>
            <a:xfrm flipH="1">
              <a:off x="991925" y="4303993"/>
              <a:ext cx="2828707" cy="95904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 anchor="ctr" anchorCtr="0">
              <a:noAutofit/>
            </a:bodyPr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zh-CN" sz="16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R</a:t>
              </a:r>
              <a:r>
                <a:rPr lang="en-US" altLang="zh-CN" sz="16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e</a:t>
              </a:r>
              <a:r>
                <a:rPr lang="en-US" altLang="zh-CN" sz="16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v</a:t>
              </a:r>
              <a:r>
                <a:rPr lang="en-US" altLang="zh-CN" sz="16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i</a:t>
              </a:r>
              <a:r>
                <a:rPr lang="en-US" altLang="zh-CN" sz="16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e</a:t>
              </a:r>
              <a:r>
                <a:rPr lang="en-US" altLang="zh-CN" sz="16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w</a:t>
              </a:r>
              <a:r>
                <a:rPr lang="en-US" altLang="zh-CN" sz="16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 </a:t>
              </a:r>
              <a:r>
                <a:rPr lang="en-US" altLang="zh-CN" sz="16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a</a:t>
              </a:r>
              <a:r>
                <a:rPr lang="en-US" altLang="zh-CN" sz="16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n</a:t>
              </a:r>
              <a:r>
                <a:rPr lang="en-US" altLang="zh-CN" sz="16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d</a:t>
              </a:r>
              <a:r>
                <a:rPr lang="en-US" altLang="zh-CN" sz="16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 </a:t>
              </a:r>
              <a:r>
                <a:rPr lang="en-US" altLang="zh-CN" sz="16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s</a:t>
              </a:r>
              <a:r>
                <a:rPr lang="en-US" altLang="zh-CN" sz="16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u</a:t>
              </a:r>
              <a:r>
                <a:rPr lang="en-US" altLang="zh-CN" sz="16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m</a:t>
              </a:r>
              <a:r>
                <a:rPr lang="en-US" altLang="zh-CN" sz="16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m</a:t>
              </a:r>
              <a:r>
                <a:rPr lang="en-US" altLang="zh-CN" sz="16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a</a:t>
              </a:r>
              <a:r>
                <a:rPr lang="en-US" altLang="zh-CN" sz="16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r</a:t>
              </a:r>
              <a:r>
                <a:rPr lang="en-US" altLang="zh-CN" sz="16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y</a:t>
              </a:r>
              <a:endPara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演示佛系体" panose="00000500000000000000" charset="-122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zh-CN" altLang="en-US" sz="1600" b="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温故而知新</a:t>
              </a:r>
              <a:endParaRPr lang="en-US" altLang="zh-CN" sz="1600" b="0" dirty="0">
                <a:latin typeface="微软雅黑" panose="020B0503020204020204" pitchFamily="34" charset="-122"/>
                <a:ea typeface="微软雅黑" panose="020B0503020204020204" pitchFamily="34" charset="-122"/>
                <a:cs typeface="演示佛系体" panose="00000500000000000000" charset="-122"/>
              </a:endParaRPr>
            </a:p>
          </p:txBody>
        </p:sp>
        <p:sp>
          <p:nvSpPr>
            <p:cNvPr id="1048664" name="文本框 44"/>
            <p:cNvSpPr txBox="1"/>
            <p:nvPr/>
          </p:nvSpPr>
          <p:spPr>
            <a:xfrm>
              <a:off x="991925" y="3883556"/>
              <a:ext cx="2828707" cy="304801"/>
            </a:xfrm>
            <a:prstGeom prst="rect">
              <a:avLst/>
            </a:prstGeom>
            <a:noFill/>
          </p:spPr>
          <p:txBody>
            <a:bodyPr wrap="square" lIns="0" tIns="0" rIns="0" bIns="0" anchor="ctr" anchorCtr="0">
              <a:spAutoFit/>
            </a:bodyPr>
            <a:p>
              <a:pPr algn="ctr"/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9</a:t>
              </a: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:</a:t>
              </a: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0</a:t>
              </a: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0</a:t>
              </a: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p</a:t>
              </a: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m</a:t>
              </a:r>
              <a:endParaRPr lang="zh-CN" altLang="en-US" sz="2000" b="0" dirty="0"/>
            </a:p>
          </p:txBody>
        </p:sp>
      </p:grpSp>
      <p:grpSp>
        <p:nvGrpSpPr>
          <p:cNvPr id="63" name="组合 45"/>
          <p:cNvGrpSpPr/>
          <p:nvPr/>
        </p:nvGrpSpPr>
        <p:grpSpPr>
          <a:xfrm>
            <a:off x="8371368" y="4703270"/>
            <a:ext cx="2828707" cy="1379480"/>
            <a:chOff x="991925" y="3883556"/>
            <a:chExt cx="2828707" cy="1379480"/>
          </a:xfrm>
        </p:grpSpPr>
        <p:sp>
          <p:nvSpPr>
            <p:cNvPr id="1048665" name="文本框 47"/>
            <p:cNvSpPr txBox="1"/>
            <p:nvPr/>
          </p:nvSpPr>
          <p:spPr>
            <a:xfrm flipH="1">
              <a:off x="991925" y="4303993"/>
              <a:ext cx="2828707" cy="95904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 anchor="ctr" anchorCtr="0">
              <a:noAutofit/>
            </a:bodyPr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zh-CN" sz="16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G</a:t>
              </a:r>
              <a:r>
                <a:rPr lang="en-US" altLang="zh-CN" sz="16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o</a:t>
              </a:r>
              <a:r>
                <a:rPr lang="en-US" altLang="zh-CN" sz="16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 </a:t>
              </a:r>
              <a:r>
                <a:rPr lang="en-US" altLang="zh-CN" sz="16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t</a:t>
              </a:r>
              <a:r>
                <a:rPr lang="en-US" altLang="zh-CN" sz="16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o</a:t>
              </a:r>
              <a:r>
                <a:rPr lang="en-US" altLang="zh-CN" sz="16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 </a:t>
              </a:r>
              <a:r>
                <a:rPr lang="en-US" altLang="zh-CN" sz="16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b</a:t>
              </a:r>
              <a:r>
                <a:rPr lang="en-US" altLang="zh-CN" sz="16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e</a:t>
              </a:r>
              <a:r>
                <a:rPr lang="en-US" altLang="zh-CN" sz="16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d</a:t>
              </a:r>
              <a:r>
                <a:rPr lang="en-US" altLang="zh-CN" sz="16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 </a:t>
              </a:r>
              <a:r>
                <a:rPr lang="en-US" altLang="zh-CN" sz="16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o</a:t>
              </a:r>
              <a:r>
                <a:rPr lang="en-US" altLang="zh-CN" sz="16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n</a:t>
              </a:r>
              <a:r>
                <a:rPr lang="en-US" altLang="zh-CN" sz="16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 </a:t>
              </a:r>
              <a:r>
                <a:rPr lang="en-US" altLang="zh-CN" sz="16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t</a:t>
              </a:r>
              <a:r>
                <a:rPr lang="en-US" altLang="zh-CN" sz="16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i</a:t>
              </a:r>
              <a:r>
                <a:rPr lang="en-US" altLang="zh-CN" sz="16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m</a:t>
              </a:r>
              <a:r>
                <a:rPr lang="en-US" altLang="zh-CN" sz="16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e</a:t>
              </a:r>
              <a:endPara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演示佛系体" panose="00000500000000000000" charset="-122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zh-CN" altLang="en-US" sz="1600" b="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寝</a:t>
              </a:r>
              <a:r>
                <a:rPr lang="en-US" altLang="en-US" sz="1600" b="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不</a:t>
              </a:r>
              <a:r>
                <a:rPr lang="en-US" altLang="en-US" sz="1600" b="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尸</a:t>
              </a:r>
              <a:endParaRPr lang="en-US" altLang="zh-CN" sz="1600" b="0" dirty="0">
                <a:latin typeface="微软雅黑" panose="020B0503020204020204" pitchFamily="34" charset="-122"/>
                <a:ea typeface="微软雅黑" panose="020B0503020204020204" pitchFamily="34" charset="-122"/>
                <a:cs typeface="演示佛系体" panose="00000500000000000000" charset="-122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1600" b="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寝不言</a:t>
              </a:r>
              <a:endParaRPr lang="en-US" altLang="zh-CN" sz="1600" b="0" dirty="0">
                <a:latin typeface="微软雅黑" panose="020B0503020204020204" pitchFamily="34" charset="-122"/>
                <a:ea typeface="微软雅黑" panose="020B0503020204020204" pitchFamily="34" charset="-122"/>
                <a:cs typeface="演示佛系体" panose="00000500000000000000" charset="-122"/>
              </a:endParaRPr>
            </a:p>
          </p:txBody>
        </p:sp>
        <p:sp>
          <p:nvSpPr>
            <p:cNvPr id="1048666" name="文本框 48"/>
            <p:cNvSpPr txBox="1"/>
            <p:nvPr/>
          </p:nvSpPr>
          <p:spPr>
            <a:xfrm>
              <a:off x="991925" y="3883556"/>
              <a:ext cx="2828707" cy="304801"/>
            </a:xfrm>
            <a:prstGeom prst="rect">
              <a:avLst/>
            </a:prstGeom>
            <a:noFill/>
          </p:spPr>
          <p:txBody>
            <a:bodyPr wrap="square" lIns="0" tIns="0" rIns="0" bIns="0" anchor="ctr" anchorCtr="0">
              <a:spAutoFit/>
            </a:bodyPr>
            <a:p>
              <a:pPr algn="ctr"/>
              <a:r>
                <a:rPr lang="en-US" altLang="en-US" sz="2000" b="0" dirty="0"/>
                <a:t>1</a:t>
              </a:r>
              <a:r>
                <a:rPr lang="en-US" altLang="en-US" sz="2000" b="0" dirty="0"/>
                <a:t>0</a:t>
              </a:r>
              <a:r>
                <a:rPr lang="en-US" altLang="en-US" sz="2000" b="0" dirty="0"/>
                <a:t>：</a:t>
              </a:r>
              <a:r>
                <a:rPr lang="en-US" altLang="en-US" sz="2000" b="0" dirty="0"/>
                <a:t>0</a:t>
              </a:r>
              <a:r>
                <a:rPr lang="en-US" altLang="en-US" sz="2000" b="0" dirty="0"/>
                <a:t>0</a:t>
              </a:r>
              <a:r>
                <a:rPr lang="en-US" altLang="en-US" sz="2000" b="0" dirty="0"/>
                <a:t>p</a:t>
              </a:r>
              <a:r>
                <a:rPr lang="en-US" altLang="en-US" sz="2000" b="0" dirty="0"/>
                <a:t>m</a:t>
              </a:r>
              <a:endParaRPr lang="zh-CN" altLang="en-US" sz="2000" b="0" dirty="0"/>
            </a:p>
          </p:txBody>
        </p:sp>
      </p:grpSp>
      <p:grpSp>
        <p:nvGrpSpPr>
          <p:cNvPr id="64" name="组合 49"/>
          <p:cNvGrpSpPr/>
          <p:nvPr/>
        </p:nvGrpSpPr>
        <p:grpSpPr>
          <a:xfrm>
            <a:off x="991925" y="4703270"/>
            <a:ext cx="2828707" cy="1379480"/>
            <a:chOff x="991925" y="3883556"/>
            <a:chExt cx="2828707" cy="1379480"/>
          </a:xfrm>
        </p:grpSpPr>
        <p:sp>
          <p:nvSpPr>
            <p:cNvPr id="1048667" name="文本框 50"/>
            <p:cNvSpPr txBox="1"/>
            <p:nvPr/>
          </p:nvSpPr>
          <p:spPr>
            <a:xfrm flipH="1">
              <a:off x="991925" y="4303993"/>
              <a:ext cx="2828707" cy="95904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 anchor="ctr" anchorCtr="0">
              <a:noAutofit/>
            </a:bodyPr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zh-CN" sz="16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H</a:t>
              </a:r>
              <a:r>
                <a:rPr lang="en-US" altLang="zh-CN" sz="16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i</a:t>
              </a:r>
              <a:r>
                <a:rPr lang="en-US" altLang="zh-CN" sz="16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g</a:t>
              </a:r>
              <a:r>
                <a:rPr lang="en-US" altLang="zh-CN" sz="16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h</a:t>
              </a:r>
              <a:r>
                <a:rPr lang="en-US" altLang="zh-CN" sz="16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-</a:t>
              </a:r>
              <a:r>
                <a:rPr lang="en-US" altLang="zh-CN" sz="16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q</a:t>
              </a:r>
              <a:r>
                <a:rPr lang="en-US" altLang="zh-CN" sz="16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u</a:t>
              </a:r>
              <a:r>
                <a:rPr lang="en-US" altLang="zh-CN" sz="16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a</a:t>
              </a:r>
              <a:r>
                <a:rPr lang="en-US" altLang="zh-CN" sz="16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l</a:t>
              </a:r>
              <a:r>
                <a:rPr lang="en-US" altLang="zh-CN" sz="16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i</a:t>
              </a:r>
              <a:r>
                <a:rPr lang="en-US" altLang="zh-CN" sz="16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t</a:t>
              </a:r>
              <a:r>
                <a:rPr lang="en-US" altLang="zh-CN" sz="16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y</a:t>
              </a:r>
              <a:r>
                <a:rPr lang="en-US" altLang="zh-CN" sz="16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 </a:t>
              </a:r>
              <a:r>
                <a:rPr lang="en-US" altLang="zh-CN" sz="16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 </a:t>
              </a:r>
              <a:r>
                <a:rPr lang="en-US" altLang="zh-CN" sz="16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s</a:t>
              </a:r>
              <a:r>
                <a:rPr lang="en-US" altLang="zh-CN" sz="16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o</a:t>
              </a:r>
              <a:r>
                <a:rPr lang="en-US" altLang="zh-CN" sz="16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c</a:t>
              </a:r>
              <a:r>
                <a:rPr lang="en-US" altLang="zh-CN" sz="16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i</a:t>
              </a:r>
              <a:r>
                <a:rPr lang="en-US" altLang="zh-CN" sz="16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a</a:t>
              </a:r>
              <a:r>
                <a:rPr lang="en-US" altLang="zh-CN" sz="16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l</a:t>
              </a:r>
              <a:r>
                <a:rPr lang="en-US" altLang="zh-CN" sz="16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i</a:t>
              </a:r>
              <a:r>
                <a:rPr lang="en-US" altLang="zh-CN" sz="16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z</a:t>
              </a:r>
              <a:r>
                <a:rPr lang="en-US" altLang="zh-CN" sz="16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i</a:t>
              </a:r>
              <a:r>
                <a:rPr lang="en-US" altLang="zh-CN" sz="16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n</a:t>
              </a:r>
              <a:r>
                <a:rPr lang="en-US" altLang="zh-CN" sz="16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g</a:t>
              </a:r>
              <a:endPara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演示佛系体" panose="00000500000000000000" charset="-122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有朋自远方来</a:t>
              </a:r>
              <a:r>
                <a:rPr lang="en-US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，</a:t>
              </a:r>
              <a:r>
                <a:rPr lang="en-US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不亦</a:t>
              </a:r>
              <a:r>
                <a:rPr lang="en-US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乐</a:t>
              </a:r>
              <a:r>
                <a:rPr lang="en-US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乎</a:t>
              </a:r>
              <a:r>
                <a:rPr lang="en-US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？</a:t>
              </a:r>
              <a:endPara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演示佛系体" panose="00000500000000000000" charset="-122"/>
              </a:endParaRPr>
            </a:p>
          </p:txBody>
        </p:sp>
        <p:sp>
          <p:nvSpPr>
            <p:cNvPr id="1048668" name="文本框 51"/>
            <p:cNvSpPr txBox="1"/>
            <p:nvPr/>
          </p:nvSpPr>
          <p:spPr>
            <a:xfrm>
              <a:off x="991925" y="3883556"/>
              <a:ext cx="2828707" cy="304801"/>
            </a:xfrm>
            <a:prstGeom prst="rect">
              <a:avLst/>
            </a:prstGeom>
            <a:noFill/>
          </p:spPr>
          <p:txBody>
            <a:bodyPr wrap="square" lIns="0" tIns="0" rIns="0" bIns="0" anchor="ctr" anchorCtr="0">
              <a:spAutoFit/>
            </a:bodyPr>
            <a:p>
              <a:pPr algn="ctr"/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7</a:t>
              </a: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：</a:t>
              </a: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0</a:t>
              </a: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0</a:t>
              </a: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p</a:t>
              </a: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演示佛系体" panose="00000500000000000000" charset="-122"/>
                </a:rPr>
                <a:t>m</a:t>
              </a:r>
              <a:endParaRPr lang="zh-CN" altLang="en-US" sz="2000" b="0" dirty="0"/>
            </a:p>
          </p:txBody>
        </p:sp>
      </p:grpSp>
      <p:pic>
        <p:nvPicPr>
          <p:cNvPr id="2097167" name="图片 2097166"/>
          <p:cNvPicPr/>
          <p:nvPr/>
        </p:nvPicPr>
        <p:blipFill>
          <a:blip r:embed="rId1"/>
          <a:stretch>
            <a:fillRect/>
          </a:stretch>
        </p:blipFill>
        <p:spPr>
          <a:xfrm>
            <a:off x="1597301" y="1966407"/>
            <a:ext cx="1442549" cy="1995896"/>
          </a:xfrm>
          <a:prstGeom prst="rect">
            <a:avLst/>
          </a:prstGeom>
        </p:spPr>
      </p:pic>
      <p:pic>
        <p:nvPicPr>
          <p:cNvPr id="2097168" name="图片 2097167"/>
          <p:cNvPicPr/>
          <p:nvPr/>
        </p:nvPicPr>
        <p:blipFill>
          <a:blip r:embed="rId2"/>
          <a:stretch>
            <a:fillRect/>
          </a:stretch>
        </p:blipFill>
        <p:spPr>
          <a:xfrm>
            <a:off x="8869979" y="2103755"/>
            <a:ext cx="1986299" cy="1963890"/>
          </a:xfrm>
          <a:prstGeom prst="rect">
            <a:avLst/>
          </a:prstGeom>
        </p:spPr>
      </p:pic>
      <p:pic>
        <p:nvPicPr>
          <p:cNvPr id="2097169" name="图片 2097168"/>
          <p:cNvPicPr/>
          <p:nvPr/>
        </p:nvPicPr>
        <p:blipFill>
          <a:blip r:embed="rId3"/>
          <a:stretch>
            <a:fillRect/>
          </a:stretch>
        </p:blipFill>
        <p:spPr>
          <a:xfrm>
            <a:off x="5067032" y="1810456"/>
            <a:ext cx="2075358" cy="212362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0" name="图片 15" descr="水里有鱼&#10;&#10;低可信度描述已自动生成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48669" name="任意多边形: 形状 4"/>
          <p:cNvSpPr/>
          <p:nvPr/>
        </p:nvSpPr>
        <p:spPr>
          <a:xfrm rot="5400000">
            <a:off x="4316705" y="688495"/>
            <a:ext cx="3558590" cy="3096000"/>
          </a:xfrm>
          <a:custGeom>
            <a:avLst/>
            <a:gdLst>
              <a:gd name="connsiteX0" fmla="*/ 0 w 3869768"/>
              <a:gd name="connsiteY0" fmla="*/ 1548000 h 3096000"/>
              <a:gd name="connsiteX1" fmla="*/ 1778 w 3869768"/>
              <a:gd name="connsiteY1" fmla="*/ 1545588 h 3096000"/>
              <a:gd name="connsiteX2" fmla="*/ 412048 w 3869768"/>
              <a:gd name="connsiteY2" fmla="*/ 1112796 h 3096000"/>
              <a:gd name="connsiteX3" fmla="*/ 748077 w 3869768"/>
              <a:gd name="connsiteY3" fmla="*/ 683058 h 3096000"/>
              <a:gd name="connsiteX4" fmla="*/ 902958 w 3869768"/>
              <a:gd name="connsiteY4" fmla="*/ 262806 h 3096000"/>
              <a:gd name="connsiteX5" fmla="*/ 1213084 w 3869768"/>
              <a:gd name="connsiteY5" fmla="*/ 0 h 3096000"/>
              <a:gd name="connsiteX6" fmla="*/ 1281891 w 3869768"/>
              <a:gd name="connsiteY6" fmla="*/ 0 h 3096000"/>
              <a:gd name="connsiteX7" fmla="*/ 1368000 w 3869768"/>
              <a:gd name="connsiteY7" fmla="*/ 0 h 3096000"/>
              <a:gd name="connsiteX8" fmla="*/ 3869768 w 3869768"/>
              <a:gd name="connsiteY8" fmla="*/ 0 h 3096000"/>
              <a:gd name="connsiteX9" fmla="*/ 3869768 w 3869768"/>
              <a:gd name="connsiteY9" fmla="*/ 3096000 h 3096000"/>
              <a:gd name="connsiteX10" fmla="*/ 1368000 w 3869768"/>
              <a:gd name="connsiteY10" fmla="*/ 3096000 h 3096000"/>
              <a:gd name="connsiteX11" fmla="*/ 1281891 w 3869768"/>
              <a:gd name="connsiteY11" fmla="*/ 3096000 h 3096000"/>
              <a:gd name="connsiteX12" fmla="*/ 1213084 w 3869768"/>
              <a:gd name="connsiteY12" fmla="*/ 3096000 h 3096000"/>
              <a:gd name="connsiteX13" fmla="*/ 902958 w 3869768"/>
              <a:gd name="connsiteY13" fmla="*/ 2833194 h 3096000"/>
              <a:gd name="connsiteX14" fmla="*/ 748077 w 3869768"/>
              <a:gd name="connsiteY14" fmla="*/ 2412942 h 3096000"/>
              <a:gd name="connsiteX15" fmla="*/ 412048 w 3869768"/>
              <a:gd name="connsiteY15" fmla="*/ 1983204 h 3096000"/>
              <a:gd name="connsiteX16" fmla="*/ 1778 w 3869768"/>
              <a:gd name="connsiteY16" fmla="*/ 1550412 h 30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869768" h="3096000">
                <a:moveTo>
                  <a:pt x="0" y="1548000"/>
                </a:moveTo>
                <a:lnTo>
                  <a:pt x="1778" y="1545588"/>
                </a:lnTo>
                <a:cubicBezTo>
                  <a:pt x="38076" y="1515122"/>
                  <a:pt x="341166" y="1369469"/>
                  <a:pt x="412048" y="1112796"/>
                </a:cubicBezTo>
                <a:cubicBezTo>
                  <a:pt x="493055" y="819455"/>
                  <a:pt x="655269" y="841382"/>
                  <a:pt x="748077" y="683058"/>
                </a:cubicBezTo>
                <a:cubicBezTo>
                  <a:pt x="840886" y="524733"/>
                  <a:pt x="813989" y="436084"/>
                  <a:pt x="902958" y="262806"/>
                </a:cubicBezTo>
                <a:cubicBezTo>
                  <a:pt x="991927" y="89529"/>
                  <a:pt x="1089978" y="27141"/>
                  <a:pt x="1213084" y="0"/>
                </a:cubicBezTo>
                <a:lnTo>
                  <a:pt x="1281891" y="0"/>
                </a:lnTo>
                <a:lnTo>
                  <a:pt x="1368000" y="0"/>
                </a:lnTo>
                <a:lnTo>
                  <a:pt x="3869768" y="0"/>
                </a:lnTo>
                <a:lnTo>
                  <a:pt x="3869768" y="3096000"/>
                </a:lnTo>
                <a:lnTo>
                  <a:pt x="1368000" y="3096000"/>
                </a:lnTo>
                <a:lnTo>
                  <a:pt x="1281891" y="3096000"/>
                </a:lnTo>
                <a:lnTo>
                  <a:pt x="1213084" y="3096000"/>
                </a:lnTo>
                <a:cubicBezTo>
                  <a:pt x="1089978" y="3068859"/>
                  <a:pt x="991927" y="3006471"/>
                  <a:pt x="902958" y="2833194"/>
                </a:cubicBezTo>
                <a:cubicBezTo>
                  <a:pt x="813989" y="2659916"/>
                  <a:pt x="840886" y="2571267"/>
                  <a:pt x="748077" y="2412942"/>
                </a:cubicBezTo>
                <a:cubicBezTo>
                  <a:pt x="655269" y="2254618"/>
                  <a:pt x="493055" y="2276545"/>
                  <a:pt x="412048" y="1983204"/>
                </a:cubicBezTo>
                <a:cubicBezTo>
                  <a:pt x="341166" y="1726531"/>
                  <a:pt x="38076" y="1580878"/>
                  <a:pt x="1778" y="1550412"/>
                </a:cubicBezTo>
                <a:close/>
              </a:path>
            </a:pathLst>
          </a:custGeom>
          <a:solidFill>
            <a:schemeClr val="accent1"/>
          </a:solidFill>
          <a:ln w="76200">
            <a:gradFill>
              <a:gsLst>
                <a:gs pos="0">
                  <a:schemeClr val="bg2">
                    <a:lumMod val="75000"/>
                  </a:schemeClr>
                </a:gs>
                <a:gs pos="50000">
                  <a:schemeClr val="bg2">
                    <a:lumMod val="90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223964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pic>
        <p:nvPicPr>
          <p:cNvPr id="2097171" name="图片 5"/>
          <p:cNvPicPr>
            <a:picLocks noChangeAspect="1"/>
          </p:cNvPicPr>
          <p:nvPr/>
        </p:nvPicPr>
        <p:blipFill>
          <a:blip r:embed="rId2">
            <a:alphaModFix amt="0"/>
          </a:blip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921137 h 6858000"/>
              <a:gd name="connsiteX1" fmla="*/ 0 w 12192000"/>
              <a:gd name="connsiteY1" fmla="*/ 6858000 h 6858000"/>
              <a:gd name="connsiteX2" fmla="*/ 12192000 w 12192000"/>
              <a:gd name="connsiteY2" fmla="*/ 6858000 h 6858000"/>
              <a:gd name="connsiteX3" fmla="*/ 12192000 w 12192000"/>
              <a:gd name="connsiteY3" fmla="*/ 921147 h 6858000"/>
              <a:gd name="connsiteX4" fmla="*/ 12168342 w 12192000"/>
              <a:gd name="connsiteY4" fmla="*/ 1038329 h 6858000"/>
              <a:gd name="connsiteX5" fmla="*/ 11890927 w 12192000"/>
              <a:gd name="connsiteY5" fmla="*/ 1222212 h 6858000"/>
              <a:gd name="connsiteX6" fmla="*/ 9294862 w 12192000"/>
              <a:gd name="connsiteY6" fmla="*/ 1222212 h 6858000"/>
              <a:gd name="connsiteX7" fmla="*/ 9137120 w 12192000"/>
              <a:gd name="connsiteY7" fmla="*/ 1299672 h 6858000"/>
              <a:gd name="connsiteX8" fmla="*/ 7809824 w 12192000"/>
              <a:gd name="connsiteY8" fmla="*/ 1774413 h 6858000"/>
              <a:gd name="connsiteX9" fmla="*/ 6105494 w 12192000"/>
              <a:gd name="connsiteY9" fmla="*/ 2535943 h 6858000"/>
              <a:gd name="connsiteX10" fmla="*/ 6095997 w 12192000"/>
              <a:gd name="connsiteY10" fmla="*/ 2539244 h 6858000"/>
              <a:gd name="connsiteX11" fmla="*/ 6086499 w 12192000"/>
              <a:gd name="connsiteY11" fmla="*/ 2535943 h 6858000"/>
              <a:gd name="connsiteX12" fmla="*/ 4382169 w 12192000"/>
              <a:gd name="connsiteY12" fmla="*/ 1774413 h 6858000"/>
              <a:gd name="connsiteX13" fmla="*/ 3054874 w 12192000"/>
              <a:gd name="connsiteY13" fmla="*/ 1299672 h 6858000"/>
              <a:gd name="connsiteX14" fmla="*/ 2897132 w 12192000"/>
              <a:gd name="connsiteY14" fmla="*/ 1222212 h 6858000"/>
              <a:gd name="connsiteX15" fmla="*/ 301075 w 12192000"/>
              <a:gd name="connsiteY15" fmla="*/ 1222212 h 6858000"/>
              <a:gd name="connsiteX16" fmla="*/ 0 w 12192000"/>
              <a:gd name="connsiteY16" fmla="*/ 921137 h 6858000"/>
              <a:gd name="connsiteX17" fmla="*/ 6110871 w 12192000"/>
              <a:gd name="connsiteY17" fmla="*/ 0 h 6858000"/>
              <a:gd name="connsiteX18" fmla="*/ 6081123 w 12192000"/>
              <a:gd name="connsiteY18" fmla="*/ 0 h 6858000"/>
              <a:gd name="connsiteX19" fmla="*/ 6095997 w 12192000"/>
              <a:gd name="connsiteY19" fmla="*/ 25000 h 6858000"/>
              <a:gd name="connsiteX20" fmla="*/ 12192000 w 12192000"/>
              <a:gd name="connsiteY20" fmla="*/ 0 h 6858000"/>
              <a:gd name="connsiteX21" fmla="*/ 12191997 w 12192000"/>
              <a:gd name="connsiteY21" fmla="*/ 0 h 6858000"/>
              <a:gd name="connsiteX22" fmla="*/ 12191997 w 12192000"/>
              <a:gd name="connsiteY22" fmla="*/ 284565 h 6858000"/>
              <a:gd name="connsiteX23" fmla="*/ 12192000 w 12192000"/>
              <a:gd name="connsiteY23" fmla="*/ 28456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2192000" h="6858000">
                <a:moveTo>
                  <a:pt x="0" y="921137"/>
                </a:moveTo>
                <a:lnTo>
                  <a:pt x="0" y="6858000"/>
                </a:lnTo>
                <a:lnTo>
                  <a:pt x="12192000" y="6858000"/>
                </a:lnTo>
                <a:lnTo>
                  <a:pt x="12192000" y="921147"/>
                </a:lnTo>
                <a:lnTo>
                  <a:pt x="12168342" y="1038329"/>
                </a:lnTo>
                <a:cubicBezTo>
                  <a:pt x="12122636" y="1146389"/>
                  <a:pt x="12015636" y="1222212"/>
                  <a:pt x="11890927" y="1222212"/>
                </a:cubicBezTo>
                <a:lnTo>
                  <a:pt x="9294862" y="1222212"/>
                </a:lnTo>
                <a:lnTo>
                  <a:pt x="9137120" y="1299672"/>
                </a:lnTo>
                <a:cubicBezTo>
                  <a:pt x="8844226" y="1464080"/>
                  <a:pt x="8676202" y="1661641"/>
                  <a:pt x="7809824" y="1774413"/>
                </a:cubicBezTo>
                <a:cubicBezTo>
                  <a:pt x="6799050" y="1905981"/>
                  <a:pt x="6225471" y="2468569"/>
                  <a:pt x="6105494" y="2535943"/>
                </a:cubicBezTo>
                <a:lnTo>
                  <a:pt x="6095997" y="2539244"/>
                </a:lnTo>
                <a:lnTo>
                  <a:pt x="6086499" y="2535943"/>
                </a:lnTo>
                <a:cubicBezTo>
                  <a:pt x="5966522" y="2468569"/>
                  <a:pt x="5392943" y="1905980"/>
                  <a:pt x="4382169" y="1774413"/>
                </a:cubicBezTo>
                <a:cubicBezTo>
                  <a:pt x="3515792" y="1661641"/>
                  <a:pt x="3347767" y="1464080"/>
                  <a:pt x="3054874" y="1299672"/>
                </a:cubicBezTo>
                <a:lnTo>
                  <a:pt x="2897132" y="1222212"/>
                </a:lnTo>
                <a:lnTo>
                  <a:pt x="301075" y="1222212"/>
                </a:lnTo>
                <a:cubicBezTo>
                  <a:pt x="134796" y="1222212"/>
                  <a:pt x="0" y="1087416"/>
                  <a:pt x="0" y="921137"/>
                </a:cubicBezTo>
                <a:close/>
                <a:moveTo>
                  <a:pt x="6110871" y="0"/>
                </a:moveTo>
                <a:lnTo>
                  <a:pt x="6081123" y="0"/>
                </a:lnTo>
                <a:lnTo>
                  <a:pt x="6095997" y="25000"/>
                </a:lnTo>
                <a:close/>
                <a:moveTo>
                  <a:pt x="12192000" y="0"/>
                </a:moveTo>
                <a:lnTo>
                  <a:pt x="12191997" y="0"/>
                </a:lnTo>
                <a:lnTo>
                  <a:pt x="12191997" y="284565"/>
                </a:lnTo>
                <a:lnTo>
                  <a:pt x="12192000" y="284565"/>
                </a:lnTo>
                <a:close/>
              </a:path>
            </a:pathLst>
          </a:custGeom>
          <a:solidFill>
            <a:schemeClr val="bg2"/>
          </a:solidFill>
        </p:spPr>
      </p:pic>
      <p:sp>
        <p:nvSpPr>
          <p:cNvPr id="1048670" name="文本框 6"/>
          <p:cNvSpPr txBox="1"/>
          <p:nvPr/>
        </p:nvSpPr>
        <p:spPr>
          <a:xfrm>
            <a:off x="5462337" y="965201"/>
            <a:ext cx="1267326" cy="106934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6600" b="0" i="0" u="none" strike="noStrike" cap="none" spc="0" normalizeH="0" baseline="0">
                <a:ln>
                  <a:noFill/>
                </a:ln>
                <a:solidFill>
                  <a:srgbClr val="F4E1BA"/>
                </a:solidFill>
                <a:effectLst/>
                <a:uLnTx/>
                <a:uFillTx/>
                <a:latin typeface="华文行楷" panose="02010800040101010101" pitchFamily="2" charset="-122"/>
                <a:ea typeface="华文行楷" panose="02010800040101010101" pitchFamily="2" charset="-122"/>
              </a:defRPr>
            </a:lvl1pPr>
          </a:lstStyle>
          <a:p>
            <a:r>
              <a:rPr lang="zh-CN" altLang="en-US" dirty="0"/>
              <a:t>贰</a:t>
            </a:r>
            <a:endParaRPr lang="zh-CN" altLang="en-US" dirty="0"/>
          </a:p>
        </p:txBody>
      </p:sp>
      <p:sp>
        <p:nvSpPr>
          <p:cNvPr id="1048671" name="任意多边形: 形状 7"/>
          <p:cNvSpPr/>
          <p:nvPr/>
        </p:nvSpPr>
        <p:spPr>
          <a:xfrm rot="16200000">
            <a:off x="5179654" y="-4258517"/>
            <a:ext cx="1832695" cy="12192002"/>
          </a:xfrm>
          <a:custGeom>
            <a:avLst/>
            <a:gdLst>
              <a:gd name="connsiteX0" fmla="*/ 1832695 w 1832695"/>
              <a:gd name="connsiteY0" fmla="*/ 0 h 12192002"/>
              <a:gd name="connsiteX1" fmla="*/ 1531620 w 1832695"/>
              <a:gd name="connsiteY1" fmla="*/ 301075 h 12192002"/>
              <a:gd name="connsiteX2" fmla="*/ 1531620 w 1832695"/>
              <a:gd name="connsiteY2" fmla="*/ 2897140 h 12192002"/>
              <a:gd name="connsiteX3" fmla="*/ 1531618 w 1832695"/>
              <a:gd name="connsiteY3" fmla="*/ 2897143 h 12192002"/>
              <a:gd name="connsiteX4" fmla="*/ 1531618 w 1832695"/>
              <a:gd name="connsiteY4" fmla="*/ 2923240 h 12192002"/>
              <a:gd name="connsiteX5" fmla="*/ 1467648 w 1832695"/>
              <a:gd name="connsiteY5" fmla="*/ 3054877 h 12192002"/>
              <a:gd name="connsiteX6" fmla="*/ 997835 w 1832695"/>
              <a:gd name="connsiteY6" fmla="*/ 4382173 h 12192002"/>
              <a:gd name="connsiteX7" fmla="*/ 244209 w 1832695"/>
              <a:gd name="connsiteY7" fmla="*/ 6086502 h 12192002"/>
              <a:gd name="connsiteX8" fmla="*/ 240942 w 1832695"/>
              <a:gd name="connsiteY8" fmla="*/ 6096000 h 12192002"/>
              <a:gd name="connsiteX9" fmla="*/ 244209 w 1832695"/>
              <a:gd name="connsiteY9" fmla="*/ 6105498 h 12192002"/>
              <a:gd name="connsiteX10" fmla="*/ 997835 w 1832695"/>
              <a:gd name="connsiteY10" fmla="*/ 7809828 h 12192002"/>
              <a:gd name="connsiteX11" fmla="*/ 1467648 w 1832695"/>
              <a:gd name="connsiteY11" fmla="*/ 9137124 h 12192002"/>
              <a:gd name="connsiteX12" fmla="*/ 1531618 w 1832695"/>
              <a:gd name="connsiteY12" fmla="*/ 9268760 h 12192002"/>
              <a:gd name="connsiteX13" fmla="*/ 1531618 w 1832695"/>
              <a:gd name="connsiteY13" fmla="*/ 9294867 h 12192002"/>
              <a:gd name="connsiteX14" fmla="*/ 1531619 w 1832695"/>
              <a:gd name="connsiteY14" fmla="*/ 9294870 h 12192002"/>
              <a:gd name="connsiteX15" fmla="*/ 1531619 w 1832695"/>
              <a:gd name="connsiteY15" fmla="*/ 11890927 h 12192002"/>
              <a:gd name="connsiteX16" fmla="*/ 1832694 w 1832695"/>
              <a:gd name="connsiteY16" fmla="*/ 12192002 h 12192002"/>
              <a:gd name="connsiteX17" fmla="*/ 1709707 w 1832695"/>
              <a:gd name="connsiteY17" fmla="*/ 12192002 h 12192002"/>
              <a:gd name="connsiteX18" fmla="*/ 1408632 w 1832695"/>
              <a:gd name="connsiteY18" fmla="*/ 11890927 h 12192002"/>
              <a:gd name="connsiteX19" fmla="*/ 1408632 w 1832695"/>
              <a:gd name="connsiteY19" fmla="*/ 9305070 h 12192002"/>
              <a:gd name="connsiteX20" fmla="*/ 1405969 w 1832695"/>
              <a:gd name="connsiteY20" fmla="*/ 9297788 h 12192002"/>
              <a:gd name="connsiteX21" fmla="*/ 815590 w 1832695"/>
              <a:gd name="connsiteY21" fmla="*/ 7809828 h 12192002"/>
              <a:gd name="connsiteX22" fmla="*/ 3520 w 1832695"/>
              <a:gd name="connsiteY22" fmla="*/ 6105498 h 12192002"/>
              <a:gd name="connsiteX23" fmla="*/ 0 w 1832695"/>
              <a:gd name="connsiteY23" fmla="*/ 6096000 h 12192002"/>
              <a:gd name="connsiteX24" fmla="*/ 3520 w 1832695"/>
              <a:gd name="connsiteY24" fmla="*/ 6086502 h 12192002"/>
              <a:gd name="connsiteX25" fmla="*/ 815590 w 1832695"/>
              <a:gd name="connsiteY25" fmla="*/ 4382173 h 12192002"/>
              <a:gd name="connsiteX26" fmla="*/ 1405969 w 1832695"/>
              <a:gd name="connsiteY26" fmla="*/ 2894213 h 12192002"/>
              <a:gd name="connsiteX27" fmla="*/ 1408633 w 1832695"/>
              <a:gd name="connsiteY27" fmla="*/ 2886931 h 12192002"/>
              <a:gd name="connsiteX28" fmla="*/ 1408633 w 1832695"/>
              <a:gd name="connsiteY28" fmla="*/ 301075 h 12192002"/>
              <a:gd name="connsiteX29" fmla="*/ 1709708 w 1832695"/>
              <a:gd name="connsiteY29" fmla="*/ 0 h 12192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832695" h="12192002">
                <a:moveTo>
                  <a:pt x="1832695" y="0"/>
                </a:moveTo>
                <a:cubicBezTo>
                  <a:pt x="1666416" y="0"/>
                  <a:pt x="1531620" y="134796"/>
                  <a:pt x="1531620" y="301075"/>
                </a:cubicBezTo>
                <a:lnTo>
                  <a:pt x="1531620" y="2897140"/>
                </a:lnTo>
                <a:lnTo>
                  <a:pt x="1531618" y="2897143"/>
                </a:lnTo>
                <a:lnTo>
                  <a:pt x="1531618" y="2923240"/>
                </a:lnTo>
                <a:lnTo>
                  <a:pt x="1467648" y="3054877"/>
                </a:lnTo>
                <a:cubicBezTo>
                  <a:pt x="1304947" y="3347771"/>
                  <a:pt x="1109437" y="3515796"/>
                  <a:pt x="997835" y="4382173"/>
                </a:cubicBezTo>
                <a:cubicBezTo>
                  <a:pt x="867633" y="5392947"/>
                  <a:pt x="310884" y="5966526"/>
                  <a:pt x="244209" y="6086502"/>
                </a:cubicBezTo>
                <a:lnTo>
                  <a:pt x="240942" y="6096000"/>
                </a:lnTo>
                <a:lnTo>
                  <a:pt x="244209" y="6105498"/>
                </a:lnTo>
                <a:cubicBezTo>
                  <a:pt x="310884" y="6225475"/>
                  <a:pt x="867633" y="6799054"/>
                  <a:pt x="997835" y="7809828"/>
                </a:cubicBezTo>
                <a:cubicBezTo>
                  <a:pt x="1109436" y="8676206"/>
                  <a:pt x="1304947" y="8844230"/>
                  <a:pt x="1467648" y="9137124"/>
                </a:cubicBezTo>
                <a:lnTo>
                  <a:pt x="1531618" y="9268760"/>
                </a:lnTo>
                <a:lnTo>
                  <a:pt x="1531618" y="9294867"/>
                </a:lnTo>
                <a:lnTo>
                  <a:pt x="1531619" y="9294870"/>
                </a:lnTo>
                <a:lnTo>
                  <a:pt x="1531619" y="11890927"/>
                </a:lnTo>
                <a:cubicBezTo>
                  <a:pt x="1531619" y="12057206"/>
                  <a:pt x="1666415" y="12192002"/>
                  <a:pt x="1832694" y="12192002"/>
                </a:cubicBezTo>
                <a:lnTo>
                  <a:pt x="1709707" y="12192002"/>
                </a:lnTo>
                <a:cubicBezTo>
                  <a:pt x="1543428" y="12192002"/>
                  <a:pt x="1408632" y="12057206"/>
                  <a:pt x="1408632" y="11890927"/>
                </a:cubicBezTo>
                <a:lnTo>
                  <a:pt x="1408632" y="9305070"/>
                </a:lnTo>
                <a:lnTo>
                  <a:pt x="1405969" y="9297788"/>
                </a:lnTo>
                <a:cubicBezTo>
                  <a:pt x="1219254" y="8880840"/>
                  <a:pt x="955889" y="8820602"/>
                  <a:pt x="815590" y="7809828"/>
                </a:cubicBezTo>
                <a:cubicBezTo>
                  <a:pt x="675291" y="6799054"/>
                  <a:pt x="75366" y="6225475"/>
                  <a:pt x="3520" y="6105498"/>
                </a:cubicBezTo>
                <a:lnTo>
                  <a:pt x="0" y="6096000"/>
                </a:lnTo>
                <a:lnTo>
                  <a:pt x="3520" y="6086502"/>
                </a:lnTo>
                <a:cubicBezTo>
                  <a:pt x="75366" y="5966526"/>
                  <a:pt x="675291" y="5392947"/>
                  <a:pt x="815590" y="4382173"/>
                </a:cubicBezTo>
                <a:cubicBezTo>
                  <a:pt x="955889" y="3371399"/>
                  <a:pt x="1219254" y="3311162"/>
                  <a:pt x="1405969" y="2894213"/>
                </a:cubicBezTo>
                <a:lnTo>
                  <a:pt x="1408633" y="2886931"/>
                </a:lnTo>
                <a:lnTo>
                  <a:pt x="1408633" y="301075"/>
                </a:lnTo>
                <a:cubicBezTo>
                  <a:pt x="1408633" y="134796"/>
                  <a:pt x="1543429" y="0"/>
                  <a:pt x="1709708" y="0"/>
                </a:cubicBezTo>
                <a:close/>
              </a:path>
            </a:pathLst>
          </a:custGeom>
          <a:gradFill>
            <a:gsLst>
              <a:gs pos="0">
                <a:srgbClr val="FCF2D2"/>
              </a:gs>
              <a:gs pos="50000">
                <a:srgbClr val="AD8F66"/>
              </a:gs>
              <a:gs pos="100000">
                <a:srgbClr val="FCF2D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>
              <a:solidFill>
                <a:prstClr val="white"/>
              </a:solidFill>
              <a:latin typeface="等线" panose="02010600030101010101" charset="-122"/>
              <a:ea typeface="等线" panose="02010600030101010101" charset="-122"/>
            </a:endParaRPr>
          </a:p>
        </p:txBody>
      </p:sp>
      <p:sp>
        <p:nvSpPr>
          <p:cNvPr id="1048672" name="文本框 8"/>
          <p:cNvSpPr txBox="1"/>
          <p:nvPr/>
        </p:nvSpPr>
        <p:spPr>
          <a:xfrm>
            <a:off x="2721912" y="2993444"/>
            <a:ext cx="6748177" cy="26670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</a:p>
        </p:txBody>
      </p:sp>
      <p:sp>
        <p:nvSpPr>
          <p:cNvPr id="1048673" name="文本框 9"/>
          <p:cNvSpPr txBox="1"/>
          <p:nvPr/>
        </p:nvSpPr>
        <p:spPr>
          <a:xfrm>
            <a:off x="2721912" y="4153332"/>
            <a:ext cx="6748177" cy="81534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4800" b="0" i="0" u="none" strike="noStrike" kern="1200" cap="none" spc="0" normalizeH="0" baseline="0" noProof="0" dirty="0">
                <a:ln>
                  <a:noFill/>
                </a:ln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演示佛系体" panose="00000500000000000000" charset="-122"/>
              </a:rPr>
              <a:t>I</a:t>
            </a:r>
            <a:r>
              <a:rPr kumimoji="0" lang="en-US" altLang="zh-CN" sz="4800" b="0" i="0" u="none" strike="noStrike" kern="1200" cap="none" spc="0" normalizeH="0" baseline="0" noProof="0" dirty="0">
                <a:ln>
                  <a:noFill/>
                </a:ln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演示佛系体" panose="00000500000000000000" charset="-122"/>
              </a:rPr>
              <a:t>n</a:t>
            </a:r>
            <a:r>
              <a:rPr kumimoji="0" lang="en-US" altLang="zh-CN" sz="4800" b="0" i="0" u="none" strike="noStrike" kern="1200" cap="none" spc="0" normalizeH="0" baseline="0" noProof="0" dirty="0">
                <a:ln>
                  <a:noFill/>
                </a:ln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演示佛系体" panose="00000500000000000000" charset="-122"/>
              </a:rPr>
              <a:t>n</a:t>
            </a:r>
            <a:r>
              <a:rPr kumimoji="0" lang="en-US" altLang="zh-CN" sz="4800" b="0" i="0" u="none" strike="noStrike" kern="1200" cap="none" spc="0" normalizeH="0" baseline="0" noProof="0" dirty="0">
                <a:ln>
                  <a:noFill/>
                </a:ln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演示佛系体" panose="00000500000000000000" charset="-122"/>
              </a:rPr>
              <a:t>e</a:t>
            </a:r>
            <a:r>
              <a:rPr kumimoji="0" lang="en-US" altLang="zh-CN" sz="4800" b="0" i="0" u="none" strike="noStrike" kern="1200" cap="none" spc="0" normalizeH="0" baseline="0" noProof="0" dirty="0">
                <a:ln>
                  <a:noFill/>
                </a:ln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演示佛系体" panose="00000500000000000000" charset="-122"/>
              </a:rPr>
              <a:t>r</a:t>
            </a:r>
            <a:r>
              <a:rPr kumimoji="0" lang="en-US" altLang="zh-CN" sz="4800" b="0" i="0" u="none" strike="noStrike" kern="1200" cap="none" spc="0" normalizeH="0" baseline="0" noProof="0" dirty="0">
                <a:ln>
                  <a:noFill/>
                </a:ln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演示佛系体" panose="00000500000000000000" charset="-122"/>
              </a:rPr>
              <a:t> </a:t>
            </a:r>
            <a:r>
              <a:rPr kumimoji="0" lang="en-US" altLang="zh-CN" sz="4800" b="0" i="0" u="none" strike="noStrike" kern="1200" cap="none" spc="0" normalizeH="0" baseline="0" noProof="0" dirty="0">
                <a:ln>
                  <a:noFill/>
                </a:ln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演示佛系体" panose="00000500000000000000" charset="-122"/>
              </a:rPr>
              <a:t>S</a:t>
            </a:r>
            <a:r>
              <a:rPr kumimoji="0" lang="en-US" altLang="zh-CN" sz="4800" b="0" i="0" u="none" strike="noStrike" kern="1200" cap="none" spc="0" normalizeH="0" baseline="0" noProof="0" dirty="0">
                <a:ln>
                  <a:noFill/>
                </a:ln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演示佛系体" panose="00000500000000000000" charset="-122"/>
              </a:rPr>
              <a:t>t</a:t>
            </a:r>
            <a:r>
              <a:rPr kumimoji="0" lang="en-US" altLang="zh-CN" sz="4800" b="0" i="0" u="none" strike="noStrike" kern="1200" cap="none" spc="0" normalizeH="0" baseline="0" noProof="0" dirty="0">
                <a:ln>
                  <a:noFill/>
                </a:ln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演示佛系体" panose="00000500000000000000" charset="-122"/>
              </a:rPr>
              <a:t>a</a:t>
            </a:r>
            <a:r>
              <a:rPr kumimoji="0" lang="en-US" altLang="zh-CN" sz="4800" b="0" i="0" u="none" strike="noStrike" kern="1200" cap="none" spc="0" normalizeH="0" baseline="0" noProof="0" dirty="0">
                <a:ln>
                  <a:noFill/>
                </a:ln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演示佛系体" panose="00000500000000000000" charset="-122"/>
              </a:rPr>
              <a:t>b</a:t>
            </a:r>
            <a:r>
              <a:rPr kumimoji="0" lang="en-US" altLang="zh-CN" sz="4800" b="0" i="0" u="none" strike="noStrike" kern="1200" cap="none" spc="0" normalizeH="0" baseline="0" noProof="0" dirty="0">
                <a:ln>
                  <a:noFill/>
                </a:ln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演示佛系体" panose="00000500000000000000" charset="-122"/>
              </a:rPr>
              <a:t>i</a:t>
            </a:r>
            <a:r>
              <a:rPr kumimoji="0" lang="en-US" altLang="zh-CN" sz="4800" b="0" i="0" u="none" strike="noStrike" kern="1200" cap="none" spc="0" normalizeH="0" baseline="0" noProof="0" dirty="0">
                <a:ln>
                  <a:noFill/>
                </a:ln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演示佛系体" panose="00000500000000000000" charset="-122"/>
              </a:rPr>
              <a:t>l</a:t>
            </a:r>
            <a:r>
              <a:rPr kumimoji="0" lang="en-US" altLang="zh-CN" sz="4800" b="0" i="0" u="none" strike="noStrike" kern="1200" cap="none" spc="0" normalizeH="0" baseline="0" noProof="0" dirty="0">
                <a:ln>
                  <a:noFill/>
                </a:ln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演示佛系体" panose="00000500000000000000" charset="-122"/>
              </a:rPr>
              <a:t>i</a:t>
            </a:r>
            <a:r>
              <a:rPr kumimoji="0" lang="en-US" altLang="zh-CN" sz="4800" b="0" i="0" u="none" strike="noStrike" kern="1200" cap="none" spc="0" normalizeH="0" baseline="0" noProof="0" dirty="0">
                <a:ln>
                  <a:noFill/>
                </a:ln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演示佛系体" panose="00000500000000000000" charset="-122"/>
              </a:rPr>
              <a:t>t</a:t>
            </a:r>
            <a:r>
              <a:rPr kumimoji="0" lang="en-US" altLang="zh-CN" sz="4800" b="0" i="0" u="none" strike="noStrike" kern="1200" cap="none" spc="0" normalizeH="0" baseline="0" noProof="0" dirty="0">
                <a:ln>
                  <a:noFill/>
                </a:ln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演示佛系体" panose="00000500000000000000" charset="-122"/>
              </a:rPr>
              <a:t>y</a:t>
            </a:r>
            <a:endParaRPr lang="zh-CN" altLang="en-US" sz="4800"/>
          </a:p>
        </p:txBody>
      </p:sp>
      <p:pic>
        <p:nvPicPr>
          <p:cNvPr id="2097172" name="图片 11" descr="图片包含 小, 桌子, 飞行&#10;&#10;描述已自动生成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 flipH="1">
            <a:off x="538977" y="3522399"/>
            <a:ext cx="1269891" cy="1158081"/>
          </a:xfrm>
          <a:prstGeom prst="rect">
            <a:avLst/>
          </a:prstGeom>
          <a:effectLst/>
        </p:spPr>
      </p:pic>
      <p:sp>
        <p:nvSpPr>
          <p:cNvPr id="1048674" name="图形 82"/>
          <p:cNvSpPr/>
          <p:nvPr/>
        </p:nvSpPr>
        <p:spPr>
          <a:xfrm flipH="1" flipV="1">
            <a:off x="8435872" y="1761274"/>
            <a:ext cx="3521328" cy="1674628"/>
          </a:xfrm>
          <a:custGeom>
            <a:avLst/>
            <a:gdLst>
              <a:gd name="connsiteX0" fmla="*/ 749065 w 3521328"/>
              <a:gd name="connsiteY0" fmla="*/ 1644347 h 1674628"/>
              <a:gd name="connsiteX1" fmla="*/ 970340 w 3521328"/>
              <a:gd name="connsiteY1" fmla="*/ 1672927 h 1674628"/>
              <a:gd name="connsiteX2" fmla="*/ 1098142 w 3521328"/>
              <a:gd name="connsiteY2" fmla="*/ 1564218 h 1674628"/>
              <a:gd name="connsiteX3" fmla="*/ 1109286 w 3521328"/>
              <a:gd name="connsiteY3" fmla="*/ 1562738 h 1674628"/>
              <a:gd name="connsiteX4" fmla="*/ 1104478 w 3521328"/>
              <a:gd name="connsiteY4" fmla="*/ 1528727 h 1674628"/>
              <a:gd name="connsiteX5" fmla="*/ 1367263 w 3521328"/>
              <a:gd name="connsiteY5" fmla="*/ 1470011 h 1674628"/>
              <a:gd name="connsiteX6" fmla="*/ 1333306 w 3521328"/>
              <a:gd name="connsiteY6" fmla="*/ 1311430 h 1674628"/>
              <a:gd name="connsiteX7" fmla="*/ 1045489 w 3521328"/>
              <a:gd name="connsiteY7" fmla="*/ 1270699 h 1674628"/>
              <a:gd name="connsiteX8" fmla="*/ 1007784 w 3521328"/>
              <a:gd name="connsiteY8" fmla="*/ 1173108 h 1674628"/>
              <a:gd name="connsiteX9" fmla="*/ 1125656 w 3521328"/>
              <a:gd name="connsiteY9" fmla="*/ 1172949 h 1674628"/>
              <a:gd name="connsiteX10" fmla="*/ 1397683 w 3521328"/>
              <a:gd name="connsiteY10" fmla="*/ 1273292 h 1674628"/>
              <a:gd name="connsiteX11" fmla="*/ 1444842 w 3521328"/>
              <a:gd name="connsiteY11" fmla="*/ 1445045 h 1674628"/>
              <a:gd name="connsiteX12" fmla="*/ 1566042 w 3521328"/>
              <a:gd name="connsiteY12" fmla="*/ 1512752 h 1674628"/>
              <a:gd name="connsiteX13" fmla="*/ 1771106 w 3521328"/>
              <a:gd name="connsiteY13" fmla="*/ 1502490 h 1674628"/>
              <a:gd name="connsiteX14" fmla="*/ 1831416 w 3521328"/>
              <a:gd name="connsiteY14" fmla="*/ 1420924 h 1674628"/>
              <a:gd name="connsiteX15" fmla="*/ 1713173 w 3521328"/>
              <a:gd name="connsiteY15" fmla="*/ 1247109 h 1674628"/>
              <a:gd name="connsiteX16" fmla="*/ 1649324 w 3521328"/>
              <a:gd name="connsiteY16" fmla="*/ 1248008 h 1674628"/>
              <a:gd name="connsiteX17" fmla="*/ 1551889 w 3521328"/>
              <a:gd name="connsiteY17" fmla="*/ 1330207 h 1674628"/>
              <a:gd name="connsiteX18" fmla="*/ 1550252 w 3521328"/>
              <a:gd name="connsiteY18" fmla="*/ 1287416 h 1674628"/>
              <a:gd name="connsiteX19" fmla="*/ 1853120 w 3521328"/>
              <a:gd name="connsiteY19" fmla="*/ 1184638 h 1674628"/>
              <a:gd name="connsiteX20" fmla="*/ 2251940 w 3521328"/>
              <a:gd name="connsiteY20" fmla="*/ 1314233 h 1674628"/>
              <a:gd name="connsiteX21" fmla="*/ 2435668 w 3521328"/>
              <a:gd name="connsiteY21" fmla="*/ 1325553 h 1674628"/>
              <a:gd name="connsiteX22" fmla="*/ 2430651 w 3521328"/>
              <a:gd name="connsiteY22" fmla="*/ 1294345 h 1674628"/>
              <a:gd name="connsiteX23" fmla="*/ 1936826 w 3521328"/>
              <a:gd name="connsiteY23" fmla="*/ 1102651 h 1674628"/>
              <a:gd name="connsiteX24" fmla="*/ 1675307 w 3521328"/>
              <a:gd name="connsiteY24" fmla="*/ 1057688 h 1674628"/>
              <a:gd name="connsiteX25" fmla="*/ 1626352 w 3521328"/>
              <a:gd name="connsiteY25" fmla="*/ 913071 h 1674628"/>
              <a:gd name="connsiteX26" fmla="*/ 1300459 w 3521328"/>
              <a:gd name="connsiteY26" fmla="*/ 875885 h 1674628"/>
              <a:gd name="connsiteX27" fmla="*/ 1257946 w 3521328"/>
              <a:gd name="connsiteY27" fmla="*/ 934600 h 1674628"/>
              <a:gd name="connsiteX28" fmla="*/ 1253879 w 3521328"/>
              <a:gd name="connsiteY28" fmla="*/ 1032986 h 1674628"/>
              <a:gd name="connsiteX29" fmla="*/ 1298611 w 3521328"/>
              <a:gd name="connsiteY29" fmla="*/ 1023464 h 1674628"/>
              <a:gd name="connsiteX30" fmla="*/ 1411097 w 3521328"/>
              <a:gd name="connsiteY30" fmla="*/ 992045 h 1674628"/>
              <a:gd name="connsiteX31" fmla="*/ 1391556 w 3521328"/>
              <a:gd name="connsiteY31" fmla="*/ 1114022 h 1674628"/>
              <a:gd name="connsiteX32" fmla="*/ 1129881 w 3521328"/>
              <a:gd name="connsiteY32" fmla="*/ 983159 h 1674628"/>
              <a:gd name="connsiteX33" fmla="*/ 1191353 w 3521328"/>
              <a:gd name="connsiteY33" fmla="*/ 789241 h 1674628"/>
              <a:gd name="connsiteX34" fmla="*/ 1293382 w 3521328"/>
              <a:gd name="connsiteY34" fmla="*/ 742429 h 1674628"/>
              <a:gd name="connsiteX35" fmla="*/ 1664746 w 3521328"/>
              <a:gd name="connsiteY35" fmla="*/ 821773 h 1674628"/>
              <a:gd name="connsiteX36" fmla="*/ 2194441 w 3521328"/>
              <a:gd name="connsiteY36" fmla="*/ 1135973 h 1674628"/>
              <a:gd name="connsiteX37" fmla="*/ 3140164 w 3521328"/>
              <a:gd name="connsiteY37" fmla="*/ 1195219 h 1674628"/>
              <a:gd name="connsiteX38" fmla="*/ 3473814 w 3521328"/>
              <a:gd name="connsiteY38" fmla="*/ 1011934 h 1674628"/>
              <a:gd name="connsiteX39" fmla="*/ 3473814 w 3521328"/>
              <a:gd name="connsiteY39" fmla="*/ 968453 h 1674628"/>
              <a:gd name="connsiteX40" fmla="*/ 2787700 w 3521328"/>
              <a:gd name="connsiteY40" fmla="*/ 1192997 h 1674628"/>
              <a:gd name="connsiteX41" fmla="*/ 1999189 w 3521328"/>
              <a:gd name="connsiteY41" fmla="*/ 874774 h 1674628"/>
              <a:gd name="connsiteX42" fmla="*/ 1257736 w 3521328"/>
              <a:gd name="connsiteY42" fmla="*/ 493131 h 1674628"/>
              <a:gd name="connsiteX43" fmla="*/ 1114512 w 3521328"/>
              <a:gd name="connsiteY43" fmla="*/ 493131 h 1674628"/>
              <a:gd name="connsiteX44" fmla="*/ 651471 w 3521328"/>
              <a:gd name="connsiteY44" fmla="*/ 733702 h 1674628"/>
              <a:gd name="connsiteX45" fmla="*/ 527894 w 3521328"/>
              <a:gd name="connsiteY45" fmla="*/ 908998 h 1674628"/>
              <a:gd name="connsiteX46" fmla="*/ 345961 w 3521328"/>
              <a:gd name="connsiteY46" fmla="*/ 1096144 h 1674628"/>
              <a:gd name="connsiteX47" fmla="*/ 171317 w 3521328"/>
              <a:gd name="connsiteY47" fmla="*/ 1097096 h 1674628"/>
              <a:gd name="connsiteX48" fmla="*/ 147183 w 3521328"/>
              <a:gd name="connsiteY48" fmla="*/ 969776 h 1674628"/>
              <a:gd name="connsiteX49" fmla="*/ 265215 w 3521328"/>
              <a:gd name="connsiteY49" fmla="*/ 960254 h 1674628"/>
              <a:gd name="connsiteX50" fmla="*/ 226610 w 3521328"/>
              <a:gd name="connsiteY50" fmla="*/ 1045206 h 1674628"/>
              <a:gd name="connsiteX51" fmla="*/ 306776 w 3521328"/>
              <a:gd name="connsiteY51" fmla="*/ 1083290 h 1674628"/>
              <a:gd name="connsiteX52" fmla="*/ 249055 w 3521328"/>
              <a:gd name="connsiteY52" fmla="*/ 842456 h 1674628"/>
              <a:gd name="connsiteX53" fmla="*/ 90412 w 3521328"/>
              <a:gd name="connsiteY53" fmla="*/ 858060 h 1674628"/>
              <a:gd name="connsiteX54" fmla="*/ 17850 w 3521328"/>
              <a:gd name="connsiteY54" fmla="*/ 1033145 h 1674628"/>
              <a:gd name="connsiteX55" fmla="*/ 17481 w 3521328"/>
              <a:gd name="connsiteY55" fmla="*/ 1224099 h 1674628"/>
              <a:gd name="connsiteX56" fmla="*/ 183939 w 3521328"/>
              <a:gd name="connsiteY56" fmla="*/ 1285035 h 1674628"/>
              <a:gd name="connsiteX57" fmla="*/ 414984 w 3521328"/>
              <a:gd name="connsiteY57" fmla="*/ 1334652 h 1674628"/>
              <a:gd name="connsiteX58" fmla="*/ 557679 w 3521328"/>
              <a:gd name="connsiteY58" fmla="*/ 1230023 h 1674628"/>
              <a:gd name="connsiteX59" fmla="*/ 768710 w 3521328"/>
              <a:gd name="connsiteY59" fmla="*/ 1187812 h 1674628"/>
              <a:gd name="connsiteX60" fmla="*/ 925714 w 3521328"/>
              <a:gd name="connsiteY60" fmla="*/ 1346500 h 1674628"/>
              <a:gd name="connsiteX61" fmla="*/ 682788 w 3521328"/>
              <a:gd name="connsiteY61" fmla="*/ 1432773 h 1674628"/>
              <a:gd name="connsiteX62" fmla="*/ 663827 w 3521328"/>
              <a:gd name="connsiteY62" fmla="*/ 1326452 h 1674628"/>
              <a:gd name="connsiteX63" fmla="*/ 809532 w 3521328"/>
              <a:gd name="connsiteY63" fmla="*/ 1302650 h 1674628"/>
              <a:gd name="connsiteX64" fmla="*/ 732164 w 3521328"/>
              <a:gd name="connsiteY64" fmla="*/ 1373847 h 1674628"/>
              <a:gd name="connsiteX65" fmla="*/ 819197 w 3521328"/>
              <a:gd name="connsiteY65" fmla="*/ 1409922 h 1674628"/>
              <a:gd name="connsiteX66" fmla="*/ 865563 w 3521328"/>
              <a:gd name="connsiteY66" fmla="*/ 1290378 h 1674628"/>
              <a:gd name="connsiteX67" fmla="*/ 825480 w 3521328"/>
              <a:gd name="connsiteY67" fmla="*/ 1245417 h 1674628"/>
              <a:gd name="connsiteX68" fmla="*/ 584770 w 3521328"/>
              <a:gd name="connsiteY68" fmla="*/ 1245046 h 1674628"/>
              <a:gd name="connsiteX69" fmla="*/ 519075 w 3521328"/>
              <a:gd name="connsiteY69" fmla="*/ 1499740 h 1674628"/>
              <a:gd name="connsiteX70" fmla="*/ 678878 w 3521328"/>
              <a:gd name="connsiteY70" fmla="*/ 1579453 h 1674628"/>
              <a:gd name="connsiteX71" fmla="*/ 749012 w 3521328"/>
              <a:gd name="connsiteY71" fmla="*/ 1644347 h 1674628"/>
              <a:gd name="connsiteX72" fmla="*/ 747744 w 3521328"/>
              <a:gd name="connsiteY72" fmla="*/ 1108787 h 1674628"/>
              <a:gd name="connsiteX73" fmla="*/ 664936 w 3521328"/>
              <a:gd name="connsiteY73" fmla="*/ 995429 h 1674628"/>
              <a:gd name="connsiteX74" fmla="*/ 692240 w 3521328"/>
              <a:gd name="connsiteY74" fmla="*/ 923121 h 1674628"/>
              <a:gd name="connsiteX75" fmla="*/ 840322 w 3521328"/>
              <a:gd name="connsiteY75" fmla="*/ 803788 h 1674628"/>
              <a:gd name="connsiteX76" fmla="*/ 737869 w 3521328"/>
              <a:gd name="connsiteY76" fmla="*/ 912859 h 1674628"/>
              <a:gd name="connsiteX77" fmla="*/ 782757 w 3521328"/>
              <a:gd name="connsiteY77" fmla="*/ 1059382 h 1674628"/>
              <a:gd name="connsiteX78" fmla="*/ 829547 w 3521328"/>
              <a:gd name="connsiteY78" fmla="*/ 1066417 h 1674628"/>
              <a:gd name="connsiteX79" fmla="*/ 830129 w 3521328"/>
              <a:gd name="connsiteY79" fmla="*/ 1004316 h 1674628"/>
              <a:gd name="connsiteX80" fmla="*/ 841799 w 3521328"/>
              <a:gd name="connsiteY80" fmla="*/ 1004159 h 1674628"/>
              <a:gd name="connsiteX81" fmla="*/ 928092 w 3521328"/>
              <a:gd name="connsiteY81" fmla="*/ 964380 h 1674628"/>
              <a:gd name="connsiteX82" fmla="*/ 982328 w 3521328"/>
              <a:gd name="connsiteY82" fmla="*/ 1053034 h 1674628"/>
              <a:gd name="connsiteX83" fmla="*/ 888959 w 3521328"/>
              <a:gd name="connsiteY83" fmla="*/ 1124602 h 1674628"/>
              <a:gd name="connsiteX84" fmla="*/ 747744 w 3521328"/>
              <a:gd name="connsiteY84" fmla="*/ 1108787 h 1674628"/>
              <a:gd name="connsiteX85" fmla="*/ 2957926 w 3521328"/>
              <a:gd name="connsiteY85" fmla="*/ 819392 h 1674628"/>
              <a:gd name="connsiteX86" fmla="*/ 2809258 w 3521328"/>
              <a:gd name="connsiteY86" fmla="*/ 809872 h 1674628"/>
              <a:gd name="connsiteX87" fmla="*/ 2739177 w 3521328"/>
              <a:gd name="connsiteY87" fmla="*/ 722488 h 1674628"/>
              <a:gd name="connsiteX88" fmla="*/ 2732043 w 3521328"/>
              <a:gd name="connsiteY88" fmla="*/ 720107 h 1674628"/>
              <a:gd name="connsiteX89" fmla="*/ 2739549 w 3521328"/>
              <a:gd name="connsiteY89" fmla="*/ 698473 h 1674628"/>
              <a:gd name="connsiteX90" fmla="*/ 2574733 w 3521328"/>
              <a:gd name="connsiteY90" fmla="*/ 626534 h 1674628"/>
              <a:gd name="connsiteX91" fmla="*/ 2617083 w 3521328"/>
              <a:gd name="connsiteY91" fmla="*/ 527302 h 1674628"/>
              <a:gd name="connsiteX92" fmla="*/ 2810943 w 3521328"/>
              <a:gd name="connsiteY92" fmla="*/ 537458 h 1674628"/>
              <a:gd name="connsiteX93" fmla="*/ 2848022 w 3521328"/>
              <a:gd name="connsiteY93" fmla="*/ 478533 h 1674628"/>
              <a:gd name="connsiteX94" fmla="*/ 2770807 w 3521328"/>
              <a:gd name="connsiteY94" fmla="*/ 463351 h 1674628"/>
              <a:gd name="connsiteX95" fmla="*/ 2579632 w 3521328"/>
              <a:gd name="connsiteY95" fmla="*/ 494189 h 1674628"/>
              <a:gd name="connsiteX96" fmla="*/ 2526973 w 3521328"/>
              <a:gd name="connsiteY96" fmla="*/ 600403 h 1674628"/>
              <a:gd name="connsiteX97" fmla="*/ 2438941 w 3521328"/>
              <a:gd name="connsiteY97" fmla="*/ 629127 h 1674628"/>
              <a:gd name="connsiteX98" fmla="*/ 2305814 w 3521328"/>
              <a:gd name="connsiteY98" fmla="*/ 596277 h 1674628"/>
              <a:gd name="connsiteX99" fmla="*/ 2276614 w 3521328"/>
              <a:gd name="connsiteY99" fmla="*/ 535289 h 1674628"/>
              <a:gd name="connsiteX100" fmla="*/ 2376150 w 3521328"/>
              <a:gd name="connsiteY100" fmla="*/ 436797 h 1674628"/>
              <a:gd name="connsiteX101" fmla="*/ 2417873 w 3521328"/>
              <a:gd name="connsiteY101" fmla="*/ 445577 h 1674628"/>
              <a:gd name="connsiteX102" fmla="*/ 2471375 w 3521328"/>
              <a:gd name="connsiteY102" fmla="*/ 511698 h 1674628"/>
              <a:gd name="connsiteX103" fmla="*/ 2477862 w 3521328"/>
              <a:gd name="connsiteY103" fmla="*/ 483980 h 1674628"/>
              <a:gd name="connsiteX104" fmla="*/ 2292350 w 3521328"/>
              <a:gd name="connsiteY104" fmla="*/ 378188 h 1674628"/>
              <a:gd name="connsiteX105" fmla="*/ 2014397 w 3521328"/>
              <a:gd name="connsiteY105" fmla="*/ 411883 h 1674628"/>
              <a:gd name="connsiteX106" fmla="*/ 1892517 w 3521328"/>
              <a:gd name="connsiteY106" fmla="*/ 395856 h 1674628"/>
              <a:gd name="connsiteX107" fmla="*/ 1899753 w 3521328"/>
              <a:gd name="connsiteY107" fmla="*/ 376073 h 1674628"/>
              <a:gd name="connsiteX108" fmla="*/ 2247824 w 3521328"/>
              <a:gd name="connsiteY108" fmla="*/ 313919 h 1674628"/>
              <a:gd name="connsiteX109" fmla="*/ 2425007 w 3521328"/>
              <a:gd name="connsiteY109" fmla="*/ 317886 h 1674628"/>
              <a:gd name="connsiteX110" fmla="*/ 2475432 w 3521328"/>
              <a:gd name="connsiteY110" fmla="*/ 229656 h 1674628"/>
              <a:gd name="connsiteX111" fmla="*/ 2693808 w 3521328"/>
              <a:gd name="connsiteY111" fmla="*/ 247007 h 1674628"/>
              <a:gd name="connsiteX112" fmla="*/ 2714248 w 3521328"/>
              <a:gd name="connsiteY112" fmla="*/ 290804 h 1674628"/>
              <a:gd name="connsiteX113" fmla="*/ 2704430 w 3521328"/>
              <a:gd name="connsiteY113" fmla="*/ 355549 h 1674628"/>
              <a:gd name="connsiteX114" fmla="*/ 2676327 w 3521328"/>
              <a:gd name="connsiteY114" fmla="*/ 343648 h 1674628"/>
              <a:gd name="connsiteX115" fmla="*/ 2606618 w 3521328"/>
              <a:gd name="connsiteY115" fmla="*/ 308737 h 1674628"/>
              <a:gd name="connsiteX116" fmla="*/ 2603875 w 3521328"/>
              <a:gd name="connsiteY116" fmla="*/ 390937 h 1674628"/>
              <a:gd name="connsiteX117" fmla="*/ 2792032 w 3521328"/>
              <a:gd name="connsiteY117" fmla="*/ 338835 h 1674628"/>
              <a:gd name="connsiteX118" fmla="*/ 2776353 w 3521328"/>
              <a:gd name="connsiteY118" fmla="*/ 204319 h 1674628"/>
              <a:gd name="connsiteX119" fmla="*/ 2715366 w 3521328"/>
              <a:gd name="connsiteY119" fmla="*/ 160681 h 1674628"/>
              <a:gd name="connsiteX120" fmla="*/ 2461870 w 3521328"/>
              <a:gd name="connsiteY120" fmla="*/ 165176 h 1674628"/>
              <a:gd name="connsiteX121" fmla="*/ 2074758 w 3521328"/>
              <a:gd name="connsiteY121" fmla="*/ 302760 h 1674628"/>
              <a:gd name="connsiteX122" fmla="*/ 1447167 w 3521328"/>
              <a:gd name="connsiteY122" fmla="*/ 220770 h 1674628"/>
              <a:gd name="connsiteX123" fmla="*/ 1251610 w 3521328"/>
              <a:gd name="connsiteY123" fmla="*/ 58434 h 1674628"/>
              <a:gd name="connsiteX124" fmla="*/ 1257154 w 3521328"/>
              <a:gd name="connsiteY124" fmla="*/ 30028 h 1674628"/>
              <a:gd name="connsiteX125" fmla="*/ 1678529 w 3521328"/>
              <a:gd name="connsiteY125" fmla="*/ 264357 h 1674628"/>
              <a:gd name="connsiteX126" fmla="*/ 2235831 w 3521328"/>
              <a:gd name="connsiteY126" fmla="*/ 157083 h 1674628"/>
              <a:gd name="connsiteX127" fmla="*/ 2770337 w 3521328"/>
              <a:gd name="connsiteY127" fmla="*/ 2416 h 1674628"/>
              <a:gd name="connsiteX128" fmla="*/ 2864288 w 3521328"/>
              <a:gd name="connsiteY128" fmla="*/ 20718 h 1674628"/>
              <a:gd name="connsiteX129" fmla="*/ 3137322 w 3521328"/>
              <a:gd name="connsiteY129" fmla="*/ 236957 h 1674628"/>
              <a:gd name="connsiteX130" fmla="*/ 3196135 w 3521328"/>
              <a:gd name="connsiteY130" fmla="*/ 367238 h 1674628"/>
              <a:gd name="connsiteX131" fmla="*/ 3291673 w 3521328"/>
              <a:gd name="connsiteY131" fmla="*/ 512703 h 1674628"/>
              <a:gd name="connsiteX132" fmla="*/ 3406065 w 3521328"/>
              <a:gd name="connsiteY132" fmla="*/ 535607 h 1674628"/>
              <a:gd name="connsiteX133" fmla="*/ 3438009 w 3521328"/>
              <a:gd name="connsiteY133" fmla="*/ 455523 h 1674628"/>
              <a:gd name="connsiteX134" fmla="*/ 3361813 w 3521328"/>
              <a:gd name="connsiteY134" fmla="*/ 434259 h 1674628"/>
              <a:gd name="connsiteX135" fmla="*/ 3376394 w 3521328"/>
              <a:gd name="connsiteY135" fmla="*/ 494666 h 1674628"/>
              <a:gd name="connsiteX136" fmla="*/ 3318973 w 3521328"/>
              <a:gd name="connsiteY136" fmla="*/ 509370 h 1674628"/>
              <a:gd name="connsiteX137" fmla="*/ 3387369 w 3521328"/>
              <a:gd name="connsiteY137" fmla="*/ 359357 h 1674628"/>
              <a:gd name="connsiteX138" fmla="*/ 3489394 w 3521328"/>
              <a:gd name="connsiteY138" fmla="*/ 389773 h 1674628"/>
              <a:gd name="connsiteX139" fmla="*/ 3514754 w 3521328"/>
              <a:gd name="connsiteY139" fmla="*/ 513443 h 1674628"/>
              <a:gd name="connsiteX140" fmla="*/ 3490825 w 3521328"/>
              <a:gd name="connsiteY140" fmla="*/ 638225 h 1674628"/>
              <a:gd name="connsiteX141" fmla="*/ 3373964 w 3521328"/>
              <a:gd name="connsiteY141" fmla="*/ 656790 h 1674628"/>
              <a:gd name="connsiteX142" fmla="*/ 3216164 w 3521328"/>
              <a:gd name="connsiteY142" fmla="*/ 659699 h 1674628"/>
              <a:gd name="connsiteX143" fmla="*/ 3135892 w 3521328"/>
              <a:gd name="connsiteY143" fmla="*/ 573111 h 1674628"/>
              <a:gd name="connsiteX144" fmla="*/ 3002863 w 3521328"/>
              <a:gd name="connsiteY144" fmla="*/ 518627 h 1674628"/>
              <a:gd name="connsiteX145" fmla="*/ 2879809 w 3521328"/>
              <a:gd name="connsiteY145" fmla="*/ 602307 h 1674628"/>
              <a:gd name="connsiteX146" fmla="*/ 3028164 w 3521328"/>
              <a:gd name="connsiteY146" fmla="*/ 689640 h 1674628"/>
              <a:gd name="connsiteX147" fmla="*/ 3054032 w 3521328"/>
              <a:gd name="connsiteY147" fmla="*/ 622620 h 1674628"/>
              <a:gd name="connsiteX148" fmla="*/ 2961551 w 3521328"/>
              <a:gd name="connsiteY148" fmla="*/ 588449 h 1674628"/>
              <a:gd name="connsiteX149" fmla="*/ 3003274 w 3521328"/>
              <a:gd name="connsiteY149" fmla="*/ 644836 h 1674628"/>
              <a:gd name="connsiteX150" fmla="*/ 2941601 w 3521328"/>
              <a:gd name="connsiteY150" fmla="*/ 657320 h 1674628"/>
              <a:gd name="connsiteX151" fmla="*/ 2926334 w 3521328"/>
              <a:gd name="connsiteY151" fmla="*/ 573321 h 1674628"/>
              <a:gd name="connsiteX152" fmla="*/ 2958337 w 3521328"/>
              <a:gd name="connsiteY152" fmla="*/ 548990 h 1674628"/>
              <a:gd name="connsiteX153" fmla="*/ 3116235 w 3521328"/>
              <a:gd name="connsiteY153" fmla="*/ 579510 h 1674628"/>
              <a:gd name="connsiteX154" fmla="*/ 3127014 w 3521328"/>
              <a:gd name="connsiteY154" fmla="*/ 754277 h 1674628"/>
              <a:gd name="connsiteX155" fmla="*/ 3012093 w 3521328"/>
              <a:gd name="connsiteY155" fmla="*/ 785963 h 1674628"/>
              <a:gd name="connsiteX156" fmla="*/ 2957926 w 3521328"/>
              <a:gd name="connsiteY156" fmla="*/ 819392 h 1674628"/>
              <a:gd name="connsiteX157" fmla="*/ 3026615 w 3521328"/>
              <a:gd name="connsiteY157" fmla="*/ 469697 h 1674628"/>
              <a:gd name="connsiteX158" fmla="*/ 3095285 w 3521328"/>
              <a:gd name="connsiteY158" fmla="*/ 406224 h 1674628"/>
              <a:gd name="connsiteX159" fmla="*/ 3086564 w 3521328"/>
              <a:gd name="connsiteY159" fmla="*/ 355443 h 1674628"/>
              <a:gd name="connsiteX160" fmla="*/ 3004607 w 3521328"/>
              <a:gd name="connsiteY160" fmla="*/ 258643 h 1674628"/>
              <a:gd name="connsiteX161" fmla="*/ 3057932 w 3521328"/>
              <a:gd name="connsiteY161" fmla="*/ 342961 h 1674628"/>
              <a:gd name="connsiteX162" fmla="*/ 3009879 w 3521328"/>
              <a:gd name="connsiteY162" fmla="*/ 432883 h 1674628"/>
              <a:gd name="connsiteX163" fmla="*/ 2978346 w 3521328"/>
              <a:gd name="connsiteY163" fmla="*/ 431560 h 1674628"/>
              <a:gd name="connsiteX164" fmla="*/ 2985852 w 3521328"/>
              <a:gd name="connsiteY164" fmla="*/ 390937 h 1674628"/>
              <a:gd name="connsiteX165" fmla="*/ 2978248 w 3521328"/>
              <a:gd name="connsiteY165" fmla="*/ 389349 h 1674628"/>
              <a:gd name="connsiteX166" fmla="*/ 2926707 w 3521328"/>
              <a:gd name="connsiteY166" fmla="*/ 352322 h 1674628"/>
              <a:gd name="connsiteX167" fmla="*/ 2879907 w 3521328"/>
              <a:gd name="connsiteY167" fmla="*/ 403313 h 1674628"/>
              <a:gd name="connsiteX168" fmla="*/ 2932037 w 3521328"/>
              <a:gd name="connsiteY168" fmla="*/ 462028 h 1674628"/>
              <a:gd name="connsiteX169" fmla="*/ 3026615 w 3521328"/>
              <a:gd name="connsiteY169" fmla="*/ 469697 h 1674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</a:cxnLst>
            <a:rect l="l" t="t" r="r" b="b"/>
            <a:pathLst>
              <a:path w="3521328" h="1674628">
                <a:moveTo>
                  <a:pt x="749065" y="1644347"/>
                </a:moveTo>
                <a:cubicBezTo>
                  <a:pt x="818668" y="1676304"/>
                  <a:pt x="895350" y="1676893"/>
                  <a:pt x="970340" y="1672927"/>
                </a:cubicBezTo>
                <a:cubicBezTo>
                  <a:pt x="1016126" y="1640653"/>
                  <a:pt x="1062336" y="1607858"/>
                  <a:pt x="1098142" y="1564218"/>
                </a:cubicBezTo>
                <a:lnTo>
                  <a:pt x="1109286" y="1562738"/>
                </a:lnTo>
                <a:cubicBezTo>
                  <a:pt x="1107775" y="1551389"/>
                  <a:pt x="1106172" y="1540051"/>
                  <a:pt x="1104478" y="1528727"/>
                </a:cubicBezTo>
                <a:cubicBezTo>
                  <a:pt x="1195788" y="1553428"/>
                  <a:pt x="1297501" y="1536661"/>
                  <a:pt x="1367263" y="1470011"/>
                </a:cubicBezTo>
                <a:cubicBezTo>
                  <a:pt x="1371330" y="1416427"/>
                  <a:pt x="1385801" y="1347081"/>
                  <a:pt x="1333306" y="1311430"/>
                </a:cubicBezTo>
                <a:cubicBezTo>
                  <a:pt x="1246434" y="1255624"/>
                  <a:pt x="1138806" y="1297678"/>
                  <a:pt x="1045489" y="1270699"/>
                </a:cubicBezTo>
                <a:cubicBezTo>
                  <a:pt x="1002026" y="1259750"/>
                  <a:pt x="1014490" y="1206590"/>
                  <a:pt x="1007784" y="1173108"/>
                </a:cubicBezTo>
                <a:cubicBezTo>
                  <a:pt x="1046969" y="1161576"/>
                  <a:pt x="1087950" y="1151367"/>
                  <a:pt x="1125656" y="1172949"/>
                </a:cubicBezTo>
                <a:cubicBezTo>
                  <a:pt x="1199327" y="1240761"/>
                  <a:pt x="1302677" y="1256788"/>
                  <a:pt x="1397683" y="1273292"/>
                </a:cubicBezTo>
                <a:cubicBezTo>
                  <a:pt x="1400640" y="1333541"/>
                  <a:pt x="1420339" y="1390615"/>
                  <a:pt x="1444842" y="1445045"/>
                </a:cubicBezTo>
                <a:cubicBezTo>
                  <a:pt x="1483395" y="1470329"/>
                  <a:pt x="1520889" y="1499528"/>
                  <a:pt x="1566042" y="1512752"/>
                </a:cubicBezTo>
                <a:cubicBezTo>
                  <a:pt x="1632848" y="1537825"/>
                  <a:pt x="1704670" y="1519416"/>
                  <a:pt x="1771106" y="1502490"/>
                </a:cubicBezTo>
                <a:cubicBezTo>
                  <a:pt x="1790594" y="1474983"/>
                  <a:pt x="1810609" y="1447689"/>
                  <a:pt x="1831416" y="1420924"/>
                </a:cubicBezTo>
                <a:cubicBezTo>
                  <a:pt x="1843668" y="1337826"/>
                  <a:pt x="1777759" y="1282972"/>
                  <a:pt x="1713173" y="1247109"/>
                </a:cubicBezTo>
                <a:cubicBezTo>
                  <a:pt x="1697225" y="1247268"/>
                  <a:pt x="1665326" y="1247637"/>
                  <a:pt x="1649324" y="1248008"/>
                </a:cubicBezTo>
                <a:cubicBezTo>
                  <a:pt x="1612410" y="1269800"/>
                  <a:pt x="1577873" y="1295615"/>
                  <a:pt x="1551889" y="1330207"/>
                </a:cubicBezTo>
                <a:lnTo>
                  <a:pt x="1550252" y="1287416"/>
                </a:lnTo>
                <a:cubicBezTo>
                  <a:pt x="1595352" y="1165861"/>
                  <a:pt x="1745123" y="1147665"/>
                  <a:pt x="1853120" y="1184638"/>
                </a:cubicBezTo>
                <a:cubicBezTo>
                  <a:pt x="1985628" y="1229440"/>
                  <a:pt x="2116638" y="1278686"/>
                  <a:pt x="2251940" y="1314233"/>
                </a:cubicBezTo>
                <a:cubicBezTo>
                  <a:pt x="2312987" y="1320157"/>
                  <a:pt x="2374249" y="1324601"/>
                  <a:pt x="2435668" y="1325553"/>
                </a:cubicBezTo>
                <a:cubicBezTo>
                  <a:pt x="2434355" y="1317725"/>
                  <a:pt x="2431984" y="1302120"/>
                  <a:pt x="2430651" y="1294345"/>
                </a:cubicBezTo>
                <a:cubicBezTo>
                  <a:pt x="2250039" y="1282019"/>
                  <a:pt x="2087712" y="1195959"/>
                  <a:pt x="1936826" y="1102651"/>
                </a:cubicBezTo>
                <a:cubicBezTo>
                  <a:pt x="1851060" y="1079798"/>
                  <a:pt x="1763870" y="1062872"/>
                  <a:pt x="1675307" y="1057688"/>
                </a:cubicBezTo>
                <a:cubicBezTo>
                  <a:pt x="1663836" y="1007971"/>
                  <a:pt x="1647437" y="959524"/>
                  <a:pt x="1626352" y="913071"/>
                </a:cubicBezTo>
                <a:cubicBezTo>
                  <a:pt x="1540957" y="827381"/>
                  <a:pt x="1403809" y="818652"/>
                  <a:pt x="1300459" y="875885"/>
                </a:cubicBezTo>
                <a:cubicBezTo>
                  <a:pt x="1286729" y="895775"/>
                  <a:pt x="1272469" y="915293"/>
                  <a:pt x="1257946" y="934600"/>
                </a:cubicBezTo>
                <a:cubicBezTo>
                  <a:pt x="1256098" y="967342"/>
                  <a:pt x="1254779" y="1000245"/>
                  <a:pt x="1253879" y="1032986"/>
                </a:cubicBezTo>
                <a:lnTo>
                  <a:pt x="1298611" y="1023464"/>
                </a:lnTo>
                <a:cubicBezTo>
                  <a:pt x="1321583" y="987442"/>
                  <a:pt x="1373760" y="966390"/>
                  <a:pt x="1411097" y="992045"/>
                </a:cubicBezTo>
                <a:cubicBezTo>
                  <a:pt x="1462639" y="1016060"/>
                  <a:pt x="1444631" y="1105242"/>
                  <a:pt x="1391556" y="1114022"/>
                </a:cubicBezTo>
                <a:cubicBezTo>
                  <a:pt x="1290266" y="1129256"/>
                  <a:pt x="1165000" y="1089108"/>
                  <a:pt x="1129881" y="983159"/>
                </a:cubicBezTo>
                <a:cubicBezTo>
                  <a:pt x="1109813" y="909897"/>
                  <a:pt x="1153645" y="847057"/>
                  <a:pt x="1191353" y="789241"/>
                </a:cubicBezTo>
                <a:cubicBezTo>
                  <a:pt x="1224359" y="771787"/>
                  <a:pt x="1256836" y="751898"/>
                  <a:pt x="1293382" y="742429"/>
                </a:cubicBezTo>
                <a:cubicBezTo>
                  <a:pt x="1421817" y="697044"/>
                  <a:pt x="1551889" y="765280"/>
                  <a:pt x="1664746" y="821773"/>
                </a:cubicBezTo>
                <a:cubicBezTo>
                  <a:pt x="1834003" y="937244"/>
                  <a:pt x="2002148" y="1061392"/>
                  <a:pt x="2194441" y="1135973"/>
                </a:cubicBezTo>
                <a:cubicBezTo>
                  <a:pt x="2485583" y="1271441"/>
                  <a:pt x="2839673" y="1343962"/>
                  <a:pt x="3140164" y="1195219"/>
                </a:cubicBezTo>
                <a:cubicBezTo>
                  <a:pt x="3252067" y="1135180"/>
                  <a:pt x="3367458" y="1081649"/>
                  <a:pt x="3473814" y="1011934"/>
                </a:cubicBezTo>
                <a:lnTo>
                  <a:pt x="3473814" y="968453"/>
                </a:lnTo>
                <a:cubicBezTo>
                  <a:pt x="3258887" y="1076255"/>
                  <a:pt x="3035278" y="1198974"/>
                  <a:pt x="2787700" y="1192997"/>
                </a:cubicBezTo>
                <a:cubicBezTo>
                  <a:pt x="2495245" y="1196540"/>
                  <a:pt x="2215038" y="1066786"/>
                  <a:pt x="1999189" y="874774"/>
                </a:cubicBezTo>
                <a:cubicBezTo>
                  <a:pt x="1798515" y="677527"/>
                  <a:pt x="1541327" y="523653"/>
                  <a:pt x="1257736" y="493131"/>
                </a:cubicBezTo>
                <a:lnTo>
                  <a:pt x="1114512" y="493131"/>
                </a:lnTo>
                <a:cubicBezTo>
                  <a:pt x="935801" y="507678"/>
                  <a:pt x="771140" y="602996"/>
                  <a:pt x="651471" y="733702"/>
                </a:cubicBezTo>
                <a:cubicBezTo>
                  <a:pt x="603782" y="787390"/>
                  <a:pt x="571832" y="852453"/>
                  <a:pt x="527894" y="908998"/>
                </a:cubicBezTo>
                <a:cubicBezTo>
                  <a:pt x="475347" y="977551"/>
                  <a:pt x="429455" y="1061233"/>
                  <a:pt x="345961" y="1096144"/>
                </a:cubicBezTo>
                <a:cubicBezTo>
                  <a:pt x="288926" y="1111802"/>
                  <a:pt x="229251" y="1103762"/>
                  <a:pt x="171317" y="1097096"/>
                </a:cubicBezTo>
                <a:cubicBezTo>
                  <a:pt x="138628" y="1063084"/>
                  <a:pt x="120619" y="1013467"/>
                  <a:pt x="147183" y="969776"/>
                </a:cubicBezTo>
                <a:cubicBezTo>
                  <a:pt x="176123" y="931691"/>
                  <a:pt x="227719" y="947082"/>
                  <a:pt x="265215" y="960254"/>
                </a:cubicBezTo>
                <a:cubicBezTo>
                  <a:pt x="255289" y="989821"/>
                  <a:pt x="242352" y="1018290"/>
                  <a:pt x="226610" y="1045206"/>
                </a:cubicBezTo>
                <a:cubicBezTo>
                  <a:pt x="244988" y="1071652"/>
                  <a:pt x="278945" y="1073293"/>
                  <a:pt x="306776" y="1083290"/>
                </a:cubicBezTo>
                <a:cubicBezTo>
                  <a:pt x="395869" y="1023676"/>
                  <a:pt x="361910" y="849860"/>
                  <a:pt x="249055" y="842456"/>
                </a:cubicBezTo>
                <a:cubicBezTo>
                  <a:pt x="196192" y="839282"/>
                  <a:pt x="140265" y="837219"/>
                  <a:pt x="90412" y="858060"/>
                </a:cubicBezTo>
                <a:cubicBezTo>
                  <a:pt x="32848" y="894081"/>
                  <a:pt x="10615" y="968294"/>
                  <a:pt x="17850" y="1033145"/>
                </a:cubicBezTo>
                <a:cubicBezTo>
                  <a:pt x="26353" y="1096727"/>
                  <a:pt x="-25983" y="1166230"/>
                  <a:pt x="17481" y="1224099"/>
                </a:cubicBezTo>
                <a:cubicBezTo>
                  <a:pt x="56824" y="1273820"/>
                  <a:pt x="126957" y="1272762"/>
                  <a:pt x="183939" y="1285035"/>
                </a:cubicBezTo>
                <a:cubicBezTo>
                  <a:pt x="239813" y="1356974"/>
                  <a:pt x="334238" y="1371254"/>
                  <a:pt x="414984" y="1334652"/>
                </a:cubicBezTo>
                <a:cubicBezTo>
                  <a:pt x="463253" y="1300799"/>
                  <a:pt x="511469" y="1266785"/>
                  <a:pt x="557679" y="1230023"/>
                </a:cubicBezTo>
                <a:cubicBezTo>
                  <a:pt x="616720" y="1182787"/>
                  <a:pt x="697257" y="1185219"/>
                  <a:pt x="768710" y="1187812"/>
                </a:cubicBezTo>
                <a:cubicBezTo>
                  <a:pt x="849985" y="1192626"/>
                  <a:pt x="937387" y="1256788"/>
                  <a:pt x="925714" y="1346500"/>
                </a:cubicBezTo>
                <a:cubicBezTo>
                  <a:pt x="921068" y="1462183"/>
                  <a:pt x="760736" y="1507727"/>
                  <a:pt x="682788" y="1432773"/>
                </a:cubicBezTo>
                <a:cubicBezTo>
                  <a:pt x="653478" y="1404526"/>
                  <a:pt x="662561" y="1362527"/>
                  <a:pt x="663827" y="1326452"/>
                </a:cubicBezTo>
                <a:cubicBezTo>
                  <a:pt x="709668" y="1305082"/>
                  <a:pt x="758888" y="1285934"/>
                  <a:pt x="809532" y="1302650"/>
                </a:cubicBezTo>
                <a:cubicBezTo>
                  <a:pt x="776843" y="1316983"/>
                  <a:pt x="716745" y="1322750"/>
                  <a:pt x="732164" y="1373847"/>
                </a:cubicBezTo>
                <a:cubicBezTo>
                  <a:pt x="736601" y="1412354"/>
                  <a:pt x="788937" y="1414417"/>
                  <a:pt x="819197" y="1409922"/>
                </a:cubicBezTo>
                <a:cubicBezTo>
                  <a:pt x="866726" y="1390774"/>
                  <a:pt x="863557" y="1332430"/>
                  <a:pt x="865563" y="1290378"/>
                </a:cubicBezTo>
                <a:cubicBezTo>
                  <a:pt x="852204" y="1275567"/>
                  <a:pt x="838630" y="1260492"/>
                  <a:pt x="825480" y="1245417"/>
                </a:cubicBezTo>
                <a:cubicBezTo>
                  <a:pt x="748642" y="1220344"/>
                  <a:pt x="660713" y="1213678"/>
                  <a:pt x="584770" y="1245046"/>
                </a:cubicBezTo>
                <a:cubicBezTo>
                  <a:pt x="491825" y="1286833"/>
                  <a:pt x="469909" y="1417909"/>
                  <a:pt x="519075" y="1499740"/>
                </a:cubicBezTo>
                <a:cubicBezTo>
                  <a:pt x="551025" y="1557925"/>
                  <a:pt x="621157" y="1564960"/>
                  <a:pt x="678878" y="1579453"/>
                </a:cubicBezTo>
                <a:cubicBezTo>
                  <a:pt x="702115" y="1601194"/>
                  <a:pt x="725458" y="1622775"/>
                  <a:pt x="749012" y="1644347"/>
                </a:cubicBezTo>
                <a:moveTo>
                  <a:pt x="747744" y="1108787"/>
                </a:moveTo>
                <a:cubicBezTo>
                  <a:pt x="705731" y="1084038"/>
                  <a:pt x="675772" y="1043027"/>
                  <a:pt x="664936" y="995429"/>
                </a:cubicBezTo>
                <a:cubicBezTo>
                  <a:pt x="674073" y="971415"/>
                  <a:pt x="682945" y="947295"/>
                  <a:pt x="692240" y="923121"/>
                </a:cubicBezTo>
                <a:cubicBezTo>
                  <a:pt x="729895" y="869961"/>
                  <a:pt x="777582" y="825159"/>
                  <a:pt x="840322" y="803788"/>
                </a:cubicBezTo>
                <a:cubicBezTo>
                  <a:pt x="800448" y="834467"/>
                  <a:pt x="766862" y="872024"/>
                  <a:pt x="737869" y="912859"/>
                </a:cubicBezTo>
                <a:cubicBezTo>
                  <a:pt x="725088" y="968084"/>
                  <a:pt x="747374" y="1018123"/>
                  <a:pt x="782757" y="1059382"/>
                </a:cubicBezTo>
                <a:cubicBezTo>
                  <a:pt x="798389" y="1061602"/>
                  <a:pt x="813969" y="1063983"/>
                  <a:pt x="829547" y="1066417"/>
                </a:cubicBezTo>
                <a:cubicBezTo>
                  <a:pt x="829759" y="1050812"/>
                  <a:pt x="829917" y="1019762"/>
                  <a:pt x="830129" y="1004316"/>
                </a:cubicBezTo>
                <a:lnTo>
                  <a:pt x="841799" y="1004159"/>
                </a:lnTo>
                <a:cubicBezTo>
                  <a:pt x="847926" y="957663"/>
                  <a:pt x="892867" y="966602"/>
                  <a:pt x="928092" y="964380"/>
                </a:cubicBezTo>
                <a:cubicBezTo>
                  <a:pt x="953177" y="989452"/>
                  <a:pt x="975251" y="1017699"/>
                  <a:pt x="982328" y="1053034"/>
                </a:cubicBezTo>
                <a:cubicBezTo>
                  <a:pt x="957614" y="1083712"/>
                  <a:pt x="934059" y="1125342"/>
                  <a:pt x="888959" y="1124602"/>
                </a:cubicBezTo>
                <a:cubicBezTo>
                  <a:pt x="841429" y="1136503"/>
                  <a:pt x="793901" y="1118678"/>
                  <a:pt x="747744" y="1108787"/>
                </a:cubicBezTo>
                <a:close/>
                <a:moveTo>
                  <a:pt x="2957926" y="819392"/>
                </a:moveTo>
                <a:cubicBezTo>
                  <a:pt x="2908226" y="831401"/>
                  <a:pt x="2857899" y="821985"/>
                  <a:pt x="2809258" y="809872"/>
                </a:cubicBezTo>
                <a:cubicBezTo>
                  <a:pt x="2783271" y="782895"/>
                  <a:pt x="2757128" y="755600"/>
                  <a:pt x="2739177" y="722488"/>
                </a:cubicBezTo>
                <a:lnTo>
                  <a:pt x="2732043" y="720107"/>
                </a:lnTo>
                <a:cubicBezTo>
                  <a:pt x="2733885" y="714660"/>
                  <a:pt x="2737589" y="703920"/>
                  <a:pt x="2739549" y="698473"/>
                </a:cubicBezTo>
                <a:cubicBezTo>
                  <a:pt x="2676543" y="702968"/>
                  <a:pt x="2612008" y="679060"/>
                  <a:pt x="2574733" y="626534"/>
                </a:cubicBezTo>
                <a:cubicBezTo>
                  <a:pt x="2578789" y="591095"/>
                  <a:pt x="2578104" y="543912"/>
                  <a:pt x="2617083" y="527302"/>
                </a:cubicBezTo>
                <a:cubicBezTo>
                  <a:pt x="2681089" y="501964"/>
                  <a:pt x="2746310" y="543170"/>
                  <a:pt x="2810943" y="537458"/>
                </a:cubicBezTo>
                <a:cubicBezTo>
                  <a:pt x="2840830" y="535872"/>
                  <a:pt x="2839419" y="499532"/>
                  <a:pt x="2848022" y="478533"/>
                </a:cubicBezTo>
                <a:cubicBezTo>
                  <a:pt x="2823839" y="465995"/>
                  <a:pt x="2798224" y="454094"/>
                  <a:pt x="2770807" y="463351"/>
                </a:cubicBezTo>
                <a:cubicBezTo>
                  <a:pt x="2713876" y="498262"/>
                  <a:pt x="2644069" y="495512"/>
                  <a:pt x="2579632" y="494189"/>
                </a:cubicBezTo>
                <a:cubicBezTo>
                  <a:pt x="2570127" y="533173"/>
                  <a:pt x="2549961" y="567927"/>
                  <a:pt x="2526973" y="600403"/>
                </a:cubicBezTo>
                <a:cubicBezTo>
                  <a:pt x="2498459" y="611988"/>
                  <a:pt x="2470218" y="626271"/>
                  <a:pt x="2438941" y="629127"/>
                </a:cubicBezTo>
                <a:cubicBezTo>
                  <a:pt x="2391946" y="637008"/>
                  <a:pt x="2347224" y="615797"/>
                  <a:pt x="2305814" y="596277"/>
                </a:cubicBezTo>
                <a:cubicBezTo>
                  <a:pt x="2296525" y="575737"/>
                  <a:pt x="2286785" y="555401"/>
                  <a:pt x="2276614" y="535289"/>
                </a:cubicBezTo>
                <a:cubicBezTo>
                  <a:pt x="2279083" y="479432"/>
                  <a:pt x="2329253" y="452031"/>
                  <a:pt x="2376150" y="436797"/>
                </a:cubicBezTo>
                <a:cubicBezTo>
                  <a:pt x="2386615" y="438966"/>
                  <a:pt x="2407467" y="443304"/>
                  <a:pt x="2417873" y="445577"/>
                </a:cubicBezTo>
                <a:cubicBezTo>
                  <a:pt x="2439372" y="464515"/>
                  <a:pt x="2458695" y="485778"/>
                  <a:pt x="2471375" y="511698"/>
                </a:cubicBezTo>
                <a:lnTo>
                  <a:pt x="2477862" y="483980"/>
                </a:lnTo>
                <a:cubicBezTo>
                  <a:pt x="2463712" y="398818"/>
                  <a:pt x="2367821" y="367768"/>
                  <a:pt x="2292350" y="378188"/>
                </a:cubicBezTo>
                <a:cubicBezTo>
                  <a:pt x="2199771" y="390513"/>
                  <a:pt x="2107623" y="405959"/>
                  <a:pt x="2014397" y="411883"/>
                </a:cubicBezTo>
                <a:cubicBezTo>
                  <a:pt x="1973575" y="408203"/>
                  <a:pt x="1932912" y="402856"/>
                  <a:pt x="1892517" y="395856"/>
                </a:cubicBezTo>
                <a:lnTo>
                  <a:pt x="1899753" y="376073"/>
                </a:lnTo>
                <a:cubicBezTo>
                  <a:pt x="2019747" y="391096"/>
                  <a:pt x="2137078" y="355602"/>
                  <a:pt x="2247824" y="313919"/>
                </a:cubicBezTo>
                <a:cubicBezTo>
                  <a:pt x="2306970" y="309899"/>
                  <a:pt x="2366273" y="310005"/>
                  <a:pt x="2425007" y="317886"/>
                </a:cubicBezTo>
                <a:cubicBezTo>
                  <a:pt x="2438843" y="286864"/>
                  <a:pt x="2455736" y="257306"/>
                  <a:pt x="2475432" y="229656"/>
                </a:cubicBezTo>
                <a:cubicBezTo>
                  <a:pt x="2542299" y="184590"/>
                  <a:pt x="2633350" y="196385"/>
                  <a:pt x="2693808" y="247007"/>
                </a:cubicBezTo>
                <a:cubicBezTo>
                  <a:pt x="2700314" y="261764"/>
                  <a:pt x="2707233" y="276311"/>
                  <a:pt x="2714248" y="290804"/>
                </a:cubicBezTo>
                <a:cubicBezTo>
                  <a:pt x="2711289" y="312431"/>
                  <a:pt x="2707997" y="334016"/>
                  <a:pt x="2704430" y="355549"/>
                </a:cubicBezTo>
                <a:lnTo>
                  <a:pt x="2676327" y="343648"/>
                </a:lnTo>
                <a:cubicBezTo>
                  <a:pt x="2665764" y="317199"/>
                  <a:pt x="2634290" y="296781"/>
                  <a:pt x="2606618" y="308737"/>
                </a:cubicBezTo>
                <a:cubicBezTo>
                  <a:pt x="2569716" y="317835"/>
                  <a:pt x="2570186" y="378453"/>
                  <a:pt x="2603875" y="390937"/>
                </a:cubicBezTo>
                <a:cubicBezTo>
                  <a:pt x="2668409" y="413787"/>
                  <a:pt x="2755600" y="403578"/>
                  <a:pt x="2792032" y="338835"/>
                </a:cubicBezTo>
                <a:cubicBezTo>
                  <a:pt x="2814490" y="293556"/>
                  <a:pt x="2793737" y="246901"/>
                  <a:pt x="2776353" y="204319"/>
                </a:cubicBezTo>
                <a:cubicBezTo>
                  <a:pt x="2756913" y="188716"/>
                  <a:pt x="2738118" y="171524"/>
                  <a:pt x="2715366" y="160681"/>
                </a:cubicBezTo>
                <a:cubicBezTo>
                  <a:pt x="2636936" y="114662"/>
                  <a:pt x="2542985" y="142644"/>
                  <a:pt x="2461870" y="165176"/>
                </a:cubicBezTo>
                <a:cubicBezTo>
                  <a:pt x="2336229" y="218972"/>
                  <a:pt x="2210217" y="278639"/>
                  <a:pt x="2074758" y="302760"/>
                </a:cubicBezTo>
                <a:cubicBezTo>
                  <a:pt x="1866693" y="354120"/>
                  <a:pt x="1625348" y="356289"/>
                  <a:pt x="1447167" y="220770"/>
                </a:cubicBezTo>
                <a:cubicBezTo>
                  <a:pt x="1381417" y="167292"/>
                  <a:pt x="1312499" y="117571"/>
                  <a:pt x="1251610" y="58434"/>
                </a:cubicBezTo>
                <a:lnTo>
                  <a:pt x="1257154" y="30028"/>
                </a:lnTo>
                <a:cubicBezTo>
                  <a:pt x="1384374" y="127886"/>
                  <a:pt x="1515398" y="236586"/>
                  <a:pt x="1678529" y="264357"/>
                </a:cubicBezTo>
                <a:cubicBezTo>
                  <a:pt x="1869809" y="303975"/>
                  <a:pt x="2070015" y="254941"/>
                  <a:pt x="2235831" y="157083"/>
                </a:cubicBezTo>
                <a:cubicBezTo>
                  <a:pt x="2392377" y="53831"/>
                  <a:pt x="2580534" y="-13875"/>
                  <a:pt x="2770337" y="2416"/>
                </a:cubicBezTo>
                <a:lnTo>
                  <a:pt x="2864288" y="20718"/>
                </a:lnTo>
                <a:cubicBezTo>
                  <a:pt x="2979620" y="52985"/>
                  <a:pt x="3075413" y="136295"/>
                  <a:pt x="3137322" y="236957"/>
                </a:cubicBezTo>
                <a:cubicBezTo>
                  <a:pt x="3161819" y="278109"/>
                  <a:pt x="3174499" y="324711"/>
                  <a:pt x="3196135" y="367238"/>
                </a:cubicBezTo>
                <a:cubicBezTo>
                  <a:pt x="3221925" y="418759"/>
                  <a:pt x="3241347" y="479220"/>
                  <a:pt x="3291673" y="512703"/>
                </a:cubicBezTo>
                <a:cubicBezTo>
                  <a:pt x="3327067" y="530158"/>
                  <a:pt x="3367203" y="532592"/>
                  <a:pt x="3406065" y="535607"/>
                </a:cubicBezTo>
                <a:cubicBezTo>
                  <a:pt x="3431777" y="517622"/>
                  <a:pt x="3449905" y="487472"/>
                  <a:pt x="3438009" y="455523"/>
                </a:cubicBezTo>
                <a:cubicBezTo>
                  <a:pt x="3423860" y="426959"/>
                  <a:pt x="3388055" y="430449"/>
                  <a:pt x="3361813" y="434259"/>
                </a:cubicBezTo>
                <a:cubicBezTo>
                  <a:pt x="3364773" y="454887"/>
                  <a:pt x="3369319" y="475147"/>
                  <a:pt x="3376394" y="494666"/>
                </a:cubicBezTo>
                <a:cubicBezTo>
                  <a:pt x="3360971" y="509582"/>
                  <a:pt x="3338512" y="506302"/>
                  <a:pt x="3318973" y="509370"/>
                </a:cubicBezTo>
                <a:cubicBezTo>
                  <a:pt x="3268117" y="459013"/>
                  <a:pt x="3312427" y="349784"/>
                  <a:pt x="3387369" y="359357"/>
                </a:cubicBezTo>
                <a:cubicBezTo>
                  <a:pt x="3422429" y="364013"/>
                  <a:pt x="3459292" y="369831"/>
                  <a:pt x="3489394" y="389773"/>
                </a:cubicBezTo>
                <a:cubicBezTo>
                  <a:pt x="3522573" y="420716"/>
                  <a:pt x="3527747" y="471973"/>
                  <a:pt x="3514754" y="513443"/>
                </a:cubicBezTo>
                <a:cubicBezTo>
                  <a:pt x="3501133" y="553909"/>
                  <a:pt x="3526630" y="606011"/>
                  <a:pt x="3490825" y="638225"/>
                </a:cubicBezTo>
                <a:cubicBezTo>
                  <a:pt x="3458724" y="665730"/>
                  <a:pt x="3412885" y="656050"/>
                  <a:pt x="3373964" y="656790"/>
                </a:cubicBezTo>
                <a:cubicBezTo>
                  <a:pt x="3328223" y="696675"/>
                  <a:pt x="3264472" y="693923"/>
                  <a:pt x="3216164" y="659699"/>
                </a:cubicBezTo>
                <a:cubicBezTo>
                  <a:pt x="3188531" y="631661"/>
                  <a:pt x="3161761" y="602784"/>
                  <a:pt x="3135892" y="573111"/>
                </a:cubicBezTo>
                <a:cubicBezTo>
                  <a:pt x="3103144" y="534761"/>
                  <a:pt x="3050074" y="526032"/>
                  <a:pt x="3002863" y="518627"/>
                </a:cubicBezTo>
                <a:cubicBezTo>
                  <a:pt x="2948989" y="511433"/>
                  <a:pt x="2883513" y="542165"/>
                  <a:pt x="2879809" y="602307"/>
                </a:cubicBezTo>
                <a:cubicBezTo>
                  <a:pt x="2868188" y="678426"/>
                  <a:pt x="2967587" y="728624"/>
                  <a:pt x="3028164" y="689640"/>
                </a:cubicBezTo>
                <a:cubicBezTo>
                  <a:pt x="3050975" y="674934"/>
                  <a:pt x="3050328" y="646318"/>
                  <a:pt x="3054032" y="622620"/>
                </a:cubicBezTo>
                <a:cubicBezTo>
                  <a:pt x="3026733" y="602784"/>
                  <a:pt x="2996886" y="584007"/>
                  <a:pt x="2961551" y="588449"/>
                </a:cubicBezTo>
                <a:cubicBezTo>
                  <a:pt x="2981090" y="601991"/>
                  <a:pt x="3019854" y="613416"/>
                  <a:pt x="3003274" y="644836"/>
                </a:cubicBezTo>
                <a:cubicBezTo>
                  <a:pt x="2995455" y="669434"/>
                  <a:pt x="2960865" y="664091"/>
                  <a:pt x="2941601" y="657320"/>
                </a:cubicBezTo>
                <a:cubicBezTo>
                  <a:pt x="2912929" y="638753"/>
                  <a:pt x="2922376" y="600986"/>
                  <a:pt x="2926334" y="573321"/>
                </a:cubicBezTo>
                <a:cubicBezTo>
                  <a:pt x="2936995" y="565280"/>
                  <a:pt x="2947774" y="557187"/>
                  <a:pt x="2958337" y="548990"/>
                </a:cubicBezTo>
                <a:cubicBezTo>
                  <a:pt x="3011897" y="542430"/>
                  <a:pt x="3070396" y="549306"/>
                  <a:pt x="3116235" y="579510"/>
                </a:cubicBezTo>
                <a:cubicBezTo>
                  <a:pt x="3171853" y="618653"/>
                  <a:pt x="3169580" y="707094"/>
                  <a:pt x="3127014" y="754277"/>
                </a:cubicBezTo>
                <a:cubicBezTo>
                  <a:pt x="3098715" y="788185"/>
                  <a:pt x="3051818" y="783900"/>
                  <a:pt x="3012093" y="785963"/>
                </a:cubicBezTo>
                <a:cubicBezTo>
                  <a:pt x="2994142" y="797228"/>
                  <a:pt x="2976092" y="808286"/>
                  <a:pt x="2957926" y="819392"/>
                </a:cubicBezTo>
                <a:moveTo>
                  <a:pt x="3026615" y="469697"/>
                </a:moveTo>
                <a:cubicBezTo>
                  <a:pt x="3057266" y="458927"/>
                  <a:pt x="3082116" y="435959"/>
                  <a:pt x="3095285" y="406224"/>
                </a:cubicBezTo>
                <a:cubicBezTo>
                  <a:pt x="3092365" y="389349"/>
                  <a:pt x="3089563" y="372422"/>
                  <a:pt x="3086564" y="355443"/>
                </a:cubicBezTo>
                <a:cubicBezTo>
                  <a:pt x="3068613" y="315929"/>
                  <a:pt x="3042999" y="280597"/>
                  <a:pt x="3004607" y="258643"/>
                </a:cubicBezTo>
                <a:cubicBezTo>
                  <a:pt x="3026498" y="283918"/>
                  <a:pt x="3044469" y="312339"/>
                  <a:pt x="3057932" y="342961"/>
                </a:cubicBezTo>
                <a:cubicBezTo>
                  <a:pt x="3059304" y="380675"/>
                  <a:pt x="3038393" y="410507"/>
                  <a:pt x="3009879" y="432883"/>
                </a:cubicBezTo>
                <a:cubicBezTo>
                  <a:pt x="2999374" y="432380"/>
                  <a:pt x="2988870" y="431940"/>
                  <a:pt x="2978346" y="431560"/>
                </a:cubicBezTo>
                <a:cubicBezTo>
                  <a:pt x="2980208" y="421352"/>
                  <a:pt x="2984049" y="401040"/>
                  <a:pt x="2985852" y="390937"/>
                </a:cubicBezTo>
                <a:lnTo>
                  <a:pt x="2978248" y="389349"/>
                </a:lnTo>
                <a:cubicBezTo>
                  <a:pt x="2980090" y="358140"/>
                  <a:pt x="2949518" y="358299"/>
                  <a:pt x="2926707" y="352322"/>
                </a:cubicBezTo>
                <a:cubicBezTo>
                  <a:pt x="2907050" y="365546"/>
                  <a:pt x="2889001" y="381152"/>
                  <a:pt x="2879907" y="403313"/>
                </a:cubicBezTo>
                <a:cubicBezTo>
                  <a:pt x="2892215" y="426535"/>
                  <a:pt x="2902366" y="456738"/>
                  <a:pt x="2932037" y="462028"/>
                </a:cubicBezTo>
                <a:cubicBezTo>
                  <a:pt x="2961669" y="475781"/>
                  <a:pt x="2995102" y="470227"/>
                  <a:pt x="3026615" y="469697"/>
                </a:cubicBezTo>
                <a:close/>
              </a:path>
            </a:pathLst>
          </a:custGeom>
          <a:solidFill>
            <a:schemeClr val="accent2"/>
          </a:solidFill>
          <a:ln w="1957" cap="flat">
            <a:noFill/>
            <a:prstDash val="solid"/>
            <a:miter/>
          </a:ln>
        </p:spPr>
        <p:txBody>
          <a:bodyPr rtlCol="0" anchor="ctr"/>
          <a:p>
            <a:endParaRPr lang="zh-CN" altLang="en-US"/>
          </a:p>
        </p:txBody>
      </p:sp>
      <p:sp>
        <p:nvSpPr>
          <p:cNvPr id="1048675" name="图形 82"/>
          <p:cNvSpPr/>
          <p:nvPr/>
        </p:nvSpPr>
        <p:spPr>
          <a:xfrm flipH="1" flipV="1">
            <a:off x="170121" y="4758146"/>
            <a:ext cx="3521328" cy="1674628"/>
          </a:xfrm>
          <a:custGeom>
            <a:avLst/>
            <a:gdLst>
              <a:gd name="connsiteX0" fmla="*/ 749065 w 3521328"/>
              <a:gd name="connsiteY0" fmla="*/ 1644347 h 1674628"/>
              <a:gd name="connsiteX1" fmla="*/ 970340 w 3521328"/>
              <a:gd name="connsiteY1" fmla="*/ 1672927 h 1674628"/>
              <a:gd name="connsiteX2" fmla="*/ 1098142 w 3521328"/>
              <a:gd name="connsiteY2" fmla="*/ 1564218 h 1674628"/>
              <a:gd name="connsiteX3" fmla="*/ 1109286 w 3521328"/>
              <a:gd name="connsiteY3" fmla="*/ 1562738 h 1674628"/>
              <a:gd name="connsiteX4" fmla="*/ 1104478 w 3521328"/>
              <a:gd name="connsiteY4" fmla="*/ 1528727 h 1674628"/>
              <a:gd name="connsiteX5" fmla="*/ 1367263 w 3521328"/>
              <a:gd name="connsiteY5" fmla="*/ 1470011 h 1674628"/>
              <a:gd name="connsiteX6" fmla="*/ 1333306 w 3521328"/>
              <a:gd name="connsiteY6" fmla="*/ 1311430 h 1674628"/>
              <a:gd name="connsiteX7" fmla="*/ 1045489 w 3521328"/>
              <a:gd name="connsiteY7" fmla="*/ 1270699 h 1674628"/>
              <a:gd name="connsiteX8" fmla="*/ 1007784 w 3521328"/>
              <a:gd name="connsiteY8" fmla="*/ 1173108 h 1674628"/>
              <a:gd name="connsiteX9" fmla="*/ 1125656 w 3521328"/>
              <a:gd name="connsiteY9" fmla="*/ 1172949 h 1674628"/>
              <a:gd name="connsiteX10" fmla="*/ 1397683 w 3521328"/>
              <a:gd name="connsiteY10" fmla="*/ 1273292 h 1674628"/>
              <a:gd name="connsiteX11" fmla="*/ 1444842 w 3521328"/>
              <a:gd name="connsiteY11" fmla="*/ 1445045 h 1674628"/>
              <a:gd name="connsiteX12" fmla="*/ 1566042 w 3521328"/>
              <a:gd name="connsiteY12" fmla="*/ 1512752 h 1674628"/>
              <a:gd name="connsiteX13" fmla="*/ 1771106 w 3521328"/>
              <a:gd name="connsiteY13" fmla="*/ 1502490 h 1674628"/>
              <a:gd name="connsiteX14" fmla="*/ 1831416 w 3521328"/>
              <a:gd name="connsiteY14" fmla="*/ 1420924 h 1674628"/>
              <a:gd name="connsiteX15" fmla="*/ 1713173 w 3521328"/>
              <a:gd name="connsiteY15" fmla="*/ 1247109 h 1674628"/>
              <a:gd name="connsiteX16" fmla="*/ 1649324 w 3521328"/>
              <a:gd name="connsiteY16" fmla="*/ 1248008 h 1674628"/>
              <a:gd name="connsiteX17" fmla="*/ 1551889 w 3521328"/>
              <a:gd name="connsiteY17" fmla="*/ 1330207 h 1674628"/>
              <a:gd name="connsiteX18" fmla="*/ 1550252 w 3521328"/>
              <a:gd name="connsiteY18" fmla="*/ 1287416 h 1674628"/>
              <a:gd name="connsiteX19" fmla="*/ 1853120 w 3521328"/>
              <a:gd name="connsiteY19" fmla="*/ 1184638 h 1674628"/>
              <a:gd name="connsiteX20" fmla="*/ 2251940 w 3521328"/>
              <a:gd name="connsiteY20" fmla="*/ 1314233 h 1674628"/>
              <a:gd name="connsiteX21" fmla="*/ 2435668 w 3521328"/>
              <a:gd name="connsiteY21" fmla="*/ 1325553 h 1674628"/>
              <a:gd name="connsiteX22" fmla="*/ 2430651 w 3521328"/>
              <a:gd name="connsiteY22" fmla="*/ 1294345 h 1674628"/>
              <a:gd name="connsiteX23" fmla="*/ 1936826 w 3521328"/>
              <a:gd name="connsiteY23" fmla="*/ 1102651 h 1674628"/>
              <a:gd name="connsiteX24" fmla="*/ 1675307 w 3521328"/>
              <a:gd name="connsiteY24" fmla="*/ 1057688 h 1674628"/>
              <a:gd name="connsiteX25" fmla="*/ 1626352 w 3521328"/>
              <a:gd name="connsiteY25" fmla="*/ 913071 h 1674628"/>
              <a:gd name="connsiteX26" fmla="*/ 1300459 w 3521328"/>
              <a:gd name="connsiteY26" fmla="*/ 875885 h 1674628"/>
              <a:gd name="connsiteX27" fmla="*/ 1257946 w 3521328"/>
              <a:gd name="connsiteY27" fmla="*/ 934600 h 1674628"/>
              <a:gd name="connsiteX28" fmla="*/ 1253879 w 3521328"/>
              <a:gd name="connsiteY28" fmla="*/ 1032986 h 1674628"/>
              <a:gd name="connsiteX29" fmla="*/ 1298611 w 3521328"/>
              <a:gd name="connsiteY29" fmla="*/ 1023464 h 1674628"/>
              <a:gd name="connsiteX30" fmla="*/ 1411097 w 3521328"/>
              <a:gd name="connsiteY30" fmla="*/ 992045 h 1674628"/>
              <a:gd name="connsiteX31" fmla="*/ 1391556 w 3521328"/>
              <a:gd name="connsiteY31" fmla="*/ 1114022 h 1674628"/>
              <a:gd name="connsiteX32" fmla="*/ 1129881 w 3521328"/>
              <a:gd name="connsiteY32" fmla="*/ 983159 h 1674628"/>
              <a:gd name="connsiteX33" fmla="*/ 1191353 w 3521328"/>
              <a:gd name="connsiteY33" fmla="*/ 789241 h 1674628"/>
              <a:gd name="connsiteX34" fmla="*/ 1293382 w 3521328"/>
              <a:gd name="connsiteY34" fmla="*/ 742429 h 1674628"/>
              <a:gd name="connsiteX35" fmla="*/ 1664746 w 3521328"/>
              <a:gd name="connsiteY35" fmla="*/ 821773 h 1674628"/>
              <a:gd name="connsiteX36" fmla="*/ 2194441 w 3521328"/>
              <a:gd name="connsiteY36" fmla="*/ 1135973 h 1674628"/>
              <a:gd name="connsiteX37" fmla="*/ 3140164 w 3521328"/>
              <a:gd name="connsiteY37" fmla="*/ 1195219 h 1674628"/>
              <a:gd name="connsiteX38" fmla="*/ 3473814 w 3521328"/>
              <a:gd name="connsiteY38" fmla="*/ 1011934 h 1674628"/>
              <a:gd name="connsiteX39" fmla="*/ 3473814 w 3521328"/>
              <a:gd name="connsiteY39" fmla="*/ 968453 h 1674628"/>
              <a:gd name="connsiteX40" fmla="*/ 2787700 w 3521328"/>
              <a:gd name="connsiteY40" fmla="*/ 1192997 h 1674628"/>
              <a:gd name="connsiteX41" fmla="*/ 1999189 w 3521328"/>
              <a:gd name="connsiteY41" fmla="*/ 874774 h 1674628"/>
              <a:gd name="connsiteX42" fmla="*/ 1257736 w 3521328"/>
              <a:gd name="connsiteY42" fmla="*/ 493131 h 1674628"/>
              <a:gd name="connsiteX43" fmla="*/ 1114512 w 3521328"/>
              <a:gd name="connsiteY43" fmla="*/ 493131 h 1674628"/>
              <a:gd name="connsiteX44" fmla="*/ 651471 w 3521328"/>
              <a:gd name="connsiteY44" fmla="*/ 733702 h 1674628"/>
              <a:gd name="connsiteX45" fmla="*/ 527894 w 3521328"/>
              <a:gd name="connsiteY45" fmla="*/ 908998 h 1674628"/>
              <a:gd name="connsiteX46" fmla="*/ 345961 w 3521328"/>
              <a:gd name="connsiteY46" fmla="*/ 1096144 h 1674628"/>
              <a:gd name="connsiteX47" fmla="*/ 171317 w 3521328"/>
              <a:gd name="connsiteY47" fmla="*/ 1097096 h 1674628"/>
              <a:gd name="connsiteX48" fmla="*/ 147183 w 3521328"/>
              <a:gd name="connsiteY48" fmla="*/ 969776 h 1674628"/>
              <a:gd name="connsiteX49" fmla="*/ 265215 w 3521328"/>
              <a:gd name="connsiteY49" fmla="*/ 960254 h 1674628"/>
              <a:gd name="connsiteX50" fmla="*/ 226610 w 3521328"/>
              <a:gd name="connsiteY50" fmla="*/ 1045206 h 1674628"/>
              <a:gd name="connsiteX51" fmla="*/ 306776 w 3521328"/>
              <a:gd name="connsiteY51" fmla="*/ 1083290 h 1674628"/>
              <a:gd name="connsiteX52" fmla="*/ 249055 w 3521328"/>
              <a:gd name="connsiteY52" fmla="*/ 842456 h 1674628"/>
              <a:gd name="connsiteX53" fmla="*/ 90412 w 3521328"/>
              <a:gd name="connsiteY53" fmla="*/ 858060 h 1674628"/>
              <a:gd name="connsiteX54" fmla="*/ 17850 w 3521328"/>
              <a:gd name="connsiteY54" fmla="*/ 1033145 h 1674628"/>
              <a:gd name="connsiteX55" fmla="*/ 17481 w 3521328"/>
              <a:gd name="connsiteY55" fmla="*/ 1224099 h 1674628"/>
              <a:gd name="connsiteX56" fmla="*/ 183939 w 3521328"/>
              <a:gd name="connsiteY56" fmla="*/ 1285035 h 1674628"/>
              <a:gd name="connsiteX57" fmla="*/ 414984 w 3521328"/>
              <a:gd name="connsiteY57" fmla="*/ 1334652 h 1674628"/>
              <a:gd name="connsiteX58" fmla="*/ 557679 w 3521328"/>
              <a:gd name="connsiteY58" fmla="*/ 1230023 h 1674628"/>
              <a:gd name="connsiteX59" fmla="*/ 768710 w 3521328"/>
              <a:gd name="connsiteY59" fmla="*/ 1187812 h 1674628"/>
              <a:gd name="connsiteX60" fmla="*/ 925714 w 3521328"/>
              <a:gd name="connsiteY60" fmla="*/ 1346500 h 1674628"/>
              <a:gd name="connsiteX61" fmla="*/ 682788 w 3521328"/>
              <a:gd name="connsiteY61" fmla="*/ 1432773 h 1674628"/>
              <a:gd name="connsiteX62" fmla="*/ 663827 w 3521328"/>
              <a:gd name="connsiteY62" fmla="*/ 1326452 h 1674628"/>
              <a:gd name="connsiteX63" fmla="*/ 809532 w 3521328"/>
              <a:gd name="connsiteY63" fmla="*/ 1302650 h 1674628"/>
              <a:gd name="connsiteX64" fmla="*/ 732164 w 3521328"/>
              <a:gd name="connsiteY64" fmla="*/ 1373847 h 1674628"/>
              <a:gd name="connsiteX65" fmla="*/ 819197 w 3521328"/>
              <a:gd name="connsiteY65" fmla="*/ 1409922 h 1674628"/>
              <a:gd name="connsiteX66" fmla="*/ 865563 w 3521328"/>
              <a:gd name="connsiteY66" fmla="*/ 1290378 h 1674628"/>
              <a:gd name="connsiteX67" fmla="*/ 825480 w 3521328"/>
              <a:gd name="connsiteY67" fmla="*/ 1245417 h 1674628"/>
              <a:gd name="connsiteX68" fmla="*/ 584770 w 3521328"/>
              <a:gd name="connsiteY68" fmla="*/ 1245046 h 1674628"/>
              <a:gd name="connsiteX69" fmla="*/ 519075 w 3521328"/>
              <a:gd name="connsiteY69" fmla="*/ 1499740 h 1674628"/>
              <a:gd name="connsiteX70" fmla="*/ 678878 w 3521328"/>
              <a:gd name="connsiteY70" fmla="*/ 1579453 h 1674628"/>
              <a:gd name="connsiteX71" fmla="*/ 749012 w 3521328"/>
              <a:gd name="connsiteY71" fmla="*/ 1644347 h 1674628"/>
              <a:gd name="connsiteX72" fmla="*/ 747744 w 3521328"/>
              <a:gd name="connsiteY72" fmla="*/ 1108787 h 1674628"/>
              <a:gd name="connsiteX73" fmla="*/ 664936 w 3521328"/>
              <a:gd name="connsiteY73" fmla="*/ 995429 h 1674628"/>
              <a:gd name="connsiteX74" fmla="*/ 692240 w 3521328"/>
              <a:gd name="connsiteY74" fmla="*/ 923121 h 1674628"/>
              <a:gd name="connsiteX75" fmla="*/ 840322 w 3521328"/>
              <a:gd name="connsiteY75" fmla="*/ 803788 h 1674628"/>
              <a:gd name="connsiteX76" fmla="*/ 737869 w 3521328"/>
              <a:gd name="connsiteY76" fmla="*/ 912859 h 1674628"/>
              <a:gd name="connsiteX77" fmla="*/ 782757 w 3521328"/>
              <a:gd name="connsiteY77" fmla="*/ 1059382 h 1674628"/>
              <a:gd name="connsiteX78" fmla="*/ 829547 w 3521328"/>
              <a:gd name="connsiteY78" fmla="*/ 1066417 h 1674628"/>
              <a:gd name="connsiteX79" fmla="*/ 830129 w 3521328"/>
              <a:gd name="connsiteY79" fmla="*/ 1004316 h 1674628"/>
              <a:gd name="connsiteX80" fmla="*/ 841799 w 3521328"/>
              <a:gd name="connsiteY80" fmla="*/ 1004159 h 1674628"/>
              <a:gd name="connsiteX81" fmla="*/ 928092 w 3521328"/>
              <a:gd name="connsiteY81" fmla="*/ 964380 h 1674628"/>
              <a:gd name="connsiteX82" fmla="*/ 982328 w 3521328"/>
              <a:gd name="connsiteY82" fmla="*/ 1053034 h 1674628"/>
              <a:gd name="connsiteX83" fmla="*/ 888959 w 3521328"/>
              <a:gd name="connsiteY83" fmla="*/ 1124602 h 1674628"/>
              <a:gd name="connsiteX84" fmla="*/ 747744 w 3521328"/>
              <a:gd name="connsiteY84" fmla="*/ 1108787 h 1674628"/>
              <a:gd name="connsiteX85" fmla="*/ 2957926 w 3521328"/>
              <a:gd name="connsiteY85" fmla="*/ 819392 h 1674628"/>
              <a:gd name="connsiteX86" fmla="*/ 2809258 w 3521328"/>
              <a:gd name="connsiteY86" fmla="*/ 809872 h 1674628"/>
              <a:gd name="connsiteX87" fmla="*/ 2739177 w 3521328"/>
              <a:gd name="connsiteY87" fmla="*/ 722488 h 1674628"/>
              <a:gd name="connsiteX88" fmla="*/ 2732043 w 3521328"/>
              <a:gd name="connsiteY88" fmla="*/ 720107 h 1674628"/>
              <a:gd name="connsiteX89" fmla="*/ 2739549 w 3521328"/>
              <a:gd name="connsiteY89" fmla="*/ 698473 h 1674628"/>
              <a:gd name="connsiteX90" fmla="*/ 2574733 w 3521328"/>
              <a:gd name="connsiteY90" fmla="*/ 626534 h 1674628"/>
              <a:gd name="connsiteX91" fmla="*/ 2617083 w 3521328"/>
              <a:gd name="connsiteY91" fmla="*/ 527302 h 1674628"/>
              <a:gd name="connsiteX92" fmla="*/ 2810943 w 3521328"/>
              <a:gd name="connsiteY92" fmla="*/ 537458 h 1674628"/>
              <a:gd name="connsiteX93" fmla="*/ 2848022 w 3521328"/>
              <a:gd name="connsiteY93" fmla="*/ 478533 h 1674628"/>
              <a:gd name="connsiteX94" fmla="*/ 2770807 w 3521328"/>
              <a:gd name="connsiteY94" fmla="*/ 463351 h 1674628"/>
              <a:gd name="connsiteX95" fmla="*/ 2579632 w 3521328"/>
              <a:gd name="connsiteY95" fmla="*/ 494189 h 1674628"/>
              <a:gd name="connsiteX96" fmla="*/ 2526973 w 3521328"/>
              <a:gd name="connsiteY96" fmla="*/ 600403 h 1674628"/>
              <a:gd name="connsiteX97" fmla="*/ 2438941 w 3521328"/>
              <a:gd name="connsiteY97" fmla="*/ 629127 h 1674628"/>
              <a:gd name="connsiteX98" fmla="*/ 2305814 w 3521328"/>
              <a:gd name="connsiteY98" fmla="*/ 596277 h 1674628"/>
              <a:gd name="connsiteX99" fmla="*/ 2276614 w 3521328"/>
              <a:gd name="connsiteY99" fmla="*/ 535289 h 1674628"/>
              <a:gd name="connsiteX100" fmla="*/ 2376150 w 3521328"/>
              <a:gd name="connsiteY100" fmla="*/ 436797 h 1674628"/>
              <a:gd name="connsiteX101" fmla="*/ 2417873 w 3521328"/>
              <a:gd name="connsiteY101" fmla="*/ 445577 h 1674628"/>
              <a:gd name="connsiteX102" fmla="*/ 2471375 w 3521328"/>
              <a:gd name="connsiteY102" fmla="*/ 511698 h 1674628"/>
              <a:gd name="connsiteX103" fmla="*/ 2477862 w 3521328"/>
              <a:gd name="connsiteY103" fmla="*/ 483980 h 1674628"/>
              <a:gd name="connsiteX104" fmla="*/ 2292350 w 3521328"/>
              <a:gd name="connsiteY104" fmla="*/ 378188 h 1674628"/>
              <a:gd name="connsiteX105" fmla="*/ 2014397 w 3521328"/>
              <a:gd name="connsiteY105" fmla="*/ 411883 h 1674628"/>
              <a:gd name="connsiteX106" fmla="*/ 1892517 w 3521328"/>
              <a:gd name="connsiteY106" fmla="*/ 395856 h 1674628"/>
              <a:gd name="connsiteX107" fmla="*/ 1899753 w 3521328"/>
              <a:gd name="connsiteY107" fmla="*/ 376073 h 1674628"/>
              <a:gd name="connsiteX108" fmla="*/ 2247824 w 3521328"/>
              <a:gd name="connsiteY108" fmla="*/ 313919 h 1674628"/>
              <a:gd name="connsiteX109" fmla="*/ 2425007 w 3521328"/>
              <a:gd name="connsiteY109" fmla="*/ 317886 h 1674628"/>
              <a:gd name="connsiteX110" fmla="*/ 2475432 w 3521328"/>
              <a:gd name="connsiteY110" fmla="*/ 229656 h 1674628"/>
              <a:gd name="connsiteX111" fmla="*/ 2693808 w 3521328"/>
              <a:gd name="connsiteY111" fmla="*/ 247007 h 1674628"/>
              <a:gd name="connsiteX112" fmla="*/ 2714248 w 3521328"/>
              <a:gd name="connsiteY112" fmla="*/ 290804 h 1674628"/>
              <a:gd name="connsiteX113" fmla="*/ 2704430 w 3521328"/>
              <a:gd name="connsiteY113" fmla="*/ 355549 h 1674628"/>
              <a:gd name="connsiteX114" fmla="*/ 2676327 w 3521328"/>
              <a:gd name="connsiteY114" fmla="*/ 343648 h 1674628"/>
              <a:gd name="connsiteX115" fmla="*/ 2606618 w 3521328"/>
              <a:gd name="connsiteY115" fmla="*/ 308737 h 1674628"/>
              <a:gd name="connsiteX116" fmla="*/ 2603875 w 3521328"/>
              <a:gd name="connsiteY116" fmla="*/ 390937 h 1674628"/>
              <a:gd name="connsiteX117" fmla="*/ 2792032 w 3521328"/>
              <a:gd name="connsiteY117" fmla="*/ 338835 h 1674628"/>
              <a:gd name="connsiteX118" fmla="*/ 2776353 w 3521328"/>
              <a:gd name="connsiteY118" fmla="*/ 204319 h 1674628"/>
              <a:gd name="connsiteX119" fmla="*/ 2715366 w 3521328"/>
              <a:gd name="connsiteY119" fmla="*/ 160681 h 1674628"/>
              <a:gd name="connsiteX120" fmla="*/ 2461870 w 3521328"/>
              <a:gd name="connsiteY120" fmla="*/ 165176 h 1674628"/>
              <a:gd name="connsiteX121" fmla="*/ 2074758 w 3521328"/>
              <a:gd name="connsiteY121" fmla="*/ 302760 h 1674628"/>
              <a:gd name="connsiteX122" fmla="*/ 1447167 w 3521328"/>
              <a:gd name="connsiteY122" fmla="*/ 220770 h 1674628"/>
              <a:gd name="connsiteX123" fmla="*/ 1251610 w 3521328"/>
              <a:gd name="connsiteY123" fmla="*/ 58434 h 1674628"/>
              <a:gd name="connsiteX124" fmla="*/ 1257154 w 3521328"/>
              <a:gd name="connsiteY124" fmla="*/ 30028 h 1674628"/>
              <a:gd name="connsiteX125" fmla="*/ 1678529 w 3521328"/>
              <a:gd name="connsiteY125" fmla="*/ 264357 h 1674628"/>
              <a:gd name="connsiteX126" fmla="*/ 2235831 w 3521328"/>
              <a:gd name="connsiteY126" fmla="*/ 157083 h 1674628"/>
              <a:gd name="connsiteX127" fmla="*/ 2770337 w 3521328"/>
              <a:gd name="connsiteY127" fmla="*/ 2416 h 1674628"/>
              <a:gd name="connsiteX128" fmla="*/ 2864288 w 3521328"/>
              <a:gd name="connsiteY128" fmla="*/ 20718 h 1674628"/>
              <a:gd name="connsiteX129" fmla="*/ 3137322 w 3521328"/>
              <a:gd name="connsiteY129" fmla="*/ 236957 h 1674628"/>
              <a:gd name="connsiteX130" fmla="*/ 3196135 w 3521328"/>
              <a:gd name="connsiteY130" fmla="*/ 367238 h 1674628"/>
              <a:gd name="connsiteX131" fmla="*/ 3291673 w 3521328"/>
              <a:gd name="connsiteY131" fmla="*/ 512703 h 1674628"/>
              <a:gd name="connsiteX132" fmla="*/ 3406065 w 3521328"/>
              <a:gd name="connsiteY132" fmla="*/ 535607 h 1674628"/>
              <a:gd name="connsiteX133" fmla="*/ 3438009 w 3521328"/>
              <a:gd name="connsiteY133" fmla="*/ 455523 h 1674628"/>
              <a:gd name="connsiteX134" fmla="*/ 3361813 w 3521328"/>
              <a:gd name="connsiteY134" fmla="*/ 434259 h 1674628"/>
              <a:gd name="connsiteX135" fmla="*/ 3376394 w 3521328"/>
              <a:gd name="connsiteY135" fmla="*/ 494666 h 1674628"/>
              <a:gd name="connsiteX136" fmla="*/ 3318973 w 3521328"/>
              <a:gd name="connsiteY136" fmla="*/ 509370 h 1674628"/>
              <a:gd name="connsiteX137" fmla="*/ 3387369 w 3521328"/>
              <a:gd name="connsiteY137" fmla="*/ 359357 h 1674628"/>
              <a:gd name="connsiteX138" fmla="*/ 3489394 w 3521328"/>
              <a:gd name="connsiteY138" fmla="*/ 389773 h 1674628"/>
              <a:gd name="connsiteX139" fmla="*/ 3514754 w 3521328"/>
              <a:gd name="connsiteY139" fmla="*/ 513443 h 1674628"/>
              <a:gd name="connsiteX140" fmla="*/ 3490825 w 3521328"/>
              <a:gd name="connsiteY140" fmla="*/ 638225 h 1674628"/>
              <a:gd name="connsiteX141" fmla="*/ 3373964 w 3521328"/>
              <a:gd name="connsiteY141" fmla="*/ 656790 h 1674628"/>
              <a:gd name="connsiteX142" fmla="*/ 3216164 w 3521328"/>
              <a:gd name="connsiteY142" fmla="*/ 659699 h 1674628"/>
              <a:gd name="connsiteX143" fmla="*/ 3135892 w 3521328"/>
              <a:gd name="connsiteY143" fmla="*/ 573111 h 1674628"/>
              <a:gd name="connsiteX144" fmla="*/ 3002863 w 3521328"/>
              <a:gd name="connsiteY144" fmla="*/ 518627 h 1674628"/>
              <a:gd name="connsiteX145" fmla="*/ 2879809 w 3521328"/>
              <a:gd name="connsiteY145" fmla="*/ 602307 h 1674628"/>
              <a:gd name="connsiteX146" fmla="*/ 3028164 w 3521328"/>
              <a:gd name="connsiteY146" fmla="*/ 689640 h 1674628"/>
              <a:gd name="connsiteX147" fmla="*/ 3054032 w 3521328"/>
              <a:gd name="connsiteY147" fmla="*/ 622620 h 1674628"/>
              <a:gd name="connsiteX148" fmla="*/ 2961551 w 3521328"/>
              <a:gd name="connsiteY148" fmla="*/ 588449 h 1674628"/>
              <a:gd name="connsiteX149" fmla="*/ 3003274 w 3521328"/>
              <a:gd name="connsiteY149" fmla="*/ 644836 h 1674628"/>
              <a:gd name="connsiteX150" fmla="*/ 2941601 w 3521328"/>
              <a:gd name="connsiteY150" fmla="*/ 657320 h 1674628"/>
              <a:gd name="connsiteX151" fmla="*/ 2926334 w 3521328"/>
              <a:gd name="connsiteY151" fmla="*/ 573321 h 1674628"/>
              <a:gd name="connsiteX152" fmla="*/ 2958337 w 3521328"/>
              <a:gd name="connsiteY152" fmla="*/ 548990 h 1674628"/>
              <a:gd name="connsiteX153" fmla="*/ 3116235 w 3521328"/>
              <a:gd name="connsiteY153" fmla="*/ 579510 h 1674628"/>
              <a:gd name="connsiteX154" fmla="*/ 3127014 w 3521328"/>
              <a:gd name="connsiteY154" fmla="*/ 754277 h 1674628"/>
              <a:gd name="connsiteX155" fmla="*/ 3012093 w 3521328"/>
              <a:gd name="connsiteY155" fmla="*/ 785963 h 1674628"/>
              <a:gd name="connsiteX156" fmla="*/ 2957926 w 3521328"/>
              <a:gd name="connsiteY156" fmla="*/ 819392 h 1674628"/>
              <a:gd name="connsiteX157" fmla="*/ 3026615 w 3521328"/>
              <a:gd name="connsiteY157" fmla="*/ 469697 h 1674628"/>
              <a:gd name="connsiteX158" fmla="*/ 3095285 w 3521328"/>
              <a:gd name="connsiteY158" fmla="*/ 406224 h 1674628"/>
              <a:gd name="connsiteX159" fmla="*/ 3086564 w 3521328"/>
              <a:gd name="connsiteY159" fmla="*/ 355443 h 1674628"/>
              <a:gd name="connsiteX160" fmla="*/ 3004607 w 3521328"/>
              <a:gd name="connsiteY160" fmla="*/ 258643 h 1674628"/>
              <a:gd name="connsiteX161" fmla="*/ 3057932 w 3521328"/>
              <a:gd name="connsiteY161" fmla="*/ 342961 h 1674628"/>
              <a:gd name="connsiteX162" fmla="*/ 3009879 w 3521328"/>
              <a:gd name="connsiteY162" fmla="*/ 432883 h 1674628"/>
              <a:gd name="connsiteX163" fmla="*/ 2978346 w 3521328"/>
              <a:gd name="connsiteY163" fmla="*/ 431560 h 1674628"/>
              <a:gd name="connsiteX164" fmla="*/ 2985852 w 3521328"/>
              <a:gd name="connsiteY164" fmla="*/ 390937 h 1674628"/>
              <a:gd name="connsiteX165" fmla="*/ 2978248 w 3521328"/>
              <a:gd name="connsiteY165" fmla="*/ 389349 h 1674628"/>
              <a:gd name="connsiteX166" fmla="*/ 2926707 w 3521328"/>
              <a:gd name="connsiteY166" fmla="*/ 352322 h 1674628"/>
              <a:gd name="connsiteX167" fmla="*/ 2879907 w 3521328"/>
              <a:gd name="connsiteY167" fmla="*/ 403313 h 1674628"/>
              <a:gd name="connsiteX168" fmla="*/ 2932037 w 3521328"/>
              <a:gd name="connsiteY168" fmla="*/ 462028 h 1674628"/>
              <a:gd name="connsiteX169" fmla="*/ 3026615 w 3521328"/>
              <a:gd name="connsiteY169" fmla="*/ 469697 h 1674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</a:cxnLst>
            <a:rect l="l" t="t" r="r" b="b"/>
            <a:pathLst>
              <a:path w="3521328" h="1674628">
                <a:moveTo>
                  <a:pt x="749065" y="1644347"/>
                </a:moveTo>
                <a:cubicBezTo>
                  <a:pt x="818668" y="1676304"/>
                  <a:pt x="895350" y="1676893"/>
                  <a:pt x="970340" y="1672927"/>
                </a:cubicBezTo>
                <a:cubicBezTo>
                  <a:pt x="1016126" y="1640653"/>
                  <a:pt x="1062336" y="1607858"/>
                  <a:pt x="1098142" y="1564218"/>
                </a:cubicBezTo>
                <a:lnTo>
                  <a:pt x="1109286" y="1562738"/>
                </a:lnTo>
                <a:cubicBezTo>
                  <a:pt x="1107775" y="1551389"/>
                  <a:pt x="1106172" y="1540051"/>
                  <a:pt x="1104478" y="1528727"/>
                </a:cubicBezTo>
                <a:cubicBezTo>
                  <a:pt x="1195788" y="1553428"/>
                  <a:pt x="1297501" y="1536661"/>
                  <a:pt x="1367263" y="1470011"/>
                </a:cubicBezTo>
                <a:cubicBezTo>
                  <a:pt x="1371330" y="1416427"/>
                  <a:pt x="1385801" y="1347081"/>
                  <a:pt x="1333306" y="1311430"/>
                </a:cubicBezTo>
                <a:cubicBezTo>
                  <a:pt x="1246434" y="1255624"/>
                  <a:pt x="1138806" y="1297678"/>
                  <a:pt x="1045489" y="1270699"/>
                </a:cubicBezTo>
                <a:cubicBezTo>
                  <a:pt x="1002026" y="1259750"/>
                  <a:pt x="1014490" y="1206590"/>
                  <a:pt x="1007784" y="1173108"/>
                </a:cubicBezTo>
                <a:cubicBezTo>
                  <a:pt x="1046969" y="1161576"/>
                  <a:pt x="1087950" y="1151367"/>
                  <a:pt x="1125656" y="1172949"/>
                </a:cubicBezTo>
                <a:cubicBezTo>
                  <a:pt x="1199327" y="1240761"/>
                  <a:pt x="1302677" y="1256788"/>
                  <a:pt x="1397683" y="1273292"/>
                </a:cubicBezTo>
                <a:cubicBezTo>
                  <a:pt x="1400640" y="1333541"/>
                  <a:pt x="1420339" y="1390615"/>
                  <a:pt x="1444842" y="1445045"/>
                </a:cubicBezTo>
                <a:cubicBezTo>
                  <a:pt x="1483395" y="1470329"/>
                  <a:pt x="1520889" y="1499528"/>
                  <a:pt x="1566042" y="1512752"/>
                </a:cubicBezTo>
                <a:cubicBezTo>
                  <a:pt x="1632848" y="1537825"/>
                  <a:pt x="1704670" y="1519416"/>
                  <a:pt x="1771106" y="1502490"/>
                </a:cubicBezTo>
                <a:cubicBezTo>
                  <a:pt x="1790594" y="1474983"/>
                  <a:pt x="1810609" y="1447689"/>
                  <a:pt x="1831416" y="1420924"/>
                </a:cubicBezTo>
                <a:cubicBezTo>
                  <a:pt x="1843668" y="1337826"/>
                  <a:pt x="1777759" y="1282972"/>
                  <a:pt x="1713173" y="1247109"/>
                </a:cubicBezTo>
                <a:cubicBezTo>
                  <a:pt x="1697225" y="1247268"/>
                  <a:pt x="1665326" y="1247637"/>
                  <a:pt x="1649324" y="1248008"/>
                </a:cubicBezTo>
                <a:cubicBezTo>
                  <a:pt x="1612410" y="1269800"/>
                  <a:pt x="1577873" y="1295615"/>
                  <a:pt x="1551889" y="1330207"/>
                </a:cubicBezTo>
                <a:lnTo>
                  <a:pt x="1550252" y="1287416"/>
                </a:lnTo>
                <a:cubicBezTo>
                  <a:pt x="1595352" y="1165861"/>
                  <a:pt x="1745123" y="1147665"/>
                  <a:pt x="1853120" y="1184638"/>
                </a:cubicBezTo>
                <a:cubicBezTo>
                  <a:pt x="1985628" y="1229440"/>
                  <a:pt x="2116638" y="1278686"/>
                  <a:pt x="2251940" y="1314233"/>
                </a:cubicBezTo>
                <a:cubicBezTo>
                  <a:pt x="2312987" y="1320157"/>
                  <a:pt x="2374249" y="1324601"/>
                  <a:pt x="2435668" y="1325553"/>
                </a:cubicBezTo>
                <a:cubicBezTo>
                  <a:pt x="2434355" y="1317725"/>
                  <a:pt x="2431984" y="1302120"/>
                  <a:pt x="2430651" y="1294345"/>
                </a:cubicBezTo>
                <a:cubicBezTo>
                  <a:pt x="2250039" y="1282019"/>
                  <a:pt x="2087712" y="1195959"/>
                  <a:pt x="1936826" y="1102651"/>
                </a:cubicBezTo>
                <a:cubicBezTo>
                  <a:pt x="1851060" y="1079798"/>
                  <a:pt x="1763870" y="1062872"/>
                  <a:pt x="1675307" y="1057688"/>
                </a:cubicBezTo>
                <a:cubicBezTo>
                  <a:pt x="1663836" y="1007971"/>
                  <a:pt x="1647437" y="959524"/>
                  <a:pt x="1626352" y="913071"/>
                </a:cubicBezTo>
                <a:cubicBezTo>
                  <a:pt x="1540957" y="827381"/>
                  <a:pt x="1403809" y="818652"/>
                  <a:pt x="1300459" y="875885"/>
                </a:cubicBezTo>
                <a:cubicBezTo>
                  <a:pt x="1286729" y="895775"/>
                  <a:pt x="1272469" y="915293"/>
                  <a:pt x="1257946" y="934600"/>
                </a:cubicBezTo>
                <a:cubicBezTo>
                  <a:pt x="1256098" y="967342"/>
                  <a:pt x="1254779" y="1000245"/>
                  <a:pt x="1253879" y="1032986"/>
                </a:cubicBezTo>
                <a:lnTo>
                  <a:pt x="1298611" y="1023464"/>
                </a:lnTo>
                <a:cubicBezTo>
                  <a:pt x="1321583" y="987442"/>
                  <a:pt x="1373760" y="966390"/>
                  <a:pt x="1411097" y="992045"/>
                </a:cubicBezTo>
                <a:cubicBezTo>
                  <a:pt x="1462639" y="1016060"/>
                  <a:pt x="1444631" y="1105242"/>
                  <a:pt x="1391556" y="1114022"/>
                </a:cubicBezTo>
                <a:cubicBezTo>
                  <a:pt x="1290266" y="1129256"/>
                  <a:pt x="1165000" y="1089108"/>
                  <a:pt x="1129881" y="983159"/>
                </a:cubicBezTo>
                <a:cubicBezTo>
                  <a:pt x="1109813" y="909897"/>
                  <a:pt x="1153645" y="847057"/>
                  <a:pt x="1191353" y="789241"/>
                </a:cubicBezTo>
                <a:cubicBezTo>
                  <a:pt x="1224359" y="771787"/>
                  <a:pt x="1256836" y="751898"/>
                  <a:pt x="1293382" y="742429"/>
                </a:cubicBezTo>
                <a:cubicBezTo>
                  <a:pt x="1421817" y="697044"/>
                  <a:pt x="1551889" y="765280"/>
                  <a:pt x="1664746" y="821773"/>
                </a:cubicBezTo>
                <a:cubicBezTo>
                  <a:pt x="1834003" y="937244"/>
                  <a:pt x="2002148" y="1061392"/>
                  <a:pt x="2194441" y="1135973"/>
                </a:cubicBezTo>
                <a:cubicBezTo>
                  <a:pt x="2485583" y="1271441"/>
                  <a:pt x="2839673" y="1343962"/>
                  <a:pt x="3140164" y="1195219"/>
                </a:cubicBezTo>
                <a:cubicBezTo>
                  <a:pt x="3252067" y="1135180"/>
                  <a:pt x="3367458" y="1081649"/>
                  <a:pt x="3473814" y="1011934"/>
                </a:cubicBezTo>
                <a:lnTo>
                  <a:pt x="3473814" y="968453"/>
                </a:lnTo>
                <a:cubicBezTo>
                  <a:pt x="3258887" y="1076255"/>
                  <a:pt x="3035278" y="1198974"/>
                  <a:pt x="2787700" y="1192997"/>
                </a:cubicBezTo>
                <a:cubicBezTo>
                  <a:pt x="2495245" y="1196540"/>
                  <a:pt x="2215038" y="1066786"/>
                  <a:pt x="1999189" y="874774"/>
                </a:cubicBezTo>
                <a:cubicBezTo>
                  <a:pt x="1798515" y="677527"/>
                  <a:pt x="1541327" y="523653"/>
                  <a:pt x="1257736" y="493131"/>
                </a:cubicBezTo>
                <a:lnTo>
                  <a:pt x="1114512" y="493131"/>
                </a:lnTo>
                <a:cubicBezTo>
                  <a:pt x="935801" y="507678"/>
                  <a:pt x="771140" y="602996"/>
                  <a:pt x="651471" y="733702"/>
                </a:cubicBezTo>
                <a:cubicBezTo>
                  <a:pt x="603782" y="787390"/>
                  <a:pt x="571832" y="852453"/>
                  <a:pt x="527894" y="908998"/>
                </a:cubicBezTo>
                <a:cubicBezTo>
                  <a:pt x="475347" y="977551"/>
                  <a:pt x="429455" y="1061233"/>
                  <a:pt x="345961" y="1096144"/>
                </a:cubicBezTo>
                <a:cubicBezTo>
                  <a:pt x="288926" y="1111802"/>
                  <a:pt x="229251" y="1103762"/>
                  <a:pt x="171317" y="1097096"/>
                </a:cubicBezTo>
                <a:cubicBezTo>
                  <a:pt x="138628" y="1063084"/>
                  <a:pt x="120619" y="1013467"/>
                  <a:pt x="147183" y="969776"/>
                </a:cubicBezTo>
                <a:cubicBezTo>
                  <a:pt x="176123" y="931691"/>
                  <a:pt x="227719" y="947082"/>
                  <a:pt x="265215" y="960254"/>
                </a:cubicBezTo>
                <a:cubicBezTo>
                  <a:pt x="255289" y="989821"/>
                  <a:pt x="242352" y="1018290"/>
                  <a:pt x="226610" y="1045206"/>
                </a:cubicBezTo>
                <a:cubicBezTo>
                  <a:pt x="244988" y="1071652"/>
                  <a:pt x="278945" y="1073293"/>
                  <a:pt x="306776" y="1083290"/>
                </a:cubicBezTo>
                <a:cubicBezTo>
                  <a:pt x="395869" y="1023676"/>
                  <a:pt x="361910" y="849860"/>
                  <a:pt x="249055" y="842456"/>
                </a:cubicBezTo>
                <a:cubicBezTo>
                  <a:pt x="196192" y="839282"/>
                  <a:pt x="140265" y="837219"/>
                  <a:pt x="90412" y="858060"/>
                </a:cubicBezTo>
                <a:cubicBezTo>
                  <a:pt x="32848" y="894081"/>
                  <a:pt x="10615" y="968294"/>
                  <a:pt x="17850" y="1033145"/>
                </a:cubicBezTo>
                <a:cubicBezTo>
                  <a:pt x="26353" y="1096727"/>
                  <a:pt x="-25983" y="1166230"/>
                  <a:pt x="17481" y="1224099"/>
                </a:cubicBezTo>
                <a:cubicBezTo>
                  <a:pt x="56824" y="1273820"/>
                  <a:pt x="126957" y="1272762"/>
                  <a:pt x="183939" y="1285035"/>
                </a:cubicBezTo>
                <a:cubicBezTo>
                  <a:pt x="239813" y="1356974"/>
                  <a:pt x="334238" y="1371254"/>
                  <a:pt x="414984" y="1334652"/>
                </a:cubicBezTo>
                <a:cubicBezTo>
                  <a:pt x="463253" y="1300799"/>
                  <a:pt x="511469" y="1266785"/>
                  <a:pt x="557679" y="1230023"/>
                </a:cubicBezTo>
                <a:cubicBezTo>
                  <a:pt x="616720" y="1182787"/>
                  <a:pt x="697257" y="1185219"/>
                  <a:pt x="768710" y="1187812"/>
                </a:cubicBezTo>
                <a:cubicBezTo>
                  <a:pt x="849985" y="1192626"/>
                  <a:pt x="937387" y="1256788"/>
                  <a:pt x="925714" y="1346500"/>
                </a:cubicBezTo>
                <a:cubicBezTo>
                  <a:pt x="921068" y="1462183"/>
                  <a:pt x="760736" y="1507727"/>
                  <a:pt x="682788" y="1432773"/>
                </a:cubicBezTo>
                <a:cubicBezTo>
                  <a:pt x="653478" y="1404526"/>
                  <a:pt x="662561" y="1362527"/>
                  <a:pt x="663827" y="1326452"/>
                </a:cubicBezTo>
                <a:cubicBezTo>
                  <a:pt x="709668" y="1305082"/>
                  <a:pt x="758888" y="1285934"/>
                  <a:pt x="809532" y="1302650"/>
                </a:cubicBezTo>
                <a:cubicBezTo>
                  <a:pt x="776843" y="1316983"/>
                  <a:pt x="716745" y="1322750"/>
                  <a:pt x="732164" y="1373847"/>
                </a:cubicBezTo>
                <a:cubicBezTo>
                  <a:pt x="736601" y="1412354"/>
                  <a:pt x="788937" y="1414417"/>
                  <a:pt x="819197" y="1409922"/>
                </a:cubicBezTo>
                <a:cubicBezTo>
                  <a:pt x="866726" y="1390774"/>
                  <a:pt x="863557" y="1332430"/>
                  <a:pt x="865563" y="1290378"/>
                </a:cubicBezTo>
                <a:cubicBezTo>
                  <a:pt x="852204" y="1275567"/>
                  <a:pt x="838630" y="1260492"/>
                  <a:pt x="825480" y="1245417"/>
                </a:cubicBezTo>
                <a:cubicBezTo>
                  <a:pt x="748642" y="1220344"/>
                  <a:pt x="660713" y="1213678"/>
                  <a:pt x="584770" y="1245046"/>
                </a:cubicBezTo>
                <a:cubicBezTo>
                  <a:pt x="491825" y="1286833"/>
                  <a:pt x="469909" y="1417909"/>
                  <a:pt x="519075" y="1499740"/>
                </a:cubicBezTo>
                <a:cubicBezTo>
                  <a:pt x="551025" y="1557925"/>
                  <a:pt x="621157" y="1564960"/>
                  <a:pt x="678878" y="1579453"/>
                </a:cubicBezTo>
                <a:cubicBezTo>
                  <a:pt x="702115" y="1601194"/>
                  <a:pt x="725458" y="1622775"/>
                  <a:pt x="749012" y="1644347"/>
                </a:cubicBezTo>
                <a:moveTo>
                  <a:pt x="747744" y="1108787"/>
                </a:moveTo>
                <a:cubicBezTo>
                  <a:pt x="705731" y="1084038"/>
                  <a:pt x="675772" y="1043027"/>
                  <a:pt x="664936" y="995429"/>
                </a:cubicBezTo>
                <a:cubicBezTo>
                  <a:pt x="674073" y="971415"/>
                  <a:pt x="682945" y="947295"/>
                  <a:pt x="692240" y="923121"/>
                </a:cubicBezTo>
                <a:cubicBezTo>
                  <a:pt x="729895" y="869961"/>
                  <a:pt x="777582" y="825159"/>
                  <a:pt x="840322" y="803788"/>
                </a:cubicBezTo>
                <a:cubicBezTo>
                  <a:pt x="800448" y="834467"/>
                  <a:pt x="766862" y="872024"/>
                  <a:pt x="737869" y="912859"/>
                </a:cubicBezTo>
                <a:cubicBezTo>
                  <a:pt x="725088" y="968084"/>
                  <a:pt x="747374" y="1018123"/>
                  <a:pt x="782757" y="1059382"/>
                </a:cubicBezTo>
                <a:cubicBezTo>
                  <a:pt x="798389" y="1061602"/>
                  <a:pt x="813969" y="1063983"/>
                  <a:pt x="829547" y="1066417"/>
                </a:cubicBezTo>
                <a:cubicBezTo>
                  <a:pt x="829759" y="1050812"/>
                  <a:pt x="829917" y="1019762"/>
                  <a:pt x="830129" y="1004316"/>
                </a:cubicBezTo>
                <a:lnTo>
                  <a:pt x="841799" y="1004159"/>
                </a:lnTo>
                <a:cubicBezTo>
                  <a:pt x="847926" y="957663"/>
                  <a:pt x="892867" y="966602"/>
                  <a:pt x="928092" y="964380"/>
                </a:cubicBezTo>
                <a:cubicBezTo>
                  <a:pt x="953177" y="989452"/>
                  <a:pt x="975251" y="1017699"/>
                  <a:pt x="982328" y="1053034"/>
                </a:cubicBezTo>
                <a:cubicBezTo>
                  <a:pt x="957614" y="1083712"/>
                  <a:pt x="934059" y="1125342"/>
                  <a:pt x="888959" y="1124602"/>
                </a:cubicBezTo>
                <a:cubicBezTo>
                  <a:pt x="841429" y="1136503"/>
                  <a:pt x="793901" y="1118678"/>
                  <a:pt x="747744" y="1108787"/>
                </a:cubicBezTo>
                <a:close/>
                <a:moveTo>
                  <a:pt x="2957926" y="819392"/>
                </a:moveTo>
                <a:cubicBezTo>
                  <a:pt x="2908226" y="831401"/>
                  <a:pt x="2857899" y="821985"/>
                  <a:pt x="2809258" y="809872"/>
                </a:cubicBezTo>
                <a:cubicBezTo>
                  <a:pt x="2783271" y="782895"/>
                  <a:pt x="2757128" y="755600"/>
                  <a:pt x="2739177" y="722488"/>
                </a:cubicBezTo>
                <a:lnTo>
                  <a:pt x="2732043" y="720107"/>
                </a:lnTo>
                <a:cubicBezTo>
                  <a:pt x="2733885" y="714660"/>
                  <a:pt x="2737589" y="703920"/>
                  <a:pt x="2739549" y="698473"/>
                </a:cubicBezTo>
                <a:cubicBezTo>
                  <a:pt x="2676543" y="702968"/>
                  <a:pt x="2612008" y="679060"/>
                  <a:pt x="2574733" y="626534"/>
                </a:cubicBezTo>
                <a:cubicBezTo>
                  <a:pt x="2578789" y="591095"/>
                  <a:pt x="2578104" y="543912"/>
                  <a:pt x="2617083" y="527302"/>
                </a:cubicBezTo>
                <a:cubicBezTo>
                  <a:pt x="2681089" y="501964"/>
                  <a:pt x="2746310" y="543170"/>
                  <a:pt x="2810943" y="537458"/>
                </a:cubicBezTo>
                <a:cubicBezTo>
                  <a:pt x="2840830" y="535872"/>
                  <a:pt x="2839419" y="499532"/>
                  <a:pt x="2848022" y="478533"/>
                </a:cubicBezTo>
                <a:cubicBezTo>
                  <a:pt x="2823839" y="465995"/>
                  <a:pt x="2798224" y="454094"/>
                  <a:pt x="2770807" y="463351"/>
                </a:cubicBezTo>
                <a:cubicBezTo>
                  <a:pt x="2713876" y="498262"/>
                  <a:pt x="2644069" y="495512"/>
                  <a:pt x="2579632" y="494189"/>
                </a:cubicBezTo>
                <a:cubicBezTo>
                  <a:pt x="2570127" y="533173"/>
                  <a:pt x="2549961" y="567927"/>
                  <a:pt x="2526973" y="600403"/>
                </a:cubicBezTo>
                <a:cubicBezTo>
                  <a:pt x="2498459" y="611988"/>
                  <a:pt x="2470218" y="626271"/>
                  <a:pt x="2438941" y="629127"/>
                </a:cubicBezTo>
                <a:cubicBezTo>
                  <a:pt x="2391946" y="637008"/>
                  <a:pt x="2347224" y="615797"/>
                  <a:pt x="2305814" y="596277"/>
                </a:cubicBezTo>
                <a:cubicBezTo>
                  <a:pt x="2296525" y="575737"/>
                  <a:pt x="2286785" y="555401"/>
                  <a:pt x="2276614" y="535289"/>
                </a:cubicBezTo>
                <a:cubicBezTo>
                  <a:pt x="2279083" y="479432"/>
                  <a:pt x="2329253" y="452031"/>
                  <a:pt x="2376150" y="436797"/>
                </a:cubicBezTo>
                <a:cubicBezTo>
                  <a:pt x="2386615" y="438966"/>
                  <a:pt x="2407467" y="443304"/>
                  <a:pt x="2417873" y="445577"/>
                </a:cubicBezTo>
                <a:cubicBezTo>
                  <a:pt x="2439372" y="464515"/>
                  <a:pt x="2458695" y="485778"/>
                  <a:pt x="2471375" y="511698"/>
                </a:cubicBezTo>
                <a:lnTo>
                  <a:pt x="2477862" y="483980"/>
                </a:lnTo>
                <a:cubicBezTo>
                  <a:pt x="2463712" y="398818"/>
                  <a:pt x="2367821" y="367768"/>
                  <a:pt x="2292350" y="378188"/>
                </a:cubicBezTo>
                <a:cubicBezTo>
                  <a:pt x="2199771" y="390513"/>
                  <a:pt x="2107623" y="405959"/>
                  <a:pt x="2014397" y="411883"/>
                </a:cubicBezTo>
                <a:cubicBezTo>
                  <a:pt x="1973575" y="408203"/>
                  <a:pt x="1932912" y="402856"/>
                  <a:pt x="1892517" y="395856"/>
                </a:cubicBezTo>
                <a:lnTo>
                  <a:pt x="1899753" y="376073"/>
                </a:lnTo>
                <a:cubicBezTo>
                  <a:pt x="2019747" y="391096"/>
                  <a:pt x="2137078" y="355602"/>
                  <a:pt x="2247824" y="313919"/>
                </a:cubicBezTo>
                <a:cubicBezTo>
                  <a:pt x="2306970" y="309899"/>
                  <a:pt x="2366273" y="310005"/>
                  <a:pt x="2425007" y="317886"/>
                </a:cubicBezTo>
                <a:cubicBezTo>
                  <a:pt x="2438843" y="286864"/>
                  <a:pt x="2455736" y="257306"/>
                  <a:pt x="2475432" y="229656"/>
                </a:cubicBezTo>
                <a:cubicBezTo>
                  <a:pt x="2542299" y="184590"/>
                  <a:pt x="2633350" y="196385"/>
                  <a:pt x="2693808" y="247007"/>
                </a:cubicBezTo>
                <a:cubicBezTo>
                  <a:pt x="2700314" y="261764"/>
                  <a:pt x="2707233" y="276311"/>
                  <a:pt x="2714248" y="290804"/>
                </a:cubicBezTo>
                <a:cubicBezTo>
                  <a:pt x="2711289" y="312431"/>
                  <a:pt x="2707997" y="334016"/>
                  <a:pt x="2704430" y="355549"/>
                </a:cubicBezTo>
                <a:lnTo>
                  <a:pt x="2676327" y="343648"/>
                </a:lnTo>
                <a:cubicBezTo>
                  <a:pt x="2665764" y="317199"/>
                  <a:pt x="2634290" y="296781"/>
                  <a:pt x="2606618" y="308737"/>
                </a:cubicBezTo>
                <a:cubicBezTo>
                  <a:pt x="2569716" y="317835"/>
                  <a:pt x="2570186" y="378453"/>
                  <a:pt x="2603875" y="390937"/>
                </a:cubicBezTo>
                <a:cubicBezTo>
                  <a:pt x="2668409" y="413787"/>
                  <a:pt x="2755600" y="403578"/>
                  <a:pt x="2792032" y="338835"/>
                </a:cubicBezTo>
                <a:cubicBezTo>
                  <a:pt x="2814490" y="293556"/>
                  <a:pt x="2793737" y="246901"/>
                  <a:pt x="2776353" y="204319"/>
                </a:cubicBezTo>
                <a:cubicBezTo>
                  <a:pt x="2756913" y="188716"/>
                  <a:pt x="2738118" y="171524"/>
                  <a:pt x="2715366" y="160681"/>
                </a:cubicBezTo>
                <a:cubicBezTo>
                  <a:pt x="2636936" y="114662"/>
                  <a:pt x="2542985" y="142644"/>
                  <a:pt x="2461870" y="165176"/>
                </a:cubicBezTo>
                <a:cubicBezTo>
                  <a:pt x="2336229" y="218972"/>
                  <a:pt x="2210217" y="278639"/>
                  <a:pt x="2074758" y="302760"/>
                </a:cubicBezTo>
                <a:cubicBezTo>
                  <a:pt x="1866693" y="354120"/>
                  <a:pt x="1625348" y="356289"/>
                  <a:pt x="1447167" y="220770"/>
                </a:cubicBezTo>
                <a:cubicBezTo>
                  <a:pt x="1381417" y="167292"/>
                  <a:pt x="1312499" y="117571"/>
                  <a:pt x="1251610" y="58434"/>
                </a:cubicBezTo>
                <a:lnTo>
                  <a:pt x="1257154" y="30028"/>
                </a:lnTo>
                <a:cubicBezTo>
                  <a:pt x="1384374" y="127886"/>
                  <a:pt x="1515398" y="236586"/>
                  <a:pt x="1678529" y="264357"/>
                </a:cubicBezTo>
                <a:cubicBezTo>
                  <a:pt x="1869809" y="303975"/>
                  <a:pt x="2070015" y="254941"/>
                  <a:pt x="2235831" y="157083"/>
                </a:cubicBezTo>
                <a:cubicBezTo>
                  <a:pt x="2392377" y="53831"/>
                  <a:pt x="2580534" y="-13875"/>
                  <a:pt x="2770337" y="2416"/>
                </a:cubicBezTo>
                <a:lnTo>
                  <a:pt x="2864288" y="20718"/>
                </a:lnTo>
                <a:cubicBezTo>
                  <a:pt x="2979620" y="52985"/>
                  <a:pt x="3075413" y="136295"/>
                  <a:pt x="3137322" y="236957"/>
                </a:cubicBezTo>
                <a:cubicBezTo>
                  <a:pt x="3161819" y="278109"/>
                  <a:pt x="3174499" y="324711"/>
                  <a:pt x="3196135" y="367238"/>
                </a:cubicBezTo>
                <a:cubicBezTo>
                  <a:pt x="3221925" y="418759"/>
                  <a:pt x="3241347" y="479220"/>
                  <a:pt x="3291673" y="512703"/>
                </a:cubicBezTo>
                <a:cubicBezTo>
                  <a:pt x="3327067" y="530158"/>
                  <a:pt x="3367203" y="532592"/>
                  <a:pt x="3406065" y="535607"/>
                </a:cubicBezTo>
                <a:cubicBezTo>
                  <a:pt x="3431777" y="517622"/>
                  <a:pt x="3449905" y="487472"/>
                  <a:pt x="3438009" y="455523"/>
                </a:cubicBezTo>
                <a:cubicBezTo>
                  <a:pt x="3423860" y="426959"/>
                  <a:pt x="3388055" y="430449"/>
                  <a:pt x="3361813" y="434259"/>
                </a:cubicBezTo>
                <a:cubicBezTo>
                  <a:pt x="3364773" y="454887"/>
                  <a:pt x="3369319" y="475147"/>
                  <a:pt x="3376394" y="494666"/>
                </a:cubicBezTo>
                <a:cubicBezTo>
                  <a:pt x="3360971" y="509582"/>
                  <a:pt x="3338512" y="506302"/>
                  <a:pt x="3318973" y="509370"/>
                </a:cubicBezTo>
                <a:cubicBezTo>
                  <a:pt x="3268117" y="459013"/>
                  <a:pt x="3312427" y="349784"/>
                  <a:pt x="3387369" y="359357"/>
                </a:cubicBezTo>
                <a:cubicBezTo>
                  <a:pt x="3422429" y="364013"/>
                  <a:pt x="3459292" y="369831"/>
                  <a:pt x="3489394" y="389773"/>
                </a:cubicBezTo>
                <a:cubicBezTo>
                  <a:pt x="3522573" y="420716"/>
                  <a:pt x="3527747" y="471973"/>
                  <a:pt x="3514754" y="513443"/>
                </a:cubicBezTo>
                <a:cubicBezTo>
                  <a:pt x="3501133" y="553909"/>
                  <a:pt x="3526630" y="606011"/>
                  <a:pt x="3490825" y="638225"/>
                </a:cubicBezTo>
                <a:cubicBezTo>
                  <a:pt x="3458724" y="665730"/>
                  <a:pt x="3412885" y="656050"/>
                  <a:pt x="3373964" y="656790"/>
                </a:cubicBezTo>
                <a:cubicBezTo>
                  <a:pt x="3328223" y="696675"/>
                  <a:pt x="3264472" y="693923"/>
                  <a:pt x="3216164" y="659699"/>
                </a:cubicBezTo>
                <a:cubicBezTo>
                  <a:pt x="3188531" y="631661"/>
                  <a:pt x="3161761" y="602784"/>
                  <a:pt x="3135892" y="573111"/>
                </a:cubicBezTo>
                <a:cubicBezTo>
                  <a:pt x="3103144" y="534761"/>
                  <a:pt x="3050074" y="526032"/>
                  <a:pt x="3002863" y="518627"/>
                </a:cubicBezTo>
                <a:cubicBezTo>
                  <a:pt x="2948989" y="511433"/>
                  <a:pt x="2883513" y="542165"/>
                  <a:pt x="2879809" y="602307"/>
                </a:cubicBezTo>
                <a:cubicBezTo>
                  <a:pt x="2868188" y="678426"/>
                  <a:pt x="2967587" y="728624"/>
                  <a:pt x="3028164" y="689640"/>
                </a:cubicBezTo>
                <a:cubicBezTo>
                  <a:pt x="3050975" y="674934"/>
                  <a:pt x="3050328" y="646318"/>
                  <a:pt x="3054032" y="622620"/>
                </a:cubicBezTo>
                <a:cubicBezTo>
                  <a:pt x="3026733" y="602784"/>
                  <a:pt x="2996886" y="584007"/>
                  <a:pt x="2961551" y="588449"/>
                </a:cubicBezTo>
                <a:cubicBezTo>
                  <a:pt x="2981090" y="601991"/>
                  <a:pt x="3019854" y="613416"/>
                  <a:pt x="3003274" y="644836"/>
                </a:cubicBezTo>
                <a:cubicBezTo>
                  <a:pt x="2995455" y="669434"/>
                  <a:pt x="2960865" y="664091"/>
                  <a:pt x="2941601" y="657320"/>
                </a:cubicBezTo>
                <a:cubicBezTo>
                  <a:pt x="2912929" y="638753"/>
                  <a:pt x="2922376" y="600986"/>
                  <a:pt x="2926334" y="573321"/>
                </a:cubicBezTo>
                <a:cubicBezTo>
                  <a:pt x="2936995" y="565280"/>
                  <a:pt x="2947774" y="557187"/>
                  <a:pt x="2958337" y="548990"/>
                </a:cubicBezTo>
                <a:cubicBezTo>
                  <a:pt x="3011897" y="542430"/>
                  <a:pt x="3070396" y="549306"/>
                  <a:pt x="3116235" y="579510"/>
                </a:cubicBezTo>
                <a:cubicBezTo>
                  <a:pt x="3171853" y="618653"/>
                  <a:pt x="3169580" y="707094"/>
                  <a:pt x="3127014" y="754277"/>
                </a:cubicBezTo>
                <a:cubicBezTo>
                  <a:pt x="3098715" y="788185"/>
                  <a:pt x="3051818" y="783900"/>
                  <a:pt x="3012093" y="785963"/>
                </a:cubicBezTo>
                <a:cubicBezTo>
                  <a:pt x="2994142" y="797228"/>
                  <a:pt x="2976092" y="808286"/>
                  <a:pt x="2957926" y="819392"/>
                </a:cubicBezTo>
                <a:moveTo>
                  <a:pt x="3026615" y="469697"/>
                </a:moveTo>
                <a:cubicBezTo>
                  <a:pt x="3057266" y="458927"/>
                  <a:pt x="3082116" y="435959"/>
                  <a:pt x="3095285" y="406224"/>
                </a:cubicBezTo>
                <a:cubicBezTo>
                  <a:pt x="3092365" y="389349"/>
                  <a:pt x="3089563" y="372422"/>
                  <a:pt x="3086564" y="355443"/>
                </a:cubicBezTo>
                <a:cubicBezTo>
                  <a:pt x="3068613" y="315929"/>
                  <a:pt x="3042999" y="280597"/>
                  <a:pt x="3004607" y="258643"/>
                </a:cubicBezTo>
                <a:cubicBezTo>
                  <a:pt x="3026498" y="283918"/>
                  <a:pt x="3044469" y="312339"/>
                  <a:pt x="3057932" y="342961"/>
                </a:cubicBezTo>
                <a:cubicBezTo>
                  <a:pt x="3059304" y="380675"/>
                  <a:pt x="3038393" y="410507"/>
                  <a:pt x="3009879" y="432883"/>
                </a:cubicBezTo>
                <a:cubicBezTo>
                  <a:pt x="2999374" y="432380"/>
                  <a:pt x="2988870" y="431940"/>
                  <a:pt x="2978346" y="431560"/>
                </a:cubicBezTo>
                <a:cubicBezTo>
                  <a:pt x="2980208" y="421352"/>
                  <a:pt x="2984049" y="401040"/>
                  <a:pt x="2985852" y="390937"/>
                </a:cubicBezTo>
                <a:lnTo>
                  <a:pt x="2978248" y="389349"/>
                </a:lnTo>
                <a:cubicBezTo>
                  <a:pt x="2980090" y="358140"/>
                  <a:pt x="2949518" y="358299"/>
                  <a:pt x="2926707" y="352322"/>
                </a:cubicBezTo>
                <a:cubicBezTo>
                  <a:pt x="2907050" y="365546"/>
                  <a:pt x="2889001" y="381152"/>
                  <a:pt x="2879907" y="403313"/>
                </a:cubicBezTo>
                <a:cubicBezTo>
                  <a:pt x="2892215" y="426535"/>
                  <a:pt x="2902366" y="456738"/>
                  <a:pt x="2932037" y="462028"/>
                </a:cubicBezTo>
                <a:cubicBezTo>
                  <a:pt x="2961669" y="475781"/>
                  <a:pt x="2995102" y="470227"/>
                  <a:pt x="3026615" y="469697"/>
                </a:cubicBezTo>
                <a:close/>
              </a:path>
            </a:pathLst>
          </a:custGeom>
          <a:solidFill>
            <a:schemeClr val="accent2">
              <a:alpha val="60000"/>
            </a:schemeClr>
          </a:solidFill>
          <a:ln w="1957" cap="flat">
            <a:noFill/>
            <a:prstDash val="solid"/>
            <a:miter/>
          </a:ln>
        </p:spPr>
        <p:txBody>
          <a:bodyPr rtlCol="0" anchor="ctr"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048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48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48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48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9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69" grpId="0" animBg="1"/>
      <p:bldP spid="1048670" grpId="0"/>
      <p:bldP spid="1048672" grpId="0"/>
      <p:bldP spid="1048673" grpId="0"/>
    </p:bldLst>
  </p:timing>
</p:sld>
</file>

<file path=ppt/theme/theme1.xml><?xml version="1.0" encoding="utf-8"?>
<a:theme xmlns:a="http://schemas.openxmlformats.org/drawingml/2006/main" name="第一PPT，www.1ppt.com">
  <a:themeElements>
    <a:clrScheme name="自定义 345">
      <a:dk1>
        <a:sysClr val="windowText" lastClr="000000"/>
      </a:dk1>
      <a:lt1>
        <a:sysClr val="window" lastClr="FFFFFF"/>
      </a:lt1>
      <a:dk2>
        <a:srgbClr val="235F57"/>
      </a:dk2>
      <a:lt2>
        <a:srgbClr val="EDE9D6"/>
      </a:lt2>
      <a:accent1>
        <a:srgbClr val="377C6F"/>
      </a:accent1>
      <a:accent2>
        <a:srgbClr val="DAD2AA"/>
      </a:accent2>
      <a:accent3>
        <a:srgbClr val="B58D67"/>
      </a:accent3>
      <a:accent4>
        <a:srgbClr val="F4E1BA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等线 Light"/>
        <a:ea typeface="等线 Light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等线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第一PPT，www.1ppt.com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宋体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宋体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1795</Words>
  <Application>WPS 演示</Application>
  <PresentationFormat/>
  <Paragraphs>176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17</vt:i4>
      </vt:variant>
    </vt:vector>
  </HeadingPairs>
  <TitlesOfParts>
    <vt:vector size="36" baseType="lpstr">
      <vt:lpstr>Arial</vt:lpstr>
      <vt:lpstr>宋体</vt:lpstr>
      <vt:lpstr>Wingdings</vt:lpstr>
      <vt:lpstr>微软雅黑</vt:lpstr>
      <vt:lpstr>Wingdings</vt:lpstr>
      <vt:lpstr>Arial</vt:lpstr>
      <vt:lpstr>等线</vt:lpstr>
      <vt:lpstr>汉仪仿宋简</vt:lpstr>
      <vt:lpstr>仿宋</vt:lpstr>
      <vt:lpstr>华文行楷</vt:lpstr>
      <vt:lpstr>阿里巴巴普惠体 M</vt:lpstr>
      <vt:lpstr>演示佛系体</vt:lpstr>
      <vt:lpstr>阿里巴巴普惠体 Light</vt:lpstr>
      <vt:lpstr>Calibri</vt:lpstr>
      <vt:lpstr>Times New Roman</vt:lpstr>
      <vt:lpstr>Arial Unicode MS</vt:lpstr>
      <vt:lpstr>等线 Light</vt:lpstr>
      <vt:lpstr>第一PPT，www.1ppt.com</vt:lpstr>
      <vt:lpstr>第一PPT，www.1ppt.com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第一PPT，www.1ppt.com</Company>
  <LinksUpToDate>false</LinksUpToDate>
  <SharedDoc>false</SharedDoc>
  <HyperlinksChanged>false</HyperlinksChanged>
  <AppVersion>14.0000</AppVersion>
  <Manager>第一PPT</Manager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中国风</dc:title>
  <dc:creator>第一PPT</dc:creator>
  <cp:lastModifiedBy>lenovo</cp:lastModifiedBy>
  <cp:revision>4</cp:revision>
  <dcterms:created xsi:type="dcterms:W3CDTF">2025-10-24T04:59:00Z</dcterms:created>
  <dcterms:modified xsi:type="dcterms:W3CDTF">2025-12-04T06:36:19Z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6614B4B734174CC9B6D0ED77AE7403A5_13</vt:lpwstr>
  </property>
  <property fmtid="{D5CDD505-2E9C-101B-9397-08002B2CF9AE}" pid="3" name="KSOProductBuildVer">
    <vt:lpwstr>2052-12.1.0.23542</vt:lpwstr>
  </property>
</Properties>
</file>