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7" r:id="rId2"/>
    <p:sldId id="272" r:id="rId3"/>
    <p:sldId id="258" r:id="rId4"/>
    <p:sldId id="262" r:id="rId5"/>
    <p:sldId id="263" r:id="rId6"/>
    <p:sldId id="266" r:id="rId7"/>
    <p:sldId id="271" r:id="rId8"/>
    <p:sldId id="279" r:id="rId9"/>
    <p:sldId id="260" r:id="rId10"/>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48" d="100"/>
          <a:sy n="48" d="100"/>
        </p:scale>
        <p:origin x="62" y="1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2018/1/20</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699719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extLst>
      <p:ext uri="{BB962C8B-B14F-4D97-AF65-F5344CB8AC3E}">
        <p14:creationId xmlns:p14="http://schemas.microsoft.com/office/powerpoint/2010/main" val="282608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extLst>
      <p:ext uri="{BB962C8B-B14F-4D97-AF65-F5344CB8AC3E}">
        <p14:creationId xmlns:p14="http://schemas.microsoft.com/office/powerpoint/2010/main" val="77462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fontAlgn="base">
              <a:spcBef>
                <a:spcPct val="0"/>
              </a:spcBef>
              <a:spcAft>
                <a:spcPct val="0"/>
              </a:spcAft>
            </a:pPr>
            <a:fld id="{F39CCC8D-BB86-4002-AE65-C7E311023141}" type="slidenum">
              <a:rPr lang="zh-CN" altLang="en-US" smtClean="0">
                <a:latin typeface="等线" panose="02010600030101010101" charset="-122"/>
                <a:ea typeface="等线" panose="02010600030101010101" charset="-122"/>
                <a:cs typeface="等线" panose="02010600030101010101" charset="-122"/>
              </a:rPr>
              <a:t>5</a:t>
            </a:fld>
            <a:endParaRPr lang="zh-CN" altLang="en-US" smtClean="0">
              <a:latin typeface="等线" panose="02010600030101010101" charset="-122"/>
              <a:ea typeface="等线" panose="02010600030101010101" charset="-122"/>
              <a:cs typeface="等线" panose="02010600030101010101" charset="-122"/>
            </a:endParaRPr>
          </a:p>
        </p:txBody>
      </p:sp>
    </p:spTree>
    <p:extLst>
      <p:ext uri="{BB962C8B-B14F-4D97-AF65-F5344CB8AC3E}">
        <p14:creationId xmlns:p14="http://schemas.microsoft.com/office/powerpoint/2010/main" val="1314442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84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84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fontAlgn="base">
              <a:spcBef>
                <a:spcPct val="0"/>
              </a:spcBef>
              <a:spcAft>
                <a:spcPct val="0"/>
              </a:spcAft>
            </a:pPr>
            <a:fld id="{4E368ED0-1347-4418-B910-DB126A5CF5B0}" type="slidenum">
              <a:rPr lang="zh-CN" altLang="en-US" smtClean="0">
                <a:latin typeface="等线" panose="02010600030101010101" charset="-122"/>
                <a:ea typeface="等线" panose="02010600030101010101" charset="-122"/>
                <a:cs typeface="等线" panose="02010600030101010101" charset="-122"/>
              </a:rPr>
              <a:t>6</a:t>
            </a:fld>
            <a:endParaRPr lang="zh-CN" altLang="en-US" smtClean="0">
              <a:latin typeface="等线" panose="02010600030101010101" charset="-122"/>
              <a:ea typeface="等线" panose="02010600030101010101" charset="-122"/>
              <a:cs typeface="等线" panose="02010600030101010101" charset="-122"/>
            </a:endParaRPr>
          </a:p>
        </p:txBody>
      </p:sp>
    </p:spTree>
    <p:extLst>
      <p:ext uri="{BB962C8B-B14F-4D97-AF65-F5344CB8AC3E}">
        <p14:creationId xmlns:p14="http://schemas.microsoft.com/office/powerpoint/2010/main" val="5976845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3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15875"/>
            <a:ext cx="2130425"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1450" y="-30163"/>
            <a:ext cx="4400550" cy="692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3338"/>
            <a:ext cx="814705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1068388" y="2000250"/>
            <a:ext cx="7783513" cy="842962"/>
          </a:xfrm>
        </p:spPr>
        <p:txBody>
          <a:bodyPr anchor="b"/>
          <a:lstStyle>
            <a:lvl1pPr algn="l">
              <a:defRPr sz="48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068389" y="2878138"/>
            <a:ext cx="6589712" cy="608012"/>
          </a:xfrm>
        </p:spPr>
        <p:txBody>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sp>
        <p:nvSpPr>
          <p:cNvPr id="7" name="日期占位符 3"/>
          <p:cNvSpPr>
            <a:spLocks noGrp="1"/>
          </p:cNvSpPr>
          <p:nvPr>
            <p:ph type="dt" sz="half" idx="10"/>
          </p:nvPr>
        </p:nvSpPr>
        <p:spPr/>
        <p:txBody>
          <a:bodyPr/>
          <a:lstStyle>
            <a:lvl1pPr>
              <a:defRPr/>
            </a:lvl1pPr>
          </a:lstStyle>
          <a:p>
            <a:pPr>
              <a:defRPr/>
            </a:pPr>
            <a:fld id="{8283F796-4600-406D-AE82-4534E003743B}" type="datetimeFigureOut">
              <a:rPr lang="zh-CN" altLang="en-US"/>
              <a:t>2018/1/20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7499C932-1413-45F8-BAFA-BA13B2EFE2BE}"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838200" y="498475"/>
            <a:ext cx="10515600" cy="5686425"/>
          </a:xfrm>
        </p:spPr>
        <p:txBody>
          <a:bodyPr anchor="ctr"/>
          <a:lstStyle>
            <a:lvl1pPr marL="0" indent="0">
              <a:lnSpc>
                <a:spcPct val="120000"/>
              </a:lnSpc>
              <a:buNone/>
              <a:defRPr sz="2000">
                <a:solidFill>
                  <a:schemeClr val="tx1">
                    <a:lumMod val="65000"/>
                    <a:lumOff val="35000"/>
                  </a:schemeClr>
                </a:solidFill>
              </a:defRPr>
            </a:lvl1pPr>
          </a:lstStyle>
          <a:p>
            <a:pPr lvl="0"/>
            <a:r>
              <a:rPr lang="zh-CN" altLang="en-US" dirty="0" smtClean="0"/>
              <a:t>单击此处编辑母版文本样式</a:t>
            </a:r>
          </a:p>
        </p:txBody>
      </p:sp>
      <p:sp>
        <p:nvSpPr>
          <p:cNvPr id="3" name="日期占位符 3"/>
          <p:cNvSpPr>
            <a:spLocks noGrp="1"/>
          </p:cNvSpPr>
          <p:nvPr>
            <p:ph type="dt" sz="half" idx="14"/>
          </p:nvPr>
        </p:nvSpPr>
        <p:spPr/>
        <p:txBody>
          <a:bodyPr/>
          <a:lstStyle>
            <a:lvl1pPr>
              <a:defRPr/>
            </a:lvl1pPr>
          </a:lstStyle>
          <a:p>
            <a:pPr>
              <a:defRPr/>
            </a:pPr>
            <a:fld id="{5A965788-2058-42CB-B7DB-229AEBEE19F5}" type="datetimeFigureOut">
              <a:rPr lang="zh-CN" altLang="en-US"/>
              <a:t>2018/1/20</a:t>
            </a:fld>
            <a:endParaRPr lang="zh-CN" altLang="en-US"/>
          </a:p>
        </p:txBody>
      </p:sp>
      <p:sp>
        <p:nvSpPr>
          <p:cNvPr id="4" name="页脚占位符 4"/>
          <p:cNvSpPr>
            <a:spLocks noGrp="1"/>
          </p:cNvSpPr>
          <p:nvPr>
            <p:ph type="ftr" sz="quarter" idx="15"/>
          </p:nvPr>
        </p:nvSpPr>
        <p:spPr/>
        <p:txBody>
          <a:bodyPr/>
          <a:lstStyle>
            <a:lvl1pPr>
              <a:defRPr/>
            </a:lvl1pPr>
          </a:lstStyle>
          <a:p>
            <a:pPr>
              <a:defRPr/>
            </a:pPr>
            <a:endParaRPr lang="zh-CN" altLang="en-US"/>
          </a:p>
        </p:txBody>
      </p:sp>
      <p:sp>
        <p:nvSpPr>
          <p:cNvPr id="5" name="灯片编号占位符 5"/>
          <p:cNvSpPr>
            <a:spLocks noGrp="1"/>
          </p:cNvSpPr>
          <p:nvPr>
            <p:ph type="sldNum" sz="quarter" idx="16"/>
          </p:nvPr>
        </p:nvSpPr>
        <p:spPr/>
        <p:txBody>
          <a:bodyPr/>
          <a:lstStyle>
            <a:lvl1pPr>
              <a:defRPr/>
            </a:lvl1pPr>
          </a:lstStyle>
          <a:p>
            <a:pPr>
              <a:defRPr/>
            </a:pPr>
            <a:fld id="{D09C0F4A-C19F-4525-A03C-C4F3F60B9060}"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4000">
                <a:solidFill>
                  <a:srgbClr val="F8868F"/>
                </a:solidFill>
              </a:defRPr>
            </a:lvl1pPr>
          </a:lstStyle>
          <a:p>
            <a:r>
              <a:rPr lang="zh-CN" altLang="en-US" smtClean="0"/>
              <a:t>单击此处编辑母版标题样式</a:t>
            </a:r>
            <a:endParaRPr lang="zh-CN" altLang="en-US"/>
          </a:p>
        </p:txBody>
      </p:sp>
      <p:sp>
        <p:nvSpPr>
          <p:cNvPr id="3" name="内容占位符 2"/>
          <p:cNvSpPr>
            <a:spLocks noGrp="1"/>
          </p:cNvSpPr>
          <p:nvPr>
            <p:ph idx="1"/>
          </p:nvPr>
        </p:nvSpPr>
        <p:spPr/>
        <p:txBody>
          <a:bodyPr anchor="ctr"/>
          <a:lstStyle>
            <a:lvl1pPr marL="0" indent="0">
              <a:lnSpc>
                <a:spcPct val="120000"/>
              </a:lnSpc>
              <a:buNone/>
              <a:defRPr sz="2000">
                <a:solidFill>
                  <a:schemeClr val="tx1">
                    <a:lumMod val="65000"/>
                    <a:lumOff val="35000"/>
                  </a:schemeClr>
                </a:solidFill>
              </a:defRPr>
            </a:lvl1pPr>
          </a:lstStyle>
          <a:p>
            <a:pPr lvl="0"/>
            <a:r>
              <a:rPr lang="zh-CN" altLang="en-US" dirty="0"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0181822D-5D6E-4425-BBCF-045E1CCEB943}" type="datetimeFigureOut">
              <a:rPr lang="zh-CN" altLang="en-US"/>
              <a:t>2018/1/20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38A71F3-01B2-4B41-8FDD-9861A1A1BCBF}"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112713"/>
            <a:ext cx="12149138"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2"/>
          <p:cNvPicPr>
            <a:picLocks noChangeAspect="1"/>
          </p:cNvPicPr>
          <p:nvPr/>
        </p:nvPicPr>
        <p:blipFill>
          <a:blip r:embed="rId3" cstate="print">
            <a:extLst>
              <a:ext uri="{28A0092B-C50C-407E-A947-70E740481C1C}">
                <a14:useLocalDpi xmlns:a14="http://schemas.microsoft.com/office/drawing/2010/main" val="0"/>
              </a:ext>
            </a:extLst>
          </a:blip>
          <a:srcRect l="1677" r="1866" b="60110"/>
          <a:stretch>
            <a:fillRect/>
          </a:stretch>
        </p:blipFill>
        <p:spPr bwMode="auto">
          <a:xfrm rot="10800000">
            <a:off x="-19050" y="0"/>
            <a:ext cx="122110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3"/>
          <p:cNvPicPr>
            <a:picLocks noChangeAspect="1"/>
          </p:cNvPicPr>
          <p:nvPr/>
        </p:nvPicPr>
        <p:blipFill>
          <a:blip r:embed="rId4" cstate="print">
            <a:extLst>
              <a:ext uri="{28A0092B-C50C-407E-A947-70E740481C1C}">
                <a14:useLocalDpi xmlns:a14="http://schemas.microsoft.com/office/drawing/2010/main" val="0"/>
              </a:ext>
            </a:extLst>
          </a:blip>
          <a:srcRect t="73714"/>
          <a:stretch>
            <a:fillRect/>
          </a:stretch>
        </p:blipFill>
        <p:spPr bwMode="auto">
          <a:xfrm rot="10800000">
            <a:off x="-19050" y="2266950"/>
            <a:ext cx="12228513"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2911475" y="4565649"/>
            <a:ext cx="6369050" cy="663576"/>
          </a:xfrm>
        </p:spPr>
        <p:txBody>
          <a:bodyPr anchor="b"/>
          <a:lstStyle>
            <a:lvl1pPr algn="ct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2911475" y="5334000"/>
            <a:ext cx="6369050" cy="831850"/>
          </a:xfrm>
        </p:spPr>
        <p:txBody>
          <a:bodyPr/>
          <a:lstStyle>
            <a:lvl1pPr marL="0" indent="0" algn="ctr">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p>
        </p:txBody>
      </p:sp>
      <p:sp>
        <p:nvSpPr>
          <p:cNvPr id="7" name="日期占位符 3"/>
          <p:cNvSpPr>
            <a:spLocks noGrp="1"/>
          </p:cNvSpPr>
          <p:nvPr>
            <p:ph type="dt" sz="half" idx="10"/>
          </p:nvPr>
        </p:nvSpPr>
        <p:spPr/>
        <p:txBody>
          <a:bodyPr/>
          <a:lstStyle>
            <a:lvl1pPr>
              <a:defRPr/>
            </a:lvl1pPr>
          </a:lstStyle>
          <a:p>
            <a:pPr>
              <a:defRPr/>
            </a:pPr>
            <a:fld id="{073445E2-D1E1-4649-8EB2-516ED3474768}" type="datetimeFigureOut">
              <a:rPr lang="zh-CN" altLang="en-US"/>
              <a:t>2018/1/20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EAA23DA7-4814-4394-B83A-FDAEA8CC247C}"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4000">
                <a:solidFill>
                  <a:srgbClr val="F8868F"/>
                </a:solidFill>
              </a:defRPr>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838200" y="1825625"/>
            <a:ext cx="5181600" cy="4351338"/>
          </a:xfrm>
        </p:spPr>
        <p:txBody>
          <a:bodyPr anchor="ctr"/>
          <a:lstStyle>
            <a:lvl1pPr marL="0" indent="0">
              <a:lnSpc>
                <a:spcPct val="120000"/>
              </a:lnSpc>
              <a:buNone/>
              <a:defRPr sz="2000">
                <a:solidFill>
                  <a:schemeClr val="tx1">
                    <a:lumMod val="65000"/>
                    <a:lumOff val="35000"/>
                  </a:schemeClr>
                </a:solidFill>
              </a:defRPr>
            </a:lvl1pPr>
          </a:lstStyle>
          <a:p>
            <a:pPr lvl="0"/>
            <a:r>
              <a:rPr lang="zh-CN" altLang="en-US" dirty="0" smtClean="0"/>
              <a:t>单击此处编辑母版文本样式</a:t>
            </a:r>
          </a:p>
        </p:txBody>
      </p:sp>
      <p:sp>
        <p:nvSpPr>
          <p:cNvPr id="4" name="内容占位符 3"/>
          <p:cNvSpPr>
            <a:spLocks noGrp="1"/>
          </p:cNvSpPr>
          <p:nvPr>
            <p:ph sz="half" idx="2"/>
          </p:nvPr>
        </p:nvSpPr>
        <p:spPr>
          <a:xfrm>
            <a:off x="6172200" y="1825625"/>
            <a:ext cx="5181600" cy="4351338"/>
          </a:xfrm>
        </p:spPr>
        <p:txBody>
          <a:bodyPr anchor="ctr"/>
          <a:lstStyle>
            <a:lvl1pPr marL="0" indent="0">
              <a:lnSpc>
                <a:spcPct val="120000"/>
              </a:lnSpc>
              <a:buNone/>
              <a:defRPr sz="2000">
                <a:solidFill>
                  <a:schemeClr val="tx1">
                    <a:lumMod val="65000"/>
                    <a:lumOff val="35000"/>
                  </a:schemeClr>
                </a:solidFill>
              </a:defRPr>
            </a:lvl1pPr>
          </a:lstStyle>
          <a:p>
            <a:pPr lvl="0"/>
            <a:r>
              <a:rPr lang="zh-CN" altLang="en-US" dirty="0"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E8DB4F5-949A-4D2B-92EB-ED1987C4CE66}" type="datetimeFigureOut">
              <a:rPr lang="zh-CN" altLang="en-US"/>
              <a:t>2018/1/20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0E0B942-C8DF-48FF-8087-D4344545D838}"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84158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791325"/>
            <a:ext cx="5157787" cy="339833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84158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791325"/>
            <a:ext cx="5183188" cy="339833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0FBF35D3-3B82-418E-81CC-FB42CAEF66AC}" type="datetimeFigureOut">
              <a:rPr lang="zh-CN" altLang="en-US"/>
              <a:t>2018/1/20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586A2049-E1AA-4B34-BB85-529F6F8316D8}"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5" name="图片 3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77113" y="-15875"/>
            <a:ext cx="2130425"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1450" y="-30163"/>
            <a:ext cx="4400550" cy="692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038" y="0"/>
            <a:ext cx="81470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标题 1"/>
          <p:cNvSpPr>
            <a:spLocks noGrp="1"/>
          </p:cNvSpPr>
          <p:nvPr>
            <p:ph type="ctrTitle"/>
          </p:nvPr>
        </p:nvSpPr>
        <p:spPr>
          <a:xfrm>
            <a:off x="1068388" y="2305050"/>
            <a:ext cx="7783513" cy="842962"/>
          </a:xfrm>
        </p:spPr>
        <p:txBody>
          <a:bodyPr anchor="b"/>
          <a:lstStyle>
            <a:lvl1pPr algn="l">
              <a:defRPr sz="4800"/>
            </a:lvl1pPr>
          </a:lstStyle>
          <a:p>
            <a:r>
              <a:rPr lang="zh-CN" altLang="en-US" smtClean="0"/>
              <a:t>单击此处编辑母版标题样式</a:t>
            </a:r>
            <a:endParaRPr lang="zh-CN" altLang="en-US"/>
          </a:p>
        </p:txBody>
      </p:sp>
      <p:sp>
        <p:nvSpPr>
          <p:cNvPr id="10" name="副标题 2"/>
          <p:cNvSpPr>
            <a:spLocks noGrp="1"/>
          </p:cNvSpPr>
          <p:nvPr>
            <p:ph type="subTitle" idx="1"/>
          </p:nvPr>
        </p:nvSpPr>
        <p:spPr>
          <a:xfrm>
            <a:off x="1068389" y="3182938"/>
            <a:ext cx="6589712" cy="60801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sp>
        <p:nvSpPr>
          <p:cNvPr id="11" name="文本占位符 2"/>
          <p:cNvSpPr>
            <a:spLocks noGrp="1"/>
          </p:cNvSpPr>
          <p:nvPr>
            <p:ph type="body" idx="13"/>
          </p:nvPr>
        </p:nvSpPr>
        <p:spPr>
          <a:xfrm>
            <a:off x="1068388" y="3790950"/>
            <a:ext cx="3275012" cy="590550"/>
          </a:xfrm>
        </p:spPr>
        <p:txBody>
          <a:bodyPr/>
          <a:lstStyle>
            <a:lvl1pPr marL="0" indent="0" algn="l">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p>
        </p:txBody>
      </p:sp>
      <p:sp>
        <p:nvSpPr>
          <p:cNvPr id="8" name="日期占位符 3"/>
          <p:cNvSpPr>
            <a:spLocks noGrp="1"/>
          </p:cNvSpPr>
          <p:nvPr>
            <p:ph type="dt" sz="half" idx="14"/>
          </p:nvPr>
        </p:nvSpPr>
        <p:spPr/>
        <p:txBody>
          <a:bodyPr/>
          <a:lstStyle>
            <a:lvl1pPr>
              <a:defRPr/>
            </a:lvl1pPr>
          </a:lstStyle>
          <a:p>
            <a:pPr>
              <a:defRPr/>
            </a:pPr>
            <a:fld id="{360D7F0A-2032-4CBD-89DF-9050AA50DFD3}" type="datetimeFigureOut">
              <a:rPr lang="zh-CN" altLang="en-US"/>
              <a:t>2018/1/20</a:t>
            </a:fld>
            <a:endParaRPr lang="zh-CN" altLang="en-US"/>
          </a:p>
        </p:txBody>
      </p:sp>
      <p:sp>
        <p:nvSpPr>
          <p:cNvPr id="12" name="页脚占位符 4"/>
          <p:cNvSpPr>
            <a:spLocks noGrp="1"/>
          </p:cNvSpPr>
          <p:nvPr>
            <p:ph type="ftr" sz="quarter" idx="15"/>
          </p:nvPr>
        </p:nvSpPr>
        <p:spPr/>
        <p:txBody>
          <a:bodyPr/>
          <a:lstStyle>
            <a:lvl1pPr>
              <a:defRPr/>
            </a:lvl1pPr>
          </a:lstStyle>
          <a:p>
            <a:pPr>
              <a:defRPr/>
            </a:pPr>
            <a:endParaRPr lang="zh-CN" altLang="en-US"/>
          </a:p>
        </p:txBody>
      </p:sp>
      <p:sp>
        <p:nvSpPr>
          <p:cNvPr id="13" name="灯片编号占位符 5"/>
          <p:cNvSpPr>
            <a:spLocks noGrp="1"/>
          </p:cNvSpPr>
          <p:nvPr>
            <p:ph type="sldNum" sz="quarter" idx="16"/>
          </p:nvPr>
        </p:nvSpPr>
        <p:spPr/>
        <p:txBody>
          <a:bodyPr/>
          <a:lstStyle>
            <a:lvl1pPr>
              <a:defRPr/>
            </a:lvl1pPr>
          </a:lstStyle>
          <a:p>
            <a:pPr>
              <a:defRPr/>
            </a:pPr>
            <a:fld id="{9A10A73C-4DB2-4CEA-9BEB-7B4C26E60628}"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A77AD80A-7EF6-4AAA-8BBD-F5CC2757095B}" type="datetimeFigureOut">
              <a:rPr lang="zh-CN" altLang="en-US"/>
              <a:t>2018/1/20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DEBFE1BC-A888-4935-8C34-1E6169A08FA5}"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t"/>
          <a:lstStyle>
            <a:lvl1pPr>
              <a:defRPr sz="4000">
                <a:solidFill>
                  <a:srgbClr val="F8868F"/>
                </a:solidFill>
              </a:defRPr>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5183188" y="457201"/>
            <a:ext cx="6172200" cy="540385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nchor="ctr"/>
          <a:lstStyle>
            <a:lvl1pPr marL="0" indent="0">
              <a:lnSpc>
                <a:spcPct val="120000"/>
              </a:lnSpc>
              <a:buNone/>
              <a:defRPr sz="20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2F4B958-9FA5-4622-97AA-1CCA38B0F78F}" type="datetimeFigureOut">
              <a:rPr lang="zh-CN" altLang="en-US"/>
              <a:t>2018/1/20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1E6E552-4E47-4C21-8954-4473866AF523}"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850667E-9824-4465-8122-0A85BC43E769}" type="datetimeFigureOut">
              <a:rPr lang="zh-CN" altLang="en-US"/>
              <a:t>2018/1/20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FFBF30D-FEA8-4B16-94D7-138B5EE4073E}"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custDataLst>
              <p:tags r:id="rId12"/>
            </p:custDataLst>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p:cNvSpPr>
          <p:nvPr>
            <p:ph type="body" idx="1"/>
            <p:custDataLst>
              <p:tags r:id="rId13"/>
            </p:custDataLst>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556FA1D1-06C4-4178-A595-2BAFD59E1D47}" type="datetimeFigureOut">
              <a:rPr lang="zh-CN" altLang="en-US"/>
              <a:t>2018/1/20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a:defRPr/>
            </a:pPr>
            <a:fld id="{1D67416E-25D3-4F6A-8846-92C40BF15814}" type="slidenum">
              <a:rPr lang="zh-CN" altLang="en-US"/>
              <a:t>‹#›</a:t>
            </a:fld>
            <a:endParaRPr lang="zh-CN" altLang="en-US"/>
          </a:p>
        </p:txBody>
      </p:sp>
      <p:sp>
        <p:nvSpPr>
          <p:cNvPr id="2"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rtl="0" eaLnBrk="0" fontAlgn="base" hangingPunct="0">
        <a:lnSpc>
          <a:spcPct val="90000"/>
        </a:lnSpc>
        <a:spcBef>
          <a:spcPct val="0"/>
        </a:spcBef>
        <a:spcAft>
          <a:spcPct val="0"/>
        </a:spcAft>
        <a:defRPr sz="3600">
          <a:solidFill>
            <a:schemeClr val="tx1"/>
          </a:solidFill>
          <a:latin typeface="Arial" panose="020B0604020202020204" pitchFamily="34" charset="0"/>
          <a:ea typeface="黑体" panose="02010609060101010101" pitchFamily="49" charset="-122"/>
        </a:defRPr>
      </a:lvl2pPr>
      <a:lvl3pPr algn="l" rtl="0" eaLnBrk="0" fontAlgn="base" hangingPunct="0">
        <a:lnSpc>
          <a:spcPct val="90000"/>
        </a:lnSpc>
        <a:spcBef>
          <a:spcPct val="0"/>
        </a:spcBef>
        <a:spcAft>
          <a:spcPct val="0"/>
        </a:spcAft>
        <a:defRPr sz="3600">
          <a:solidFill>
            <a:schemeClr val="tx1"/>
          </a:solidFill>
          <a:latin typeface="Arial" panose="020B0604020202020204" pitchFamily="34" charset="0"/>
          <a:ea typeface="黑体" panose="02010609060101010101" pitchFamily="49" charset="-122"/>
        </a:defRPr>
      </a:lvl3pPr>
      <a:lvl4pPr algn="l" rtl="0" eaLnBrk="0" fontAlgn="base" hangingPunct="0">
        <a:lnSpc>
          <a:spcPct val="90000"/>
        </a:lnSpc>
        <a:spcBef>
          <a:spcPct val="0"/>
        </a:spcBef>
        <a:spcAft>
          <a:spcPct val="0"/>
        </a:spcAft>
        <a:defRPr sz="3600">
          <a:solidFill>
            <a:schemeClr val="tx1"/>
          </a:solidFill>
          <a:latin typeface="Arial" panose="020B0604020202020204" pitchFamily="34" charset="0"/>
          <a:ea typeface="黑体" panose="02010609060101010101" pitchFamily="49" charset="-122"/>
        </a:defRPr>
      </a:lvl4pPr>
      <a:lvl5pPr algn="l" rtl="0" eaLnBrk="0" fontAlgn="base" hangingPunct="0">
        <a:lnSpc>
          <a:spcPct val="90000"/>
        </a:lnSpc>
        <a:spcBef>
          <a:spcPct val="0"/>
        </a:spcBef>
        <a:spcAft>
          <a:spcPct val="0"/>
        </a:spcAft>
        <a:defRPr sz="3600">
          <a:solidFill>
            <a:schemeClr val="tx1"/>
          </a:solidFill>
          <a:latin typeface="Arial" panose="020B0604020202020204" pitchFamily="34" charset="0"/>
          <a:ea typeface="黑体" panose="02010609060101010101" pitchFamily="49"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153" name="文本框 3"/>
          <p:cNvSpPr txBox="1">
            <a:spLocks noChangeArrowheads="1"/>
          </p:cNvSpPr>
          <p:nvPr/>
        </p:nvSpPr>
        <p:spPr bwMode="auto">
          <a:xfrm>
            <a:off x="1068388" y="2152650"/>
            <a:ext cx="7783512"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a:lnSpc>
                <a:spcPct val="100000"/>
              </a:lnSpc>
              <a:spcBef>
                <a:spcPct val="0"/>
              </a:spcBef>
              <a:buFontTx/>
              <a:buNone/>
            </a:pPr>
            <a:r>
              <a:rPr lang="zh-CN" altLang="en-US" sz="54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叶根友毛笔行书简体"/>
                <a:ea typeface="叶根友毛笔行书简体"/>
                <a:cs typeface="叶根友毛笔行书简体"/>
              </a:rPr>
              <a:t>文学的角色与功能</a:t>
            </a:r>
          </a:p>
        </p:txBody>
      </p:sp>
      <p:sp>
        <p:nvSpPr>
          <p:cNvPr id="2" name="TextBox 1"/>
          <p:cNvSpPr txBox="1"/>
          <p:nvPr/>
        </p:nvSpPr>
        <p:spPr>
          <a:xfrm>
            <a:off x="802105" y="3930316"/>
            <a:ext cx="5646821" cy="646331"/>
          </a:xfrm>
          <a:prstGeom prst="rect">
            <a:avLst/>
          </a:prstGeom>
          <a:noFill/>
        </p:spPr>
        <p:txBody>
          <a:bodyPr wrap="square" rtlCol="0">
            <a:spAutoFit/>
          </a:bodyPr>
          <a:lstStyle/>
          <a:p>
            <a:r>
              <a:rPr lang="en-US" altLang="zh-CN" sz="3600" dirty="0" smtClean="0">
                <a:solidFill>
                  <a:schemeClr val="bg1"/>
                </a:solidFill>
              </a:rPr>
              <a:t>201419080073 </a:t>
            </a:r>
            <a:r>
              <a:rPr lang="zh-CN" altLang="en-US" sz="3600" dirty="0" smtClean="0">
                <a:solidFill>
                  <a:schemeClr val="bg1"/>
                </a:solidFill>
              </a:rPr>
              <a:t>金美红</a:t>
            </a:r>
            <a:endParaRPr lang="ko-KR" altLang="en-US" sz="3600"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493395" y="3293110"/>
            <a:ext cx="11321415" cy="4699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93394" y="2075355"/>
            <a:ext cx="11321415" cy="1101090"/>
          </a:xfrm>
          <a:prstGeom prst="rect">
            <a:avLst/>
          </a:prstGeom>
        </p:spPr>
        <p:txBody>
          <a:bodyPr vert="horz" lIns="91440" tIns="45720" rIns="91440" bIns="45720" rtlCol="0" anchor="ctr">
            <a:normAutofit/>
          </a:bodyPr>
          <a:lstStyle>
            <a:defPPr>
              <a:defRPr lang="zh-CN"/>
            </a:defPPr>
            <a:lvl1pPr lvl="0">
              <a:lnSpc>
                <a:spcPct val="90000"/>
              </a:lnSpc>
              <a:spcBef>
                <a:spcPct val="0"/>
              </a:spcBef>
              <a:buNone/>
              <a:defRPr sz="4800">
                <a:solidFill>
                  <a:srgbClr val="00B0F0"/>
                </a:solidFill>
                <a:latin typeface="+mj-lt"/>
                <a:ea typeface="+mj-ea"/>
                <a:cs typeface="+mj-cs"/>
              </a:defRPr>
            </a:lvl1pPr>
          </a:lstStyle>
          <a:p>
            <a:r>
              <a:rPr lang="zh-CN" altLang="en-US" dirty="0">
                <a:solidFill>
                  <a:srgbClr val="F8868F"/>
                </a:solidFill>
              </a:rPr>
              <a:t>什么是文学？</a:t>
            </a:r>
          </a:p>
        </p:txBody>
      </p:sp>
      <p:sp>
        <p:nvSpPr>
          <p:cNvPr id="3" name="文本框 2"/>
          <p:cNvSpPr txBox="1"/>
          <p:nvPr/>
        </p:nvSpPr>
        <p:spPr>
          <a:xfrm>
            <a:off x="493395" y="3425825"/>
            <a:ext cx="10671810" cy="1631950"/>
          </a:xfrm>
          <a:prstGeom prst="rect">
            <a:avLst/>
          </a:prstGeom>
        </p:spPr>
        <p:txBody>
          <a:bodyPr vert="horz" lIns="91440" tIns="45720" rIns="91440" bIns="45720" rtlCol="0">
            <a:normAutofit fontScale="95000" lnSpcReduction="10000"/>
          </a:bodyPr>
          <a:lstStyle>
            <a:defPPr>
              <a:defRPr lang="zh-CN"/>
            </a:defPPr>
            <a:lvl1pPr marR="0" lvl="0" indent="0" eaLnBrk="0" fontAlgn="base" hangingPunct="0">
              <a:lnSpc>
                <a:spcPct val="100000"/>
              </a:lnSpc>
              <a:spcBef>
                <a:spcPct val="0"/>
              </a:spcBef>
              <a:spcAft>
                <a:spcPct val="0"/>
              </a:spcAft>
              <a:buClrTx/>
              <a:buSzTx/>
              <a:buFont typeface="Arial" panose="020B0604020202020204" pitchFamily="34" charset="0"/>
              <a:buNone/>
              <a:defRPr kumimoji="0" sz="3600" b="0" i="0" u="none" strike="noStrike" cap="none" spc="0" normalizeH="0" baseline="0">
                <a:ln>
                  <a:noFill/>
                </a:ln>
                <a:effectLst/>
                <a:uLnTx/>
                <a:uFillTx/>
                <a:latin typeface="Calibri" panose="020F0502020204030204" charset="0"/>
                <a:ea typeface="微软雅黑" panose="020B0503020204020204" charset="-122"/>
              </a:defRPr>
            </a:lvl1pPr>
            <a:lvl2pPr marL="685800" indent="-228600">
              <a:lnSpc>
                <a:spcPct val="90000"/>
              </a:lnSpc>
              <a:spcBef>
                <a:spcPts val="500"/>
              </a:spcBef>
              <a:buFont typeface="Arial" panose="020B0604020202020204" pitchFamily="34" charset="0"/>
              <a:buChar char="•"/>
              <a:defRPr sz="2000">
                <a:solidFill>
                  <a:schemeClr val="bg1">
                    <a:lumMod val="85000"/>
                  </a:schemeClr>
                </a:solidFill>
              </a:defRPr>
            </a:lvl2pPr>
            <a:lvl3pPr marL="1143000" indent="-228600">
              <a:lnSpc>
                <a:spcPct val="90000"/>
              </a:lnSpc>
              <a:spcBef>
                <a:spcPts val="500"/>
              </a:spcBef>
              <a:buFont typeface="Arial" panose="020B0604020202020204" pitchFamily="34" charset="0"/>
              <a:buChar char="•"/>
              <a:defRPr>
                <a:solidFill>
                  <a:schemeClr val="bg1">
                    <a:lumMod val="85000"/>
                  </a:schemeClr>
                </a:solidFill>
              </a:defRPr>
            </a:lvl3pPr>
            <a:lvl4pPr marL="1600200" indent="-228600">
              <a:lnSpc>
                <a:spcPct val="90000"/>
              </a:lnSpc>
              <a:spcBef>
                <a:spcPts val="500"/>
              </a:spcBef>
              <a:buFont typeface="Arial" panose="020B0604020202020204" pitchFamily="34" charset="0"/>
              <a:buChar char="•"/>
              <a:defRPr>
                <a:solidFill>
                  <a:schemeClr val="bg1">
                    <a:lumMod val="85000"/>
                  </a:schemeClr>
                </a:solidFill>
              </a:defRPr>
            </a:lvl4pPr>
            <a:lvl5pPr marL="2057400" indent="-228600">
              <a:lnSpc>
                <a:spcPct val="90000"/>
              </a:lnSpc>
              <a:spcBef>
                <a:spcPts val="500"/>
              </a:spcBef>
              <a:buFont typeface="Arial" panose="020B0604020202020204" pitchFamily="34" charset="0"/>
              <a:buChar char="•"/>
              <a:defRPr>
                <a:solidFill>
                  <a:schemeClr val="bg1">
                    <a:lumMod val="8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800" dirty="0">
                <a:solidFill>
                  <a:schemeClr val="tx1">
                    <a:lumMod val="65000"/>
                    <a:lumOff val="35000"/>
                  </a:schemeClr>
                </a:solidFill>
              </a:rPr>
              <a:t>文学是以语言文字为工具，比较形象化地反映客观现实、表现作家心灵世界的艺术，包括诗歌、散文、小说、剧本、寓言、童话等体裁，是文学的重要表现形式，以不同的形式即体裁，表现内心情感，再现一定时期和一定地域的社会生活。</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69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图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9288" y="0"/>
            <a:ext cx="64627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2" name="组合 4"/>
          <p:cNvGrpSpPr/>
          <p:nvPr/>
        </p:nvGrpSpPr>
        <p:grpSpPr bwMode="auto">
          <a:xfrm>
            <a:off x="4254500" y="2200275"/>
            <a:ext cx="3843338" cy="3212148"/>
            <a:chOff x="6521450" y="1644650"/>
            <a:chExt cx="3843338" cy="3212148"/>
          </a:xfrm>
        </p:grpSpPr>
        <p:grpSp>
          <p:nvGrpSpPr>
            <p:cNvPr id="7173" name="组合 23"/>
            <p:cNvGrpSpPr/>
            <p:nvPr/>
          </p:nvGrpSpPr>
          <p:grpSpPr bwMode="auto">
            <a:xfrm>
              <a:off x="6521450" y="1644650"/>
              <a:ext cx="3843338" cy="645160"/>
              <a:chOff x="6173616" y="1645364"/>
              <a:chExt cx="3843337" cy="643796"/>
            </a:xfrm>
          </p:grpSpPr>
          <p:sp>
            <p:nvSpPr>
              <p:cNvPr id="7183" name="文本框 2"/>
              <p:cNvSpPr txBox="1">
                <a:spLocks noChangeArrowheads="1"/>
              </p:cNvSpPr>
              <p:nvPr/>
            </p:nvSpPr>
            <p:spPr bwMode="auto">
              <a:xfrm flipH="1">
                <a:off x="6903866" y="1749425"/>
                <a:ext cx="3113087" cy="52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eaLnBrk="1" hangingPunct="1">
                  <a:lnSpc>
                    <a:spcPct val="100000"/>
                  </a:lnSpc>
                  <a:spcBef>
                    <a:spcPct val="0"/>
                  </a:spcBef>
                  <a:buFontTx/>
                  <a:buNone/>
                </a:pPr>
                <a:r>
                  <a:rPr lang="zh-CN" altLang="en-US" sz="2800">
                    <a:solidFill>
                      <a:schemeClr val="bg1"/>
                    </a:solidFill>
                    <a:latin typeface="幼圆" panose="02010509060101010101" pitchFamily="49" charset="-122"/>
                    <a:ea typeface="幼圆" panose="02010509060101010101" pitchFamily="49" charset="-122"/>
                  </a:rPr>
                  <a:t>文学的角色</a:t>
                </a:r>
              </a:p>
            </p:txBody>
          </p:sp>
          <p:sp>
            <p:nvSpPr>
              <p:cNvPr id="7184" name="文本框 1"/>
              <p:cNvSpPr txBox="1">
                <a:spLocks noChangeArrowheads="1"/>
              </p:cNvSpPr>
              <p:nvPr/>
            </p:nvSpPr>
            <p:spPr bwMode="auto">
              <a:xfrm>
                <a:off x="6173616" y="1645364"/>
                <a:ext cx="641350" cy="64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eaLnBrk="1" hangingPunct="1">
                  <a:lnSpc>
                    <a:spcPct val="100000"/>
                  </a:lnSpc>
                  <a:spcBef>
                    <a:spcPct val="0"/>
                  </a:spcBef>
                  <a:buFontTx/>
                  <a:buNone/>
                </a:pPr>
                <a:r>
                  <a:rPr lang="en-US" altLang="zh-CN" sz="3600">
                    <a:solidFill>
                      <a:schemeClr val="bg1"/>
                    </a:solidFill>
                    <a:latin typeface="Impact" panose="020B0806030902050204" pitchFamily="34" charset="0"/>
                    <a:ea typeface="宋体" panose="02010600030101010101" pitchFamily="2" charset="-122"/>
                  </a:rPr>
                  <a:t>01</a:t>
                </a:r>
                <a:endParaRPr lang="zh-CN" altLang="en-US" sz="3600">
                  <a:solidFill>
                    <a:schemeClr val="bg1"/>
                  </a:solidFill>
                  <a:latin typeface="Impact" panose="020B0806030902050204" pitchFamily="34" charset="0"/>
                  <a:ea typeface="宋体" panose="02010600030101010101" pitchFamily="2" charset="-122"/>
                </a:endParaRPr>
              </a:p>
            </p:txBody>
          </p:sp>
        </p:grpSp>
        <p:grpSp>
          <p:nvGrpSpPr>
            <p:cNvPr id="7174" name="组合 22"/>
            <p:cNvGrpSpPr/>
            <p:nvPr/>
          </p:nvGrpSpPr>
          <p:grpSpPr bwMode="auto">
            <a:xfrm>
              <a:off x="6521450" y="2500313"/>
              <a:ext cx="3843338" cy="645160"/>
              <a:chOff x="6173616" y="2413575"/>
              <a:chExt cx="3843337" cy="645379"/>
            </a:xfrm>
          </p:grpSpPr>
          <p:sp>
            <p:nvSpPr>
              <p:cNvPr id="7181" name="文本框 2"/>
              <p:cNvSpPr txBox="1">
                <a:spLocks noChangeArrowheads="1"/>
              </p:cNvSpPr>
              <p:nvPr/>
            </p:nvSpPr>
            <p:spPr bwMode="auto">
              <a:xfrm flipH="1">
                <a:off x="6903866" y="2475131"/>
                <a:ext cx="3113087" cy="52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eaLnBrk="1" hangingPunct="1">
                  <a:lnSpc>
                    <a:spcPct val="100000"/>
                  </a:lnSpc>
                  <a:spcBef>
                    <a:spcPct val="0"/>
                  </a:spcBef>
                  <a:buFontTx/>
                  <a:buNone/>
                </a:pPr>
                <a:r>
                  <a:rPr lang="zh-CN" altLang="en-US" sz="2800">
                    <a:solidFill>
                      <a:schemeClr val="bg1"/>
                    </a:solidFill>
                    <a:latin typeface="幼圆" panose="02010509060101010101" pitchFamily="49" charset="-122"/>
                    <a:ea typeface="幼圆" panose="02010509060101010101" pitchFamily="49" charset="-122"/>
                  </a:rPr>
                  <a:t>文学的功能</a:t>
                </a:r>
              </a:p>
            </p:txBody>
          </p:sp>
          <p:sp>
            <p:nvSpPr>
              <p:cNvPr id="7182" name="文本框 1"/>
              <p:cNvSpPr txBox="1">
                <a:spLocks noChangeArrowheads="1"/>
              </p:cNvSpPr>
              <p:nvPr/>
            </p:nvSpPr>
            <p:spPr bwMode="auto">
              <a:xfrm>
                <a:off x="6173616" y="2413575"/>
                <a:ext cx="730250" cy="645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eaLnBrk="1" hangingPunct="1">
                  <a:lnSpc>
                    <a:spcPct val="100000"/>
                  </a:lnSpc>
                  <a:spcBef>
                    <a:spcPct val="0"/>
                  </a:spcBef>
                  <a:buFontTx/>
                  <a:buNone/>
                </a:pPr>
                <a:r>
                  <a:rPr lang="en-US" altLang="zh-CN" sz="3600">
                    <a:solidFill>
                      <a:schemeClr val="bg1"/>
                    </a:solidFill>
                    <a:latin typeface="Impact" panose="020B0806030902050204" pitchFamily="34" charset="0"/>
                    <a:ea typeface="宋体" panose="02010600030101010101" pitchFamily="2" charset="-122"/>
                  </a:rPr>
                  <a:t>02</a:t>
                </a:r>
                <a:endParaRPr lang="zh-CN" altLang="en-US" sz="3600">
                  <a:solidFill>
                    <a:schemeClr val="bg1"/>
                  </a:solidFill>
                  <a:latin typeface="Impact" panose="020B0806030902050204" pitchFamily="34" charset="0"/>
                  <a:ea typeface="宋体" panose="02010600030101010101" pitchFamily="2" charset="-122"/>
                </a:endParaRPr>
              </a:p>
            </p:txBody>
          </p:sp>
        </p:grpSp>
        <p:grpSp>
          <p:nvGrpSpPr>
            <p:cNvPr id="7175" name="组合 21"/>
            <p:cNvGrpSpPr/>
            <p:nvPr/>
          </p:nvGrpSpPr>
          <p:grpSpPr bwMode="auto">
            <a:xfrm>
              <a:off x="6521450" y="3355975"/>
              <a:ext cx="3843338" cy="645160"/>
              <a:chOff x="6173616" y="3226950"/>
              <a:chExt cx="3843337" cy="645378"/>
            </a:xfrm>
          </p:grpSpPr>
          <p:sp>
            <p:nvSpPr>
              <p:cNvPr id="7179" name="文本框 2"/>
              <p:cNvSpPr txBox="1">
                <a:spLocks noChangeArrowheads="1"/>
              </p:cNvSpPr>
              <p:nvPr/>
            </p:nvSpPr>
            <p:spPr bwMode="auto">
              <a:xfrm flipH="1">
                <a:off x="6903866" y="3298577"/>
                <a:ext cx="3113087" cy="52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eaLnBrk="1" hangingPunct="1">
                  <a:lnSpc>
                    <a:spcPct val="100000"/>
                  </a:lnSpc>
                  <a:spcBef>
                    <a:spcPct val="0"/>
                  </a:spcBef>
                  <a:buFontTx/>
                  <a:buNone/>
                </a:pPr>
                <a:r>
                  <a:rPr lang="zh-CN" altLang="en-US" sz="2800">
                    <a:solidFill>
                      <a:schemeClr val="bg1"/>
                    </a:solidFill>
                    <a:latin typeface="幼圆" panose="02010509060101010101" pitchFamily="49" charset="-122"/>
                    <a:ea typeface="幼圆" panose="02010509060101010101" pitchFamily="49" charset="-122"/>
                  </a:rPr>
                  <a:t>文学的性质</a:t>
                </a:r>
              </a:p>
            </p:txBody>
          </p:sp>
          <p:sp>
            <p:nvSpPr>
              <p:cNvPr id="7180" name="文本框 1"/>
              <p:cNvSpPr txBox="1">
                <a:spLocks noChangeArrowheads="1"/>
              </p:cNvSpPr>
              <p:nvPr/>
            </p:nvSpPr>
            <p:spPr bwMode="auto">
              <a:xfrm>
                <a:off x="6173616" y="3226950"/>
                <a:ext cx="730250" cy="64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eaLnBrk="1" hangingPunct="1">
                  <a:lnSpc>
                    <a:spcPct val="100000"/>
                  </a:lnSpc>
                  <a:spcBef>
                    <a:spcPct val="0"/>
                  </a:spcBef>
                  <a:buFontTx/>
                  <a:buNone/>
                </a:pPr>
                <a:r>
                  <a:rPr lang="en-US" altLang="zh-CN" sz="3600">
                    <a:solidFill>
                      <a:schemeClr val="bg1"/>
                    </a:solidFill>
                    <a:latin typeface="Impact" panose="020B0806030902050204" pitchFamily="34" charset="0"/>
                    <a:ea typeface="宋体" panose="02010600030101010101" pitchFamily="2" charset="-122"/>
                  </a:rPr>
                  <a:t>03</a:t>
                </a:r>
                <a:endParaRPr lang="zh-CN" altLang="en-US" sz="3600">
                  <a:solidFill>
                    <a:schemeClr val="bg1"/>
                  </a:solidFill>
                  <a:latin typeface="Impact" panose="020B0806030902050204" pitchFamily="34" charset="0"/>
                  <a:ea typeface="宋体" panose="02010600030101010101" pitchFamily="2" charset="-122"/>
                </a:endParaRPr>
              </a:p>
            </p:txBody>
          </p:sp>
        </p:grpSp>
        <p:grpSp>
          <p:nvGrpSpPr>
            <p:cNvPr id="7176" name="组合 20"/>
            <p:cNvGrpSpPr/>
            <p:nvPr/>
          </p:nvGrpSpPr>
          <p:grpSpPr bwMode="auto">
            <a:xfrm>
              <a:off x="6521450" y="4211638"/>
              <a:ext cx="3843338" cy="645160"/>
              <a:chOff x="6173616" y="3995161"/>
              <a:chExt cx="3843337" cy="645379"/>
            </a:xfrm>
          </p:grpSpPr>
          <p:sp>
            <p:nvSpPr>
              <p:cNvPr id="7177" name="文本框 2"/>
              <p:cNvSpPr txBox="1">
                <a:spLocks noChangeArrowheads="1"/>
              </p:cNvSpPr>
              <p:nvPr/>
            </p:nvSpPr>
            <p:spPr bwMode="auto">
              <a:xfrm flipH="1">
                <a:off x="6903866" y="4024283"/>
                <a:ext cx="3113087" cy="52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eaLnBrk="1" hangingPunct="1">
                  <a:lnSpc>
                    <a:spcPct val="100000"/>
                  </a:lnSpc>
                  <a:spcBef>
                    <a:spcPct val="0"/>
                  </a:spcBef>
                  <a:buFontTx/>
                  <a:buNone/>
                </a:pPr>
                <a:r>
                  <a:rPr lang="zh-CN" altLang="en-US" sz="2800">
                    <a:solidFill>
                      <a:schemeClr val="bg1"/>
                    </a:solidFill>
                    <a:latin typeface="幼圆" panose="02010509060101010101" pitchFamily="49" charset="-122"/>
                    <a:ea typeface="幼圆" panose="02010509060101010101" pitchFamily="49" charset="-122"/>
                  </a:rPr>
                  <a:t>文学的作用</a:t>
                </a:r>
              </a:p>
            </p:txBody>
          </p:sp>
          <p:sp>
            <p:nvSpPr>
              <p:cNvPr id="7178" name="文本框 1"/>
              <p:cNvSpPr txBox="1">
                <a:spLocks noChangeArrowheads="1"/>
              </p:cNvSpPr>
              <p:nvPr/>
            </p:nvSpPr>
            <p:spPr bwMode="auto">
              <a:xfrm>
                <a:off x="6173616" y="3995161"/>
                <a:ext cx="730250" cy="645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eaLnBrk="1" hangingPunct="1">
                  <a:lnSpc>
                    <a:spcPct val="100000"/>
                  </a:lnSpc>
                  <a:spcBef>
                    <a:spcPct val="0"/>
                  </a:spcBef>
                  <a:buFontTx/>
                  <a:buNone/>
                </a:pPr>
                <a:r>
                  <a:rPr lang="en-US" altLang="zh-CN" sz="3600">
                    <a:solidFill>
                      <a:schemeClr val="bg1"/>
                    </a:solidFill>
                    <a:latin typeface="Impact" panose="020B0806030902050204" pitchFamily="34" charset="0"/>
                    <a:ea typeface="宋体" panose="02010600030101010101" pitchFamily="2" charset="-122"/>
                  </a:rPr>
                  <a:t>04</a:t>
                </a:r>
                <a:endParaRPr lang="zh-CN" altLang="en-US" sz="3600">
                  <a:solidFill>
                    <a:schemeClr val="bg1"/>
                  </a:solidFill>
                  <a:latin typeface="Impact" panose="020B0806030902050204" pitchFamily="34" charset="0"/>
                  <a:ea typeface="宋体" panose="02010600030101010101" pitchFamily="2" charset="-122"/>
                </a:endParaRPr>
              </a:p>
            </p:txBody>
          </p:sp>
        </p:grpSp>
      </p:gr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占位符 13"/>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a:stretch>
            <a:fillRect/>
          </a:stretch>
        </p:blipFill>
        <p:spPr/>
      </p:pic>
      <p:sp>
        <p:nvSpPr>
          <p:cNvPr id="2" name="标题 1"/>
          <p:cNvSpPr>
            <a:spLocks noGrp="1"/>
          </p:cNvSpPr>
          <p:nvPr>
            <p:ph type="title"/>
          </p:nvPr>
        </p:nvSpPr>
        <p:spPr/>
        <p:txBody>
          <a:bodyPr/>
          <a:lstStyle/>
          <a:p>
            <a:r>
              <a:rPr lang="zh-CN" altLang="en-US" dirty="0"/>
              <a:t>文学的角色</a:t>
            </a:r>
          </a:p>
        </p:txBody>
      </p:sp>
      <p:sp>
        <p:nvSpPr>
          <p:cNvPr id="4" name="文本占位符 3"/>
          <p:cNvSpPr>
            <a:spLocks noGrp="1"/>
          </p:cNvSpPr>
          <p:nvPr>
            <p:ph type="body" sz="half" idx="2"/>
          </p:nvPr>
        </p:nvSpPr>
        <p:spPr>
          <a:xfrm>
            <a:off x="839788" y="1252855"/>
            <a:ext cx="3932237" cy="3811588"/>
          </a:xfrm>
        </p:spPr>
        <p:txBody>
          <a:bodyPr/>
          <a:lstStyle/>
          <a:p>
            <a:r>
              <a:rPr lang="zh-CN" altLang="en-US" sz="3200" dirty="0">
                <a:solidFill>
                  <a:schemeClr val="tx1"/>
                </a:solidFill>
                <a:effectLst>
                  <a:outerShdw blurRad="38100" dist="19050" dir="2700000" algn="tl" rotWithShape="0">
                    <a:schemeClr val="dk1">
                      <a:alpha val="40000"/>
                    </a:schemeClr>
                  </a:outerShdw>
                </a:effectLst>
              </a:rPr>
              <a:t>文学在本质上是对生命本体的社会属性和自然属性的双重叙述者身份。 </a:t>
            </a:r>
            <a:r>
              <a:rPr lang="en-US" altLang="zh-CN" sz="3200" dirty="0">
                <a:solidFill>
                  <a:schemeClr val="tx1"/>
                </a:solidFill>
                <a:effectLst>
                  <a:outerShdw blurRad="38100" dist="19050" dir="2700000" algn="tl" rotWithShape="0">
                    <a:schemeClr val="dk1">
                      <a:alpha val="40000"/>
                    </a:schemeClr>
                  </a:outerShdw>
                </a:effectLst>
              </a:rPr>
              <a:t>——韦勒克《文学理论》</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reeform 5"/>
          <p:cNvSpPr/>
          <p:nvPr/>
        </p:nvSpPr>
        <p:spPr bwMode="auto">
          <a:xfrm>
            <a:off x="6821488" y="2328863"/>
            <a:ext cx="1836737" cy="868362"/>
          </a:xfrm>
          <a:custGeom>
            <a:avLst/>
            <a:gdLst>
              <a:gd name="T0" fmla="*/ 2147483646 w 662"/>
              <a:gd name="T1" fmla="*/ 2147483646 h 312"/>
              <a:gd name="T2" fmla="*/ 2147483646 w 662"/>
              <a:gd name="T3" fmla="*/ 2147483646 h 312"/>
              <a:gd name="T4" fmla="*/ 2147483646 w 662"/>
              <a:gd name="T5" fmla="*/ 2147483646 h 312"/>
              <a:gd name="T6" fmla="*/ 2147483646 w 662"/>
              <a:gd name="T7" fmla="*/ 2147483646 h 312"/>
              <a:gd name="T8" fmla="*/ 2147483646 w 662"/>
              <a:gd name="T9" fmla="*/ 2147483646 h 312"/>
              <a:gd name="T10" fmla="*/ 2147483646 w 662"/>
              <a:gd name="T11" fmla="*/ 2147483646 h 312"/>
              <a:gd name="T12" fmla="*/ 2147483646 w 662"/>
              <a:gd name="T13" fmla="*/ 2147483646 h 312"/>
              <a:gd name="T14" fmla="*/ 2147483646 w 662"/>
              <a:gd name="T15" fmla="*/ 2147483646 h 312"/>
              <a:gd name="T16" fmla="*/ 2147483646 w 662"/>
              <a:gd name="T17" fmla="*/ 0 h 312"/>
              <a:gd name="T18" fmla="*/ 2147483646 w 662"/>
              <a:gd name="T19" fmla="*/ 2147483646 h 312"/>
              <a:gd name="T20" fmla="*/ 2147483646 w 662"/>
              <a:gd name="T21" fmla="*/ 2147483646 h 312"/>
              <a:gd name="T22" fmla="*/ 2147483646 w 662"/>
              <a:gd name="T23" fmla="*/ 2147483646 h 312"/>
              <a:gd name="T24" fmla="*/ 0 w 662"/>
              <a:gd name="T25" fmla="*/ 2147483646 h 312"/>
              <a:gd name="T26" fmla="*/ 2147483646 w 662"/>
              <a:gd name="T27" fmla="*/ 2147483646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62" h="312">
                <a:moveTo>
                  <a:pt x="180" y="303"/>
                </a:moveTo>
                <a:cubicBezTo>
                  <a:pt x="194" y="292"/>
                  <a:pt x="211" y="281"/>
                  <a:pt x="229" y="273"/>
                </a:cubicBezTo>
                <a:cubicBezTo>
                  <a:pt x="302" y="238"/>
                  <a:pt x="375" y="244"/>
                  <a:pt x="444" y="286"/>
                </a:cubicBezTo>
                <a:cubicBezTo>
                  <a:pt x="456" y="294"/>
                  <a:pt x="467" y="303"/>
                  <a:pt x="478" y="312"/>
                </a:cubicBezTo>
                <a:cubicBezTo>
                  <a:pt x="662" y="128"/>
                  <a:pt x="662" y="128"/>
                  <a:pt x="662" y="128"/>
                </a:cubicBezTo>
                <a:cubicBezTo>
                  <a:pt x="595" y="67"/>
                  <a:pt x="515" y="28"/>
                  <a:pt x="423" y="9"/>
                </a:cubicBezTo>
                <a:cubicBezTo>
                  <a:pt x="404" y="6"/>
                  <a:pt x="384" y="4"/>
                  <a:pt x="364" y="2"/>
                </a:cubicBezTo>
                <a:cubicBezTo>
                  <a:pt x="363" y="2"/>
                  <a:pt x="361" y="1"/>
                  <a:pt x="360" y="1"/>
                </a:cubicBezTo>
                <a:cubicBezTo>
                  <a:pt x="358" y="1"/>
                  <a:pt x="343" y="0"/>
                  <a:pt x="329" y="0"/>
                </a:cubicBezTo>
                <a:cubicBezTo>
                  <a:pt x="313" y="1"/>
                  <a:pt x="292" y="1"/>
                  <a:pt x="281" y="3"/>
                </a:cubicBezTo>
                <a:cubicBezTo>
                  <a:pt x="274" y="3"/>
                  <a:pt x="267" y="4"/>
                  <a:pt x="261" y="5"/>
                </a:cubicBezTo>
                <a:cubicBezTo>
                  <a:pt x="169" y="17"/>
                  <a:pt x="88" y="52"/>
                  <a:pt x="16" y="110"/>
                </a:cubicBezTo>
                <a:cubicBezTo>
                  <a:pt x="11" y="114"/>
                  <a:pt x="5" y="119"/>
                  <a:pt x="0" y="124"/>
                </a:cubicBezTo>
                <a:lnTo>
                  <a:pt x="180" y="303"/>
                </a:lnTo>
                <a:close/>
              </a:path>
            </a:pathLst>
          </a:custGeom>
          <a:solidFill>
            <a:srgbClr val="A4D5B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67" name="Freeform 6"/>
          <p:cNvSpPr/>
          <p:nvPr/>
        </p:nvSpPr>
        <p:spPr bwMode="auto">
          <a:xfrm>
            <a:off x="1103313" y="2687638"/>
            <a:ext cx="6215062" cy="2019300"/>
          </a:xfrm>
          <a:custGeom>
            <a:avLst/>
            <a:gdLst>
              <a:gd name="T0" fmla="*/ 2147483646 w 2239"/>
              <a:gd name="T1" fmla="*/ 2147483646 h 726"/>
              <a:gd name="T2" fmla="*/ 2147483646 w 2239"/>
              <a:gd name="T3" fmla="*/ 2147483646 h 726"/>
              <a:gd name="T4" fmla="*/ 2147483646 w 2239"/>
              <a:gd name="T5" fmla="*/ 2147483646 h 726"/>
              <a:gd name="T6" fmla="*/ 2147483646 w 2239"/>
              <a:gd name="T7" fmla="*/ 2147483646 h 726"/>
              <a:gd name="T8" fmla="*/ 2147483646 w 2239"/>
              <a:gd name="T9" fmla="*/ 2147483646 h 726"/>
              <a:gd name="T10" fmla="*/ 2147483646 w 2239"/>
              <a:gd name="T11" fmla="*/ 2147483646 h 726"/>
              <a:gd name="T12" fmla="*/ 2147483646 w 2239"/>
              <a:gd name="T13" fmla="*/ 2147483646 h 726"/>
              <a:gd name="T14" fmla="*/ 2147483646 w 2239"/>
              <a:gd name="T15" fmla="*/ 0 h 726"/>
              <a:gd name="T16" fmla="*/ 2147483646 w 2239"/>
              <a:gd name="T17" fmla="*/ 2147483646 h 726"/>
              <a:gd name="T18" fmla="*/ 2147483646 w 2239"/>
              <a:gd name="T19" fmla="*/ 2147483646 h 726"/>
              <a:gd name="T20" fmla="*/ 2147483646 w 2239"/>
              <a:gd name="T21" fmla="*/ 2147483646 h 726"/>
              <a:gd name="T22" fmla="*/ 2147483646 w 2239"/>
              <a:gd name="T23" fmla="*/ 2147483646 h 726"/>
              <a:gd name="T24" fmla="*/ 0 w 2239"/>
              <a:gd name="T25" fmla="*/ 2147483646 h 726"/>
              <a:gd name="T26" fmla="*/ 0 w 2239"/>
              <a:gd name="T27" fmla="*/ 2147483646 h 726"/>
              <a:gd name="T28" fmla="*/ 2147483646 w 2239"/>
              <a:gd name="T29" fmla="*/ 2147483646 h 726"/>
              <a:gd name="T30" fmla="*/ 2147483646 w 2239"/>
              <a:gd name="T31" fmla="*/ 2147483646 h 726"/>
              <a:gd name="T32" fmla="*/ 2147483646 w 2239"/>
              <a:gd name="T33" fmla="*/ 2147483646 h 726"/>
              <a:gd name="T34" fmla="*/ 2147483646 w 2239"/>
              <a:gd name="T35" fmla="*/ 2147483646 h 726"/>
              <a:gd name="T36" fmla="*/ 2147483646 w 2239"/>
              <a:gd name="T37" fmla="*/ 2147483646 h 726"/>
              <a:gd name="T38" fmla="*/ 2147483646 w 2239"/>
              <a:gd name="T39" fmla="*/ 2147483646 h 726"/>
              <a:gd name="T40" fmla="*/ 2147483646 w 2239"/>
              <a:gd name="T41" fmla="*/ 2147483646 h 726"/>
              <a:gd name="T42" fmla="*/ 2147483646 w 2239"/>
              <a:gd name="T43" fmla="*/ 2147483646 h 726"/>
              <a:gd name="T44" fmla="*/ 2147483646 w 2239"/>
              <a:gd name="T45" fmla="*/ 2147483646 h 726"/>
              <a:gd name="T46" fmla="*/ 2147483646 w 2239"/>
              <a:gd name="T47" fmla="*/ 2147483646 h 726"/>
              <a:gd name="T48" fmla="*/ 2147483646 w 2239"/>
              <a:gd name="T49" fmla="*/ 2147483646 h 726"/>
              <a:gd name="T50" fmla="*/ 2147483646 w 2239"/>
              <a:gd name="T51" fmla="*/ 2147483646 h 726"/>
              <a:gd name="T52" fmla="*/ 2147483646 w 2239"/>
              <a:gd name="T53" fmla="*/ 2147483646 h 726"/>
              <a:gd name="T54" fmla="*/ 2147483646 w 2239"/>
              <a:gd name="T55" fmla="*/ 2147483646 h 726"/>
              <a:gd name="T56" fmla="*/ 2147483646 w 2239"/>
              <a:gd name="T57" fmla="*/ 2147483646 h 726"/>
              <a:gd name="T58" fmla="*/ 2147483646 w 2239"/>
              <a:gd name="T59" fmla="*/ 2147483646 h 726"/>
              <a:gd name="T60" fmla="*/ 2147483646 w 2239"/>
              <a:gd name="T61" fmla="*/ 2147483646 h 726"/>
              <a:gd name="T62" fmla="*/ 2147483646 w 2239"/>
              <a:gd name="T63" fmla="*/ 2147483646 h 726"/>
              <a:gd name="T64" fmla="*/ 2147483646 w 2239"/>
              <a:gd name="T65" fmla="*/ 2147483646 h 726"/>
              <a:gd name="T66" fmla="*/ 2147483646 w 2239"/>
              <a:gd name="T67" fmla="*/ 2147483646 h 726"/>
              <a:gd name="T68" fmla="*/ 2147483646 w 2239"/>
              <a:gd name="T69" fmla="*/ 2147483646 h 726"/>
              <a:gd name="T70" fmla="*/ 2147483646 w 2239"/>
              <a:gd name="T71" fmla="*/ 2147483646 h 726"/>
              <a:gd name="T72" fmla="*/ 2147483646 w 2239"/>
              <a:gd name="T73" fmla="*/ 2147483646 h 7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39" h="726">
                <a:moveTo>
                  <a:pt x="1927" y="472"/>
                </a:moveTo>
                <a:cubicBezTo>
                  <a:pt x="1931" y="483"/>
                  <a:pt x="1935" y="493"/>
                  <a:pt x="1939" y="503"/>
                </a:cubicBezTo>
                <a:cubicBezTo>
                  <a:pt x="1966" y="568"/>
                  <a:pt x="2005" y="622"/>
                  <a:pt x="2054" y="667"/>
                </a:cubicBezTo>
                <a:cubicBezTo>
                  <a:pt x="2239" y="482"/>
                  <a:pt x="2239" y="482"/>
                  <a:pt x="2239" y="482"/>
                </a:cubicBezTo>
                <a:cubicBezTo>
                  <a:pt x="2227" y="471"/>
                  <a:pt x="2216" y="459"/>
                  <a:pt x="2206" y="445"/>
                </a:cubicBezTo>
                <a:cubicBezTo>
                  <a:pt x="2177" y="407"/>
                  <a:pt x="2165" y="363"/>
                  <a:pt x="2169" y="316"/>
                </a:cubicBezTo>
                <a:cubicBezTo>
                  <a:pt x="2173" y="259"/>
                  <a:pt x="2196" y="213"/>
                  <a:pt x="2234" y="180"/>
                </a:cubicBezTo>
                <a:cubicBezTo>
                  <a:pt x="2054" y="0"/>
                  <a:pt x="2054" y="0"/>
                  <a:pt x="2054" y="0"/>
                </a:cubicBezTo>
                <a:cubicBezTo>
                  <a:pt x="1991" y="59"/>
                  <a:pt x="1941" y="140"/>
                  <a:pt x="1933" y="177"/>
                </a:cubicBezTo>
                <a:cubicBezTo>
                  <a:pt x="1933" y="178"/>
                  <a:pt x="1932" y="207"/>
                  <a:pt x="1874" y="208"/>
                </a:cubicBezTo>
                <a:cubicBezTo>
                  <a:pt x="1491" y="211"/>
                  <a:pt x="544" y="208"/>
                  <a:pt x="87" y="208"/>
                </a:cubicBezTo>
                <a:cubicBezTo>
                  <a:pt x="64" y="208"/>
                  <a:pt x="42" y="217"/>
                  <a:pt x="26" y="234"/>
                </a:cubicBezTo>
                <a:cubicBezTo>
                  <a:pt x="9" y="250"/>
                  <a:pt x="0" y="272"/>
                  <a:pt x="0" y="295"/>
                </a:cubicBezTo>
                <a:cubicBezTo>
                  <a:pt x="0" y="355"/>
                  <a:pt x="0" y="355"/>
                  <a:pt x="0" y="355"/>
                </a:cubicBezTo>
                <a:cubicBezTo>
                  <a:pt x="0" y="378"/>
                  <a:pt x="9" y="400"/>
                  <a:pt x="26" y="417"/>
                </a:cubicBezTo>
                <a:cubicBezTo>
                  <a:pt x="42" y="433"/>
                  <a:pt x="64" y="442"/>
                  <a:pt x="87" y="442"/>
                </a:cubicBezTo>
                <a:cubicBezTo>
                  <a:pt x="100" y="442"/>
                  <a:pt x="113" y="442"/>
                  <a:pt x="127" y="442"/>
                </a:cubicBezTo>
                <a:cubicBezTo>
                  <a:pt x="140" y="442"/>
                  <a:pt x="152" y="447"/>
                  <a:pt x="161" y="456"/>
                </a:cubicBezTo>
                <a:cubicBezTo>
                  <a:pt x="171" y="465"/>
                  <a:pt x="176" y="478"/>
                  <a:pt x="176" y="491"/>
                </a:cubicBezTo>
                <a:cubicBezTo>
                  <a:pt x="176" y="569"/>
                  <a:pt x="176" y="569"/>
                  <a:pt x="176" y="569"/>
                </a:cubicBezTo>
                <a:cubicBezTo>
                  <a:pt x="176" y="596"/>
                  <a:pt x="198" y="618"/>
                  <a:pt x="224" y="618"/>
                </a:cubicBezTo>
                <a:cubicBezTo>
                  <a:pt x="242" y="618"/>
                  <a:pt x="242" y="618"/>
                  <a:pt x="242" y="618"/>
                </a:cubicBezTo>
                <a:cubicBezTo>
                  <a:pt x="269" y="618"/>
                  <a:pt x="291" y="640"/>
                  <a:pt x="291" y="667"/>
                </a:cubicBezTo>
                <a:cubicBezTo>
                  <a:pt x="291" y="678"/>
                  <a:pt x="291" y="678"/>
                  <a:pt x="291" y="678"/>
                </a:cubicBezTo>
                <a:cubicBezTo>
                  <a:pt x="291" y="691"/>
                  <a:pt x="296" y="703"/>
                  <a:pt x="305" y="712"/>
                </a:cubicBezTo>
                <a:cubicBezTo>
                  <a:pt x="314" y="721"/>
                  <a:pt x="327" y="726"/>
                  <a:pt x="340" y="726"/>
                </a:cubicBezTo>
                <a:cubicBezTo>
                  <a:pt x="455" y="726"/>
                  <a:pt x="455" y="726"/>
                  <a:pt x="455" y="726"/>
                </a:cubicBezTo>
                <a:cubicBezTo>
                  <a:pt x="482" y="726"/>
                  <a:pt x="504" y="704"/>
                  <a:pt x="504" y="677"/>
                </a:cubicBezTo>
                <a:cubicBezTo>
                  <a:pt x="504" y="667"/>
                  <a:pt x="504" y="667"/>
                  <a:pt x="504" y="667"/>
                </a:cubicBezTo>
                <a:cubicBezTo>
                  <a:pt x="504" y="640"/>
                  <a:pt x="526" y="618"/>
                  <a:pt x="553" y="618"/>
                </a:cubicBezTo>
                <a:cubicBezTo>
                  <a:pt x="570" y="618"/>
                  <a:pt x="570" y="618"/>
                  <a:pt x="570" y="618"/>
                </a:cubicBezTo>
                <a:cubicBezTo>
                  <a:pt x="583" y="618"/>
                  <a:pt x="596" y="613"/>
                  <a:pt x="605" y="603"/>
                </a:cubicBezTo>
                <a:cubicBezTo>
                  <a:pt x="614" y="594"/>
                  <a:pt x="619" y="582"/>
                  <a:pt x="619" y="569"/>
                </a:cubicBezTo>
                <a:cubicBezTo>
                  <a:pt x="619" y="491"/>
                  <a:pt x="619" y="491"/>
                  <a:pt x="619" y="491"/>
                </a:cubicBezTo>
                <a:cubicBezTo>
                  <a:pt x="619" y="464"/>
                  <a:pt x="641" y="442"/>
                  <a:pt x="668" y="442"/>
                </a:cubicBezTo>
                <a:cubicBezTo>
                  <a:pt x="1092" y="442"/>
                  <a:pt x="1570" y="441"/>
                  <a:pt x="1797" y="441"/>
                </a:cubicBezTo>
                <a:cubicBezTo>
                  <a:pt x="1863" y="441"/>
                  <a:pt x="1922" y="455"/>
                  <a:pt x="1927" y="472"/>
                </a:cubicBezTo>
                <a:close/>
              </a:path>
            </a:pathLst>
          </a:custGeom>
          <a:solidFill>
            <a:srgbClr val="F8868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68" name="Freeform 7"/>
          <p:cNvSpPr/>
          <p:nvPr/>
        </p:nvSpPr>
        <p:spPr bwMode="auto">
          <a:xfrm>
            <a:off x="6821488" y="4017963"/>
            <a:ext cx="1836737" cy="884237"/>
          </a:xfrm>
          <a:custGeom>
            <a:avLst/>
            <a:gdLst>
              <a:gd name="T0" fmla="*/ 2147483646 w 662"/>
              <a:gd name="T1" fmla="*/ 0 h 318"/>
              <a:gd name="T2" fmla="*/ 2147483646 w 662"/>
              <a:gd name="T3" fmla="*/ 2147483646 h 318"/>
              <a:gd name="T4" fmla="*/ 2147483646 w 662"/>
              <a:gd name="T5" fmla="*/ 2147483646 h 318"/>
              <a:gd name="T6" fmla="*/ 2147483646 w 662"/>
              <a:gd name="T7" fmla="*/ 2147483646 h 318"/>
              <a:gd name="T8" fmla="*/ 0 w 662"/>
              <a:gd name="T9" fmla="*/ 2147483646 h 318"/>
              <a:gd name="T10" fmla="*/ 2147483646 w 662"/>
              <a:gd name="T11" fmla="*/ 2147483646 h 318"/>
              <a:gd name="T12" fmla="*/ 2147483646 w 662"/>
              <a:gd name="T13" fmla="*/ 2147483646 h 318"/>
              <a:gd name="T14" fmla="*/ 2147483646 w 662"/>
              <a:gd name="T15" fmla="*/ 2147483646 h 318"/>
              <a:gd name="T16" fmla="*/ 2147483646 w 662"/>
              <a:gd name="T17" fmla="*/ 2147483646 h 318"/>
              <a:gd name="T18" fmla="*/ 2147483646 w 662"/>
              <a:gd name="T19" fmla="*/ 2147483646 h 318"/>
              <a:gd name="T20" fmla="*/ 2147483646 w 662"/>
              <a:gd name="T21" fmla="*/ 2147483646 h 318"/>
              <a:gd name="T22" fmla="*/ 2147483646 w 662"/>
              <a:gd name="T23" fmla="*/ 2147483646 h 318"/>
              <a:gd name="T24" fmla="*/ 2147483646 w 662"/>
              <a:gd name="T25" fmla="*/ 0 h 3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2" h="318">
                <a:moveTo>
                  <a:pt x="472" y="0"/>
                </a:moveTo>
                <a:cubicBezTo>
                  <a:pt x="467" y="6"/>
                  <a:pt x="461" y="11"/>
                  <a:pt x="454" y="15"/>
                </a:cubicBezTo>
                <a:cubicBezTo>
                  <a:pt x="416" y="44"/>
                  <a:pt x="372" y="57"/>
                  <a:pt x="318" y="58"/>
                </a:cubicBezTo>
                <a:cubicBezTo>
                  <a:pt x="269" y="56"/>
                  <a:pt x="223" y="41"/>
                  <a:pt x="185" y="9"/>
                </a:cubicBezTo>
                <a:cubicBezTo>
                  <a:pt x="0" y="194"/>
                  <a:pt x="0" y="194"/>
                  <a:pt x="0" y="194"/>
                </a:cubicBezTo>
                <a:cubicBezTo>
                  <a:pt x="30" y="221"/>
                  <a:pt x="65" y="244"/>
                  <a:pt x="103" y="264"/>
                </a:cubicBezTo>
                <a:cubicBezTo>
                  <a:pt x="163" y="295"/>
                  <a:pt x="226" y="312"/>
                  <a:pt x="294" y="316"/>
                </a:cubicBezTo>
                <a:cubicBezTo>
                  <a:pt x="295" y="316"/>
                  <a:pt x="296" y="316"/>
                  <a:pt x="297" y="317"/>
                </a:cubicBezTo>
                <a:cubicBezTo>
                  <a:pt x="299" y="317"/>
                  <a:pt x="313" y="317"/>
                  <a:pt x="329" y="317"/>
                </a:cubicBezTo>
                <a:cubicBezTo>
                  <a:pt x="344" y="318"/>
                  <a:pt x="365" y="316"/>
                  <a:pt x="376" y="315"/>
                </a:cubicBezTo>
                <a:cubicBezTo>
                  <a:pt x="383" y="314"/>
                  <a:pt x="390" y="314"/>
                  <a:pt x="396" y="313"/>
                </a:cubicBezTo>
                <a:cubicBezTo>
                  <a:pt x="498" y="299"/>
                  <a:pt x="587" y="258"/>
                  <a:pt x="662" y="190"/>
                </a:cubicBezTo>
                <a:lnTo>
                  <a:pt x="472" y="0"/>
                </a:lnTo>
                <a:close/>
              </a:path>
            </a:pathLst>
          </a:custGeom>
          <a:solidFill>
            <a:srgbClr val="A4D5B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69" name="Freeform 8"/>
          <p:cNvSpPr/>
          <p:nvPr/>
        </p:nvSpPr>
        <p:spPr bwMode="auto">
          <a:xfrm>
            <a:off x="8148638" y="2698750"/>
            <a:ext cx="927100" cy="1830388"/>
          </a:xfrm>
          <a:custGeom>
            <a:avLst/>
            <a:gdLst>
              <a:gd name="T0" fmla="*/ 2147483646 w 334"/>
              <a:gd name="T1" fmla="*/ 2147483646 h 658"/>
              <a:gd name="T2" fmla="*/ 2147483646 w 334"/>
              <a:gd name="T3" fmla="*/ 2147483646 h 658"/>
              <a:gd name="T4" fmla="*/ 2147483646 w 334"/>
              <a:gd name="T5" fmla="*/ 2147483646 h 658"/>
              <a:gd name="T6" fmla="*/ 2147483646 w 334"/>
              <a:gd name="T7" fmla="*/ 0 h 658"/>
              <a:gd name="T8" fmla="*/ 2147483646 w 334"/>
              <a:gd name="T9" fmla="*/ 2147483646 h 658"/>
              <a:gd name="T10" fmla="*/ 2147483646 w 334"/>
              <a:gd name="T11" fmla="*/ 2147483646 h 658"/>
              <a:gd name="T12" fmla="*/ 0 w 334"/>
              <a:gd name="T13" fmla="*/ 2147483646 h 658"/>
              <a:gd name="T14" fmla="*/ 2147483646 w 334"/>
              <a:gd name="T15" fmla="*/ 2147483646 h 658"/>
              <a:gd name="T16" fmla="*/ 2147483646 w 334"/>
              <a:gd name="T17" fmla="*/ 2147483646 h 658"/>
              <a:gd name="T18" fmla="*/ 2147483646 w 334"/>
              <a:gd name="T19" fmla="*/ 2147483646 h 658"/>
              <a:gd name="T20" fmla="*/ 2147483646 w 334"/>
              <a:gd name="T21" fmla="*/ 2147483646 h 658"/>
              <a:gd name="T22" fmla="*/ 2147483646 w 334"/>
              <a:gd name="T23" fmla="*/ 2147483646 h 658"/>
              <a:gd name="T24" fmla="*/ 2147483646 w 334"/>
              <a:gd name="T25" fmla="*/ 2147483646 h 658"/>
              <a:gd name="T26" fmla="*/ 2147483646 w 334"/>
              <a:gd name="T27" fmla="*/ 2147483646 h 6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4" h="658">
                <a:moveTo>
                  <a:pt x="332" y="286"/>
                </a:moveTo>
                <a:cubicBezTo>
                  <a:pt x="331" y="279"/>
                  <a:pt x="330" y="274"/>
                  <a:pt x="329" y="267"/>
                </a:cubicBezTo>
                <a:cubicBezTo>
                  <a:pt x="318" y="185"/>
                  <a:pt x="285" y="111"/>
                  <a:pt x="232" y="46"/>
                </a:cubicBezTo>
                <a:cubicBezTo>
                  <a:pt x="218" y="30"/>
                  <a:pt x="204" y="15"/>
                  <a:pt x="190" y="0"/>
                </a:cubicBezTo>
                <a:cubicBezTo>
                  <a:pt x="5" y="185"/>
                  <a:pt x="5" y="185"/>
                  <a:pt x="5" y="185"/>
                </a:cubicBezTo>
                <a:cubicBezTo>
                  <a:pt x="33" y="212"/>
                  <a:pt x="51" y="246"/>
                  <a:pt x="58" y="287"/>
                </a:cubicBezTo>
                <a:cubicBezTo>
                  <a:pt x="71" y="360"/>
                  <a:pt x="50" y="421"/>
                  <a:pt x="0" y="469"/>
                </a:cubicBezTo>
                <a:cubicBezTo>
                  <a:pt x="190" y="658"/>
                  <a:pt x="190" y="658"/>
                  <a:pt x="190" y="658"/>
                </a:cubicBezTo>
                <a:cubicBezTo>
                  <a:pt x="191" y="657"/>
                  <a:pt x="192" y="656"/>
                  <a:pt x="193" y="655"/>
                </a:cubicBezTo>
                <a:cubicBezTo>
                  <a:pt x="261" y="590"/>
                  <a:pt x="306" y="512"/>
                  <a:pt x="325" y="419"/>
                </a:cubicBezTo>
                <a:cubicBezTo>
                  <a:pt x="329" y="401"/>
                  <a:pt x="330" y="382"/>
                  <a:pt x="333" y="364"/>
                </a:cubicBezTo>
                <a:cubicBezTo>
                  <a:pt x="333" y="363"/>
                  <a:pt x="333" y="362"/>
                  <a:pt x="333" y="360"/>
                </a:cubicBezTo>
                <a:cubicBezTo>
                  <a:pt x="334" y="359"/>
                  <a:pt x="334" y="345"/>
                  <a:pt x="334" y="330"/>
                </a:cubicBezTo>
                <a:cubicBezTo>
                  <a:pt x="334" y="316"/>
                  <a:pt x="333" y="296"/>
                  <a:pt x="332" y="286"/>
                </a:cubicBezTo>
                <a:close/>
              </a:path>
            </a:pathLst>
          </a:custGeom>
          <a:solidFill>
            <a:srgbClr val="F8868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2" name="TextBox 11"/>
          <p:cNvSpPr txBox="1"/>
          <p:nvPr/>
        </p:nvSpPr>
        <p:spPr>
          <a:xfrm>
            <a:off x="1196975" y="1971675"/>
            <a:ext cx="4814570" cy="1322070"/>
          </a:xfrm>
          <a:prstGeom prst="rect">
            <a:avLst/>
          </a:prstGeom>
          <a:noFill/>
        </p:spPr>
        <p:txBody>
          <a:bodyPr wrap="none">
            <a:spAutoFit/>
          </a:bodyPr>
          <a:lstStyle/>
          <a:p>
            <a:pPr algn="l" eaLnBrk="1" fontAlgn="auto" hangingPunct="1">
              <a:spcBef>
                <a:spcPts val="0"/>
              </a:spcBef>
              <a:spcAft>
                <a:spcPts val="0"/>
              </a:spcAft>
              <a:defRPr/>
            </a:pPr>
            <a:r>
              <a:rPr lang="id-ID" sz="8000" b="1" dirty="0">
                <a:solidFill>
                  <a:srgbClr val="F8868F"/>
                </a:solidFill>
                <a:latin typeface="+mj-lt"/>
                <a:ea typeface="+mn-ea"/>
              </a:rPr>
              <a:t>literature </a:t>
            </a:r>
          </a:p>
        </p:txBody>
      </p:sp>
      <p:grpSp>
        <p:nvGrpSpPr>
          <p:cNvPr id="67" name="Group 16"/>
          <p:cNvGrpSpPr/>
          <p:nvPr/>
        </p:nvGrpSpPr>
        <p:grpSpPr>
          <a:xfrm>
            <a:off x="7541650" y="2452968"/>
            <a:ext cx="436617" cy="436617"/>
            <a:chOff x="5978526" y="4030663"/>
            <a:chExt cx="239713" cy="239713"/>
          </a:xfrm>
          <a:solidFill>
            <a:schemeClr val="bg1"/>
          </a:solidFill>
        </p:grpSpPr>
        <p:sp>
          <p:nvSpPr>
            <p:cNvPr id="75" name="Freeform 424"/>
            <p:cNvSpPr/>
            <p:nvPr/>
          </p:nvSpPr>
          <p:spPr bwMode="auto">
            <a:xfrm>
              <a:off x="6015038" y="4056063"/>
              <a:ext cx="26988" cy="26988"/>
            </a:xfrm>
            <a:custGeom>
              <a:avLst/>
              <a:gdLst>
                <a:gd name="T0" fmla="*/ 6 w 7"/>
                <a:gd name="T1" fmla="*/ 4 h 7"/>
                <a:gd name="T2" fmla="*/ 4 w 7"/>
                <a:gd name="T3" fmla="*/ 1 h 7"/>
                <a:gd name="T4" fmla="*/ 1 w 7"/>
                <a:gd name="T5" fmla="*/ 1 h 7"/>
                <a:gd name="T6" fmla="*/ 1 w 7"/>
                <a:gd name="T7" fmla="*/ 4 h 7"/>
                <a:gd name="T8" fmla="*/ 4 w 7"/>
                <a:gd name="T9" fmla="*/ 7 h 7"/>
                <a:gd name="T10" fmla="*/ 6 w 7"/>
                <a:gd name="T11" fmla="*/ 7 h 7"/>
                <a:gd name="T12" fmla="*/ 6 w 7"/>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4"/>
                  </a:moveTo>
                  <a:cubicBezTo>
                    <a:pt x="4" y="1"/>
                    <a:pt x="4" y="1"/>
                    <a:pt x="4" y="1"/>
                  </a:cubicBezTo>
                  <a:cubicBezTo>
                    <a:pt x="3" y="0"/>
                    <a:pt x="2" y="0"/>
                    <a:pt x="1" y="1"/>
                  </a:cubicBezTo>
                  <a:cubicBezTo>
                    <a:pt x="0" y="2"/>
                    <a:pt x="0" y="3"/>
                    <a:pt x="1" y="4"/>
                  </a:cubicBezTo>
                  <a:cubicBezTo>
                    <a:pt x="4" y="7"/>
                    <a:pt x="4" y="7"/>
                    <a:pt x="4" y="7"/>
                  </a:cubicBezTo>
                  <a:cubicBezTo>
                    <a:pt x="4" y="7"/>
                    <a:pt x="6" y="7"/>
                    <a:pt x="6" y="7"/>
                  </a:cubicBezTo>
                  <a:cubicBezTo>
                    <a:pt x="7" y="6"/>
                    <a:pt x="7" y="5"/>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n-lt"/>
                <a:ea typeface="+mn-ea"/>
              </a:endParaRPr>
            </a:p>
          </p:txBody>
        </p:sp>
        <p:sp>
          <p:nvSpPr>
            <p:cNvPr id="76" name="Freeform 425"/>
            <p:cNvSpPr/>
            <p:nvPr/>
          </p:nvSpPr>
          <p:spPr bwMode="auto">
            <a:xfrm>
              <a:off x="5978526" y="4135438"/>
              <a:ext cx="28575" cy="14288"/>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n-lt"/>
                <a:ea typeface="+mn-ea"/>
              </a:endParaRPr>
            </a:p>
          </p:txBody>
        </p:sp>
        <p:sp>
          <p:nvSpPr>
            <p:cNvPr id="77" name="Freeform 426"/>
            <p:cNvSpPr/>
            <p:nvPr/>
          </p:nvSpPr>
          <p:spPr bwMode="auto">
            <a:xfrm>
              <a:off x="6188076" y="4149725"/>
              <a:ext cx="30163" cy="15875"/>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n-lt"/>
                <a:ea typeface="+mn-ea"/>
              </a:endParaRPr>
            </a:p>
          </p:txBody>
        </p:sp>
        <p:sp>
          <p:nvSpPr>
            <p:cNvPr id="78" name="Freeform 427"/>
            <p:cNvSpPr/>
            <p:nvPr/>
          </p:nvSpPr>
          <p:spPr bwMode="auto">
            <a:xfrm>
              <a:off x="6165851" y="4067175"/>
              <a:ext cx="25400" cy="26988"/>
            </a:xfrm>
            <a:custGeom>
              <a:avLst/>
              <a:gdLst>
                <a:gd name="T0" fmla="*/ 6 w 7"/>
                <a:gd name="T1" fmla="*/ 1 h 7"/>
                <a:gd name="T2" fmla="*/ 3 w 7"/>
                <a:gd name="T3" fmla="*/ 1 h 7"/>
                <a:gd name="T4" fmla="*/ 0 w 7"/>
                <a:gd name="T5" fmla="*/ 4 h 7"/>
                <a:gd name="T6" fmla="*/ 0 w 7"/>
                <a:gd name="T7" fmla="*/ 6 h 7"/>
                <a:gd name="T8" fmla="*/ 3 w 7"/>
                <a:gd name="T9" fmla="*/ 6 h 7"/>
                <a:gd name="T10" fmla="*/ 6 w 7"/>
                <a:gd name="T11" fmla="*/ 4 h 7"/>
                <a:gd name="T12" fmla="*/ 6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1"/>
                  </a:moveTo>
                  <a:cubicBezTo>
                    <a:pt x="5" y="0"/>
                    <a:pt x="4" y="0"/>
                    <a:pt x="3" y="1"/>
                  </a:cubicBezTo>
                  <a:cubicBezTo>
                    <a:pt x="0" y="4"/>
                    <a:pt x="0" y="4"/>
                    <a:pt x="0" y="4"/>
                  </a:cubicBezTo>
                  <a:cubicBezTo>
                    <a:pt x="0" y="4"/>
                    <a:pt x="0" y="6"/>
                    <a:pt x="0" y="6"/>
                  </a:cubicBezTo>
                  <a:cubicBezTo>
                    <a:pt x="1" y="7"/>
                    <a:pt x="2" y="7"/>
                    <a:pt x="3" y="6"/>
                  </a:cubicBezTo>
                  <a:cubicBezTo>
                    <a:pt x="6" y="4"/>
                    <a:pt x="6" y="4"/>
                    <a:pt x="6" y="4"/>
                  </a:cubicBezTo>
                  <a:cubicBezTo>
                    <a:pt x="7" y="3"/>
                    <a:pt x="7" y="2"/>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n-lt"/>
                <a:ea typeface="+mn-ea"/>
              </a:endParaRPr>
            </a:p>
          </p:txBody>
        </p:sp>
        <p:sp>
          <p:nvSpPr>
            <p:cNvPr id="79" name="Freeform 428"/>
            <p:cNvSpPr/>
            <p:nvPr/>
          </p:nvSpPr>
          <p:spPr bwMode="auto">
            <a:xfrm>
              <a:off x="6097588" y="4030663"/>
              <a:ext cx="15875" cy="28575"/>
            </a:xfrm>
            <a:custGeom>
              <a:avLst/>
              <a:gdLst>
                <a:gd name="T0" fmla="*/ 2 w 4"/>
                <a:gd name="T1" fmla="*/ 8 h 8"/>
                <a:gd name="T2" fmla="*/ 3 w 4"/>
                <a:gd name="T3" fmla="*/ 7 h 8"/>
                <a:gd name="T4" fmla="*/ 4 w 4"/>
                <a:gd name="T5" fmla="*/ 6 h 8"/>
                <a:gd name="T6" fmla="*/ 4 w 4"/>
                <a:gd name="T7" fmla="*/ 2 h 8"/>
                <a:gd name="T8" fmla="*/ 2 w 4"/>
                <a:gd name="T9" fmla="*/ 0 h 8"/>
                <a:gd name="T10" fmla="*/ 0 w 4"/>
                <a:gd name="T11" fmla="*/ 1 h 8"/>
                <a:gd name="T12" fmla="*/ 0 w 4"/>
                <a:gd name="T13" fmla="*/ 2 h 8"/>
                <a:gd name="T14" fmla="*/ 0 w 4"/>
                <a:gd name="T15" fmla="*/ 6 h 8"/>
                <a:gd name="T16" fmla="*/ 2 w 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2" y="8"/>
                  </a:moveTo>
                  <a:cubicBezTo>
                    <a:pt x="3" y="8"/>
                    <a:pt x="3" y="8"/>
                    <a:pt x="3" y="7"/>
                  </a:cubicBezTo>
                  <a:cubicBezTo>
                    <a:pt x="4" y="7"/>
                    <a:pt x="4" y="7"/>
                    <a:pt x="4" y="6"/>
                  </a:cubicBezTo>
                  <a:cubicBezTo>
                    <a:pt x="4" y="2"/>
                    <a:pt x="4" y="2"/>
                    <a:pt x="4" y="2"/>
                  </a:cubicBezTo>
                  <a:cubicBezTo>
                    <a:pt x="4" y="1"/>
                    <a:pt x="3" y="0"/>
                    <a:pt x="2" y="0"/>
                  </a:cubicBezTo>
                  <a:cubicBezTo>
                    <a:pt x="1" y="0"/>
                    <a:pt x="0" y="1"/>
                    <a:pt x="0" y="1"/>
                  </a:cubicBezTo>
                  <a:cubicBezTo>
                    <a:pt x="0" y="2"/>
                    <a:pt x="0" y="2"/>
                    <a:pt x="0" y="2"/>
                  </a:cubicBezTo>
                  <a:cubicBezTo>
                    <a:pt x="0" y="6"/>
                    <a:pt x="0" y="6"/>
                    <a:pt x="0" y="6"/>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n-lt"/>
                <a:ea typeface="+mn-ea"/>
              </a:endParaRPr>
            </a:p>
          </p:txBody>
        </p:sp>
        <p:sp>
          <p:nvSpPr>
            <p:cNvPr id="80" name="Freeform 429"/>
            <p:cNvSpPr>
              <a:spLocks noEditPoints="1"/>
            </p:cNvSpPr>
            <p:nvPr/>
          </p:nvSpPr>
          <p:spPr bwMode="auto">
            <a:xfrm>
              <a:off x="6037263" y="4089400"/>
              <a:ext cx="120650" cy="136525"/>
            </a:xfrm>
            <a:custGeom>
              <a:avLst/>
              <a:gdLst>
                <a:gd name="T0" fmla="*/ 16 w 32"/>
                <a:gd name="T1" fmla="*/ 0 h 36"/>
                <a:gd name="T2" fmla="*/ 0 w 32"/>
                <a:gd name="T3" fmla="*/ 16 h 36"/>
                <a:gd name="T4" fmla="*/ 8 w 32"/>
                <a:gd name="T5" fmla="*/ 30 h 36"/>
                <a:gd name="T6" fmla="*/ 8 w 32"/>
                <a:gd name="T7" fmla="*/ 36 h 36"/>
                <a:gd name="T8" fmla="*/ 24 w 32"/>
                <a:gd name="T9" fmla="*/ 36 h 36"/>
                <a:gd name="T10" fmla="*/ 24 w 32"/>
                <a:gd name="T11" fmla="*/ 30 h 36"/>
                <a:gd name="T12" fmla="*/ 32 w 32"/>
                <a:gd name="T13" fmla="*/ 16 h 36"/>
                <a:gd name="T14" fmla="*/ 16 w 32"/>
                <a:gd name="T15" fmla="*/ 0 h 36"/>
                <a:gd name="T16" fmla="*/ 22 w 32"/>
                <a:gd name="T17" fmla="*/ 26 h 36"/>
                <a:gd name="T18" fmla="*/ 20 w 32"/>
                <a:gd name="T19" fmla="*/ 27 h 36"/>
                <a:gd name="T20" fmla="*/ 20 w 32"/>
                <a:gd name="T21" fmla="*/ 30 h 36"/>
                <a:gd name="T22" fmla="*/ 20 w 32"/>
                <a:gd name="T23" fmla="*/ 32 h 36"/>
                <a:gd name="T24" fmla="*/ 12 w 32"/>
                <a:gd name="T25" fmla="*/ 32 h 36"/>
                <a:gd name="T26" fmla="*/ 12 w 32"/>
                <a:gd name="T27" fmla="*/ 30 h 36"/>
                <a:gd name="T28" fmla="*/ 12 w 32"/>
                <a:gd name="T29" fmla="*/ 27 h 36"/>
                <a:gd name="T30" fmla="*/ 10 w 32"/>
                <a:gd name="T31" fmla="*/ 26 h 36"/>
                <a:gd name="T32" fmla="*/ 4 w 32"/>
                <a:gd name="T33" fmla="*/ 16 h 36"/>
                <a:gd name="T34" fmla="*/ 16 w 32"/>
                <a:gd name="T35" fmla="*/ 4 h 36"/>
                <a:gd name="T36" fmla="*/ 28 w 32"/>
                <a:gd name="T37" fmla="*/ 16 h 36"/>
                <a:gd name="T38" fmla="*/ 22 w 32"/>
                <a:gd name="T3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6">
                  <a:moveTo>
                    <a:pt x="16" y="0"/>
                  </a:moveTo>
                  <a:cubicBezTo>
                    <a:pt x="7" y="0"/>
                    <a:pt x="0" y="7"/>
                    <a:pt x="0" y="16"/>
                  </a:cubicBezTo>
                  <a:cubicBezTo>
                    <a:pt x="0" y="22"/>
                    <a:pt x="3" y="27"/>
                    <a:pt x="8" y="30"/>
                  </a:cubicBezTo>
                  <a:cubicBezTo>
                    <a:pt x="8" y="36"/>
                    <a:pt x="8" y="36"/>
                    <a:pt x="8" y="36"/>
                  </a:cubicBezTo>
                  <a:cubicBezTo>
                    <a:pt x="24" y="36"/>
                    <a:pt x="24" y="36"/>
                    <a:pt x="24" y="36"/>
                  </a:cubicBezTo>
                  <a:cubicBezTo>
                    <a:pt x="24" y="30"/>
                    <a:pt x="24" y="30"/>
                    <a:pt x="24" y="30"/>
                  </a:cubicBezTo>
                  <a:cubicBezTo>
                    <a:pt x="29" y="27"/>
                    <a:pt x="32" y="22"/>
                    <a:pt x="32" y="16"/>
                  </a:cubicBezTo>
                  <a:cubicBezTo>
                    <a:pt x="32" y="7"/>
                    <a:pt x="25" y="0"/>
                    <a:pt x="16" y="0"/>
                  </a:cubicBezTo>
                  <a:close/>
                  <a:moveTo>
                    <a:pt x="22" y="26"/>
                  </a:moveTo>
                  <a:cubicBezTo>
                    <a:pt x="20" y="27"/>
                    <a:pt x="20" y="27"/>
                    <a:pt x="20" y="27"/>
                  </a:cubicBezTo>
                  <a:cubicBezTo>
                    <a:pt x="20" y="30"/>
                    <a:pt x="20" y="30"/>
                    <a:pt x="20" y="30"/>
                  </a:cubicBezTo>
                  <a:cubicBezTo>
                    <a:pt x="20" y="32"/>
                    <a:pt x="20" y="32"/>
                    <a:pt x="20" y="32"/>
                  </a:cubicBezTo>
                  <a:cubicBezTo>
                    <a:pt x="12" y="32"/>
                    <a:pt x="12" y="32"/>
                    <a:pt x="12" y="32"/>
                  </a:cubicBezTo>
                  <a:cubicBezTo>
                    <a:pt x="12" y="30"/>
                    <a:pt x="12" y="30"/>
                    <a:pt x="12" y="30"/>
                  </a:cubicBezTo>
                  <a:cubicBezTo>
                    <a:pt x="12" y="27"/>
                    <a:pt x="12" y="27"/>
                    <a:pt x="12" y="27"/>
                  </a:cubicBezTo>
                  <a:cubicBezTo>
                    <a:pt x="10" y="26"/>
                    <a:pt x="10" y="26"/>
                    <a:pt x="10" y="26"/>
                  </a:cubicBezTo>
                  <a:cubicBezTo>
                    <a:pt x="6" y="24"/>
                    <a:pt x="4" y="20"/>
                    <a:pt x="4" y="16"/>
                  </a:cubicBezTo>
                  <a:cubicBezTo>
                    <a:pt x="4" y="9"/>
                    <a:pt x="9" y="4"/>
                    <a:pt x="16" y="4"/>
                  </a:cubicBezTo>
                  <a:cubicBezTo>
                    <a:pt x="23" y="4"/>
                    <a:pt x="28" y="9"/>
                    <a:pt x="28" y="16"/>
                  </a:cubicBezTo>
                  <a:cubicBezTo>
                    <a:pt x="28" y="20"/>
                    <a:pt x="26" y="24"/>
                    <a:pt x="22"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n-lt"/>
                <a:ea typeface="+mn-ea"/>
              </a:endParaRPr>
            </a:p>
          </p:txBody>
        </p:sp>
        <p:sp>
          <p:nvSpPr>
            <p:cNvPr id="81" name="Freeform 430"/>
            <p:cNvSpPr/>
            <p:nvPr/>
          </p:nvSpPr>
          <p:spPr bwMode="auto">
            <a:xfrm>
              <a:off x="6067426" y="4240213"/>
              <a:ext cx="60325" cy="30163"/>
            </a:xfrm>
            <a:custGeom>
              <a:avLst/>
              <a:gdLst>
                <a:gd name="T0" fmla="*/ 0 w 16"/>
                <a:gd name="T1" fmla="*/ 4 h 8"/>
                <a:gd name="T2" fmla="*/ 4 w 16"/>
                <a:gd name="T3" fmla="*/ 4 h 8"/>
                <a:gd name="T4" fmla="*/ 4 w 16"/>
                <a:gd name="T5" fmla="*/ 4 h 8"/>
                <a:gd name="T6" fmla="*/ 8 w 16"/>
                <a:gd name="T7" fmla="*/ 8 h 8"/>
                <a:gd name="T8" fmla="*/ 12 w 16"/>
                <a:gd name="T9" fmla="*/ 4 h 8"/>
                <a:gd name="T10" fmla="*/ 12 w 16"/>
                <a:gd name="T11" fmla="*/ 4 h 8"/>
                <a:gd name="T12" fmla="*/ 16 w 16"/>
                <a:gd name="T13" fmla="*/ 4 h 8"/>
                <a:gd name="T14" fmla="*/ 16 w 16"/>
                <a:gd name="T15" fmla="*/ 0 h 8"/>
                <a:gd name="T16" fmla="*/ 0 w 16"/>
                <a:gd name="T17" fmla="*/ 0 h 8"/>
                <a:gd name="T18" fmla="*/ 0 w 16"/>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0" y="4"/>
                  </a:moveTo>
                  <a:cubicBezTo>
                    <a:pt x="4" y="4"/>
                    <a:pt x="4" y="4"/>
                    <a:pt x="4" y="4"/>
                  </a:cubicBezTo>
                  <a:cubicBezTo>
                    <a:pt x="4" y="4"/>
                    <a:pt x="4" y="4"/>
                    <a:pt x="4" y="4"/>
                  </a:cubicBezTo>
                  <a:cubicBezTo>
                    <a:pt x="4" y="6"/>
                    <a:pt x="6" y="8"/>
                    <a:pt x="8" y="8"/>
                  </a:cubicBezTo>
                  <a:cubicBezTo>
                    <a:pt x="10" y="8"/>
                    <a:pt x="12" y="6"/>
                    <a:pt x="12" y="4"/>
                  </a:cubicBezTo>
                  <a:cubicBezTo>
                    <a:pt x="12" y="4"/>
                    <a:pt x="12" y="4"/>
                    <a:pt x="12" y="4"/>
                  </a:cubicBezTo>
                  <a:cubicBezTo>
                    <a:pt x="16" y="4"/>
                    <a:pt x="16" y="4"/>
                    <a:pt x="16" y="4"/>
                  </a:cubicBezTo>
                  <a:cubicBezTo>
                    <a:pt x="16" y="0"/>
                    <a:pt x="16" y="0"/>
                    <a:pt x="16"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n-lt"/>
                <a:ea typeface="+mn-ea"/>
              </a:endParaRPr>
            </a:p>
          </p:txBody>
        </p:sp>
      </p:grpSp>
      <p:grpSp>
        <p:nvGrpSpPr>
          <p:cNvPr id="68" name="Group 24"/>
          <p:cNvGrpSpPr/>
          <p:nvPr/>
        </p:nvGrpSpPr>
        <p:grpSpPr>
          <a:xfrm rot="2700000">
            <a:off x="7616002" y="4313175"/>
            <a:ext cx="287901" cy="501715"/>
            <a:chOff x="4732338" y="4783138"/>
            <a:chExt cx="703263" cy="1225550"/>
          </a:xfrm>
          <a:solidFill>
            <a:schemeClr val="bg1"/>
          </a:solidFill>
        </p:grpSpPr>
        <p:sp>
          <p:nvSpPr>
            <p:cNvPr id="72" name="Freeform 30"/>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n-lt"/>
                <a:ea typeface="+mn-ea"/>
              </a:endParaRPr>
            </a:p>
          </p:txBody>
        </p:sp>
        <p:sp>
          <p:nvSpPr>
            <p:cNvPr id="73" name="Freeform 31"/>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n-lt"/>
                <a:ea typeface="+mn-ea"/>
              </a:endParaRPr>
            </a:p>
          </p:txBody>
        </p:sp>
        <p:sp>
          <p:nvSpPr>
            <p:cNvPr id="74" name="Freeform 32"/>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n-lt"/>
                <a:ea typeface="+mn-ea"/>
              </a:endParaRPr>
            </a:p>
          </p:txBody>
        </p:sp>
      </p:grpSp>
      <p:grpSp>
        <p:nvGrpSpPr>
          <p:cNvPr id="69" name="Group 28"/>
          <p:cNvGrpSpPr/>
          <p:nvPr/>
        </p:nvGrpSpPr>
        <p:grpSpPr>
          <a:xfrm>
            <a:off x="8480863" y="3330123"/>
            <a:ext cx="417024" cy="475193"/>
            <a:chOff x="4616451" y="1741488"/>
            <a:chExt cx="2959100" cy="3371850"/>
          </a:xfrm>
          <a:solidFill>
            <a:schemeClr val="bg1"/>
          </a:solidFill>
        </p:grpSpPr>
        <p:sp>
          <p:nvSpPr>
            <p:cNvPr id="70" name="Freeform 5"/>
            <p:cNvSpPr>
              <a:spLocks noEditPoints="1"/>
            </p:cNvSpPr>
            <p:nvPr/>
          </p:nvSpPr>
          <p:spPr bwMode="auto">
            <a:xfrm>
              <a:off x="4616451" y="1741488"/>
              <a:ext cx="2959100" cy="3371850"/>
            </a:xfrm>
            <a:custGeom>
              <a:avLst/>
              <a:gdLst>
                <a:gd name="T0" fmla="*/ 578 w 786"/>
                <a:gd name="T1" fmla="*/ 28 h 896"/>
                <a:gd name="T2" fmla="*/ 205 w 786"/>
                <a:gd name="T3" fmla="*/ 59 h 896"/>
                <a:gd name="T4" fmla="*/ 67 w 786"/>
                <a:gd name="T5" fmla="*/ 236 h 896"/>
                <a:gd name="T6" fmla="*/ 68 w 786"/>
                <a:gd name="T7" fmla="*/ 346 h 896"/>
                <a:gd name="T8" fmla="*/ 70 w 786"/>
                <a:gd name="T9" fmla="*/ 356 h 896"/>
                <a:gd name="T10" fmla="*/ 39 w 786"/>
                <a:gd name="T11" fmla="*/ 406 h 896"/>
                <a:gd name="T12" fmla="*/ 14 w 786"/>
                <a:gd name="T13" fmla="*/ 441 h 896"/>
                <a:gd name="T14" fmla="*/ 14 w 786"/>
                <a:gd name="T15" fmla="*/ 442 h 896"/>
                <a:gd name="T16" fmla="*/ 36 w 786"/>
                <a:gd name="T17" fmla="*/ 540 h 896"/>
                <a:gd name="T18" fmla="*/ 50 w 786"/>
                <a:gd name="T19" fmla="*/ 587 h 896"/>
                <a:gd name="T20" fmla="*/ 75 w 786"/>
                <a:gd name="T21" fmla="*/ 649 h 896"/>
                <a:gd name="T22" fmla="*/ 74 w 786"/>
                <a:gd name="T23" fmla="*/ 694 h 896"/>
                <a:gd name="T24" fmla="*/ 169 w 786"/>
                <a:gd name="T25" fmla="*/ 773 h 896"/>
                <a:gd name="T26" fmla="*/ 244 w 786"/>
                <a:gd name="T27" fmla="*/ 830 h 896"/>
                <a:gd name="T28" fmla="*/ 618 w 786"/>
                <a:gd name="T29" fmla="*/ 896 h 896"/>
                <a:gd name="T30" fmla="*/ 686 w 786"/>
                <a:gd name="T31" fmla="*/ 814 h 896"/>
                <a:gd name="T32" fmla="*/ 664 w 786"/>
                <a:gd name="T33" fmla="*/ 637 h 896"/>
                <a:gd name="T34" fmla="*/ 777 w 786"/>
                <a:gd name="T35" fmla="*/ 417 h 896"/>
                <a:gd name="T36" fmla="*/ 706 w 786"/>
                <a:gd name="T37" fmla="*/ 118 h 896"/>
                <a:gd name="T38" fmla="*/ 627 w 786"/>
                <a:gd name="T39" fmla="*/ 606 h 896"/>
                <a:gd name="T40" fmla="*/ 639 w 786"/>
                <a:gd name="T41" fmla="*/ 823 h 896"/>
                <a:gd name="T42" fmla="*/ 618 w 786"/>
                <a:gd name="T43" fmla="*/ 847 h 896"/>
                <a:gd name="T44" fmla="*/ 292 w 786"/>
                <a:gd name="T45" fmla="*/ 827 h 896"/>
                <a:gd name="T46" fmla="*/ 260 w 786"/>
                <a:gd name="T47" fmla="*/ 706 h 896"/>
                <a:gd name="T48" fmla="*/ 169 w 786"/>
                <a:gd name="T49" fmla="*/ 725 h 896"/>
                <a:gd name="T50" fmla="*/ 101 w 786"/>
                <a:gd name="T51" fmla="*/ 604 h 896"/>
                <a:gd name="T52" fmla="*/ 110 w 786"/>
                <a:gd name="T53" fmla="*/ 568 h 896"/>
                <a:gd name="T54" fmla="*/ 86 w 786"/>
                <a:gd name="T55" fmla="*/ 555 h 896"/>
                <a:gd name="T56" fmla="*/ 94 w 786"/>
                <a:gd name="T57" fmla="*/ 519 h 896"/>
                <a:gd name="T58" fmla="*/ 65 w 786"/>
                <a:gd name="T59" fmla="*/ 501 h 896"/>
                <a:gd name="T60" fmla="*/ 55 w 786"/>
                <a:gd name="T61" fmla="*/ 467 h 896"/>
                <a:gd name="T62" fmla="*/ 112 w 786"/>
                <a:gd name="T63" fmla="*/ 381 h 896"/>
                <a:gd name="T64" fmla="*/ 115 w 786"/>
                <a:gd name="T65" fmla="*/ 335 h 896"/>
                <a:gd name="T66" fmla="*/ 114 w 786"/>
                <a:gd name="T67" fmla="*/ 248 h 896"/>
                <a:gd name="T68" fmla="*/ 729 w 786"/>
                <a:gd name="T69" fmla="*/ 41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6" h="896">
                  <a:moveTo>
                    <a:pt x="706" y="118"/>
                  </a:moveTo>
                  <a:cubicBezTo>
                    <a:pt x="672" y="79"/>
                    <a:pt x="629" y="49"/>
                    <a:pt x="578" y="28"/>
                  </a:cubicBezTo>
                  <a:cubicBezTo>
                    <a:pt x="531" y="10"/>
                    <a:pt x="478" y="0"/>
                    <a:pt x="425" y="0"/>
                  </a:cubicBezTo>
                  <a:cubicBezTo>
                    <a:pt x="346" y="0"/>
                    <a:pt x="268" y="21"/>
                    <a:pt x="205" y="59"/>
                  </a:cubicBezTo>
                  <a:cubicBezTo>
                    <a:pt x="171" y="79"/>
                    <a:pt x="142" y="104"/>
                    <a:pt x="119" y="133"/>
                  </a:cubicBezTo>
                  <a:cubicBezTo>
                    <a:pt x="94" y="164"/>
                    <a:pt x="77" y="198"/>
                    <a:pt x="67" y="236"/>
                  </a:cubicBezTo>
                  <a:cubicBezTo>
                    <a:pt x="59" y="268"/>
                    <a:pt x="58" y="305"/>
                    <a:pt x="65" y="335"/>
                  </a:cubicBezTo>
                  <a:cubicBezTo>
                    <a:pt x="68" y="346"/>
                    <a:pt x="68" y="346"/>
                    <a:pt x="68" y="346"/>
                  </a:cubicBezTo>
                  <a:cubicBezTo>
                    <a:pt x="68" y="349"/>
                    <a:pt x="69" y="352"/>
                    <a:pt x="70" y="354"/>
                  </a:cubicBezTo>
                  <a:cubicBezTo>
                    <a:pt x="70" y="355"/>
                    <a:pt x="70" y="356"/>
                    <a:pt x="70" y="356"/>
                  </a:cubicBezTo>
                  <a:cubicBezTo>
                    <a:pt x="68" y="360"/>
                    <a:pt x="68" y="360"/>
                    <a:pt x="68" y="360"/>
                  </a:cubicBezTo>
                  <a:cubicBezTo>
                    <a:pt x="61" y="375"/>
                    <a:pt x="50" y="390"/>
                    <a:pt x="39" y="406"/>
                  </a:cubicBezTo>
                  <a:cubicBezTo>
                    <a:pt x="31" y="417"/>
                    <a:pt x="22" y="428"/>
                    <a:pt x="14" y="441"/>
                  </a:cubicBezTo>
                  <a:cubicBezTo>
                    <a:pt x="14" y="441"/>
                    <a:pt x="14" y="441"/>
                    <a:pt x="14" y="441"/>
                  </a:cubicBezTo>
                  <a:cubicBezTo>
                    <a:pt x="14" y="441"/>
                    <a:pt x="14" y="441"/>
                    <a:pt x="14" y="441"/>
                  </a:cubicBezTo>
                  <a:cubicBezTo>
                    <a:pt x="14" y="442"/>
                    <a:pt x="14" y="442"/>
                    <a:pt x="14" y="442"/>
                  </a:cubicBezTo>
                  <a:cubicBezTo>
                    <a:pt x="3" y="459"/>
                    <a:pt x="0" y="481"/>
                    <a:pt x="6" y="501"/>
                  </a:cubicBezTo>
                  <a:cubicBezTo>
                    <a:pt x="11" y="517"/>
                    <a:pt x="22" y="531"/>
                    <a:pt x="36" y="540"/>
                  </a:cubicBezTo>
                  <a:cubicBezTo>
                    <a:pt x="35" y="553"/>
                    <a:pt x="37" y="565"/>
                    <a:pt x="43" y="576"/>
                  </a:cubicBezTo>
                  <a:cubicBezTo>
                    <a:pt x="45" y="580"/>
                    <a:pt x="47" y="584"/>
                    <a:pt x="50" y="587"/>
                  </a:cubicBezTo>
                  <a:cubicBezTo>
                    <a:pt x="48" y="603"/>
                    <a:pt x="52" y="619"/>
                    <a:pt x="62" y="632"/>
                  </a:cubicBezTo>
                  <a:cubicBezTo>
                    <a:pt x="75" y="649"/>
                    <a:pt x="75" y="649"/>
                    <a:pt x="75" y="649"/>
                  </a:cubicBezTo>
                  <a:cubicBezTo>
                    <a:pt x="75" y="652"/>
                    <a:pt x="75" y="654"/>
                    <a:pt x="74" y="657"/>
                  </a:cubicBezTo>
                  <a:cubicBezTo>
                    <a:pt x="74" y="667"/>
                    <a:pt x="73" y="680"/>
                    <a:pt x="74" y="694"/>
                  </a:cubicBezTo>
                  <a:cubicBezTo>
                    <a:pt x="77" y="715"/>
                    <a:pt x="85" y="732"/>
                    <a:pt x="97" y="746"/>
                  </a:cubicBezTo>
                  <a:cubicBezTo>
                    <a:pt x="114" y="764"/>
                    <a:pt x="139" y="773"/>
                    <a:pt x="169" y="773"/>
                  </a:cubicBezTo>
                  <a:cubicBezTo>
                    <a:pt x="189" y="773"/>
                    <a:pt x="212" y="769"/>
                    <a:pt x="240" y="761"/>
                  </a:cubicBezTo>
                  <a:cubicBezTo>
                    <a:pt x="241" y="779"/>
                    <a:pt x="243" y="801"/>
                    <a:pt x="244" y="830"/>
                  </a:cubicBezTo>
                  <a:cubicBezTo>
                    <a:pt x="246" y="867"/>
                    <a:pt x="276" y="896"/>
                    <a:pt x="313" y="896"/>
                  </a:cubicBezTo>
                  <a:cubicBezTo>
                    <a:pt x="618" y="896"/>
                    <a:pt x="618" y="896"/>
                    <a:pt x="618" y="896"/>
                  </a:cubicBezTo>
                  <a:cubicBezTo>
                    <a:pt x="638" y="896"/>
                    <a:pt x="658" y="887"/>
                    <a:pt x="671" y="871"/>
                  </a:cubicBezTo>
                  <a:cubicBezTo>
                    <a:pt x="684" y="855"/>
                    <a:pt x="690" y="834"/>
                    <a:pt x="686" y="814"/>
                  </a:cubicBezTo>
                  <a:cubicBezTo>
                    <a:pt x="658" y="658"/>
                    <a:pt x="658" y="658"/>
                    <a:pt x="658" y="658"/>
                  </a:cubicBezTo>
                  <a:cubicBezTo>
                    <a:pt x="657" y="650"/>
                    <a:pt x="659" y="643"/>
                    <a:pt x="664" y="637"/>
                  </a:cubicBezTo>
                  <a:cubicBezTo>
                    <a:pt x="686" y="610"/>
                    <a:pt x="712" y="578"/>
                    <a:pt x="733" y="541"/>
                  </a:cubicBezTo>
                  <a:cubicBezTo>
                    <a:pt x="756" y="501"/>
                    <a:pt x="770" y="460"/>
                    <a:pt x="777" y="417"/>
                  </a:cubicBezTo>
                  <a:cubicBezTo>
                    <a:pt x="786" y="355"/>
                    <a:pt x="784" y="298"/>
                    <a:pt x="772" y="247"/>
                  </a:cubicBezTo>
                  <a:cubicBezTo>
                    <a:pt x="759" y="198"/>
                    <a:pt x="737" y="154"/>
                    <a:pt x="706" y="118"/>
                  </a:cubicBezTo>
                  <a:close/>
                  <a:moveTo>
                    <a:pt x="729" y="410"/>
                  </a:moveTo>
                  <a:cubicBezTo>
                    <a:pt x="717" y="491"/>
                    <a:pt x="674" y="550"/>
                    <a:pt x="627" y="606"/>
                  </a:cubicBezTo>
                  <a:cubicBezTo>
                    <a:pt x="613" y="622"/>
                    <a:pt x="607" y="645"/>
                    <a:pt x="611" y="666"/>
                  </a:cubicBezTo>
                  <a:cubicBezTo>
                    <a:pt x="639" y="823"/>
                    <a:pt x="639" y="823"/>
                    <a:pt x="639" y="823"/>
                  </a:cubicBezTo>
                  <a:cubicBezTo>
                    <a:pt x="640" y="829"/>
                    <a:pt x="638" y="835"/>
                    <a:pt x="634" y="840"/>
                  </a:cubicBezTo>
                  <a:cubicBezTo>
                    <a:pt x="630" y="845"/>
                    <a:pt x="624" y="847"/>
                    <a:pt x="618" y="847"/>
                  </a:cubicBezTo>
                  <a:cubicBezTo>
                    <a:pt x="313" y="847"/>
                    <a:pt x="313" y="847"/>
                    <a:pt x="313" y="847"/>
                  </a:cubicBezTo>
                  <a:cubicBezTo>
                    <a:pt x="302" y="847"/>
                    <a:pt x="293" y="839"/>
                    <a:pt x="292" y="827"/>
                  </a:cubicBezTo>
                  <a:cubicBezTo>
                    <a:pt x="290" y="774"/>
                    <a:pt x="286" y="742"/>
                    <a:pt x="284" y="724"/>
                  </a:cubicBezTo>
                  <a:cubicBezTo>
                    <a:pt x="284" y="715"/>
                    <a:pt x="272" y="706"/>
                    <a:pt x="260" y="706"/>
                  </a:cubicBezTo>
                  <a:cubicBezTo>
                    <a:pt x="258" y="706"/>
                    <a:pt x="256" y="706"/>
                    <a:pt x="254" y="707"/>
                  </a:cubicBezTo>
                  <a:cubicBezTo>
                    <a:pt x="216" y="720"/>
                    <a:pt x="189" y="725"/>
                    <a:pt x="169" y="725"/>
                  </a:cubicBezTo>
                  <a:cubicBezTo>
                    <a:pt x="95" y="725"/>
                    <a:pt x="134" y="648"/>
                    <a:pt x="120" y="629"/>
                  </a:cubicBezTo>
                  <a:cubicBezTo>
                    <a:pt x="101" y="604"/>
                    <a:pt x="101" y="604"/>
                    <a:pt x="101" y="604"/>
                  </a:cubicBezTo>
                  <a:cubicBezTo>
                    <a:pt x="96" y="597"/>
                    <a:pt x="96" y="589"/>
                    <a:pt x="100" y="583"/>
                  </a:cubicBezTo>
                  <a:cubicBezTo>
                    <a:pt x="110" y="568"/>
                    <a:pt x="110" y="568"/>
                    <a:pt x="110" y="568"/>
                  </a:cubicBezTo>
                  <a:cubicBezTo>
                    <a:pt x="98" y="565"/>
                    <a:pt x="98" y="565"/>
                    <a:pt x="98" y="565"/>
                  </a:cubicBezTo>
                  <a:cubicBezTo>
                    <a:pt x="93" y="563"/>
                    <a:pt x="89" y="560"/>
                    <a:pt x="86" y="555"/>
                  </a:cubicBezTo>
                  <a:cubicBezTo>
                    <a:pt x="84" y="550"/>
                    <a:pt x="84" y="545"/>
                    <a:pt x="86" y="540"/>
                  </a:cubicBezTo>
                  <a:cubicBezTo>
                    <a:pt x="94" y="519"/>
                    <a:pt x="94" y="519"/>
                    <a:pt x="94" y="519"/>
                  </a:cubicBezTo>
                  <a:cubicBezTo>
                    <a:pt x="95" y="517"/>
                    <a:pt x="94" y="514"/>
                    <a:pt x="92" y="513"/>
                  </a:cubicBezTo>
                  <a:cubicBezTo>
                    <a:pt x="65" y="501"/>
                    <a:pt x="65" y="501"/>
                    <a:pt x="65" y="501"/>
                  </a:cubicBezTo>
                  <a:cubicBezTo>
                    <a:pt x="59" y="499"/>
                    <a:pt x="54" y="493"/>
                    <a:pt x="52" y="487"/>
                  </a:cubicBezTo>
                  <a:cubicBezTo>
                    <a:pt x="50" y="480"/>
                    <a:pt x="51" y="473"/>
                    <a:pt x="55" y="467"/>
                  </a:cubicBezTo>
                  <a:cubicBezTo>
                    <a:pt x="55" y="466"/>
                    <a:pt x="55" y="466"/>
                    <a:pt x="55" y="466"/>
                  </a:cubicBezTo>
                  <a:cubicBezTo>
                    <a:pt x="73" y="438"/>
                    <a:pt x="97" y="412"/>
                    <a:pt x="112" y="381"/>
                  </a:cubicBezTo>
                  <a:cubicBezTo>
                    <a:pt x="118" y="368"/>
                    <a:pt x="118" y="368"/>
                    <a:pt x="118" y="368"/>
                  </a:cubicBezTo>
                  <a:cubicBezTo>
                    <a:pt x="122" y="359"/>
                    <a:pt x="117" y="345"/>
                    <a:pt x="115" y="335"/>
                  </a:cubicBezTo>
                  <a:cubicBezTo>
                    <a:pt x="112" y="325"/>
                    <a:pt x="112" y="325"/>
                    <a:pt x="112" y="325"/>
                  </a:cubicBezTo>
                  <a:cubicBezTo>
                    <a:pt x="107" y="301"/>
                    <a:pt x="108" y="271"/>
                    <a:pt x="114" y="248"/>
                  </a:cubicBezTo>
                  <a:cubicBezTo>
                    <a:pt x="146" y="120"/>
                    <a:pt x="286" y="48"/>
                    <a:pt x="425" y="48"/>
                  </a:cubicBezTo>
                  <a:cubicBezTo>
                    <a:pt x="597" y="48"/>
                    <a:pt x="767" y="158"/>
                    <a:pt x="729"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n-lt"/>
                <a:ea typeface="+mn-ea"/>
              </a:endParaRPr>
            </a:p>
          </p:txBody>
        </p:sp>
        <p:sp>
          <p:nvSpPr>
            <p:cNvPr id="71" name="Freeform 6"/>
            <p:cNvSpPr/>
            <p:nvPr/>
          </p:nvSpPr>
          <p:spPr bwMode="auto">
            <a:xfrm>
              <a:off x="5184776" y="2062163"/>
              <a:ext cx="2085975" cy="1700213"/>
            </a:xfrm>
            <a:custGeom>
              <a:avLst/>
              <a:gdLst>
                <a:gd name="T0" fmla="*/ 367 w 554"/>
                <a:gd name="T1" fmla="*/ 21 h 452"/>
                <a:gd name="T2" fmla="*/ 325 w 554"/>
                <a:gd name="T3" fmla="*/ 5 h 452"/>
                <a:gd name="T4" fmla="*/ 298 w 554"/>
                <a:gd name="T5" fmla="*/ 11 h 452"/>
                <a:gd name="T6" fmla="*/ 267 w 554"/>
                <a:gd name="T7" fmla="*/ 0 h 452"/>
                <a:gd name="T8" fmla="*/ 243 w 554"/>
                <a:gd name="T9" fmla="*/ 7 h 452"/>
                <a:gd name="T10" fmla="*/ 223 w 554"/>
                <a:gd name="T11" fmla="*/ 5 h 452"/>
                <a:gd name="T12" fmla="*/ 168 w 554"/>
                <a:gd name="T13" fmla="*/ 24 h 452"/>
                <a:gd name="T14" fmla="*/ 163 w 554"/>
                <a:gd name="T15" fmla="*/ 24 h 452"/>
                <a:gd name="T16" fmla="*/ 96 w 554"/>
                <a:gd name="T17" fmla="*/ 54 h 452"/>
                <a:gd name="T18" fmla="*/ 38 w 554"/>
                <a:gd name="T19" fmla="*/ 123 h 452"/>
                <a:gd name="T20" fmla="*/ 15 w 554"/>
                <a:gd name="T21" fmla="*/ 156 h 452"/>
                <a:gd name="T22" fmla="*/ 15 w 554"/>
                <a:gd name="T23" fmla="*/ 161 h 452"/>
                <a:gd name="T24" fmla="*/ 0 w 554"/>
                <a:gd name="T25" fmla="*/ 210 h 452"/>
                <a:gd name="T26" fmla="*/ 39 w 554"/>
                <a:gd name="T27" fmla="*/ 282 h 452"/>
                <a:gd name="T28" fmla="*/ 103 w 554"/>
                <a:gd name="T29" fmla="*/ 327 h 452"/>
                <a:gd name="T30" fmla="*/ 135 w 554"/>
                <a:gd name="T31" fmla="*/ 319 h 452"/>
                <a:gd name="T32" fmla="*/ 177 w 554"/>
                <a:gd name="T33" fmla="*/ 344 h 452"/>
                <a:gd name="T34" fmla="*/ 260 w 554"/>
                <a:gd name="T35" fmla="*/ 403 h 452"/>
                <a:gd name="T36" fmla="*/ 296 w 554"/>
                <a:gd name="T37" fmla="*/ 395 h 452"/>
                <a:gd name="T38" fmla="*/ 391 w 554"/>
                <a:gd name="T39" fmla="*/ 452 h 452"/>
                <a:gd name="T40" fmla="*/ 492 w 554"/>
                <a:gd name="T41" fmla="*/ 382 h 452"/>
                <a:gd name="T42" fmla="*/ 549 w 554"/>
                <a:gd name="T43" fmla="*/ 287 h 452"/>
                <a:gd name="T44" fmla="*/ 547 w 554"/>
                <a:gd name="T45" fmla="*/ 267 h 452"/>
                <a:gd name="T46" fmla="*/ 554 w 554"/>
                <a:gd name="T47" fmla="*/ 235 h 452"/>
                <a:gd name="T48" fmla="*/ 536 w 554"/>
                <a:gd name="T49" fmla="*/ 185 h 452"/>
                <a:gd name="T50" fmla="*/ 537 w 554"/>
                <a:gd name="T51" fmla="*/ 174 h 452"/>
                <a:gd name="T52" fmla="*/ 493 w 554"/>
                <a:gd name="T53" fmla="*/ 106 h 452"/>
                <a:gd name="T54" fmla="*/ 367 w 554"/>
                <a:gd name="T55" fmla="*/ 2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54" h="452">
                  <a:moveTo>
                    <a:pt x="367" y="21"/>
                  </a:moveTo>
                  <a:cubicBezTo>
                    <a:pt x="356" y="11"/>
                    <a:pt x="341" y="5"/>
                    <a:pt x="325" y="5"/>
                  </a:cubicBezTo>
                  <a:cubicBezTo>
                    <a:pt x="315" y="5"/>
                    <a:pt x="306" y="7"/>
                    <a:pt x="298" y="11"/>
                  </a:cubicBezTo>
                  <a:cubicBezTo>
                    <a:pt x="289" y="4"/>
                    <a:pt x="279" y="0"/>
                    <a:pt x="267" y="0"/>
                  </a:cubicBezTo>
                  <a:cubicBezTo>
                    <a:pt x="258" y="0"/>
                    <a:pt x="250" y="3"/>
                    <a:pt x="243" y="7"/>
                  </a:cubicBezTo>
                  <a:cubicBezTo>
                    <a:pt x="237" y="5"/>
                    <a:pt x="230" y="5"/>
                    <a:pt x="223" y="5"/>
                  </a:cubicBezTo>
                  <a:cubicBezTo>
                    <a:pt x="203" y="5"/>
                    <a:pt x="183" y="12"/>
                    <a:pt x="168" y="24"/>
                  </a:cubicBezTo>
                  <a:cubicBezTo>
                    <a:pt x="166" y="24"/>
                    <a:pt x="165" y="24"/>
                    <a:pt x="163" y="24"/>
                  </a:cubicBezTo>
                  <a:cubicBezTo>
                    <a:pt x="136" y="24"/>
                    <a:pt x="112" y="36"/>
                    <a:pt x="96" y="54"/>
                  </a:cubicBezTo>
                  <a:cubicBezTo>
                    <a:pt x="63" y="60"/>
                    <a:pt x="38" y="89"/>
                    <a:pt x="38" y="123"/>
                  </a:cubicBezTo>
                  <a:cubicBezTo>
                    <a:pt x="24" y="128"/>
                    <a:pt x="15" y="141"/>
                    <a:pt x="15" y="156"/>
                  </a:cubicBezTo>
                  <a:cubicBezTo>
                    <a:pt x="15" y="158"/>
                    <a:pt x="15" y="159"/>
                    <a:pt x="15" y="161"/>
                  </a:cubicBezTo>
                  <a:cubicBezTo>
                    <a:pt x="6" y="175"/>
                    <a:pt x="0" y="192"/>
                    <a:pt x="0" y="210"/>
                  </a:cubicBezTo>
                  <a:cubicBezTo>
                    <a:pt x="0" y="240"/>
                    <a:pt x="16" y="266"/>
                    <a:pt x="39" y="282"/>
                  </a:cubicBezTo>
                  <a:cubicBezTo>
                    <a:pt x="48" y="308"/>
                    <a:pt x="74" y="327"/>
                    <a:pt x="103" y="327"/>
                  </a:cubicBezTo>
                  <a:cubicBezTo>
                    <a:pt x="115" y="327"/>
                    <a:pt x="126" y="324"/>
                    <a:pt x="135" y="319"/>
                  </a:cubicBezTo>
                  <a:cubicBezTo>
                    <a:pt x="145" y="332"/>
                    <a:pt x="160" y="341"/>
                    <a:pt x="177" y="344"/>
                  </a:cubicBezTo>
                  <a:cubicBezTo>
                    <a:pt x="189" y="378"/>
                    <a:pt x="222" y="403"/>
                    <a:pt x="260" y="403"/>
                  </a:cubicBezTo>
                  <a:cubicBezTo>
                    <a:pt x="273" y="403"/>
                    <a:pt x="285" y="400"/>
                    <a:pt x="296" y="395"/>
                  </a:cubicBezTo>
                  <a:cubicBezTo>
                    <a:pt x="314" y="429"/>
                    <a:pt x="350" y="452"/>
                    <a:pt x="391" y="452"/>
                  </a:cubicBezTo>
                  <a:cubicBezTo>
                    <a:pt x="437" y="452"/>
                    <a:pt x="477" y="423"/>
                    <a:pt x="492" y="382"/>
                  </a:cubicBezTo>
                  <a:cubicBezTo>
                    <a:pt x="526" y="364"/>
                    <a:pt x="549" y="328"/>
                    <a:pt x="549" y="287"/>
                  </a:cubicBezTo>
                  <a:cubicBezTo>
                    <a:pt x="549" y="280"/>
                    <a:pt x="548" y="274"/>
                    <a:pt x="547" y="267"/>
                  </a:cubicBezTo>
                  <a:cubicBezTo>
                    <a:pt x="552" y="257"/>
                    <a:pt x="554" y="246"/>
                    <a:pt x="554" y="235"/>
                  </a:cubicBezTo>
                  <a:cubicBezTo>
                    <a:pt x="554" y="216"/>
                    <a:pt x="547" y="199"/>
                    <a:pt x="536" y="185"/>
                  </a:cubicBezTo>
                  <a:cubicBezTo>
                    <a:pt x="536" y="182"/>
                    <a:pt x="537" y="178"/>
                    <a:pt x="537" y="174"/>
                  </a:cubicBezTo>
                  <a:cubicBezTo>
                    <a:pt x="537" y="144"/>
                    <a:pt x="519" y="118"/>
                    <a:pt x="493" y="106"/>
                  </a:cubicBezTo>
                  <a:cubicBezTo>
                    <a:pt x="472" y="57"/>
                    <a:pt x="423" y="22"/>
                    <a:pt x="36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n-lt"/>
                <a:ea typeface="+mn-ea"/>
              </a:endParaRPr>
            </a:p>
          </p:txBody>
        </p:sp>
      </p:grpSp>
      <p:sp>
        <p:nvSpPr>
          <p:cNvPr id="82" name="文本框 81"/>
          <p:cNvSpPr txBox="1"/>
          <p:nvPr/>
        </p:nvSpPr>
        <p:spPr>
          <a:xfrm>
            <a:off x="6880225" y="1173163"/>
            <a:ext cx="2868613" cy="398780"/>
          </a:xfrm>
          <a:prstGeom prst="rect">
            <a:avLst/>
          </a:prstGeom>
          <a:noFill/>
        </p:spPr>
        <p:txBody>
          <a:bodyPr>
            <a:spAutoFit/>
          </a:bodyPr>
          <a:lstStyle/>
          <a:p>
            <a:pPr eaLnBrk="1" fontAlgn="auto" hangingPunct="1">
              <a:spcBef>
                <a:spcPts val="0"/>
              </a:spcBef>
              <a:spcAft>
                <a:spcPts val="0"/>
              </a:spcAft>
              <a:defRPr/>
            </a:pPr>
            <a:r>
              <a:rPr lang="zh-CN" altLang="en-US" sz="2000" b="1" dirty="0">
                <a:solidFill>
                  <a:schemeClr val="tx1">
                    <a:lumMod val="85000"/>
                    <a:lumOff val="15000"/>
                  </a:schemeClr>
                </a:solidFill>
                <a:latin typeface="微软雅黑" panose="020B0503020204020204" charset="-122"/>
                <a:ea typeface="微软雅黑" panose="020B0503020204020204" charset="-122"/>
              </a:rPr>
              <a:t>第一功能</a:t>
            </a:r>
          </a:p>
        </p:txBody>
      </p:sp>
      <p:sp>
        <p:nvSpPr>
          <p:cNvPr id="83" name="文本框 82"/>
          <p:cNvSpPr txBox="1"/>
          <p:nvPr/>
        </p:nvSpPr>
        <p:spPr>
          <a:xfrm>
            <a:off x="6840538" y="1562100"/>
            <a:ext cx="3636962" cy="583565"/>
          </a:xfrm>
          <a:prstGeom prst="rect">
            <a:avLst/>
          </a:prstGeom>
          <a:noFill/>
        </p:spPr>
        <p:txBody>
          <a:bodyPr>
            <a:spAutoFit/>
          </a:bodyPr>
          <a:lstStyle/>
          <a:p>
            <a:pPr eaLnBrk="1" fontAlgn="auto" hangingPunct="1">
              <a:spcBef>
                <a:spcPts val="0"/>
              </a:spcBef>
              <a:spcAft>
                <a:spcPts val="0"/>
              </a:spcAft>
              <a:defRPr/>
            </a:pPr>
            <a:r>
              <a:rPr lang="zh-CN" altLang="en-US" sz="1600" dirty="0">
                <a:solidFill>
                  <a:schemeClr val="tx1">
                    <a:lumMod val="85000"/>
                    <a:lumOff val="15000"/>
                  </a:schemeClr>
                </a:solidFill>
                <a:latin typeface="微软雅黑" panose="020B0503020204020204" charset="-122"/>
                <a:ea typeface="微软雅黑" panose="020B0503020204020204" charset="-122"/>
              </a:rPr>
              <a:t> 认识与改造功能 , 它近于又不同于哲  学的追求真 ;</a:t>
            </a:r>
          </a:p>
        </p:txBody>
      </p:sp>
      <p:sp>
        <p:nvSpPr>
          <p:cNvPr id="84" name="文本框 83"/>
          <p:cNvSpPr txBox="1"/>
          <p:nvPr/>
        </p:nvSpPr>
        <p:spPr>
          <a:xfrm>
            <a:off x="6880225" y="5213350"/>
            <a:ext cx="2868613" cy="398780"/>
          </a:xfrm>
          <a:prstGeom prst="rect">
            <a:avLst/>
          </a:prstGeom>
          <a:noFill/>
        </p:spPr>
        <p:txBody>
          <a:bodyPr>
            <a:spAutoFit/>
          </a:bodyPr>
          <a:lstStyle/>
          <a:p>
            <a:pPr eaLnBrk="1" fontAlgn="auto" hangingPunct="1">
              <a:spcBef>
                <a:spcPts val="0"/>
              </a:spcBef>
              <a:spcAft>
                <a:spcPts val="0"/>
              </a:spcAft>
              <a:defRPr/>
            </a:pPr>
            <a:r>
              <a:rPr lang="zh-CN" altLang="en-US" sz="2000" b="1" dirty="0">
                <a:solidFill>
                  <a:schemeClr val="tx1">
                    <a:lumMod val="85000"/>
                    <a:lumOff val="15000"/>
                  </a:schemeClr>
                </a:solidFill>
                <a:latin typeface="微软雅黑" panose="020B0503020204020204" charset="-122"/>
                <a:ea typeface="微软雅黑" panose="020B0503020204020204" charset="-122"/>
              </a:rPr>
              <a:t>第三功能</a:t>
            </a:r>
          </a:p>
        </p:txBody>
      </p:sp>
      <p:sp>
        <p:nvSpPr>
          <p:cNvPr id="85" name="文本框 84"/>
          <p:cNvSpPr txBox="1"/>
          <p:nvPr/>
        </p:nvSpPr>
        <p:spPr>
          <a:xfrm>
            <a:off x="6840538" y="5602288"/>
            <a:ext cx="3636962" cy="583565"/>
          </a:xfrm>
          <a:prstGeom prst="rect">
            <a:avLst/>
          </a:prstGeom>
          <a:noFill/>
        </p:spPr>
        <p:txBody>
          <a:bodyPr>
            <a:spAutoFit/>
          </a:bodyPr>
          <a:lstStyle/>
          <a:p>
            <a:pPr eaLnBrk="1" fontAlgn="auto" hangingPunct="1">
              <a:spcBef>
                <a:spcPts val="0"/>
              </a:spcBef>
              <a:spcAft>
                <a:spcPts val="0"/>
              </a:spcAft>
              <a:defRPr/>
            </a:pPr>
            <a:r>
              <a:rPr lang="zh-CN" altLang="en-US" sz="1600" dirty="0">
                <a:solidFill>
                  <a:schemeClr val="tx1">
                    <a:lumMod val="85000"/>
                    <a:lumOff val="15000"/>
                  </a:schemeClr>
                </a:solidFill>
                <a:latin typeface="微软雅黑" panose="020B0503020204020204" charset="-122"/>
                <a:ea typeface="微软雅黑" panose="020B0503020204020204" charset="-122"/>
              </a:rPr>
              <a:t>审美与自由创造功能 , 自由创造是审美的本质 , 它就是美本身。</a:t>
            </a:r>
          </a:p>
        </p:txBody>
      </p:sp>
      <p:sp>
        <p:nvSpPr>
          <p:cNvPr id="86" name="文本框 85"/>
          <p:cNvSpPr txBox="1"/>
          <p:nvPr/>
        </p:nvSpPr>
        <p:spPr>
          <a:xfrm>
            <a:off x="9553575" y="3052763"/>
            <a:ext cx="2868613" cy="398780"/>
          </a:xfrm>
          <a:prstGeom prst="rect">
            <a:avLst/>
          </a:prstGeom>
          <a:noFill/>
        </p:spPr>
        <p:txBody>
          <a:bodyPr>
            <a:spAutoFit/>
          </a:bodyPr>
          <a:lstStyle/>
          <a:p>
            <a:pPr eaLnBrk="1" fontAlgn="auto" hangingPunct="1">
              <a:spcBef>
                <a:spcPts val="0"/>
              </a:spcBef>
              <a:spcAft>
                <a:spcPts val="0"/>
              </a:spcAft>
              <a:defRPr/>
            </a:pPr>
            <a:r>
              <a:rPr lang="zh-CN" altLang="en-US" sz="2000" b="1" dirty="0">
                <a:solidFill>
                  <a:schemeClr val="tx1">
                    <a:lumMod val="85000"/>
                    <a:lumOff val="15000"/>
                  </a:schemeClr>
                </a:solidFill>
                <a:latin typeface="微软雅黑" panose="020B0503020204020204" charset="-122"/>
                <a:ea typeface="微软雅黑" panose="020B0503020204020204" charset="-122"/>
              </a:rPr>
              <a:t>第二功能</a:t>
            </a:r>
          </a:p>
        </p:txBody>
      </p:sp>
      <p:sp>
        <p:nvSpPr>
          <p:cNvPr id="87" name="文本框 86"/>
          <p:cNvSpPr txBox="1"/>
          <p:nvPr/>
        </p:nvSpPr>
        <p:spPr>
          <a:xfrm>
            <a:off x="9513888" y="3441700"/>
            <a:ext cx="2257425" cy="829945"/>
          </a:xfrm>
          <a:prstGeom prst="rect">
            <a:avLst/>
          </a:prstGeom>
          <a:noFill/>
        </p:spPr>
        <p:txBody>
          <a:bodyPr>
            <a:spAutoFit/>
          </a:bodyPr>
          <a:lstStyle/>
          <a:p>
            <a:pPr eaLnBrk="1" fontAlgn="auto" hangingPunct="1">
              <a:spcBef>
                <a:spcPts val="0"/>
              </a:spcBef>
              <a:spcAft>
                <a:spcPts val="0"/>
              </a:spcAft>
              <a:defRPr/>
            </a:pPr>
            <a:r>
              <a:rPr lang="zh-CN" altLang="en-US" sz="1600" dirty="0">
                <a:solidFill>
                  <a:schemeClr val="tx1">
                    <a:lumMod val="85000"/>
                    <a:lumOff val="15000"/>
                  </a:schemeClr>
                </a:solidFill>
                <a:latin typeface="微软雅黑" panose="020B0503020204020204" charset="-122"/>
                <a:ea typeface="微软雅黑" panose="020B0503020204020204" charset="-122"/>
              </a:rPr>
              <a:t>教育与净化功能 , 它近于又不同于道德的追求善 </a:t>
            </a:r>
          </a:p>
        </p:txBody>
      </p:sp>
      <p:sp>
        <p:nvSpPr>
          <p:cNvPr id="11280" name="文本框 3"/>
          <p:cNvSpPr txBox="1">
            <a:spLocks noChangeArrowheads="1"/>
          </p:cNvSpPr>
          <p:nvPr/>
        </p:nvSpPr>
        <p:spPr bwMode="auto">
          <a:xfrm>
            <a:off x="663575" y="561975"/>
            <a:ext cx="306451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eaLnBrk="1" hangingPunct="1">
              <a:lnSpc>
                <a:spcPct val="100000"/>
              </a:lnSpc>
              <a:spcBef>
                <a:spcPct val="0"/>
              </a:spcBef>
              <a:buFontTx/>
              <a:buNone/>
            </a:pPr>
            <a:r>
              <a:rPr lang="zh-CN" altLang="en-US" sz="32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文学的基本功能</a:t>
            </a:r>
          </a:p>
        </p:txBody>
      </p:sp>
    </p:spTree>
    <p:custDataLst>
      <p:tags r:id="rId1"/>
    </p:custDataLst>
  </p:cSld>
  <p:clrMapOvr>
    <a:masterClrMapping/>
  </p:clrMapOvr>
  <p:transition advTm="3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19"/>
          <p:cNvSpPr/>
          <p:nvPr/>
        </p:nvSpPr>
        <p:spPr>
          <a:xfrm>
            <a:off x="554038" y="1924050"/>
            <a:ext cx="3552825" cy="3552825"/>
          </a:xfrm>
          <a:prstGeom prst="ellipse">
            <a:avLst/>
          </a:prstGeom>
          <a:solidFill>
            <a:srgbClr val="F886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411" name="任意多边形 102"/>
          <p:cNvSpPr>
            <a:spLocks noChangeArrowheads="1"/>
          </p:cNvSpPr>
          <p:nvPr/>
        </p:nvSpPr>
        <p:spPr bwMode="auto">
          <a:xfrm rot="5400000">
            <a:off x="1217136" y="2487772"/>
            <a:ext cx="5068887" cy="1981200"/>
          </a:xfrm>
          <a:custGeom>
            <a:avLst/>
            <a:gdLst>
              <a:gd name="T0" fmla="*/ 0 w 4787168"/>
              <a:gd name="T1" fmla="*/ 3606590 h 1871213"/>
              <a:gd name="T2" fmla="*/ 208305 w 4787168"/>
              <a:gd name="T3" fmla="*/ 3686780 h 1871213"/>
              <a:gd name="T4" fmla="*/ 237901 w 4787168"/>
              <a:gd name="T5" fmla="*/ 3602936 h 1871213"/>
              <a:gd name="T6" fmla="*/ 5563516 w 4787168"/>
              <a:gd name="T7" fmla="*/ 0 h 1871213"/>
              <a:gd name="T8" fmla="*/ 10888606 w 4787168"/>
              <a:gd name="T9" fmla="*/ 3602936 h 1871213"/>
              <a:gd name="T10" fmla="*/ 10926825 w 4787168"/>
              <a:gd name="T11" fmla="*/ 3711215 h 1871213"/>
              <a:gd name="T12" fmla="*/ 10938185 w 4787168"/>
              <a:gd name="T13" fmla="*/ 3708927 h 1871213"/>
              <a:gd name="T14" fmla="*/ 11288156 w 4787168"/>
              <a:gd name="T15" fmla="*/ 4058575 h 1871213"/>
              <a:gd name="T16" fmla="*/ 10938185 w 4787168"/>
              <a:gd name="T17" fmla="*/ 4408221 h 1871213"/>
              <a:gd name="T18" fmla="*/ 10588208 w 4787168"/>
              <a:gd name="T19" fmla="*/ 4058575 h 1871213"/>
              <a:gd name="T20" fmla="*/ 10690715 w 4787168"/>
              <a:gd name="T21" fmla="*/ 3811336 h 1871213"/>
              <a:gd name="T22" fmla="*/ 10696093 w 4787168"/>
              <a:gd name="T23" fmla="*/ 3807706 h 1871213"/>
              <a:gd name="T24" fmla="*/ 10656468 w 4787168"/>
              <a:gd name="T25" fmla="*/ 3695443 h 1871213"/>
              <a:gd name="T26" fmla="*/ 5562990 w 4787168"/>
              <a:gd name="T27" fmla="*/ 249871 h 1871213"/>
              <a:gd name="T28" fmla="*/ 470041 w 4787168"/>
              <a:gd name="T29" fmla="*/ 3695443 h 1871213"/>
              <a:gd name="T30" fmla="*/ 441421 w 4787168"/>
              <a:gd name="T31" fmla="*/ 3776519 h 1871213"/>
              <a:gd name="T32" fmla="*/ 653143 w 4787168"/>
              <a:gd name="T33" fmla="*/ 3858021 h 1871213"/>
              <a:gd name="T34" fmla="*/ 74908 w 4787168"/>
              <a:gd name="T35" fmla="*/ 4384839 h 18712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787168" h="1871213">
                <a:moveTo>
                  <a:pt x="0" y="1530934"/>
                </a:moveTo>
                <a:lnTo>
                  <a:pt x="88341" y="1564973"/>
                </a:lnTo>
                <a:lnTo>
                  <a:pt x="100891" y="1529383"/>
                </a:lnTo>
                <a:cubicBezTo>
                  <a:pt x="467046" y="611971"/>
                  <a:pt x="1358310" y="0"/>
                  <a:pt x="2359419" y="0"/>
                </a:cubicBezTo>
                <a:cubicBezTo>
                  <a:pt x="3360318" y="0"/>
                  <a:pt x="4251568" y="611971"/>
                  <a:pt x="4617722" y="1529383"/>
                </a:cubicBezTo>
                <a:lnTo>
                  <a:pt x="4633930" y="1575345"/>
                </a:lnTo>
                <a:lnTo>
                  <a:pt x="4638748" y="1574373"/>
                </a:lnTo>
                <a:cubicBezTo>
                  <a:pt x="4720718" y="1574373"/>
                  <a:pt x="4787168" y="1640823"/>
                  <a:pt x="4787168" y="1722793"/>
                </a:cubicBezTo>
                <a:cubicBezTo>
                  <a:pt x="4787168" y="1804763"/>
                  <a:pt x="4720718" y="1871213"/>
                  <a:pt x="4638748" y="1871213"/>
                </a:cubicBezTo>
                <a:cubicBezTo>
                  <a:pt x="4556778" y="1871213"/>
                  <a:pt x="4490328" y="1804763"/>
                  <a:pt x="4490328" y="1722793"/>
                </a:cubicBezTo>
                <a:cubicBezTo>
                  <a:pt x="4490328" y="1681808"/>
                  <a:pt x="4506940" y="1644703"/>
                  <a:pt x="4533799" y="1617844"/>
                </a:cubicBezTo>
                <a:lnTo>
                  <a:pt x="4536081" y="1616305"/>
                </a:lnTo>
                <a:lnTo>
                  <a:pt x="4519276" y="1568649"/>
                </a:lnTo>
                <a:cubicBezTo>
                  <a:pt x="4169113" y="691316"/>
                  <a:pt x="3316603" y="106065"/>
                  <a:pt x="2359194" y="106065"/>
                </a:cubicBezTo>
                <a:cubicBezTo>
                  <a:pt x="1401997" y="106065"/>
                  <a:pt x="549499" y="691316"/>
                  <a:pt x="199337" y="1568649"/>
                </a:cubicBezTo>
                <a:lnTo>
                  <a:pt x="187201" y="1603065"/>
                </a:lnTo>
                <a:lnTo>
                  <a:pt x="276990" y="1637662"/>
                </a:lnTo>
                <a:lnTo>
                  <a:pt x="31768" y="1861287"/>
                </a:lnTo>
                <a:lnTo>
                  <a:pt x="0" y="1530934"/>
                </a:lnTo>
                <a:close/>
              </a:path>
            </a:pathLst>
          </a:custGeom>
          <a:solidFill>
            <a:srgbClr val="F8868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7412" name="椭圆 56"/>
          <p:cNvSpPr>
            <a:spLocks noChangeArrowheads="1"/>
          </p:cNvSpPr>
          <p:nvPr/>
        </p:nvSpPr>
        <p:spPr bwMode="auto">
          <a:xfrm>
            <a:off x="4741863" y="3332163"/>
            <a:ext cx="785812" cy="785812"/>
          </a:xfrm>
          <a:prstGeom prst="ellipse">
            <a:avLst/>
          </a:prstGeom>
          <a:solidFill>
            <a:srgbClr val="F8868F"/>
          </a:solidFill>
          <a:ln w="57150">
            <a:solidFill>
              <a:schemeClr val="bg1">
                <a:alpha val="34901"/>
              </a:schemeClr>
            </a:solidFill>
            <a:miter lim="800000"/>
          </a:ln>
        </p:spPr>
        <p:txBody>
          <a:bodyPr anchor="ct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algn="ctr" eaLnBrk="1" hangingPunct="1">
              <a:lnSpc>
                <a:spcPct val="100000"/>
              </a:lnSpc>
              <a:spcBef>
                <a:spcPct val="0"/>
              </a:spcBef>
              <a:buFontTx/>
              <a:buNone/>
            </a:pPr>
            <a:endParaRPr lang="zh-CN" altLang="zh-CN" sz="3200">
              <a:solidFill>
                <a:schemeClr val="bg1"/>
              </a:solidFill>
              <a:latin typeface="Open Sans Light"/>
              <a:ea typeface="微软雅黑" panose="020B0503020204020204" charset="-122"/>
              <a:cs typeface="Open Sans Light"/>
              <a:sym typeface="微软雅黑" panose="020B0503020204020204" charset="-122"/>
            </a:endParaRPr>
          </a:p>
        </p:txBody>
      </p:sp>
      <p:sp>
        <p:nvSpPr>
          <p:cNvPr id="17413" name="任意多边形 104"/>
          <p:cNvSpPr>
            <a:spLocks noChangeArrowheads="1"/>
          </p:cNvSpPr>
          <p:nvPr/>
        </p:nvSpPr>
        <p:spPr bwMode="auto">
          <a:xfrm>
            <a:off x="5484813" y="3327400"/>
            <a:ext cx="5545137" cy="787400"/>
          </a:xfrm>
          <a:custGeom>
            <a:avLst/>
            <a:gdLst>
              <a:gd name="T0" fmla="*/ 0 w 5236417"/>
              <a:gd name="T1" fmla="*/ 0 h 742326"/>
              <a:gd name="T2" fmla="*/ 1643507 w 5236417"/>
              <a:gd name="T3" fmla="*/ 0 h 742326"/>
              <a:gd name="T4" fmla="*/ 2172986 w 5236417"/>
              <a:gd name="T5" fmla="*/ 0 h 742326"/>
              <a:gd name="T6" fmla="*/ 11488612 w 5236417"/>
              <a:gd name="T7" fmla="*/ 0 h 742326"/>
              <a:gd name="T8" fmla="*/ 12365059 w 5236417"/>
              <a:gd name="T9" fmla="*/ 897106 h 742326"/>
              <a:gd name="T10" fmla="*/ 11488612 w 5236417"/>
              <a:gd name="T11" fmla="*/ 1794214 h 742326"/>
              <a:gd name="T12" fmla="*/ 2172986 w 5236417"/>
              <a:gd name="T13" fmla="*/ 1794214 h 742326"/>
              <a:gd name="T14" fmla="*/ 1643507 w 5236417"/>
              <a:gd name="T15" fmla="*/ 1794214 h 742326"/>
              <a:gd name="T16" fmla="*/ 0 w 5236417"/>
              <a:gd name="T17" fmla="*/ 1794214 h 742326"/>
              <a:gd name="T18" fmla="*/ 466713 w 5236417"/>
              <a:gd name="T19" fmla="*/ 897106 h 742326"/>
              <a:gd name="T20" fmla="*/ 0 w 5236417"/>
              <a:gd name="T21" fmla="*/ 0 h 7423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36417" h="742326">
                <a:moveTo>
                  <a:pt x="0" y="0"/>
                </a:moveTo>
                <a:lnTo>
                  <a:pt x="696000" y="0"/>
                </a:lnTo>
                <a:lnTo>
                  <a:pt x="920226" y="0"/>
                </a:lnTo>
                <a:lnTo>
                  <a:pt x="4865254" y="0"/>
                </a:lnTo>
                <a:cubicBezTo>
                  <a:pt x="5070242" y="0"/>
                  <a:pt x="5236417" y="166175"/>
                  <a:pt x="5236417" y="371163"/>
                </a:cubicBezTo>
                <a:cubicBezTo>
                  <a:pt x="5236417" y="576151"/>
                  <a:pt x="5070242" y="742326"/>
                  <a:pt x="4865254" y="742326"/>
                </a:cubicBezTo>
                <a:lnTo>
                  <a:pt x="920226" y="742326"/>
                </a:lnTo>
                <a:lnTo>
                  <a:pt x="696000" y="742326"/>
                </a:lnTo>
                <a:lnTo>
                  <a:pt x="0" y="742326"/>
                </a:lnTo>
                <a:cubicBezTo>
                  <a:pt x="119237" y="662038"/>
                  <a:pt x="197646" y="525761"/>
                  <a:pt x="197646" y="371163"/>
                </a:cubicBezTo>
                <a:cubicBezTo>
                  <a:pt x="197646" y="216565"/>
                  <a:pt x="119237" y="80288"/>
                  <a:pt x="0" y="0"/>
                </a:cubicBezTo>
                <a:close/>
              </a:path>
            </a:pathLst>
          </a:custGeom>
          <a:solidFill>
            <a:srgbClr val="F8868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7" name="TextBox 5"/>
          <p:cNvSpPr>
            <a:spLocks noChangeArrowheads="1"/>
          </p:cNvSpPr>
          <p:nvPr/>
        </p:nvSpPr>
        <p:spPr bwMode="auto">
          <a:xfrm>
            <a:off x="4868863" y="3384550"/>
            <a:ext cx="462280"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defRPr/>
            </a:pPr>
            <a:r>
              <a:rPr lang="en-US" sz="4265"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微软雅黑" panose="020B0503020204020204" charset="-122"/>
              </a:rPr>
              <a:t>2</a:t>
            </a:r>
            <a:endParaRPr lang="zh-CN" altLang="en-US" sz="4265">
              <a:solidFill>
                <a:schemeClr val="bg1"/>
              </a:solidFill>
              <a:latin typeface="Open Sans Light" panose="020B0306030504020204" pitchFamily="34" charset="0"/>
              <a:ea typeface="微软雅黑" panose="020B0503020204020204" charset="-122"/>
              <a:cs typeface="Open Sans Light" panose="020B0306030504020204" pitchFamily="34" charset="0"/>
              <a:sym typeface="微软雅黑" panose="020B0503020204020204" charset="-122"/>
            </a:endParaRPr>
          </a:p>
        </p:txBody>
      </p:sp>
      <p:sp>
        <p:nvSpPr>
          <p:cNvPr id="17415" name="TextBox 55"/>
          <p:cNvSpPr>
            <a:spLocks noChangeArrowheads="1"/>
          </p:cNvSpPr>
          <p:nvPr/>
        </p:nvSpPr>
        <p:spPr bwMode="auto">
          <a:xfrm>
            <a:off x="5776595" y="3402965"/>
            <a:ext cx="49625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eaLnBrk="1" hangingPunct="1">
              <a:lnSpc>
                <a:spcPct val="100000"/>
              </a:lnSpc>
              <a:spcBef>
                <a:spcPct val="0"/>
              </a:spcBef>
              <a:buFontTx/>
              <a:buNone/>
            </a:pPr>
            <a:r>
              <a:rPr lang="zh-CN" altLang="en-US" sz="1800">
                <a:solidFill>
                  <a:schemeClr val="bg1"/>
                </a:solidFill>
                <a:latin typeface="微软雅黑" panose="020B0503020204020204" charset="-122"/>
                <a:ea typeface="微软雅黑" panose="020B0503020204020204" charset="-122"/>
              </a:rPr>
              <a:t>虚构性 , 即不受时空限制 , 可以运用想象和理 性 自由创造的特性 </a:t>
            </a:r>
          </a:p>
        </p:txBody>
      </p:sp>
      <p:sp>
        <p:nvSpPr>
          <p:cNvPr id="17416" name="椭圆 63"/>
          <p:cNvSpPr>
            <a:spLocks noChangeArrowheads="1"/>
          </p:cNvSpPr>
          <p:nvPr/>
        </p:nvSpPr>
        <p:spPr bwMode="auto">
          <a:xfrm>
            <a:off x="4324350" y="1971675"/>
            <a:ext cx="785813" cy="785813"/>
          </a:xfrm>
          <a:prstGeom prst="ellipse">
            <a:avLst/>
          </a:prstGeom>
          <a:solidFill>
            <a:srgbClr val="A4D5B4"/>
          </a:solidFill>
          <a:ln>
            <a:noFill/>
          </a:ln>
          <a:extLst>
            <a:ext uri="{91240B29-F687-4F45-9708-019B960494DF}">
              <a14:hiddenLine xmlns:a14="http://schemas.microsoft.com/office/drawing/2010/main" w="5715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algn="ctr" eaLnBrk="1" hangingPunct="1">
              <a:lnSpc>
                <a:spcPct val="100000"/>
              </a:lnSpc>
              <a:spcBef>
                <a:spcPct val="0"/>
              </a:spcBef>
              <a:buFontTx/>
              <a:buNone/>
            </a:pPr>
            <a:endParaRPr lang="zh-CN" altLang="zh-CN" sz="3200">
              <a:solidFill>
                <a:schemeClr val="bg1"/>
              </a:solidFill>
              <a:latin typeface="Open Sans Light"/>
              <a:ea typeface="微软雅黑" panose="020B0503020204020204" charset="-122"/>
              <a:cs typeface="Open Sans Light"/>
              <a:sym typeface="微软雅黑" panose="020B0503020204020204" charset="-122"/>
            </a:endParaRPr>
          </a:p>
        </p:txBody>
      </p:sp>
      <p:sp>
        <p:nvSpPr>
          <p:cNvPr id="17417" name="任意多边形 108"/>
          <p:cNvSpPr>
            <a:spLocks noChangeArrowheads="1"/>
          </p:cNvSpPr>
          <p:nvPr/>
        </p:nvSpPr>
        <p:spPr bwMode="auto">
          <a:xfrm>
            <a:off x="5067300" y="1966913"/>
            <a:ext cx="5543550" cy="787400"/>
          </a:xfrm>
          <a:custGeom>
            <a:avLst/>
            <a:gdLst>
              <a:gd name="T0" fmla="*/ 0 w 5236417"/>
              <a:gd name="T1" fmla="*/ 0 h 742326"/>
              <a:gd name="T2" fmla="*/ 1636935 w 5236417"/>
              <a:gd name="T3" fmla="*/ 0 h 742326"/>
              <a:gd name="T4" fmla="*/ 2164294 w 5236417"/>
              <a:gd name="T5" fmla="*/ 0 h 742326"/>
              <a:gd name="T6" fmla="*/ 11442666 w 5236417"/>
              <a:gd name="T7" fmla="*/ 0 h 742326"/>
              <a:gd name="T8" fmla="*/ 12315610 w 5236417"/>
              <a:gd name="T9" fmla="*/ 897106 h 742326"/>
              <a:gd name="T10" fmla="*/ 11442666 w 5236417"/>
              <a:gd name="T11" fmla="*/ 1794214 h 742326"/>
              <a:gd name="T12" fmla="*/ 2164294 w 5236417"/>
              <a:gd name="T13" fmla="*/ 1794214 h 742326"/>
              <a:gd name="T14" fmla="*/ 1636935 w 5236417"/>
              <a:gd name="T15" fmla="*/ 1794214 h 742326"/>
              <a:gd name="T16" fmla="*/ 0 w 5236417"/>
              <a:gd name="T17" fmla="*/ 1794214 h 742326"/>
              <a:gd name="T18" fmla="*/ 464847 w 5236417"/>
              <a:gd name="T19" fmla="*/ 897106 h 742326"/>
              <a:gd name="T20" fmla="*/ 0 w 5236417"/>
              <a:gd name="T21" fmla="*/ 0 h 7423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36417" h="742326">
                <a:moveTo>
                  <a:pt x="0" y="0"/>
                </a:moveTo>
                <a:lnTo>
                  <a:pt x="696000" y="0"/>
                </a:lnTo>
                <a:lnTo>
                  <a:pt x="920226" y="0"/>
                </a:lnTo>
                <a:lnTo>
                  <a:pt x="4865254" y="0"/>
                </a:lnTo>
                <a:cubicBezTo>
                  <a:pt x="5070242" y="0"/>
                  <a:pt x="5236417" y="166175"/>
                  <a:pt x="5236417" y="371163"/>
                </a:cubicBezTo>
                <a:cubicBezTo>
                  <a:pt x="5236417" y="576151"/>
                  <a:pt x="5070242" y="742326"/>
                  <a:pt x="4865254" y="742326"/>
                </a:cubicBezTo>
                <a:lnTo>
                  <a:pt x="920226" y="742326"/>
                </a:lnTo>
                <a:lnTo>
                  <a:pt x="696000" y="742326"/>
                </a:lnTo>
                <a:lnTo>
                  <a:pt x="0" y="742326"/>
                </a:lnTo>
                <a:cubicBezTo>
                  <a:pt x="119237" y="662038"/>
                  <a:pt x="197646" y="525761"/>
                  <a:pt x="197646" y="371163"/>
                </a:cubicBezTo>
                <a:cubicBezTo>
                  <a:pt x="197646" y="216565"/>
                  <a:pt x="119237" y="80288"/>
                  <a:pt x="0" y="0"/>
                </a:cubicBezTo>
                <a:close/>
              </a:path>
            </a:pathLst>
          </a:custGeom>
          <a:solidFill>
            <a:srgbClr val="A4D5B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1" name="TextBox 68"/>
          <p:cNvSpPr>
            <a:spLocks noChangeArrowheads="1"/>
          </p:cNvSpPr>
          <p:nvPr/>
        </p:nvSpPr>
        <p:spPr bwMode="auto">
          <a:xfrm>
            <a:off x="4451350" y="2024063"/>
            <a:ext cx="462280"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defRPr/>
            </a:pPr>
            <a:r>
              <a:rPr lang="en-US" sz="4265"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微软雅黑" panose="020B0503020204020204" charset="-122"/>
              </a:rPr>
              <a:t>3</a:t>
            </a:r>
            <a:endParaRPr lang="zh-CN" altLang="en-US" sz="4265">
              <a:solidFill>
                <a:schemeClr val="bg1"/>
              </a:solidFill>
              <a:latin typeface="Open Sans Light" panose="020B0306030504020204" pitchFamily="34" charset="0"/>
              <a:ea typeface="微软雅黑" panose="020B0503020204020204" charset="-122"/>
              <a:cs typeface="Open Sans Light" panose="020B0306030504020204" pitchFamily="34" charset="0"/>
              <a:sym typeface="微软雅黑" panose="020B0503020204020204" charset="-122"/>
            </a:endParaRPr>
          </a:p>
        </p:txBody>
      </p:sp>
      <p:sp>
        <p:nvSpPr>
          <p:cNvPr id="17419" name="TextBox 69"/>
          <p:cNvSpPr>
            <a:spLocks noChangeArrowheads="1"/>
          </p:cNvSpPr>
          <p:nvPr/>
        </p:nvSpPr>
        <p:spPr bwMode="auto">
          <a:xfrm>
            <a:off x="5335588" y="2136775"/>
            <a:ext cx="4960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eaLnBrk="1" hangingPunct="1">
              <a:lnSpc>
                <a:spcPct val="100000"/>
              </a:lnSpc>
              <a:spcBef>
                <a:spcPct val="0"/>
              </a:spcBef>
              <a:buFontTx/>
              <a:buNone/>
            </a:pPr>
            <a:r>
              <a:rPr lang="zh-CN" altLang="en-US" sz="1800">
                <a:solidFill>
                  <a:schemeClr val="bg1"/>
                </a:solidFill>
                <a:latin typeface="微软雅黑" panose="020B0503020204020204" charset="-122"/>
                <a:ea typeface="微软雅黑" panose="020B0503020204020204" charset="-122"/>
              </a:rPr>
              <a:t>单击此处添加您的内容</a:t>
            </a:r>
            <a:endParaRPr lang="zh-CN" altLang="en-US" sz="1800">
              <a:solidFill>
                <a:schemeClr val="bg1"/>
              </a:solidFill>
              <a:latin typeface="Open Sans Light"/>
              <a:ea typeface="微软雅黑" panose="020B0503020204020204" charset="-122"/>
              <a:cs typeface="Open Sans Light"/>
              <a:sym typeface="微软雅黑" panose="020B0503020204020204" charset="-122"/>
            </a:endParaRPr>
          </a:p>
        </p:txBody>
      </p:sp>
      <p:sp>
        <p:nvSpPr>
          <p:cNvPr id="17420" name="椭圆 70"/>
          <p:cNvSpPr>
            <a:spLocks noChangeArrowheads="1"/>
          </p:cNvSpPr>
          <p:nvPr/>
        </p:nvSpPr>
        <p:spPr bwMode="auto">
          <a:xfrm>
            <a:off x="4324350" y="4694238"/>
            <a:ext cx="785813" cy="785812"/>
          </a:xfrm>
          <a:prstGeom prst="ellipse">
            <a:avLst/>
          </a:prstGeom>
          <a:solidFill>
            <a:srgbClr val="A4D5B4"/>
          </a:solidFill>
          <a:ln>
            <a:noFill/>
          </a:ln>
          <a:extLst>
            <a:ext uri="{91240B29-F687-4F45-9708-019B960494DF}">
              <a14:hiddenLine xmlns:a14="http://schemas.microsoft.com/office/drawing/2010/main" w="5715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algn="ctr" eaLnBrk="1" hangingPunct="1">
              <a:lnSpc>
                <a:spcPct val="100000"/>
              </a:lnSpc>
              <a:spcBef>
                <a:spcPct val="0"/>
              </a:spcBef>
              <a:buFontTx/>
              <a:buNone/>
            </a:pPr>
            <a:endParaRPr lang="zh-CN" altLang="zh-CN" sz="3200">
              <a:solidFill>
                <a:schemeClr val="bg1"/>
              </a:solidFill>
              <a:latin typeface="Open Sans Light"/>
              <a:ea typeface="微软雅黑" panose="020B0503020204020204" charset="-122"/>
              <a:cs typeface="Open Sans Light"/>
              <a:sym typeface="微软雅黑" panose="020B0503020204020204" charset="-122"/>
            </a:endParaRPr>
          </a:p>
        </p:txBody>
      </p:sp>
      <p:sp>
        <p:nvSpPr>
          <p:cNvPr id="17421" name="任意多边形 112"/>
          <p:cNvSpPr>
            <a:spLocks noChangeArrowheads="1"/>
          </p:cNvSpPr>
          <p:nvPr/>
        </p:nvSpPr>
        <p:spPr bwMode="auto">
          <a:xfrm>
            <a:off x="5067300" y="4691063"/>
            <a:ext cx="5543550" cy="785812"/>
          </a:xfrm>
          <a:custGeom>
            <a:avLst/>
            <a:gdLst>
              <a:gd name="T0" fmla="*/ 0 w 5236417"/>
              <a:gd name="T1" fmla="*/ 0 h 742326"/>
              <a:gd name="T2" fmla="*/ 1636935 w 5236417"/>
              <a:gd name="T3" fmla="*/ 0 h 742326"/>
              <a:gd name="T4" fmla="*/ 2164294 w 5236417"/>
              <a:gd name="T5" fmla="*/ 0 h 742326"/>
              <a:gd name="T6" fmla="*/ 11442666 w 5236417"/>
              <a:gd name="T7" fmla="*/ 0 h 742326"/>
              <a:gd name="T8" fmla="*/ 12315610 w 5236417"/>
              <a:gd name="T9" fmla="*/ 872105 h 742326"/>
              <a:gd name="T10" fmla="*/ 11442666 w 5236417"/>
              <a:gd name="T11" fmla="*/ 1744213 h 742326"/>
              <a:gd name="T12" fmla="*/ 2164294 w 5236417"/>
              <a:gd name="T13" fmla="*/ 1744213 h 742326"/>
              <a:gd name="T14" fmla="*/ 1636935 w 5236417"/>
              <a:gd name="T15" fmla="*/ 1744213 h 742326"/>
              <a:gd name="T16" fmla="*/ 0 w 5236417"/>
              <a:gd name="T17" fmla="*/ 1744213 h 742326"/>
              <a:gd name="T18" fmla="*/ 464847 w 5236417"/>
              <a:gd name="T19" fmla="*/ 872105 h 742326"/>
              <a:gd name="T20" fmla="*/ 0 w 5236417"/>
              <a:gd name="T21" fmla="*/ 0 h 7423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36417" h="742326">
                <a:moveTo>
                  <a:pt x="0" y="0"/>
                </a:moveTo>
                <a:lnTo>
                  <a:pt x="696000" y="0"/>
                </a:lnTo>
                <a:lnTo>
                  <a:pt x="920226" y="0"/>
                </a:lnTo>
                <a:lnTo>
                  <a:pt x="4865254" y="0"/>
                </a:lnTo>
                <a:cubicBezTo>
                  <a:pt x="5070242" y="0"/>
                  <a:pt x="5236417" y="166175"/>
                  <a:pt x="5236417" y="371163"/>
                </a:cubicBezTo>
                <a:cubicBezTo>
                  <a:pt x="5236417" y="576151"/>
                  <a:pt x="5070242" y="742326"/>
                  <a:pt x="4865254" y="742326"/>
                </a:cubicBezTo>
                <a:lnTo>
                  <a:pt x="920226" y="742326"/>
                </a:lnTo>
                <a:lnTo>
                  <a:pt x="696000" y="742326"/>
                </a:lnTo>
                <a:lnTo>
                  <a:pt x="0" y="742326"/>
                </a:lnTo>
                <a:cubicBezTo>
                  <a:pt x="119237" y="662038"/>
                  <a:pt x="197646" y="525761"/>
                  <a:pt x="197646" y="371163"/>
                </a:cubicBezTo>
                <a:cubicBezTo>
                  <a:pt x="197646" y="216566"/>
                  <a:pt x="119237" y="80288"/>
                  <a:pt x="0" y="0"/>
                </a:cubicBezTo>
                <a:close/>
              </a:path>
            </a:pathLst>
          </a:custGeom>
          <a:solidFill>
            <a:srgbClr val="A4D5B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 name="TextBox 75"/>
          <p:cNvSpPr>
            <a:spLocks noChangeArrowheads="1"/>
          </p:cNvSpPr>
          <p:nvPr/>
        </p:nvSpPr>
        <p:spPr bwMode="auto">
          <a:xfrm>
            <a:off x="4451350" y="4748213"/>
            <a:ext cx="375920"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defRPr/>
            </a:pPr>
            <a:r>
              <a:rPr lang="en-US" sz="4265"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微软雅黑" panose="020B0503020204020204" charset="-122"/>
              </a:rPr>
              <a:t>1</a:t>
            </a:r>
            <a:endParaRPr lang="zh-CN" altLang="en-US" sz="4265" dirty="0">
              <a:solidFill>
                <a:schemeClr val="bg1"/>
              </a:solidFill>
              <a:latin typeface="Open Sans Light" panose="020B0306030504020204" pitchFamily="34" charset="0"/>
              <a:ea typeface="微软雅黑" panose="020B0503020204020204" charset="-122"/>
              <a:cs typeface="Open Sans Light" panose="020B0306030504020204" pitchFamily="34" charset="0"/>
              <a:sym typeface="微软雅黑" panose="020B0503020204020204" charset="-122"/>
            </a:endParaRPr>
          </a:p>
        </p:txBody>
      </p:sp>
      <p:sp>
        <p:nvSpPr>
          <p:cNvPr id="17423" name="TextBox 76"/>
          <p:cNvSpPr>
            <a:spLocks noChangeArrowheads="1"/>
          </p:cNvSpPr>
          <p:nvPr/>
        </p:nvSpPr>
        <p:spPr bwMode="auto">
          <a:xfrm>
            <a:off x="5331143" y="4852988"/>
            <a:ext cx="4960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eaLnBrk="1" hangingPunct="1">
              <a:lnSpc>
                <a:spcPct val="100000"/>
              </a:lnSpc>
              <a:spcBef>
                <a:spcPct val="0"/>
              </a:spcBef>
              <a:buFontTx/>
              <a:buNone/>
            </a:pPr>
            <a:r>
              <a:rPr lang="zh-CN" altLang="en-US" sz="1800">
                <a:solidFill>
                  <a:schemeClr val="bg1"/>
                </a:solidFill>
                <a:latin typeface="微软雅黑" panose="020B0503020204020204" charset="-122"/>
                <a:ea typeface="微软雅黑" panose="020B0503020204020204" charset="-122"/>
              </a:rPr>
              <a:t>: 情感性 , 即以情动人 、 感人至深的特性 </a:t>
            </a:r>
          </a:p>
        </p:txBody>
      </p:sp>
      <p:sp>
        <p:nvSpPr>
          <p:cNvPr id="18" name="TextBox 86"/>
          <p:cNvSpPr>
            <a:spLocks noChangeArrowheads="1"/>
          </p:cNvSpPr>
          <p:nvPr/>
        </p:nvSpPr>
        <p:spPr bwMode="auto">
          <a:xfrm>
            <a:off x="928688" y="2898775"/>
            <a:ext cx="28448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fontAlgn="auto" hangingPunct="1">
              <a:spcBef>
                <a:spcPts val="0"/>
              </a:spcBef>
              <a:spcAft>
                <a:spcPts val="0"/>
              </a:spcAft>
              <a:defRPr/>
            </a:pPr>
            <a:r>
              <a:rPr lang="zh-CN" altLang="en-US" sz="3600" dirty="0">
                <a:solidFill>
                  <a:schemeClr val="bg1"/>
                </a:solidFill>
                <a:latin typeface="微软雅黑" panose="020B0503020204020204" charset="-122"/>
                <a:ea typeface="微软雅黑" panose="020B0503020204020204" charset="-122"/>
                <a:cs typeface="Open Sans Light" panose="020B0306030504020204" pitchFamily="34" charset="0"/>
                <a:sym typeface="微软雅黑" panose="020B0503020204020204" charset="-122"/>
              </a:rPr>
              <a:t>文学的性质</a:t>
            </a:r>
          </a:p>
        </p:txBody>
      </p:sp>
      <p:sp>
        <p:nvSpPr>
          <p:cNvPr id="2" name="椭圆 56"/>
          <p:cNvSpPr>
            <a:spLocks noChangeArrowheads="1"/>
          </p:cNvSpPr>
          <p:nvPr/>
        </p:nvSpPr>
        <p:spPr bwMode="auto">
          <a:xfrm>
            <a:off x="3538538" y="799783"/>
            <a:ext cx="785812" cy="785812"/>
          </a:xfrm>
          <a:prstGeom prst="ellipse">
            <a:avLst/>
          </a:prstGeom>
          <a:solidFill>
            <a:srgbClr val="F8868F"/>
          </a:solidFill>
          <a:ln w="57150">
            <a:solidFill>
              <a:schemeClr val="bg1">
                <a:alpha val="34901"/>
              </a:schemeClr>
            </a:solidFill>
            <a:miter lim="800000"/>
          </a:ln>
        </p:spPr>
        <p:txBody>
          <a:bodyPr anchor="ct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algn="ctr" eaLnBrk="1" hangingPunct="1">
              <a:lnSpc>
                <a:spcPct val="100000"/>
              </a:lnSpc>
              <a:spcBef>
                <a:spcPct val="0"/>
              </a:spcBef>
              <a:buFontTx/>
              <a:buNone/>
            </a:pPr>
            <a:endParaRPr lang="zh-CN" altLang="zh-CN" sz="3200">
              <a:solidFill>
                <a:schemeClr val="bg1"/>
              </a:solidFill>
              <a:latin typeface="Open Sans Light"/>
              <a:ea typeface="微软雅黑" panose="020B0503020204020204" charset="-122"/>
              <a:cs typeface="Open Sans Light"/>
              <a:sym typeface="微软雅黑" panose="020B0503020204020204" charset="-122"/>
            </a:endParaRPr>
          </a:p>
        </p:txBody>
      </p:sp>
      <p:sp>
        <p:nvSpPr>
          <p:cNvPr id="3" name="TextBox 5"/>
          <p:cNvSpPr>
            <a:spLocks noChangeArrowheads="1"/>
          </p:cNvSpPr>
          <p:nvPr/>
        </p:nvSpPr>
        <p:spPr bwMode="auto">
          <a:xfrm>
            <a:off x="3696018" y="800100"/>
            <a:ext cx="470535"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defRPr/>
            </a:pPr>
            <a:r>
              <a:rPr lang="en-US" sz="4265"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微软雅黑" panose="020B0503020204020204" charset="-122"/>
              </a:rPr>
              <a:t>4</a:t>
            </a:r>
            <a:endParaRPr lang="zh-CN" altLang="en-US" sz="4265">
              <a:solidFill>
                <a:schemeClr val="bg1"/>
              </a:solidFill>
              <a:latin typeface="Open Sans Light" panose="020B0306030504020204" pitchFamily="34" charset="0"/>
              <a:ea typeface="微软雅黑" panose="020B0503020204020204" charset="-122"/>
              <a:cs typeface="Open Sans Light" panose="020B0306030504020204" pitchFamily="34" charset="0"/>
              <a:sym typeface="微软雅黑" panose="020B0503020204020204" charset="-122"/>
            </a:endParaRPr>
          </a:p>
        </p:txBody>
      </p:sp>
      <p:sp>
        <p:nvSpPr>
          <p:cNvPr id="4" name="任意多边形 104"/>
          <p:cNvSpPr>
            <a:spLocks noChangeArrowheads="1"/>
          </p:cNvSpPr>
          <p:nvPr/>
        </p:nvSpPr>
        <p:spPr bwMode="auto">
          <a:xfrm>
            <a:off x="4324033" y="800100"/>
            <a:ext cx="5545137" cy="787400"/>
          </a:xfrm>
          <a:custGeom>
            <a:avLst/>
            <a:gdLst>
              <a:gd name="T0" fmla="*/ 0 w 5236417"/>
              <a:gd name="T1" fmla="*/ 0 h 742326"/>
              <a:gd name="T2" fmla="*/ 1643507 w 5236417"/>
              <a:gd name="T3" fmla="*/ 0 h 742326"/>
              <a:gd name="T4" fmla="*/ 2172986 w 5236417"/>
              <a:gd name="T5" fmla="*/ 0 h 742326"/>
              <a:gd name="T6" fmla="*/ 11488612 w 5236417"/>
              <a:gd name="T7" fmla="*/ 0 h 742326"/>
              <a:gd name="T8" fmla="*/ 12365059 w 5236417"/>
              <a:gd name="T9" fmla="*/ 897106 h 742326"/>
              <a:gd name="T10" fmla="*/ 11488612 w 5236417"/>
              <a:gd name="T11" fmla="*/ 1794214 h 742326"/>
              <a:gd name="T12" fmla="*/ 2172986 w 5236417"/>
              <a:gd name="T13" fmla="*/ 1794214 h 742326"/>
              <a:gd name="T14" fmla="*/ 1643507 w 5236417"/>
              <a:gd name="T15" fmla="*/ 1794214 h 742326"/>
              <a:gd name="T16" fmla="*/ 0 w 5236417"/>
              <a:gd name="T17" fmla="*/ 1794214 h 742326"/>
              <a:gd name="T18" fmla="*/ 466713 w 5236417"/>
              <a:gd name="T19" fmla="*/ 897106 h 742326"/>
              <a:gd name="T20" fmla="*/ 0 w 5236417"/>
              <a:gd name="T21" fmla="*/ 0 h 7423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36417" h="742326">
                <a:moveTo>
                  <a:pt x="0" y="0"/>
                </a:moveTo>
                <a:lnTo>
                  <a:pt x="696000" y="0"/>
                </a:lnTo>
                <a:lnTo>
                  <a:pt x="920226" y="0"/>
                </a:lnTo>
                <a:lnTo>
                  <a:pt x="4865254" y="0"/>
                </a:lnTo>
                <a:cubicBezTo>
                  <a:pt x="5070242" y="0"/>
                  <a:pt x="5236417" y="166175"/>
                  <a:pt x="5236417" y="371163"/>
                </a:cubicBezTo>
                <a:cubicBezTo>
                  <a:pt x="5236417" y="576151"/>
                  <a:pt x="5070242" y="742326"/>
                  <a:pt x="4865254" y="742326"/>
                </a:cubicBezTo>
                <a:lnTo>
                  <a:pt x="920226" y="742326"/>
                </a:lnTo>
                <a:lnTo>
                  <a:pt x="696000" y="742326"/>
                </a:lnTo>
                <a:lnTo>
                  <a:pt x="0" y="742326"/>
                </a:lnTo>
                <a:cubicBezTo>
                  <a:pt x="119237" y="662038"/>
                  <a:pt x="197646" y="525761"/>
                  <a:pt x="197646" y="371163"/>
                </a:cubicBezTo>
                <a:cubicBezTo>
                  <a:pt x="197646" y="216565"/>
                  <a:pt x="119237" y="80288"/>
                  <a:pt x="0" y="0"/>
                </a:cubicBezTo>
                <a:close/>
              </a:path>
            </a:pathLst>
          </a:custGeom>
          <a:solidFill>
            <a:srgbClr val="F8868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 name="TextBox 55"/>
          <p:cNvSpPr>
            <a:spLocks noChangeArrowheads="1"/>
          </p:cNvSpPr>
          <p:nvPr/>
        </p:nvSpPr>
        <p:spPr bwMode="auto">
          <a:xfrm>
            <a:off x="4684395" y="851535"/>
            <a:ext cx="49625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eaLnBrk="1" hangingPunct="1">
              <a:lnSpc>
                <a:spcPct val="100000"/>
              </a:lnSpc>
              <a:spcBef>
                <a:spcPct val="0"/>
              </a:spcBef>
              <a:buFontTx/>
              <a:buNone/>
            </a:pPr>
            <a:r>
              <a:rPr lang="zh-CN" altLang="en-US" sz="1800">
                <a:solidFill>
                  <a:schemeClr val="bg1"/>
                </a:solidFill>
                <a:latin typeface="微软雅黑" panose="020B0503020204020204" charset="-122"/>
                <a:ea typeface="微软雅黑" panose="020B0503020204020204" charset="-122"/>
              </a:rPr>
              <a:t>特异性 , 即文学作为语言艺术在语 言符号的 形式上的特征</a:t>
            </a:r>
          </a:p>
        </p:txBody>
      </p:sp>
    </p:spTree>
    <p:custDataLst>
      <p:tags r:id="rId1"/>
    </p:custDataLst>
  </p:cSld>
  <p:clrMapOvr>
    <a:masterClrMapping/>
  </p:clrMapOvr>
  <p:transition advTm="3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reeform 5"/>
          <p:cNvSpPr/>
          <p:nvPr/>
        </p:nvSpPr>
        <p:spPr bwMode="auto">
          <a:xfrm>
            <a:off x="8905875" y="2686050"/>
            <a:ext cx="15875" cy="15875"/>
          </a:xfrm>
          <a:custGeom>
            <a:avLst/>
            <a:gdLst>
              <a:gd name="T0" fmla="*/ 1127171182 w 44"/>
              <a:gd name="T1" fmla="*/ 1624473933 h 45"/>
              <a:gd name="T2" fmla="*/ 2066502148 w 44"/>
              <a:gd name="T3" fmla="*/ 0 h 45"/>
              <a:gd name="T4" fmla="*/ 0 w 44"/>
              <a:gd name="T5" fmla="*/ 1975677969 h 45"/>
              <a:gd name="T6" fmla="*/ 1127171182 w 44"/>
              <a:gd name="T7" fmla="*/ 1624473933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45">
                <a:moveTo>
                  <a:pt x="24" y="37"/>
                </a:moveTo>
                <a:cubicBezTo>
                  <a:pt x="30" y="27"/>
                  <a:pt x="37" y="15"/>
                  <a:pt x="44" y="0"/>
                </a:cubicBezTo>
                <a:cubicBezTo>
                  <a:pt x="30" y="15"/>
                  <a:pt x="15" y="30"/>
                  <a:pt x="0" y="45"/>
                </a:cubicBezTo>
                <a:lnTo>
                  <a:pt x="24" y="37"/>
                </a:lnTo>
                <a:close/>
              </a:path>
            </a:pathLst>
          </a:custGeom>
          <a:solidFill>
            <a:srgbClr val="0404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Freeform 6"/>
          <p:cNvSpPr/>
          <p:nvPr/>
        </p:nvSpPr>
        <p:spPr bwMode="auto">
          <a:xfrm>
            <a:off x="6361113" y="2360613"/>
            <a:ext cx="5235575" cy="4497387"/>
          </a:xfrm>
          <a:custGeom>
            <a:avLst/>
            <a:gdLst>
              <a:gd name="T0" fmla="*/ 4706 w 14515"/>
              <a:gd name="T1" fmla="*/ 2719 h 12465"/>
              <a:gd name="T2" fmla="*/ 5603 w 14515"/>
              <a:gd name="T3" fmla="*/ 4655 h 12465"/>
              <a:gd name="T4" fmla="*/ 5833 w 14515"/>
              <a:gd name="T5" fmla="*/ 6392 h 12465"/>
              <a:gd name="T6" fmla="*/ 4385 w 14515"/>
              <a:gd name="T7" fmla="*/ 5263 h 12465"/>
              <a:gd name="T8" fmla="*/ 5046 w 14515"/>
              <a:gd name="T9" fmla="*/ 6142 h 12465"/>
              <a:gd name="T10" fmla="*/ 4740 w 14515"/>
              <a:gd name="T11" fmla="*/ 6400 h 12465"/>
              <a:gd name="T12" fmla="*/ 3663 w 14515"/>
              <a:gd name="T13" fmla="*/ 6229 h 12465"/>
              <a:gd name="T14" fmla="*/ 2954 w 14515"/>
              <a:gd name="T15" fmla="*/ 6016 h 12465"/>
              <a:gd name="T16" fmla="*/ 2722 w 14515"/>
              <a:gd name="T17" fmla="*/ 2970 h 12465"/>
              <a:gd name="T18" fmla="*/ 2309 w 14515"/>
              <a:gd name="T19" fmla="*/ 4381 h 12465"/>
              <a:gd name="T20" fmla="*/ 2101 w 14515"/>
              <a:gd name="T21" fmla="*/ 4481 h 12465"/>
              <a:gd name="T22" fmla="*/ 2230 w 14515"/>
              <a:gd name="T23" fmla="*/ 4538 h 12465"/>
              <a:gd name="T24" fmla="*/ 847 w 14515"/>
              <a:gd name="T25" fmla="*/ 4719 h 12465"/>
              <a:gd name="T26" fmla="*/ 492 w 14515"/>
              <a:gd name="T27" fmla="*/ 4180 h 12465"/>
              <a:gd name="T28" fmla="*/ 0 w 14515"/>
              <a:gd name="T29" fmla="*/ 3525 h 12465"/>
              <a:gd name="T30" fmla="*/ 2422 w 14515"/>
              <a:gd name="T31" fmla="*/ 6284 h 12465"/>
              <a:gd name="T32" fmla="*/ 3599 w 14515"/>
              <a:gd name="T33" fmla="*/ 6841 h 12465"/>
              <a:gd name="T34" fmla="*/ 3934 w 14515"/>
              <a:gd name="T35" fmla="*/ 7002 h 12465"/>
              <a:gd name="T36" fmla="*/ 5555 w 14515"/>
              <a:gd name="T37" fmla="*/ 8392 h 12465"/>
              <a:gd name="T38" fmla="*/ 5071 w 14515"/>
              <a:gd name="T39" fmla="*/ 12465 h 12465"/>
              <a:gd name="T40" fmla="*/ 6487 w 14515"/>
              <a:gd name="T41" fmla="*/ 9780 h 12465"/>
              <a:gd name="T42" fmla="*/ 7349 w 14515"/>
              <a:gd name="T43" fmla="*/ 7628 h 12465"/>
              <a:gd name="T44" fmla="*/ 9723 w 14515"/>
              <a:gd name="T45" fmla="*/ 7132 h 12465"/>
              <a:gd name="T46" fmla="*/ 9397 w 14515"/>
              <a:gd name="T47" fmla="*/ 6927 h 12465"/>
              <a:gd name="T48" fmla="*/ 10423 w 14515"/>
              <a:gd name="T49" fmla="*/ 5287 h 12465"/>
              <a:gd name="T50" fmla="*/ 14515 w 14515"/>
              <a:gd name="T51" fmla="*/ 5044 h 12465"/>
              <a:gd name="T52" fmla="*/ 10814 w 14515"/>
              <a:gd name="T53" fmla="*/ 4851 h 12465"/>
              <a:gd name="T54" fmla="*/ 10322 w 14515"/>
              <a:gd name="T55" fmla="*/ 5179 h 12465"/>
              <a:gd name="T56" fmla="*/ 11163 w 14515"/>
              <a:gd name="T57" fmla="*/ 4003 h 12465"/>
              <a:gd name="T58" fmla="*/ 11275 w 14515"/>
              <a:gd name="T59" fmla="*/ 3897 h 12465"/>
              <a:gd name="T60" fmla="*/ 10259 w 14515"/>
              <a:gd name="T61" fmla="*/ 3673 h 12465"/>
              <a:gd name="T62" fmla="*/ 10240 w 14515"/>
              <a:gd name="T63" fmla="*/ 3633 h 12465"/>
              <a:gd name="T64" fmla="*/ 10506 w 14515"/>
              <a:gd name="T65" fmla="*/ 4431 h 12465"/>
              <a:gd name="T66" fmla="*/ 9261 w 14515"/>
              <a:gd name="T67" fmla="*/ 6663 h 12465"/>
              <a:gd name="T68" fmla="*/ 8105 w 14515"/>
              <a:gd name="T69" fmla="*/ 5372 h 12465"/>
              <a:gd name="T70" fmla="*/ 8198 w 14515"/>
              <a:gd name="T71" fmla="*/ 4980 h 12465"/>
              <a:gd name="T72" fmla="*/ 8198 w 14515"/>
              <a:gd name="T73" fmla="*/ 7022 h 12465"/>
              <a:gd name="T74" fmla="*/ 6223 w 14515"/>
              <a:gd name="T75" fmla="*/ 7221 h 12465"/>
              <a:gd name="T76" fmla="*/ 6222 w 14515"/>
              <a:gd name="T77" fmla="*/ 5247 h 12465"/>
              <a:gd name="T78" fmla="*/ 6794 w 14515"/>
              <a:gd name="T79" fmla="*/ 3323 h 12465"/>
              <a:gd name="T80" fmla="*/ 5997 w 14515"/>
              <a:gd name="T81" fmla="*/ 2360 h 12465"/>
              <a:gd name="T82" fmla="*/ 5501 w 14515"/>
              <a:gd name="T83" fmla="*/ 3820 h 12465"/>
              <a:gd name="T84" fmla="*/ 4920 w 14515"/>
              <a:gd name="T85" fmla="*/ 1311 h 12465"/>
              <a:gd name="T86" fmla="*/ 5083 w 14515"/>
              <a:gd name="T87" fmla="*/ 521 h 12465"/>
              <a:gd name="T88" fmla="*/ 4776 w 14515"/>
              <a:gd name="T89" fmla="*/ 1425 h 12465"/>
              <a:gd name="T90" fmla="*/ 4039 w 14515"/>
              <a:gd name="T91" fmla="*/ 2366 h 12465"/>
              <a:gd name="T92" fmla="*/ 4073 w 14515"/>
              <a:gd name="T93" fmla="*/ 2502 h 12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515" h="12465">
                <a:moveTo>
                  <a:pt x="4073" y="2502"/>
                </a:moveTo>
                <a:cubicBezTo>
                  <a:pt x="4303" y="2569"/>
                  <a:pt x="4426" y="2682"/>
                  <a:pt x="4706" y="2719"/>
                </a:cubicBezTo>
                <a:cubicBezTo>
                  <a:pt x="4770" y="3315"/>
                  <a:pt x="4976" y="3757"/>
                  <a:pt x="5307" y="4021"/>
                </a:cubicBezTo>
                <a:cubicBezTo>
                  <a:pt x="5619" y="4269"/>
                  <a:pt x="5480" y="4259"/>
                  <a:pt x="5603" y="4655"/>
                </a:cubicBezTo>
                <a:cubicBezTo>
                  <a:pt x="5679" y="4899"/>
                  <a:pt x="5815" y="5132"/>
                  <a:pt x="5869" y="5368"/>
                </a:cubicBezTo>
                <a:cubicBezTo>
                  <a:pt x="5997" y="5848"/>
                  <a:pt x="5869" y="5929"/>
                  <a:pt x="5833" y="6392"/>
                </a:cubicBezTo>
                <a:cubicBezTo>
                  <a:pt x="5539" y="6319"/>
                  <a:pt x="4632" y="5780"/>
                  <a:pt x="4441" y="5328"/>
                </a:cubicBezTo>
                <a:cubicBezTo>
                  <a:pt x="4414" y="5316"/>
                  <a:pt x="4393" y="5292"/>
                  <a:pt x="4385" y="5263"/>
                </a:cubicBezTo>
                <a:cubicBezTo>
                  <a:pt x="4227" y="5039"/>
                  <a:pt x="4089" y="3981"/>
                  <a:pt x="4007" y="3666"/>
                </a:cubicBezTo>
                <a:cubicBezTo>
                  <a:pt x="4121" y="5362"/>
                  <a:pt x="4236" y="5468"/>
                  <a:pt x="5046" y="6142"/>
                </a:cubicBezTo>
                <a:cubicBezTo>
                  <a:pt x="5448" y="6477"/>
                  <a:pt x="5673" y="6501"/>
                  <a:pt x="5703" y="6647"/>
                </a:cubicBezTo>
                <a:cubicBezTo>
                  <a:pt x="5400" y="6577"/>
                  <a:pt x="5518" y="6500"/>
                  <a:pt x="4740" y="6400"/>
                </a:cubicBezTo>
                <a:cubicBezTo>
                  <a:pt x="4364" y="6352"/>
                  <a:pt x="4026" y="6284"/>
                  <a:pt x="3662" y="6231"/>
                </a:cubicBezTo>
                <a:lnTo>
                  <a:pt x="3663" y="6229"/>
                </a:lnTo>
                <a:cubicBezTo>
                  <a:pt x="3652" y="6227"/>
                  <a:pt x="3641" y="6222"/>
                  <a:pt x="3632" y="6216"/>
                </a:cubicBezTo>
                <a:cubicBezTo>
                  <a:pt x="3414" y="6173"/>
                  <a:pt x="3146" y="6079"/>
                  <a:pt x="2954" y="6016"/>
                </a:cubicBezTo>
                <a:cubicBezTo>
                  <a:pt x="2651" y="5915"/>
                  <a:pt x="2571" y="5964"/>
                  <a:pt x="2495" y="5591"/>
                </a:cubicBezTo>
                <a:cubicBezTo>
                  <a:pt x="2290" y="4585"/>
                  <a:pt x="2723" y="3947"/>
                  <a:pt x="2722" y="2970"/>
                </a:cubicBezTo>
                <a:lnTo>
                  <a:pt x="2647" y="3164"/>
                </a:lnTo>
                <a:cubicBezTo>
                  <a:pt x="2454" y="4182"/>
                  <a:pt x="2489" y="3709"/>
                  <a:pt x="2309" y="4381"/>
                </a:cubicBezTo>
                <a:cubicBezTo>
                  <a:pt x="1484" y="4236"/>
                  <a:pt x="1297" y="3919"/>
                  <a:pt x="1035" y="3220"/>
                </a:cubicBezTo>
                <a:cubicBezTo>
                  <a:pt x="1030" y="3874"/>
                  <a:pt x="1570" y="4285"/>
                  <a:pt x="2101" y="4481"/>
                </a:cubicBezTo>
                <a:cubicBezTo>
                  <a:pt x="2253" y="4537"/>
                  <a:pt x="1994" y="4434"/>
                  <a:pt x="2167" y="4508"/>
                </a:cubicBezTo>
                <a:lnTo>
                  <a:pt x="2230" y="4538"/>
                </a:lnTo>
                <a:cubicBezTo>
                  <a:pt x="2111" y="4997"/>
                  <a:pt x="2146" y="5278"/>
                  <a:pt x="2175" y="5756"/>
                </a:cubicBezTo>
                <a:cubicBezTo>
                  <a:pt x="1457" y="5550"/>
                  <a:pt x="1179" y="5272"/>
                  <a:pt x="847" y="4719"/>
                </a:cubicBezTo>
                <a:cubicBezTo>
                  <a:pt x="750" y="4558"/>
                  <a:pt x="629" y="4420"/>
                  <a:pt x="544" y="4250"/>
                </a:cubicBezTo>
                <a:cubicBezTo>
                  <a:pt x="517" y="4236"/>
                  <a:pt x="498" y="4210"/>
                  <a:pt x="492" y="4180"/>
                </a:cubicBezTo>
                <a:lnTo>
                  <a:pt x="479" y="4183"/>
                </a:lnTo>
                <a:cubicBezTo>
                  <a:pt x="353" y="3980"/>
                  <a:pt x="181" y="3698"/>
                  <a:pt x="0" y="3525"/>
                </a:cubicBezTo>
                <a:cubicBezTo>
                  <a:pt x="102" y="3796"/>
                  <a:pt x="476" y="4308"/>
                  <a:pt x="652" y="4601"/>
                </a:cubicBezTo>
                <a:cubicBezTo>
                  <a:pt x="1199" y="5507"/>
                  <a:pt x="1060" y="5664"/>
                  <a:pt x="2422" y="6284"/>
                </a:cubicBezTo>
                <a:cubicBezTo>
                  <a:pt x="2625" y="6377"/>
                  <a:pt x="2773" y="6458"/>
                  <a:pt x="2985" y="6562"/>
                </a:cubicBezTo>
                <a:cubicBezTo>
                  <a:pt x="3181" y="6657"/>
                  <a:pt x="3443" y="6734"/>
                  <a:pt x="3599" y="6841"/>
                </a:cubicBezTo>
                <a:cubicBezTo>
                  <a:pt x="2864" y="7321"/>
                  <a:pt x="1428" y="7363"/>
                  <a:pt x="1532" y="7397"/>
                </a:cubicBezTo>
                <a:cubicBezTo>
                  <a:pt x="2606" y="7756"/>
                  <a:pt x="3297" y="7136"/>
                  <a:pt x="3934" y="7002"/>
                </a:cubicBezTo>
                <a:cubicBezTo>
                  <a:pt x="4117" y="6963"/>
                  <a:pt x="4947" y="7216"/>
                  <a:pt x="5117" y="7312"/>
                </a:cubicBezTo>
                <a:cubicBezTo>
                  <a:pt x="5348" y="7441"/>
                  <a:pt x="5582" y="7961"/>
                  <a:pt x="5555" y="8392"/>
                </a:cubicBezTo>
                <a:cubicBezTo>
                  <a:pt x="5530" y="8783"/>
                  <a:pt x="5326" y="9254"/>
                  <a:pt x="5221" y="9620"/>
                </a:cubicBezTo>
                <a:cubicBezTo>
                  <a:pt x="4959" y="10527"/>
                  <a:pt x="5150" y="11481"/>
                  <a:pt x="5071" y="12465"/>
                </a:cubicBezTo>
                <a:lnTo>
                  <a:pt x="6732" y="12462"/>
                </a:lnTo>
                <a:cubicBezTo>
                  <a:pt x="6743" y="11530"/>
                  <a:pt x="6342" y="10695"/>
                  <a:pt x="6487" y="9780"/>
                </a:cubicBezTo>
                <a:cubicBezTo>
                  <a:pt x="6621" y="8930"/>
                  <a:pt x="6570" y="9189"/>
                  <a:pt x="6643" y="8434"/>
                </a:cubicBezTo>
                <a:cubicBezTo>
                  <a:pt x="6673" y="8127"/>
                  <a:pt x="7105" y="7754"/>
                  <a:pt x="7349" y="7628"/>
                </a:cubicBezTo>
                <a:cubicBezTo>
                  <a:pt x="7704" y="7445"/>
                  <a:pt x="8116" y="7398"/>
                  <a:pt x="8528" y="7302"/>
                </a:cubicBezTo>
                <a:cubicBezTo>
                  <a:pt x="9030" y="7184"/>
                  <a:pt x="9145" y="6941"/>
                  <a:pt x="9723" y="7132"/>
                </a:cubicBezTo>
                <a:cubicBezTo>
                  <a:pt x="10491" y="7384"/>
                  <a:pt x="11256" y="7749"/>
                  <a:pt x="12166" y="7519"/>
                </a:cubicBezTo>
                <a:cubicBezTo>
                  <a:pt x="10714" y="7658"/>
                  <a:pt x="10146" y="7076"/>
                  <a:pt x="9397" y="6927"/>
                </a:cubicBezTo>
                <a:cubicBezTo>
                  <a:pt x="9593" y="6720"/>
                  <a:pt x="9774" y="6514"/>
                  <a:pt x="9944" y="6190"/>
                </a:cubicBezTo>
                <a:cubicBezTo>
                  <a:pt x="10178" y="5741"/>
                  <a:pt x="10031" y="5745"/>
                  <a:pt x="10423" y="5287"/>
                </a:cubicBezTo>
                <a:cubicBezTo>
                  <a:pt x="10831" y="4704"/>
                  <a:pt x="11484" y="4956"/>
                  <a:pt x="12201" y="5045"/>
                </a:cubicBezTo>
                <a:cubicBezTo>
                  <a:pt x="12834" y="5124"/>
                  <a:pt x="13858" y="5075"/>
                  <a:pt x="14515" y="5044"/>
                </a:cubicBezTo>
                <a:cubicBezTo>
                  <a:pt x="13975" y="5068"/>
                  <a:pt x="13132" y="5047"/>
                  <a:pt x="12583" y="5013"/>
                </a:cubicBezTo>
                <a:cubicBezTo>
                  <a:pt x="11934" y="4973"/>
                  <a:pt x="11431" y="4707"/>
                  <a:pt x="10814" y="4851"/>
                </a:cubicBezTo>
                <a:lnTo>
                  <a:pt x="10411" y="5118"/>
                </a:lnTo>
                <a:cubicBezTo>
                  <a:pt x="10345" y="5166"/>
                  <a:pt x="10413" y="5127"/>
                  <a:pt x="10322" y="5179"/>
                </a:cubicBezTo>
                <a:cubicBezTo>
                  <a:pt x="10395" y="4893"/>
                  <a:pt x="10513" y="4671"/>
                  <a:pt x="10674" y="4445"/>
                </a:cubicBezTo>
                <a:cubicBezTo>
                  <a:pt x="10911" y="4112"/>
                  <a:pt x="10936" y="4182"/>
                  <a:pt x="11163" y="4003"/>
                </a:cubicBezTo>
                <a:lnTo>
                  <a:pt x="11247" y="3926"/>
                </a:lnTo>
                <a:cubicBezTo>
                  <a:pt x="11255" y="3920"/>
                  <a:pt x="11266" y="3907"/>
                  <a:pt x="11275" y="3897"/>
                </a:cubicBezTo>
                <a:cubicBezTo>
                  <a:pt x="10908" y="4012"/>
                  <a:pt x="10754" y="4205"/>
                  <a:pt x="10558" y="4395"/>
                </a:cubicBezTo>
                <a:cubicBezTo>
                  <a:pt x="10427" y="4187"/>
                  <a:pt x="10311" y="3981"/>
                  <a:pt x="10259" y="3673"/>
                </a:cubicBezTo>
                <a:cubicBezTo>
                  <a:pt x="10250" y="3661"/>
                  <a:pt x="10244" y="3646"/>
                  <a:pt x="10242" y="3631"/>
                </a:cubicBezTo>
                <a:lnTo>
                  <a:pt x="10240" y="3633"/>
                </a:lnTo>
                <a:cubicBezTo>
                  <a:pt x="10230" y="3234"/>
                  <a:pt x="10266" y="3219"/>
                  <a:pt x="10322" y="2908"/>
                </a:cubicBezTo>
                <a:cubicBezTo>
                  <a:pt x="10087" y="3311"/>
                  <a:pt x="10163" y="4130"/>
                  <a:pt x="10506" y="4431"/>
                </a:cubicBezTo>
                <a:cubicBezTo>
                  <a:pt x="10422" y="4668"/>
                  <a:pt x="10239" y="4937"/>
                  <a:pt x="10119" y="5218"/>
                </a:cubicBezTo>
                <a:cubicBezTo>
                  <a:pt x="9880" y="5780"/>
                  <a:pt x="9731" y="6280"/>
                  <a:pt x="9261" y="6663"/>
                </a:cubicBezTo>
                <a:cubicBezTo>
                  <a:pt x="9066" y="6822"/>
                  <a:pt x="8744" y="6960"/>
                  <a:pt x="8421" y="6967"/>
                </a:cubicBezTo>
                <a:cubicBezTo>
                  <a:pt x="8235" y="6602"/>
                  <a:pt x="8017" y="5788"/>
                  <a:pt x="8105" y="5372"/>
                </a:cubicBezTo>
                <a:cubicBezTo>
                  <a:pt x="8159" y="5115"/>
                  <a:pt x="8228" y="5096"/>
                  <a:pt x="8303" y="4873"/>
                </a:cubicBezTo>
                <a:cubicBezTo>
                  <a:pt x="8267" y="4908"/>
                  <a:pt x="8229" y="4941"/>
                  <a:pt x="8198" y="4980"/>
                </a:cubicBezTo>
                <a:lnTo>
                  <a:pt x="8005" y="5291"/>
                </a:lnTo>
                <a:cubicBezTo>
                  <a:pt x="7857" y="6054"/>
                  <a:pt x="8114" y="6356"/>
                  <a:pt x="8198" y="7022"/>
                </a:cubicBezTo>
                <a:cubicBezTo>
                  <a:pt x="7262" y="7171"/>
                  <a:pt x="7056" y="7246"/>
                  <a:pt x="6517" y="7725"/>
                </a:cubicBezTo>
                <a:cubicBezTo>
                  <a:pt x="6417" y="7600"/>
                  <a:pt x="6315" y="7349"/>
                  <a:pt x="6223" y="7221"/>
                </a:cubicBezTo>
                <a:cubicBezTo>
                  <a:pt x="6019" y="6937"/>
                  <a:pt x="6126" y="6982"/>
                  <a:pt x="6216" y="6632"/>
                </a:cubicBezTo>
                <a:cubicBezTo>
                  <a:pt x="6343" y="6135"/>
                  <a:pt x="6354" y="5714"/>
                  <a:pt x="6222" y="5247"/>
                </a:cubicBezTo>
                <a:cubicBezTo>
                  <a:pt x="6032" y="5069"/>
                  <a:pt x="6110" y="4917"/>
                  <a:pt x="6216" y="4725"/>
                </a:cubicBezTo>
                <a:cubicBezTo>
                  <a:pt x="6492" y="4220"/>
                  <a:pt x="6592" y="3697"/>
                  <a:pt x="6794" y="3323"/>
                </a:cubicBezTo>
                <a:cubicBezTo>
                  <a:pt x="8577" y="0"/>
                  <a:pt x="7658" y="1663"/>
                  <a:pt x="5890" y="4572"/>
                </a:cubicBezTo>
                <a:cubicBezTo>
                  <a:pt x="5442" y="3988"/>
                  <a:pt x="5888" y="2934"/>
                  <a:pt x="5997" y="2360"/>
                </a:cubicBezTo>
                <a:cubicBezTo>
                  <a:pt x="5905" y="2450"/>
                  <a:pt x="5869" y="2565"/>
                  <a:pt x="5817" y="2689"/>
                </a:cubicBezTo>
                <a:cubicBezTo>
                  <a:pt x="5621" y="3151"/>
                  <a:pt x="5590" y="3309"/>
                  <a:pt x="5501" y="3820"/>
                </a:cubicBezTo>
                <a:cubicBezTo>
                  <a:pt x="5196" y="3660"/>
                  <a:pt x="4985" y="3286"/>
                  <a:pt x="4896" y="2794"/>
                </a:cubicBezTo>
                <a:cubicBezTo>
                  <a:pt x="4818" y="2362"/>
                  <a:pt x="4737" y="1690"/>
                  <a:pt x="4920" y="1311"/>
                </a:cubicBezTo>
                <a:lnTo>
                  <a:pt x="5118" y="491"/>
                </a:lnTo>
                <a:cubicBezTo>
                  <a:pt x="5092" y="497"/>
                  <a:pt x="5085" y="502"/>
                  <a:pt x="5083" y="521"/>
                </a:cubicBezTo>
                <a:lnTo>
                  <a:pt x="4933" y="962"/>
                </a:lnTo>
                <a:cubicBezTo>
                  <a:pt x="4878" y="1115"/>
                  <a:pt x="4821" y="1260"/>
                  <a:pt x="4776" y="1425"/>
                </a:cubicBezTo>
                <a:cubicBezTo>
                  <a:pt x="4658" y="1863"/>
                  <a:pt x="4734" y="2191"/>
                  <a:pt x="4681" y="2615"/>
                </a:cubicBezTo>
                <a:cubicBezTo>
                  <a:pt x="4429" y="2530"/>
                  <a:pt x="4275" y="2487"/>
                  <a:pt x="4039" y="2366"/>
                </a:cubicBezTo>
                <a:cubicBezTo>
                  <a:pt x="3712" y="2199"/>
                  <a:pt x="3817" y="2048"/>
                  <a:pt x="3815" y="1655"/>
                </a:cubicBezTo>
                <a:cubicBezTo>
                  <a:pt x="3536" y="2228"/>
                  <a:pt x="4042" y="2471"/>
                  <a:pt x="4073" y="2502"/>
                </a:cubicBezTo>
                <a:close/>
              </a:path>
            </a:pathLst>
          </a:custGeom>
          <a:solidFill>
            <a:schemeClr val="tx1">
              <a:lumMod val="75000"/>
              <a:lumOff val="25000"/>
            </a:schemeClr>
          </a:solidFill>
          <a:ln>
            <a:noFill/>
          </a:ln>
        </p:spPr>
        <p:txBody>
          <a:bodyPr/>
          <a:lstStyle/>
          <a:p>
            <a:pPr eaLnBrk="1" fontAlgn="auto" hangingPunct="1">
              <a:spcBef>
                <a:spcPts val="0"/>
              </a:spcBef>
              <a:spcAft>
                <a:spcPts val="0"/>
              </a:spcAft>
              <a:defRPr/>
            </a:pPr>
            <a:endParaRPr lang="en-US">
              <a:latin typeface="+mn-lt"/>
              <a:ea typeface="+mn-ea"/>
            </a:endParaRPr>
          </a:p>
        </p:txBody>
      </p:sp>
      <p:sp>
        <p:nvSpPr>
          <p:cNvPr id="19460" name="Oval 21"/>
          <p:cNvSpPr>
            <a:spLocks noChangeArrowheads="1"/>
          </p:cNvSpPr>
          <p:nvPr/>
        </p:nvSpPr>
        <p:spPr bwMode="auto">
          <a:xfrm>
            <a:off x="8875713" y="4475163"/>
            <a:ext cx="393700" cy="393700"/>
          </a:xfrm>
          <a:prstGeom prst="ellipse">
            <a:avLst/>
          </a:prstGeom>
          <a:solidFill>
            <a:srgbClr val="A4D5B4"/>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eaLnBrk="1" hangingPunct="1">
              <a:lnSpc>
                <a:spcPct val="100000"/>
              </a:lnSpc>
              <a:spcBef>
                <a:spcPct val="0"/>
              </a:spcBef>
              <a:buFontTx/>
              <a:buNone/>
            </a:pPr>
            <a:endParaRPr lang="en-US" altLang="zh-CN" sz="1800">
              <a:latin typeface="Calibri" panose="020F0502020204030204" charset="0"/>
              <a:ea typeface="宋体" panose="02010600030101010101" pitchFamily="2" charset="-122"/>
            </a:endParaRPr>
          </a:p>
        </p:txBody>
      </p:sp>
      <p:sp>
        <p:nvSpPr>
          <p:cNvPr id="19461" name="Oval 22"/>
          <p:cNvSpPr>
            <a:spLocks noChangeArrowheads="1"/>
          </p:cNvSpPr>
          <p:nvPr/>
        </p:nvSpPr>
        <p:spPr bwMode="auto">
          <a:xfrm>
            <a:off x="9512300" y="4316413"/>
            <a:ext cx="393700" cy="395287"/>
          </a:xfrm>
          <a:prstGeom prst="ellipse">
            <a:avLst/>
          </a:prstGeom>
          <a:solidFill>
            <a:srgbClr val="A4D5B4"/>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eaLnBrk="1" hangingPunct="1">
              <a:lnSpc>
                <a:spcPct val="100000"/>
              </a:lnSpc>
              <a:spcBef>
                <a:spcPct val="0"/>
              </a:spcBef>
              <a:buFontTx/>
              <a:buNone/>
            </a:pPr>
            <a:endParaRPr lang="en-US" altLang="zh-CN" sz="1800">
              <a:latin typeface="Calibri" panose="020F0502020204030204" charset="0"/>
              <a:ea typeface="宋体" panose="02010600030101010101" pitchFamily="2" charset="-122"/>
            </a:endParaRPr>
          </a:p>
        </p:txBody>
      </p:sp>
      <p:sp>
        <p:nvSpPr>
          <p:cNvPr id="19462" name="Oval 23"/>
          <p:cNvSpPr>
            <a:spLocks noChangeArrowheads="1"/>
          </p:cNvSpPr>
          <p:nvPr/>
        </p:nvSpPr>
        <p:spPr bwMode="auto">
          <a:xfrm>
            <a:off x="7289800" y="4095750"/>
            <a:ext cx="393700" cy="395288"/>
          </a:xfrm>
          <a:prstGeom prst="ellipse">
            <a:avLst/>
          </a:prstGeom>
          <a:solidFill>
            <a:srgbClr val="F8868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eaLnBrk="1" hangingPunct="1">
              <a:lnSpc>
                <a:spcPct val="100000"/>
              </a:lnSpc>
              <a:spcBef>
                <a:spcPct val="0"/>
              </a:spcBef>
              <a:buFontTx/>
              <a:buNone/>
            </a:pPr>
            <a:endParaRPr lang="en-US" altLang="zh-CN" sz="1800">
              <a:latin typeface="Calibri" panose="020F0502020204030204" charset="0"/>
              <a:ea typeface="宋体" panose="02010600030101010101" pitchFamily="2" charset="-122"/>
            </a:endParaRPr>
          </a:p>
        </p:txBody>
      </p:sp>
      <p:sp>
        <p:nvSpPr>
          <p:cNvPr id="19463" name="Oval 25"/>
          <p:cNvSpPr>
            <a:spLocks noChangeArrowheads="1"/>
          </p:cNvSpPr>
          <p:nvPr/>
        </p:nvSpPr>
        <p:spPr bwMode="auto">
          <a:xfrm>
            <a:off x="8913813" y="3222625"/>
            <a:ext cx="393700" cy="393700"/>
          </a:xfrm>
          <a:prstGeom prst="ellipse">
            <a:avLst/>
          </a:prstGeom>
          <a:solidFill>
            <a:srgbClr val="A4D5B4"/>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eaLnBrk="1" hangingPunct="1">
              <a:lnSpc>
                <a:spcPct val="100000"/>
              </a:lnSpc>
              <a:spcBef>
                <a:spcPct val="0"/>
              </a:spcBef>
              <a:buFontTx/>
              <a:buNone/>
            </a:pPr>
            <a:endParaRPr lang="en-US" altLang="zh-CN" sz="1800">
              <a:latin typeface="Calibri" panose="020F0502020204030204" charset="0"/>
              <a:ea typeface="宋体" panose="02010600030101010101" pitchFamily="2" charset="-122"/>
            </a:endParaRPr>
          </a:p>
        </p:txBody>
      </p:sp>
      <p:sp>
        <p:nvSpPr>
          <p:cNvPr id="19464" name="Oval 9"/>
          <p:cNvSpPr>
            <a:spLocks noChangeArrowheads="1"/>
          </p:cNvSpPr>
          <p:nvPr/>
        </p:nvSpPr>
        <p:spPr bwMode="auto">
          <a:xfrm>
            <a:off x="6626225" y="3165475"/>
            <a:ext cx="419100" cy="419100"/>
          </a:xfrm>
          <a:prstGeom prst="ellipse">
            <a:avLst/>
          </a:prstGeom>
          <a:solidFill>
            <a:srgbClr val="F8868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eaLnBrk="1" hangingPunct="1">
              <a:lnSpc>
                <a:spcPct val="100000"/>
              </a:lnSpc>
              <a:spcBef>
                <a:spcPct val="0"/>
              </a:spcBef>
              <a:buFontTx/>
              <a:buNone/>
            </a:pPr>
            <a:endParaRPr lang="en-US" altLang="zh-CN" sz="1200">
              <a:latin typeface="Calibri" panose="020F0502020204030204" charset="0"/>
              <a:ea typeface="宋体" panose="02010600030101010101" pitchFamily="2" charset="-122"/>
            </a:endParaRPr>
          </a:p>
        </p:txBody>
      </p:sp>
      <p:sp>
        <p:nvSpPr>
          <p:cNvPr id="19465" name="Oval 18"/>
          <p:cNvSpPr>
            <a:spLocks noChangeArrowheads="1"/>
          </p:cNvSpPr>
          <p:nvPr/>
        </p:nvSpPr>
        <p:spPr bwMode="auto">
          <a:xfrm>
            <a:off x="7502525" y="3427413"/>
            <a:ext cx="614363" cy="615950"/>
          </a:xfrm>
          <a:prstGeom prst="ellipse">
            <a:avLst/>
          </a:prstGeom>
          <a:solidFill>
            <a:srgbClr val="A4D5B4"/>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eaLnBrk="1" hangingPunct="1">
              <a:lnSpc>
                <a:spcPct val="100000"/>
              </a:lnSpc>
              <a:spcBef>
                <a:spcPct val="0"/>
              </a:spcBef>
              <a:buFontTx/>
              <a:buNone/>
            </a:pPr>
            <a:endParaRPr lang="en-US" altLang="zh-CN" sz="1800">
              <a:latin typeface="Calibri" panose="020F0502020204030204" charset="0"/>
              <a:ea typeface="宋体" panose="02010600030101010101" pitchFamily="2" charset="-122"/>
            </a:endParaRPr>
          </a:p>
        </p:txBody>
      </p:sp>
      <p:sp>
        <p:nvSpPr>
          <p:cNvPr id="19466" name="Oval 19"/>
          <p:cNvSpPr>
            <a:spLocks noChangeArrowheads="1"/>
          </p:cNvSpPr>
          <p:nvPr/>
        </p:nvSpPr>
        <p:spPr bwMode="auto">
          <a:xfrm>
            <a:off x="9029700" y="3652838"/>
            <a:ext cx="614363" cy="614362"/>
          </a:xfrm>
          <a:prstGeom prst="ellipse">
            <a:avLst/>
          </a:prstGeom>
          <a:solidFill>
            <a:srgbClr val="F8868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eaLnBrk="1" hangingPunct="1">
              <a:lnSpc>
                <a:spcPct val="100000"/>
              </a:lnSpc>
              <a:spcBef>
                <a:spcPct val="0"/>
              </a:spcBef>
              <a:buFontTx/>
              <a:buNone/>
            </a:pPr>
            <a:endParaRPr lang="en-US" altLang="zh-CN" sz="1800">
              <a:latin typeface="Calibri" panose="020F0502020204030204" charset="0"/>
              <a:ea typeface="宋体" panose="02010600030101010101" pitchFamily="2" charset="-122"/>
            </a:endParaRPr>
          </a:p>
        </p:txBody>
      </p:sp>
      <p:sp>
        <p:nvSpPr>
          <p:cNvPr id="19467" name="Oval 12"/>
          <p:cNvSpPr>
            <a:spLocks noChangeArrowheads="1"/>
          </p:cNvSpPr>
          <p:nvPr/>
        </p:nvSpPr>
        <p:spPr bwMode="auto">
          <a:xfrm>
            <a:off x="8343900" y="2770188"/>
            <a:ext cx="534988" cy="534987"/>
          </a:xfrm>
          <a:prstGeom prst="ellipse">
            <a:avLst/>
          </a:prstGeom>
          <a:solidFill>
            <a:srgbClr val="F8868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eaLnBrk="1" hangingPunct="1">
              <a:lnSpc>
                <a:spcPct val="100000"/>
              </a:lnSpc>
              <a:spcBef>
                <a:spcPct val="0"/>
              </a:spcBef>
              <a:buFontTx/>
              <a:buNone/>
            </a:pPr>
            <a:endParaRPr lang="en-US" altLang="zh-CN" sz="1800">
              <a:latin typeface="Calibri" panose="020F0502020204030204" charset="0"/>
              <a:ea typeface="宋体" panose="02010600030101010101" pitchFamily="2" charset="-122"/>
            </a:endParaRPr>
          </a:p>
        </p:txBody>
      </p:sp>
      <p:sp>
        <p:nvSpPr>
          <p:cNvPr id="19468" name="Oval 24"/>
          <p:cNvSpPr>
            <a:spLocks noChangeArrowheads="1"/>
          </p:cNvSpPr>
          <p:nvPr/>
        </p:nvSpPr>
        <p:spPr bwMode="auto">
          <a:xfrm>
            <a:off x="6434138" y="4632325"/>
            <a:ext cx="646112" cy="649288"/>
          </a:xfrm>
          <a:prstGeom prst="ellipse">
            <a:avLst/>
          </a:prstGeom>
          <a:solidFill>
            <a:srgbClr val="F8868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eaLnBrk="1" hangingPunct="1">
              <a:lnSpc>
                <a:spcPct val="100000"/>
              </a:lnSpc>
              <a:spcBef>
                <a:spcPct val="0"/>
              </a:spcBef>
              <a:buFontTx/>
              <a:buNone/>
            </a:pPr>
            <a:endParaRPr lang="en-US" altLang="zh-CN" sz="1800">
              <a:latin typeface="Calibri" panose="020F0502020204030204" charset="0"/>
              <a:ea typeface="宋体" panose="02010600030101010101" pitchFamily="2" charset="-122"/>
            </a:endParaRPr>
          </a:p>
        </p:txBody>
      </p:sp>
      <p:sp>
        <p:nvSpPr>
          <p:cNvPr id="19469" name="Oval 13"/>
          <p:cNvSpPr>
            <a:spLocks noChangeArrowheads="1"/>
          </p:cNvSpPr>
          <p:nvPr/>
        </p:nvSpPr>
        <p:spPr bwMode="auto">
          <a:xfrm>
            <a:off x="8916988" y="2266950"/>
            <a:ext cx="839787" cy="841375"/>
          </a:xfrm>
          <a:prstGeom prst="ellipse">
            <a:avLst/>
          </a:prstGeom>
          <a:solidFill>
            <a:srgbClr val="A4D5B4"/>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eaLnBrk="1" hangingPunct="1">
              <a:lnSpc>
                <a:spcPct val="100000"/>
              </a:lnSpc>
              <a:spcBef>
                <a:spcPct val="0"/>
              </a:spcBef>
              <a:buFontTx/>
              <a:buNone/>
            </a:pPr>
            <a:endParaRPr lang="en-US" altLang="zh-CN" sz="1800">
              <a:latin typeface="Calibri" panose="020F0502020204030204" charset="0"/>
              <a:ea typeface="宋体" panose="02010600030101010101" pitchFamily="2" charset="-122"/>
            </a:endParaRPr>
          </a:p>
        </p:txBody>
      </p:sp>
      <p:sp>
        <p:nvSpPr>
          <p:cNvPr id="19470" name="Oval 15"/>
          <p:cNvSpPr>
            <a:spLocks noChangeArrowheads="1"/>
          </p:cNvSpPr>
          <p:nvPr/>
        </p:nvSpPr>
        <p:spPr bwMode="auto">
          <a:xfrm>
            <a:off x="11176000" y="3760788"/>
            <a:ext cx="839788" cy="839787"/>
          </a:xfrm>
          <a:prstGeom prst="ellipse">
            <a:avLst/>
          </a:prstGeom>
          <a:solidFill>
            <a:srgbClr val="A4D5B4"/>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eaLnBrk="1" hangingPunct="1">
              <a:lnSpc>
                <a:spcPct val="100000"/>
              </a:lnSpc>
              <a:spcBef>
                <a:spcPct val="0"/>
              </a:spcBef>
              <a:buFontTx/>
              <a:buNone/>
            </a:pPr>
            <a:endParaRPr lang="en-US" altLang="zh-CN" sz="1800">
              <a:latin typeface="Calibri" panose="020F0502020204030204" charset="0"/>
              <a:ea typeface="宋体" panose="02010600030101010101" pitchFamily="2" charset="-122"/>
            </a:endParaRPr>
          </a:p>
        </p:txBody>
      </p:sp>
      <p:sp>
        <p:nvSpPr>
          <p:cNvPr id="19471" name="Oval 8"/>
          <p:cNvSpPr>
            <a:spLocks noChangeArrowheads="1"/>
          </p:cNvSpPr>
          <p:nvPr/>
        </p:nvSpPr>
        <p:spPr bwMode="auto">
          <a:xfrm>
            <a:off x="7110413" y="3095625"/>
            <a:ext cx="419100" cy="419100"/>
          </a:xfrm>
          <a:prstGeom prst="ellipse">
            <a:avLst/>
          </a:prstGeom>
          <a:solidFill>
            <a:srgbClr val="A4D5B4"/>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eaLnBrk="1" hangingPunct="1">
              <a:lnSpc>
                <a:spcPct val="100000"/>
              </a:lnSpc>
              <a:spcBef>
                <a:spcPct val="0"/>
              </a:spcBef>
              <a:buFontTx/>
              <a:buNone/>
            </a:pPr>
            <a:endParaRPr lang="en-US" altLang="zh-CN" sz="1800">
              <a:latin typeface="Calibri" panose="020F0502020204030204" charset="0"/>
              <a:ea typeface="宋体" panose="02010600030101010101" pitchFamily="2" charset="-122"/>
            </a:endParaRPr>
          </a:p>
        </p:txBody>
      </p:sp>
      <p:sp>
        <p:nvSpPr>
          <p:cNvPr id="19472" name="Oval 17"/>
          <p:cNvSpPr>
            <a:spLocks noChangeArrowheads="1"/>
          </p:cNvSpPr>
          <p:nvPr/>
        </p:nvSpPr>
        <p:spPr bwMode="auto">
          <a:xfrm>
            <a:off x="4389438" y="2636838"/>
            <a:ext cx="2120900" cy="2120900"/>
          </a:xfrm>
          <a:prstGeom prst="ellipse">
            <a:avLst/>
          </a:prstGeom>
          <a:solidFill>
            <a:srgbClr val="F8868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eaLnBrk="1" hangingPunct="1">
              <a:lnSpc>
                <a:spcPct val="100000"/>
              </a:lnSpc>
              <a:spcBef>
                <a:spcPct val="0"/>
              </a:spcBef>
              <a:buFontTx/>
              <a:buNone/>
            </a:pPr>
            <a:endParaRPr lang="en-US" altLang="zh-CN" sz="1800">
              <a:latin typeface="Calibri" panose="020F0502020204030204" charset="0"/>
              <a:ea typeface="宋体" panose="02010600030101010101" pitchFamily="2" charset="-122"/>
            </a:endParaRPr>
          </a:p>
        </p:txBody>
      </p:sp>
      <p:sp>
        <p:nvSpPr>
          <p:cNvPr id="19473" name="Oval 17"/>
          <p:cNvSpPr>
            <a:spLocks noChangeArrowheads="1"/>
          </p:cNvSpPr>
          <p:nvPr/>
        </p:nvSpPr>
        <p:spPr bwMode="auto">
          <a:xfrm>
            <a:off x="6426200" y="931863"/>
            <a:ext cx="2120900" cy="2120900"/>
          </a:xfrm>
          <a:prstGeom prst="ellipse">
            <a:avLst/>
          </a:prstGeom>
          <a:solidFill>
            <a:srgbClr val="F8868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eaLnBrk="1" hangingPunct="1">
              <a:lnSpc>
                <a:spcPct val="100000"/>
              </a:lnSpc>
              <a:spcBef>
                <a:spcPct val="0"/>
              </a:spcBef>
              <a:buFontTx/>
              <a:buNone/>
            </a:pPr>
            <a:endParaRPr lang="en-US" altLang="zh-CN" sz="1800">
              <a:latin typeface="Calibri" panose="020F0502020204030204" charset="0"/>
              <a:ea typeface="宋体" panose="02010600030101010101" pitchFamily="2" charset="-122"/>
            </a:endParaRPr>
          </a:p>
        </p:txBody>
      </p:sp>
      <p:sp>
        <p:nvSpPr>
          <p:cNvPr id="19475" name="Oval 14"/>
          <p:cNvSpPr>
            <a:spLocks noChangeArrowheads="1"/>
          </p:cNvSpPr>
          <p:nvPr/>
        </p:nvSpPr>
        <p:spPr bwMode="auto">
          <a:xfrm>
            <a:off x="9901238" y="2352675"/>
            <a:ext cx="1550987" cy="1550988"/>
          </a:xfrm>
          <a:prstGeom prst="ellipse">
            <a:avLst/>
          </a:prstGeom>
          <a:solidFill>
            <a:srgbClr val="F8868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eaLnBrk="1" hangingPunct="1">
              <a:lnSpc>
                <a:spcPct val="100000"/>
              </a:lnSpc>
              <a:spcBef>
                <a:spcPct val="0"/>
              </a:spcBef>
              <a:buFontTx/>
              <a:buNone/>
            </a:pPr>
            <a:endParaRPr lang="en-US" altLang="zh-CN" sz="1800">
              <a:latin typeface="Calibri" panose="020F0502020204030204" charset="0"/>
              <a:ea typeface="宋体" panose="02010600030101010101" pitchFamily="2" charset="-122"/>
            </a:endParaRPr>
          </a:p>
        </p:txBody>
      </p:sp>
      <p:sp>
        <p:nvSpPr>
          <p:cNvPr id="19476" name="文本框 55"/>
          <p:cNvSpPr txBox="1">
            <a:spLocks noChangeArrowheads="1"/>
          </p:cNvSpPr>
          <p:nvPr/>
        </p:nvSpPr>
        <p:spPr bwMode="auto">
          <a:xfrm>
            <a:off x="4870450" y="2955925"/>
            <a:ext cx="119888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eaLnBrk="1" hangingPunct="1">
              <a:lnSpc>
                <a:spcPct val="100000"/>
              </a:lnSpc>
              <a:spcBef>
                <a:spcPct val="0"/>
              </a:spcBef>
              <a:buFontTx/>
              <a:buNone/>
            </a:pPr>
            <a:r>
              <a:rPr lang="zh-CN" altLang="en-US" sz="2000" b="1">
                <a:solidFill>
                  <a:srgbClr val="FFFFFF"/>
                </a:solidFill>
                <a:latin typeface="微软雅黑" panose="020B0503020204020204" charset="-122"/>
                <a:ea typeface="微软雅黑" panose="020B0503020204020204" charset="-122"/>
              </a:rPr>
              <a:t>认知作用</a:t>
            </a:r>
          </a:p>
        </p:txBody>
      </p:sp>
      <p:sp>
        <p:nvSpPr>
          <p:cNvPr id="19477" name="文本框 56"/>
          <p:cNvSpPr txBox="1">
            <a:spLocks noChangeArrowheads="1"/>
          </p:cNvSpPr>
          <p:nvPr/>
        </p:nvSpPr>
        <p:spPr bwMode="auto">
          <a:xfrm>
            <a:off x="6905625" y="1255713"/>
            <a:ext cx="119888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eaLnBrk="1" hangingPunct="1">
              <a:lnSpc>
                <a:spcPct val="100000"/>
              </a:lnSpc>
              <a:spcBef>
                <a:spcPct val="0"/>
              </a:spcBef>
              <a:buFontTx/>
              <a:buNone/>
            </a:pPr>
            <a:r>
              <a:rPr lang="zh-CN" altLang="en-US" sz="2000" b="1">
                <a:solidFill>
                  <a:srgbClr val="FFFFFF"/>
                </a:solidFill>
                <a:latin typeface="微软雅黑" panose="020B0503020204020204" charset="-122"/>
                <a:ea typeface="微软雅黑" panose="020B0503020204020204" charset="-122"/>
              </a:rPr>
              <a:t>教育作用</a:t>
            </a:r>
          </a:p>
        </p:txBody>
      </p:sp>
      <p:sp>
        <p:nvSpPr>
          <p:cNvPr id="19478" name="文本框 57"/>
          <p:cNvSpPr txBox="1">
            <a:spLocks noChangeArrowheads="1"/>
          </p:cNvSpPr>
          <p:nvPr/>
        </p:nvSpPr>
        <p:spPr bwMode="auto">
          <a:xfrm>
            <a:off x="10079038" y="2619375"/>
            <a:ext cx="119888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eaLnBrk="1" hangingPunct="1">
              <a:lnSpc>
                <a:spcPct val="100000"/>
              </a:lnSpc>
              <a:spcBef>
                <a:spcPct val="0"/>
              </a:spcBef>
              <a:buFontTx/>
              <a:buNone/>
            </a:pPr>
            <a:r>
              <a:rPr lang="zh-CN" altLang="en-US" sz="2000" b="1">
                <a:solidFill>
                  <a:srgbClr val="FFFFFF"/>
                </a:solidFill>
                <a:latin typeface="微软雅黑" panose="020B0503020204020204" charset="-122"/>
                <a:ea typeface="微软雅黑" panose="020B0503020204020204" charset="-122"/>
              </a:rPr>
              <a:t>娱乐作用</a:t>
            </a:r>
          </a:p>
        </p:txBody>
      </p:sp>
      <p:sp>
        <p:nvSpPr>
          <p:cNvPr id="19480" name="文本框 59"/>
          <p:cNvSpPr txBox="1">
            <a:spLocks noChangeArrowheads="1"/>
          </p:cNvSpPr>
          <p:nvPr/>
        </p:nvSpPr>
        <p:spPr bwMode="auto">
          <a:xfrm>
            <a:off x="4342448" y="3349625"/>
            <a:ext cx="22148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algn="ctr" eaLnBrk="1" hangingPunct="1">
              <a:lnSpc>
                <a:spcPct val="100000"/>
              </a:lnSpc>
              <a:spcBef>
                <a:spcPct val="0"/>
              </a:spcBef>
              <a:buFontTx/>
              <a:buNone/>
            </a:pPr>
            <a:r>
              <a:rPr lang="zh-CN" sz="1600">
                <a:solidFill>
                  <a:srgbClr val="FFFFFF"/>
                </a:solidFill>
                <a:latin typeface="微软雅黑" panose="020B0503020204020204" charset="-122"/>
                <a:ea typeface="微软雅黑" panose="020B0503020204020204" charset="-122"/>
              </a:rPr>
              <a:t>文学为读者打开视角，</a:t>
            </a:r>
          </a:p>
          <a:p>
            <a:pPr algn="ctr" eaLnBrk="1" hangingPunct="1">
              <a:lnSpc>
                <a:spcPct val="100000"/>
              </a:lnSpc>
              <a:spcBef>
                <a:spcPct val="0"/>
              </a:spcBef>
              <a:buFontTx/>
              <a:buNone/>
            </a:pPr>
            <a:r>
              <a:rPr lang="zh-CN" altLang="en-US" sz="1600">
                <a:solidFill>
                  <a:srgbClr val="FFFFFF"/>
                </a:solidFill>
                <a:latin typeface="微软雅黑" panose="020B0503020204020204" charset="-122"/>
                <a:ea typeface="微软雅黑" panose="020B0503020204020204" charset="-122"/>
              </a:rPr>
              <a:t>接触更多的事物</a:t>
            </a:r>
          </a:p>
        </p:txBody>
      </p:sp>
      <p:sp>
        <p:nvSpPr>
          <p:cNvPr id="19481" name="文本框 60"/>
          <p:cNvSpPr txBox="1">
            <a:spLocks noChangeArrowheads="1"/>
          </p:cNvSpPr>
          <p:nvPr/>
        </p:nvSpPr>
        <p:spPr bwMode="auto">
          <a:xfrm>
            <a:off x="6403023" y="1655763"/>
            <a:ext cx="221488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algn="ctr" eaLnBrk="1" hangingPunct="1">
              <a:lnSpc>
                <a:spcPct val="100000"/>
              </a:lnSpc>
              <a:spcBef>
                <a:spcPct val="0"/>
              </a:spcBef>
              <a:buFontTx/>
              <a:buNone/>
            </a:pPr>
            <a:r>
              <a:rPr lang="zh-CN" altLang="en-US" sz="1600">
                <a:solidFill>
                  <a:srgbClr val="FFFFFF"/>
                </a:solidFill>
                <a:latin typeface="微软雅黑" panose="020B0503020204020204" charset="-122"/>
                <a:ea typeface="微软雅黑" panose="020B0503020204020204" charset="-122"/>
              </a:rPr>
              <a:t>文学中包括有哲理、</a:t>
            </a:r>
          </a:p>
          <a:p>
            <a:pPr algn="ctr" eaLnBrk="1" hangingPunct="1">
              <a:lnSpc>
                <a:spcPct val="100000"/>
              </a:lnSpc>
              <a:spcBef>
                <a:spcPct val="0"/>
              </a:spcBef>
              <a:buFontTx/>
              <a:buNone/>
            </a:pPr>
            <a:r>
              <a:rPr lang="zh-CN" altLang="en-US" sz="1600">
                <a:solidFill>
                  <a:srgbClr val="FFFFFF"/>
                </a:solidFill>
                <a:latin typeface="微软雅黑" panose="020B0503020204020204" charset="-122"/>
                <a:ea typeface="微软雅黑" panose="020B0503020204020204" charset="-122"/>
              </a:rPr>
              <a:t>宗教、艺术等内容，为</a:t>
            </a:r>
          </a:p>
          <a:p>
            <a:pPr algn="ctr" eaLnBrk="1" hangingPunct="1">
              <a:lnSpc>
                <a:spcPct val="100000"/>
              </a:lnSpc>
              <a:spcBef>
                <a:spcPct val="0"/>
              </a:spcBef>
              <a:buFontTx/>
              <a:buNone/>
            </a:pPr>
            <a:r>
              <a:rPr lang="zh-CN" altLang="en-US" sz="1600">
                <a:solidFill>
                  <a:srgbClr val="FFFFFF"/>
                </a:solidFill>
                <a:latin typeface="微软雅黑" panose="020B0503020204020204" charset="-122"/>
                <a:ea typeface="微软雅黑" panose="020B0503020204020204" charset="-122"/>
              </a:rPr>
              <a:t>读者来到启迪</a:t>
            </a:r>
          </a:p>
        </p:txBody>
      </p:sp>
      <p:sp>
        <p:nvSpPr>
          <p:cNvPr id="19483" name="文本框 62"/>
          <p:cNvSpPr txBox="1">
            <a:spLocks noChangeArrowheads="1"/>
          </p:cNvSpPr>
          <p:nvPr/>
        </p:nvSpPr>
        <p:spPr bwMode="auto">
          <a:xfrm>
            <a:off x="9953467" y="3028950"/>
            <a:ext cx="14274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algn="ctr" eaLnBrk="1" hangingPunct="1">
              <a:lnSpc>
                <a:spcPct val="100000"/>
              </a:lnSpc>
              <a:spcBef>
                <a:spcPct val="0"/>
              </a:spcBef>
              <a:buFontTx/>
              <a:buNone/>
            </a:pPr>
            <a:r>
              <a:rPr lang="zh-CN" altLang="en-US" sz="1400">
                <a:solidFill>
                  <a:srgbClr val="FFFFFF"/>
                </a:solidFill>
                <a:latin typeface="微软雅黑" panose="020B0503020204020204" charset="-122"/>
                <a:ea typeface="微软雅黑" panose="020B0503020204020204" charset="-122"/>
              </a:rPr>
              <a:t>文学是有趣的，</a:t>
            </a:r>
          </a:p>
          <a:p>
            <a:pPr algn="ctr" eaLnBrk="1" hangingPunct="1">
              <a:lnSpc>
                <a:spcPct val="100000"/>
              </a:lnSpc>
              <a:spcBef>
                <a:spcPct val="0"/>
              </a:spcBef>
              <a:buFontTx/>
              <a:buNone/>
            </a:pPr>
            <a:r>
              <a:rPr lang="zh-CN" altLang="en-US" sz="1400">
                <a:solidFill>
                  <a:srgbClr val="FFFFFF"/>
                </a:solidFill>
                <a:latin typeface="微软雅黑" panose="020B0503020204020204" charset="-122"/>
                <a:ea typeface="微软雅黑" panose="020B0503020204020204" charset="-122"/>
              </a:rPr>
              <a:t>使人感到放松</a:t>
            </a:r>
          </a:p>
        </p:txBody>
      </p:sp>
      <p:grpSp>
        <p:nvGrpSpPr>
          <p:cNvPr id="19484" name="组合 63"/>
          <p:cNvGrpSpPr/>
          <p:nvPr/>
        </p:nvGrpSpPr>
        <p:grpSpPr bwMode="auto">
          <a:xfrm>
            <a:off x="6561138" y="4748213"/>
            <a:ext cx="414337" cy="414337"/>
            <a:chOff x="749300" y="1427163"/>
            <a:chExt cx="414338" cy="414337"/>
          </a:xfrm>
        </p:grpSpPr>
        <p:sp>
          <p:nvSpPr>
            <p:cNvPr id="65" name="Freeform 48"/>
            <p:cNvSpPr/>
            <p:nvPr/>
          </p:nvSpPr>
          <p:spPr bwMode="auto">
            <a:xfrm>
              <a:off x="749300" y="1427163"/>
              <a:ext cx="269876" cy="271462"/>
            </a:xfrm>
            <a:custGeom>
              <a:avLst/>
              <a:gdLst>
                <a:gd name="T0" fmla="*/ 104 w 120"/>
                <a:gd name="T1" fmla="*/ 67 h 120"/>
                <a:gd name="T2" fmla="*/ 120 w 120"/>
                <a:gd name="T3" fmla="*/ 76 h 120"/>
                <a:gd name="T4" fmla="*/ 114 w 120"/>
                <a:gd name="T5" fmla="*/ 91 h 120"/>
                <a:gd name="T6" fmla="*/ 96 w 120"/>
                <a:gd name="T7" fmla="*/ 86 h 120"/>
                <a:gd name="T8" fmla="*/ 86 w 120"/>
                <a:gd name="T9" fmla="*/ 96 h 120"/>
                <a:gd name="T10" fmla="*/ 91 w 120"/>
                <a:gd name="T11" fmla="*/ 114 h 120"/>
                <a:gd name="T12" fmla="*/ 76 w 120"/>
                <a:gd name="T13" fmla="*/ 120 h 120"/>
                <a:gd name="T14" fmla="*/ 66 w 120"/>
                <a:gd name="T15" fmla="*/ 104 h 120"/>
                <a:gd name="T16" fmla="*/ 60 w 120"/>
                <a:gd name="T17" fmla="*/ 104 h 120"/>
                <a:gd name="T18" fmla="*/ 53 w 120"/>
                <a:gd name="T19" fmla="*/ 104 h 120"/>
                <a:gd name="T20" fmla="*/ 53 w 120"/>
                <a:gd name="T21" fmla="*/ 104 h 120"/>
                <a:gd name="T22" fmla="*/ 44 w 120"/>
                <a:gd name="T23" fmla="*/ 120 h 120"/>
                <a:gd name="T24" fmla="*/ 29 w 120"/>
                <a:gd name="T25" fmla="*/ 114 h 120"/>
                <a:gd name="T26" fmla="*/ 34 w 120"/>
                <a:gd name="T27" fmla="*/ 95 h 120"/>
                <a:gd name="T28" fmla="*/ 24 w 120"/>
                <a:gd name="T29" fmla="*/ 86 h 120"/>
                <a:gd name="T30" fmla="*/ 6 w 120"/>
                <a:gd name="T31" fmla="*/ 91 h 120"/>
                <a:gd name="T32" fmla="*/ 0 w 120"/>
                <a:gd name="T33" fmla="*/ 76 h 120"/>
                <a:gd name="T34" fmla="*/ 16 w 120"/>
                <a:gd name="T35" fmla="*/ 66 h 120"/>
                <a:gd name="T36" fmla="*/ 16 w 120"/>
                <a:gd name="T37" fmla="*/ 60 h 120"/>
                <a:gd name="T38" fmla="*/ 16 w 120"/>
                <a:gd name="T39" fmla="*/ 53 h 120"/>
                <a:gd name="T40" fmla="*/ 16 w 120"/>
                <a:gd name="T41" fmla="*/ 53 h 120"/>
                <a:gd name="T42" fmla="*/ 0 w 120"/>
                <a:gd name="T43" fmla="*/ 43 h 120"/>
                <a:gd name="T44" fmla="*/ 6 w 120"/>
                <a:gd name="T45" fmla="*/ 29 h 120"/>
                <a:gd name="T46" fmla="*/ 24 w 120"/>
                <a:gd name="T47" fmla="*/ 34 h 120"/>
                <a:gd name="T48" fmla="*/ 34 w 120"/>
                <a:gd name="T49" fmla="*/ 24 h 120"/>
                <a:gd name="T50" fmla="*/ 29 w 120"/>
                <a:gd name="T51" fmla="*/ 6 h 120"/>
                <a:gd name="T52" fmla="*/ 44 w 120"/>
                <a:gd name="T53" fmla="*/ 0 h 120"/>
                <a:gd name="T54" fmla="*/ 54 w 120"/>
                <a:gd name="T55" fmla="*/ 16 h 120"/>
                <a:gd name="T56" fmla="*/ 60 w 120"/>
                <a:gd name="T57" fmla="*/ 16 h 120"/>
                <a:gd name="T58" fmla="*/ 67 w 120"/>
                <a:gd name="T59" fmla="*/ 16 h 120"/>
                <a:gd name="T60" fmla="*/ 77 w 120"/>
                <a:gd name="T61" fmla="*/ 0 h 120"/>
                <a:gd name="T62" fmla="*/ 91 w 120"/>
                <a:gd name="T63" fmla="*/ 6 h 120"/>
                <a:gd name="T64" fmla="*/ 87 w 120"/>
                <a:gd name="T65" fmla="*/ 24 h 120"/>
                <a:gd name="T66" fmla="*/ 96 w 120"/>
                <a:gd name="T67" fmla="*/ 34 h 120"/>
                <a:gd name="T68" fmla="*/ 114 w 120"/>
                <a:gd name="T69" fmla="*/ 29 h 120"/>
                <a:gd name="T70" fmla="*/ 120 w 120"/>
                <a:gd name="T71" fmla="*/ 44 h 120"/>
                <a:gd name="T72" fmla="*/ 104 w 120"/>
                <a:gd name="T73" fmla="*/ 54 h 120"/>
                <a:gd name="T74" fmla="*/ 104 w 120"/>
                <a:gd name="T75" fmla="*/ 60 h 120"/>
                <a:gd name="T76" fmla="*/ 104 w 120"/>
                <a:gd name="T77" fmla="*/ 6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0" h="120">
                  <a:moveTo>
                    <a:pt x="104" y="67"/>
                  </a:moveTo>
                  <a:cubicBezTo>
                    <a:pt x="120" y="76"/>
                    <a:pt x="120" y="76"/>
                    <a:pt x="120" y="76"/>
                  </a:cubicBezTo>
                  <a:cubicBezTo>
                    <a:pt x="114" y="91"/>
                    <a:pt x="114" y="91"/>
                    <a:pt x="114" y="91"/>
                  </a:cubicBezTo>
                  <a:cubicBezTo>
                    <a:pt x="96" y="86"/>
                    <a:pt x="96" y="86"/>
                    <a:pt x="96" y="86"/>
                  </a:cubicBezTo>
                  <a:cubicBezTo>
                    <a:pt x="93" y="90"/>
                    <a:pt x="90" y="93"/>
                    <a:pt x="86" y="96"/>
                  </a:cubicBezTo>
                  <a:cubicBezTo>
                    <a:pt x="91" y="114"/>
                    <a:pt x="91" y="114"/>
                    <a:pt x="91" y="114"/>
                  </a:cubicBezTo>
                  <a:cubicBezTo>
                    <a:pt x="76" y="120"/>
                    <a:pt x="76" y="120"/>
                    <a:pt x="76" y="120"/>
                  </a:cubicBezTo>
                  <a:cubicBezTo>
                    <a:pt x="66" y="104"/>
                    <a:pt x="66" y="104"/>
                    <a:pt x="66" y="104"/>
                  </a:cubicBezTo>
                  <a:cubicBezTo>
                    <a:pt x="64" y="104"/>
                    <a:pt x="62" y="104"/>
                    <a:pt x="60" y="104"/>
                  </a:cubicBezTo>
                  <a:cubicBezTo>
                    <a:pt x="58" y="104"/>
                    <a:pt x="56" y="104"/>
                    <a:pt x="53" y="104"/>
                  </a:cubicBezTo>
                  <a:cubicBezTo>
                    <a:pt x="53" y="104"/>
                    <a:pt x="53" y="104"/>
                    <a:pt x="53" y="104"/>
                  </a:cubicBezTo>
                  <a:cubicBezTo>
                    <a:pt x="44" y="120"/>
                    <a:pt x="44" y="120"/>
                    <a:pt x="44" y="120"/>
                  </a:cubicBezTo>
                  <a:cubicBezTo>
                    <a:pt x="29" y="114"/>
                    <a:pt x="29" y="114"/>
                    <a:pt x="29" y="114"/>
                  </a:cubicBezTo>
                  <a:cubicBezTo>
                    <a:pt x="34" y="95"/>
                    <a:pt x="34" y="95"/>
                    <a:pt x="34" y="95"/>
                  </a:cubicBezTo>
                  <a:cubicBezTo>
                    <a:pt x="30" y="93"/>
                    <a:pt x="27" y="89"/>
                    <a:pt x="24" y="86"/>
                  </a:cubicBezTo>
                  <a:cubicBezTo>
                    <a:pt x="6" y="91"/>
                    <a:pt x="6" y="91"/>
                    <a:pt x="6" y="91"/>
                  </a:cubicBezTo>
                  <a:cubicBezTo>
                    <a:pt x="0" y="76"/>
                    <a:pt x="0" y="76"/>
                    <a:pt x="0" y="76"/>
                  </a:cubicBezTo>
                  <a:cubicBezTo>
                    <a:pt x="16" y="66"/>
                    <a:pt x="16" y="66"/>
                    <a:pt x="16" y="66"/>
                  </a:cubicBezTo>
                  <a:cubicBezTo>
                    <a:pt x="16" y="64"/>
                    <a:pt x="16" y="62"/>
                    <a:pt x="16" y="60"/>
                  </a:cubicBezTo>
                  <a:cubicBezTo>
                    <a:pt x="16" y="57"/>
                    <a:pt x="16" y="55"/>
                    <a:pt x="16" y="53"/>
                  </a:cubicBezTo>
                  <a:cubicBezTo>
                    <a:pt x="16" y="53"/>
                    <a:pt x="16" y="53"/>
                    <a:pt x="16" y="53"/>
                  </a:cubicBezTo>
                  <a:cubicBezTo>
                    <a:pt x="0" y="43"/>
                    <a:pt x="0" y="43"/>
                    <a:pt x="0" y="43"/>
                  </a:cubicBezTo>
                  <a:cubicBezTo>
                    <a:pt x="6" y="29"/>
                    <a:pt x="6" y="29"/>
                    <a:pt x="6" y="29"/>
                  </a:cubicBezTo>
                  <a:cubicBezTo>
                    <a:pt x="24" y="34"/>
                    <a:pt x="24" y="34"/>
                    <a:pt x="24" y="34"/>
                  </a:cubicBezTo>
                  <a:cubicBezTo>
                    <a:pt x="27" y="30"/>
                    <a:pt x="30" y="27"/>
                    <a:pt x="34" y="24"/>
                  </a:cubicBezTo>
                  <a:cubicBezTo>
                    <a:pt x="29" y="6"/>
                    <a:pt x="29" y="6"/>
                    <a:pt x="29" y="6"/>
                  </a:cubicBezTo>
                  <a:cubicBezTo>
                    <a:pt x="44" y="0"/>
                    <a:pt x="44" y="0"/>
                    <a:pt x="44" y="0"/>
                  </a:cubicBezTo>
                  <a:cubicBezTo>
                    <a:pt x="54" y="16"/>
                    <a:pt x="54" y="16"/>
                    <a:pt x="54" y="16"/>
                  </a:cubicBezTo>
                  <a:cubicBezTo>
                    <a:pt x="56" y="16"/>
                    <a:pt x="58" y="16"/>
                    <a:pt x="60" y="16"/>
                  </a:cubicBezTo>
                  <a:cubicBezTo>
                    <a:pt x="62" y="16"/>
                    <a:pt x="65" y="16"/>
                    <a:pt x="67" y="16"/>
                  </a:cubicBezTo>
                  <a:cubicBezTo>
                    <a:pt x="77" y="0"/>
                    <a:pt x="77" y="0"/>
                    <a:pt x="77" y="0"/>
                  </a:cubicBezTo>
                  <a:cubicBezTo>
                    <a:pt x="91" y="6"/>
                    <a:pt x="91" y="6"/>
                    <a:pt x="91" y="6"/>
                  </a:cubicBezTo>
                  <a:cubicBezTo>
                    <a:pt x="87" y="24"/>
                    <a:pt x="87" y="24"/>
                    <a:pt x="87" y="24"/>
                  </a:cubicBezTo>
                  <a:cubicBezTo>
                    <a:pt x="90" y="27"/>
                    <a:pt x="93" y="30"/>
                    <a:pt x="96" y="34"/>
                  </a:cubicBezTo>
                  <a:cubicBezTo>
                    <a:pt x="114" y="29"/>
                    <a:pt x="114" y="29"/>
                    <a:pt x="114" y="29"/>
                  </a:cubicBezTo>
                  <a:cubicBezTo>
                    <a:pt x="120" y="44"/>
                    <a:pt x="120" y="44"/>
                    <a:pt x="120" y="44"/>
                  </a:cubicBezTo>
                  <a:cubicBezTo>
                    <a:pt x="104" y="54"/>
                    <a:pt x="104" y="54"/>
                    <a:pt x="104" y="54"/>
                  </a:cubicBezTo>
                  <a:cubicBezTo>
                    <a:pt x="104" y="56"/>
                    <a:pt x="104" y="58"/>
                    <a:pt x="104" y="60"/>
                  </a:cubicBezTo>
                  <a:cubicBezTo>
                    <a:pt x="104" y="62"/>
                    <a:pt x="104" y="64"/>
                    <a:pt x="104" y="67"/>
                  </a:cubicBezTo>
                  <a:close/>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lang="zh-CN" altLang="en-US" sz="1580">
                <a:solidFill>
                  <a:prstClr val="black"/>
                </a:solidFill>
                <a:latin typeface="Calibri" panose="020F0502020204030204"/>
                <a:ea typeface="+mn-ea"/>
              </a:endParaRPr>
            </a:p>
          </p:txBody>
        </p:sp>
        <p:sp>
          <p:nvSpPr>
            <p:cNvPr id="66" name="Freeform 49"/>
            <p:cNvSpPr/>
            <p:nvPr/>
          </p:nvSpPr>
          <p:spPr bwMode="auto">
            <a:xfrm>
              <a:off x="835025" y="1512888"/>
              <a:ext cx="98425" cy="100012"/>
            </a:xfrm>
            <a:custGeom>
              <a:avLst/>
              <a:gdLst>
                <a:gd name="T0" fmla="*/ 8 w 44"/>
                <a:gd name="T1" fmla="*/ 36 h 44"/>
                <a:gd name="T2" fmla="*/ 36 w 44"/>
                <a:gd name="T3" fmla="*/ 36 h 44"/>
                <a:gd name="T4" fmla="*/ 36 w 44"/>
                <a:gd name="T5" fmla="*/ 8 h 44"/>
                <a:gd name="T6" fmla="*/ 8 w 44"/>
                <a:gd name="T7" fmla="*/ 8 h 44"/>
                <a:gd name="T8" fmla="*/ 8 w 44"/>
                <a:gd name="T9" fmla="*/ 36 h 44"/>
              </a:gdLst>
              <a:ahLst/>
              <a:cxnLst>
                <a:cxn ang="0">
                  <a:pos x="T0" y="T1"/>
                </a:cxn>
                <a:cxn ang="0">
                  <a:pos x="T2" y="T3"/>
                </a:cxn>
                <a:cxn ang="0">
                  <a:pos x="T4" y="T5"/>
                </a:cxn>
                <a:cxn ang="0">
                  <a:pos x="T6" y="T7"/>
                </a:cxn>
                <a:cxn ang="0">
                  <a:pos x="T8" y="T9"/>
                </a:cxn>
              </a:cxnLst>
              <a:rect l="0" t="0" r="r" b="b"/>
              <a:pathLst>
                <a:path w="44" h="44">
                  <a:moveTo>
                    <a:pt x="8" y="36"/>
                  </a:moveTo>
                  <a:cubicBezTo>
                    <a:pt x="16" y="44"/>
                    <a:pt x="28" y="44"/>
                    <a:pt x="36" y="36"/>
                  </a:cubicBezTo>
                  <a:cubicBezTo>
                    <a:pt x="44" y="28"/>
                    <a:pt x="44" y="16"/>
                    <a:pt x="36" y="8"/>
                  </a:cubicBezTo>
                  <a:cubicBezTo>
                    <a:pt x="28" y="0"/>
                    <a:pt x="16" y="0"/>
                    <a:pt x="8" y="8"/>
                  </a:cubicBezTo>
                  <a:cubicBezTo>
                    <a:pt x="0" y="16"/>
                    <a:pt x="0" y="28"/>
                    <a:pt x="8" y="36"/>
                  </a:cubicBezTo>
                  <a:close/>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lang="zh-CN" altLang="en-US" sz="1580">
                <a:solidFill>
                  <a:prstClr val="black"/>
                </a:solidFill>
                <a:latin typeface="Calibri" panose="020F0502020204030204"/>
                <a:ea typeface="+mn-ea"/>
              </a:endParaRPr>
            </a:p>
          </p:txBody>
        </p:sp>
        <p:sp>
          <p:nvSpPr>
            <p:cNvPr id="67" name="Freeform 50"/>
            <p:cNvSpPr/>
            <p:nvPr/>
          </p:nvSpPr>
          <p:spPr bwMode="auto">
            <a:xfrm>
              <a:off x="965201" y="1644650"/>
              <a:ext cx="198437" cy="196850"/>
            </a:xfrm>
            <a:custGeom>
              <a:avLst/>
              <a:gdLst>
                <a:gd name="T0" fmla="*/ 75 w 88"/>
                <a:gd name="T1" fmla="*/ 36 h 88"/>
                <a:gd name="T2" fmla="*/ 88 w 88"/>
                <a:gd name="T3" fmla="*/ 38 h 88"/>
                <a:gd name="T4" fmla="*/ 88 w 88"/>
                <a:gd name="T5" fmla="*/ 49 h 88"/>
                <a:gd name="T6" fmla="*/ 75 w 88"/>
                <a:gd name="T7" fmla="*/ 51 h 88"/>
                <a:gd name="T8" fmla="*/ 71 w 88"/>
                <a:gd name="T9" fmla="*/ 60 h 88"/>
                <a:gd name="T10" fmla="*/ 79 w 88"/>
                <a:gd name="T11" fmla="*/ 71 h 88"/>
                <a:gd name="T12" fmla="*/ 71 w 88"/>
                <a:gd name="T13" fmla="*/ 79 h 88"/>
                <a:gd name="T14" fmla="*/ 61 w 88"/>
                <a:gd name="T15" fmla="*/ 71 h 88"/>
                <a:gd name="T16" fmla="*/ 57 w 88"/>
                <a:gd name="T17" fmla="*/ 73 h 88"/>
                <a:gd name="T18" fmla="*/ 52 w 88"/>
                <a:gd name="T19" fmla="*/ 75 h 88"/>
                <a:gd name="T20" fmla="*/ 52 w 88"/>
                <a:gd name="T21" fmla="*/ 75 h 88"/>
                <a:gd name="T22" fmla="*/ 50 w 88"/>
                <a:gd name="T23" fmla="*/ 88 h 88"/>
                <a:gd name="T24" fmla="*/ 39 w 88"/>
                <a:gd name="T25" fmla="*/ 88 h 88"/>
                <a:gd name="T26" fmla="*/ 37 w 88"/>
                <a:gd name="T27" fmla="*/ 75 h 88"/>
                <a:gd name="T28" fmla="*/ 28 w 88"/>
                <a:gd name="T29" fmla="*/ 71 h 88"/>
                <a:gd name="T30" fmla="*/ 17 w 88"/>
                <a:gd name="T31" fmla="*/ 79 h 88"/>
                <a:gd name="T32" fmla="*/ 9 w 88"/>
                <a:gd name="T33" fmla="*/ 71 h 88"/>
                <a:gd name="T34" fmla="*/ 17 w 88"/>
                <a:gd name="T35" fmla="*/ 60 h 88"/>
                <a:gd name="T36" fmla="*/ 15 w 88"/>
                <a:gd name="T37" fmla="*/ 56 h 88"/>
                <a:gd name="T38" fmla="*/ 13 w 88"/>
                <a:gd name="T39" fmla="*/ 51 h 88"/>
                <a:gd name="T40" fmla="*/ 13 w 88"/>
                <a:gd name="T41" fmla="*/ 51 h 88"/>
                <a:gd name="T42" fmla="*/ 0 w 88"/>
                <a:gd name="T43" fmla="*/ 50 h 88"/>
                <a:gd name="T44" fmla="*/ 0 w 88"/>
                <a:gd name="T45" fmla="*/ 38 h 88"/>
                <a:gd name="T46" fmla="*/ 13 w 88"/>
                <a:gd name="T47" fmla="*/ 37 h 88"/>
                <a:gd name="T48" fmla="*/ 17 w 88"/>
                <a:gd name="T49" fmla="*/ 28 h 88"/>
                <a:gd name="T50" fmla="*/ 9 w 88"/>
                <a:gd name="T51" fmla="*/ 17 h 88"/>
                <a:gd name="T52" fmla="*/ 17 w 88"/>
                <a:gd name="T53" fmla="*/ 9 h 88"/>
                <a:gd name="T54" fmla="*/ 28 w 88"/>
                <a:gd name="T55" fmla="*/ 17 h 88"/>
                <a:gd name="T56" fmla="*/ 32 w 88"/>
                <a:gd name="T57" fmla="*/ 15 h 88"/>
                <a:gd name="T58" fmla="*/ 36 w 88"/>
                <a:gd name="T59" fmla="*/ 13 h 88"/>
                <a:gd name="T60" fmla="*/ 38 w 88"/>
                <a:gd name="T61" fmla="*/ 0 h 88"/>
                <a:gd name="T62" fmla="*/ 50 w 88"/>
                <a:gd name="T63" fmla="*/ 0 h 88"/>
                <a:gd name="T64" fmla="*/ 51 w 88"/>
                <a:gd name="T65" fmla="*/ 13 h 88"/>
                <a:gd name="T66" fmla="*/ 60 w 88"/>
                <a:gd name="T67" fmla="*/ 17 h 88"/>
                <a:gd name="T68" fmla="*/ 71 w 88"/>
                <a:gd name="T69" fmla="*/ 9 h 88"/>
                <a:gd name="T70" fmla="*/ 79 w 88"/>
                <a:gd name="T71" fmla="*/ 17 h 88"/>
                <a:gd name="T72" fmla="*/ 71 w 88"/>
                <a:gd name="T73" fmla="*/ 27 h 88"/>
                <a:gd name="T74" fmla="*/ 73 w 88"/>
                <a:gd name="T75" fmla="*/ 31 h 88"/>
                <a:gd name="T76" fmla="*/ 75 w 88"/>
                <a:gd name="T77" fmla="*/ 3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 h="88">
                  <a:moveTo>
                    <a:pt x="75" y="36"/>
                  </a:moveTo>
                  <a:cubicBezTo>
                    <a:pt x="88" y="38"/>
                    <a:pt x="88" y="38"/>
                    <a:pt x="88" y="38"/>
                  </a:cubicBezTo>
                  <a:cubicBezTo>
                    <a:pt x="88" y="49"/>
                    <a:pt x="88" y="49"/>
                    <a:pt x="88" y="49"/>
                  </a:cubicBezTo>
                  <a:cubicBezTo>
                    <a:pt x="75" y="51"/>
                    <a:pt x="75" y="51"/>
                    <a:pt x="75" y="51"/>
                  </a:cubicBezTo>
                  <a:cubicBezTo>
                    <a:pt x="74" y="54"/>
                    <a:pt x="73" y="57"/>
                    <a:pt x="71" y="60"/>
                  </a:cubicBezTo>
                  <a:cubicBezTo>
                    <a:pt x="79" y="71"/>
                    <a:pt x="79" y="71"/>
                    <a:pt x="79" y="71"/>
                  </a:cubicBezTo>
                  <a:cubicBezTo>
                    <a:pt x="71" y="79"/>
                    <a:pt x="71" y="79"/>
                    <a:pt x="71" y="79"/>
                  </a:cubicBezTo>
                  <a:cubicBezTo>
                    <a:pt x="61" y="71"/>
                    <a:pt x="61" y="71"/>
                    <a:pt x="61" y="71"/>
                  </a:cubicBezTo>
                  <a:cubicBezTo>
                    <a:pt x="59" y="72"/>
                    <a:pt x="58" y="72"/>
                    <a:pt x="57" y="73"/>
                  </a:cubicBezTo>
                  <a:cubicBezTo>
                    <a:pt x="55" y="74"/>
                    <a:pt x="54" y="74"/>
                    <a:pt x="52" y="75"/>
                  </a:cubicBezTo>
                  <a:cubicBezTo>
                    <a:pt x="52" y="75"/>
                    <a:pt x="52" y="75"/>
                    <a:pt x="52" y="75"/>
                  </a:cubicBezTo>
                  <a:cubicBezTo>
                    <a:pt x="50" y="88"/>
                    <a:pt x="50" y="88"/>
                    <a:pt x="50" y="88"/>
                  </a:cubicBezTo>
                  <a:cubicBezTo>
                    <a:pt x="39" y="88"/>
                    <a:pt x="39" y="88"/>
                    <a:pt x="39" y="88"/>
                  </a:cubicBezTo>
                  <a:cubicBezTo>
                    <a:pt x="37" y="75"/>
                    <a:pt x="37" y="75"/>
                    <a:pt x="37" y="75"/>
                  </a:cubicBezTo>
                  <a:cubicBezTo>
                    <a:pt x="34" y="74"/>
                    <a:pt x="31" y="73"/>
                    <a:pt x="28" y="71"/>
                  </a:cubicBezTo>
                  <a:cubicBezTo>
                    <a:pt x="17" y="79"/>
                    <a:pt x="17" y="79"/>
                    <a:pt x="17" y="79"/>
                  </a:cubicBezTo>
                  <a:cubicBezTo>
                    <a:pt x="9" y="71"/>
                    <a:pt x="9" y="71"/>
                    <a:pt x="9" y="71"/>
                  </a:cubicBezTo>
                  <a:cubicBezTo>
                    <a:pt x="17" y="60"/>
                    <a:pt x="17" y="60"/>
                    <a:pt x="17" y="60"/>
                  </a:cubicBezTo>
                  <a:cubicBezTo>
                    <a:pt x="16" y="59"/>
                    <a:pt x="16" y="58"/>
                    <a:pt x="15" y="56"/>
                  </a:cubicBezTo>
                  <a:cubicBezTo>
                    <a:pt x="14" y="55"/>
                    <a:pt x="14" y="53"/>
                    <a:pt x="13" y="51"/>
                  </a:cubicBezTo>
                  <a:cubicBezTo>
                    <a:pt x="13" y="51"/>
                    <a:pt x="13" y="51"/>
                    <a:pt x="13" y="51"/>
                  </a:cubicBezTo>
                  <a:cubicBezTo>
                    <a:pt x="0" y="50"/>
                    <a:pt x="0" y="50"/>
                    <a:pt x="0" y="50"/>
                  </a:cubicBezTo>
                  <a:cubicBezTo>
                    <a:pt x="0" y="38"/>
                    <a:pt x="0" y="38"/>
                    <a:pt x="0" y="38"/>
                  </a:cubicBezTo>
                  <a:cubicBezTo>
                    <a:pt x="13" y="37"/>
                    <a:pt x="13" y="37"/>
                    <a:pt x="13" y="37"/>
                  </a:cubicBezTo>
                  <a:cubicBezTo>
                    <a:pt x="14" y="33"/>
                    <a:pt x="15" y="30"/>
                    <a:pt x="17" y="28"/>
                  </a:cubicBezTo>
                  <a:cubicBezTo>
                    <a:pt x="9" y="17"/>
                    <a:pt x="9" y="17"/>
                    <a:pt x="9" y="17"/>
                  </a:cubicBezTo>
                  <a:cubicBezTo>
                    <a:pt x="17" y="9"/>
                    <a:pt x="17" y="9"/>
                    <a:pt x="17" y="9"/>
                  </a:cubicBezTo>
                  <a:cubicBezTo>
                    <a:pt x="28" y="17"/>
                    <a:pt x="28" y="17"/>
                    <a:pt x="28" y="17"/>
                  </a:cubicBezTo>
                  <a:cubicBezTo>
                    <a:pt x="29" y="16"/>
                    <a:pt x="30" y="15"/>
                    <a:pt x="32" y="15"/>
                  </a:cubicBezTo>
                  <a:cubicBezTo>
                    <a:pt x="33" y="14"/>
                    <a:pt x="35" y="14"/>
                    <a:pt x="36" y="13"/>
                  </a:cubicBezTo>
                  <a:cubicBezTo>
                    <a:pt x="38" y="0"/>
                    <a:pt x="38" y="0"/>
                    <a:pt x="38" y="0"/>
                  </a:cubicBezTo>
                  <a:cubicBezTo>
                    <a:pt x="50" y="0"/>
                    <a:pt x="50" y="0"/>
                    <a:pt x="50" y="0"/>
                  </a:cubicBezTo>
                  <a:cubicBezTo>
                    <a:pt x="51" y="13"/>
                    <a:pt x="51" y="13"/>
                    <a:pt x="51" y="13"/>
                  </a:cubicBezTo>
                  <a:cubicBezTo>
                    <a:pt x="55" y="14"/>
                    <a:pt x="58" y="15"/>
                    <a:pt x="60" y="17"/>
                  </a:cubicBezTo>
                  <a:cubicBezTo>
                    <a:pt x="71" y="9"/>
                    <a:pt x="71" y="9"/>
                    <a:pt x="71" y="9"/>
                  </a:cubicBezTo>
                  <a:cubicBezTo>
                    <a:pt x="79" y="17"/>
                    <a:pt x="79" y="17"/>
                    <a:pt x="79" y="17"/>
                  </a:cubicBezTo>
                  <a:cubicBezTo>
                    <a:pt x="71" y="27"/>
                    <a:pt x="71" y="27"/>
                    <a:pt x="71" y="27"/>
                  </a:cubicBezTo>
                  <a:cubicBezTo>
                    <a:pt x="72" y="29"/>
                    <a:pt x="73" y="30"/>
                    <a:pt x="73" y="31"/>
                  </a:cubicBezTo>
                  <a:cubicBezTo>
                    <a:pt x="74" y="33"/>
                    <a:pt x="74" y="35"/>
                    <a:pt x="75" y="36"/>
                  </a:cubicBezTo>
                  <a:close/>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lang="zh-CN" altLang="en-US" sz="1580">
                <a:solidFill>
                  <a:prstClr val="black"/>
                </a:solidFill>
                <a:latin typeface="Calibri" panose="020F0502020204030204"/>
                <a:ea typeface="+mn-ea"/>
              </a:endParaRPr>
            </a:p>
          </p:txBody>
        </p:sp>
        <p:sp>
          <p:nvSpPr>
            <p:cNvPr id="68" name="Freeform 51"/>
            <p:cNvSpPr/>
            <p:nvPr/>
          </p:nvSpPr>
          <p:spPr bwMode="auto">
            <a:xfrm>
              <a:off x="1035051" y="1711325"/>
              <a:ext cx="60325" cy="60325"/>
            </a:xfrm>
            <a:custGeom>
              <a:avLst/>
              <a:gdLst>
                <a:gd name="T0" fmla="*/ 9 w 27"/>
                <a:gd name="T1" fmla="*/ 25 h 27"/>
                <a:gd name="T2" fmla="*/ 24 w 27"/>
                <a:gd name="T3" fmla="*/ 18 h 27"/>
                <a:gd name="T4" fmla="*/ 18 w 27"/>
                <a:gd name="T5" fmla="*/ 3 h 27"/>
                <a:gd name="T6" fmla="*/ 2 w 27"/>
                <a:gd name="T7" fmla="*/ 9 h 27"/>
                <a:gd name="T8" fmla="*/ 9 w 27"/>
                <a:gd name="T9" fmla="*/ 25 h 27"/>
              </a:gdLst>
              <a:ahLst/>
              <a:cxnLst>
                <a:cxn ang="0">
                  <a:pos x="T0" y="T1"/>
                </a:cxn>
                <a:cxn ang="0">
                  <a:pos x="T2" y="T3"/>
                </a:cxn>
                <a:cxn ang="0">
                  <a:pos x="T4" y="T5"/>
                </a:cxn>
                <a:cxn ang="0">
                  <a:pos x="T6" y="T7"/>
                </a:cxn>
                <a:cxn ang="0">
                  <a:pos x="T8" y="T9"/>
                </a:cxn>
              </a:cxnLst>
              <a:rect l="0" t="0" r="r" b="b"/>
              <a:pathLst>
                <a:path w="27" h="27">
                  <a:moveTo>
                    <a:pt x="9" y="25"/>
                  </a:moveTo>
                  <a:cubicBezTo>
                    <a:pt x="15" y="27"/>
                    <a:pt x="22" y="24"/>
                    <a:pt x="24" y="18"/>
                  </a:cubicBezTo>
                  <a:cubicBezTo>
                    <a:pt x="27" y="12"/>
                    <a:pt x="24" y="5"/>
                    <a:pt x="18" y="3"/>
                  </a:cubicBezTo>
                  <a:cubicBezTo>
                    <a:pt x="11" y="0"/>
                    <a:pt x="4" y="3"/>
                    <a:pt x="2" y="9"/>
                  </a:cubicBezTo>
                  <a:cubicBezTo>
                    <a:pt x="0" y="16"/>
                    <a:pt x="3" y="23"/>
                    <a:pt x="9" y="25"/>
                  </a:cubicBezTo>
                  <a:close/>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lang="zh-CN" altLang="en-US" sz="1580">
                <a:solidFill>
                  <a:prstClr val="black"/>
                </a:solidFill>
                <a:latin typeface="Calibri" panose="020F0502020204030204"/>
                <a:ea typeface="+mn-ea"/>
              </a:endParaRPr>
            </a:p>
          </p:txBody>
        </p:sp>
      </p:grpSp>
      <p:grpSp>
        <p:nvGrpSpPr>
          <p:cNvPr id="19485" name="组合 68"/>
          <p:cNvGrpSpPr/>
          <p:nvPr/>
        </p:nvGrpSpPr>
        <p:grpSpPr bwMode="auto">
          <a:xfrm>
            <a:off x="749300" y="1427163"/>
            <a:ext cx="414338" cy="414337"/>
            <a:chOff x="749300" y="1427163"/>
            <a:chExt cx="414338" cy="414337"/>
          </a:xfrm>
        </p:grpSpPr>
        <p:sp>
          <p:nvSpPr>
            <p:cNvPr id="70" name="Freeform 48"/>
            <p:cNvSpPr/>
            <p:nvPr/>
          </p:nvSpPr>
          <p:spPr bwMode="auto">
            <a:xfrm>
              <a:off x="749300" y="1427163"/>
              <a:ext cx="269875" cy="271462"/>
            </a:xfrm>
            <a:custGeom>
              <a:avLst/>
              <a:gdLst>
                <a:gd name="T0" fmla="*/ 104 w 120"/>
                <a:gd name="T1" fmla="*/ 67 h 120"/>
                <a:gd name="T2" fmla="*/ 120 w 120"/>
                <a:gd name="T3" fmla="*/ 76 h 120"/>
                <a:gd name="T4" fmla="*/ 114 w 120"/>
                <a:gd name="T5" fmla="*/ 91 h 120"/>
                <a:gd name="T6" fmla="*/ 96 w 120"/>
                <a:gd name="T7" fmla="*/ 86 h 120"/>
                <a:gd name="T8" fmla="*/ 86 w 120"/>
                <a:gd name="T9" fmla="*/ 96 h 120"/>
                <a:gd name="T10" fmla="*/ 91 w 120"/>
                <a:gd name="T11" fmla="*/ 114 h 120"/>
                <a:gd name="T12" fmla="*/ 76 w 120"/>
                <a:gd name="T13" fmla="*/ 120 h 120"/>
                <a:gd name="T14" fmla="*/ 66 w 120"/>
                <a:gd name="T15" fmla="*/ 104 h 120"/>
                <a:gd name="T16" fmla="*/ 60 w 120"/>
                <a:gd name="T17" fmla="*/ 104 h 120"/>
                <a:gd name="T18" fmla="*/ 53 w 120"/>
                <a:gd name="T19" fmla="*/ 104 h 120"/>
                <a:gd name="T20" fmla="*/ 53 w 120"/>
                <a:gd name="T21" fmla="*/ 104 h 120"/>
                <a:gd name="T22" fmla="*/ 44 w 120"/>
                <a:gd name="T23" fmla="*/ 120 h 120"/>
                <a:gd name="T24" fmla="*/ 29 w 120"/>
                <a:gd name="T25" fmla="*/ 114 h 120"/>
                <a:gd name="T26" fmla="*/ 34 w 120"/>
                <a:gd name="T27" fmla="*/ 95 h 120"/>
                <a:gd name="T28" fmla="*/ 24 w 120"/>
                <a:gd name="T29" fmla="*/ 86 h 120"/>
                <a:gd name="T30" fmla="*/ 6 w 120"/>
                <a:gd name="T31" fmla="*/ 91 h 120"/>
                <a:gd name="T32" fmla="*/ 0 w 120"/>
                <a:gd name="T33" fmla="*/ 76 h 120"/>
                <a:gd name="T34" fmla="*/ 16 w 120"/>
                <a:gd name="T35" fmla="*/ 66 h 120"/>
                <a:gd name="T36" fmla="*/ 16 w 120"/>
                <a:gd name="T37" fmla="*/ 60 h 120"/>
                <a:gd name="T38" fmla="*/ 16 w 120"/>
                <a:gd name="T39" fmla="*/ 53 h 120"/>
                <a:gd name="T40" fmla="*/ 16 w 120"/>
                <a:gd name="T41" fmla="*/ 53 h 120"/>
                <a:gd name="T42" fmla="*/ 0 w 120"/>
                <a:gd name="T43" fmla="*/ 43 h 120"/>
                <a:gd name="T44" fmla="*/ 6 w 120"/>
                <a:gd name="T45" fmla="*/ 29 h 120"/>
                <a:gd name="T46" fmla="*/ 24 w 120"/>
                <a:gd name="T47" fmla="*/ 34 h 120"/>
                <a:gd name="T48" fmla="*/ 34 w 120"/>
                <a:gd name="T49" fmla="*/ 24 h 120"/>
                <a:gd name="T50" fmla="*/ 29 w 120"/>
                <a:gd name="T51" fmla="*/ 6 h 120"/>
                <a:gd name="T52" fmla="*/ 44 w 120"/>
                <a:gd name="T53" fmla="*/ 0 h 120"/>
                <a:gd name="T54" fmla="*/ 54 w 120"/>
                <a:gd name="T55" fmla="*/ 16 h 120"/>
                <a:gd name="T56" fmla="*/ 60 w 120"/>
                <a:gd name="T57" fmla="*/ 16 h 120"/>
                <a:gd name="T58" fmla="*/ 67 w 120"/>
                <a:gd name="T59" fmla="*/ 16 h 120"/>
                <a:gd name="T60" fmla="*/ 77 w 120"/>
                <a:gd name="T61" fmla="*/ 0 h 120"/>
                <a:gd name="T62" fmla="*/ 91 w 120"/>
                <a:gd name="T63" fmla="*/ 6 h 120"/>
                <a:gd name="T64" fmla="*/ 87 w 120"/>
                <a:gd name="T65" fmla="*/ 24 h 120"/>
                <a:gd name="T66" fmla="*/ 96 w 120"/>
                <a:gd name="T67" fmla="*/ 34 h 120"/>
                <a:gd name="T68" fmla="*/ 114 w 120"/>
                <a:gd name="T69" fmla="*/ 29 h 120"/>
                <a:gd name="T70" fmla="*/ 120 w 120"/>
                <a:gd name="T71" fmla="*/ 44 h 120"/>
                <a:gd name="T72" fmla="*/ 104 w 120"/>
                <a:gd name="T73" fmla="*/ 54 h 120"/>
                <a:gd name="T74" fmla="*/ 104 w 120"/>
                <a:gd name="T75" fmla="*/ 60 h 120"/>
                <a:gd name="T76" fmla="*/ 104 w 120"/>
                <a:gd name="T77" fmla="*/ 6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0" h="120">
                  <a:moveTo>
                    <a:pt x="104" y="67"/>
                  </a:moveTo>
                  <a:cubicBezTo>
                    <a:pt x="120" y="76"/>
                    <a:pt x="120" y="76"/>
                    <a:pt x="120" y="76"/>
                  </a:cubicBezTo>
                  <a:cubicBezTo>
                    <a:pt x="114" y="91"/>
                    <a:pt x="114" y="91"/>
                    <a:pt x="114" y="91"/>
                  </a:cubicBezTo>
                  <a:cubicBezTo>
                    <a:pt x="96" y="86"/>
                    <a:pt x="96" y="86"/>
                    <a:pt x="96" y="86"/>
                  </a:cubicBezTo>
                  <a:cubicBezTo>
                    <a:pt x="93" y="90"/>
                    <a:pt x="90" y="93"/>
                    <a:pt x="86" y="96"/>
                  </a:cubicBezTo>
                  <a:cubicBezTo>
                    <a:pt x="91" y="114"/>
                    <a:pt x="91" y="114"/>
                    <a:pt x="91" y="114"/>
                  </a:cubicBezTo>
                  <a:cubicBezTo>
                    <a:pt x="76" y="120"/>
                    <a:pt x="76" y="120"/>
                    <a:pt x="76" y="120"/>
                  </a:cubicBezTo>
                  <a:cubicBezTo>
                    <a:pt x="66" y="104"/>
                    <a:pt x="66" y="104"/>
                    <a:pt x="66" y="104"/>
                  </a:cubicBezTo>
                  <a:cubicBezTo>
                    <a:pt x="64" y="104"/>
                    <a:pt x="62" y="104"/>
                    <a:pt x="60" y="104"/>
                  </a:cubicBezTo>
                  <a:cubicBezTo>
                    <a:pt x="58" y="104"/>
                    <a:pt x="56" y="104"/>
                    <a:pt x="53" y="104"/>
                  </a:cubicBezTo>
                  <a:cubicBezTo>
                    <a:pt x="53" y="104"/>
                    <a:pt x="53" y="104"/>
                    <a:pt x="53" y="104"/>
                  </a:cubicBezTo>
                  <a:cubicBezTo>
                    <a:pt x="44" y="120"/>
                    <a:pt x="44" y="120"/>
                    <a:pt x="44" y="120"/>
                  </a:cubicBezTo>
                  <a:cubicBezTo>
                    <a:pt x="29" y="114"/>
                    <a:pt x="29" y="114"/>
                    <a:pt x="29" y="114"/>
                  </a:cubicBezTo>
                  <a:cubicBezTo>
                    <a:pt x="34" y="95"/>
                    <a:pt x="34" y="95"/>
                    <a:pt x="34" y="95"/>
                  </a:cubicBezTo>
                  <a:cubicBezTo>
                    <a:pt x="30" y="93"/>
                    <a:pt x="27" y="89"/>
                    <a:pt x="24" y="86"/>
                  </a:cubicBezTo>
                  <a:cubicBezTo>
                    <a:pt x="6" y="91"/>
                    <a:pt x="6" y="91"/>
                    <a:pt x="6" y="91"/>
                  </a:cubicBezTo>
                  <a:cubicBezTo>
                    <a:pt x="0" y="76"/>
                    <a:pt x="0" y="76"/>
                    <a:pt x="0" y="76"/>
                  </a:cubicBezTo>
                  <a:cubicBezTo>
                    <a:pt x="16" y="66"/>
                    <a:pt x="16" y="66"/>
                    <a:pt x="16" y="66"/>
                  </a:cubicBezTo>
                  <a:cubicBezTo>
                    <a:pt x="16" y="64"/>
                    <a:pt x="16" y="62"/>
                    <a:pt x="16" y="60"/>
                  </a:cubicBezTo>
                  <a:cubicBezTo>
                    <a:pt x="16" y="57"/>
                    <a:pt x="16" y="55"/>
                    <a:pt x="16" y="53"/>
                  </a:cubicBezTo>
                  <a:cubicBezTo>
                    <a:pt x="16" y="53"/>
                    <a:pt x="16" y="53"/>
                    <a:pt x="16" y="53"/>
                  </a:cubicBezTo>
                  <a:cubicBezTo>
                    <a:pt x="0" y="43"/>
                    <a:pt x="0" y="43"/>
                    <a:pt x="0" y="43"/>
                  </a:cubicBezTo>
                  <a:cubicBezTo>
                    <a:pt x="6" y="29"/>
                    <a:pt x="6" y="29"/>
                    <a:pt x="6" y="29"/>
                  </a:cubicBezTo>
                  <a:cubicBezTo>
                    <a:pt x="24" y="34"/>
                    <a:pt x="24" y="34"/>
                    <a:pt x="24" y="34"/>
                  </a:cubicBezTo>
                  <a:cubicBezTo>
                    <a:pt x="27" y="30"/>
                    <a:pt x="30" y="27"/>
                    <a:pt x="34" y="24"/>
                  </a:cubicBezTo>
                  <a:cubicBezTo>
                    <a:pt x="29" y="6"/>
                    <a:pt x="29" y="6"/>
                    <a:pt x="29" y="6"/>
                  </a:cubicBezTo>
                  <a:cubicBezTo>
                    <a:pt x="44" y="0"/>
                    <a:pt x="44" y="0"/>
                    <a:pt x="44" y="0"/>
                  </a:cubicBezTo>
                  <a:cubicBezTo>
                    <a:pt x="54" y="16"/>
                    <a:pt x="54" y="16"/>
                    <a:pt x="54" y="16"/>
                  </a:cubicBezTo>
                  <a:cubicBezTo>
                    <a:pt x="56" y="16"/>
                    <a:pt x="58" y="16"/>
                    <a:pt x="60" y="16"/>
                  </a:cubicBezTo>
                  <a:cubicBezTo>
                    <a:pt x="62" y="16"/>
                    <a:pt x="65" y="16"/>
                    <a:pt x="67" y="16"/>
                  </a:cubicBezTo>
                  <a:cubicBezTo>
                    <a:pt x="77" y="0"/>
                    <a:pt x="77" y="0"/>
                    <a:pt x="77" y="0"/>
                  </a:cubicBezTo>
                  <a:cubicBezTo>
                    <a:pt x="91" y="6"/>
                    <a:pt x="91" y="6"/>
                    <a:pt x="91" y="6"/>
                  </a:cubicBezTo>
                  <a:cubicBezTo>
                    <a:pt x="87" y="24"/>
                    <a:pt x="87" y="24"/>
                    <a:pt x="87" y="24"/>
                  </a:cubicBezTo>
                  <a:cubicBezTo>
                    <a:pt x="90" y="27"/>
                    <a:pt x="93" y="30"/>
                    <a:pt x="96" y="34"/>
                  </a:cubicBezTo>
                  <a:cubicBezTo>
                    <a:pt x="114" y="29"/>
                    <a:pt x="114" y="29"/>
                    <a:pt x="114" y="29"/>
                  </a:cubicBezTo>
                  <a:cubicBezTo>
                    <a:pt x="120" y="44"/>
                    <a:pt x="120" y="44"/>
                    <a:pt x="120" y="44"/>
                  </a:cubicBezTo>
                  <a:cubicBezTo>
                    <a:pt x="104" y="54"/>
                    <a:pt x="104" y="54"/>
                    <a:pt x="104" y="54"/>
                  </a:cubicBezTo>
                  <a:cubicBezTo>
                    <a:pt x="104" y="56"/>
                    <a:pt x="104" y="58"/>
                    <a:pt x="104" y="60"/>
                  </a:cubicBezTo>
                  <a:cubicBezTo>
                    <a:pt x="104" y="62"/>
                    <a:pt x="104" y="64"/>
                    <a:pt x="104" y="67"/>
                  </a:cubicBezTo>
                  <a:close/>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lang="zh-CN" altLang="en-US" sz="1580">
                <a:solidFill>
                  <a:prstClr val="black"/>
                </a:solidFill>
                <a:latin typeface="Calibri" panose="020F0502020204030204"/>
                <a:ea typeface="+mn-ea"/>
              </a:endParaRPr>
            </a:p>
          </p:txBody>
        </p:sp>
        <p:sp>
          <p:nvSpPr>
            <p:cNvPr id="71" name="Freeform 49"/>
            <p:cNvSpPr/>
            <p:nvPr/>
          </p:nvSpPr>
          <p:spPr bwMode="auto">
            <a:xfrm>
              <a:off x="835025" y="1512888"/>
              <a:ext cx="98425" cy="100012"/>
            </a:xfrm>
            <a:custGeom>
              <a:avLst/>
              <a:gdLst>
                <a:gd name="T0" fmla="*/ 8 w 44"/>
                <a:gd name="T1" fmla="*/ 36 h 44"/>
                <a:gd name="T2" fmla="*/ 36 w 44"/>
                <a:gd name="T3" fmla="*/ 36 h 44"/>
                <a:gd name="T4" fmla="*/ 36 w 44"/>
                <a:gd name="T5" fmla="*/ 8 h 44"/>
                <a:gd name="T6" fmla="*/ 8 w 44"/>
                <a:gd name="T7" fmla="*/ 8 h 44"/>
                <a:gd name="T8" fmla="*/ 8 w 44"/>
                <a:gd name="T9" fmla="*/ 36 h 44"/>
              </a:gdLst>
              <a:ahLst/>
              <a:cxnLst>
                <a:cxn ang="0">
                  <a:pos x="T0" y="T1"/>
                </a:cxn>
                <a:cxn ang="0">
                  <a:pos x="T2" y="T3"/>
                </a:cxn>
                <a:cxn ang="0">
                  <a:pos x="T4" y="T5"/>
                </a:cxn>
                <a:cxn ang="0">
                  <a:pos x="T6" y="T7"/>
                </a:cxn>
                <a:cxn ang="0">
                  <a:pos x="T8" y="T9"/>
                </a:cxn>
              </a:cxnLst>
              <a:rect l="0" t="0" r="r" b="b"/>
              <a:pathLst>
                <a:path w="44" h="44">
                  <a:moveTo>
                    <a:pt x="8" y="36"/>
                  </a:moveTo>
                  <a:cubicBezTo>
                    <a:pt x="16" y="44"/>
                    <a:pt x="28" y="44"/>
                    <a:pt x="36" y="36"/>
                  </a:cubicBezTo>
                  <a:cubicBezTo>
                    <a:pt x="44" y="28"/>
                    <a:pt x="44" y="16"/>
                    <a:pt x="36" y="8"/>
                  </a:cubicBezTo>
                  <a:cubicBezTo>
                    <a:pt x="28" y="0"/>
                    <a:pt x="16" y="0"/>
                    <a:pt x="8" y="8"/>
                  </a:cubicBezTo>
                  <a:cubicBezTo>
                    <a:pt x="0" y="16"/>
                    <a:pt x="0" y="28"/>
                    <a:pt x="8" y="36"/>
                  </a:cubicBezTo>
                  <a:close/>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lang="zh-CN" altLang="en-US" sz="1580">
                <a:solidFill>
                  <a:prstClr val="black"/>
                </a:solidFill>
                <a:latin typeface="Calibri" panose="020F0502020204030204"/>
                <a:ea typeface="+mn-ea"/>
              </a:endParaRPr>
            </a:p>
          </p:txBody>
        </p:sp>
        <p:sp>
          <p:nvSpPr>
            <p:cNvPr id="72" name="Freeform 50"/>
            <p:cNvSpPr/>
            <p:nvPr/>
          </p:nvSpPr>
          <p:spPr bwMode="auto">
            <a:xfrm>
              <a:off x="965200" y="1644650"/>
              <a:ext cx="198438" cy="196850"/>
            </a:xfrm>
            <a:custGeom>
              <a:avLst/>
              <a:gdLst>
                <a:gd name="T0" fmla="*/ 75 w 88"/>
                <a:gd name="T1" fmla="*/ 36 h 88"/>
                <a:gd name="T2" fmla="*/ 88 w 88"/>
                <a:gd name="T3" fmla="*/ 38 h 88"/>
                <a:gd name="T4" fmla="*/ 88 w 88"/>
                <a:gd name="T5" fmla="*/ 49 h 88"/>
                <a:gd name="T6" fmla="*/ 75 w 88"/>
                <a:gd name="T7" fmla="*/ 51 h 88"/>
                <a:gd name="T8" fmla="*/ 71 w 88"/>
                <a:gd name="T9" fmla="*/ 60 h 88"/>
                <a:gd name="T10" fmla="*/ 79 w 88"/>
                <a:gd name="T11" fmla="*/ 71 h 88"/>
                <a:gd name="T12" fmla="*/ 71 w 88"/>
                <a:gd name="T13" fmla="*/ 79 h 88"/>
                <a:gd name="T14" fmla="*/ 61 w 88"/>
                <a:gd name="T15" fmla="*/ 71 h 88"/>
                <a:gd name="T16" fmla="*/ 57 w 88"/>
                <a:gd name="T17" fmla="*/ 73 h 88"/>
                <a:gd name="T18" fmla="*/ 52 w 88"/>
                <a:gd name="T19" fmla="*/ 75 h 88"/>
                <a:gd name="T20" fmla="*/ 52 w 88"/>
                <a:gd name="T21" fmla="*/ 75 h 88"/>
                <a:gd name="T22" fmla="*/ 50 w 88"/>
                <a:gd name="T23" fmla="*/ 88 h 88"/>
                <a:gd name="T24" fmla="*/ 39 w 88"/>
                <a:gd name="T25" fmla="*/ 88 h 88"/>
                <a:gd name="T26" fmla="*/ 37 w 88"/>
                <a:gd name="T27" fmla="*/ 75 h 88"/>
                <a:gd name="T28" fmla="*/ 28 w 88"/>
                <a:gd name="T29" fmla="*/ 71 h 88"/>
                <a:gd name="T30" fmla="*/ 17 w 88"/>
                <a:gd name="T31" fmla="*/ 79 h 88"/>
                <a:gd name="T32" fmla="*/ 9 w 88"/>
                <a:gd name="T33" fmla="*/ 71 h 88"/>
                <a:gd name="T34" fmla="*/ 17 w 88"/>
                <a:gd name="T35" fmla="*/ 60 h 88"/>
                <a:gd name="T36" fmla="*/ 15 w 88"/>
                <a:gd name="T37" fmla="*/ 56 h 88"/>
                <a:gd name="T38" fmla="*/ 13 w 88"/>
                <a:gd name="T39" fmla="*/ 51 h 88"/>
                <a:gd name="T40" fmla="*/ 13 w 88"/>
                <a:gd name="T41" fmla="*/ 51 h 88"/>
                <a:gd name="T42" fmla="*/ 0 w 88"/>
                <a:gd name="T43" fmla="*/ 50 h 88"/>
                <a:gd name="T44" fmla="*/ 0 w 88"/>
                <a:gd name="T45" fmla="*/ 38 h 88"/>
                <a:gd name="T46" fmla="*/ 13 w 88"/>
                <a:gd name="T47" fmla="*/ 37 h 88"/>
                <a:gd name="T48" fmla="*/ 17 w 88"/>
                <a:gd name="T49" fmla="*/ 28 h 88"/>
                <a:gd name="T50" fmla="*/ 9 w 88"/>
                <a:gd name="T51" fmla="*/ 17 h 88"/>
                <a:gd name="T52" fmla="*/ 17 w 88"/>
                <a:gd name="T53" fmla="*/ 9 h 88"/>
                <a:gd name="T54" fmla="*/ 28 w 88"/>
                <a:gd name="T55" fmla="*/ 17 h 88"/>
                <a:gd name="T56" fmla="*/ 32 w 88"/>
                <a:gd name="T57" fmla="*/ 15 h 88"/>
                <a:gd name="T58" fmla="*/ 36 w 88"/>
                <a:gd name="T59" fmla="*/ 13 h 88"/>
                <a:gd name="T60" fmla="*/ 38 w 88"/>
                <a:gd name="T61" fmla="*/ 0 h 88"/>
                <a:gd name="T62" fmla="*/ 50 w 88"/>
                <a:gd name="T63" fmla="*/ 0 h 88"/>
                <a:gd name="T64" fmla="*/ 51 w 88"/>
                <a:gd name="T65" fmla="*/ 13 h 88"/>
                <a:gd name="T66" fmla="*/ 60 w 88"/>
                <a:gd name="T67" fmla="*/ 17 h 88"/>
                <a:gd name="T68" fmla="*/ 71 w 88"/>
                <a:gd name="T69" fmla="*/ 9 h 88"/>
                <a:gd name="T70" fmla="*/ 79 w 88"/>
                <a:gd name="T71" fmla="*/ 17 h 88"/>
                <a:gd name="T72" fmla="*/ 71 w 88"/>
                <a:gd name="T73" fmla="*/ 27 h 88"/>
                <a:gd name="T74" fmla="*/ 73 w 88"/>
                <a:gd name="T75" fmla="*/ 31 h 88"/>
                <a:gd name="T76" fmla="*/ 75 w 88"/>
                <a:gd name="T77" fmla="*/ 3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 h="88">
                  <a:moveTo>
                    <a:pt x="75" y="36"/>
                  </a:moveTo>
                  <a:cubicBezTo>
                    <a:pt x="88" y="38"/>
                    <a:pt x="88" y="38"/>
                    <a:pt x="88" y="38"/>
                  </a:cubicBezTo>
                  <a:cubicBezTo>
                    <a:pt x="88" y="49"/>
                    <a:pt x="88" y="49"/>
                    <a:pt x="88" y="49"/>
                  </a:cubicBezTo>
                  <a:cubicBezTo>
                    <a:pt x="75" y="51"/>
                    <a:pt x="75" y="51"/>
                    <a:pt x="75" y="51"/>
                  </a:cubicBezTo>
                  <a:cubicBezTo>
                    <a:pt x="74" y="54"/>
                    <a:pt x="73" y="57"/>
                    <a:pt x="71" y="60"/>
                  </a:cubicBezTo>
                  <a:cubicBezTo>
                    <a:pt x="79" y="71"/>
                    <a:pt x="79" y="71"/>
                    <a:pt x="79" y="71"/>
                  </a:cubicBezTo>
                  <a:cubicBezTo>
                    <a:pt x="71" y="79"/>
                    <a:pt x="71" y="79"/>
                    <a:pt x="71" y="79"/>
                  </a:cubicBezTo>
                  <a:cubicBezTo>
                    <a:pt x="61" y="71"/>
                    <a:pt x="61" y="71"/>
                    <a:pt x="61" y="71"/>
                  </a:cubicBezTo>
                  <a:cubicBezTo>
                    <a:pt x="59" y="72"/>
                    <a:pt x="58" y="72"/>
                    <a:pt x="57" y="73"/>
                  </a:cubicBezTo>
                  <a:cubicBezTo>
                    <a:pt x="55" y="74"/>
                    <a:pt x="54" y="74"/>
                    <a:pt x="52" y="75"/>
                  </a:cubicBezTo>
                  <a:cubicBezTo>
                    <a:pt x="52" y="75"/>
                    <a:pt x="52" y="75"/>
                    <a:pt x="52" y="75"/>
                  </a:cubicBezTo>
                  <a:cubicBezTo>
                    <a:pt x="50" y="88"/>
                    <a:pt x="50" y="88"/>
                    <a:pt x="50" y="88"/>
                  </a:cubicBezTo>
                  <a:cubicBezTo>
                    <a:pt x="39" y="88"/>
                    <a:pt x="39" y="88"/>
                    <a:pt x="39" y="88"/>
                  </a:cubicBezTo>
                  <a:cubicBezTo>
                    <a:pt x="37" y="75"/>
                    <a:pt x="37" y="75"/>
                    <a:pt x="37" y="75"/>
                  </a:cubicBezTo>
                  <a:cubicBezTo>
                    <a:pt x="34" y="74"/>
                    <a:pt x="31" y="73"/>
                    <a:pt x="28" y="71"/>
                  </a:cubicBezTo>
                  <a:cubicBezTo>
                    <a:pt x="17" y="79"/>
                    <a:pt x="17" y="79"/>
                    <a:pt x="17" y="79"/>
                  </a:cubicBezTo>
                  <a:cubicBezTo>
                    <a:pt x="9" y="71"/>
                    <a:pt x="9" y="71"/>
                    <a:pt x="9" y="71"/>
                  </a:cubicBezTo>
                  <a:cubicBezTo>
                    <a:pt x="17" y="60"/>
                    <a:pt x="17" y="60"/>
                    <a:pt x="17" y="60"/>
                  </a:cubicBezTo>
                  <a:cubicBezTo>
                    <a:pt x="16" y="59"/>
                    <a:pt x="16" y="58"/>
                    <a:pt x="15" y="56"/>
                  </a:cubicBezTo>
                  <a:cubicBezTo>
                    <a:pt x="14" y="55"/>
                    <a:pt x="14" y="53"/>
                    <a:pt x="13" y="51"/>
                  </a:cubicBezTo>
                  <a:cubicBezTo>
                    <a:pt x="13" y="51"/>
                    <a:pt x="13" y="51"/>
                    <a:pt x="13" y="51"/>
                  </a:cubicBezTo>
                  <a:cubicBezTo>
                    <a:pt x="0" y="50"/>
                    <a:pt x="0" y="50"/>
                    <a:pt x="0" y="50"/>
                  </a:cubicBezTo>
                  <a:cubicBezTo>
                    <a:pt x="0" y="38"/>
                    <a:pt x="0" y="38"/>
                    <a:pt x="0" y="38"/>
                  </a:cubicBezTo>
                  <a:cubicBezTo>
                    <a:pt x="13" y="37"/>
                    <a:pt x="13" y="37"/>
                    <a:pt x="13" y="37"/>
                  </a:cubicBezTo>
                  <a:cubicBezTo>
                    <a:pt x="14" y="33"/>
                    <a:pt x="15" y="30"/>
                    <a:pt x="17" y="28"/>
                  </a:cubicBezTo>
                  <a:cubicBezTo>
                    <a:pt x="9" y="17"/>
                    <a:pt x="9" y="17"/>
                    <a:pt x="9" y="17"/>
                  </a:cubicBezTo>
                  <a:cubicBezTo>
                    <a:pt x="17" y="9"/>
                    <a:pt x="17" y="9"/>
                    <a:pt x="17" y="9"/>
                  </a:cubicBezTo>
                  <a:cubicBezTo>
                    <a:pt x="28" y="17"/>
                    <a:pt x="28" y="17"/>
                    <a:pt x="28" y="17"/>
                  </a:cubicBezTo>
                  <a:cubicBezTo>
                    <a:pt x="29" y="16"/>
                    <a:pt x="30" y="15"/>
                    <a:pt x="32" y="15"/>
                  </a:cubicBezTo>
                  <a:cubicBezTo>
                    <a:pt x="33" y="14"/>
                    <a:pt x="35" y="14"/>
                    <a:pt x="36" y="13"/>
                  </a:cubicBezTo>
                  <a:cubicBezTo>
                    <a:pt x="38" y="0"/>
                    <a:pt x="38" y="0"/>
                    <a:pt x="38" y="0"/>
                  </a:cubicBezTo>
                  <a:cubicBezTo>
                    <a:pt x="50" y="0"/>
                    <a:pt x="50" y="0"/>
                    <a:pt x="50" y="0"/>
                  </a:cubicBezTo>
                  <a:cubicBezTo>
                    <a:pt x="51" y="13"/>
                    <a:pt x="51" y="13"/>
                    <a:pt x="51" y="13"/>
                  </a:cubicBezTo>
                  <a:cubicBezTo>
                    <a:pt x="55" y="14"/>
                    <a:pt x="58" y="15"/>
                    <a:pt x="60" y="17"/>
                  </a:cubicBezTo>
                  <a:cubicBezTo>
                    <a:pt x="71" y="9"/>
                    <a:pt x="71" y="9"/>
                    <a:pt x="71" y="9"/>
                  </a:cubicBezTo>
                  <a:cubicBezTo>
                    <a:pt x="79" y="17"/>
                    <a:pt x="79" y="17"/>
                    <a:pt x="79" y="17"/>
                  </a:cubicBezTo>
                  <a:cubicBezTo>
                    <a:pt x="71" y="27"/>
                    <a:pt x="71" y="27"/>
                    <a:pt x="71" y="27"/>
                  </a:cubicBezTo>
                  <a:cubicBezTo>
                    <a:pt x="72" y="29"/>
                    <a:pt x="73" y="30"/>
                    <a:pt x="73" y="31"/>
                  </a:cubicBezTo>
                  <a:cubicBezTo>
                    <a:pt x="74" y="33"/>
                    <a:pt x="74" y="35"/>
                    <a:pt x="75" y="36"/>
                  </a:cubicBezTo>
                  <a:close/>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lang="zh-CN" altLang="en-US" sz="1580">
                <a:solidFill>
                  <a:prstClr val="black"/>
                </a:solidFill>
                <a:latin typeface="Calibri" panose="020F0502020204030204"/>
                <a:ea typeface="+mn-ea"/>
              </a:endParaRPr>
            </a:p>
          </p:txBody>
        </p:sp>
        <p:sp>
          <p:nvSpPr>
            <p:cNvPr id="73" name="Freeform 51"/>
            <p:cNvSpPr/>
            <p:nvPr/>
          </p:nvSpPr>
          <p:spPr bwMode="auto">
            <a:xfrm>
              <a:off x="1035050" y="1711325"/>
              <a:ext cx="60325" cy="60325"/>
            </a:xfrm>
            <a:custGeom>
              <a:avLst/>
              <a:gdLst>
                <a:gd name="T0" fmla="*/ 9 w 27"/>
                <a:gd name="T1" fmla="*/ 25 h 27"/>
                <a:gd name="T2" fmla="*/ 24 w 27"/>
                <a:gd name="T3" fmla="*/ 18 h 27"/>
                <a:gd name="T4" fmla="*/ 18 w 27"/>
                <a:gd name="T5" fmla="*/ 3 h 27"/>
                <a:gd name="T6" fmla="*/ 2 w 27"/>
                <a:gd name="T7" fmla="*/ 9 h 27"/>
                <a:gd name="T8" fmla="*/ 9 w 27"/>
                <a:gd name="T9" fmla="*/ 25 h 27"/>
              </a:gdLst>
              <a:ahLst/>
              <a:cxnLst>
                <a:cxn ang="0">
                  <a:pos x="T0" y="T1"/>
                </a:cxn>
                <a:cxn ang="0">
                  <a:pos x="T2" y="T3"/>
                </a:cxn>
                <a:cxn ang="0">
                  <a:pos x="T4" y="T5"/>
                </a:cxn>
                <a:cxn ang="0">
                  <a:pos x="T6" y="T7"/>
                </a:cxn>
                <a:cxn ang="0">
                  <a:pos x="T8" y="T9"/>
                </a:cxn>
              </a:cxnLst>
              <a:rect l="0" t="0" r="r" b="b"/>
              <a:pathLst>
                <a:path w="27" h="27">
                  <a:moveTo>
                    <a:pt x="9" y="25"/>
                  </a:moveTo>
                  <a:cubicBezTo>
                    <a:pt x="15" y="27"/>
                    <a:pt x="22" y="24"/>
                    <a:pt x="24" y="18"/>
                  </a:cubicBezTo>
                  <a:cubicBezTo>
                    <a:pt x="27" y="12"/>
                    <a:pt x="24" y="5"/>
                    <a:pt x="18" y="3"/>
                  </a:cubicBezTo>
                  <a:cubicBezTo>
                    <a:pt x="11" y="0"/>
                    <a:pt x="4" y="3"/>
                    <a:pt x="2" y="9"/>
                  </a:cubicBezTo>
                  <a:cubicBezTo>
                    <a:pt x="0" y="16"/>
                    <a:pt x="3" y="23"/>
                    <a:pt x="9" y="25"/>
                  </a:cubicBezTo>
                  <a:close/>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lang="zh-CN" altLang="en-US" sz="1580">
                <a:solidFill>
                  <a:prstClr val="black"/>
                </a:solidFill>
                <a:latin typeface="Calibri" panose="020F0502020204030204"/>
                <a:ea typeface="+mn-ea"/>
              </a:endParaRPr>
            </a:p>
          </p:txBody>
        </p:sp>
      </p:grpSp>
      <p:grpSp>
        <p:nvGrpSpPr>
          <p:cNvPr id="19486" name="组合 73"/>
          <p:cNvGrpSpPr/>
          <p:nvPr/>
        </p:nvGrpSpPr>
        <p:grpSpPr bwMode="auto">
          <a:xfrm>
            <a:off x="11387138" y="3940175"/>
            <a:ext cx="417512" cy="414338"/>
            <a:chOff x="1809750" y="1427163"/>
            <a:chExt cx="417513" cy="414337"/>
          </a:xfrm>
        </p:grpSpPr>
        <p:sp>
          <p:nvSpPr>
            <p:cNvPr id="75" name="Freeform 52"/>
            <p:cNvSpPr/>
            <p:nvPr/>
          </p:nvSpPr>
          <p:spPr bwMode="auto">
            <a:xfrm>
              <a:off x="1809750" y="1427163"/>
              <a:ext cx="417513" cy="253999"/>
            </a:xfrm>
            <a:custGeom>
              <a:avLst/>
              <a:gdLst>
                <a:gd name="T0" fmla="*/ 93 w 186"/>
                <a:gd name="T1" fmla="*/ 35 h 113"/>
                <a:gd name="T2" fmla="*/ 165 w 186"/>
                <a:gd name="T3" fmla="*/ 108 h 113"/>
                <a:gd name="T4" fmla="*/ 182 w 186"/>
                <a:gd name="T5" fmla="*/ 108 h 113"/>
                <a:gd name="T6" fmla="*/ 182 w 186"/>
                <a:gd name="T7" fmla="*/ 91 h 113"/>
                <a:gd name="T8" fmla="*/ 93 w 186"/>
                <a:gd name="T9" fmla="*/ 0 h 113"/>
                <a:gd name="T10" fmla="*/ 5 w 186"/>
                <a:gd name="T11" fmla="*/ 91 h 113"/>
                <a:gd name="T12" fmla="*/ 5 w 186"/>
                <a:gd name="T13" fmla="*/ 108 h 113"/>
                <a:gd name="T14" fmla="*/ 22 w 186"/>
                <a:gd name="T15" fmla="*/ 108 h 113"/>
                <a:gd name="T16" fmla="*/ 93 w 186"/>
                <a:gd name="T17" fmla="*/ 3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13">
                  <a:moveTo>
                    <a:pt x="93" y="35"/>
                  </a:moveTo>
                  <a:cubicBezTo>
                    <a:pt x="165" y="108"/>
                    <a:pt x="165" y="108"/>
                    <a:pt x="165" y="108"/>
                  </a:cubicBezTo>
                  <a:cubicBezTo>
                    <a:pt x="169" y="113"/>
                    <a:pt x="177" y="113"/>
                    <a:pt x="182" y="108"/>
                  </a:cubicBezTo>
                  <a:cubicBezTo>
                    <a:pt x="186" y="103"/>
                    <a:pt x="186" y="96"/>
                    <a:pt x="182" y="91"/>
                  </a:cubicBezTo>
                  <a:cubicBezTo>
                    <a:pt x="93" y="0"/>
                    <a:pt x="93" y="0"/>
                    <a:pt x="93" y="0"/>
                  </a:cubicBezTo>
                  <a:cubicBezTo>
                    <a:pt x="5" y="91"/>
                    <a:pt x="5" y="91"/>
                    <a:pt x="5" y="91"/>
                  </a:cubicBezTo>
                  <a:cubicBezTo>
                    <a:pt x="0" y="96"/>
                    <a:pt x="0" y="103"/>
                    <a:pt x="5" y="108"/>
                  </a:cubicBezTo>
                  <a:cubicBezTo>
                    <a:pt x="9" y="113"/>
                    <a:pt x="17" y="113"/>
                    <a:pt x="22" y="108"/>
                  </a:cubicBezTo>
                  <a:lnTo>
                    <a:pt x="93" y="35"/>
                  </a:lnTo>
                  <a:close/>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lang="zh-CN" altLang="en-US" sz="1580">
                <a:solidFill>
                  <a:prstClr val="black"/>
                </a:solidFill>
                <a:latin typeface="Calibri" panose="020F0502020204030204"/>
                <a:ea typeface="+mn-ea"/>
              </a:endParaRPr>
            </a:p>
          </p:txBody>
        </p:sp>
        <p:sp>
          <p:nvSpPr>
            <p:cNvPr id="76" name="Freeform 53"/>
            <p:cNvSpPr/>
            <p:nvPr/>
          </p:nvSpPr>
          <p:spPr bwMode="auto">
            <a:xfrm>
              <a:off x="1865312" y="1665287"/>
              <a:ext cx="306389" cy="176213"/>
            </a:xfrm>
            <a:custGeom>
              <a:avLst/>
              <a:gdLst>
                <a:gd name="T0" fmla="*/ 0 w 322"/>
                <a:gd name="T1" fmla="*/ 0 h 186"/>
                <a:gd name="T2" fmla="*/ 0 w 322"/>
                <a:gd name="T3" fmla="*/ 186 h 186"/>
                <a:gd name="T4" fmla="*/ 114 w 322"/>
                <a:gd name="T5" fmla="*/ 186 h 186"/>
                <a:gd name="T6" fmla="*/ 114 w 322"/>
                <a:gd name="T7" fmla="*/ 54 h 186"/>
                <a:gd name="T8" fmla="*/ 208 w 322"/>
                <a:gd name="T9" fmla="*/ 54 h 186"/>
                <a:gd name="T10" fmla="*/ 208 w 322"/>
                <a:gd name="T11" fmla="*/ 186 h 186"/>
                <a:gd name="T12" fmla="*/ 322 w 322"/>
                <a:gd name="T13" fmla="*/ 186 h 186"/>
                <a:gd name="T14" fmla="*/ 322 w 322"/>
                <a:gd name="T15" fmla="*/ 0 h 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186">
                  <a:moveTo>
                    <a:pt x="0" y="0"/>
                  </a:moveTo>
                  <a:lnTo>
                    <a:pt x="0" y="186"/>
                  </a:lnTo>
                  <a:lnTo>
                    <a:pt x="114" y="186"/>
                  </a:lnTo>
                  <a:lnTo>
                    <a:pt x="114" y="54"/>
                  </a:lnTo>
                  <a:lnTo>
                    <a:pt x="208" y="54"/>
                  </a:lnTo>
                  <a:lnTo>
                    <a:pt x="208" y="186"/>
                  </a:lnTo>
                  <a:lnTo>
                    <a:pt x="322" y="186"/>
                  </a:lnTo>
                  <a:lnTo>
                    <a:pt x="322" y="0"/>
                  </a:lnTo>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lang="zh-CN" altLang="en-US" sz="1580">
                <a:solidFill>
                  <a:prstClr val="black"/>
                </a:solidFill>
                <a:latin typeface="Calibri" panose="020F0502020204030204"/>
                <a:ea typeface="+mn-ea"/>
              </a:endParaRPr>
            </a:p>
          </p:txBody>
        </p:sp>
      </p:grpSp>
      <p:grpSp>
        <p:nvGrpSpPr>
          <p:cNvPr id="19487" name="组合 76"/>
          <p:cNvGrpSpPr/>
          <p:nvPr/>
        </p:nvGrpSpPr>
        <p:grpSpPr bwMode="auto">
          <a:xfrm>
            <a:off x="9129713" y="2505075"/>
            <a:ext cx="414337" cy="414338"/>
            <a:chOff x="1811338" y="5676900"/>
            <a:chExt cx="414337" cy="414338"/>
          </a:xfrm>
        </p:grpSpPr>
        <p:sp>
          <p:nvSpPr>
            <p:cNvPr id="78" name="Freeform 96"/>
            <p:cNvSpPr/>
            <p:nvPr/>
          </p:nvSpPr>
          <p:spPr bwMode="auto">
            <a:xfrm>
              <a:off x="1992313" y="5676900"/>
              <a:ext cx="52387" cy="44450"/>
            </a:xfrm>
            <a:custGeom>
              <a:avLst/>
              <a:gdLst>
                <a:gd name="T0" fmla="*/ 24 w 24"/>
                <a:gd name="T1" fmla="*/ 20 h 20"/>
                <a:gd name="T2" fmla="*/ 24 w 24"/>
                <a:gd name="T3" fmla="*/ 12 h 20"/>
                <a:gd name="T4" fmla="*/ 12 w 24"/>
                <a:gd name="T5" fmla="*/ 0 h 20"/>
                <a:gd name="T6" fmla="*/ 0 w 24"/>
                <a:gd name="T7" fmla="*/ 12 h 20"/>
                <a:gd name="T8" fmla="*/ 0 w 24"/>
                <a:gd name="T9" fmla="*/ 20 h 20"/>
              </a:gdLst>
              <a:ahLst/>
              <a:cxnLst>
                <a:cxn ang="0">
                  <a:pos x="T0" y="T1"/>
                </a:cxn>
                <a:cxn ang="0">
                  <a:pos x="T2" y="T3"/>
                </a:cxn>
                <a:cxn ang="0">
                  <a:pos x="T4" y="T5"/>
                </a:cxn>
                <a:cxn ang="0">
                  <a:pos x="T6" y="T7"/>
                </a:cxn>
                <a:cxn ang="0">
                  <a:pos x="T8" y="T9"/>
                </a:cxn>
              </a:cxnLst>
              <a:rect l="0" t="0" r="r" b="b"/>
              <a:pathLst>
                <a:path w="24" h="20">
                  <a:moveTo>
                    <a:pt x="24" y="20"/>
                  </a:moveTo>
                  <a:cubicBezTo>
                    <a:pt x="24" y="12"/>
                    <a:pt x="24" y="12"/>
                    <a:pt x="24" y="12"/>
                  </a:cubicBezTo>
                  <a:cubicBezTo>
                    <a:pt x="24" y="5"/>
                    <a:pt x="19" y="0"/>
                    <a:pt x="12" y="0"/>
                  </a:cubicBezTo>
                  <a:cubicBezTo>
                    <a:pt x="6" y="0"/>
                    <a:pt x="0" y="5"/>
                    <a:pt x="0" y="12"/>
                  </a:cubicBezTo>
                  <a:cubicBezTo>
                    <a:pt x="0" y="20"/>
                    <a:pt x="0" y="20"/>
                    <a:pt x="0" y="20"/>
                  </a:cubicBezTo>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lang="zh-CN" altLang="en-US" sz="1580">
                <a:solidFill>
                  <a:prstClr val="black"/>
                </a:solidFill>
                <a:latin typeface="Calibri" panose="020F0502020204030204"/>
                <a:ea typeface="+mn-ea"/>
              </a:endParaRPr>
            </a:p>
          </p:txBody>
        </p:sp>
        <p:sp>
          <p:nvSpPr>
            <p:cNvPr id="79" name="Line 97"/>
            <p:cNvSpPr>
              <a:spLocks noChangeShapeType="1"/>
            </p:cNvSpPr>
            <p:nvPr/>
          </p:nvSpPr>
          <p:spPr bwMode="auto">
            <a:xfrm>
              <a:off x="1992313" y="5821363"/>
              <a:ext cx="0" cy="36512"/>
            </a:xfrm>
            <a:prstGeom prst="line">
              <a:avLst/>
            </a:prstGeom>
            <a:noFill/>
            <a:ln w="30163" cap="rnd">
              <a:solidFill>
                <a:srgbClr val="FFFFFF"/>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lang="zh-CN" altLang="en-US" sz="1580">
                <a:solidFill>
                  <a:prstClr val="black"/>
                </a:solidFill>
                <a:latin typeface="Calibri" panose="020F0502020204030204"/>
                <a:ea typeface="+mn-ea"/>
              </a:endParaRPr>
            </a:p>
          </p:txBody>
        </p:sp>
        <p:sp>
          <p:nvSpPr>
            <p:cNvPr id="80" name="Line 98"/>
            <p:cNvSpPr>
              <a:spLocks noChangeShapeType="1"/>
            </p:cNvSpPr>
            <p:nvPr/>
          </p:nvSpPr>
          <p:spPr bwMode="auto">
            <a:xfrm flipV="1">
              <a:off x="2044700" y="5821363"/>
              <a:ext cx="0" cy="36512"/>
            </a:xfrm>
            <a:prstGeom prst="line">
              <a:avLst/>
            </a:prstGeom>
            <a:noFill/>
            <a:ln w="30163" cap="rnd">
              <a:solidFill>
                <a:srgbClr val="FFFFFF"/>
              </a:solidFill>
              <a:prstDash val="solid"/>
              <a:round/>
            </a:ln>
            <a:extLst>
              <a:ext uri="{909E8E84-426E-40DD-AFC4-6F175D3DCCD1}">
                <a14:hiddenFill xmlns:a14="http://schemas.microsoft.com/office/drawing/2010/main">
                  <a:noFill/>
                </a14:hiddenFill>
              </a:ext>
            </a:extLst>
          </p:spPr>
          <p:txBody>
            <a:bodyPr lIns="80296" tIns="40148" rIns="80296" bIns="40148"/>
            <a:lstStyle/>
            <a:p>
              <a:pPr eaLnBrk="1" fontAlgn="auto" hangingPunct="1">
                <a:spcBef>
                  <a:spcPts val="0"/>
                </a:spcBef>
                <a:spcAft>
                  <a:spcPts val="0"/>
                </a:spcAft>
                <a:defRPr/>
              </a:pPr>
              <a:endParaRPr lang="zh-CN" altLang="en-US" sz="1580">
                <a:solidFill>
                  <a:prstClr val="black"/>
                </a:solidFill>
                <a:latin typeface="Calibri" panose="020F0502020204030204"/>
                <a:ea typeface="+mn-ea"/>
              </a:endParaRPr>
            </a:p>
          </p:txBody>
        </p:sp>
        <p:sp>
          <p:nvSpPr>
            <p:cNvPr id="81" name="Freeform 99"/>
            <p:cNvSpPr/>
            <p:nvPr/>
          </p:nvSpPr>
          <p:spPr bwMode="auto">
            <a:xfrm>
              <a:off x="1992313" y="5946775"/>
              <a:ext cx="52387" cy="144463"/>
            </a:xfrm>
            <a:custGeom>
              <a:avLst/>
              <a:gdLst>
                <a:gd name="T0" fmla="*/ 0 w 56"/>
                <a:gd name="T1" fmla="*/ 0 h 152"/>
                <a:gd name="T2" fmla="*/ 0 w 56"/>
                <a:gd name="T3" fmla="*/ 152 h 152"/>
                <a:gd name="T4" fmla="*/ 56 w 56"/>
                <a:gd name="T5" fmla="*/ 152 h 152"/>
                <a:gd name="T6" fmla="*/ 56 w 56"/>
                <a:gd name="T7" fmla="*/ 0 h 152"/>
              </a:gdLst>
              <a:ahLst/>
              <a:cxnLst>
                <a:cxn ang="0">
                  <a:pos x="T0" y="T1"/>
                </a:cxn>
                <a:cxn ang="0">
                  <a:pos x="T2" y="T3"/>
                </a:cxn>
                <a:cxn ang="0">
                  <a:pos x="T4" y="T5"/>
                </a:cxn>
                <a:cxn ang="0">
                  <a:pos x="T6" y="T7"/>
                </a:cxn>
              </a:cxnLst>
              <a:rect l="0" t="0" r="r" b="b"/>
              <a:pathLst>
                <a:path w="56" h="152">
                  <a:moveTo>
                    <a:pt x="0" y="0"/>
                  </a:moveTo>
                  <a:lnTo>
                    <a:pt x="0" y="152"/>
                  </a:lnTo>
                  <a:lnTo>
                    <a:pt x="56" y="152"/>
                  </a:lnTo>
                  <a:lnTo>
                    <a:pt x="56" y="0"/>
                  </a:lnTo>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lang="zh-CN" altLang="en-US" sz="1580">
                <a:solidFill>
                  <a:prstClr val="black"/>
                </a:solidFill>
                <a:latin typeface="Calibri" panose="020F0502020204030204"/>
                <a:ea typeface="+mn-ea"/>
              </a:endParaRPr>
            </a:p>
          </p:txBody>
        </p:sp>
        <p:sp>
          <p:nvSpPr>
            <p:cNvPr id="82" name="Freeform 100"/>
            <p:cNvSpPr/>
            <p:nvPr/>
          </p:nvSpPr>
          <p:spPr bwMode="auto">
            <a:xfrm>
              <a:off x="1847850" y="5730875"/>
              <a:ext cx="377825" cy="90488"/>
            </a:xfrm>
            <a:custGeom>
              <a:avLst/>
              <a:gdLst>
                <a:gd name="T0" fmla="*/ 327 w 398"/>
                <a:gd name="T1" fmla="*/ 95 h 95"/>
                <a:gd name="T2" fmla="*/ 0 w 398"/>
                <a:gd name="T3" fmla="*/ 95 h 95"/>
                <a:gd name="T4" fmla="*/ 19 w 398"/>
                <a:gd name="T5" fmla="*/ 47 h 95"/>
                <a:gd name="T6" fmla="*/ 0 w 398"/>
                <a:gd name="T7" fmla="*/ 0 h 95"/>
                <a:gd name="T8" fmla="*/ 327 w 398"/>
                <a:gd name="T9" fmla="*/ 0 h 95"/>
                <a:gd name="T10" fmla="*/ 398 w 398"/>
                <a:gd name="T11" fmla="*/ 47 h 95"/>
                <a:gd name="T12" fmla="*/ 327 w 398"/>
                <a:gd name="T13" fmla="*/ 95 h 95"/>
              </a:gdLst>
              <a:ahLst/>
              <a:cxnLst>
                <a:cxn ang="0">
                  <a:pos x="T0" y="T1"/>
                </a:cxn>
                <a:cxn ang="0">
                  <a:pos x="T2" y="T3"/>
                </a:cxn>
                <a:cxn ang="0">
                  <a:pos x="T4" y="T5"/>
                </a:cxn>
                <a:cxn ang="0">
                  <a:pos x="T6" y="T7"/>
                </a:cxn>
                <a:cxn ang="0">
                  <a:pos x="T8" y="T9"/>
                </a:cxn>
                <a:cxn ang="0">
                  <a:pos x="T10" y="T11"/>
                </a:cxn>
                <a:cxn ang="0">
                  <a:pos x="T12" y="T13"/>
                </a:cxn>
              </a:cxnLst>
              <a:rect l="0" t="0" r="r" b="b"/>
              <a:pathLst>
                <a:path w="398" h="95">
                  <a:moveTo>
                    <a:pt x="327" y="95"/>
                  </a:moveTo>
                  <a:lnTo>
                    <a:pt x="0" y="95"/>
                  </a:lnTo>
                  <a:lnTo>
                    <a:pt x="19" y="47"/>
                  </a:lnTo>
                  <a:lnTo>
                    <a:pt x="0" y="0"/>
                  </a:lnTo>
                  <a:lnTo>
                    <a:pt x="327" y="0"/>
                  </a:lnTo>
                  <a:lnTo>
                    <a:pt x="398" y="47"/>
                  </a:lnTo>
                  <a:lnTo>
                    <a:pt x="327" y="95"/>
                  </a:lnTo>
                  <a:close/>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lang="zh-CN" altLang="en-US" sz="1580">
                <a:solidFill>
                  <a:prstClr val="black"/>
                </a:solidFill>
                <a:latin typeface="Calibri" panose="020F0502020204030204"/>
                <a:ea typeface="+mn-ea"/>
              </a:endParaRPr>
            </a:p>
          </p:txBody>
        </p:sp>
        <p:sp>
          <p:nvSpPr>
            <p:cNvPr id="83" name="Freeform 101"/>
            <p:cNvSpPr/>
            <p:nvPr/>
          </p:nvSpPr>
          <p:spPr bwMode="auto">
            <a:xfrm>
              <a:off x="1811338" y="5857875"/>
              <a:ext cx="377825" cy="88900"/>
            </a:xfrm>
            <a:custGeom>
              <a:avLst/>
              <a:gdLst>
                <a:gd name="T0" fmla="*/ 71 w 398"/>
                <a:gd name="T1" fmla="*/ 0 h 94"/>
                <a:gd name="T2" fmla="*/ 398 w 398"/>
                <a:gd name="T3" fmla="*/ 0 h 94"/>
                <a:gd name="T4" fmla="*/ 379 w 398"/>
                <a:gd name="T5" fmla="*/ 47 h 94"/>
                <a:gd name="T6" fmla="*/ 398 w 398"/>
                <a:gd name="T7" fmla="*/ 94 h 94"/>
                <a:gd name="T8" fmla="*/ 71 w 398"/>
                <a:gd name="T9" fmla="*/ 94 h 94"/>
                <a:gd name="T10" fmla="*/ 0 w 398"/>
                <a:gd name="T11" fmla="*/ 47 h 94"/>
                <a:gd name="T12" fmla="*/ 71 w 398"/>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398" h="94">
                  <a:moveTo>
                    <a:pt x="71" y="0"/>
                  </a:moveTo>
                  <a:lnTo>
                    <a:pt x="398" y="0"/>
                  </a:lnTo>
                  <a:lnTo>
                    <a:pt x="379" y="47"/>
                  </a:lnTo>
                  <a:lnTo>
                    <a:pt x="398" y="94"/>
                  </a:lnTo>
                  <a:lnTo>
                    <a:pt x="71" y="94"/>
                  </a:lnTo>
                  <a:lnTo>
                    <a:pt x="0" y="47"/>
                  </a:lnTo>
                  <a:lnTo>
                    <a:pt x="71" y="0"/>
                  </a:lnTo>
                  <a:close/>
                </a:path>
              </a:pathLst>
            </a:custGeom>
            <a:noFill/>
            <a:ln w="30163"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lIns="80296" tIns="40148" rIns="80296" bIns="40148"/>
            <a:lstStyle/>
            <a:p>
              <a:pPr eaLnBrk="1" fontAlgn="auto" hangingPunct="1">
                <a:spcBef>
                  <a:spcPts val="0"/>
                </a:spcBef>
                <a:spcAft>
                  <a:spcPts val="0"/>
                </a:spcAft>
                <a:defRPr/>
              </a:pPr>
              <a:endParaRPr lang="zh-CN" altLang="en-US" sz="1580">
                <a:solidFill>
                  <a:prstClr val="black"/>
                </a:solidFill>
                <a:latin typeface="Calibri" panose="020F0502020204030204"/>
                <a:ea typeface="+mn-ea"/>
              </a:endParaRPr>
            </a:p>
          </p:txBody>
        </p:sp>
      </p:grpSp>
      <p:sp>
        <p:nvSpPr>
          <p:cNvPr id="84" name="文本框 83"/>
          <p:cNvSpPr txBox="1"/>
          <p:nvPr/>
        </p:nvSpPr>
        <p:spPr>
          <a:xfrm>
            <a:off x="1060450" y="4151313"/>
            <a:ext cx="2468880" cy="645160"/>
          </a:xfrm>
          <a:prstGeom prst="rect">
            <a:avLst/>
          </a:prstGeom>
          <a:noFill/>
        </p:spPr>
        <p:txBody>
          <a:bodyPr wrap="none">
            <a:spAutoFit/>
          </a:bodyPr>
          <a:lstStyle/>
          <a:p>
            <a:pPr eaLnBrk="1" fontAlgn="auto" hangingPunct="1">
              <a:spcBef>
                <a:spcPts val="0"/>
              </a:spcBef>
              <a:spcAft>
                <a:spcPts val="0"/>
              </a:spcAft>
              <a:defRPr/>
            </a:pPr>
            <a:r>
              <a:rPr lang="zh-CN" altLang="en-US" sz="3600" b="1" dirty="0">
                <a:solidFill>
                  <a:schemeClr val="tx1">
                    <a:lumMod val="85000"/>
                    <a:lumOff val="15000"/>
                  </a:schemeClr>
                </a:solidFill>
                <a:latin typeface="微软雅黑" panose="020B0503020204020204" charset="-122"/>
                <a:ea typeface="微软雅黑" panose="020B0503020204020204" charset="-122"/>
              </a:rPr>
              <a:t>文学的作用</a:t>
            </a:r>
          </a:p>
        </p:txBody>
      </p:sp>
      <p:sp>
        <p:nvSpPr>
          <p:cNvPr id="85" name="文本框 84"/>
          <p:cNvSpPr txBox="1"/>
          <p:nvPr/>
        </p:nvSpPr>
        <p:spPr>
          <a:xfrm>
            <a:off x="663575" y="4965383"/>
            <a:ext cx="3806825" cy="1076325"/>
          </a:xfrm>
          <a:prstGeom prst="rect">
            <a:avLst/>
          </a:prstGeom>
          <a:noFill/>
        </p:spPr>
        <p:txBody>
          <a:bodyPr wrap="none">
            <a:spAutoFit/>
          </a:bodyPr>
          <a:lstStyle/>
          <a:p>
            <a:pPr algn="l" eaLnBrk="1" fontAlgn="auto" hangingPunct="1">
              <a:spcBef>
                <a:spcPts val="0"/>
              </a:spcBef>
              <a:spcAft>
                <a:spcPts val="0"/>
              </a:spcAft>
              <a:defRPr/>
            </a:pPr>
            <a:r>
              <a:rPr lang="zh-CN" altLang="en-US" sz="1600" dirty="0">
                <a:solidFill>
                  <a:schemeClr val="tx1">
                    <a:lumMod val="85000"/>
                    <a:lumOff val="15000"/>
                  </a:schemeClr>
                </a:solidFill>
                <a:latin typeface="微软雅黑" panose="020B0503020204020204" charset="-122"/>
                <a:ea typeface="微软雅黑" panose="020B0503020204020204" charset="-122"/>
              </a:rPr>
              <a:t>文学的作用既不是传递知识的通俗读物 , </a:t>
            </a:r>
          </a:p>
          <a:p>
            <a:pPr algn="l" eaLnBrk="1" fontAlgn="auto" hangingPunct="1">
              <a:spcBef>
                <a:spcPts val="0"/>
              </a:spcBef>
              <a:spcAft>
                <a:spcPts val="0"/>
              </a:spcAft>
              <a:defRPr/>
            </a:pPr>
            <a:r>
              <a:rPr lang="zh-CN" altLang="en-US" sz="1600" dirty="0">
                <a:solidFill>
                  <a:schemeClr val="tx1">
                    <a:lumMod val="85000"/>
                    <a:lumOff val="15000"/>
                  </a:schemeClr>
                </a:solidFill>
                <a:latin typeface="微软雅黑" panose="020B0503020204020204" charset="-122"/>
                <a:ea typeface="微软雅黑" panose="020B0503020204020204" charset="-122"/>
              </a:rPr>
              <a:t>也不是对政治 、道德教育的简单配合 , </a:t>
            </a:r>
          </a:p>
          <a:p>
            <a:pPr algn="l" eaLnBrk="1" fontAlgn="auto" hangingPunct="1">
              <a:spcBef>
                <a:spcPts val="0"/>
              </a:spcBef>
              <a:spcAft>
                <a:spcPts val="0"/>
              </a:spcAft>
              <a:defRPr/>
            </a:pPr>
            <a:r>
              <a:rPr lang="zh-CN" altLang="en-US" sz="1600" dirty="0">
                <a:solidFill>
                  <a:schemeClr val="tx1">
                    <a:lumMod val="85000"/>
                    <a:lumOff val="15000"/>
                  </a:schemeClr>
                </a:solidFill>
                <a:latin typeface="微软雅黑" panose="020B0503020204020204" charset="-122"/>
                <a:ea typeface="微软雅黑" panose="020B0503020204020204" charset="-122"/>
              </a:rPr>
              <a:t>更不是像游艺那样纯粹给人消遣和玩赏 , </a:t>
            </a:r>
          </a:p>
          <a:p>
            <a:pPr algn="l" eaLnBrk="1" fontAlgn="auto" hangingPunct="1">
              <a:spcBef>
                <a:spcPts val="0"/>
              </a:spcBef>
              <a:spcAft>
                <a:spcPts val="0"/>
              </a:spcAft>
              <a:defRPr/>
            </a:pPr>
            <a:r>
              <a:rPr lang="zh-CN" altLang="en-US" sz="1600" dirty="0">
                <a:solidFill>
                  <a:schemeClr val="tx1">
                    <a:lumMod val="85000"/>
                    <a:lumOff val="15000"/>
                  </a:schemeClr>
                </a:solidFill>
                <a:latin typeface="微软雅黑" panose="020B0503020204020204" charset="-122"/>
                <a:ea typeface="微软雅黑" panose="020B0503020204020204" charset="-122"/>
              </a:rPr>
              <a:t>它在人们精 神上所产生的综合效应 。</a:t>
            </a:r>
          </a:p>
        </p:txBody>
      </p:sp>
      <p:sp>
        <p:nvSpPr>
          <p:cNvPr id="2" name="Oval 19"/>
          <p:cNvSpPr>
            <a:spLocks noChangeArrowheads="1"/>
          </p:cNvSpPr>
          <p:nvPr/>
        </p:nvSpPr>
        <p:spPr bwMode="auto">
          <a:xfrm>
            <a:off x="10503535" y="4757738"/>
            <a:ext cx="614363" cy="614362"/>
          </a:xfrm>
          <a:prstGeom prst="ellipse">
            <a:avLst/>
          </a:prstGeom>
          <a:solidFill>
            <a:srgbClr val="F8868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eaLnBrk="1" hangingPunct="1">
              <a:lnSpc>
                <a:spcPct val="100000"/>
              </a:lnSpc>
              <a:spcBef>
                <a:spcPct val="0"/>
              </a:spcBef>
              <a:buFontTx/>
              <a:buNone/>
            </a:pPr>
            <a:endParaRPr lang="en-US" altLang="zh-CN" sz="1800">
              <a:latin typeface="Calibri" panose="020F0502020204030204" charset="0"/>
              <a:ea typeface="宋体" panose="02010600030101010101" pitchFamily="2" charset="-122"/>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lstStyle/>
          <a:p>
            <a:r>
              <a:rPr lang="zh-CN" altLang="en-US" dirty="0"/>
              <a:t>	</a:t>
            </a:r>
            <a:r>
              <a:rPr lang="en-US" altLang="zh-CN" dirty="0"/>
              <a:t>1.</a:t>
            </a:r>
            <a:r>
              <a:rPr lang="zh-CN" altLang="en-US" dirty="0">
                <a:sym typeface="+mn-ea"/>
              </a:rPr>
              <a:t>王元骧</a:t>
            </a:r>
            <a:r>
              <a:rPr lang="en-US" altLang="zh-CN" dirty="0">
                <a:sym typeface="+mn-ea"/>
              </a:rPr>
              <a:t>.</a:t>
            </a:r>
            <a:r>
              <a:rPr lang="zh-CN" altLang="en-US" dirty="0"/>
              <a:t>对于文学理论的性质和功能的思考</a:t>
            </a:r>
            <a:r>
              <a:rPr lang="en-US" altLang="zh-CN" dirty="0"/>
              <a:t>.</a:t>
            </a:r>
            <a:r>
              <a:rPr lang="zh-CN" altLang="en-US" dirty="0"/>
              <a:t>文学评论</a:t>
            </a:r>
            <a:r>
              <a:rPr lang="en-US" altLang="zh-CN" dirty="0"/>
              <a:t>.</a:t>
            </a:r>
            <a:r>
              <a:rPr lang="zh-CN" altLang="en-US" dirty="0"/>
              <a:t>2012-05-15</a:t>
            </a:r>
            <a:r>
              <a:rPr lang="en-US" altLang="zh-CN" dirty="0"/>
              <a:t>.</a:t>
            </a:r>
            <a:r>
              <a:rPr lang="zh-CN" altLang="en-US" dirty="0"/>
              <a:t>期刊</a:t>
            </a:r>
          </a:p>
          <a:p>
            <a:endParaRPr lang="zh-CN" altLang="en-US" dirty="0"/>
          </a:p>
          <a:p>
            <a:r>
              <a:rPr lang="zh-CN" altLang="en-US" dirty="0"/>
              <a:t>	</a:t>
            </a:r>
            <a:r>
              <a:rPr lang="en-US" altLang="zh-CN" dirty="0"/>
              <a:t>2.</a:t>
            </a:r>
            <a:r>
              <a:rPr lang="zh-CN" altLang="en-US" dirty="0">
                <a:sym typeface="+mn-ea"/>
              </a:rPr>
              <a:t>杨正润</a:t>
            </a:r>
            <a:r>
              <a:rPr lang="en-US" altLang="zh-CN" dirty="0">
                <a:sym typeface="+mn-ea"/>
              </a:rPr>
              <a:t>.</a:t>
            </a:r>
            <a:r>
              <a:rPr lang="zh-CN" altLang="en-US" dirty="0"/>
              <a:t>文学的“颠覆”和“抑制”——新历史主义的文学功能论和意识形态论述评</a:t>
            </a:r>
            <a:r>
              <a:rPr lang="en-US" altLang="zh-CN" dirty="0"/>
              <a:t>.</a:t>
            </a:r>
            <a:r>
              <a:rPr lang="zh-CN" altLang="en-US" dirty="0"/>
              <a:t>外国文学评论</a:t>
            </a:r>
            <a:r>
              <a:rPr lang="en-US" altLang="zh-CN" dirty="0"/>
              <a:t>.</a:t>
            </a:r>
            <a:r>
              <a:rPr lang="zh-CN" altLang="en-US" dirty="0"/>
              <a:t>1994-08-30</a:t>
            </a:r>
            <a:r>
              <a:rPr lang="en-US" altLang="zh-CN" dirty="0"/>
              <a:t>.</a:t>
            </a:r>
            <a:r>
              <a:rPr lang="zh-CN" altLang="en-US" dirty="0"/>
              <a:t>期刊</a:t>
            </a:r>
          </a:p>
          <a:p>
            <a:endParaRPr lang="zh-CN" altLang="en-US" dirty="0"/>
          </a:p>
          <a:p>
            <a:r>
              <a:rPr lang="zh-CN" altLang="en-US" dirty="0"/>
              <a:t>            </a:t>
            </a:r>
            <a:r>
              <a:rPr lang="en-US" altLang="zh-CN" dirty="0"/>
              <a:t>3.</a:t>
            </a:r>
            <a:r>
              <a:rPr lang="zh-CN" altLang="en-US" dirty="0">
                <a:sym typeface="+mn-ea"/>
              </a:rPr>
              <a:t>程水金</a:t>
            </a:r>
            <a:r>
              <a:rPr lang="en-US" altLang="zh-CN" dirty="0">
                <a:sym typeface="+mn-ea"/>
              </a:rPr>
              <a:t>.</a:t>
            </a:r>
            <a:r>
              <a:rPr lang="zh-CN" altLang="en-US" dirty="0"/>
              <a:t>“文学是什么”与“什么是文学”</a:t>
            </a:r>
            <a:r>
              <a:rPr lang="en-US" altLang="zh-CN" dirty="0"/>
              <a:t>.</a:t>
            </a:r>
            <a:r>
              <a:rPr lang="zh-CN" altLang="en-US" dirty="0"/>
              <a:t>上海大学学报(社会科学版)</a:t>
            </a:r>
            <a:r>
              <a:rPr lang="en-US" altLang="zh-CN" dirty="0"/>
              <a:t>.</a:t>
            </a:r>
            <a:r>
              <a:rPr lang="zh-CN" altLang="en-US" dirty="0"/>
              <a:t>2009-05-15	期刊</a:t>
            </a:r>
          </a:p>
        </p:txBody>
      </p:sp>
      <p:sp>
        <p:nvSpPr>
          <p:cNvPr id="4" name="文本框 3"/>
          <p:cNvSpPr txBox="1">
            <a:spLocks noChangeArrowheads="1"/>
          </p:cNvSpPr>
          <p:nvPr/>
        </p:nvSpPr>
        <p:spPr bwMode="auto">
          <a:xfrm>
            <a:off x="4829175" y="735330"/>
            <a:ext cx="203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Arial" panose="020B0604020202020204" pitchFamily="34" charset="0"/>
                <a:ea typeface="黑体" panose="02010609060101010101" pitchFamily="49" charset="-122"/>
              </a:defRPr>
            </a:lvl1pPr>
            <a:lvl2pPr marL="742950" indent="-28575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黑体" panose="02010609060101010101" pitchFamily="49" charset="-122"/>
              </a:defRPr>
            </a:lvl2pPr>
            <a:lvl3pPr marL="11430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黑体" panose="02010609060101010101" pitchFamily="49" charset="-122"/>
              </a:defRPr>
            </a:lvl9pPr>
          </a:lstStyle>
          <a:p>
            <a:pPr algn="ctr" eaLnBrk="1" hangingPunct="1">
              <a:lnSpc>
                <a:spcPct val="100000"/>
              </a:lnSpc>
              <a:spcBef>
                <a:spcPct val="0"/>
              </a:spcBef>
              <a:buFontTx/>
              <a:buNone/>
            </a:pPr>
            <a:r>
              <a:rPr lang="zh-CN" altLang="en-US" sz="1800" dirty="0">
                <a:latin typeface="微软雅黑" panose="020B0503020204020204" charset="-122"/>
                <a:ea typeface="微软雅黑" panose="020B0503020204020204" charset="-122"/>
              </a:rPr>
              <a:t>参考文献</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1"/>
          <p:cNvSpPr>
            <a:spLocks noGrp="1"/>
          </p:cNvSpPr>
          <p:nvPr>
            <p:ph type="ctrTitle"/>
          </p:nvPr>
        </p:nvSpPr>
        <p:spPr>
          <a:xfrm>
            <a:off x="1068388" y="2305050"/>
            <a:ext cx="7783512" cy="842963"/>
          </a:xfrm>
        </p:spPr>
        <p:txBody>
          <a:bodyPr/>
          <a:lstStyle/>
          <a:p>
            <a:pPr eaLnBrk="1" hangingPunct="1">
              <a:lnSpc>
                <a:spcPct val="100000"/>
              </a:lnSpc>
            </a:pPr>
            <a:r>
              <a:rPr lang="zh-CN" altLang="en-US" b="1" smtClean="0">
                <a:solidFill>
                  <a:schemeClr val="bg1"/>
                </a:solidFill>
                <a:latin typeface="叶根友毛笔行书简体"/>
                <a:ea typeface="叶根友毛笔行书简体"/>
                <a:cs typeface="叶根友毛笔行书简体"/>
              </a:rPr>
              <a:t>谢谢您的观看</a:t>
            </a:r>
          </a:p>
        </p:txBody>
      </p:sp>
      <p:sp>
        <p:nvSpPr>
          <p:cNvPr id="47107" name="副标题 2"/>
          <p:cNvSpPr>
            <a:spLocks noGrp="1"/>
          </p:cNvSpPr>
          <p:nvPr>
            <p:ph type="subTitle" idx="1"/>
          </p:nvPr>
        </p:nvSpPr>
        <p:spPr>
          <a:xfrm>
            <a:off x="1068388" y="3182938"/>
            <a:ext cx="6589712" cy="608012"/>
          </a:xfrm>
        </p:spPr>
        <p:txBody>
          <a:bodyPr/>
          <a:lstStyle/>
          <a:p>
            <a:pPr eaLnBrk="1" hangingPunct="1"/>
            <a:r>
              <a:rPr lang="en-US" altLang="zh-CN" b="1" smtClean="0">
                <a:solidFill>
                  <a:schemeClr val="bg1"/>
                </a:solidFill>
              </a:rPr>
              <a:t>THANK YOU FOR YOUR WATCH</a:t>
            </a:r>
            <a:endParaRPr lang="zh-CN" altLang="en-US" smtClean="0">
              <a:solidFill>
                <a:schemeClr val="bg1"/>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basetag"/>
  <p:tag name="KSO_WM_TEMPLATE_INDEX" val="20163671"/>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71"/>
  <p:tag name="KSO_WM_TAG_VERSION" val="1.0"/>
  <p:tag name="KSO_WM_SLIDE_ID" val="basetag20163671_17"/>
  <p:tag name="KSO_WM_SLIDE_INDEX" val="17"/>
  <p:tag name="KSO_WM_SLIDE_ITEM_CNT" val="0"/>
  <p:tag name="KSO_WM_SLIDE_TYPE" val="text"/>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71"/>
  <p:tag name="KSO_WM_TAG_VERSION" val="1.0"/>
  <p:tag name="KSO_WM_SLIDE_ID" val="basetag20163671_14"/>
  <p:tag name="KSO_WM_SLIDE_INDEX" val="14"/>
  <p:tag name="KSO_WM_SLIDE_ITEM_CNT" val="0"/>
  <p:tag name="KSO_WM_SLIDE_TYPE" val="text"/>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71"/>
  <p:tag name="KSO_WM_TAG_VERSION" val="1.0"/>
  <p:tag name="KSO_WM_SLIDE_ID" val="basetag20163671_38"/>
  <p:tag name="KSO_WM_SLIDE_INDEX" val="38"/>
  <p:tag name="KSO_WM_SLIDE_ITEM_CNT" val="0"/>
  <p:tag name="KSO_WM_SLIDE_TYPE" val="endPage"/>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basetag"/>
  <p:tag name="KSO_WM_TEMPLATE_INDEX" val="20163671"/>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71"/>
  <p:tag name="KSO_WM_TAG_VERSION" val="1.0"/>
  <p:tag name="KSO_WM_TEMPLATE_THUMBS_INDEX" val="1、4、7、8、16、17、19、6、20、22、23、25、27、36、37、38"/>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71"/>
  <p:tag name="KSO_WM_TAG_VERSION" val="1.0"/>
  <p:tag name="KSO_WM_SLIDE_ID" val="basetag20163671_1"/>
  <p:tag name="KSO_WM_SLIDE_INDEX" val="1"/>
  <p:tag name="KSO_WM_SLIDE_ITEM_CNT" val="0"/>
  <p:tag name="KSO_WM_SLIDE_TYPE" val="title"/>
  <p:tag name="KSO_WM_TEMPLATE_THUMBS_INDEX" val="1、4、7、8、16、17、19、6、20、22、23、25、27、36、37、38"/>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71"/>
  <p:tag name="KSO_WM_TAG_VERSION" val="1.0"/>
  <p:tag name="KSO_WM_SLIDE_ID" val="basetag20163671_13"/>
  <p:tag name="KSO_WM_SLIDE_INDEX" val="13"/>
  <p:tag name="KSO_WM_SLIDE_ITEM_CNT" val="0"/>
  <p:tag name="KSO_WM_SLIDE_TYPE" val="text"/>
  <p:tag name="KSO_WM_BEAUTIFY_FLAG" val="#wm#"/>
  <p:tag name="KSO_WM_SLIDE_POSITION" val="66*144"/>
  <p:tag name="KSO_WM_SLIDE_SIZE" val="828*343"/>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71"/>
  <p:tag name="KSO_WM_TAG_VERSION" val="1.0"/>
  <p:tag name="KSO_WM_SLIDE_ID" val="basetag20163671_6"/>
  <p:tag name="KSO_WM_SLIDE_INDEX" val="6"/>
  <p:tag name="KSO_WM_SLIDE_ITEM_CNT" val="0"/>
  <p:tag name="KSO_WM_SLIDE_TYPE" val="contents"/>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71"/>
  <p:tag name="KSO_WM_TAG_VERSION" val="1.0"/>
  <p:tag name="KSO_WM_SLIDE_ID" val="basetag20163671_4"/>
  <p:tag name="KSO_WM_SLIDE_INDEX" val="4"/>
  <p:tag name="KSO_WM_SLIDE_ITEM_CNT" val="0"/>
  <p:tag name="KSO_WM_SLIDE_TYPE" val="text"/>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71"/>
  <p:tag name="KSO_WM_TAG_VERSION" val="1.0"/>
  <p:tag name="KSO_WM_SLIDE_ID" val="basetag20163671_9"/>
  <p:tag name="KSO_WM_SLIDE_INDEX" val="9"/>
  <p:tag name="KSO_WM_SLIDE_ITEM_CNT" val="0"/>
  <p:tag name="KSO_WM_SLIDE_TYPE" val="text"/>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3671"/>
  <p:tag name="KSO_WM_TAG_VERSION" val="1.0"/>
  <p:tag name="KSO_WM_SLIDE_ID" val="basetag20163671_16"/>
  <p:tag name="KSO_WM_SLIDE_INDEX" val="16"/>
  <p:tag name="KSO_WM_SLIDE_ITEM_CNT" val="0"/>
  <p:tag name="KSO_WM_SLIDE_TYPE" val="text"/>
  <p:tag name="KSO_WM_BEAUTIFY_FLAG" val="#wm#"/>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345</Words>
  <Application>Microsoft Office PowerPoint</Application>
  <PresentationFormat>와이드스크린</PresentationFormat>
  <Paragraphs>58</Paragraphs>
  <Slides>9</Slides>
  <Notes>4</Notes>
  <HiddenSlides>0</HiddenSlides>
  <MMClips>0</MMClips>
  <ScaleCrop>false</ScaleCrop>
  <HeadingPairs>
    <vt:vector size="6" baseType="variant">
      <vt:variant>
        <vt:lpstr>사용한 글꼴</vt:lpstr>
      </vt:variant>
      <vt:variant>
        <vt:i4>12</vt:i4>
      </vt:variant>
      <vt:variant>
        <vt:lpstr>테마</vt:lpstr>
      </vt:variant>
      <vt:variant>
        <vt:i4>1</vt:i4>
      </vt:variant>
      <vt:variant>
        <vt:lpstr>슬라이드 제목</vt:lpstr>
      </vt:variant>
      <vt:variant>
        <vt:i4>9</vt:i4>
      </vt:variant>
    </vt:vector>
  </HeadingPairs>
  <TitlesOfParts>
    <vt:vector size="22" baseType="lpstr">
      <vt:lpstr>等线</vt:lpstr>
      <vt:lpstr>微软雅黑</vt:lpstr>
      <vt:lpstr>Open Sans Light</vt:lpstr>
      <vt:lpstr>黑体</vt:lpstr>
      <vt:lpstr>宋体</vt:lpstr>
      <vt:lpstr>幼圆</vt:lpstr>
      <vt:lpstr>굴림</vt:lpstr>
      <vt:lpstr>叶根友毛笔行书简体</vt:lpstr>
      <vt:lpstr>Arial</vt:lpstr>
      <vt:lpstr>Calibri</vt:lpstr>
      <vt:lpstr>Calibri Light</vt:lpstr>
      <vt:lpstr>Impact</vt:lpstr>
      <vt:lpstr>1_Office 主题</vt:lpstr>
      <vt:lpstr>PowerPoint 프레젠테이션</vt:lpstr>
      <vt:lpstr>PowerPoint 프레젠테이션</vt:lpstr>
      <vt:lpstr>PowerPoint 프레젠테이션</vt:lpstr>
      <vt:lpstr>文学的角色</vt:lpstr>
      <vt:lpstr>PowerPoint 프레젠테이션</vt:lpstr>
      <vt:lpstr>PowerPoint 프레젠테이션</vt:lpstr>
      <vt:lpstr>PowerPoint 프레젠테이션</vt:lpstr>
      <vt:lpstr>PowerPoint 프레젠테이션</vt:lpstr>
      <vt:lpstr>谢谢您的观看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28750</dc:creator>
  <cp:lastModifiedBy>미홍</cp:lastModifiedBy>
  <cp:revision>6</cp:revision>
  <dcterms:created xsi:type="dcterms:W3CDTF">2017-10-30T01:04:00Z</dcterms:created>
  <dcterms:modified xsi:type="dcterms:W3CDTF">2018-01-20T05:29:19Z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