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5" r:id="rId3"/>
    <p:sldId id="260" r:id="rId4"/>
    <p:sldId id="262" r:id="rId6"/>
    <p:sldId id="287" r:id="rId7"/>
    <p:sldId id="305" r:id="rId8"/>
    <p:sldId id="315" r:id="rId9"/>
    <p:sldId id="314" r:id="rId10"/>
    <p:sldId id="308" r:id="rId11"/>
    <p:sldId id="306" r:id="rId12"/>
    <p:sldId id="309" r:id="rId13"/>
    <p:sldId id="307" r:id="rId14"/>
    <p:sldId id="312" r:id="rId15"/>
    <p:sldId id="313" r:id="rId16"/>
    <p:sldId id="300" r:id="rId17"/>
    <p:sldId id="310" r:id="rId18"/>
    <p:sldId id="302" r:id="rId19"/>
    <p:sldId id="303" r:id="rId20"/>
    <p:sldId id="311" r:id="rId21"/>
    <p:sldId id="301" r:id="rId2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  <p:cmAuthor id="1483810881" name="WPS_1679281038" initials="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2" Type="http://schemas.openxmlformats.org/officeDocument/2006/relationships/tags" Target="../tags/tag17.xml"/><Relationship Id="rId21" Type="http://schemas.openxmlformats.org/officeDocument/2006/relationships/tags" Target="../tags/tag16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image" Target="../media/image4.png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image" Target="../media/image3.png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image" Target="../media/image11.png"/><Relationship Id="rId6" Type="http://schemas.openxmlformats.org/officeDocument/2006/relationships/tags" Target="../tags/tag83.xml"/><Relationship Id="rId5" Type="http://schemas.openxmlformats.org/officeDocument/2006/relationships/image" Target="../media/image6.png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2" Type="http://schemas.openxmlformats.org/officeDocument/2006/relationships/tags" Target="../tags/tag96.xml"/><Relationship Id="rId21" Type="http://schemas.openxmlformats.org/officeDocument/2006/relationships/tags" Target="../tags/tag95.xml"/><Relationship Id="rId20" Type="http://schemas.openxmlformats.org/officeDocument/2006/relationships/tags" Target="../tags/tag94.xml"/><Relationship Id="rId2" Type="http://schemas.openxmlformats.org/officeDocument/2006/relationships/tags" Target="../tags/tag80.xml"/><Relationship Id="rId19" Type="http://schemas.openxmlformats.org/officeDocument/2006/relationships/tags" Target="../tags/tag93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7.xml"/><Relationship Id="rId7" Type="http://schemas.openxmlformats.org/officeDocument/2006/relationships/image" Target="../media/image6.png"/><Relationship Id="rId6" Type="http://schemas.openxmlformats.org/officeDocument/2006/relationships/tags" Target="../tags/tag26.xml"/><Relationship Id="rId5" Type="http://schemas.openxmlformats.org/officeDocument/2006/relationships/image" Target="../media/image5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image" Target="../media/image3.png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38.xml"/><Relationship Id="rId7" Type="http://schemas.openxmlformats.org/officeDocument/2006/relationships/image" Target="../media/image7.png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3" Type="http://schemas.openxmlformats.org/officeDocument/2006/relationships/tags" Target="../tags/tag49.xml"/><Relationship Id="rId22" Type="http://schemas.openxmlformats.org/officeDocument/2006/relationships/tags" Target="../tags/tag48.xml"/><Relationship Id="rId21" Type="http://schemas.openxmlformats.org/officeDocument/2006/relationships/tags" Target="../tags/tag47.xml"/><Relationship Id="rId20" Type="http://schemas.openxmlformats.org/officeDocument/2006/relationships/tags" Target="../tags/tag46.xml"/><Relationship Id="rId2" Type="http://schemas.openxmlformats.org/officeDocument/2006/relationships/tags" Target="../tags/tag33.xml"/><Relationship Id="rId19" Type="http://schemas.openxmlformats.org/officeDocument/2006/relationships/tags" Target="../tags/tag45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image" Target="../media/image10.png"/><Relationship Id="rId14" Type="http://schemas.openxmlformats.org/officeDocument/2006/relationships/tags" Target="../tags/tag41.xml"/><Relationship Id="rId13" Type="http://schemas.openxmlformats.org/officeDocument/2006/relationships/image" Target="../media/image9.png"/><Relationship Id="rId12" Type="http://schemas.openxmlformats.org/officeDocument/2006/relationships/tags" Target="../tags/tag40.xml"/><Relationship Id="rId11" Type="http://schemas.openxmlformats.org/officeDocument/2006/relationships/image" Target="../media/image2.png"/><Relationship Id="rId10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355600"/>
            <a:ext cx="12192000" cy="6146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图形 7"/>
          <p:cNvSpPr/>
          <p:nvPr userDrawn="1">
            <p:custDataLst>
              <p:tags r:id="rId4"/>
            </p:custDataLst>
          </p:nvPr>
        </p:nvSpPr>
        <p:spPr>
          <a:xfrm>
            <a:off x="838200" y="4654992"/>
            <a:ext cx="3086528" cy="525191"/>
          </a:xfrm>
          <a:custGeom>
            <a:avLst/>
            <a:gdLst>
              <a:gd name="connsiteX0" fmla="*/ 261745 w 5139298"/>
              <a:gd name="connsiteY0" fmla="*/ 871507 h 874482"/>
              <a:gd name="connsiteX1" fmla="*/ 329735 w 5139298"/>
              <a:gd name="connsiteY1" fmla="*/ 859969 h 874482"/>
              <a:gd name="connsiteX2" fmla="*/ 513925 w 5139298"/>
              <a:gd name="connsiteY2" fmla="*/ 843075 h 874482"/>
              <a:gd name="connsiteX3" fmla="*/ 542357 w 5139298"/>
              <a:gd name="connsiteY3" fmla="*/ 843075 h 874482"/>
              <a:gd name="connsiteX4" fmla="*/ 862528 w 5139298"/>
              <a:gd name="connsiteY4" fmla="*/ 843075 h 874482"/>
              <a:gd name="connsiteX5" fmla="*/ 1012518 w 5139298"/>
              <a:gd name="connsiteY5" fmla="*/ 854612 h 874482"/>
              <a:gd name="connsiteX6" fmla="*/ 1106056 w 5139298"/>
              <a:gd name="connsiteY6" fmla="*/ 851728 h 874482"/>
              <a:gd name="connsiteX7" fmla="*/ 1256045 w 5139298"/>
              <a:gd name="connsiteY7" fmla="*/ 854612 h 874482"/>
              <a:gd name="connsiteX8" fmla="*/ 1394910 w 5139298"/>
              <a:gd name="connsiteY8" fmla="*/ 843075 h 874482"/>
              <a:gd name="connsiteX9" fmla="*/ 1460015 w 5139298"/>
              <a:gd name="connsiteY9" fmla="*/ 843075 h 874482"/>
              <a:gd name="connsiteX10" fmla="*/ 1584457 w 5139298"/>
              <a:gd name="connsiteY10" fmla="*/ 837306 h 874482"/>
              <a:gd name="connsiteX11" fmla="*/ 1624015 w 5139298"/>
              <a:gd name="connsiteY11" fmla="*/ 826180 h 874482"/>
              <a:gd name="connsiteX12" fmla="*/ 1570035 w 5139298"/>
              <a:gd name="connsiteY12" fmla="*/ 826180 h 874482"/>
              <a:gd name="connsiteX13" fmla="*/ 918568 w 5139298"/>
              <a:gd name="connsiteY13" fmla="*/ 803517 h 874482"/>
              <a:gd name="connsiteX14" fmla="*/ 581503 w 5139298"/>
              <a:gd name="connsiteY14" fmla="*/ 797748 h 874482"/>
              <a:gd name="connsiteX15" fmla="*/ 462418 w 5139298"/>
              <a:gd name="connsiteY15" fmla="*/ 803517 h 874482"/>
              <a:gd name="connsiteX16" fmla="*/ 196227 w 5139298"/>
              <a:gd name="connsiteY16" fmla="*/ 815055 h 874482"/>
              <a:gd name="connsiteX17" fmla="*/ 122468 w 5139298"/>
              <a:gd name="connsiteY17" fmla="*/ 831949 h 874482"/>
              <a:gd name="connsiteX18" fmla="*/ 145132 w 5139298"/>
              <a:gd name="connsiteY18" fmla="*/ 837718 h 874482"/>
              <a:gd name="connsiteX19" fmla="*/ 326438 w 5139298"/>
              <a:gd name="connsiteY19" fmla="*/ 826592 h 874482"/>
              <a:gd name="connsiteX20" fmla="*/ 465302 w 5139298"/>
              <a:gd name="connsiteY20" fmla="*/ 820824 h 874482"/>
              <a:gd name="connsiteX21" fmla="*/ 405966 w 5139298"/>
              <a:gd name="connsiteY21" fmla="*/ 832361 h 874482"/>
              <a:gd name="connsiteX22" fmla="*/ 261745 w 5139298"/>
              <a:gd name="connsiteY22" fmla="*/ 849256 h 874482"/>
              <a:gd name="connsiteX23" fmla="*/ 236197 w 5139298"/>
              <a:gd name="connsiteY23" fmla="*/ 871919 h 874482"/>
              <a:gd name="connsiteX24" fmla="*/ 261745 w 5139298"/>
              <a:gd name="connsiteY24" fmla="*/ 871919 h 874482"/>
              <a:gd name="connsiteX25" fmla="*/ 261745 w 5139298"/>
              <a:gd name="connsiteY25" fmla="*/ 871919 h 874482"/>
              <a:gd name="connsiteX26" fmla="*/ 3914657 w 5139298"/>
              <a:gd name="connsiteY26" fmla="*/ 28020 h 874482"/>
              <a:gd name="connsiteX27" fmla="*/ 3897762 w 5139298"/>
              <a:gd name="connsiteY27" fmla="*/ 28020 h 874482"/>
              <a:gd name="connsiteX28" fmla="*/ 3914657 w 5139298"/>
              <a:gd name="connsiteY28" fmla="*/ 28020 h 874482"/>
              <a:gd name="connsiteX29" fmla="*/ 3914657 w 5139298"/>
              <a:gd name="connsiteY29" fmla="*/ 28020 h 874482"/>
              <a:gd name="connsiteX30" fmla="*/ 3937320 w 5139298"/>
              <a:gd name="connsiteY30" fmla="*/ 28020 h 874482"/>
              <a:gd name="connsiteX31" fmla="*/ 3920425 w 5139298"/>
              <a:gd name="connsiteY31" fmla="*/ 25136 h 874482"/>
              <a:gd name="connsiteX32" fmla="*/ 3937320 w 5139298"/>
              <a:gd name="connsiteY32" fmla="*/ 28020 h 874482"/>
              <a:gd name="connsiteX33" fmla="*/ 3937320 w 5139298"/>
              <a:gd name="connsiteY33" fmla="*/ 28020 h 874482"/>
              <a:gd name="connsiteX34" fmla="*/ 2181944 w 5139298"/>
              <a:gd name="connsiteY34" fmla="*/ 645286 h 874482"/>
              <a:gd name="connsiteX35" fmla="*/ 2128377 w 5139298"/>
              <a:gd name="connsiteY35" fmla="*/ 645286 h 874482"/>
              <a:gd name="connsiteX36" fmla="*/ 2179472 w 5139298"/>
              <a:gd name="connsiteY36" fmla="*/ 645286 h 874482"/>
              <a:gd name="connsiteX37" fmla="*/ 2182356 w 5139298"/>
              <a:gd name="connsiteY37" fmla="*/ 645286 h 874482"/>
              <a:gd name="connsiteX38" fmla="*/ 2182356 w 5139298"/>
              <a:gd name="connsiteY38" fmla="*/ 645286 h 874482"/>
              <a:gd name="connsiteX39" fmla="*/ 1961080 w 5139298"/>
              <a:gd name="connsiteY39" fmla="*/ 651055 h 874482"/>
              <a:gd name="connsiteX40" fmla="*/ 1867542 w 5139298"/>
              <a:gd name="connsiteY40" fmla="*/ 645286 h 874482"/>
              <a:gd name="connsiteX41" fmla="*/ 1841995 w 5139298"/>
              <a:gd name="connsiteY41" fmla="*/ 651055 h 874482"/>
              <a:gd name="connsiteX42" fmla="*/ 1932648 w 5139298"/>
              <a:gd name="connsiteY42" fmla="*/ 651055 h 874482"/>
              <a:gd name="connsiteX43" fmla="*/ 1961080 w 5139298"/>
              <a:gd name="connsiteY43" fmla="*/ 651055 h 874482"/>
              <a:gd name="connsiteX44" fmla="*/ 1961080 w 5139298"/>
              <a:gd name="connsiteY44" fmla="*/ 651055 h 874482"/>
              <a:gd name="connsiteX45" fmla="*/ 2017532 w 5139298"/>
              <a:gd name="connsiteY45" fmla="*/ 651055 h 874482"/>
              <a:gd name="connsiteX46" fmla="*/ 1975090 w 5139298"/>
              <a:gd name="connsiteY46" fmla="*/ 651055 h 874482"/>
              <a:gd name="connsiteX47" fmla="*/ 2017532 w 5139298"/>
              <a:gd name="connsiteY47" fmla="*/ 651055 h 874482"/>
              <a:gd name="connsiteX48" fmla="*/ 2017532 w 5139298"/>
              <a:gd name="connsiteY48" fmla="*/ 651055 h 874482"/>
              <a:gd name="connsiteX49" fmla="*/ 2045965 w 5139298"/>
              <a:gd name="connsiteY49" fmla="*/ 651055 h 874482"/>
              <a:gd name="connsiteX50" fmla="*/ 2043080 w 5139298"/>
              <a:gd name="connsiteY50" fmla="*/ 639929 h 874482"/>
              <a:gd name="connsiteX51" fmla="*/ 2043080 w 5139298"/>
              <a:gd name="connsiteY51" fmla="*/ 651055 h 874482"/>
              <a:gd name="connsiteX52" fmla="*/ 2045965 w 5139298"/>
              <a:gd name="connsiteY52" fmla="*/ 651055 h 874482"/>
              <a:gd name="connsiteX53" fmla="*/ 2045965 w 5139298"/>
              <a:gd name="connsiteY53" fmla="*/ 651055 h 874482"/>
              <a:gd name="connsiteX54" fmla="*/ 2108186 w 5139298"/>
              <a:gd name="connsiteY54" fmla="*/ 651055 h 874482"/>
              <a:gd name="connsiteX55" fmla="*/ 2099532 w 5139298"/>
              <a:gd name="connsiteY55" fmla="*/ 639929 h 874482"/>
              <a:gd name="connsiteX56" fmla="*/ 2073985 w 5139298"/>
              <a:gd name="connsiteY56" fmla="*/ 648582 h 874482"/>
              <a:gd name="connsiteX57" fmla="*/ 2102417 w 5139298"/>
              <a:gd name="connsiteY57" fmla="*/ 648582 h 874482"/>
              <a:gd name="connsiteX58" fmla="*/ 2108186 w 5139298"/>
              <a:gd name="connsiteY58" fmla="*/ 651467 h 874482"/>
              <a:gd name="connsiteX59" fmla="*/ 2108186 w 5139298"/>
              <a:gd name="connsiteY59" fmla="*/ 651467 h 874482"/>
              <a:gd name="connsiteX60" fmla="*/ 2244165 w 5139298"/>
              <a:gd name="connsiteY60" fmla="*/ 651055 h 874482"/>
              <a:gd name="connsiteX61" fmla="*/ 2235512 w 5139298"/>
              <a:gd name="connsiteY61" fmla="*/ 639929 h 874482"/>
              <a:gd name="connsiteX62" fmla="*/ 2195954 w 5139298"/>
              <a:gd name="connsiteY62" fmla="*/ 645698 h 874482"/>
              <a:gd name="connsiteX63" fmla="*/ 2238397 w 5139298"/>
              <a:gd name="connsiteY63" fmla="*/ 651467 h 874482"/>
              <a:gd name="connsiteX64" fmla="*/ 2244165 w 5139298"/>
              <a:gd name="connsiteY64" fmla="*/ 651467 h 874482"/>
              <a:gd name="connsiteX65" fmla="*/ 2244165 w 5139298"/>
              <a:gd name="connsiteY65" fmla="*/ 651467 h 874482"/>
              <a:gd name="connsiteX66" fmla="*/ 2413934 w 5139298"/>
              <a:gd name="connsiteY66" fmla="*/ 651055 h 874482"/>
              <a:gd name="connsiteX67" fmla="*/ 2397040 w 5139298"/>
              <a:gd name="connsiteY67" fmla="*/ 645286 h 874482"/>
              <a:gd name="connsiteX68" fmla="*/ 2413934 w 5139298"/>
              <a:gd name="connsiteY68" fmla="*/ 651055 h 874482"/>
              <a:gd name="connsiteX69" fmla="*/ 2413934 w 5139298"/>
              <a:gd name="connsiteY69" fmla="*/ 651055 h 874482"/>
              <a:gd name="connsiteX70" fmla="*/ 1547372 w 5139298"/>
              <a:gd name="connsiteY70" fmla="*/ 656824 h 874482"/>
              <a:gd name="connsiteX71" fmla="*/ 1643794 w 5139298"/>
              <a:gd name="connsiteY71" fmla="*/ 645698 h 874482"/>
              <a:gd name="connsiteX72" fmla="*/ 1465372 w 5139298"/>
              <a:gd name="connsiteY72" fmla="*/ 645698 h 874482"/>
              <a:gd name="connsiteX73" fmla="*/ 1368950 w 5139298"/>
              <a:gd name="connsiteY73" fmla="*/ 645698 h 874482"/>
              <a:gd name="connsiteX74" fmla="*/ 1368950 w 5139298"/>
              <a:gd name="connsiteY74" fmla="*/ 656824 h 874482"/>
              <a:gd name="connsiteX75" fmla="*/ 1482266 w 5139298"/>
              <a:gd name="connsiteY75" fmla="*/ 651055 h 874482"/>
              <a:gd name="connsiteX76" fmla="*/ 1547372 w 5139298"/>
              <a:gd name="connsiteY76" fmla="*/ 656824 h 874482"/>
              <a:gd name="connsiteX77" fmla="*/ 1547372 w 5139298"/>
              <a:gd name="connsiteY77" fmla="*/ 656824 h 874482"/>
              <a:gd name="connsiteX78" fmla="*/ 1762467 w 5139298"/>
              <a:gd name="connsiteY78" fmla="*/ 656824 h 874482"/>
              <a:gd name="connsiteX79" fmla="*/ 1810678 w 5139298"/>
              <a:gd name="connsiteY79" fmla="*/ 645698 h 874482"/>
              <a:gd name="connsiteX80" fmla="*/ 1706015 w 5139298"/>
              <a:gd name="connsiteY80" fmla="*/ 645698 h 874482"/>
              <a:gd name="connsiteX81" fmla="*/ 1694889 w 5139298"/>
              <a:gd name="connsiteY81" fmla="*/ 651467 h 874482"/>
              <a:gd name="connsiteX82" fmla="*/ 1748457 w 5139298"/>
              <a:gd name="connsiteY82" fmla="*/ 651467 h 874482"/>
              <a:gd name="connsiteX83" fmla="*/ 1762467 w 5139298"/>
              <a:gd name="connsiteY83" fmla="*/ 657236 h 874482"/>
              <a:gd name="connsiteX84" fmla="*/ 1762467 w 5139298"/>
              <a:gd name="connsiteY84" fmla="*/ 657236 h 874482"/>
              <a:gd name="connsiteX85" fmla="*/ 4582606 w 5139298"/>
              <a:gd name="connsiteY85" fmla="*/ 656824 h 874482"/>
              <a:gd name="connsiteX86" fmla="*/ 4565712 w 5139298"/>
              <a:gd name="connsiteY86" fmla="*/ 653939 h 874482"/>
              <a:gd name="connsiteX87" fmla="*/ 4582606 w 5139298"/>
              <a:gd name="connsiteY87" fmla="*/ 656824 h 874482"/>
              <a:gd name="connsiteX88" fmla="*/ 4582606 w 5139298"/>
              <a:gd name="connsiteY88" fmla="*/ 656824 h 874482"/>
              <a:gd name="connsiteX89" fmla="*/ 4486184 w 5139298"/>
              <a:gd name="connsiteY89" fmla="*/ 662593 h 874482"/>
              <a:gd name="connsiteX90" fmla="*/ 4469289 w 5139298"/>
              <a:gd name="connsiteY90" fmla="*/ 659708 h 874482"/>
              <a:gd name="connsiteX91" fmla="*/ 4486184 w 5139298"/>
              <a:gd name="connsiteY91" fmla="*/ 662593 h 874482"/>
              <a:gd name="connsiteX92" fmla="*/ 4486184 w 5139298"/>
              <a:gd name="connsiteY92" fmla="*/ 662593 h 874482"/>
              <a:gd name="connsiteX93" fmla="*/ 4412425 w 5139298"/>
              <a:gd name="connsiteY93" fmla="*/ 673718 h 874482"/>
              <a:gd name="connsiteX94" fmla="*/ 4364214 w 5139298"/>
              <a:gd name="connsiteY94" fmla="*/ 667949 h 874482"/>
              <a:gd name="connsiteX95" fmla="*/ 4395531 w 5139298"/>
              <a:gd name="connsiteY95" fmla="*/ 670834 h 874482"/>
              <a:gd name="connsiteX96" fmla="*/ 4412425 w 5139298"/>
              <a:gd name="connsiteY96" fmla="*/ 673718 h 874482"/>
              <a:gd name="connsiteX97" fmla="*/ 4412425 w 5139298"/>
              <a:gd name="connsiteY97" fmla="*/ 673718 h 874482"/>
              <a:gd name="connsiteX98" fmla="*/ 4423963 w 5139298"/>
              <a:gd name="connsiteY98" fmla="*/ 673718 h 874482"/>
              <a:gd name="connsiteX99" fmla="*/ 4426847 w 5139298"/>
              <a:gd name="connsiteY99" fmla="*/ 656824 h 874482"/>
              <a:gd name="connsiteX100" fmla="*/ 4418194 w 5139298"/>
              <a:gd name="connsiteY100" fmla="*/ 670834 h 874482"/>
              <a:gd name="connsiteX101" fmla="*/ 4423963 w 5139298"/>
              <a:gd name="connsiteY101" fmla="*/ 673718 h 874482"/>
              <a:gd name="connsiteX102" fmla="*/ 4423963 w 5139298"/>
              <a:gd name="connsiteY102" fmla="*/ 673718 h 874482"/>
              <a:gd name="connsiteX103" fmla="*/ 4372868 w 5139298"/>
              <a:gd name="connsiteY103" fmla="*/ 679487 h 874482"/>
              <a:gd name="connsiteX104" fmla="*/ 4333310 w 5139298"/>
              <a:gd name="connsiteY104" fmla="*/ 679487 h 874482"/>
              <a:gd name="connsiteX105" fmla="*/ 4372868 w 5139298"/>
              <a:gd name="connsiteY105" fmla="*/ 679487 h 874482"/>
              <a:gd name="connsiteX106" fmla="*/ 4372868 w 5139298"/>
              <a:gd name="connsiteY106" fmla="*/ 679487 h 874482"/>
              <a:gd name="connsiteX107" fmla="*/ 4259551 w 5139298"/>
              <a:gd name="connsiteY107" fmla="*/ 685256 h 874482"/>
              <a:gd name="connsiteX108" fmla="*/ 4236888 w 5139298"/>
              <a:gd name="connsiteY108" fmla="*/ 685256 h 874482"/>
              <a:gd name="connsiteX109" fmla="*/ 4259551 w 5139298"/>
              <a:gd name="connsiteY109" fmla="*/ 685256 h 874482"/>
              <a:gd name="connsiteX110" fmla="*/ 4259551 w 5139298"/>
              <a:gd name="connsiteY110" fmla="*/ 685256 h 874482"/>
              <a:gd name="connsiteX111" fmla="*/ 4310646 w 5139298"/>
              <a:gd name="connsiteY111" fmla="*/ 685256 h 874482"/>
              <a:gd name="connsiteX112" fmla="*/ 4310646 w 5139298"/>
              <a:gd name="connsiteY112" fmla="*/ 662593 h 874482"/>
              <a:gd name="connsiteX113" fmla="*/ 4299521 w 5139298"/>
              <a:gd name="connsiteY113" fmla="*/ 673718 h 874482"/>
              <a:gd name="connsiteX114" fmla="*/ 4273973 w 5139298"/>
              <a:gd name="connsiteY114" fmla="*/ 673718 h 874482"/>
              <a:gd name="connsiteX115" fmla="*/ 4310646 w 5139298"/>
              <a:gd name="connsiteY115" fmla="*/ 685256 h 874482"/>
              <a:gd name="connsiteX116" fmla="*/ 4310646 w 5139298"/>
              <a:gd name="connsiteY116" fmla="*/ 685256 h 874482"/>
              <a:gd name="connsiteX117" fmla="*/ 1111000 w 5139298"/>
              <a:gd name="connsiteY117" fmla="*/ 691025 h 874482"/>
              <a:gd name="connsiteX118" fmla="*/ 1099463 w 5139298"/>
              <a:gd name="connsiteY118" fmla="*/ 691025 h 874482"/>
              <a:gd name="connsiteX119" fmla="*/ 1111000 w 5139298"/>
              <a:gd name="connsiteY119" fmla="*/ 691025 h 874482"/>
              <a:gd name="connsiteX120" fmla="*/ 1111000 w 5139298"/>
              <a:gd name="connsiteY120" fmla="*/ 691025 h 874482"/>
              <a:gd name="connsiteX121" fmla="*/ 2107774 w 5139298"/>
              <a:gd name="connsiteY121" fmla="*/ 696793 h 874482"/>
              <a:gd name="connsiteX122" fmla="*/ 2096236 w 5139298"/>
              <a:gd name="connsiteY122" fmla="*/ 696793 h 874482"/>
              <a:gd name="connsiteX123" fmla="*/ 2107774 w 5139298"/>
              <a:gd name="connsiteY123" fmla="*/ 696793 h 874482"/>
              <a:gd name="connsiteX124" fmla="*/ 2107774 w 5139298"/>
              <a:gd name="connsiteY124" fmla="*/ 696793 h 874482"/>
              <a:gd name="connsiteX125" fmla="*/ 2753472 w 5139298"/>
              <a:gd name="connsiteY125" fmla="*/ 696793 h 874482"/>
              <a:gd name="connsiteX126" fmla="*/ 2736577 w 5139298"/>
              <a:gd name="connsiteY126" fmla="*/ 693909 h 874482"/>
              <a:gd name="connsiteX127" fmla="*/ 2753472 w 5139298"/>
              <a:gd name="connsiteY127" fmla="*/ 696793 h 874482"/>
              <a:gd name="connsiteX128" fmla="*/ 2753472 w 5139298"/>
              <a:gd name="connsiteY128" fmla="*/ 696793 h 874482"/>
              <a:gd name="connsiteX129" fmla="*/ 3172536 w 5139298"/>
              <a:gd name="connsiteY129" fmla="*/ 696793 h 874482"/>
              <a:gd name="connsiteX130" fmla="*/ 3158527 w 5139298"/>
              <a:gd name="connsiteY130" fmla="*/ 691025 h 874482"/>
              <a:gd name="connsiteX131" fmla="*/ 3172536 w 5139298"/>
              <a:gd name="connsiteY131" fmla="*/ 696793 h 874482"/>
              <a:gd name="connsiteX132" fmla="*/ 3172536 w 5139298"/>
              <a:gd name="connsiteY132" fmla="*/ 696793 h 874482"/>
              <a:gd name="connsiteX133" fmla="*/ 3280084 w 5139298"/>
              <a:gd name="connsiteY133" fmla="*/ 696793 h 874482"/>
              <a:gd name="connsiteX134" fmla="*/ 3226517 w 5139298"/>
              <a:gd name="connsiteY134" fmla="*/ 696793 h 874482"/>
              <a:gd name="connsiteX135" fmla="*/ 3277612 w 5139298"/>
              <a:gd name="connsiteY135" fmla="*/ 696793 h 874482"/>
              <a:gd name="connsiteX136" fmla="*/ 3280496 w 5139298"/>
              <a:gd name="connsiteY136" fmla="*/ 696793 h 874482"/>
              <a:gd name="connsiteX137" fmla="*/ 3280496 w 5139298"/>
              <a:gd name="connsiteY137" fmla="*/ 696793 h 874482"/>
              <a:gd name="connsiteX138" fmla="*/ 4055993 w 5139298"/>
              <a:gd name="connsiteY138" fmla="*/ 696793 h 874482"/>
              <a:gd name="connsiteX139" fmla="*/ 4027561 w 5139298"/>
              <a:gd name="connsiteY139" fmla="*/ 685256 h 874482"/>
              <a:gd name="connsiteX140" fmla="*/ 3988003 w 5139298"/>
              <a:gd name="connsiteY140" fmla="*/ 693909 h 874482"/>
              <a:gd name="connsiteX141" fmla="*/ 4013551 w 5139298"/>
              <a:gd name="connsiteY141" fmla="*/ 696793 h 874482"/>
              <a:gd name="connsiteX142" fmla="*/ 4055993 w 5139298"/>
              <a:gd name="connsiteY142" fmla="*/ 696793 h 874482"/>
              <a:gd name="connsiteX143" fmla="*/ 4055993 w 5139298"/>
              <a:gd name="connsiteY143" fmla="*/ 696793 h 874482"/>
              <a:gd name="connsiteX144" fmla="*/ 4107089 w 5139298"/>
              <a:gd name="connsiteY144" fmla="*/ 696793 h 874482"/>
              <a:gd name="connsiteX145" fmla="*/ 4118214 w 5139298"/>
              <a:gd name="connsiteY145" fmla="*/ 685256 h 874482"/>
              <a:gd name="connsiteX146" fmla="*/ 4200214 w 5139298"/>
              <a:gd name="connsiteY146" fmla="*/ 685256 h 874482"/>
              <a:gd name="connsiteX147" fmla="*/ 4180435 w 5139298"/>
              <a:gd name="connsiteY147" fmla="*/ 679487 h 874482"/>
              <a:gd name="connsiteX148" fmla="*/ 4160657 w 5139298"/>
              <a:gd name="connsiteY148" fmla="*/ 679487 h 874482"/>
              <a:gd name="connsiteX149" fmla="*/ 4095551 w 5139298"/>
              <a:gd name="connsiteY149" fmla="*/ 693497 h 874482"/>
              <a:gd name="connsiteX150" fmla="*/ 4107089 w 5139298"/>
              <a:gd name="connsiteY150" fmla="*/ 696381 h 874482"/>
              <a:gd name="connsiteX151" fmla="*/ 4107089 w 5139298"/>
              <a:gd name="connsiteY151" fmla="*/ 696381 h 874482"/>
              <a:gd name="connsiteX152" fmla="*/ 1603824 w 5139298"/>
              <a:gd name="connsiteY152" fmla="*/ 702562 h 874482"/>
              <a:gd name="connsiteX153" fmla="*/ 1564266 w 5139298"/>
              <a:gd name="connsiteY153" fmla="*/ 702562 h 874482"/>
              <a:gd name="connsiteX154" fmla="*/ 1603824 w 5139298"/>
              <a:gd name="connsiteY154" fmla="*/ 702562 h 874482"/>
              <a:gd name="connsiteX155" fmla="*/ 1603824 w 5139298"/>
              <a:gd name="connsiteY155" fmla="*/ 702562 h 874482"/>
              <a:gd name="connsiteX156" fmla="*/ 1728266 w 5139298"/>
              <a:gd name="connsiteY156" fmla="*/ 702562 h 874482"/>
              <a:gd name="connsiteX157" fmla="*/ 1699834 w 5139298"/>
              <a:gd name="connsiteY157" fmla="*/ 702562 h 874482"/>
              <a:gd name="connsiteX158" fmla="*/ 1728266 w 5139298"/>
              <a:gd name="connsiteY158" fmla="*/ 702562 h 874482"/>
              <a:gd name="connsiteX159" fmla="*/ 1728266 w 5139298"/>
              <a:gd name="connsiteY159" fmla="*/ 702562 h 874482"/>
              <a:gd name="connsiteX160" fmla="*/ 2017120 w 5139298"/>
              <a:gd name="connsiteY160" fmla="*/ 702562 h 874482"/>
              <a:gd name="connsiteX161" fmla="*/ 2003110 w 5139298"/>
              <a:gd name="connsiteY161" fmla="*/ 696793 h 874482"/>
              <a:gd name="connsiteX162" fmla="*/ 2017120 w 5139298"/>
              <a:gd name="connsiteY162" fmla="*/ 702562 h 874482"/>
              <a:gd name="connsiteX163" fmla="*/ 2017120 w 5139298"/>
              <a:gd name="connsiteY163" fmla="*/ 702562 h 874482"/>
              <a:gd name="connsiteX164" fmla="*/ 2396628 w 5139298"/>
              <a:gd name="connsiteY164" fmla="*/ 702562 h 874482"/>
              <a:gd name="connsiteX165" fmla="*/ 2362839 w 5139298"/>
              <a:gd name="connsiteY165" fmla="*/ 702562 h 874482"/>
              <a:gd name="connsiteX166" fmla="*/ 2394155 w 5139298"/>
              <a:gd name="connsiteY166" fmla="*/ 702562 h 874482"/>
              <a:gd name="connsiteX167" fmla="*/ 2397040 w 5139298"/>
              <a:gd name="connsiteY167" fmla="*/ 702562 h 874482"/>
              <a:gd name="connsiteX168" fmla="*/ 2397040 w 5139298"/>
              <a:gd name="connsiteY168" fmla="*/ 702562 h 874482"/>
              <a:gd name="connsiteX169" fmla="*/ 3449853 w 5139298"/>
              <a:gd name="connsiteY169" fmla="*/ 702562 h 874482"/>
              <a:gd name="connsiteX170" fmla="*/ 3432958 w 5139298"/>
              <a:gd name="connsiteY170" fmla="*/ 702562 h 874482"/>
              <a:gd name="connsiteX171" fmla="*/ 3449853 w 5139298"/>
              <a:gd name="connsiteY171" fmla="*/ 702562 h 874482"/>
              <a:gd name="connsiteX172" fmla="*/ 3449853 w 5139298"/>
              <a:gd name="connsiteY172" fmla="*/ 702562 h 874482"/>
              <a:gd name="connsiteX173" fmla="*/ 1348759 w 5139298"/>
              <a:gd name="connsiteY173" fmla="*/ 708331 h 874482"/>
              <a:gd name="connsiteX174" fmla="*/ 1331864 w 5139298"/>
              <a:gd name="connsiteY174" fmla="*/ 702562 h 874482"/>
              <a:gd name="connsiteX175" fmla="*/ 1348759 w 5139298"/>
              <a:gd name="connsiteY175" fmla="*/ 708331 h 874482"/>
              <a:gd name="connsiteX176" fmla="*/ 1348759 w 5139298"/>
              <a:gd name="connsiteY176" fmla="*/ 708331 h 874482"/>
              <a:gd name="connsiteX177" fmla="*/ 2776135 w 5139298"/>
              <a:gd name="connsiteY177" fmla="*/ 708331 h 874482"/>
              <a:gd name="connsiteX178" fmla="*/ 2722567 w 5139298"/>
              <a:gd name="connsiteY178" fmla="*/ 708331 h 874482"/>
              <a:gd name="connsiteX179" fmla="*/ 2773662 w 5139298"/>
              <a:gd name="connsiteY179" fmla="*/ 708331 h 874482"/>
              <a:gd name="connsiteX180" fmla="*/ 2776547 w 5139298"/>
              <a:gd name="connsiteY180" fmla="*/ 708331 h 874482"/>
              <a:gd name="connsiteX181" fmla="*/ 2776547 w 5139298"/>
              <a:gd name="connsiteY181" fmla="*/ 708331 h 874482"/>
              <a:gd name="connsiteX182" fmla="*/ 2968567 w 5139298"/>
              <a:gd name="connsiteY182" fmla="*/ 708331 h 874482"/>
              <a:gd name="connsiteX183" fmla="*/ 2959914 w 5139298"/>
              <a:gd name="connsiteY183" fmla="*/ 696793 h 874482"/>
              <a:gd name="connsiteX184" fmla="*/ 2962798 w 5139298"/>
              <a:gd name="connsiteY184" fmla="*/ 685256 h 874482"/>
              <a:gd name="connsiteX185" fmla="*/ 2917472 w 5139298"/>
              <a:gd name="connsiteY185" fmla="*/ 693909 h 874482"/>
              <a:gd name="connsiteX186" fmla="*/ 2906346 w 5139298"/>
              <a:gd name="connsiteY186" fmla="*/ 699678 h 874482"/>
              <a:gd name="connsiteX187" fmla="*/ 2858135 w 5139298"/>
              <a:gd name="connsiteY187" fmla="*/ 685668 h 874482"/>
              <a:gd name="connsiteX188" fmla="*/ 2821462 w 5139298"/>
              <a:gd name="connsiteY188" fmla="*/ 702562 h 874482"/>
              <a:gd name="connsiteX189" fmla="*/ 2804567 w 5139298"/>
              <a:gd name="connsiteY189" fmla="*/ 708331 h 874482"/>
              <a:gd name="connsiteX190" fmla="*/ 2884094 w 5139298"/>
              <a:gd name="connsiteY190" fmla="*/ 708331 h 874482"/>
              <a:gd name="connsiteX191" fmla="*/ 2963210 w 5139298"/>
              <a:gd name="connsiteY191" fmla="*/ 708331 h 874482"/>
              <a:gd name="connsiteX192" fmla="*/ 2968979 w 5139298"/>
              <a:gd name="connsiteY192" fmla="*/ 708331 h 874482"/>
              <a:gd name="connsiteX193" fmla="*/ 2968979 w 5139298"/>
              <a:gd name="connsiteY193" fmla="*/ 708331 h 874482"/>
              <a:gd name="connsiteX194" fmla="*/ 3546275 w 5139298"/>
              <a:gd name="connsiteY194" fmla="*/ 708331 h 874482"/>
              <a:gd name="connsiteX195" fmla="*/ 3520727 w 5139298"/>
              <a:gd name="connsiteY195" fmla="*/ 702562 h 874482"/>
              <a:gd name="connsiteX196" fmla="*/ 3546275 w 5139298"/>
              <a:gd name="connsiteY196" fmla="*/ 708331 h 874482"/>
              <a:gd name="connsiteX197" fmla="*/ 3546275 w 5139298"/>
              <a:gd name="connsiteY197" fmla="*/ 708331 h 874482"/>
              <a:gd name="connsiteX198" fmla="*/ 3778265 w 5139298"/>
              <a:gd name="connsiteY198" fmla="*/ 708331 h 874482"/>
              <a:gd name="connsiteX199" fmla="*/ 3781149 w 5139298"/>
              <a:gd name="connsiteY199" fmla="*/ 691437 h 874482"/>
              <a:gd name="connsiteX200" fmla="*/ 3769612 w 5139298"/>
              <a:gd name="connsiteY200" fmla="*/ 708331 h 874482"/>
              <a:gd name="connsiteX201" fmla="*/ 3778265 w 5139298"/>
              <a:gd name="connsiteY201" fmla="*/ 708331 h 874482"/>
              <a:gd name="connsiteX202" fmla="*/ 3778265 w 5139298"/>
              <a:gd name="connsiteY202" fmla="*/ 708331 h 874482"/>
              <a:gd name="connsiteX203" fmla="*/ 3863149 w 5139298"/>
              <a:gd name="connsiteY203" fmla="*/ 708331 h 874482"/>
              <a:gd name="connsiteX204" fmla="*/ 3880044 w 5139298"/>
              <a:gd name="connsiteY204" fmla="*/ 699678 h 874482"/>
              <a:gd name="connsiteX205" fmla="*/ 3942265 w 5139298"/>
              <a:gd name="connsiteY205" fmla="*/ 696793 h 874482"/>
              <a:gd name="connsiteX206" fmla="*/ 3927843 w 5139298"/>
              <a:gd name="connsiteY206" fmla="*/ 685256 h 874482"/>
              <a:gd name="connsiteX207" fmla="*/ 3922074 w 5139298"/>
              <a:gd name="connsiteY207" fmla="*/ 696793 h 874482"/>
              <a:gd name="connsiteX208" fmla="*/ 3811642 w 5139298"/>
              <a:gd name="connsiteY208" fmla="*/ 691025 h 874482"/>
              <a:gd name="connsiteX209" fmla="*/ 3811642 w 5139298"/>
              <a:gd name="connsiteY209" fmla="*/ 702150 h 874482"/>
              <a:gd name="connsiteX210" fmla="*/ 3805873 w 5139298"/>
              <a:gd name="connsiteY210" fmla="*/ 707919 h 874482"/>
              <a:gd name="connsiteX211" fmla="*/ 3862325 w 5139298"/>
              <a:gd name="connsiteY211" fmla="*/ 707919 h 874482"/>
              <a:gd name="connsiteX212" fmla="*/ 3862325 w 5139298"/>
              <a:gd name="connsiteY212" fmla="*/ 707919 h 874482"/>
              <a:gd name="connsiteX213" fmla="*/ 2079341 w 5139298"/>
              <a:gd name="connsiteY213" fmla="*/ 714100 h 874482"/>
              <a:gd name="connsiteX214" fmla="*/ 2068216 w 5139298"/>
              <a:gd name="connsiteY214" fmla="*/ 702562 h 874482"/>
              <a:gd name="connsiteX215" fmla="*/ 2079341 w 5139298"/>
              <a:gd name="connsiteY215" fmla="*/ 714100 h 874482"/>
              <a:gd name="connsiteX216" fmla="*/ 2079341 w 5139298"/>
              <a:gd name="connsiteY216" fmla="*/ 714100 h 874482"/>
              <a:gd name="connsiteX217" fmla="*/ 2181120 w 5139298"/>
              <a:gd name="connsiteY217" fmla="*/ 714100 h 874482"/>
              <a:gd name="connsiteX218" fmla="*/ 2184005 w 5139298"/>
              <a:gd name="connsiteY218" fmla="*/ 702562 h 874482"/>
              <a:gd name="connsiteX219" fmla="*/ 2203784 w 5139298"/>
              <a:gd name="connsiteY219" fmla="*/ 691437 h 874482"/>
              <a:gd name="connsiteX220" fmla="*/ 2141563 w 5139298"/>
              <a:gd name="connsiteY220" fmla="*/ 691437 h 874482"/>
              <a:gd name="connsiteX221" fmla="*/ 2113130 w 5139298"/>
              <a:gd name="connsiteY221" fmla="*/ 708331 h 874482"/>
              <a:gd name="connsiteX222" fmla="*/ 2172879 w 5139298"/>
              <a:gd name="connsiteY222" fmla="*/ 714100 h 874482"/>
              <a:gd name="connsiteX223" fmla="*/ 2181532 w 5139298"/>
              <a:gd name="connsiteY223" fmla="*/ 714100 h 874482"/>
              <a:gd name="connsiteX224" fmla="*/ 2181532 w 5139298"/>
              <a:gd name="connsiteY224" fmla="*/ 714100 h 874482"/>
              <a:gd name="connsiteX225" fmla="*/ 2260236 w 5139298"/>
              <a:gd name="connsiteY225" fmla="*/ 714100 h 874482"/>
              <a:gd name="connsiteX226" fmla="*/ 2220678 w 5139298"/>
              <a:gd name="connsiteY226" fmla="*/ 714100 h 874482"/>
              <a:gd name="connsiteX227" fmla="*/ 2260236 w 5139298"/>
              <a:gd name="connsiteY227" fmla="*/ 714100 h 874482"/>
              <a:gd name="connsiteX228" fmla="*/ 2260236 w 5139298"/>
              <a:gd name="connsiteY228" fmla="*/ 714100 h 874482"/>
              <a:gd name="connsiteX229" fmla="*/ 2362015 w 5139298"/>
              <a:gd name="connsiteY229" fmla="*/ 714100 h 874482"/>
              <a:gd name="connsiteX230" fmla="*/ 2350477 w 5139298"/>
              <a:gd name="connsiteY230" fmla="*/ 714100 h 874482"/>
              <a:gd name="connsiteX231" fmla="*/ 2362015 w 5139298"/>
              <a:gd name="connsiteY231" fmla="*/ 714100 h 874482"/>
              <a:gd name="connsiteX232" fmla="*/ 2362015 w 5139298"/>
              <a:gd name="connsiteY232" fmla="*/ 714100 h 874482"/>
              <a:gd name="connsiteX233" fmla="*/ 2520658 w 5139298"/>
              <a:gd name="connsiteY233" fmla="*/ 714100 h 874482"/>
              <a:gd name="connsiteX234" fmla="*/ 2520658 w 5139298"/>
              <a:gd name="connsiteY234" fmla="*/ 702562 h 874482"/>
              <a:gd name="connsiteX235" fmla="*/ 2537552 w 5139298"/>
              <a:gd name="connsiteY235" fmla="*/ 691437 h 874482"/>
              <a:gd name="connsiteX236" fmla="*/ 2497994 w 5139298"/>
              <a:gd name="connsiteY236" fmla="*/ 691437 h 874482"/>
              <a:gd name="connsiteX237" fmla="*/ 2424236 w 5139298"/>
              <a:gd name="connsiteY237" fmla="*/ 699678 h 874482"/>
              <a:gd name="connsiteX238" fmla="*/ 2424236 w 5139298"/>
              <a:gd name="connsiteY238" fmla="*/ 708331 h 874482"/>
              <a:gd name="connsiteX239" fmla="*/ 2395803 w 5139298"/>
              <a:gd name="connsiteY239" fmla="*/ 714100 h 874482"/>
              <a:gd name="connsiteX240" fmla="*/ 2489341 w 5139298"/>
              <a:gd name="connsiteY240" fmla="*/ 714100 h 874482"/>
              <a:gd name="connsiteX241" fmla="*/ 2520658 w 5139298"/>
              <a:gd name="connsiteY241" fmla="*/ 714100 h 874482"/>
              <a:gd name="connsiteX242" fmla="*/ 2520658 w 5139298"/>
              <a:gd name="connsiteY242" fmla="*/ 714100 h 874482"/>
              <a:gd name="connsiteX243" fmla="*/ 2549090 w 5139298"/>
              <a:gd name="connsiteY243" fmla="*/ 714100 h 874482"/>
              <a:gd name="connsiteX244" fmla="*/ 2532195 w 5139298"/>
              <a:gd name="connsiteY244" fmla="*/ 714100 h 874482"/>
              <a:gd name="connsiteX245" fmla="*/ 2549090 w 5139298"/>
              <a:gd name="connsiteY245" fmla="*/ 714100 h 874482"/>
              <a:gd name="connsiteX246" fmla="*/ 2549090 w 5139298"/>
              <a:gd name="connsiteY246" fmla="*/ 714100 h 874482"/>
              <a:gd name="connsiteX247" fmla="*/ 2628205 w 5139298"/>
              <a:gd name="connsiteY247" fmla="*/ 714100 h 874482"/>
              <a:gd name="connsiteX248" fmla="*/ 2611311 w 5139298"/>
              <a:gd name="connsiteY248" fmla="*/ 697206 h 874482"/>
              <a:gd name="connsiteX249" fmla="*/ 2565984 w 5139298"/>
              <a:gd name="connsiteY249" fmla="*/ 708743 h 874482"/>
              <a:gd name="connsiteX250" fmla="*/ 2619552 w 5139298"/>
              <a:gd name="connsiteY250" fmla="*/ 714512 h 874482"/>
              <a:gd name="connsiteX251" fmla="*/ 2628205 w 5139298"/>
              <a:gd name="connsiteY251" fmla="*/ 714512 h 874482"/>
              <a:gd name="connsiteX252" fmla="*/ 2628205 w 5139298"/>
              <a:gd name="connsiteY252" fmla="*/ 714512 h 874482"/>
              <a:gd name="connsiteX253" fmla="*/ 2667763 w 5139298"/>
              <a:gd name="connsiteY253" fmla="*/ 714100 h 874482"/>
              <a:gd name="connsiteX254" fmla="*/ 2636447 w 5139298"/>
              <a:gd name="connsiteY254" fmla="*/ 714100 h 874482"/>
              <a:gd name="connsiteX255" fmla="*/ 2667763 w 5139298"/>
              <a:gd name="connsiteY255" fmla="*/ 714100 h 874482"/>
              <a:gd name="connsiteX256" fmla="*/ 2667763 w 5139298"/>
              <a:gd name="connsiteY256" fmla="*/ 714100 h 874482"/>
              <a:gd name="connsiteX257" fmla="*/ 3239702 w 5139298"/>
              <a:gd name="connsiteY257" fmla="*/ 714100 h 874482"/>
              <a:gd name="connsiteX258" fmla="*/ 3228165 w 5139298"/>
              <a:gd name="connsiteY258" fmla="*/ 702562 h 874482"/>
              <a:gd name="connsiteX259" fmla="*/ 3239702 w 5139298"/>
              <a:gd name="connsiteY259" fmla="*/ 714100 h 874482"/>
              <a:gd name="connsiteX260" fmla="*/ 3239702 w 5139298"/>
              <a:gd name="connsiteY260" fmla="*/ 714100 h 874482"/>
              <a:gd name="connsiteX261" fmla="*/ 3737883 w 5139298"/>
              <a:gd name="connsiteY261" fmla="*/ 714100 h 874482"/>
              <a:gd name="connsiteX262" fmla="*/ 3672777 w 5139298"/>
              <a:gd name="connsiteY262" fmla="*/ 714100 h 874482"/>
              <a:gd name="connsiteX263" fmla="*/ 3734998 w 5139298"/>
              <a:gd name="connsiteY263" fmla="*/ 714100 h 874482"/>
              <a:gd name="connsiteX264" fmla="*/ 3737883 w 5139298"/>
              <a:gd name="connsiteY264" fmla="*/ 714100 h 874482"/>
              <a:gd name="connsiteX265" fmla="*/ 3737883 w 5139298"/>
              <a:gd name="connsiteY265" fmla="*/ 714100 h 874482"/>
              <a:gd name="connsiteX266" fmla="*/ 4434264 w 5139298"/>
              <a:gd name="connsiteY266" fmla="*/ 714100 h 874482"/>
              <a:gd name="connsiteX267" fmla="*/ 4445802 w 5139298"/>
              <a:gd name="connsiteY267" fmla="*/ 702562 h 874482"/>
              <a:gd name="connsiteX268" fmla="*/ 4369159 w 5139298"/>
              <a:gd name="connsiteY268" fmla="*/ 708331 h 874482"/>
              <a:gd name="connsiteX269" fmla="*/ 4366274 w 5139298"/>
              <a:gd name="connsiteY269" fmla="*/ 714100 h 874482"/>
              <a:gd name="connsiteX270" fmla="*/ 4425611 w 5139298"/>
              <a:gd name="connsiteY270" fmla="*/ 714100 h 874482"/>
              <a:gd name="connsiteX271" fmla="*/ 4434264 w 5139298"/>
              <a:gd name="connsiteY271" fmla="*/ 714100 h 874482"/>
              <a:gd name="connsiteX272" fmla="*/ 4434264 w 5139298"/>
              <a:gd name="connsiteY272" fmla="*/ 714100 h 874482"/>
              <a:gd name="connsiteX273" fmla="*/ 1738568 w 5139298"/>
              <a:gd name="connsiteY273" fmla="*/ 719869 h 874482"/>
              <a:gd name="connsiteX274" fmla="*/ 1721673 w 5139298"/>
              <a:gd name="connsiteY274" fmla="*/ 716984 h 874482"/>
              <a:gd name="connsiteX275" fmla="*/ 1738568 w 5139298"/>
              <a:gd name="connsiteY275" fmla="*/ 719869 h 874482"/>
              <a:gd name="connsiteX276" fmla="*/ 1738568 w 5139298"/>
              <a:gd name="connsiteY276" fmla="*/ 719869 h 874482"/>
              <a:gd name="connsiteX277" fmla="*/ 3477049 w 5139298"/>
              <a:gd name="connsiteY277" fmla="*/ 719869 h 874482"/>
              <a:gd name="connsiteX278" fmla="*/ 3460155 w 5139298"/>
              <a:gd name="connsiteY278" fmla="*/ 719869 h 874482"/>
              <a:gd name="connsiteX279" fmla="*/ 3477049 w 5139298"/>
              <a:gd name="connsiteY279" fmla="*/ 719869 h 874482"/>
              <a:gd name="connsiteX280" fmla="*/ 3477049 w 5139298"/>
              <a:gd name="connsiteY280" fmla="*/ 719869 h 874482"/>
              <a:gd name="connsiteX281" fmla="*/ 3510838 w 5139298"/>
              <a:gd name="connsiteY281" fmla="*/ 719869 h 874482"/>
              <a:gd name="connsiteX282" fmla="*/ 3493943 w 5139298"/>
              <a:gd name="connsiteY282" fmla="*/ 719869 h 874482"/>
              <a:gd name="connsiteX283" fmla="*/ 3510838 w 5139298"/>
              <a:gd name="connsiteY283" fmla="*/ 719869 h 874482"/>
              <a:gd name="connsiteX284" fmla="*/ 3510838 w 5139298"/>
              <a:gd name="connsiteY284" fmla="*/ 719869 h 874482"/>
              <a:gd name="connsiteX285" fmla="*/ 3567290 w 5139298"/>
              <a:gd name="connsiteY285" fmla="*/ 719869 h 874482"/>
              <a:gd name="connsiteX286" fmla="*/ 3533501 w 5139298"/>
              <a:gd name="connsiteY286" fmla="*/ 719869 h 874482"/>
              <a:gd name="connsiteX287" fmla="*/ 3567290 w 5139298"/>
              <a:gd name="connsiteY287" fmla="*/ 719869 h 874482"/>
              <a:gd name="connsiteX288" fmla="*/ 3567290 w 5139298"/>
              <a:gd name="connsiteY288" fmla="*/ 719869 h 874482"/>
              <a:gd name="connsiteX289" fmla="*/ 3629511 w 5139298"/>
              <a:gd name="connsiteY289" fmla="*/ 719869 h 874482"/>
              <a:gd name="connsiteX290" fmla="*/ 3612617 w 5139298"/>
              <a:gd name="connsiteY290" fmla="*/ 719869 h 874482"/>
              <a:gd name="connsiteX291" fmla="*/ 3629511 w 5139298"/>
              <a:gd name="connsiteY291" fmla="*/ 719869 h 874482"/>
              <a:gd name="connsiteX292" fmla="*/ 3629511 w 5139298"/>
              <a:gd name="connsiteY292" fmla="*/ 719869 h 874482"/>
              <a:gd name="connsiteX293" fmla="*/ 4320536 w 5139298"/>
              <a:gd name="connsiteY293" fmla="*/ 736763 h 874482"/>
              <a:gd name="connsiteX294" fmla="*/ 4303642 w 5139298"/>
              <a:gd name="connsiteY294" fmla="*/ 736763 h 874482"/>
              <a:gd name="connsiteX295" fmla="*/ 4320536 w 5139298"/>
              <a:gd name="connsiteY295" fmla="*/ 736763 h 874482"/>
              <a:gd name="connsiteX296" fmla="*/ 4320536 w 5139298"/>
              <a:gd name="connsiteY296" fmla="*/ 736763 h 874482"/>
              <a:gd name="connsiteX297" fmla="*/ 4258315 w 5139298"/>
              <a:gd name="connsiteY297" fmla="*/ 742532 h 874482"/>
              <a:gd name="connsiteX298" fmla="*/ 4229883 w 5139298"/>
              <a:gd name="connsiteY298" fmla="*/ 742532 h 874482"/>
              <a:gd name="connsiteX299" fmla="*/ 4258315 w 5139298"/>
              <a:gd name="connsiteY299" fmla="*/ 742532 h 874482"/>
              <a:gd name="connsiteX300" fmla="*/ 4258315 w 5139298"/>
              <a:gd name="connsiteY300" fmla="*/ 742532 h 874482"/>
              <a:gd name="connsiteX301" fmla="*/ 4286747 w 5139298"/>
              <a:gd name="connsiteY301" fmla="*/ 742532 h 874482"/>
              <a:gd name="connsiteX302" fmla="*/ 4275209 w 5139298"/>
              <a:gd name="connsiteY302" fmla="*/ 742532 h 874482"/>
              <a:gd name="connsiteX303" fmla="*/ 4286747 w 5139298"/>
              <a:gd name="connsiteY303" fmla="*/ 742532 h 874482"/>
              <a:gd name="connsiteX304" fmla="*/ 4286747 w 5139298"/>
              <a:gd name="connsiteY304" fmla="*/ 742532 h 874482"/>
              <a:gd name="connsiteX305" fmla="*/ 4201863 w 5139298"/>
              <a:gd name="connsiteY305" fmla="*/ 748301 h 874482"/>
              <a:gd name="connsiteX306" fmla="*/ 4173430 w 5139298"/>
              <a:gd name="connsiteY306" fmla="*/ 748301 h 874482"/>
              <a:gd name="connsiteX307" fmla="*/ 4201863 w 5139298"/>
              <a:gd name="connsiteY307" fmla="*/ 748301 h 874482"/>
              <a:gd name="connsiteX308" fmla="*/ 4201863 w 5139298"/>
              <a:gd name="connsiteY308" fmla="*/ 748301 h 874482"/>
              <a:gd name="connsiteX309" fmla="*/ 4026325 w 5139298"/>
              <a:gd name="connsiteY309" fmla="*/ 754070 h 874482"/>
              <a:gd name="connsiteX310" fmla="*/ 3966988 w 5139298"/>
              <a:gd name="connsiteY310" fmla="*/ 754070 h 874482"/>
              <a:gd name="connsiteX311" fmla="*/ 4023440 w 5139298"/>
              <a:gd name="connsiteY311" fmla="*/ 754070 h 874482"/>
              <a:gd name="connsiteX312" fmla="*/ 4026325 w 5139298"/>
              <a:gd name="connsiteY312" fmla="*/ 754070 h 874482"/>
              <a:gd name="connsiteX313" fmla="*/ 4026325 w 5139298"/>
              <a:gd name="connsiteY313" fmla="*/ 754070 h 874482"/>
              <a:gd name="connsiteX314" fmla="*/ 4054757 w 5139298"/>
              <a:gd name="connsiteY314" fmla="*/ 754070 h 874482"/>
              <a:gd name="connsiteX315" fmla="*/ 4043219 w 5139298"/>
              <a:gd name="connsiteY315" fmla="*/ 754070 h 874482"/>
              <a:gd name="connsiteX316" fmla="*/ 4054757 w 5139298"/>
              <a:gd name="connsiteY316" fmla="*/ 754070 h 874482"/>
              <a:gd name="connsiteX317" fmla="*/ 4054757 w 5139298"/>
              <a:gd name="connsiteY317" fmla="*/ 754070 h 874482"/>
              <a:gd name="connsiteX318" fmla="*/ 3528144 w 5139298"/>
              <a:gd name="connsiteY318" fmla="*/ 759839 h 874482"/>
              <a:gd name="connsiteX319" fmla="*/ 3545039 w 5139298"/>
              <a:gd name="connsiteY319" fmla="*/ 748301 h 874482"/>
              <a:gd name="connsiteX320" fmla="*/ 3556165 w 5139298"/>
              <a:gd name="connsiteY320" fmla="*/ 742532 h 874482"/>
              <a:gd name="connsiteX321" fmla="*/ 3519491 w 5139298"/>
              <a:gd name="connsiteY321" fmla="*/ 742532 h 874482"/>
              <a:gd name="connsiteX322" fmla="*/ 3420185 w 5139298"/>
              <a:gd name="connsiteY322" fmla="*/ 742532 h 874482"/>
              <a:gd name="connsiteX323" fmla="*/ 3369089 w 5139298"/>
              <a:gd name="connsiteY323" fmla="*/ 739648 h 874482"/>
              <a:gd name="connsiteX324" fmla="*/ 3369089 w 5139298"/>
              <a:gd name="connsiteY324" fmla="*/ 748301 h 874482"/>
              <a:gd name="connsiteX325" fmla="*/ 3343541 w 5139298"/>
              <a:gd name="connsiteY325" fmla="*/ 737175 h 874482"/>
              <a:gd name="connsiteX326" fmla="*/ 3238878 w 5139298"/>
              <a:gd name="connsiteY326" fmla="*/ 731407 h 874482"/>
              <a:gd name="connsiteX327" fmla="*/ 3210446 w 5139298"/>
              <a:gd name="connsiteY327" fmla="*/ 740060 h 874482"/>
              <a:gd name="connsiteX328" fmla="*/ 3232697 w 5139298"/>
              <a:gd name="connsiteY328" fmla="*/ 759839 h 874482"/>
              <a:gd name="connsiteX329" fmla="*/ 3193552 w 5139298"/>
              <a:gd name="connsiteY329" fmla="*/ 765608 h 874482"/>
              <a:gd name="connsiteX330" fmla="*/ 3320878 w 5139298"/>
              <a:gd name="connsiteY330" fmla="*/ 771376 h 874482"/>
              <a:gd name="connsiteX331" fmla="*/ 3346426 w 5139298"/>
              <a:gd name="connsiteY331" fmla="*/ 771376 h 874482"/>
              <a:gd name="connsiteX332" fmla="*/ 3275551 w 5139298"/>
              <a:gd name="connsiteY332" fmla="*/ 759839 h 874482"/>
              <a:gd name="connsiteX333" fmla="*/ 3263602 w 5139298"/>
              <a:gd name="connsiteY333" fmla="*/ 759839 h 874482"/>
              <a:gd name="connsiteX334" fmla="*/ 3320878 w 5139298"/>
              <a:gd name="connsiteY334" fmla="*/ 754070 h 874482"/>
              <a:gd name="connsiteX335" fmla="*/ 3502184 w 5139298"/>
              <a:gd name="connsiteY335" fmla="*/ 759839 h 874482"/>
              <a:gd name="connsiteX336" fmla="*/ 3527732 w 5139298"/>
              <a:gd name="connsiteY336" fmla="*/ 759839 h 874482"/>
              <a:gd name="connsiteX337" fmla="*/ 3527732 w 5139298"/>
              <a:gd name="connsiteY337" fmla="*/ 759839 h 874482"/>
              <a:gd name="connsiteX338" fmla="*/ 3613029 w 5139298"/>
              <a:gd name="connsiteY338" fmla="*/ 759839 h 874482"/>
              <a:gd name="connsiteX339" fmla="*/ 4097199 w 5139298"/>
              <a:gd name="connsiteY339" fmla="*/ 731407 h 874482"/>
              <a:gd name="connsiteX340" fmla="*/ 4250074 w 5139298"/>
              <a:gd name="connsiteY340" fmla="*/ 725638 h 874482"/>
              <a:gd name="connsiteX341" fmla="*/ 4272737 w 5139298"/>
              <a:gd name="connsiteY341" fmla="*/ 708743 h 874482"/>
              <a:gd name="connsiteX342" fmla="*/ 4233179 w 5139298"/>
              <a:gd name="connsiteY342" fmla="*/ 719869 h 874482"/>
              <a:gd name="connsiteX343" fmla="*/ 4003662 w 5139298"/>
              <a:gd name="connsiteY343" fmla="*/ 719869 h 874482"/>
              <a:gd name="connsiteX344" fmla="*/ 3921662 w 5139298"/>
              <a:gd name="connsiteY344" fmla="*/ 731407 h 874482"/>
              <a:gd name="connsiteX345" fmla="*/ 3808345 w 5139298"/>
              <a:gd name="connsiteY345" fmla="*/ 731407 h 874482"/>
              <a:gd name="connsiteX346" fmla="*/ 3771672 w 5139298"/>
              <a:gd name="connsiteY346" fmla="*/ 737175 h 874482"/>
              <a:gd name="connsiteX347" fmla="*/ 3675250 w 5139298"/>
              <a:gd name="connsiteY347" fmla="*/ 745829 h 874482"/>
              <a:gd name="connsiteX348" fmla="*/ 3624154 w 5139298"/>
              <a:gd name="connsiteY348" fmla="*/ 742944 h 874482"/>
              <a:gd name="connsiteX349" fmla="*/ 3573059 w 5139298"/>
              <a:gd name="connsiteY349" fmla="*/ 748713 h 874482"/>
              <a:gd name="connsiteX350" fmla="*/ 3612617 w 5139298"/>
              <a:gd name="connsiteY350" fmla="*/ 760251 h 874482"/>
              <a:gd name="connsiteX351" fmla="*/ 3612617 w 5139298"/>
              <a:gd name="connsiteY351" fmla="*/ 760251 h 874482"/>
              <a:gd name="connsiteX352" fmla="*/ 3924546 w 5139298"/>
              <a:gd name="connsiteY352" fmla="*/ 759839 h 874482"/>
              <a:gd name="connsiteX353" fmla="*/ 3839662 w 5139298"/>
              <a:gd name="connsiteY353" fmla="*/ 754070 h 874482"/>
              <a:gd name="connsiteX354" fmla="*/ 3822767 w 5139298"/>
              <a:gd name="connsiteY354" fmla="*/ 759839 h 874482"/>
              <a:gd name="connsiteX355" fmla="*/ 3904767 w 5139298"/>
              <a:gd name="connsiteY355" fmla="*/ 759839 h 874482"/>
              <a:gd name="connsiteX356" fmla="*/ 3924546 w 5139298"/>
              <a:gd name="connsiteY356" fmla="*/ 759839 h 874482"/>
              <a:gd name="connsiteX357" fmla="*/ 3924546 w 5139298"/>
              <a:gd name="connsiteY357" fmla="*/ 759839 h 874482"/>
              <a:gd name="connsiteX358" fmla="*/ 3681019 w 5139298"/>
              <a:gd name="connsiteY358" fmla="*/ 771376 h 874482"/>
              <a:gd name="connsiteX359" fmla="*/ 3658355 w 5139298"/>
              <a:gd name="connsiteY359" fmla="*/ 771376 h 874482"/>
              <a:gd name="connsiteX360" fmla="*/ 3681019 w 5139298"/>
              <a:gd name="connsiteY360" fmla="*/ 771376 h 874482"/>
              <a:gd name="connsiteX361" fmla="*/ 3681019 w 5139298"/>
              <a:gd name="connsiteY361" fmla="*/ 771376 h 874482"/>
              <a:gd name="connsiteX362" fmla="*/ 3482818 w 5139298"/>
              <a:gd name="connsiteY362" fmla="*/ 777145 h 874482"/>
              <a:gd name="connsiteX363" fmla="*/ 3411944 w 5139298"/>
              <a:gd name="connsiteY363" fmla="*/ 766020 h 874482"/>
              <a:gd name="connsiteX364" fmla="*/ 3366617 w 5139298"/>
              <a:gd name="connsiteY364" fmla="*/ 771788 h 874482"/>
              <a:gd name="connsiteX365" fmla="*/ 3434607 w 5139298"/>
              <a:gd name="connsiteY365" fmla="*/ 777557 h 874482"/>
              <a:gd name="connsiteX366" fmla="*/ 3482818 w 5139298"/>
              <a:gd name="connsiteY366" fmla="*/ 777557 h 874482"/>
              <a:gd name="connsiteX367" fmla="*/ 3482818 w 5139298"/>
              <a:gd name="connsiteY367" fmla="*/ 777557 h 874482"/>
              <a:gd name="connsiteX368" fmla="*/ 3556576 w 5139298"/>
              <a:gd name="connsiteY368" fmla="*/ 777145 h 874482"/>
              <a:gd name="connsiteX369" fmla="*/ 3545451 w 5139298"/>
              <a:gd name="connsiteY369" fmla="*/ 777145 h 874482"/>
              <a:gd name="connsiteX370" fmla="*/ 3556576 w 5139298"/>
              <a:gd name="connsiteY370" fmla="*/ 777145 h 874482"/>
              <a:gd name="connsiteX371" fmla="*/ 3556576 w 5139298"/>
              <a:gd name="connsiteY371" fmla="*/ 777145 h 874482"/>
              <a:gd name="connsiteX372" fmla="*/ 209413 w 5139298"/>
              <a:gd name="connsiteY372" fmla="*/ 810934 h 874482"/>
              <a:gd name="connsiteX373" fmla="*/ 407614 w 5139298"/>
              <a:gd name="connsiteY373" fmla="*/ 794040 h 874482"/>
              <a:gd name="connsiteX374" fmla="*/ 580267 w 5139298"/>
              <a:gd name="connsiteY374" fmla="*/ 771376 h 874482"/>
              <a:gd name="connsiteX375" fmla="*/ 1475261 w 5139298"/>
              <a:gd name="connsiteY375" fmla="*/ 777145 h 874482"/>
              <a:gd name="connsiteX376" fmla="*/ 2559803 w 5139298"/>
              <a:gd name="connsiteY376" fmla="*/ 771376 h 874482"/>
              <a:gd name="connsiteX377" fmla="*/ 2681361 w 5139298"/>
              <a:gd name="connsiteY377" fmla="*/ 760251 h 874482"/>
              <a:gd name="connsiteX378" fmla="*/ 3125974 w 5139298"/>
              <a:gd name="connsiteY378" fmla="*/ 754482 h 874482"/>
              <a:gd name="connsiteX379" fmla="*/ 3154406 w 5139298"/>
              <a:gd name="connsiteY379" fmla="*/ 748713 h 874482"/>
              <a:gd name="connsiteX380" fmla="*/ 3143280 w 5139298"/>
              <a:gd name="connsiteY380" fmla="*/ 737587 h 874482"/>
              <a:gd name="connsiteX381" fmla="*/ 3165944 w 5139298"/>
              <a:gd name="connsiteY381" fmla="*/ 731819 h 874482"/>
              <a:gd name="connsiteX382" fmla="*/ 3097954 w 5139298"/>
              <a:gd name="connsiteY382" fmla="*/ 737587 h 874482"/>
              <a:gd name="connsiteX383" fmla="*/ 2975984 w 5139298"/>
              <a:gd name="connsiteY383" fmla="*/ 731819 h 874482"/>
              <a:gd name="connsiteX384" fmla="*/ 2817341 w 5139298"/>
              <a:gd name="connsiteY384" fmla="*/ 731819 h 874482"/>
              <a:gd name="connsiteX385" fmla="*/ 2715562 w 5139298"/>
              <a:gd name="connsiteY385" fmla="*/ 737587 h 874482"/>
              <a:gd name="connsiteX386" fmla="*/ 2653341 w 5139298"/>
              <a:gd name="connsiteY386" fmla="*/ 737587 h 874482"/>
              <a:gd name="connsiteX387" fmla="*/ 2217382 w 5139298"/>
              <a:gd name="connsiteY387" fmla="*/ 737587 h 874482"/>
              <a:gd name="connsiteX388" fmla="*/ 2087171 w 5139298"/>
              <a:gd name="connsiteY388" fmla="*/ 731819 h 874482"/>
              <a:gd name="connsiteX389" fmla="*/ 1792548 w 5139298"/>
              <a:gd name="connsiteY389" fmla="*/ 737587 h 874482"/>
              <a:gd name="connsiteX390" fmla="*/ 1364829 w 5139298"/>
              <a:gd name="connsiteY390" fmla="*/ 731819 h 874482"/>
              <a:gd name="connsiteX391" fmla="*/ 1223081 w 5139298"/>
              <a:gd name="connsiteY391" fmla="*/ 714924 h 874482"/>
              <a:gd name="connsiteX392" fmla="*/ 1206186 w 5139298"/>
              <a:gd name="connsiteY392" fmla="*/ 709155 h 874482"/>
              <a:gd name="connsiteX393" fmla="*/ 1293955 w 5139298"/>
              <a:gd name="connsiteY393" fmla="*/ 697618 h 874482"/>
              <a:gd name="connsiteX394" fmla="*/ 1209071 w 5139298"/>
              <a:gd name="connsiteY394" fmla="*/ 697618 h 874482"/>
              <a:gd name="connsiteX395" fmla="*/ 1155091 w 5139298"/>
              <a:gd name="connsiteY395" fmla="*/ 697618 h 874482"/>
              <a:gd name="connsiteX396" fmla="*/ 1155091 w 5139298"/>
              <a:gd name="connsiteY396" fmla="*/ 709155 h 874482"/>
              <a:gd name="connsiteX397" fmla="*/ 1087101 w 5139298"/>
              <a:gd name="connsiteY397" fmla="*/ 709155 h 874482"/>
              <a:gd name="connsiteX398" fmla="*/ 1053312 w 5139298"/>
              <a:gd name="connsiteY398" fmla="*/ 703386 h 874482"/>
              <a:gd name="connsiteX399" fmla="*/ 1059081 w 5139298"/>
              <a:gd name="connsiteY399" fmla="*/ 692261 h 874482"/>
              <a:gd name="connsiteX400" fmla="*/ 1025292 w 5139298"/>
              <a:gd name="connsiteY400" fmla="*/ 703386 h 874482"/>
              <a:gd name="connsiteX401" fmla="*/ 1008397 w 5139298"/>
              <a:gd name="connsiteY401" fmla="*/ 697618 h 874482"/>
              <a:gd name="connsiteX402" fmla="*/ 1014166 w 5139298"/>
              <a:gd name="connsiteY402" fmla="*/ 691849 h 874482"/>
              <a:gd name="connsiteX403" fmla="*/ 943292 w 5139298"/>
              <a:gd name="connsiteY403" fmla="*/ 686080 h 874482"/>
              <a:gd name="connsiteX404" fmla="*/ 790418 w 5139298"/>
              <a:gd name="connsiteY404" fmla="*/ 680311 h 874482"/>
              <a:gd name="connsiteX405" fmla="*/ 173152 w 5139298"/>
              <a:gd name="connsiteY405" fmla="*/ 702974 h 874482"/>
              <a:gd name="connsiteX406" fmla="*/ 147604 w 5139298"/>
              <a:gd name="connsiteY406" fmla="*/ 697206 h 874482"/>
              <a:gd name="connsiteX407" fmla="*/ 212709 w 5139298"/>
              <a:gd name="connsiteY407" fmla="*/ 685668 h 874482"/>
              <a:gd name="connsiteX408" fmla="*/ 235373 w 5139298"/>
              <a:gd name="connsiteY408" fmla="*/ 668773 h 874482"/>
              <a:gd name="connsiteX409" fmla="*/ 377121 w 5139298"/>
              <a:gd name="connsiteY409" fmla="*/ 657236 h 874482"/>
              <a:gd name="connsiteX410" fmla="*/ 1104819 w 5139298"/>
              <a:gd name="connsiteY410" fmla="*/ 651467 h 874482"/>
              <a:gd name="connsiteX411" fmla="*/ 1334337 w 5139298"/>
              <a:gd name="connsiteY411" fmla="*/ 645698 h 874482"/>
              <a:gd name="connsiteX412" fmla="*/ 1147262 w 5139298"/>
              <a:gd name="connsiteY412" fmla="*/ 645698 h 874482"/>
              <a:gd name="connsiteX413" fmla="*/ 600870 w 5139298"/>
              <a:gd name="connsiteY413" fmla="*/ 628804 h 874482"/>
              <a:gd name="connsiteX414" fmla="*/ 572438 w 5139298"/>
              <a:gd name="connsiteY414" fmla="*/ 617678 h 874482"/>
              <a:gd name="connsiteX415" fmla="*/ 631775 w 5139298"/>
              <a:gd name="connsiteY415" fmla="*/ 617678 h 874482"/>
              <a:gd name="connsiteX416" fmla="*/ 1492568 w 5139298"/>
              <a:gd name="connsiteY416" fmla="*/ 628804 h 874482"/>
              <a:gd name="connsiteX417" fmla="*/ 2155160 w 5139298"/>
              <a:gd name="connsiteY417" fmla="*/ 623035 h 874482"/>
              <a:gd name="connsiteX418" fmla="*/ 2279603 w 5139298"/>
              <a:gd name="connsiteY418" fmla="*/ 611909 h 874482"/>
              <a:gd name="connsiteX419" fmla="*/ 2494698 w 5139298"/>
              <a:gd name="connsiteY419" fmla="*/ 606140 h 874482"/>
              <a:gd name="connsiteX420" fmla="*/ 2950436 w 5139298"/>
              <a:gd name="connsiteY420" fmla="*/ 600371 h 874482"/>
              <a:gd name="connsiteX421" fmla="*/ 3643933 w 5139298"/>
              <a:gd name="connsiteY421" fmla="*/ 606140 h 874482"/>
              <a:gd name="connsiteX422" fmla="*/ 4578485 w 5139298"/>
              <a:gd name="connsiteY422" fmla="*/ 555045 h 874482"/>
              <a:gd name="connsiteX423" fmla="*/ 4725591 w 5139298"/>
              <a:gd name="connsiteY423" fmla="*/ 538150 h 874482"/>
              <a:gd name="connsiteX424" fmla="*/ 4994666 w 5139298"/>
              <a:gd name="connsiteY424" fmla="*/ 509718 h 874482"/>
              <a:gd name="connsiteX425" fmla="*/ 5059772 w 5139298"/>
              <a:gd name="connsiteY425" fmla="*/ 487055 h 874482"/>
              <a:gd name="connsiteX426" fmla="*/ 5085319 w 5139298"/>
              <a:gd name="connsiteY426" fmla="*/ 467276 h 874482"/>
              <a:gd name="connsiteX427" fmla="*/ 5099741 w 5139298"/>
              <a:gd name="connsiteY427" fmla="*/ 430603 h 874482"/>
              <a:gd name="connsiteX428" fmla="*/ 5139299 w 5139298"/>
              <a:gd name="connsiteY428" fmla="*/ 402171 h 874482"/>
              <a:gd name="connsiteX429" fmla="*/ 5096857 w 5139298"/>
              <a:gd name="connsiteY429" fmla="*/ 331296 h 874482"/>
              <a:gd name="connsiteX430" fmla="*/ 5079962 w 5139298"/>
              <a:gd name="connsiteY430" fmla="*/ 201085 h 874482"/>
              <a:gd name="connsiteX431" fmla="*/ 5057299 w 5139298"/>
              <a:gd name="connsiteY431" fmla="*/ 149990 h 874482"/>
              <a:gd name="connsiteX432" fmla="*/ 4975299 w 5139298"/>
              <a:gd name="connsiteY432" fmla="*/ 90653 h 874482"/>
              <a:gd name="connsiteX433" fmla="*/ 4935741 w 5139298"/>
              <a:gd name="connsiteY433" fmla="*/ 67990 h 874482"/>
              <a:gd name="connsiteX434" fmla="*/ 4896184 w 5139298"/>
              <a:gd name="connsiteY434" fmla="*/ 51095 h 874482"/>
              <a:gd name="connsiteX435" fmla="*/ 4791520 w 5139298"/>
              <a:gd name="connsiteY435" fmla="*/ 16894 h 874482"/>
              <a:gd name="connsiteX436" fmla="*/ 4596204 w 5139298"/>
              <a:gd name="connsiteY436" fmla="*/ 0 h 874482"/>
              <a:gd name="connsiteX437" fmla="*/ 3851612 w 5139298"/>
              <a:gd name="connsiteY437" fmla="*/ 33789 h 874482"/>
              <a:gd name="connsiteX438" fmla="*/ 3744064 w 5139298"/>
              <a:gd name="connsiteY438" fmla="*/ 28020 h 874482"/>
              <a:gd name="connsiteX439" fmla="*/ 2993703 w 5139298"/>
              <a:gd name="connsiteY439" fmla="*/ 22251 h 874482"/>
              <a:gd name="connsiteX440" fmla="*/ 2738637 w 5139298"/>
              <a:gd name="connsiteY440" fmla="*/ 16482 h 874482"/>
              <a:gd name="connsiteX441" fmla="*/ 1948718 w 5139298"/>
              <a:gd name="connsiteY441" fmla="*/ 16482 h 874482"/>
              <a:gd name="connsiteX442" fmla="*/ 954830 w 5139298"/>
              <a:gd name="connsiteY442" fmla="*/ 16482 h 874482"/>
              <a:gd name="connsiteX443" fmla="*/ 157081 w 5139298"/>
              <a:gd name="connsiteY443" fmla="*/ 28020 h 874482"/>
              <a:gd name="connsiteX444" fmla="*/ 52418 w 5139298"/>
              <a:gd name="connsiteY444" fmla="*/ 73347 h 874482"/>
              <a:gd name="connsiteX445" fmla="*/ 7092 w 5139298"/>
              <a:gd name="connsiteY445" fmla="*/ 279789 h 874482"/>
              <a:gd name="connsiteX446" fmla="*/ 21102 w 5139298"/>
              <a:gd name="connsiteY446" fmla="*/ 480874 h 874482"/>
              <a:gd name="connsiteX447" fmla="*/ 23986 w 5139298"/>
              <a:gd name="connsiteY447" fmla="*/ 636633 h 874482"/>
              <a:gd name="connsiteX448" fmla="*/ 52418 w 5139298"/>
              <a:gd name="connsiteY448" fmla="*/ 659296 h 874482"/>
              <a:gd name="connsiteX449" fmla="*/ 66428 w 5139298"/>
              <a:gd name="connsiteY449" fmla="*/ 662180 h 874482"/>
              <a:gd name="connsiteX450" fmla="*/ 103102 w 5139298"/>
              <a:gd name="connsiteY450" fmla="*/ 662180 h 874482"/>
              <a:gd name="connsiteX451" fmla="*/ 103102 w 5139298"/>
              <a:gd name="connsiteY451" fmla="*/ 673306 h 874482"/>
              <a:gd name="connsiteX452" fmla="*/ 119996 w 5139298"/>
              <a:gd name="connsiteY452" fmla="*/ 681959 h 874482"/>
              <a:gd name="connsiteX453" fmla="*/ 86207 w 5139298"/>
              <a:gd name="connsiteY453" fmla="*/ 693497 h 874482"/>
              <a:gd name="connsiteX454" fmla="*/ 125765 w 5139298"/>
              <a:gd name="connsiteY454" fmla="*/ 707507 h 874482"/>
              <a:gd name="connsiteX455" fmla="*/ 52006 w 5139298"/>
              <a:gd name="connsiteY455" fmla="*/ 733055 h 874482"/>
              <a:gd name="connsiteX456" fmla="*/ 63132 w 5139298"/>
              <a:gd name="connsiteY456" fmla="*/ 744592 h 874482"/>
              <a:gd name="connsiteX457" fmla="*/ 37584 w 5139298"/>
              <a:gd name="connsiteY457" fmla="*/ 770140 h 874482"/>
              <a:gd name="connsiteX458" fmla="*/ 94036 w 5139298"/>
              <a:gd name="connsiteY458" fmla="*/ 787035 h 874482"/>
              <a:gd name="connsiteX459" fmla="*/ 210237 w 5139298"/>
              <a:gd name="connsiteY459" fmla="*/ 809698 h 874482"/>
              <a:gd name="connsiteX460" fmla="*/ 210237 w 5139298"/>
              <a:gd name="connsiteY460" fmla="*/ 809698 h 874482"/>
              <a:gd name="connsiteX461" fmla="*/ 996448 w 5139298"/>
              <a:gd name="connsiteY461" fmla="*/ 697618 h 874482"/>
              <a:gd name="connsiteX462" fmla="*/ 954005 w 5139298"/>
              <a:gd name="connsiteY462" fmla="*/ 697618 h 874482"/>
              <a:gd name="connsiteX463" fmla="*/ 996448 w 5139298"/>
              <a:gd name="connsiteY463" fmla="*/ 697618 h 874482"/>
              <a:gd name="connsiteX464" fmla="*/ 996448 w 5139298"/>
              <a:gd name="connsiteY464" fmla="*/ 697618 h 874482"/>
              <a:gd name="connsiteX465" fmla="*/ 2780256 w 5139298"/>
              <a:gd name="connsiteY465" fmla="*/ 822060 h 874482"/>
              <a:gd name="connsiteX466" fmla="*/ 2768718 w 5139298"/>
              <a:gd name="connsiteY466" fmla="*/ 822060 h 874482"/>
              <a:gd name="connsiteX467" fmla="*/ 2780256 w 5139298"/>
              <a:gd name="connsiteY467" fmla="*/ 822060 h 874482"/>
              <a:gd name="connsiteX468" fmla="*/ 2780256 w 5139298"/>
              <a:gd name="connsiteY468" fmla="*/ 822060 h 874482"/>
              <a:gd name="connsiteX469" fmla="*/ 2802919 w 5139298"/>
              <a:gd name="connsiteY469" fmla="*/ 822060 h 874482"/>
              <a:gd name="connsiteX470" fmla="*/ 2791793 w 5139298"/>
              <a:gd name="connsiteY470" fmla="*/ 822060 h 874482"/>
              <a:gd name="connsiteX471" fmla="*/ 2802919 w 5139298"/>
              <a:gd name="connsiteY471" fmla="*/ 822060 h 874482"/>
              <a:gd name="connsiteX472" fmla="*/ 2802919 w 5139298"/>
              <a:gd name="connsiteY472" fmla="*/ 822060 h 874482"/>
              <a:gd name="connsiteX473" fmla="*/ 4252958 w 5139298"/>
              <a:gd name="connsiteY473" fmla="*/ 822060 h 874482"/>
              <a:gd name="connsiteX474" fmla="*/ 4236064 w 5139298"/>
              <a:gd name="connsiteY474" fmla="*/ 822060 h 874482"/>
              <a:gd name="connsiteX475" fmla="*/ 4252958 w 5139298"/>
              <a:gd name="connsiteY475" fmla="*/ 822060 h 874482"/>
              <a:gd name="connsiteX476" fmla="*/ 4252958 w 5139298"/>
              <a:gd name="connsiteY476" fmla="*/ 822060 h 874482"/>
              <a:gd name="connsiteX477" fmla="*/ 2446487 w 5139298"/>
              <a:gd name="connsiteY477" fmla="*/ 827829 h 874482"/>
              <a:gd name="connsiteX478" fmla="*/ 2429592 w 5139298"/>
              <a:gd name="connsiteY478" fmla="*/ 827829 h 874482"/>
              <a:gd name="connsiteX479" fmla="*/ 2446487 w 5139298"/>
              <a:gd name="connsiteY479" fmla="*/ 827829 h 874482"/>
              <a:gd name="connsiteX480" fmla="*/ 2446487 w 5139298"/>
              <a:gd name="connsiteY480" fmla="*/ 827829 h 874482"/>
              <a:gd name="connsiteX481" fmla="*/ 2469150 w 5139298"/>
              <a:gd name="connsiteY481" fmla="*/ 827829 h 874482"/>
              <a:gd name="connsiteX482" fmla="*/ 2457612 w 5139298"/>
              <a:gd name="connsiteY482" fmla="*/ 827829 h 874482"/>
              <a:gd name="connsiteX483" fmla="*/ 2469150 w 5139298"/>
              <a:gd name="connsiteY483" fmla="*/ 827829 h 874482"/>
              <a:gd name="connsiteX484" fmla="*/ 2469150 w 5139298"/>
              <a:gd name="connsiteY484" fmla="*/ 827829 h 874482"/>
              <a:gd name="connsiteX485" fmla="*/ 2644688 w 5139298"/>
              <a:gd name="connsiteY485" fmla="*/ 827829 h 874482"/>
              <a:gd name="connsiteX486" fmla="*/ 2556919 w 5139298"/>
              <a:gd name="connsiteY486" fmla="*/ 822060 h 874482"/>
              <a:gd name="connsiteX487" fmla="*/ 2537140 w 5139298"/>
              <a:gd name="connsiteY487" fmla="*/ 827829 h 874482"/>
              <a:gd name="connsiteX488" fmla="*/ 2622024 w 5139298"/>
              <a:gd name="connsiteY488" fmla="*/ 827829 h 874482"/>
              <a:gd name="connsiteX489" fmla="*/ 2644688 w 5139298"/>
              <a:gd name="connsiteY489" fmla="*/ 827829 h 874482"/>
              <a:gd name="connsiteX490" fmla="*/ 2644688 w 5139298"/>
              <a:gd name="connsiteY490" fmla="*/ 827829 h 874482"/>
              <a:gd name="connsiteX491" fmla="*/ 2746467 w 5139298"/>
              <a:gd name="connsiteY491" fmla="*/ 827829 h 874482"/>
              <a:gd name="connsiteX492" fmla="*/ 2737813 w 5139298"/>
              <a:gd name="connsiteY492" fmla="*/ 816703 h 874482"/>
              <a:gd name="connsiteX493" fmla="*/ 2675592 w 5139298"/>
              <a:gd name="connsiteY493" fmla="*/ 827829 h 874482"/>
              <a:gd name="connsiteX494" fmla="*/ 2734929 w 5139298"/>
              <a:gd name="connsiteY494" fmla="*/ 827829 h 874482"/>
              <a:gd name="connsiteX495" fmla="*/ 2746467 w 5139298"/>
              <a:gd name="connsiteY495" fmla="*/ 827829 h 874482"/>
              <a:gd name="connsiteX496" fmla="*/ 2746467 w 5139298"/>
              <a:gd name="connsiteY496" fmla="*/ 827829 h 874482"/>
              <a:gd name="connsiteX497" fmla="*/ 2412286 w 5139298"/>
              <a:gd name="connsiteY497" fmla="*/ 833597 h 874482"/>
              <a:gd name="connsiteX498" fmla="*/ 2403633 w 5139298"/>
              <a:gd name="connsiteY498" fmla="*/ 822060 h 874482"/>
              <a:gd name="connsiteX499" fmla="*/ 2315864 w 5139298"/>
              <a:gd name="connsiteY499" fmla="*/ 824944 h 874482"/>
              <a:gd name="connsiteX500" fmla="*/ 2301854 w 5139298"/>
              <a:gd name="connsiteY500" fmla="*/ 827829 h 874482"/>
              <a:gd name="connsiteX501" fmla="*/ 2378497 w 5139298"/>
              <a:gd name="connsiteY501" fmla="*/ 833597 h 874482"/>
              <a:gd name="connsiteX502" fmla="*/ 2412286 w 5139298"/>
              <a:gd name="connsiteY502" fmla="*/ 833597 h 874482"/>
              <a:gd name="connsiteX503" fmla="*/ 2412286 w 5139298"/>
              <a:gd name="connsiteY503" fmla="*/ 833597 h 874482"/>
              <a:gd name="connsiteX504" fmla="*/ 3488175 w 5139298"/>
              <a:gd name="connsiteY504" fmla="*/ 833597 h 874482"/>
              <a:gd name="connsiteX505" fmla="*/ 3423069 w 5139298"/>
              <a:gd name="connsiteY505" fmla="*/ 833597 h 874482"/>
              <a:gd name="connsiteX506" fmla="*/ 3428838 w 5139298"/>
              <a:gd name="connsiteY506" fmla="*/ 835246 h 874482"/>
              <a:gd name="connsiteX507" fmla="*/ 3394637 w 5139298"/>
              <a:gd name="connsiteY507" fmla="*/ 833597 h 874482"/>
              <a:gd name="connsiteX508" fmla="*/ 3363320 w 5139298"/>
              <a:gd name="connsiteY508" fmla="*/ 844723 h 874482"/>
              <a:gd name="connsiteX509" fmla="*/ 3425541 w 5139298"/>
              <a:gd name="connsiteY509" fmla="*/ 850492 h 874482"/>
              <a:gd name="connsiteX510" fmla="*/ 3453974 w 5139298"/>
              <a:gd name="connsiteY510" fmla="*/ 850492 h 874482"/>
              <a:gd name="connsiteX511" fmla="*/ 3451089 w 5139298"/>
              <a:gd name="connsiteY511" fmla="*/ 839366 h 874482"/>
              <a:gd name="connsiteX512" fmla="*/ 3485290 w 5139298"/>
              <a:gd name="connsiteY512" fmla="*/ 833185 h 874482"/>
              <a:gd name="connsiteX513" fmla="*/ 3488175 w 5139298"/>
              <a:gd name="connsiteY513" fmla="*/ 833185 h 874482"/>
              <a:gd name="connsiteX514" fmla="*/ 3488175 w 5139298"/>
              <a:gd name="connsiteY514" fmla="*/ 833185 h 874482"/>
              <a:gd name="connsiteX515" fmla="*/ 3516607 w 5139298"/>
              <a:gd name="connsiteY515" fmla="*/ 833597 h 874482"/>
              <a:gd name="connsiteX516" fmla="*/ 3505069 w 5139298"/>
              <a:gd name="connsiteY516" fmla="*/ 833597 h 874482"/>
              <a:gd name="connsiteX517" fmla="*/ 3516607 w 5139298"/>
              <a:gd name="connsiteY517" fmla="*/ 833597 h 874482"/>
              <a:gd name="connsiteX518" fmla="*/ 3516607 w 5139298"/>
              <a:gd name="connsiteY518" fmla="*/ 833597 h 874482"/>
              <a:gd name="connsiteX519" fmla="*/ 4105440 w 5139298"/>
              <a:gd name="connsiteY519" fmla="*/ 833597 h 874482"/>
              <a:gd name="connsiteX520" fmla="*/ 4128104 w 5139298"/>
              <a:gd name="connsiteY520" fmla="*/ 822060 h 874482"/>
              <a:gd name="connsiteX521" fmla="*/ 4068767 w 5139298"/>
              <a:gd name="connsiteY521" fmla="*/ 822060 h 874482"/>
              <a:gd name="connsiteX522" fmla="*/ 4060526 w 5139298"/>
              <a:gd name="connsiteY522" fmla="*/ 830713 h 874482"/>
              <a:gd name="connsiteX523" fmla="*/ 4094315 w 5139298"/>
              <a:gd name="connsiteY523" fmla="*/ 830713 h 874482"/>
              <a:gd name="connsiteX524" fmla="*/ 4105852 w 5139298"/>
              <a:gd name="connsiteY524" fmla="*/ 833597 h 874482"/>
              <a:gd name="connsiteX525" fmla="*/ 4105852 w 5139298"/>
              <a:gd name="connsiteY525" fmla="*/ 833597 h 874482"/>
              <a:gd name="connsiteX526" fmla="*/ 2887803 w 5139298"/>
              <a:gd name="connsiteY526" fmla="*/ 839366 h 874482"/>
              <a:gd name="connsiteX527" fmla="*/ 2856487 w 5139298"/>
              <a:gd name="connsiteY527" fmla="*/ 828241 h 874482"/>
              <a:gd name="connsiteX528" fmla="*/ 2856487 w 5139298"/>
              <a:gd name="connsiteY528" fmla="*/ 839366 h 874482"/>
              <a:gd name="connsiteX529" fmla="*/ 2887803 w 5139298"/>
              <a:gd name="connsiteY529" fmla="*/ 839366 h 874482"/>
              <a:gd name="connsiteX530" fmla="*/ 2887803 w 5139298"/>
              <a:gd name="connsiteY530" fmla="*/ 839366 h 874482"/>
              <a:gd name="connsiteX531" fmla="*/ 2921592 w 5139298"/>
              <a:gd name="connsiteY531" fmla="*/ 839366 h 874482"/>
              <a:gd name="connsiteX532" fmla="*/ 2896044 w 5139298"/>
              <a:gd name="connsiteY532" fmla="*/ 839366 h 874482"/>
              <a:gd name="connsiteX533" fmla="*/ 2921592 w 5139298"/>
              <a:gd name="connsiteY533" fmla="*/ 839366 h 874482"/>
              <a:gd name="connsiteX534" fmla="*/ 2921592 w 5139298"/>
              <a:gd name="connsiteY534" fmla="*/ 839366 h 874482"/>
              <a:gd name="connsiteX535" fmla="*/ 3029140 w 5139298"/>
              <a:gd name="connsiteY535" fmla="*/ 839366 h 874482"/>
              <a:gd name="connsiteX536" fmla="*/ 3003592 w 5139298"/>
              <a:gd name="connsiteY536" fmla="*/ 839366 h 874482"/>
              <a:gd name="connsiteX537" fmla="*/ 3029140 w 5139298"/>
              <a:gd name="connsiteY537" fmla="*/ 839366 h 874482"/>
              <a:gd name="connsiteX538" fmla="*/ 3029140 w 5139298"/>
              <a:gd name="connsiteY538" fmla="*/ 839366 h 874482"/>
              <a:gd name="connsiteX539" fmla="*/ 3991712 w 5139298"/>
              <a:gd name="connsiteY539" fmla="*/ 839366 h 874482"/>
              <a:gd name="connsiteX540" fmla="*/ 4002837 w 5139298"/>
              <a:gd name="connsiteY540" fmla="*/ 828241 h 874482"/>
              <a:gd name="connsiteX541" fmla="*/ 3943501 w 5139298"/>
              <a:gd name="connsiteY541" fmla="*/ 834009 h 874482"/>
              <a:gd name="connsiteX542" fmla="*/ 3991712 w 5139298"/>
              <a:gd name="connsiteY542" fmla="*/ 839778 h 874482"/>
              <a:gd name="connsiteX543" fmla="*/ 3991712 w 5139298"/>
              <a:gd name="connsiteY543" fmla="*/ 839778 h 874482"/>
              <a:gd name="connsiteX544" fmla="*/ 1771533 w 5139298"/>
              <a:gd name="connsiteY544" fmla="*/ 845135 h 874482"/>
              <a:gd name="connsiteX545" fmla="*/ 1754638 w 5139298"/>
              <a:gd name="connsiteY545" fmla="*/ 828241 h 874482"/>
              <a:gd name="connsiteX546" fmla="*/ 1663985 w 5139298"/>
              <a:gd name="connsiteY546" fmla="*/ 828241 h 874482"/>
              <a:gd name="connsiteX547" fmla="*/ 1644206 w 5139298"/>
              <a:gd name="connsiteY547" fmla="*/ 839778 h 874482"/>
              <a:gd name="connsiteX548" fmla="*/ 1703543 w 5139298"/>
              <a:gd name="connsiteY548" fmla="*/ 834009 h 874482"/>
              <a:gd name="connsiteX549" fmla="*/ 1762879 w 5139298"/>
              <a:gd name="connsiteY549" fmla="*/ 839778 h 874482"/>
              <a:gd name="connsiteX550" fmla="*/ 1771533 w 5139298"/>
              <a:gd name="connsiteY550" fmla="*/ 845547 h 874482"/>
              <a:gd name="connsiteX551" fmla="*/ 1771533 w 5139298"/>
              <a:gd name="connsiteY551" fmla="*/ 845547 h 874482"/>
              <a:gd name="connsiteX552" fmla="*/ 1890618 w 5139298"/>
              <a:gd name="connsiteY552" fmla="*/ 850904 h 874482"/>
              <a:gd name="connsiteX553" fmla="*/ 1851060 w 5139298"/>
              <a:gd name="connsiteY553" fmla="*/ 848020 h 874482"/>
              <a:gd name="connsiteX554" fmla="*/ 1887733 w 5139298"/>
              <a:gd name="connsiteY554" fmla="*/ 850904 h 874482"/>
              <a:gd name="connsiteX555" fmla="*/ 1890618 w 5139298"/>
              <a:gd name="connsiteY555" fmla="*/ 850904 h 874482"/>
              <a:gd name="connsiteX556" fmla="*/ 1890618 w 5139298"/>
              <a:gd name="connsiteY556" fmla="*/ 850904 h 874482"/>
              <a:gd name="connsiteX557" fmla="*/ 1947070 w 5139298"/>
              <a:gd name="connsiteY557" fmla="*/ 850904 h 874482"/>
              <a:gd name="connsiteX558" fmla="*/ 1947070 w 5139298"/>
              <a:gd name="connsiteY558" fmla="*/ 839366 h 874482"/>
              <a:gd name="connsiteX559" fmla="*/ 1941301 w 5139298"/>
              <a:gd name="connsiteY559" fmla="*/ 833597 h 874482"/>
              <a:gd name="connsiteX560" fmla="*/ 1986628 w 5139298"/>
              <a:gd name="connsiteY560" fmla="*/ 839366 h 874482"/>
              <a:gd name="connsiteX561" fmla="*/ 2148155 w 5139298"/>
              <a:gd name="connsiteY561" fmla="*/ 833597 h 874482"/>
              <a:gd name="connsiteX562" fmla="*/ 2224799 w 5139298"/>
              <a:gd name="connsiteY562" fmla="*/ 833597 h 874482"/>
              <a:gd name="connsiteX563" fmla="*/ 2258588 w 5139298"/>
              <a:gd name="connsiteY563" fmla="*/ 822060 h 874482"/>
              <a:gd name="connsiteX564" fmla="*/ 2181944 w 5139298"/>
              <a:gd name="connsiteY564" fmla="*/ 822060 h 874482"/>
              <a:gd name="connsiteX565" fmla="*/ 1924407 w 5139298"/>
              <a:gd name="connsiteY565" fmla="*/ 822060 h 874482"/>
              <a:gd name="connsiteX566" fmla="*/ 1895975 w 5139298"/>
              <a:gd name="connsiteY566" fmla="*/ 836482 h 874482"/>
              <a:gd name="connsiteX567" fmla="*/ 1924407 w 5139298"/>
              <a:gd name="connsiteY567" fmla="*/ 839366 h 874482"/>
              <a:gd name="connsiteX568" fmla="*/ 1947070 w 5139298"/>
              <a:gd name="connsiteY568" fmla="*/ 850904 h 874482"/>
              <a:gd name="connsiteX569" fmla="*/ 1947070 w 5139298"/>
              <a:gd name="connsiteY569" fmla="*/ 850904 h 874482"/>
              <a:gd name="connsiteX570" fmla="*/ 2456788 w 5139298"/>
              <a:gd name="connsiteY570" fmla="*/ 850904 h 874482"/>
              <a:gd name="connsiteX571" fmla="*/ 2462557 w 5139298"/>
              <a:gd name="connsiteY571" fmla="*/ 839366 h 874482"/>
              <a:gd name="connsiteX572" fmla="*/ 2431241 w 5139298"/>
              <a:gd name="connsiteY572" fmla="*/ 845135 h 874482"/>
              <a:gd name="connsiteX573" fmla="*/ 2456788 w 5139298"/>
              <a:gd name="connsiteY573" fmla="*/ 850904 h 874482"/>
              <a:gd name="connsiteX574" fmla="*/ 2456788 w 5139298"/>
              <a:gd name="connsiteY574" fmla="*/ 850904 h 874482"/>
              <a:gd name="connsiteX575" fmla="*/ 2603894 w 5139298"/>
              <a:gd name="connsiteY575" fmla="*/ 850904 h 874482"/>
              <a:gd name="connsiteX576" fmla="*/ 2609663 w 5139298"/>
              <a:gd name="connsiteY576" fmla="*/ 839366 h 874482"/>
              <a:gd name="connsiteX577" fmla="*/ 2581230 w 5139298"/>
              <a:gd name="connsiteY577" fmla="*/ 845135 h 874482"/>
              <a:gd name="connsiteX578" fmla="*/ 2603894 w 5139298"/>
              <a:gd name="connsiteY578" fmla="*/ 850904 h 874482"/>
              <a:gd name="connsiteX579" fmla="*/ 2603894 w 5139298"/>
              <a:gd name="connsiteY579" fmla="*/ 850904 h 874482"/>
              <a:gd name="connsiteX580" fmla="*/ 2796326 w 5139298"/>
              <a:gd name="connsiteY580" fmla="*/ 850904 h 874482"/>
              <a:gd name="connsiteX581" fmla="*/ 2827642 w 5139298"/>
              <a:gd name="connsiteY581" fmla="*/ 834009 h 874482"/>
              <a:gd name="connsiteX582" fmla="*/ 2739873 w 5139298"/>
              <a:gd name="connsiteY582" fmla="*/ 834009 h 874482"/>
              <a:gd name="connsiteX583" fmla="*/ 2708557 w 5139298"/>
              <a:gd name="connsiteY583" fmla="*/ 845135 h 874482"/>
              <a:gd name="connsiteX584" fmla="*/ 2762537 w 5139298"/>
              <a:gd name="connsiteY584" fmla="*/ 848020 h 874482"/>
              <a:gd name="connsiteX585" fmla="*/ 2796326 w 5139298"/>
              <a:gd name="connsiteY585" fmla="*/ 850904 h 874482"/>
              <a:gd name="connsiteX586" fmla="*/ 2796326 w 5139298"/>
              <a:gd name="connsiteY586" fmla="*/ 850904 h 874482"/>
              <a:gd name="connsiteX587" fmla="*/ 191282 w 5139298"/>
              <a:gd name="connsiteY587" fmla="*/ 873567 h 874482"/>
              <a:gd name="connsiteX588" fmla="*/ 208177 w 5139298"/>
              <a:gd name="connsiteY588" fmla="*/ 862030 h 874482"/>
              <a:gd name="connsiteX589" fmla="*/ 191282 w 5139298"/>
              <a:gd name="connsiteY589" fmla="*/ 873567 h 874482"/>
              <a:gd name="connsiteX590" fmla="*/ 191282 w 5139298"/>
              <a:gd name="connsiteY590" fmla="*/ 873567 h 87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</a:cxnLst>
            <a:rect l="l" t="t" r="r" b="b"/>
            <a:pathLst>
              <a:path w="5139298" h="874482">
                <a:moveTo>
                  <a:pt x="261745" y="871507"/>
                </a:moveTo>
                <a:cubicBezTo>
                  <a:pt x="285644" y="871507"/>
                  <a:pt x="305423" y="859969"/>
                  <a:pt x="329735" y="859969"/>
                </a:cubicBezTo>
                <a:cubicBezTo>
                  <a:pt x="394428" y="859969"/>
                  <a:pt x="449232" y="849668"/>
                  <a:pt x="513925" y="843075"/>
                </a:cubicBezTo>
                <a:cubicBezTo>
                  <a:pt x="523815" y="842251"/>
                  <a:pt x="532468" y="842251"/>
                  <a:pt x="542357" y="843075"/>
                </a:cubicBezTo>
                <a:cubicBezTo>
                  <a:pt x="653614" y="854200"/>
                  <a:pt x="750448" y="837718"/>
                  <a:pt x="862528" y="843075"/>
                </a:cubicBezTo>
                <a:cubicBezTo>
                  <a:pt x="915272" y="845547"/>
                  <a:pt x="960186" y="859557"/>
                  <a:pt x="1012518" y="854612"/>
                </a:cubicBezTo>
                <a:cubicBezTo>
                  <a:pt x="1045071" y="851316"/>
                  <a:pt x="1073915" y="845547"/>
                  <a:pt x="1106056" y="851728"/>
                </a:cubicBezTo>
                <a:cubicBezTo>
                  <a:pt x="1157563" y="862030"/>
                  <a:pt x="1203714" y="849256"/>
                  <a:pt x="1256045" y="854612"/>
                </a:cubicBezTo>
                <a:cubicBezTo>
                  <a:pt x="1304669" y="859557"/>
                  <a:pt x="1346287" y="845959"/>
                  <a:pt x="1394910" y="843075"/>
                </a:cubicBezTo>
                <a:cubicBezTo>
                  <a:pt x="1417573" y="841839"/>
                  <a:pt x="1437352" y="842251"/>
                  <a:pt x="1460015" y="843075"/>
                </a:cubicBezTo>
                <a:cubicBezTo>
                  <a:pt x="1503694" y="845135"/>
                  <a:pt x="1541191" y="839366"/>
                  <a:pt x="1584457" y="837306"/>
                </a:cubicBezTo>
                <a:cubicBezTo>
                  <a:pt x="1598879" y="836482"/>
                  <a:pt x="1632256" y="838130"/>
                  <a:pt x="1624015" y="826180"/>
                </a:cubicBezTo>
                <a:cubicBezTo>
                  <a:pt x="1613714" y="810522"/>
                  <a:pt x="1588990" y="827004"/>
                  <a:pt x="1570035" y="826180"/>
                </a:cubicBezTo>
                <a:cubicBezTo>
                  <a:pt x="1342166" y="814643"/>
                  <a:pt x="1146437" y="814643"/>
                  <a:pt x="918568" y="803517"/>
                </a:cubicBezTo>
                <a:cubicBezTo>
                  <a:pt x="800719" y="797748"/>
                  <a:pt x="698940" y="809698"/>
                  <a:pt x="581503" y="797748"/>
                </a:cubicBezTo>
                <a:cubicBezTo>
                  <a:pt x="539885" y="793628"/>
                  <a:pt x="504036" y="807638"/>
                  <a:pt x="462418" y="803517"/>
                </a:cubicBezTo>
                <a:cubicBezTo>
                  <a:pt x="369704" y="794452"/>
                  <a:pt x="289353" y="815055"/>
                  <a:pt x="196227" y="815055"/>
                </a:cubicBezTo>
                <a:cubicBezTo>
                  <a:pt x="169855" y="815055"/>
                  <a:pt x="100629" y="817527"/>
                  <a:pt x="122468" y="831949"/>
                </a:cubicBezTo>
                <a:cubicBezTo>
                  <a:pt x="129061" y="836482"/>
                  <a:pt x="137302" y="835658"/>
                  <a:pt x="145132" y="837718"/>
                </a:cubicBezTo>
                <a:cubicBezTo>
                  <a:pt x="207353" y="851316"/>
                  <a:pt x="262981" y="819999"/>
                  <a:pt x="326438" y="826592"/>
                </a:cubicBezTo>
                <a:cubicBezTo>
                  <a:pt x="374649" y="831537"/>
                  <a:pt x="504036" y="791567"/>
                  <a:pt x="465302" y="820824"/>
                </a:cubicBezTo>
                <a:cubicBezTo>
                  <a:pt x="448408" y="833597"/>
                  <a:pt x="426981" y="829889"/>
                  <a:pt x="405966" y="832361"/>
                </a:cubicBezTo>
                <a:cubicBezTo>
                  <a:pt x="355282" y="837306"/>
                  <a:pt x="312016" y="841839"/>
                  <a:pt x="261745" y="849256"/>
                </a:cubicBezTo>
                <a:cubicBezTo>
                  <a:pt x="249795" y="850904"/>
                  <a:pt x="227132" y="864502"/>
                  <a:pt x="236197" y="871919"/>
                </a:cubicBezTo>
                <a:cubicBezTo>
                  <a:pt x="242790" y="877688"/>
                  <a:pt x="252679" y="871919"/>
                  <a:pt x="261745" y="871919"/>
                </a:cubicBezTo>
                <a:lnTo>
                  <a:pt x="261745" y="871919"/>
                </a:lnTo>
                <a:close/>
                <a:moveTo>
                  <a:pt x="3914657" y="28020"/>
                </a:moveTo>
                <a:cubicBezTo>
                  <a:pt x="3918777" y="23899"/>
                  <a:pt x="3892818" y="24724"/>
                  <a:pt x="3897762" y="28020"/>
                </a:cubicBezTo>
                <a:cubicBezTo>
                  <a:pt x="3902707" y="31317"/>
                  <a:pt x="3910536" y="32141"/>
                  <a:pt x="3914657" y="28020"/>
                </a:cubicBezTo>
                <a:lnTo>
                  <a:pt x="3914657" y="28020"/>
                </a:lnTo>
                <a:close/>
                <a:moveTo>
                  <a:pt x="3937320" y="28020"/>
                </a:moveTo>
                <a:cubicBezTo>
                  <a:pt x="3941441" y="23899"/>
                  <a:pt x="3915893" y="21015"/>
                  <a:pt x="3920425" y="25136"/>
                </a:cubicBezTo>
                <a:cubicBezTo>
                  <a:pt x="3924958" y="29256"/>
                  <a:pt x="3933199" y="32141"/>
                  <a:pt x="3937320" y="28020"/>
                </a:cubicBezTo>
                <a:lnTo>
                  <a:pt x="3937320" y="28020"/>
                </a:lnTo>
                <a:close/>
                <a:moveTo>
                  <a:pt x="2181944" y="645286"/>
                </a:moveTo>
                <a:cubicBezTo>
                  <a:pt x="2195130" y="632100"/>
                  <a:pt x="2110246" y="639517"/>
                  <a:pt x="2128377" y="645286"/>
                </a:cubicBezTo>
                <a:cubicBezTo>
                  <a:pt x="2145271" y="651055"/>
                  <a:pt x="2163402" y="653527"/>
                  <a:pt x="2179472" y="645286"/>
                </a:cubicBezTo>
                <a:cubicBezTo>
                  <a:pt x="2180296" y="645286"/>
                  <a:pt x="2181532" y="646110"/>
                  <a:pt x="2182356" y="645286"/>
                </a:cubicBezTo>
                <a:lnTo>
                  <a:pt x="2182356" y="645286"/>
                </a:lnTo>
                <a:close/>
                <a:moveTo>
                  <a:pt x="1961080" y="651055"/>
                </a:moveTo>
                <a:cubicBezTo>
                  <a:pt x="1984156" y="627979"/>
                  <a:pt x="1900507" y="644050"/>
                  <a:pt x="1867542" y="645286"/>
                </a:cubicBezTo>
                <a:cubicBezTo>
                  <a:pt x="1858477" y="645286"/>
                  <a:pt x="1833754" y="646934"/>
                  <a:pt x="1841995" y="651055"/>
                </a:cubicBezTo>
                <a:cubicBezTo>
                  <a:pt x="1870427" y="665065"/>
                  <a:pt x="1900919" y="651055"/>
                  <a:pt x="1932648" y="651055"/>
                </a:cubicBezTo>
                <a:cubicBezTo>
                  <a:pt x="1942537" y="651055"/>
                  <a:pt x="1954075" y="658060"/>
                  <a:pt x="1961080" y="651055"/>
                </a:cubicBezTo>
                <a:lnTo>
                  <a:pt x="1961080" y="651055"/>
                </a:lnTo>
                <a:close/>
                <a:moveTo>
                  <a:pt x="2017532" y="651055"/>
                </a:moveTo>
                <a:cubicBezTo>
                  <a:pt x="2025774" y="638693"/>
                  <a:pt x="1961080" y="646522"/>
                  <a:pt x="1975090" y="651055"/>
                </a:cubicBezTo>
                <a:cubicBezTo>
                  <a:pt x="1989100" y="655587"/>
                  <a:pt x="2009291" y="663417"/>
                  <a:pt x="2017532" y="651055"/>
                </a:cubicBezTo>
                <a:lnTo>
                  <a:pt x="2017532" y="651055"/>
                </a:lnTo>
                <a:close/>
                <a:moveTo>
                  <a:pt x="2045965" y="651055"/>
                </a:moveTo>
                <a:cubicBezTo>
                  <a:pt x="2049673" y="648995"/>
                  <a:pt x="2046789" y="637869"/>
                  <a:pt x="2043080" y="639929"/>
                </a:cubicBezTo>
                <a:cubicBezTo>
                  <a:pt x="2039372" y="641577"/>
                  <a:pt x="2038959" y="651055"/>
                  <a:pt x="2043080" y="651055"/>
                </a:cubicBezTo>
                <a:cubicBezTo>
                  <a:pt x="2043904" y="651055"/>
                  <a:pt x="2045140" y="651055"/>
                  <a:pt x="2045965" y="651055"/>
                </a:cubicBezTo>
                <a:lnTo>
                  <a:pt x="2045965" y="651055"/>
                </a:lnTo>
                <a:close/>
                <a:moveTo>
                  <a:pt x="2108186" y="651055"/>
                </a:moveTo>
                <a:cubicBezTo>
                  <a:pt x="2113130" y="649407"/>
                  <a:pt x="2104477" y="641165"/>
                  <a:pt x="2099532" y="639929"/>
                </a:cubicBezTo>
                <a:cubicBezTo>
                  <a:pt x="2090879" y="637045"/>
                  <a:pt x="2065743" y="644050"/>
                  <a:pt x="2073985" y="648582"/>
                </a:cubicBezTo>
                <a:cubicBezTo>
                  <a:pt x="2082638" y="653115"/>
                  <a:pt x="2092527" y="650643"/>
                  <a:pt x="2102417" y="648582"/>
                </a:cubicBezTo>
                <a:cubicBezTo>
                  <a:pt x="2104477" y="648582"/>
                  <a:pt x="2106125" y="652291"/>
                  <a:pt x="2108186" y="651467"/>
                </a:cubicBezTo>
                <a:lnTo>
                  <a:pt x="2108186" y="651467"/>
                </a:lnTo>
                <a:close/>
                <a:moveTo>
                  <a:pt x="2244165" y="651055"/>
                </a:moveTo>
                <a:cubicBezTo>
                  <a:pt x="2248698" y="649407"/>
                  <a:pt x="2240457" y="641165"/>
                  <a:pt x="2235512" y="639929"/>
                </a:cubicBezTo>
                <a:cubicBezTo>
                  <a:pt x="2222326" y="635397"/>
                  <a:pt x="2182769" y="641165"/>
                  <a:pt x="2195954" y="645698"/>
                </a:cubicBezTo>
                <a:cubicBezTo>
                  <a:pt x="2210376" y="650643"/>
                  <a:pt x="2223562" y="654351"/>
                  <a:pt x="2238397" y="651467"/>
                </a:cubicBezTo>
                <a:cubicBezTo>
                  <a:pt x="2240457" y="651467"/>
                  <a:pt x="2242105" y="652291"/>
                  <a:pt x="2244165" y="651467"/>
                </a:cubicBezTo>
                <a:lnTo>
                  <a:pt x="2244165" y="651467"/>
                </a:lnTo>
                <a:close/>
                <a:moveTo>
                  <a:pt x="2413934" y="651055"/>
                </a:moveTo>
                <a:cubicBezTo>
                  <a:pt x="2418467" y="646522"/>
                  <a:pt x="2397040" y="639105"/>
                  <a:pt x="2397040" y="645286"/>
                </a:cubicBezTo>
                <a:cubicBezTo>
                  <a:pt x="2397040" y="651467"/>
                  <a:pt x="2409402" y="655175"/>
                  <a:pt x="2413934" y="651055"/>
                </a:cubicBezTo>
                <a:lnTo>
                  <a:pt x="2413934" y="651055"/>
                </a:lnTo>
                <a:close/>
                <a:moveTo>
                  <a:pt x="1547372" y="656824"/>
                </a:moveTo>
                <a:cubicBezTo>
                  <a:pt x="1581161" y="656824"/>
                  <a:pt x="1676347" y="653939"/>
                  <a:pt x="1643794" y="645698"/>
                </a:cubicBezTo>
                <a:cubicBezTo>
                  <a:pt x="1583221" y="630452"/>
                  <a:pt x="1528005" y="645698"/>
                  <a:pt x="1465372" y="645698"/>
                </a:cubicBezTo>
                <a:cubicBezTo>
                  <a:pt x="1431583" y="645698"/>
                  <a:pt x="1399030" y="630452"/>
                  <a:pt x="1368950" y="645698"/>
                </a:cubicBezTo>
                <a:cubicBezTo>
                  <a:pt x="1365241" y="647346"/>
                  <a:pt x="1365241" y="655175"/>
                  <a:pt x="1368950" y="656824"/>
                </a:cubicBezTo>
                <a:cubicBezTo>
                  <a:pt x="1404387" y="674542"/>
                  <a:pt x="1442709" y="651055"/>
                  <a:pt x="1482266" y="651055"/>
                </a:cubicBezTo>
                <a:cubicBezTo>
                  <a:pt x="1505342" y="651055"/>
                  <a:pt x="1524709" y="656824"/>
                  <a:pt x="1547372" y="656824"/>
                </a:cubicBezTo>
                <a:lnTo>
                  <a:pt x="1547372" y="656824"/>
                </a:lnTo>
                <a:close/>
                <a:moveTo>
                  <a:pt x="1762467" y="656824"/>
                </a:moveTo>
                <a:cubicBezTo>
                  <a:pt x="1779774" y="655175"/>
                  <a:pt x="1827161" y="651055"/>
                  <a:pt x="1810678" y="645698"/>
                </a:cubicBezTo>
                <a:cubicBezTo>
                  <a:pt x="1776065" y="634160"/>
                  <a:pt x="1741864" y="639517"/>
                  <a:pt x="1706015" y="645698"/>
                </a:cubicBezTo>
                <a:cubicBezTo>
                  <a:pt x="1701482" y="646522"/>
                  <a:pt x="1691593" y="648170"/>
                  <a:pt x="1694889" y="651467"/>
                </a:cubicBezTo>
                <a:cubicBezTo>
                  <a:pt x="1708075" y="664653"/>
                  <a:pt x="1729914" y="653115"/>
                  <a:pt x="1748457" y="651467"/>
                </a:cubicBezTo>
                <a:cubicBezTo>
                  <a:pt x="1753814" y="651055"/>
                  <a:pt x="1757110" y="657648"/>
                  <a:pt x="1762467" y="657236"/>
                </a:cubicBezTo>
                <a:lnTo>
                  <a:pt x="1762467" y="657236"/>
                </a:lnTo>
                <a:close/>
                <a:moveTo>
                  <a:pt x="4582606" y="656824"/>
                </a:moveTo>
                <a:cubicBezTo>
                  <a:pt x="4585903" y="651879"/>
                  <a:pt x="4562827" y="648582"/>
                  <a:pt x="4565712" y="653939"/>
                </a:cubicBezTo>
                <a:cubicBezTo>
                  <a:pt x="4568184" y="659296"/>
                  <a:pt x="4579309" y="661768"/>
                  <a:pt x="4582606" y="656824"/>
                </a:cubicBezTo>
                <a:lnTo>
                  <a:pt x="4582606" y="656824"/>
                </a:lnTo>
                <a:close/>
                <a:moveTo>
                  <a:pt x="4486184" y="662593"/>
                </a:moveTo>
                <a:cubicBezTo>
                  <a:pt x="4489480" y="657648"/>
                  <a:pt x="4466405" y="654351"/>
                  <a:pt x="4469289" y="659708"/>
                </a:cubicBezTo>
                <a:cubicBezTo>
                  <a:pt x="4472174" y="665065"/>
                  <a:pt x="4482888" y="667537"/>
                  <a:pt x="4486184" y="662593"/>
                </a:cubicBezTo>
                <a:lnTo>
                  <a:pt x="4486184" y="662593"/>
                </a:lnTo>
                <a:close/>
                <a:moveTo>
                  <a:pt x="4412425" y="673718"/>
                </a:moveTo>
                <a:cubicBezTo>
                  <a:pt x="4421903" y="659708"/>
                  <a:pt x="4352265" y="656000"/>
                  <a:pt x="4364214" y="667949"/>
                </a:cubicBezTo>
                <a:cubicBezTo>
                  <a:pt x="4372043" y="675778"/>
                  <a:pt x="4384405" y="672482"/>
                  <a:pt x="4395531" y="670834"/>
                </a:cubicBezTo>
                <a:cubicBezTo>
                  <a:pt x="4401300" y="670010"/>
                  <a:pt x="4409129" y="678663"/>
                  <a:pt x="4412425" y="673718"/>
                </a:cubicBezTo>
                <a:lnTo>
                  <a:pt x="4412425" y="673718"/>
                </a:lnTo>
                <a:close/>
                <a:moveTo>
                  <a:pt x="4423963" y="673718"/>
                </a:moveTo>
                <a:cubicBezTo>
                  <a:pt x="4429732" y="675366"/>
                  <a:pt x="4432204" y="659296"/>
                  <a:pt x="4426847" y="656824"/>
                </a:cubicBezTo>
                <a:cubicBezTo>
                  <a:pt x="4421903" y="654351"/>
                  <a:pt x="4414485" y="667125"/>
                  <a:pt x="4418194" y="670834"/>
                </a:cubicBezTo>
                <a:cubicBezTo>
                  <a:pt x="4419842" y="672482"/>
                  <a:pt x="4421903" y="673306"/>
                  <a:pt x="4423963" y="673718"/>
                </a:cubicBezTo>
                <a:lnTo>
                  <a:pt x="4423963" y="673718"/>
                </a:lnTo>
                <a:close/>
                <a:moveTo>
                  <a:pt x="4372868" y="679487"/>
                </a:moveTo>
                <a:cubicBezTo>
                  <a:pt x="4382757" y="669598"/>
                  <a:pt x="4320948" y="673306"/>
                  <a:pt x="4333310" y="679487"/>
                </a:cubicBezTo>
                <a:cubicBezTo>
                  <a:pt x="4345671" y="685668"/>
                  <a:pt x="4362978" y="689376"/>
                  <a:pt x="4372868" y="679487"/>
                </a:cubicBezTo>
                <a:lnTo>
                  <a:pt x="4372868" y="679487"/>
                </a:lnTo>
                <a:close/>
                <a:moveTo>
                  <a:pt x="4259551" y="685256"/>
                </a:moveTo>
                <a:cubicBezTo>
                  <a:pt x="4265320" y="679487"/>
                  <a:pt x="4229883" y="681547"/>
                  <a:pt x="4236888" y="685256"/>
                </a:cubicBezTo>
                <a:cubicBezTo>
                  <a:pt x="4243893" y="688964"/>
                  <a:pt x="4253782" y="690613"/>
                  <a:pt x="4259551" y="685256"/>
                </a:cubicBezTo>
                <a:lnTo>
                  <a:pt x="4259551" y="685256"/>
                </a:lnTo>
                <a:close/>
                <a:moveTo>
                  <a:pt x="4310646" y="685256"/>
                </a:moveTo>
                <a:cubicBezTo>
                  <a:pt x="4317651" y="681135"/>
                  <a:pt x="4318476" y="662593"/>
                  <a:pt x="4310646" y="662593"/>
                </a:cubicBezTo>
                <a:cubicBezTo>
                  <a:pt x="4305290" y="662593"/>
                  <a:pt x="4304878" y="672894"/>
                  <a:pt x="4299521" y="673718"/>
                </a:cubicBezTo>
                <a:cubicBezTo>
                  <a:pt x="4290867" y="675366"/>
                  <a:pt x="4276858" y="665065"/>
                  <a:pt x="4273973" y="673718"/>
                </a:cubicBezTo>
                <a:cubicBezTo>
                  <a:pt x="4269853" y="686492"/>
                  <a:pt x="4299109" y="691849"/>
                  <a:pt x="4310646" y="685256"/>
                </a:cubicBezTo>
                <a:lnTo>
                  <a:pt x="4310646" y="685256"/>
                </a:lnTo>
                <a:close/>
                <a:moveTo>
                  <a:pt x="1111000" y="691025"/>
                </a:moveTo>
                <a:cubicBezTo>
                  <a:pt x="1113885" y="688140"/>
                  <a:pt x="1099463" y="691025"/>
                  <a:pt x="1099463" y="691025"/>
                </a:cubicBezTo>
                <a:cubicBezTo>
                  <a:pt x="1099463" y="691025"/>
                  <a:pt x="1108116" y="693909"/>
                  <a:pt x="1111000" y="691025"/>
                </a:cubicBezTo>
                <a:lnTo>
                  <a:pt x="1111000" y="691025"/>
                </a:lnTo>
                <a:close/>
                <a:moveTo>
                  <a:pt x="2107774" y="696793"/>
                </a:moveTo>
                <a:cubicBezTo>
                  <a:pt x="2110658" y="693909"/>
                  <a:pt x="2096236" y="696793"/>
                  <a:pt x="2096236" y="696793"/>
                </a:cubicBezTo>
                <a:cubicBezTo>
                  <a:pt x="2096236" y="696793"/>
                  <a:pt x="2104889" y="699678"/>
                  <a:pt x="2107774" y="696793"/>
                </a:cubicBezTo>
                <a:lnTo>
                  <a:pt x="2107774" y="696793"/>
                </a:lnTo>
                <a:close/>
                <a:moveTo>
                  <a:pt x="2753472" y="696793"/>
                </a:moveTo>
                <a:cubicBezTo>
                  <a:pt x="2756768" y="691849"/>
                  <a:pt x="2736577" y="688140"/>
                  <a:pt x="2736577" y="693909"/>
                </a:cubicBezTo>
                <a:cubicBezTo>
                  <a:pt x="2736577" y="699678"/>
                  <a:pt x="2750175" y="701738"/>
                  <a:pt x="2753472" y="696793"/>
                </a:cubicBezTo>
                <a:lnTo>
                  <a:pt x="2753472" y="696793"/>
                </a:lnTo>
                <a:close/>
                <a:moveTo>
                  <a:pt x="3172536" y="696793"/>
                </a:moveTo>
                <a:cubicBezTo>
                  <a:pt x="3177481" y="694321"/>
                  <a:pt x="3156054" y="686492"/>
                  <a:pt x="3158527" y="691025"/>
                </a:cubicBezTo>
                <a:cubicBezTo>
                  <a:pt x="3160999" y="695969"/>
                  <a:pt x="3168004" y="699266"/>
                  <a:pt x="3172536" y="696793"/>
                </a:cubicBezTo>
                <a:lnTo>
                  <a:pt x="3172536" y="696793"/>
                </a:lnTo>
                <a:close/>
                <a:moveTo>
                  <a:pt x="3280084" y="696793"/>
                </a:moveTo>
                <a:cubicBezTo>
                  <a:pt x="3293270" y="683608"/>
                  <a:pt x="3209622" y="688552"/>
                  <a:pt x="3226517" y="696793"/>
                </a:cubicBezTo>
                <a:cubicBezTo>
                  <a:pt x="3242587" y="704623"/>
                  <a:pt x="3261542" y="704623"/>
                  <a:pt x="3277612" y="696793"/>
                </a:cubicBezTo>
                <a:cubicBezTo>
                  <a:pt x="3278436" y="696381"/>
                  <a:pt x="3279672" y="697618"/>
                  <a:pt x="3280496" y="696793"/>
                </a:cubicBezTo>
                <a:lnTo>
                  <a:pt x="3280496" y="696793"/>
                </a:lnTo>
                <a:close/>
                <a:moveTo>
                  <a:pt x="4055993" y="696793"/>
                </a:moveTo>
                <a:cubicBezTo>
                  <a:pt x="4063410" y="689376"/>
                  <a:pt x="4037862" y="688140"/>
                  <a:pt x="4027561" y="685256"/>
                </a:cubicBezTo>
                <a:cubicBezTo>
                  <a:pt x="4013963" y="681959"/>
                  <a:pt x="3980174" y="681959"/>
                  <a:pt x="3988003" y="693909"/>
                </a:cubicBezTo>
                <a:cubicBezTo>
                  <a:pt x="3992948" y="701326"/>
                  <a:pt x="4004486" y="695145"/>
                  <a:pt x="4013551" y="696793"/>
                </a:cubicBezTo>
                <a:cubicBezTo>
                  <a:pt x="4028385" y="699266"/>
                  <a:pt x="4045692" y="707507"/>
                  <a:pt x="4055993" y="696793"/>
                </a:cubicBezTo>
                <a:lnTo>
                  <a:pt x="4055993" y="696793"/>
                </a:lnTo>
                <a:close/>
                <a:moveTo>
                  <a:pt x="4107089" y="696793"/>
                </a:moveTo>
                <a:cubicBezTo>
                  <a:pt x="4112446" y="694733"/>
                  <a:pt x="4112857" y="686492"/>
                  <a:pt x="4118214" y="685256"/>
                </a:cubicBezTo>
                <a:cubicBezTo>
                  <a:pt x="4146646" y="680311"/>
                  <a:pt x="4218345" y="707507"/>
                  <a:pt x="4200214" y="685256"/>
                </a:cubicBezTo>
                <a:cubicBezTo>
                  <a:pt x="4195682" y="679487"/>
                  <a:pt x="4187440" y="680311"/>
                  <a:pt x="4180435" y="679487"/>
                </a:cubicBezTo>
                <a:cubicBezTo>
                  <a:pt x="4173430" y="678663"/>
                  <a:pt x="4167661" y="679899"/>
                  <a:pt x="4160657" y="679487"/>
                </a:cubicBezTo>
                <a:cubicBezTo>
                  <a:pt x="4137581" y="677839"/>
                  <a:pt x="4086898" y="672070"/>
                  <a:pt x="4095551" y="693497"/>
                </a:cubicBezTo>
                <a:cubicBezTo>
                  <a:pt x="4097199" y="697206"/>
                  <a:pt x="4102968" y="697618"/>
                  <a:pt x="4107089" y="696381"/>
                </a:cubicBezTo>
                <a:lnTo>
                  <a:pt x="4107089" y="696381"/>
                </a:lnTo>
                <a:close/>
                <a:moveTo>
                  <a:pt x="1603824" y="702562"/>
                </a:moveTo>
                <a:cubicBezTo>
                  <a:pt x="1613714" y="692673"/>
                  <a:pt x="1551905" y="696381"/>
                  <a:pt x="1564266" y="702562"/>
                </a:cubicBezTo>
                <a:cubicBezTo>
                  <a:pt x="1576628" y="708743"/>
                  <a:pt x="1593935" y="712452"/>
                  <a:pt x="1603824" y="702562"/>
                </a:cubicBezTo>
                <a:lnTo>
                  <a:pt x="1603824" y="702562"/>
                </a:lnTo>
                <a:close/>
                <a:moveTo>
                  <a:pt x="1728266" y="702562"/>
                </a:moveTo>
                <a:cubicBezTo>
                  <a:pt x="1735271" y="695557"/>
                  <a:pt x="1691181" y="698030"/>
                  <a:pt x="1699834" y="702562"/>
                </a:cubicBezTo>
                <a:cubicBezTo>
                  <a:pt x="1708487" y="707095"/>
                  <a:pt x="1721261" y="709567"/>
                  <a:pt x="1728266" y="702562"/>
                </a:cubicBezTo>
                <a:lnTo>
                  <a:pt x="1728266" y="702562"/>
                </a:lnTo>
                <a:close/>
                <a:moveTo>
                  <a:pt x="2017120" y="702562"/>
                </a:moveTo>
                <a:cubicBezTo>
                  <a:pt x="2020829" y="698854"/>
                  <a:pt x="2005995" y="692673"/>
                  <a:pt x="2003110" y="696793"/>
                </a:cubicBezTo>
                <a:cubicBezTo>
                  <a:pt x="2000226" y="701326"/>
                  <a:pt x="2013412" y="706271"/>
                  <a:pt x="2017120" y="702562"/>
                </a:cubicBezTo>
                <a:lnTo>
                  <a:pt x="2017120" y="702562"/>
                </a:lnTo>
                <a:close/>
                <a:moveTo>
                  <a:pt x="2396628" y="702562"/>
                </a:moveTo>
                <a:cubicBezTo>
                  <a:pt x="2403221" y="692673"/>
                  <a:pt x="2354185" y="694321"/>
                  <a:pt x="2362839" y="702562"/>
                </a:cubicBezTo>
                <a:cubicBezTo>
                  <a:pt x="2370668" y="710391"/>
                  <a:pt x="2385090" y="709155"/>
                  <a:pt x="2394155" y="702562"/>
                </a:cubicBezTo>
                <a:cubicBezTo>
                  <a:pt x="2394979" y="702150"/>
                  <a:pt x="2396216" y="703386"/>
                  <a:pt x="2397040" y="702562"/>
                </a:cubicBezTo>
                <a:lnTo>
                  <a:pt x="2397040" y="702562"/>
                </a:lnTo>
                <a:close/>
                <a:moveTo>
                  <a:pt x="3449853" y="702562"/>
                </a:moveTo>
                <a:cubicBezTo>
                  <a:pt x="3453974" y="698442"/>
                  <a:pt x="3428014" y="699266"/>
                  <a:pt x="3432958" y="702562"/>
                </a:cubicBezTo>
                <a:cubicBezTo>
                  <a:pt x="3437903" y="705859"/>
                  <a:pt x="3445732" y="706683"/>
                  <a:pt x="3449853" y="702562"/>
                </a:cubicBezTo>
                <a:lnTo>
                  <a:pt x="3449853" y="702562"/>
                </a:lnTo>
                <a:close/>
                <a:moveTo>
                  <a:pt x="1348759" y="708331"/>
                </a:moveTo>
                <a:cubicBezTo>
                  <a:pt x="1353292" y="703799"/>
                  <a:pt x="1331864" y="696381"/>
                  <a:pt x="1331864" y="702562"/>
                </a:cubicBezTo>
                <a:cubicBezTo>
                  <a:pt x="1331864" y="708743"/>
                  <a:pt x="1344226" y="712864"/>
                  <a:pt x="1348759" y="708331"/>
                </a:cubicBezTo>
                <a:lnTo>
                  <a:pt x="1348759" y="708331"/>
                </a:lnTo>
                <a:close/>
                <a:moveTo>
                  <a:pt x="2776135" y="708331"/>
                </a:moveTo>
                <a:cubicBezTo>
                  <a:pt x="2789321" y="695145"/>
                  <a:pt x="2704436" y="702562"/>
                  <a:pt x="2722567" y="708331"/>
                </a:cubicBezTo>
                <a:cubicBezTo>
                  <a:pt x="2739462" y="714100"/>
                  <a:pt x="2757592" y="716160"/>
                  <a:pt x="2773662" y="708331"/>
                </a:cubicBezTo>
                <a:cubicBezTo>
                  <a:pt x="2774487" y="707919"/>
                  <a:pt x="2775723" y="709155"/>
                  <a:pt x="2776547" y="708331"/>
                </a:cubicBezTo>
                <a:lnTo>
                  <a:pt x="2776547" y="708331"/>
                </a:lnTo>
                <a:close/>
                <a:moveTo>
                  <a:pt x="2968567" y="708331"/>
                </a:moveTo>
                <a:cubicBezTo>
                  <a:pt x="2972275" y="704623"/>
                  <a:pt x="2962386" y="701326"/>
                  <a:pt x="2959914" y="696793"/>
                </a:cubicBezTo>
                <a:cubicBezTo>
                  <a:pt x="2958265" y="693085"/>
                  <a:pt x="2965683" y="688140"/>
                  <a:pt x="2962798" y="685256"/>
                </a:cubicBezTo>
                <a:cubicBezTo>
                  <a:pt x="2951260" y="673718"/>
                  <a:pt x="2933542" y="690613"/>
                  <a:pt x="2917472" y="693909"/>
                </a:cubicBezTo>
                <a:cubicBezTo>
                  <a:pt x="2912939" y="694733"/>
                  <a:pt x="2910466" y="699678"/>
                  <a:pt x="2906346" y="699678"/>
                </a:cubicBezTo>
                <a:cubicBezTo>
                  <a:pt x="2888627" y="699678"/>
                  <a:pt x="2874617" y="679899"/>
                  <a:pt x="2858135" y="685668"/>
                </a:cubicBezTo>
                <a:cubicBezTo>
                  <a:pt x="2844537" y="690201"/>
                  <a:pt x="2833823" y="695557"/>
                  <a:pt x="2821462" y="702562"/>
                </a:cubicBezTo>
                <a:cubicBezTo>
                  <a:pt x="2816105" y="705859"/>
                  <a:pt x="2798798" y="705447"/>
                  <a:pt x="2804567" y="708331"/>
                </a:cubicBezTo>
                <a:cubicBezTo>
                  <a:pt x="2829291" y="720693"/>
                  <a:pt x="2856074" y="708331"/>
                  <a:pt x="2884094" y="708331"/>
                </a:cubicBezTo>
                <a:cubicBezTo>
                  <a:pt x="2912115" y="708331"/>
                  <a:pt x="2938486" y="720693"/>
                  <a:pt x="2963210" y="708331"/>
                </a:cubicBezTo>
                <a:cubicBezTo>
                  <a:pt x="2964858" y="707507"/>
                  <a:pt x="2967331" y="709567"/>
                  <a:pt x="2968979" y="708331"/>
                </a:cubicBezTo>
                <a:lnTo>
                  <a:pt x="2968979" y="708331"/>
                </a:lnTo>
                <a:close/>
                <a:moveTo>
                  <a:pt x="3546275" y="708331"/>
                </a:moveTo>
                <a:cubicBezTo>
                  <a:pt x="3551220" y="700502"/>
                  <a:pt x="3516607" y="694321"/>
                  <a:pt x="3520727" y="702562"/>
                </a:cubicBezTo>
                <a:cubicBezTo>
                  <a:pt x="3524848" y="710804"/>
                  <a:pt x="3541330" y="715748"/>
                  <a:pt x="3546275" y="708331"/>
                </a:cubicBezTo>
                <a:lnTo>
                  <a:pt x="3546275" y="708331"/>
                </a:lnTo>
                <a:close/>
                <a:moveTo>
                  <a:pt x="3778265" y="708331"/>
                </a:moveTo>
                <a:cubicBezTo>
                  <a:pt x="3784034" y="706271"/>
                  <a:pt x="3786918" y="691437"/>
                  <a:pt x="3781149" y="691437"/>
                </a:cubicBezTo>
                <a:cubicBezTo>
                  <a:pt x="3774144" y="691437"/>
                  <a:pt x="3762606" y="708331"/>
                  <a:pt x="3769612" y="708331"/>
                </a:cubicBezTo>
                <a:cubicBezTo>
                  <a:pt x="3772496" y="708331"/>
                  <a:pt x="3775380" y="709567"/>
                  <a:pt x="3778265" y="708331"/>
                </a:cubicBezTo>
                <a:lnTo>
                  <a:pt x="3778265" y="708331"/>
                </a:lnTo>
                <a:close/>
                <a:moveTo>
                  <a:pt x="3863149" y="708331"/>
                </a:moveTo>
                <a:cubicBezTo>
                  <a:pt x="3869742" y="707507"/>
                  <a:pt x="3873451" y="700502"/>
                  <a:pt x="3880044" y="699678"/>
                </a:cubicBezTo>
                <a:cubicBezTo>
                  <a:pt x="3901883" y="697618"/>
                  <a:pt x="3942265" y="718633"/>
                  <a:pt x="3942265" y="696793"/>
                </a:cubicBezTo>
                <a:cubicBezTo>
                  <a:pt x="3942265" y="690613"/>
                  <a:pt x="3933611" y="682783"/>
                  <a:pt x="3927843" y="685256"/>
                </a:cubicBezTo>
                <a:cubicBezTo>
                  <a:pt x="3923722" y="687316"/>
                  <a:pt x="3926194" y="694733"/>
                  <a:pt x="3922074" y="696793"/>
                </a:cubicBezTo>
                <a:cubicBezTo>
                  <a:pt x="3887461" y="714100"/>
                  <a:pt x="3842546" y="667949"/>
                  <a:pt x="3811642" y="691025"/>
                </a:cubicBezTo>
                <a:cubicBezTo>
                  <a:pt x="3808345" y="693497"/>
                  <a:pt x="3811642" y="698442"/>
                  <a:pt x="3811642" y="702150"/>
                </a:cubicBezTo>
                <a:cubicBezTo>
                  <a:pt x="3811642" y="705035"/>
                  <a:pt x="3803401" y="706683"/>
                  <a:pt x="3805873" y="707919"/>
                </a:cubicBezTo>
                <a:cubicBezTo>
                  <a:pt x="3823591" y="716984"/>
                  <a:pt x="3842546" y="709979"/>
                  <a:pt x="3862325" y="707919"/>
                </a:cubicBezTo>
                <a:lnTo>
                  <a:pt x="3862325" y="707919"/>
                </a:lnTo>
                <a:close/>
                <a:moveTo>
                  <a:pt x="2079341" y="714100"/>
                </a:moveTo>
                <a:cubicBezTo>
                  <a:pt x="2082638" y="709567"/>
                  <a:pt x="2071924" y="698854"/>
                  <a:pt x="2068216" y="702562"/>
                </a:cubicBezTo>
                <a:cubicBezTo>
                  <a:pt x="2064095" y="706683"/>
                  <a:pt x="2076457" y="718633"/>
                  <a:pt x="2079341" y="714100"/>
                </a:cubicBezTo>
                <a:lnTo>
                  <a:pt x="2079341" y="714100"/>
                </a:lnTo>
                <a:close/>
                <a:moveTo>
                  <a:pt x="2181120" y="714100"/>
                </a:moveTo>
                <a:cubicBezTo>
                  <a:pt x="2183181" y="710804"/>
                  <a:pt x="2180708" y="705035"/>
                  <a:pt x="2184005" y="702562"/>
                </a:cubicBezTo>
                <a:cubicBezTo>
                  <a:pt x="2190598" y="698030"/>
                  <a:pt x="2210376" y="695969"/>
                  <a:pt x="2203784" y="691437"/>
                </a:cubicBezTo>
                <a:cubicBezTo>
                  <a:pt x="2186477" y="678251"/>
                  <a:pt x="2163402" y="690201"/>
                  <a:pt x="2141563" y="691437"/>
                </a:cubicBezTo>
                <a:cubicBezTo>
                  <a:pt x="2130025" y="691849"/>
                  <a:pt x="2108186" y="698030"/>
                  <a:pt x="2113130" y="708331"/>
                </a:cubicBezTo>
                <a:cubicBezTo>
                  <a:pt x="2122608" y="726874"/>
                  <a:pt x="2152276" y="719045"/>
                  <a:pt x="2172879" y="714100"/>
                </a:cubicBezTo>
                <a:cubicBezTo>
                  <a:pt x="2175763" y="713276"/>
                  <a:pt x="2179884" y="716572"/>
                  <a:pt x="2181532" y="714100"/>
                </a:cubicBezTo>
                <a:lnTo>
                  <a:pt x="2181532" y="714100"/>
                </a:lnTo>
                <a:close/>
                <a:moveTo>
                  <a:pt x="2260236" y="714100"/>
                </a:moveTo>
                <a:cubicBezTo>
                  <a:pt x="2270125" y="704211"/>
                  <a:pt x="2208316" y="707919"/>
                  <a:pt x="2220678" y="714100"/>
                </a:cubicBezTo>
                <a:cubicBezTo>
                  <a:pt x="2233040" y="720281"/>
                  <a:pt x="2250346" y="723989"/>
                  <a:pt x="2260236" y="714100"/>
                </a:cubicBezTo>
                <a:lnTo>
                  <a:pt x="2260236" y="714100"/>
                </a:lnTo>
                <a:close/>
                <a:moveTo>
                  <a:pt x="2362015" y="714100"/>
                </a:moveTo>
                <a:cubicBezTo>
                  <a:pt x="2364899" y="711216"/>
                  <a:pt x="2350477" y="714100"/>
                  <a:pt x="2350477" y="714100"/>
                </a:cubicBezTo>
                <a:cubicBezTo>
                  <a:pt x="2350477" y="714100"/>
                  <a:pt x="2359130" y="716984"/>
                  <a:pt x="2362015" y="714100"/>
                </a:cubicBezTo>
                <a:lnTo>
                  <a:pt x="2362015" y="714100"/>
                </a:lnTo>
                <a:close/>
                <a:moveTo>
                  <a:pt x="2520658" y="714100"/>
                </a:moveTo>
                <a:cubicBezTo>
                  <a:pt x="2522718" y="710804"/>
                  <a:pt x="2517773" y="705447"/>
                  <a:pt x="2520658" y="702562"/>
                </a:cubicBezTo>
                <a:cubicBezTo>
                  <a:pt x="2526014" y="698030"/>
                  <a:pt x="2542909" y="696381"/>
                  <a:pt x="2537552" y="691437"/>
                </a:cubicBezTo>
                <a:cubicBezTo>
                  <a:pt x="2527663" y="681547"/>
                  <a:pt x="2512004" y="691437"/>
                  <a:pt x="2497994" y="691437"/>
                </a:cubicBezTo>
                <a:cubicBezTo>
                  <a:pt x="2472035" y="691437"/>
                  <a:pt x="2448959" y="691437"/>
                  <a:pt x="2424236" y="699678"/>
                </a:cubicBezTo>
                <a:cubicBezTo>
                  <a:pt x="2421351" y="700502"/>
                  <a:pt x="2426708" y="706683"/>
                  <a:pt x="2424236" y="708331"/>
                </a:cubicBezTo>
                <a:cubicBezTo>
                  <a:pt x="2415582" y="713688"/>
                  <a:pt x="2386738" y="709567"/>
                  <a:pt x="2395803" y="714100"/>
                </a:cubicBezTo>
                <a:cubicBezTo>
                  <a:pt x="2425060" y="728934"/>
                  <a:pt x="2456376" y="714100"/>
                  <a:pt x="2489341" y="714100"/>
                </a:cubicBezTo>
                <a:cubicBezTo>
                  <a:pt x="2500467" y="714100"/>
                  <a:pt x="2514477" y="723165"/>
                  <a:pt x="2520658" y="714100"/>
                </a:cubicBezTo>
                <a:lnTo>
                  <a:pt x="2520658" y="714100"/>
                </a:lnTo>
                <a:close/>
                <a:moveTo>
                  <a:pt x="2549090" y="714100"/>
                </a:moveTo>
                <a:cubicBezTo>
                  <a:pt x="2553210" y="709979"/>
                  <a:pt x="2527251" y="710804"/>
                  <a:pt x="2532195" y="714100"/>
                </a:cubicBezTo>
                <a:cubicBezTo>
                  <a:pt x="2537140" y="717396"/>
                  <a:pt x="2544969" y="718221"/>
                  <a:pt x="2549090" y="714100"/>
                </a:cubicBezTo>
                <a:lnTo>
                  <a:pt x="2549090" y="714100"/>
                </a:lnTo>
                <a:close/>
                <a:moveTo>
                  <a:pt x="2628205" y="714100"/>
                </a:moveTo>
                <a:cubicBezTo>
                  <a:pt x="2633974" y="708331"/>
                  <a:pt x="2618728" y="701326"/>
                  <a:pt x="2611311" y="697206"/>
                </a:cubicBezTo>
                <a:cubicBezTo>
                  <a:pt x="2596889" y="688964"/>
                  <a:pt x="2561864" y="692673"/>
                  <a:pt x="2565984" y="708743"/>
                </a:cubicBezTo>
                <a:cubicBezTo>
                  <a:pt x="2570517" y="727286"/>
                  <a:pt x="2601833" y="721105"/>
                  <a:pt x="2619552" y="714512"/>
                </a:cubicBezTo>
                <a:cubicBezTo>
                  <a:pt x="2622436" y="713276"/>
                  <a:pt x="2626145" y="716572"/>
                  <a:pt x="2628205" y="714512"/>
                </a:cubicBezTo>
                <a:lnTo>
                  <a:pt x="2628205" y="714512"/>
                </a:lnTo>
                <a:close/>
                <a:moveTo>
                  <a:pt x="2667763" y="714100"/>
                </a:moveTo>
                <a:cubicBezTo>
                  <a:pt x="2675592" y="706271"/>
                  <a:pt x="2631914" y="704211"/>
                  <a:pt x="2636447" y="714100"/>
                </a:cubicBezTo>
                <a:cubicBezTo>
                  <a:pt x="2641391" y="723989"/>
                  <a:pt x="2659934" y="721929"/>
                  <a:pt x="2667763" y="714100"/>
                </a:cubicBezTo>
                <a:lnTo>
                  <a:pt x="2667763" y="714100"/>
                </a:lnTo>
                <a:close/>
                <a:moveTo>
                  <a:pt x="3239702" y="714100"/>
                </a:moveTo>
                <a:cubicBezTo>
                  <a:pt x="3245059" y="712452"/>
                  <a:pt x="3232285" y="698854"/>
                  <a:pt x="3228165" y="702562"/>
                </a:cubicBezTo>
                <a:cubicBezTo>
                  <a:pt x="3224044" y="706683"/>
                  <a:pt x="3233934" y="715748"/>
                  <a:pt x="3239702" y="714100"/>
                </a:cubicBezTo>
                <a:lnTo>
                  <a:pt x="3239702" y="714100"/>
                </a:lnTo>
                <a:close/>
                <a:moveTo>
                  <a:pt x="3737883" y="714100"/>
                </a:moveTo>
                <a:cubicBezTo>
                  <a:pt x="3753953" y="698030"/>
                  <a:pt x="3650938" y="706683"/>
                  <a:pt x="3672777" y="714100"/>
                </a:cubicBezTo>
                <a:cubicBezTo>
                  <a:pt x="3693380" y="721105"/>
                  <a:pt x="3715632" y="723989"/>
                  <a:pt x="3734998" y="714100"/>
                </a:cubicBezTo>
                <a:cubicBezTo>
                  <a:pt x="3735823" y="714100"/>
                  <a:pt x="3737059" y="714924"/>
                  <a:pt x="3737883" y="714100"/>
                </a:cubicBezTo>
                <a:lnTo>
                  <a:pt x="3737883" y="714100"/>
                </a:lnTo>
                <a:close/>
                <a:moveTo>
                  <a:pt x="4434264" y="714100"/>
                </a:moveTo>
                <a:cubicBezTo>
                  <a:pt x="4439621" y="712452"/>
                  <a:pt x="4450747" y="705447"/>
                  <a:pt x="4445802" y="702562"/>
                </a:cubicBezTo>
                <a:cubicBezTo>
                  <a:pt x="4421903" y="690613"/>
                  <a:pt x="4388526" y="689376"/>
                  <a:pt x="4369159" y="708331"/>
                </a:cubicBezTo>
                <a:cubicBezTo>
                  <a:pt x="4367511" y="709979"/>
                  <a:pt x="4364626" y="712452"/>
                  <a:pt x="4366274" y="714100"/>
                </a:cubicBezTo>
                <a:cubicBezTo>
                  <a:pt x="4382757" y="726462"/>
                  <a:pt x="4405008" y="716984"/>
                  <a:pt x="4425611" y="714100"/>
                </a:cubicBezTo>
                <a:cubicBezTo>
                  <a:pt x="4428496" y="714100"/>
                  <a:pt x="4431380" y="714924"/>
                  <a:pt x="4434264" y="714100"/>
                </a:cubicBezTo>
                <a:lnTo>
                  <a:pt x="4434264" y="714100"/>
                </a:lnTo>
                <a:close/>
                <a:moveTo>
                  <a:pt x="1738568" y="719869"/>
                </a:moveTo>
                <a:cubicBezTo>
                  <a:pt x="1741864" y="714924"/>
                  <a:pt x="1718789" y="711628"/>
                  <a:pt x="1721673" y="716984"/>
                </a:cubicBezTo>
                <a:cubicBezTo>
                  <a:pt x="1724146" y="722341"/>
                  <a:pt x="1735271" y="724814"/>
                  <a:pt x="1738568" y="719869"/>
                </a:cubicBezTo>
                <a:lnTo>
                  <a:pt x="1738568" y="719869"/>
                </a:lnTo>
                <a:close/>
                <a:moveTo>
                  <a:pt x="3477049" y="719869"/>
                </a:moveTo>
                <a:cubicBezTo>
                  <a:pt x="3481170" y="715748"/>
                  <a:pt x="3455210" y="716572"/>
                  <a:pt x="3460155" y="719869"/>
                </a:cubicBezTo>
                <a:cubicBezTo>
                  <a:pt x="3465099" y="723165"/>
                  <a:pt x="3472928" y="723989"/>
                  <a:pt x="3477049" y="719869"/>
                </a:cubicBezTo>
                <a:lnTo>
                  <a:pt x="3477049" y="719869"/>
                </a:lnTo>
                <a:close/>
                <a:moveTo>
                  <a:pt x="3510838" y="719869"/>
                </a:moveTo>
                <a:cubicBezTo>
                  <a:pt x="3514959" y="715748"/>
                  <a:pt x="3488999" y="716572"/>
                  <a:pt x="3493943" y="719869"/>
                </a:cubicBezTo>
                <a:cubicBezTo>
                  <a:pt x="3498888" y="723165"/>
                  <a:pt x="3506717" y="723989"/>
                  <a:pt x="3510838" y="719869"/>
                </a:cubicBezTo>
                <a:lnTo>
                  <a:pt x="3510838" y="719869"/>
                </a:lnTo>
                <a:close/>
                <a:moveTo>
                  <a:pt x="3567290" y="719869"/>
                </a:moveTo>
                <a:cubicBezTo>
                  <a:pt x="3575531" y="711628"/>
                  <a:pt x="3522787" y="714512"/>
                  <a:pt x="3533501" y="719869"/>
                </a:cubicBezTo>
                <a:cubicBezTo>
                  <a:pt x="3544215" y="725226"/>
                  <a:pt x="3559049" y="728522"/>
                  <a:pt x="3567290" y="719869"/>
                </a:cubicBezTo>
                <a:lnTo>
                  <a:pt x="3567290" y="719869"/>
                </a:lnTo>
                <a:close/>
                <a:moveTo>
                  <a:pt x="3629511" y="719869"/>
                </a:moveTo>
                <a:cubicBezTo>
                  <a:pt x="3633632" y="715748"/>
                  <a:pt x="3607672" y="716572"/>
                  <a:pt x="3612617" y="719869"/>
                </a:cubicBezTo>
                <a:cubicBezTo>
                  <a:pt x="3617561" y="723165"/>
                  <a:pt x="3625391" y="723989"/>
                  <a:pt x="3629511" y="719869"/>
                </a:cubicBezTo>
                <a:lnTo>
                  <a:pt x="3629511" y="719869"/>
                </a:lnTo>
                <a:close/>
                <a:moveTo>
                  <a:pt x="4320536" y="736763"/>
                </a:moveTo>
                <a:cubicBezTo>
                  <a:pt x="4324656" y="732643"/>
                  <a:pt x="4298697" y="733467"/>
                  <a:pt x="4303642" y="736763"/>
                </a:cubicBezTo>
                <a:cubicBezTo>
                  <a:pt x="4308586" y="740060"/>
                  <a:pt x="4316415" y="740884"/>
                  <a:pt x="4320536" y="736763"/>
                </a:cubicBezTo>
                <a:lnTo>
                  <a:pt x="4320536" y="736763"/>
                </a:lnTo>
                <a:close/>
                <a:moveTo>
                  <a:pt x="4258315" y="742532"/>
                </a:moveTo>
                <a:cubicBezTo>
                  <a:pt x="4265320" y="735527"/>
                  <a:pt x="4221230" y="737999"/>
                  <a:pt x="4229883" y="742532"/>
                </a:cubicBezTo>
                <a:cubicBezTo>
                  <a:pt x="4238536" y="747065"/>
                  <a:pt x="4251310" y="749537"/>
                  <a:pt x="4258315" y="742532"/>
                </a:cubicBezTo>
                <a:lnTo>
                  <a:pt x="4258315" y="742532"/>
                </a:lnTo>
                <a:close/>
                <a:moveTo>
                  <a:pt x="4286747" y="742532"/>
                </a:moveTo>
                <a:cubicBezTo>
                  <a:pt x="4289631" y="739648"/>
                  <a:pt x="4275209" y="742532"/>
                  <a:pt x="4275209" y="742532"/>
                </a:cubicBezTo>
                <a:cubicBezTo>
                  <a:pt x="4275209" y="742532"/>
                  <a:pt x="4283862" y="745417"/>
                  <a:pt x="4286747" y="742532"/>
                </a:cubicBezTo>
                <a:lnTo>
                  <a:pt x="4286747" y="742532"/>
                </a:lnTo>
                <a:close/>
                <a:moveTo>
                  <a:pt x="4201863" y="748301"/>
                </a:moveTo>
                <a:cubicBezTo>
                  <a:pt x="4208868" y="741296"/>
                  <a:pt x="4164777" y="743768"/>
                  <a:pt x="4173430" y="748301"/>
                </a:cubicBezTo>
                <a:cubicBezTo>
                  <a:pt x="4182496" y="752834"/>
                  <a:pt x="4194858" y="755306"/>
                  <a:pt x="4201863" y="748301"/>
                </a:cubicBezTo>
                <a:lnTo>
                  <a:pt x="4201863" y="748301"/>
                </a:lnTo>
                <a:close/>
                <a:moveTo>
                  <a:pt x="4026325" y="754070"/>
                </a:moveTo>
                <a:cubicBezTo>
                  <a:pt x="4041159" y="739236"/>
                  <a:pt x="3947209" y="747477"/>
                  <a:pt x="3966988" y="754070"/>
                </a:cubicBezTo>
                <a:cubicBezTo>
                  <a:pt x="3985943" y="760251"/>
                  <a:pt x="4005722" y="763135"/>
                  <a:pt x="4023440" y="754070"/>
                </a:cubicBezTo>
                <a:cubicBezTo>
                  <a:pt x="4024265" y="754070"/>
                  <a:pt x="4025501" y="754894"/>
                  <a:pt x="4026325" y="754070"/>
                </a:cubicBezTo>
                <a:lnTo>
                  <a:pt x="4026325" y="754070"/>
                </a:lnTo>
                <a:close/>
                <a:moveTo>
                  <a:pt x="4054757" y="754070"/>
                </a:moveTo>
                <a:cubicBezTo>
                  <a:pt x="4057642" y="751185"/>
                  <a:pt x="4043219" y="754070"/>
                  <a:pt x="4043219" y="754070"/>
                </a:cubicBezTo>
                <a:cubicBezTo>
                  <a:pt x="4043219" y="754070"/>
                  <a:pt x="4051873" y="756954"/>
                  <a:pt x="4054757" y="754070"/>
                </a:cubicBezTo>
                <a:lnTo>
                  <a:pt x="4054757" y="754070"/>
                </a:lnTo>
                <a:close/>
                <a:moveTo>
                  <a:pt x="3528144" y="759839"/>
                </a:moveTo>
                <a:cubicBezTo>
                  <a:pt x="3535149" y="758190"/>
                  <a:pt x="3539270" y="752010"/>
                  <a:pt x="3545039" y="748301"/>
                </a:cubicBezTo>
                <a:cubicBezTo>
                  <a:pt x="3548747" y="746241"/>
                  <a:pt x="3560285" y="744592"/>
                  <a:pt x="3556165" y="742532"/>
                </a:cubicBezTo>
                <a:cubicBezTo>
                  <a:pt x="3544627" y="736763"/>
                  <a:pt x="3532265" y="742532"/>
                  <a:pt x="3519491" y="742532"/>
                </a:cubicBezTo>
                <a:cubicBezTo>
                  <a:pt x="3484878" y="742532"/>
                  <a:pt x="3454798" y="739236"/>
                  <a:pt x="3420185" y="742532"/>
                </a:cubicBezTo>
                <a:cubicBezTo>
                  <a:pt x="3402466" y="744180"/>
                  <a:pt x="3386396" y="744180"/>
                  <a:pt x="3369089" y="739648"/>
                </a:cubicBezTo>
                <a:cubicBezTo>
                  <a:pt x="3366205" y="738824"/>
                  <a:pt x="3371974" y="747065"/>
                  <a:pt x="3369089" y="748301"/>
                </a:cubicBezTo>
                <a:cubicBezTo>
                  <a:pt x="3360024" y="752010"/>
                  <a:pt x="3353019" y="739236"/>
                  <a:pt x="3343541" y="737175"/>
                </a:cubicBezTo>
                <a:cubicBezTo>
                  <a:pt x="3307692" y="728110"/>
                  <a:pt x="3275551" y="731407"/>
                  <a:pt x="3238878" y="731407"/>
                </a:cubicBezTo>
                <a:cubicBezTo>
                  <a:pt x="3228577" y="731407"/>
                  <a:pt x="3207974" y="729758"/>
                  <a:pt x="3210446" y="740060"/>
                </a:cubicBezTo>
                <a:cubicBezTo>
                  <a:pt x="3213331" y="752010"/>
                  <a:pt x="3221572" y="757778"/>
                  <a:pt x="3232697" y="759839"/>
                </a:cubicBezTo>
                <a:cubicBezTo>
                  <a:pt x="3203029" y="759839"/>
                  <a:pt x="3175421" y="761075"/>
                  <a:pt x="3193552" y="765608"/>
                </a:cubicBezTo>
                <a:cubicBezTo>
                  <a:pt x="3236818" y="776321"/>
                  <a:pt x="3276376" y="768904"/>
                  <a:pt x="3320878" y="771376"/>
                </a:cubicBezTo>
                <a:cubicBezTo>
                  <a:pt x="3329943" y="771376"/>
                  <a:pt x="3339833" y="777557"/>
                  <a:pt x="3346426" y="771376"/>
                </a:cubicBezTo>
                <a:cubicBezTo>
                  <a:pt x="3364144" y="753658"/>
                  <a:pt x="3300687" y="759839"/>
                  <a:pt x="3275551" y="759839"/>
                </a:cubicBezTo>
                <a:lnTo>
                  <a:pt x="3263602" y="759839"/>
                </a:lnTo>
                <a:cubicBezTo>
                  <a:pt x="3282969" y="757778"/>
                  <a:pt x="3303984" y="753246"/>
                  <a:pt x="3320878" y="754070"/>
                </a:cubicBezTo>
                <a:cubicBezTo>
                  <a:pt x="3384335" y="756954"/>
                  <a:pt x="3438727" y="762723"/>
                  <a:pt x="3502184" y="759839"/>
                </a:cubicBezTo>
                <a:cubicBezTo>
                  <a:pt x="3510838" y="759427"/>
                  <a:pt x="3519079" y="761487"/>
                  <a:pt x="3527732" y="759839"/>
                </a:cubicBezTo>
                <a:lnTo>
                  <a:pt x="3527732" y="759839"/>
                </a:lnTo>
                <a:close/>
                <a:moveTo>
                  <a:pt x="3613029" y="759839"/>
                </a:moveTo>
                <a:cubicBezTo>
                  <a:pt x="3781973" y="742944"/>
                  <a:pt x="3927430" y="739236"/>
                  <a:pt x="4097199" y="731407"/>
                </a:cubicBezTo>
                <a:cubicBezTo>
                  <a:pt x="4150767" y="728934"/>
                  <a:pt x="4197742" y="736351"/>
                  <a:pt x="4250074" y="725638"/>
                </a:cubicBezTo>
                <a:cubicBezTo>
                  <a:pt x="4259963" y="723577"/>
                  <a:pt x="4280978" y="714100"/>
                  <a:pt x="4272737" y="708743"/>
                </a:cubicBezTo>
                <a:cubicBezTo>
                  <a:pt x="4260787" y="700502"/>
                  <a:pt x="4247189" y="716984"/>
                  <a:pt x="4233179" y="719869"/>
                </a:cubicBezTo>
                <a:cubicBezTo>
                  <a:pt x="4154476" y="735527"/>
                  <a:pt x="4084013" y="715748"/>
                  <a:pt x="4003662" y="719869"/>
                </a:cubicBezTo>
                <a:cubicBezTo>
                  <a:pt x="3974817" y="721517"/>
                  <a:pt x="3950506" y="734291"/>
                  <a:pt x="3921662" y="731407"/>
                </a:cubicBezTo>
                <a:cubicBezTo>
                  <a:pt x="3882104" y="727286"/>
                  <a:pt x="3847903" y="731407"/>
                  <a:pt x="3808345" y="731407"/>
                </a:cubicBezTo>
                <a:cubicBezTo>
                  <a:pt x="3795159" y="731407"/>
                  <a:pt x="3784446" y="735939"/>
                  <a:pt x="3771672" y="737175"/>
                </a:cubicBezTo>
                <a:cubicBezTo>
                  <a:pt x="3737883" y="740472"/>
                  <a:pt x="3708627" y="738824"/>
                  <a:pt x="3675250" y="745829"/>
                </a:cubicBezTo>
                <a:cubicBezTo>
                  <a:pt x="3657531" y="749537"/>
                  <a:pt x="3641873" y="745005"/>
                  <a:pt x="3624154" y="742944"/>
                </a:cubicBezTo>
                <a:cubicBezTo>
                  <a:pt x="3606436" y="741296"/>
                  <a:pt x="3567702" y="731407"/>
                  <a:pt x="3573059" y="748713"/>
                </a:cubicBezTo>
                <a:cubicBezTo>
                  <a:pt x="3577592" y="762311"/>
                  <a:pt x="3598607" y="761487"/>
                  <a:pt x="3612617" y="760251"/>
                </a:cubicBezTo>
                <a:lnTo>
                  <a:pt x="3612617" y="760251"/>
                </a:lnTo>
                <a:close/>
                <a:moveTo>
                  <a:pt x="3924546" y="759839"/>
                </a:moveTo>
                <a:cubicBezTo>
                  <a:pt x="3945561" y="738824"/>
                  <a:pt x="3869330" y="750361"/>
                  <a:pt x="3839662" y="754070"/>
                </a:cubicBezTo>
                <a:cubicBezTo>
                  <a:pt x="3833481" y="754894"/>
                  <a:pt x="3816998" y="756954"/>
                  <a:pt x="3822767" y="759839"/>
                </a:cubicBezTo>
                <a:cubicBezTo>
                  <a:pt x="3848315" y="772613"/>
                  <a:pt x="3876335" y="763547"/>
                  <a:pt x="3904767" y="759839"/>
                </a:cubicBezTo>
                <a:cubicBezTo>
                  <a:pt x="3911772" y="759015"/>
                  <a:pt x="3919601" y="764783"/>
                  <a:pt x="3924546" y="759839"/>
                </a:cubicBezTo>
                <a:lnTo>
                  <a:pt x="3924546" y="759839"/>
                </a:lnTo>
                <a:close/>
                <a:moveTo>
                  <a:pt x="3681019" y="771376"/>
                </a:moveTo>
                <a:cubicBezTo>
                  <a:pt x="3686788" y="765608"/>
                  <a:pt x="3651350" y="767668"/>
                  <a:pt x="3658355" y="771376"/>
                </a:cubicBezTo>
                <a:cubicBezTo>
                  <a:pt x="3665360" y="774673"/>
                  <a:pt x="3675250" y="776733"/>
                  <a:pt x="3681019" y="771376"/>
                </a:cubicBezTo>
                <a:lnTo>
                  <a:pt x="3681019" y="771376"/>
                </a:lnTo>
                <a:close/>
                <a:moveTo>
                  <a:pt x="3482818" y="777145"/>
                </a:moveTo>
                <a:cubicBezTo>
                  <a:pt x="3500536" y="759427"/>
                  <a:pt x="3437079" y="766020"/>
                  <a:pt x="3411944" y="766020"/>
                </a:cubicBezTo>
                <a:cubicBezTo>
                  <a:pt x="3395873" y="766020"/>
                  <a:pt x="3352195" y="764371"/>
                  <a:pt x="3366617" y="771788"/>
                </a:cubicBezTo>
                <a:cubicBezTo>
                  <a:pt x="3388044" y="782502"/>
                  <a:pt x="3410707" y="776321"/>
                  <a:pt x="3434607" y="777557"/>
                </a:cubicBezTo>
                <a:cubicBezTo>
                  <a:pt x="3451501" y="778381"/>
                  <a:pt x="3470868" y="789507"/>
                  <a:pt x="3482818" y="777557"/>
                </a:cubicBezTo>
                <a:lnTo>
                  <a:pt x="3482818" y="777557"/>
                </a:lnTo>
                <a:close/>
                <a:moveTo>
                  <a:pt x="3556576" y="777145"/>
                </a:moveTo>
                <a:cubicBezTo>
                  <a:pt x="3559461" y="774261"/>
                  <a:pt x="3545451" y="777145"/>
                  <a:pt x="3545451" y="777145"/>
                </a:cubicBezTo>
                <a:cubicBezTo>
                  <a:pt x="3545451" y="777145"/>
                  <a:pt x="3554104" y="780030"/>
                  <a:pt x="3556576" y="777145"/>
                </a:cubicBezTo>
                <a:lnTo>
                  <a:pt x="3556576" y="777145"/>
                </a:lnTo>
                <a:close/>
                <a:moveTo>
                  <a:pt x="209413" y="810934"/>
                </a:moveTo>
                <a:cubicBezTo>
                  <a:pt x="278639" y="803929"/>
                  <a:pt x="338388" y="801045"/>
                  <a:pt x="407614" y="794040"/>
                </a:cubicBezTo>
                <a:cubicBezTo>
                  <a:pt x="468187" y="787859"/>
                  <a:pt x="519282" y="771376"/>
                  <a:pt x="580267" y="771376"/>
                </a:cubicBezTo>
                <a:cubicBezTo>
                  <a:pt x="893433" y="771376"/>
                  <a:pt x="1162096" y="777145"/>
                  <a:pt x="1475261" y="777145"/>
                </a:cubicBezTo>
                <a:cubicBezTo>
                  <a:pt x="1854769" y="777145"/>
                  <a:pt x="2180296" y="771376"/>
                  <a:pt x="2559803" y="771376"/>
                </a:cubicBezTo>
                <a:cubicBezTo>
                  <a:pt x="2602658" y="771376"/>
                  <a:pt x="2638919" y="755718"/>
                  <a:pt x="2681361" y="760251"/>
                </a:cubicBezTo>
                <a:cubicBezTo>
                  <a:pt x="2836296" y="775909"/>
                  <a:pt x="2970215" y="754482"/>
                  <a:pt x="3125974" y="754482"/>
                </a:cubicBezTo>
                <a:cubicBezTo>
                  <a:pt x="3136275" y="754482"/>
                  <a:pt x="3157702" y="758602"/>
                  <a:pt x="3154406" y="748713"/>
                </a:cubicBezTo>
                <a:cubicBezTo>
                  <a:pt x="3152758" y="743356"/>
                  <a:pt x="3138748" y="740884"/>
                  <a:pt x="3143280" y="737587"/>
                </a:cubicBezTo>
                <a:cubicBezTo>
                  <a:pt x="3149873" y="732643"/>
                  <a:pt x="3173361" y="735527"/>
                  <a:pt x="3165944" y="731819"/>
                </a:cubicBezTo>
                <a:cubicBezTo>
                  <a:pt x="3144516" y="721105"/>
                  <a:pt x="3121853" y="738824"/>
                  <a:pt x="3097954" y="737587"/>
                </a:cubicBezTo>
                <a:cubicBezTo>
                  <a:pt x="3055099" y="735527"/>
                  <a:pt x="3018014" y="723577"/>
                  <a:pt x="2975984" y="731819"/>
                </a:cubicBezTo>
                <a:cubicBezTo>
                  <a:pt x="2921592" y="742944"/>
                  <a:pt x="2872969" y="729346"/>
                  <a:pt x="2817341" y="731819"/>
                </a:cubicBezTo>
                <a:cubicBezTo>
                  <a:pt x="2781492" y="733467"/>
                  <a:pt x="2750999" y="740884"/>
                  <a:pt x="2715562" y="737587"/>
                </a:cubicBezTo>
                <a:cubicBezTo>
                  <a:pt x="2693723" y="735527"/>
                  <a:pt x="2675180" y="737587"/>
                  <a:pt x="2653341" y="737587"/>
                </a:cubicBezTo>
                <a:cubicBezTo>
                  <a:pt x="2500879" y="737587"/>
                  <a:pt x="2369020" y="722341"/>
                  <a:pt x="2217382" y="737587"/>
                </a:cubicBezTo>
                <a:cubicBezTo>
                  <a:pt x="2172055" y="742120"/>
                  <a:pt x="2132497" y="727286"/>
                  <a:pt x="2087171" y="731819"/>
                </a:cubicBezTo>
                <a:cubicBezTo>
                  <a:pt x="1984568" y="742120"/>
                  <a:pt x="1895975" y="737587"/>
                  <a:pt x="1792548" y="737587"/>
                </a:cubicBezTo>
                <a:cubicBezTo>
                  <a:pt x="1642970" y="737587"/>
                  <a:pt x="1514407" y="739236"/>
                  <a:pt x="1364829" y="731819"/>
                </a:cubicBezTo>
                <a:cubicBezTo>
                  <a:pt x="1314970" y="729346"/>
                  <a:pt x="1272940" y="721105"/>
                  <a:pt x="1223081" y="714924"/>
                </a:cubicBezTo>
                <a:cubicBezTo>
                  <a:pt x="1216900" y="714100"/>
                  <a:pt x="1200417" y="712040"/>
                  <a:pt x="1206186" y="709155"/>
                </a:cubicBezTo>
                <a:cubicBezTo>
                  <a:pt x="1233794" y="695145"/>
                  <a:pt x="1319915" y="714924"/>
                  <a:pt x="1293955" y="697618"/>
                </a:cubicBezTo>
                <a:cubicBezTo>
                  <a:pt x="1269231" y="681135"/>
                  <a:pt x="1238739" y="700502"/>
                  <a:pt x="1209071" y="697618"/>
                </a:cubicBezTo>
                <a:cubicBezTo>
                  <a:pt x="1190116" y="695969"/>
                  <a:pt x="1173221" y="692261"/>
                  <a:pt x="1155091" y="697618"/>
                </a:cubicBezTo>
                <a:cubicBezTo>
                  <a:pt x="1151382" y="698854"/>
                  <a:pt x="1158387" y="706271"/>
                  <a:pt x="1155091" y="709155"/>
                </a:cubicBezTo>
                <a:cubicBezTo>
                  <a:pt x="1136548" y="723989"/>
                  <a:pt x="1111000" y="709155"/>
                  <a:pt x="1087101" y="709155"/>
                </a:cubicBezTo>
                <a:cubicBezTo>
                  <a:pt x="1075151" y="709155"/>
                  <a:pt x="1063613" y="709567"/>
                  <a:pt x="1053312" y="703386"/>
                </a:cubicBezTo>
                <a:cubicBezTo>
                  <a:pt x="1049603" y="701326"/>
                  <a:pt x="1061965" y="695145"/>
                  <a:pt x="1059081" y="692261"/>
                </a:cubicBezTo>
                <a:cubicBezTo>
                  <a:pt x="1050428" y="683608"/>
                  <a:pt x="1037654" y="701326"/>
                  <a:pt x="1025292" y="703386"/>
                </a:cubicBezTo>
                <a:cubicBezTo>
                  <a:pt x="1019111" y="704623"/>
                  <a:pt x="1014166" y="700090"/>
                  <a:pt x="1008397" y="697618"/>
                </a:cubicBezTo>
                <a:cubicBezTo>
                  <a:pt x="1005925" y="696381"/>
                  <a:pt x="1016639" y="693085"/>
                  <a:pt x="1014166" y="691849"/>
                </a:cubicBezTo>
                <a:cubicBezTo>
                  <a:pt x="991915" y="680723"/>
                  <a:pt x="968015" y="688552"/>
                  <a:pt x="943292" y="686080"/>
                </a:cubicBezTo>
                <a:cubicBezTo>
                  <a:pt x="890136" y="680723"/>
                  <a:pt x="843985" y="680311"/>
                  <a:pt x="790418" y="680311"/>
                </a:cubicBezTo>
                <a:cubicBezTo>
                  <a:pt x="574086" y="680311"/>
                  <a:pt x="388247" y="681547"/>
                  <a:pt x="173152" y="702974"/>
                </a:cubicBezTo>
                <a:cubicBezTo>
                  <a:pt x="164086" y="703799"/>
                  <a:pt x="139363" y="701326"/>
                  <a:pt x="147604" y="697206"/>
                </a:cubicBezTo>
                <a:cubicBezTo>
                  <a:pt x="168207" y="686904"/>
                  <a:pt x="191282" y="694321"/>
                  <a:pt x="212709" y="685668"/>
                </a:cubicBezTo>
                <a:cubicBezTo>
                  <a:pt x="221775" y="681959"/>
                  <a:pt x="225895" y="671658"/>
                  <a:pt x="235373" y="668773"/>
                </a:cubicBezTo>
                <a:cubicBezTo>
                  <a:pt x="282348" y="653115"/>
                  <a:pt x="327674" y="662593"/>
                  <a:pt x="377121" y="657236"/>
                </a:cubicBezTo>
                <a:cubicBezTo>
                  <a:pt x="630538" y="631688"/>
                  <a:pt x="850166" y="651467"/>
                  <a:pt x="1104819" y="651467"/>
                </a:cubicBezTo>
                <a:cubicBezTo>
                  <a:pt x="1185171" y="651467"/>
                  <a:pt x="1411392" y="667949"/>
                  <a:pt x="1334337" y="645698"/>
                </a:cubicBezTo>
                <a:cubicBezTo>
                  <a:pt x="1271292" y="627567"/>
                  <a:pt x="1212367" y="652291"/>
                  <a:pt x="1147262" y="645698"/>
                </a:cubicBezTo>
                <a:cubicBezTo>
                  <a:pt x="956890" y="626743"/>
                  <a:pt x="792066" y="638281"/>
                  <a:pt x="600870" y="628804"/>
                </a:cubicBezTo>
                <a:cubicBezTo>
                  <a:pt x="590156" y="628392"/>
                  <a:pt x="565021" y="625095"/>
                  <a:pt x="572438" y="617678"/>
                </a:cubicBezTo>
                <a:cubicBezTo>
                  <a:pt x="587272" y="602844"/>
                  <a:pt x="611172" y="617678"/>
                  <a:pt x="631775" y="617678"/>
                </a:cubicBezTo>
                <a:cubicBezTo>
                  <a:pt x="932990" y="617678"/>
                  <a:pt x="1191764" y="642814"/>
                  <a:pt x="1492568" y="628804"/>
                </a:cubicBezTo>
                <a:cubicBezTo>
                  <a:pt x="1724146" y="618090"/>
                  <a:pt x="1923171" y="623035"/>
                  <a:pt x="2155160" y="623035"/>
                </a:cubicBezTo>
                <a:cubicBezTo>
                  <a:pt x="2198839" y="623035"/>
                  <a:pt x="2236748" y="620150"/>
                  <a:pt x="2279603" y="611909"/>
                </a:cubicBezTo>
                <a:cubicBezTo>
                  <a:pt x="2353361" y="597075"/>
                  <a:pt x="2419703" y="613557"/>
                  <a:pt x="2494698" y="606140"/>
                </a:cubicBezTo>
                <a:cubicBezTo>
                  <a:pt x="2653341" y="590482"/>
                  <a:pt x="2791381" y="608613"/>
                  <a:pt x="2950436" y="600371"/>
                </a:cubicBezTo>
                <a:cubicBezTo>
                  <a:pt x="3192728" y="588422"/>
                  <a:pt x="3401642" y="617266"/>
                  <a:pt x="3643933" y="606140"/>
                </a:cubicBezTo>
                <a:cubicBezTo>
                  <a:pt x="3971109" y="591306"/>
                  <a:pt x="4252546" y="587598"/>
                  <a:pt x="4578485" y="555045"/>
                </a:cubicBezTo>
                <a:cubicBezTo>
                  <a:pt x="4629993" y="550100"/>
                  <a:pt x="4674907" y="548040"/>
                  <a:pt x="4725591" y="538150"/>
                </a:cubicBezTo>
                <a:cubicBezTo>
                  <a:pt x="4818304" y="519608"/>
                  <a:pt x="4902777" y="532794"/>
                  <a:pt x="4994666" y="509718"/>
                </a:cubicBezTo>
                <a:cubicBezTo>
                  <a:pt x="5018153" y="503949"/>
                  <a:pt x="5037520" y="496120"/>
                  <a:pt x="5059772" y="487055"/>
                </a:cubicBezTo>
                <a:cubicBezTo>
                  <a:pt x="5070485" y="482934"/>
                  <a:pt x="5081611" y="477990"/>
                  <a:pt x="5085319" y="467276"/>
                </a:cubicBezTo>
                <a:cubicBezTo>
                  <a:pt x="5089852" y="454090"/>
                  <a:pt x="5087792" y="438020"/>
                  <a:pt x="5099741" y="430603"/>
                </a:cubicBezTo>
                <a:cubicBezTo>
                  <a:pt x="5114163" y="421537"/>
                  <a:pt x="5139299" y="419065"/>
                  <a:pt x="5139299" y="402171"/>
                </a:cubicBezTo>
                <a:cubicBezTo>
                  <a:pt x="5139299" y="373326"/>
                  <a:pt x="5105098" y="358904"/>
                  <a:pt x="5096857" y="331296"/>
                </a:cubicBezTo>
                <a:cubicBezTo>
                  <a:pt x="5083671" y="287206"/>
                  <a:pt x="5102214" y="241055"/>
                  <a:pt x="5079962" y="201085"/>
                </a:cubicBezTo>
                <a:cubicBezTo>
                  <a:pt x="5070485" y="184191"/>
                  <a:pt x="5065128" y="168120"/>
                  <a:pt x="5057299" y="149990"/>
                </a:cubicBezTo>
                <a:cubicBezTo>
                  <a:pt x="5042877" y="117437"/>
                  <a:pt x="5009912" y="97658"/>
                  <a:pt x="4975299" y="90653"/>
                </a:cubicBezTo>
                <a:cubicBezTo>
                  <a:pt x="4959641" y="87357"/>
                  <a:pt x="4948103" y="78291"/>
                  <a:pt x="4935741" y="67990"/>
                </a:cubicBezTo>
                <a:cubicBezTo>
                  <a:pt x="4923792" y="58513"/>
                  <a:pt x="4910606" y="55216"/>
                  <a:pt x="4896184" y="51095"/>
                </a:cubicBezTo>
                <a:cubicBezTo>
                  <a:pt x="4859098" y="39970"/>
                  <a:pt x="4829430" y="22663"/>
                  <a:pt x="4791520" y="16894"/>
                </a:cubicBezTo>
                <a:cubicBezTo>
                  <a:pt x="4723530" y="6593"/>
                  <a:pt x="4664606" y="0"/>
                  <a:pt x="4596204" y="0"/>
                </a:cubicBezTo>
                <a:cubicBezTo>
                  <a:pt x="4335370" y="0"/>
                  <a:pt x="4112446" y="33789"/>
                  <a:pt x="3851612" y="33789"/>
                </a:cubicBezTo>
                <a:cubicBezTo>
                  <a:pt x="3813702" y="33789"/>
                  <a:pt x="3781561" y="26372"/>
                  <a:pt x="3744064" y="28020"/>
                </a:cubicBezTo>
                <a:cubicBezTo>
                  <a:pt x="3481581" y="41206"/>
                  <a:pt x="3256185" y="34201"/>
                  <a:pt x="2993703" y="22251"/>
                </a:cubicBezTo>
                <a:cubicBezTo>
                  <a:pt x="2904697" y="18131"/>
                  <a:pt x="2828054" y="12362"/>
                  <a:pt x="2738637" y="16482"/>
                </a:cubicBezTo>
                <a:cubicBezTo>
                  <a:pt x="2462557" y="29256"/>
                  <a:pt x="2225211" y="16482"/>
                  <a:pt x="1948718" y="16482"/>
                </a:cubicBezTo>
                <a:cubicBezTo>
                  <a:pt x="1600940" y="16482"/>
                  <a:pt x="1302196" y="32141"/>
                  <a:pt x="954830" y="16482"/>
                </a:cubicBezTo>
                <a:cubicBezTo>
                  <a:pt x="676277" y="4121"/>
                  <a:pt x="435222" y="0"/>
                  <a:pt x="157081" y="28020"/>
                </a:cubicBezTo>
                <a:cubicBezTo>
                  <a:pt x="117524" y="32141"/>
                  <a:pt x="71785" y="38322"/>
                  <a:pt x="52418" y="73347"/>
                </a:cubicBezTo>
                <a:cubicBezTo>
                  <a:pt x="16569" y="138040"/>
                  <a:pt x="21514" y="207266"/>
                  <a:pt x="7092" y="279789"/>
                </a:cubicBezTo>
                <a:cubicBezTo>
                  <a:pt x="-6919" y="349015"/>
                  <a:pt x="911" y="413296"/>
                  <a:pt x="21102" y="480874"/>
                </a:cubicBezTo>
                <a:cubicBezTo>
                  <a:pt x="36760" y="533206"/>
                  <a:pt x="3795" y="585949"/>
                  <a:pt x="23986" y="636633"/>
                </a:cubicBezTo>
                <a:cubicBezTo>
                  <a:pt x="28519" y="648582"/>
                  <a:pt x="39644" y="657236"/>
                  <a:pt x="52418" y="659296"/>
                </a:cubicBezTo>
                <a:cubicBezTo>
                  <a:pt x="57363" y="660120"/>
                  <a:pt x="61483" y="661768"/>
                  <a:pt x="66428" y="662180"/>
                </a:cubicBezTo>
                <a:cubicBezTo>
                  <a:pt x="79202" y="663417"/>
                  <a:pt x="91564" y="656412"/>
                  <a:pt x="103102" y="662180"/>
                </a:cubicBezTo>
                <a:cubicBezTo>
                  <a:pt x="106810" y="663829"/>
                  <a:pt x="99805" y="671246"/>
                  <a:pt x="103102" y="673306"/>
                </a:cubicBezTo>
                <a:cubicBezTo>
                  <a:pt x="108458" y="677015"/>
                  <a:pt x="123292" y="676190"/>
                  <a:pt x="119996" y="681959"/>
                </a:cubicBezTo>
                <a:cubicBezTo>
                  <a:pt x="113815" y="692673"/>
                  <a:pt x="96509" y="686492"/>
                  <a:pt x="86207" y="693497"/>
                </a:cubicBezTo>
                <a:cubicBezTo>
                  <a:pt x="73845" y="701738"/>
                  <a:pt x="138951" y="700914"/>
                  <a:pt x="125765" y="707507"/>
                </a:cubicBezTo>
                <a:cubicBezTo>
                  <a:pt x="101453" y="719457"/>
                  <a:pt x="37172" y="710391"/>
                  <a:pt x="52006" y="733055"/>
                </a:cubicBezTo>
                <a:cubicBezTo>
                  <a:pt x="55303" y="737587"/>
                  <a:pt x="66016" y="739648"/>
                  <a:pt x="63132" y="744592"/>
                </a:cubicBezTo>
                <a:cubicBezTo>
                  <a:pt x="56951" y="755718"/>
                  <a:pt x="28519" y="761075"/>
                  <a:pt x="37584" y="770140"/>
                </a:cubicBezTo>
                <a:cubicBezTo>
                  <a:pt x="52006" y="784562"/>
                  <a:pt x="75081" y="779205"/>
                  <a:pt x="94036" y="787035"/>
                </a:cubicBezTo>
                <a:cubicBezTo>
                  <a:pt x="132358" y="802281"/>
                  <a:pt x="169031" y="813819"/>
                  <a:pt x="210237" y="809698"/>
                </a:cubicBezTo>
                <a:lnTo>
                  <a:pt x="210237" y="809698"/>
                </a:lnTo>
                <a:close/>
                <a:moveTo>
                  <a:pt x="996448" y="697618"/>
                </a:moveTo>
                <a:cubicBezTo>
                  <a:pt x="1006749" y="708331"/>
                  <a:pt x="939995" y="702150"/>
                  <a:pt x="954005" y="697618"/>
                </a:cubicBezTo>
                <a:cubicBezTo>
                  <a:pt x="968015" y="692673"/>
                  <a:pt x="986146" y="686904"/>
                  <a:pt x="996448" y="697618"/>
                </a:cubicBezTo>
                <a:lnTo>
                  <a:pt x="996448" y="697618"/>
                </a:lnTo>
                <a:close/>
                <a:moveTo>
                  <a:pt x="2780256" y="822060"/>
                </a:moveTo>
                <a:cubicBezTo>
                  <a:pt x="2783140" y="819175"/>
                  <a:pt x="2768718" y="822060"/>
                  <a:pt x="2768718" y="822060"/>
                </a:cubicBezTo>
                <a:cubicBezTo>
                  <a:pt x="2768718" y="822060"/>
                  <a:pt x="2777371" y="824944"/>
                  <a:pt x="2780256" y="822060"/>
                </a:cubicBezTo>
                <a:lnTo>
                  <a:pt x="2780256" y="822060"/>
                </a:lnTo>
                <a:close/>
                <a:moveTo>
                  <a:pt x="2802919" y="822060"/>
                </a:moveTo>
                <a:cubicBezTo>
                  <a:pt x="2805803" y="819175"/>
                  <a:pt x="2791793" y="822060"/>
                  <a:pt x="2791793" y="822060"/>
                </a:cubicBezTo>
                <a:cubicBezTo>
                  <a:pt x="2791793" y="822060"/>
                  <a:pt x="2800446" y="824944"/>
                  <a:pt x="2802919" y="822060"/>
                </a:cubicBezTo>
                <a:lnTo>
                  <a:pt x="2802919" y="822060"/>
                </a:lnTo>
                <a:close/>
                <a:moveTo>
                  <a:pt x="4252958" y="822060"/>
                </a:moveTo>
                <a:cubicBezTo>
                  <a:pt x="4257079" y="817939"/>
                  <a:pt x="4231119" y="818763"/>
                  <a:pt x="4236064" y="822060"/>
                </a:cubicBezTo>
                <a:cubicBezTo>
                  <a:pt x="4241008" y="825356"/>
                  <a:pt x="4248837" y="826180"/>
                  <a:pt x="4252958" y="822060"/>
                </a:cubicBezTo>
                <a:lnTo>
                  <a:pt x="4252958" y="822060"/>
                </a:lnTo>
                <a:close/>
                <a:moveTo>
                  <a:pt x="2446487" y="827829"/>
                </a:moveTo>
                <a:cubicBezTo>
                  <a:pt x="2450608" y="823708"/>
                  <a:pt x="2424648" y="824532"/>
                  <a:pt x="2429592" y="827829"/>
                </a:cubicBezTo>
                <a:cubicBezTo>
                  <a:pt x="2434537" y="831125"/>
                  <a:pt x="2442366" y="831949"/>
                  <a:pt x="2446487" y="827829"/>
                </a:cubicBezTo>
                <a:lnTo>
                  <a:pt x="2446487" y="827829"/>
                </a:lnTo>
                <a:close/>
                <a:moveTo>
                  <a:pt x="2469150" y="827829"/>
                </a:moveTo>
                <a:cubicBezTo>
                  <a:pt x="2472035" y="824944"/>
                  <a:pt x="2457612" y="827829"/>
                  <a:pt x="2457612" y="827829"/>
                </a:cubicBezTo>
                <a:cubicBezTo>
                  <a:pt x="2457612" y="827829"/>
                  <a:pt x="2466266" y="830713"/>
                  <a:pt x="2469150" y="827829"/>
                </a:cubicBezTo>
                <a:lnTo>
                  <a:pt x="2469150" y="827829"/>
                </a:lnTo>
                <a:close/>
                <a:moveTo>
                  <a:pt x="2644688" y="827829"/>
                </a:moveTo>
                <a:cubicBezTo>
                  <a:pt x="2666527" y="805989"/>
                  <a:pt x="2587411" y="818763"/>
                  <a:pt x="2556919" y="822060"/>
                </a:cubicBezTo>
                <a:cubicBezTo>
                  <a:pt x="2549914" y="822884"/>
                  <a:pt x="2530547" y="824532"/>
                  <a:pt x="2537140" y="827829"/>
                </a:cubicBezTo>
                <a:cubicBezTo>
                  <a:pt x="2563512" y="841014"/>
                  <a:pt x="2592356" y="831125"/>
                  <a:pt x="2622024" y="827829"/>
                </a:cubicBezTo>
                <a:cubicBezTo>
                  <a:pt x="2629854" y="827004"/>
                  <a:pt x="2638919" y="833597"/>
                  <a:pt x="2644688" y="827829"/>
                </a:cubicBezTo>
                <a:lnTo>
                  <a:pt x="2644688" y="827829"/>
                </a:lnTo>
                <a:close/>
                <a:moveTo>
                  <a:pt x="2746467" y="827829"/>
                </a:moveTo>
                <a:cubicBezTo>
                  <a:pt x="2750587" y="824944"/>
                  <a:pt x="2742758" y="817939"/>
                  <a:pt x="2737813" y="816703"/>
                </a:cubicBezTo>
                <a:cubicBezTo>
                  <a:pt x="2716798" y="809698"/>
                  <a:pt x="2657050" y="815467"/>
                  <a:pt x="2675592" y="827829"/>
                </a:cubicBezTo>
                <a:cubicBezTo>
                  <a:pt x="2692899" y="839366"/>
                  <a:pt x="2715150" y="833597"/>
                  <a:pt x="2734929" y="827829"/>
                </a:cubicBezTo>
                <a:cubicBezTo>
                  <a:pt x="2738637" y="826592"/>
                  <a:pt x="2743170" y="829889"/>
                  <a:pt x="2746467" y="827829"/>
                </a:cubicBezTo>
                <a:lnTo>
                  <a:pt x="2746467" y="827829"/>
                </a:lnTo>
                <a:close/>
                <a:moveTo>
                  <a:pt x="2412286" y="833597"/>
                </a:moveTo>
                <a:cubicBezTo>
                  <a:pt x="2416406" y="830713"/>
                  <a:pt x="2408577" y="823708"/>
                  <a:pt x="2403633" y="822060"/>
                </a:cubicBezTo>
                <a:cubicBezTo>
                  <a:pt x="2374376" y="812170"/>
                  <a:pt x="2345120" y="815055"/>
                  <a:pt x="2315864" y="824944"/>
                </a:cubicBezTo>
                <a:cubicBezTo>
                  <a:pt x="2310919" y="826592"/>
                  <a:pt x="2299381" y="823296"/>
                  <a:pt x="2301854" y="827829"/>
                </a:cubicBezTo>
                <a:cubicBezTo>
                  <a:pt x="2313804" y="851728"/>
                  <a:pt x="2351301" y="833597"/>
                  <a:pt x="2378497" y="833597"/>
                </a:cubicBezTo>
                <a:cubicBezTo>
                  <a:pt x="2390447" y="833597"/>
                  <a:pt x="2402396" y="840190"/>
                  <a:pt x="2412286" y="833597"/>
                </a:cubicBezTo>
                <a:lnTo>
                  <a:pt x="2412286" y="833597"/>
                </a:lnTo>
                <a:close/>
                <a:moveTo>
                  <a:pt x="3488175" y="833597"/>
                </a:moveTo>
                <a:cubicBezTo>
                  <a:pt x="3504245" y="817527"/>
                  <a:pt x="3401230" y="826180"/>
                  <a:pt x="3423069" y="833597"/>
                </a:cubicBezTo>
                <a:cubicBezTo>
                  <a:pt x="3425129" y="834422"/>
                  <a:pt x="3427190" y="834834"/>
                  <a:pt x="3428838" y="835246"/>
                </a:cubicBezTo>
                <a:cubicBezTo>
                  <a:pt x="3416888" y="834422"/>
                  <a:pt x="3403290" y="834422"/>
                  <a:pt x="3394637" y="833597"/>
                </a:cubicBezTo>
                <a:cubicBezTo>
                  <a:pt x="3383099" y="832361"/>
                  <a:pt x="3353843" y="838542"/>
                  <a:pt x="3363320" y="844723"/>
                </a:cubicBezTo>
                <a:cubicBezTo>
                  <a:pt x="3381451" y="857085"/>
                  <a:pt x="3403702" y="848020"/>
                  <a:pt x="3425541" y="850492"/>
                </a:cubicBezTo>
                <a:cubicBezTo>
                  <a:pt x="3435431" y="851316"/>
                  <a:pt x="3448205" y="858733"/>
                  <a:pt x="3453974" y="850492"/>
                </a:cubicBezTo>
                <a:cubicBezTo>
                  <a:pt x="3457270" y="845135"/>
                  <a:pt x="3455622" y="841839"/>
                  <a:pt x="3451089" y="839366"/>
                </a:cubicBezTo>
                <a:cubicBezTo>
                  <a:pt x="3462627" y="840190"/>
                  <a:pt x="3474164" y="838542"/>
                  <a:pt x="3485290" y="833185"/>
                </a:cubicBezTo>
                <a:cubicBezTo>
                  <a:pt x="3486114" y="832773"/>
                  <a:pt x="3487350" y="834009"/>
                  <a:pt x="3488175" y="833185"/>
                </a:cubicBezTo>
                <a:lnTo>
                  <a:pt x="3488175" y="833185"/>
                </a:lnTo>
                <a:close/>
                <a:moveTo>
                  <a:pt x="3516607" y="833597"/>
                </a:moveTo>
                <a:cubicBezTo>
                  <a:pt x="3519491" y="830713"/>
                  <a:pt x="3505069" y="833597"/>
                  <a:pt x="3505069" y="833597"/>
                </a:cubicBezTo>
                <a:cubicBezTo>
                  <a:pt x="3505069" y="833597"/>
                  <a:pt x="3513722" y="836482"/>
                  <a:pt x="3516607" y="833597"/>
                </a:cubicBezTo>
                <a:lnTo>
                  <a:pt x="3516607" y="833597"/>
                </a:lnTo>
                <a:close/>
                <a:moveTo>
                  <a:pt x="4105440" y="833597"/>
                </a:moveTo>
                <a:cubicBezTo>
                  <a:pt x="4114094" y="832773"/>
                  <a:pt x="4135933" y="826180"/>
                  <a:pt x="4128104" y="822060"/>
                </a:cubicBezTo>
                <a:cubicBezTo>
                  <a:pt x="4109561" y="812582"/>
                  <a:pt x="4088134" y="814231"/>
                  <a:pt x="4068767" y="822060"/>
                </a:cubicBezTo>
                <a:cubicBezTo>
                  <a:pt x="4065059" y="823708"/>
                  <a:pt x="4057229" y="827417"/>
                  <a:pt x="4060526" y="830713"/>
                </a:cubicBezTo>
                <a:cubicBezTo>
                  <a:pt x="4068767" y="838954"/>
                  <a:pt x="4082777" y="831949"/>
                  <a:pt x="4094315" y="830713"/>
                </a:cubicBezTo>
                <a:cubicBezTo>
                  <a:pt x="4098435" y="830713"/>
                  <a:pt x="4101732" y="834009"/>
                  <a:pt x="4105852" y="833597"/>
                </a:cubicBezTo>
                <a:lnTo>
                  <a:pt x="4105852" y="833597"/>
                </a:lnTo>
                <a:close/>
                <a:moveTo>
                  <a:pt x="2887803" y="839366"/>
                </a:moveTo>
                <a:cubicBezTo>
                  <a:pt x="2896044" y="831125"/>
                  <a:pt x="2868024" y="825356"/>
                  <a:pt x="2856487" y="828241"/>
                </a:cubicBezTo>
                <a:cubicBezTo>
                  <a:pt x="2852778" y="829065"/>
                  <a:pt x="2852778" y="837718"/>
                  <a:pt x="2856487" y="839366"/>
                </a:cubicBezTo>
                <a:cubicBezTo>
                  <a:pt x="2866376" y="844311"/>
                  <a:pt x="2879974" y="847195"/>
                  <a:pt x="2887803" y="839366"/>
                </a:cubicBezTo>
                <a:lnTo>
                  <a:pt x="2887803" y="839366"/>
                </a:lnTo>
                <a:close/>
                <a:moveTo>
                  <a:pt x="2921592" y="839366"/>
                </a:moveTo>
                <a:cubicBezTo>
                  <a:pt x="2927773" y="833185"/>
                  <a:pt x="2892336" y="831537"/>
                  <a:pt x="2896044" y="839366"/>
                </a:cubicBezTo>
                <a:cubicBezTo>
                  <a:pt x="2900165" y="847195"/>
                  <a:pt x="2914999" y="845547"/>
                  <a:pt x="2921592" y="839366"/>
                </a:cubicBezTo>
                <a:lnTo>
                  <a:pt x="2921592" y="839366"/>
                </a:lnTo>
                <a:close/>
                <a:moveTo>
                  <a:pt x="3029140" y="839366"/>
                </a:moveTo>
                <a:cubicBezTo>
                  <a:pt x="3035321" y="833185"/>
                  <a:pt x="2999471" y="831537"/>
                  <a:pt x="3003592" y="839366"/>
                </a:cubicBezTo>
                <a:cubicBezTo>
                  <a:pt x="3007712" y="847195"/>
                  <a:pt x="3022547" y="845547"/>
                  <a:pt x="3029140" y="839366"/>
                </a:cubicBezTo>
                <a:lnTo>
                  <a:pt x="3029140" y="839366"/>
                </a:lnTo>
                <a:close/>
                <a:moveTo>
                  <a:pt x="3991712" y="839366"/>
                </a:moveTo>
                <a:cubicBezTo>
                  <a:pt x="3997069" y="838130"/>
                  <a:pt x="4008194" y="830713"/>
                  <a:pt x="4002837" y="828241"/>
                </a:cubicBezTo>
                <a:cubicBezTo>
                  <a:pt x="3984295" y="818763"/>
                  <a:pt x="3925782" y="822472"/>
                  <a:pt x="3943501" y="834009"/>
                </a:cubicBezTo>
                <a:cubicBezTo>
                  <a:pt x="3957511" y="843487"/>
                  <a:pt x="3975230" y="843075"/>
                  <a:pt x="3991712" y="839778"/>
                </a:cubicBezTo>
                <a:lnTo>
                  <a:pt x="3991712" y="839778"/>
                </a:lnTo>
                <a:close/>
                <a:moveTo>
                  <a:pt x="1771533" y="845135"/>
                </a:moveTo>
                <a:cubicBezTo>
                  <a:pt x="1779362" y="842251"/>
                  <a:pt x="1762467" y="831125"/>
                  <a:pt x="1754638" y="828241"/>
                </a:cubicBezTo>
                <a:cubicBezTo>
                  <a:pt x="1724558" y="817527"/>
                  <a:pt x="1694889" y="821236"/>
                  <a:pt x="1663985" y="828241"/>
                </a:cubicBezTo>
                <a:cubicBezTo>
                  <a:pt x="1656156" y="829889"/>
                  <a:pt x="1639261" y="833185"/>
                  <a:pt x="1644206" y="839778"/>
                </a:cubicBezTo>
                <a:cubicBezTo>
                  <a:pt x="1657392" y="856261"/>
                  <a:pt x="1682940" y="835246"/>
                  <a:pt x="1703543" y="834009"/>
                </a:cubicBezTo>
                <a:cubicBezTo>
                  <a:pt x="1724558" y="832773"/>
                  <a:pt x="1742276" y="843075"/>
                  <a:pt x="1762879" y="839778"/>
                </a:cubicBezTo>
                <a:cubicBezTo>
                  <a:pt x="1766588" y="839366"/>
                  <a:pt x="1767824" y="846783"/>
                  <a:pt x="1771533" y="845547"/>
                </a:cubicBezTo>
                <a:lnTo>
                  <a:pt x="1771533" y="845547"/>
                </a:lnTo>
                <a:close/>
                <a:moveTo>
                  <a:pt x="1890618" y="850904"/>
                </a:moveTo>
                <a:cubicBezTo>
                  <a:pt x="1898447" y="839366"/>
                  <a:pt x="1841171" y="838130"/>
                  <a:pt x="1851060" y="848020"/>
                </a:cubicBezTo>
                <a:cubicBezTo>
                  <a:pt x="1860125" y="857085"/>
                  <a:pt x="1877432" y="858733"/>
                  <a:pt x="1887733" y="850904"/>
                </a:cubicBezTo>
                <a:cubicBezTo>
                  <a:pt x="1888558" y="850492"/>
                  <a:pt x="1889794" y="851728"/>
                  <a:pt x="1890618" y="850904"/>
                </a:cubicBezTo>
                <a:lnTo>
                  <a:pt x="1890618" y="850904"/>
                </a:lnTo>
                <a:close/>
                <a:moveTo>
                  <a:pt x="1947070" y="850904"/>
                </a:moveTo>
                <a:cubicBezTo>
                  <a:pt x="1950779" y="849256"/>
                  <a:pt x="1943774" y="841839"/>
                  <a:pt x="1947070" y="839366"/>
                </a:cubicBezTo>
                <a:cubicBezTo>
                  <a:pt x="1949130" y="837718"/>
                  <a:pt x="1938417" y="833597"/>
                  <a:pt x="1941301" y="833597"/>
                </a:cubicBezTo>
                <a:cubicBezTo>
                  <a:pt x="1957372" y="833597"/>
                  <a:pt x="1970557" y="840190"/>
                  <a:pt x="1986628" y="839366"/>
                </a:cubicBezTo>
                <a:cubicBezTo>
                  <a:pt x="2043080" y="836070"/>
                  <a:pt x="2091703" y="828241"/>
                  <a:pt x="2148155" y="833597"/>
                </a:cubicBezTo>
                <a:cubicBezTo>
                  <a:pt x="2174939" y="836070"/>
                  <a:pt x="2198015" y="833597"/>
                  <a:pt x="2224799" y="833597"/>
                </a:cubicBezTo>
                <a:cubicBezTo>
                  <a:pt x="2237160" y="833597"/>
                  <a:pt x="2269301" y="829065"/>
                  <a:pt x="2258588" y="822060"/>
                </a:cubicBezTo>
                <a:cubicBezTo>
                  <a:pt x="2236336" y="807226"/>
                  <a:pt x="2208728" y="822060"/>
                  <a:pt x="2181944" y="822060"/>
                </a:cubicBezTo>
                <a:cubicBezTo>
                  <a:pt x="2091703" y="822060"/>
                  <a:pt x="2013412" y="808874"/>
                  <a:pt x="1924407" y="822060"/>
                </a:cubicBezTo>
                <a:cubicBezTo>
                  <a:pt x="1913281" y="823708"/>
                  <a:pt x="1886085" y="831125"/>
                  <a:pt x="1895975" y="836482"/>
                </a:cubicBezTo>
                <a:cubicBezTo>
                  <a:pt x="1904628" y="841014"/>
                  <a:pt x="1914517" y="837306"/>
                  <a:pt x="1924407" y="839366"/>
                </a:cubicBezTo>
                <a:cubicBezTo>
                  <a:pt x="1933060" y="841427"/>
                  <a:pt x="1939241" y="854612"/>
                  <a:pt x="1947070" y="850904"/>
                </a:cubicBezTo>
                <a:lnTo>
                  <a:pt x="1947070" y="850904"/>
                </a:lnTo>
                <a:close/>
                <a:moveTo>
                  <a:pt x="2456788" y="850904"/>
                </a:moveTo>
                <a:cubicBezTo>
                  <a:pt x="2460909" y="849668"/>
                  <a:pt x="2465442" y="842663"/>
                  <a:pt x="2462557" y="839366"/>
                </a:cubicBezTo>
                <a:cubicBezTo>
                  <a:pt x="2454728" y="831537"/>
                  <a:pt x="2425472" y="835658"/>
                  <a:pt x="2431241" y="845135"/>
                </a:cubicBezTo>
                <a:cubicBezTo>
                  <a:pt x="2436185" y="852964"/>
                  <a:pt x="2448135" y="853376"/>
                  <a:pt x="2456788" y="850904"/>
                </a:cubicBezTo>
                <a:lnTo>
                  <a:pt x="2456788" y="850904"/>
                </a:lnTo>
                <a:close/>
                <a:moveTo>
                  <a:pt x="2603894" y="850904"/>
                </a:moveTo>
                <a:cubicBezTo>
                  <a:pt x="2608426" y="850080"/>
                  <a:pt x="2612135" y="843075"/>
                  <a:pt x="2609663" y="839366"/>
                </a:cubicBezTo>
                <a:cubicBezTo>
                  <a:pt x="2603482" y="831537"/>
                  <a:pt x="2575874" y="836482"/>
                  <a:pt x="2581230" y="845135"/>
                </a:cubicBezTo>
                <a:cubicBezTo>
                  <a:pt x="2585763" y="852140"/>
                  <a:pt x="2596065" y="852552"/>
                  <a:pt x="2603894" y="850904"/>
                </a:cubicBezTo>
                <a:lnTo>
                  <a:pt x="2603894" y="850904"/>
                </a:lnTo>
                <a:close/>
                <a:moveTo>
                  <a:pt x="2796326" y="850904"/>
                </a:moveTo>
                <a:cubicBezTo>
                  <a:pt x="2808688" y="848432"/>
                  <a:pt x="2838768" y="839366"/>
                  <a:pt x="2827642" y="834009"/>
                </a:cubicBezTo>
                <a:cubicBezTo>
                  <a:pt x="2800034" y="820411"/>
                  <a:pt x="2770778" y="834009"/>
                  <a:pt x="2739873" y="834009"/>
                </a:cubicBezTo>
                <a:cubicBezTo>
                  <a:pt x="2728336" y="834009"/>
                  <a:pt x="2700728" y="836894"/>
                  <a:pt x="2708557" y="845135"/>
                </a:cubicBezTo>
                <a:cubicBezTo>
                  <a:pt x="2721743" y="858321"/>
                  <a:pt x="2743582" y="845959"/>
                  <a:pt x="2762537" y="848020"/>
                </a:cubicBezTo>
                <a:cubicBezTo>
                  <a:pt x="2774487" y="849256"/>
                  <a:pt x="2784788" y="853376"/>
                  <a:pt x="2796326" y="850904"/>
                </a:cubicBezTo>
                <a:lnTo>
                  <a:pt x="2796326" y="850904"/>
                </a:lnTo>
                <a:close/>
                <a:moveTo>
                  <a:pt x="191282" y="873567"/>
                </a:moveTo>
                <a:cubicBezTo>
                  <a:pt x="197875" y="876864"/>
                  <a:pt x="214770" y="865326"/>
                  <a:pt x="208177" y="862030"/>
                </a:cubicBezTo>
                <a:cubicBezTo>
                  <a:pt x="201996" y="858733"/>
                  <a:pt x="184689" y="870271"/>
                  <a:pt x="191282" y="873567"/>
                </a:cubicBezTo>
                <a:lnTo>
                  <a:pt x="191282" y="873567"/>
                </a:lnTo>
                <a:close/>
              </a:path>
            </a:pathLst>
          </a:custGeom>
          <a:gradFill>
            <a:gsLst>
              <a:gs pos="0">
                <a:schemeClr val="tx2">
                  <a:lumMod val="10000"/>
                  <a:lumOff val="90000"/>
                  <a:alpha val="60000"/>
                </a:schemeClr>
              </a:gs>
              <a:gs pos="100000">
                <a:schemeClr val="tx2">
                  <a:lumMod val="10000"/>
                  <a:lumOff val="90000"/>
                  <a:alpha val="0"/>
                </a:schemeClr>
              </a:gs>
            </a:gsLst>
            <a:lin ang="0" scaled="1"/>
          </a:gradFill>
          <a:ln w="41148" cap="flat">
            <a:noFill/>
            <a:prstDash val="solid"/>
            <a:miter/>
          </a:ln>
        </p:spPr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endParaRPr lang="zh-CN" altLang="en-US">
              <a:solidFill>
                <a:schemeClr val="tx2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6">
            <a:alphaModFix amt="24000"/>
          </a:blip>
          <a:srcRect/>
          <a:stretch>
            <a:fillRect/>
          </a:stretch>
        </p:blipFill>
        <p:spPr>
          <a:xfrm>
            <a:off x="3734171" y="1733027"/>
            <a:ext cx="7861300" cy="2910016"/>
          </a:xfrm>
          <a:prstGeom prst="rect">
            <a:avLst/>
          </a:prstGeom>
        </p:spPr>
      </p:pic>
      <p:sp>
        <p:nvSpPr>
          <p:cNvPr id="11" name="椭圆 10"/>
          <p:cNvSpPr/>
          <p:nvPr userDrawn="1">
            <p:custDataLst>
              <p:tags r:id="rId7"/>
            </p:custDataLst>
          </p:nvPr>
        </p:nvSpPr>
        <p:spPr>
          <a:xfrm>
            <a:off x="10005271" y="1596502"/>
            <a:ext cx="1111041" cy="1111041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6772534" y="2185965"/>
            <a:ext cx="892287" cy="56595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348042" y="2520340"/>
            <a:ext cx="475529" cy="725487"/>
          </a:xfrm>
          <a:prstGeom prst="rect">
            <a:avLst/>
          </a:prstGeom>
        </p:spPr>
      </p:pic>
      <p:cxnSp>
        <p:nvCxnSpPr>
          <p:cNvPr id="16" name="直接连接符 15"/>
          <p:cNvCxnSpPr/>
          <p:nvPr userDrawn="1">
            <p:custDataLst>
              <p:tags r:id="rId12"/>
            </p:custDataLst>
          </p:nvPr>
        </p:nvCxnSpPr>
        <p:spPr>
          <a:xfrm>
            <a:off x="856992" y="905536"/>
            <a:ext cx="187062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>
            <p:custDataLst>
              <p:tags r:id="rId13"/>
            </p:custDataLst>
          </p:nvPr>
        </p:nvCxnSpPr>
        <p:spPr>
          <a:xfrm>
            <a:off x="856992" y="958746"/>
            <a:ext cx="187062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>
            <p:custDataLst>
              <p:tags r:id="rId14"/>
            </p:custDataLst>
          </p:nvPr>
        </p:nvCxnSpPr>
        <p:spPr>
          <a:xfrm>
            <a:off x="856992" y="1011955"/>
            <a:ext cx="187062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 rotWithShape="1">
          <a:blip r:embed="rId16"/>
          <a:srcRect/>
          <a:stretch>
            <a:fillRect/>
          </a:stretch>
        </p:blipFill>
        <p:spPr>
          <a:xfrm>
            <a:off x="6191250" y="1182436"/>
            <a:ext cx="6000750" cy="5214554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 userDrawn="1">
            <p:ph type="ctrTitle"/>
            <p:custDataLst>
              <p:tags r:id="rId17"/>
            </p:custDataLst>
          </p:nvPr>
        </p:nvSpPr>
        <p:spPr>
          <a:xfrm>
            <a:off x="847725" y="1975897"/>
            <a:ext cx="6121400" cy="2221383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9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2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 userDrawn="1">
            <p:ph type="body" sz="quarter" idx="13" hasCustomPrompt="1"/>
            <p:custDataLst>
              <p:tags r:id="rId21"/>
            </p:custDataLst>
          </p:nvPr>
        </p:nvSpPr>
        <p:spPr>
          <a:xfrm>
            <a:off x="1307100" y="706745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22"/>
            </p:custDataLst>
          </p:nvPr>
        </p:nvSpPr>
        <p:spPr>
          <a:xfrm>
            <a:off x="965200" y="4635925"/>
            <a:ext cx="2880000" cy="504000"/>
          </a:xfrm>
          <a:noFill/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355600"/>
            <a:ext cx="12192000" cy="6146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alphaModFix amt="24000"/>
          </a:blip>
          <a:srcRect/>
          <a:stretch>
            <a:fillRect/>
          </a:stretch>
        </p:blipFill>
        <p:spPr>
          <a:xfrm>
            <a:off x="2822043" y="1380991"/>
            <a:ext cx="7861300" cy="29100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/>
          <a:srcRect l="49608" b="18637"/>
          <a:stretch>
            <a:fillRect/>
          </a:stretch>
        </p:blipFill>
        <p:spPr>
          <a:xfrm flipH="1">
            <a:off x="7457371" y="1722834"/>
            <a:ext cx="4734629" cy="4779566"/>
          </a:xfrm>
          <a:prstGeom prst="rect">
            <a:avLst/>
          </a:prstGeom>
        </p:spPr>
      </p:pic>
      <p:sp>
        <p:nvSpPr>
          <p:cNvPr id="12" name="椭圆 11"/>
          <p:cNvSpPr/>
          <p:nvPr userDrawn="1">
            <p:custDataLst>
              <p:tags r:id="rId8"/>
            </p:custDataLst>
          </p:nvPr>
        </p:nvSpPr>
        <p:spPr>
          <a:xfrm>
            <a:off x="9396730" y="1573179"/>
            <a:ext cx="794385" cy="79438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8567702" y="1722835"/>
            <a:ext cx="1124303" cy="7129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441221" y="2649187"/>
            <a:ext cx="475529" cy="725487"/>
          </a:xfrm>
          <a:prstGeom prst="rect">
            <a:avLst/>
          </a:prstGeom>
        </p:spPr>
      </p:pic>
      <p:cxnSp>
        <p:nvCxnSpPr>
          <p:cNvPr id="22" name="直接连接符 21"/>
          <p:cNvCxnSpPr/>
          <p:nvPr userDrawn="1">
            <p:custDataLst>
              <p:tags r:id="rId13"/>
            </p:custDataLst>
          </p:nvPr>
        </p:nvCxnSpPr>
        <p:spPr>
          <a:xfrm>
            <a:off x="856992" y="905536"/>
            <a:ext cx="187062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 userDrawn="1">
            <p:custDataLst>
              <p:tags r:id="rId14"/>
            </p:custDataLst>
          </p:nvPr>
        </p:nvCxnSpPr>
        <p:spPr>
          <a:xfrm>
            <a:off x="856992" y="958746"/>
            <a:ext cx="187062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 userDrawn="1">
            <p:custDataLst>
              <p:tags r:id="rId15"/>
            </p:custDataLst>
          </p:nvPr>
        </p:nvCxnSpPr>
        <p:spPr>
          <a:xfrm>
            <a:off x="856992" y="1011955"/>
            <a:ext cx="187062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/>
            <p:custDataLst>
              <p:tags r:id="rId16"/>
            </p:custDataLst>
          </p:nvPr>
        </p:nvSpPr>
        <p:spPr>
          <a:xfrm>
            <a:off x="852714" y="1926632"/>
            <a:ext cx="5729433" cy="2149992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6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20"/>
            </p:custDataLst>
          </p:nvPr>
        </p:nvSpPr>
        <p:spPr>
          <a:xfrm>
            <a:off x="1307399" y="707028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0" name="图形 7"/>
          <p:cNvSpPr/>
          <p:nvPr userDrawn="1">
            <p:custDataLst>
              <p:tags r:id="rId21"/>
            </p:custDataLst>
          </p:nvPr>
        </p:nvSpPr>
        <p:spPr>
          <a:xfrm>
            <a:off x="838200" y="4654992"/>
            <a:ext cx="3086528" cy="525191"/>
          </a:xfrm>
          <a:custGeom>
            <a:avLst/>
            <a:gdLst>
              <a:gd name="connsiteX0" fmla="*/ 261745 w 5139298"/>
              <a:gd name="connsiteY0" fmla="*/ 871507 h 874482"/>
              <a:gd name="connsiteX1" fmla="*/ 329735 w 5139298"/>
              <a:gd name="connsiteY1" fmla="*/ 859969 h 874482"/>
              <a:gd name="connsiteX2" fmla="*/ 513925 w 5139298"/>
              <a:gd name="connsiteY2" fmla="*/ 843075 h 874482"/>
              <a:gd name="connsiteX3" fmla="*/ 542357 w 5139298"/>
              <a:gd name="connsiteY3" fmla="*/ 843075 h 874482"/>
              <a:gd name="connsiteX4" fmla="*/ 862528 w 5139298"/>
              <a:gd name="connsiteY4" fmla="*/ 843075 h 874482"/>
              <a:gd name="connsiteX5" fmla="*/ 1012518 w 5139298"/>
              <a:gd name="connsiteY5" fmla="*/ 854612 h 874482"/>
              <a:gd name="connsiteX6" fmla="*/ 1106056 w 5139298"/>
              <a:gd name="connsiteY6" fmla="*/ 851728 h 874482"/>
              <a:gd name="connsiteX7" fmla="*/ 1256045 w 5139298"/>
              <a:gd name="connsiteY7" fmla="*/ 854612 h 874482"/>
              <a:gd name="connsiteX8" fmla="*/ 1394910 w 5139298"/>
              <a:gd name="connsiteY8" fmla="*/ 843075 h 874482"/>
              <a:gd name="connsiteX9" fmla="*/ 1460015 w 5139298"/>
              <a:gd name="connsiteY9" fmla="*/ 843075 h 874482"/>
              <a:gd name="connsiteX10" fmla="*/ 1584457 w 5139298"/>
              <a:gd name="connsiteY10" fmla="*/ 837306 h 874482"/>
              <a:gd name="connsiteX11" fmla="*/ 1624015 w 5139298"/>
              <a:gd name="connsiteY11" fmla="*/ 826180 h 874482"/>
              <a:gd name="connsiteX12" fmla="*/ 1570035 w 5139298"/>
              <a:gd name="connsiteY12" fmla="*/ 826180 h 874482"/>
              <a:gd name="connsiteX13" fmla="*/ 918568 w 5139298"/>
              <a:gd name="connsiteY13" fmla="*/ 803517 h 874482"/>
              <a:gd name="connsiteX14" fmla="*/ 581503 w 5139298"/>
              <a:gd name="connsiteY14" fmla="*/ 797748 h 874482"/>
              <a:gd name="connsiteX15" fmla="*/ 462418 w 5139298"/>
              <a:gd name="connsiteY15" fmla="*/ 803517 h 874482"/>
              <a:gd name="connsiteX16" fmla="*/ 196227 w 5139298"/>
              <a:gd name="connsiteY16" fmla="*/ 815055 h 874482"/>
              <a:gd name="connsiteX17" fmla="*/ 122468 w 5139298"/>
              <a:gd name="connsiteY17" fmla="*/ 831949 h 874482"/>
              <a:gd name="connsiteX18" fmla="*/ 145132 w 5139298"/>
              <a:gd name="connsiteY18" fmla="*/ 837718 h 874482"/>
              <a:gd name="connsiteX19" fmla="*/ 326438 w 5139298"/>
              <a:gd name="connsiteY19" fmla="*/ 826592 h 874482"/>
              <a:gd name="connsiteX20" fmla="*/ 465302 w 5139298"/>
              <a:gd name="connsiteY20" fmla="*/ 820824 h 874482"/>
              <a:gd name="connsiteX21" fmla="*/ 405966 w 5139298"/>
              <a:gd name="connsiteY21" fmla="*/ 832361 h 874482"/>
              <a:gd name="connsiteX22" fmla="*/ 261745 w 5139298"/>
              <a:gd name="connsiteY22" fmla="*/ 849256 h 874482"/>
              <a:gd name="connsiteX23" fmla="*/ 236197 w 5139298"/>
              <a:gd name="connsiteY23" fmla="*/ 871919 h 874482"/>
              <a:gd name="connsiteX24" fmla="*/ 261745 w 5139298"/>
              <a:gd name="connsiteY24" fmla="*/ 871919 h 874482"/>
              <a:gd name="connsiteX25" fmla="*/ 261745 w 5139298"/>
              <a:gd name="connsiteY25" fmla="*/ 871919 h 874482"/>
              <a:gd name="connsiteX26" fmla="*/ 3914657 w 5139298"/>
              <a:gd name="connsiteY26" fmla="*/ 28020 h 874482"/>
              <a:gd name="connsiteX27" fmla="*/ 3897762 w 5139298"/>
              <a:gd name="connsiteY27" fmla="*/ 28020 h 874482"/>
              <a:gd name="connsiteX28" fmla="*/ 3914657 w 5139298"/>
              <a:gd name="connsiteY28" fmla="*/ 28020 h 874482"/>
              <a:gd name="connsiteX29" fmla="*/ 3914657 w 5139298"/>
              <a:gd name="connsiteY29" fmla="*/ 28020 h 874482"/>
              <a:gd name="connsiteX30" fmla="*/ 3937320 w 5139298"/>
              <a:gd name="connsiteY30" fmla="*/ 28020 h 874482"/>
              <a:gd name="connsiteX31" fmla="*/ 3920425 w 5139298"/>
              <a:gd name="connsiteY31" fmla="*/ 25136 h 874482"/>
              <a:gd name="connsiteX32" fmla="*/ 3937320 w 5139298"/>
              <a:gd name="connsiteY32" fmla="*/ 28020 h 874482"/>
              <a:gd name="connsiteX33" fmla="*/ 3937320 w 5139298"/>
              <a:gd name="connsiteY33" fmla="*/ 28020 h 874482"/>
              <a:gd name="connsiteX34" fmla="*/ 2181944 w 5139298"/>
              <a:gd name="connsiteY34" fmla="*/ 645286 h 874482"/>
              <a:gd name="connsiteX35" fmla="*/ 2128377 w 5139298"/>
              <a:gd name="connsiteY35" fmla="*/ 645286 h 874482"/>
              <a:gd name="connsiteX36" fmla="*/ 2179472 w 5139298"/>
              <a:gd name="connsiteY36" fmla="*/ 645286 h 874482"/>
              <a:gd name="connsiteX37" fmla="*/ 2182356 w 5139298"/>
              <a:gd name="connsiteY37" fmla="*/ 645286 h 874482"/>
              <a:gd name="connsiteX38" fmla="*/ 2182356 w 5139298"/>
              <a:gd name="connsiteY38" fmla="*/ 645286 h 874482"/>
              <a:gd name="connsiteX39" fmla="*/ 1961080 w 5139298"/>
              <a:gd name="connsiteY39" fmla="*/ 651055 h 874482"/>
              <a:gd name="connsiteX40" fmla="*/ 1867542 w 5139298"/>
              <a:gd name="connsiteY40" fmla="*/ 645286 h 874482"/>
              <a:gd name="connsiteX41" fmla="*/ 1841995 w 5139298"/>
              <a:gd name="connsiteY41" fmla="*/ 651055 h 874482"/>
              <a:gd name="connsiteX42" fmla="*/ 1932648 w 5139298"/>
              <a:gd name="connsiteY42" fmla="*/ 651055 h 874482"/>
              <a:gd name="connsiteX43" fmla="*/ 1961080 w 5139298"/>
              <a:gd name="connsiteY43" fmla="*/ 651055 h 874482"/>
              <a:gd name="connsiteX44" fmla="*/ 1961080 w 5139298"/>
              <a:gd name="connsiteY44" fmla="*/ 651055 h 874482"/>
              <a:gd name="connsiteX45" fmla="*/ 2017532 w 5139298"/>
              <a:gd name="connsiteY45" fmla="*/ 651055 h 874482"/>
              <a:gd name="connsiteX46" fmla="*/ 1975090 w 5139298"/>
              <a:gd name="connsiteY46" fmla="*/ 651055 h 874482"/>
              <a:gd name="connsiteX47" fmla="*/ 2017532 w 5139298"/>
              <a:gd name="connsiteY47" fmla="*/ 651055 h 874482"/>
              <a:gd name="connsiteX48" fmla="*/ 2017532 w 5139298"/>
              <a:gd name="connsiteY48" fmla="*/ 651055 h 874482"/>
              <a:gd name="connsiteX49" fmla="*/ 2045965 w 5139298"/>
              <a:gd name="connsiteY49" fmla="*/ 651055 h 874482"/>
              <a:gd name="connsiteX50" fmla="*/ 2043080 w 5139298"/>
              <a:gd name="connsiteY50" fmla="*/ 639929 h 874482"/>
              <a:gd name="connsiteX51" fmla="*/ 2043080 w 5139298"/>
              <a:gd name="connsiteY51" fmla="*/ 651055 h 874482"/>
              <a:gd name="connsiteX52" fmla="*/ 2045965 w 5139298"/>
              <a:gd name="connsiteY52" fmla="*/ 651055 h 874482"/>
              <a:gd name="connsiteX53" fmla="*/ 2045965 w 5139298"/>
              <a:gd name="connsiteY53" fmla="*/ 651055 h 874482"/>
              <a:gd name="connsiteX54" fmla="*/ 2108186 w 5139298"/>
              <a:gd name="connsiteY54" fmla="*/ 651055 h 874482"/>
              <a:gd name="connsiteX55" fmla="*/ 2099532 w 5139298"/>
              <a:gd name="connsiteY55" fmla="*/ 639929 h 874482"/>
              <a:gd name="connsiteX56" fmla="*/ 2073985 w 5139298"/>
              <a:gd name="connsiteY56" fmla="*/ 648582 h 874482"/>
              <a:gd name="connsiteX57" fmla="*/ 2102417 w 5139298"/>
              <a:gd name="connsiteY57" fmla="*/ 648582 h 874482"/>
              <a:gd name="connsiteX58" fmla="*/ 2108186 w 5139298"/>
              <a:gd name="connsiteY58" fmla="*/ 651467 h 874482"/>
              <a:gd name="connsiteX59" fmla="*/ 2108186 w 5139298"/>
              <a:gd name="connsiteY59" fmla="*/ 651467 h 874482"/>
              <a:gd name="connsiteX60" fmla="*/ 2244165 w 5139298"/>
              <a:gd name="connsiteY60" fmla="*/ 651055 h 874482"/>
              <a:gd name="connsiteX61" fmla="*/ 2235512 w 5139298"/>
              <a:gd name="connsiteY61" fmla="*/ 639929 h 874482"/>
              <a:gd name="connsiteX62" fmla="*/ 2195954 w 5139298"/>
              <a:gd name="connsiteY62" fmla="*/ 645698 h 874482"/>
              <a:gd name="connsiteX63" fmla="*/ 2238397 w 5139298"/>
              <a:gd name="connsiteY63" fmla="*/ 651467 h 874482"/>
              <a:gd name="connsiteX64" fmla="*/ 2244165 w 5139298"/>
              <a:gd name="connsiteY64" fmla="*/ 651467 h 874482"/>
              <a:gd name="connsiteX65" fmla="*/ 2244165 w 5139298"/>
              <a:gd name="connsiteY65" fmla="*/ 651467 h 874482"/>
              <a:gd name="connsiteX66" fmla="*/ 2413934 w 5139298"/>
              <a:gd name="connsiteY66" fmla="*/ 651055 h 874482"/>
              <a:gd name="connsiteX67" fmla="*/ 2397040 w 5139298"/>
              <a:gd name="connsiteY67" fmla="*/ 645286 h 874482"/>
              <a:gd name="connsiteX68" fmla="*/ 2413934 w 5139298"/>
              <a:gd name="connsiteY68" fmla="*/ 651055 h 874482"/>
              <a:gd name="connsiteX69" fmla="*/ 2413934 w 5139298"/>
              <a:gd name="connsiteY69" fmla="*/ 651055 h 874482"/>
              <a:gd name="connsiteX70" fmla="*/ 1547372 w 5139298"/>
              <a:gd name="connsiteY70" fmla="*/ 656824 h 874482"/>
              <a:gd name="connsiteX71" fmla="*/ 1643794 w 5139298"/>
              <a:gd name="connsiteY71" fmla="*/ 645698 h 874482"/>
              <a:gd name="connsiteX72" fmla="*/ 1465372 w 5139298"/>
              <a:gd name="connsiteY72" fmla="*/ 645698 h 874482"/>
              <a:gd name="connsiteX73" fmla="*/ 1368950 w 5139298"/>
              <a:gd name="connsiteY73" fmla="*/ 645698 h 874482"/>
              <a:gd name="connsiteX74" fmla="*/ 1368950 w 5139298"/>
              <a:gd name="connsiteY74" fmla="*/ 656824 h 874482"/>
              <a:gd name="connsiteX75" fmla="*/ 1482266 w 5139298"/>
              <a:gd name="connsiteY75" fmla="*/ 651055 h 874482"/>
              <a:gd name="connsiteX76" fmla="*/ 1547372 w 5139298"/>
              <a:gd name="connsiteY76" fmla="*/ 656824 h 874482"/>
              <a:gd name="connsiteX77" fmla="*/ 1547372 w 5139298"/>
              <a:gd name="connsiteY77" fmla="*/ 656824 h 874482"/>
              <a:gd name="connsiteX78" fmla="*/ 1762467 w 5139298"/>
              <a:gd name="connsiteY78" fmla="*/ 656824 h 874482"/>
              <a:gd name="connsiteX79" fmla="*/ 1810678 w 5139298"/>
              <a:gd name="connsiteY79" fmla="*/ 645698 h 874482"/>
              <a:gd name="connsiteX80" fmla="*/ 1706015 w 5139298"/>
              <a:gd name="connsiteY80" fmla="*/ 645698 h 874482"/>
              <a:gd name="connsiteX81" fmla="*/ 1694889 w 5139298"/>
              <a:gd name="connsiteY81" fmla="*/ 651467 h 874482"/>
              <a:gd name="connsiteX82" fmla="*/ 1748457 w 5139298"/>
              <a:gd name="connsiteY82" fmla="*/ 651467 h 874482"/>
              <a:gd name="connsiteX83" fmla="*/ 1762467 w 5139298"/>
              <a:gd name="connsiteY83" fmla="*/ 657236 h 874482"/>
              <a:gd name="connsiteX84" fmla="*/ 1762467 w 5139298"/>
              <a:gd name="connsiteY84" fmla="*/ 657236 h 874482"/>
              <a:gd name="connsiteX85" fmla="*/ 4582606 w 5139298"/>
              <a:gd name="connsiteY85" fmla="*/ 656824 h 874482"/>
              <a:gd name="connsiteX86" fmla="*/ 4565712 w 5139298"/>
              <a:gd name="connsiteY86" fmla="*/ 653939 h 874482"/>
              <a:gd name="connsiteX87" fmla="*/ 4582606 w 5139298"/>
              <a:gd name="connsiteY87" fmla="*/ 656824 h 874482"/>
              <a:gd name="connsiteX88" fmla="*/ 4582606 w 5139298"/>
              <a:gd name="connsiteY88" fmla="*/ 656824 h 874482"/>
              <a:gd name="connsiteX89" fmla="*/ 4486184 w 5139298"/>
              <a:gd name="connsiteY89" fmla="*/ 662593 h 874482"/>
              <a:gd name="connsiteX90" fmla="*/ 4469289 w 5139298"/>
              <a:gd name="connsiteY90" fmla="*/ 659708 h 874482"/>
              <a:gd name="connsiteX91" fmla="*/ 4486184 w 5139298"/>
              <a:gd name="connsiteY91" fmla="*/ 662593 h 874482"/>
              <a:gd name="connsiteX92" fmla="*/ 4486184 w 5139298"/>
              <a:gd name="connsiteY92" fmla="*/ 662593 h 874482"/>
              <a:gd name="connsiteX93" fmla="*/ 4412425 w 5139298"/>
              <a:gd name="connsiteY93" fmla="*/ 673718 h 874482"/>
              <a:gd name="connsiteX94" fmla="*/ 4364214 w 5139298"/>
              <a:gd name="connsiteY94" fmla="*/ 667949 h 874482"/>
              <a:gd name="connsiteX95" fmla="*/ 4395531 w 5139298"/>
              <a:gd name="connsiteY95" fmla="*/ 670834 h 874482"/>
              <a:gd name="connsiteX96" fmla="*/ 4412425 w 5139298"/>
              <a:gd name="connsiteY96" fmla="*/ 673718 h 874482"/>
              <a:gd name="connsiteX97" fmla="*/ 4412425 w 5139298"/>
              <a:gd name="connsiteY97" fmla="*/ 673718 h 874482"/>
              <a:gd name="connsiteX98" fmla="*/ 4423963 w 5139298"/>
              <a:gd name="connsiteY98" fmla="*/ 673718 h 874482"/>
              <a:gd name="connsiteX99" fmla="*/ 4426847 w 5139298"/>
              <a:gd name="connsiteY99" fmla="*/ 656824 h 874482"/>
              <a:gd name="connsiteX100" fmla="*/ 4418194 w 5139298"/>
              <a:gd name="connsiteY100" fmla="*/ 670834 h 874482"/>
              <a:gd name="connsiteX101" fmla="*/ 4423963 w 5139298"/>
              <a:gd name="connsiteY101" fmla="*/ 673718 h 874482"/>
              <a:gd name="connsiteX102" fmla="*/ 4423963 w 5139298"/>
              <a:gd name="connsiteY102" fmla="*/ 673718 h 874482"/>
              <a:gd name="connsiteX103" fmla="*/ 4372868 w 5139298"/>
              <a:gd name="connsiteY103" fmla="*/ 679487 h 874482"/>
              <a:gd name="connsiteX104" fmla="*/ 4333310 w 5139298"/>
              <a:gd name="connsiteY104" fmla="*/ 679487 h 874482"/>
              <a:gd name="connsiteX105" fmla="*/ 4372868 w 5139298"/>
              <a:gd name="connsiteY105" fmla="*/ 679487 h 874482"/>
              <a:gd name="connsiteX106" fmla="*/ 4372868 w 5139298"/>
              <a:gd name="connsiteY106" fmla="*/ 679487 h 874482"/>
              <a:gd name="connsiteX107" fmla="*/ 4259551 w 5139298"/>
              <a:gd name="connsiteY107" fmla="*/ 685256 h 874482"/>
              <a:gd name="connsiteX108" fmla="*/ 4236888 w 5139298"/>
              <a:gd name="connsiteY108" fmla="*/ 685256 h 874482"/>
              <a:gd name="connsiteX109" fmla="*/ 4259551 w 5139298"/>
              <a:gd name="connsiteY109" fmla="*/ 685256 h 874482"/>
              <a:gd name="connsiteX110" fmla="*/ 4259551 w 5139298"/>
              <a:gd name="connsiteY110" fmla="*/ 685256 h 874482"/>
              <a:gd name="connsiteX111" fmla="*/ 4310646 w 5139298"/>
              <a:gd name="connsiteY111" fmla="*/ 685256 h 874482"/>
              <a:gd name="connsiteX112" fmla="*/ 4310646 w 5139298"/>
              <a:gd name="connsiteY112" fmla="*/ 662593 h 874482"/>
              <a:gd name="connsiteX113" fmla="*/ 4299521 w 5139298"/>
              <a:gd name="connsiteY113" fmla="*/ 673718 h 874482"/>
              <a:gd name="connsiteX114" fmla="*/ 4273973 w 5139298"/>
              <a:gd name="connsiteY114" fmla="*/ 673718 h 874482"/>
              <a:gd name="connsiteX115" fmla="*/ 4310646 w 5139298"/>
              <a:gd name="connsiteY115" fmla="*/ 685256 h 874482"/>
              <a:gd name="connsiteX116" fmla="*/ 4310646 w 5139298"/>
              <a:gd name="connsiteY116" fmla="*/ 685256 h 874482"/>
              <a:gd name="connsiteX117" fmla="*/ 1111000 w 5139298"/>
              <a:gd name="connsiteY117" fmla="*/ 691025 h 874482"/>
              <a:gd name="connsiteX118" fmla="*/ 1099463 w 5139298"/>
              <a:gd name="connsiteY118" fmla="*/ 691025 h 874482"/>
              <a:gd name="connsiteX119" fmla="*/ 1111000 w 5139298"/>
              <a:gd name="connsiteY119" fmla="*/ 691025 h 874482"/>
              <a:gd name="connsiteX120" fmla="*/ 1111000 w 5139298"/>
              <a:gd name="connsiteY120" fmla="*/ 691025 h 874482"/>
              <a:gd name="connsiteX121" fmla="*/ 2107774 w 5139298"/>
              <a:gd name="connsiteY121" fmla="*/ 696793 h 874482"/>
              <a:gd name="connsiteX122" fmla="*/ 2096236 w 5139298"/>
              <a:gd name="connsiteY122" fmla="*/ 696793 h 874482"/>
              <a:gd name="connsiteX123" fmla="*/ 2107774 w 5139298"/>
              <a:gd name="connsiteY123" fmla="*/ 696793 h 874482"/>
              <a:gd name="connsiteX124" fmla="*/ 2107774 w 5139298"/>
              <a:gd name="connsiteY124" fmla="*/ 696793 h 874482"/>
              <a:gd name="connsiteX125" fmla="*/ 2753472 w 5139298"/>
              <a:gd name="connsiteY125" fmla="*/ 696793 h 874482"/>
              <a:gd name="connsiteX126" fmla="*/ 2736577 w 5139298"/>
              <a:gd name="connsiteY126" fmla="*/ 693909 h 874482"/>
              <a:gd name="connsiteX127" fmla="*/ 2753472 w 5139298"/>
              <a:gd name="connsiteY127" fmla="*/ 696793 h 874482"/>
              <a:gd name="connsiteX128" fmla="*/ 2753472 w 5139298"/>
              <a:gd name="connsiteY128" fmla="*/ 696793 h 874482"/>
              <a:gd name="connsiteX129" fmla="*/ 3172536 w 5139298"/>
              <a:gd name="connsiteY129" fmla="*/ 696793 h 874482"/>
              <a:gd name="connsiteX130" fmla="*/ 3158527 w 5139298"/>
              <a:gd name="connsiteY130" fmla="*/ 691025 h 874482"/>
              <a:gd name="connsiteX131" fmla="*/ 3172536 w 5139298"/>
              <a:gd name="connsiteY131" fmla="*/ 696793 h 874482"/>
              <a:gd name="connsiteX132" fmla="*/ 3172536 w 5139298"/>
              <a:gd name="connsiteY132" fmla="*/ 696793 h 874482"/>
              <a:gd name="connsiteX133" fmla="*/ 3280084 w 5139298"/>
              <a:gd name="connsiteY133" fmla="*/ 696793 h 874482"/>
              <a:gd name="connsiteX134" fmla="*/ 3226517 w 5139298"/>
              <a:gd name="connsiteY134" fmla="*/ 696793 h 874482"/>
              <a:gd name="connsiteX135" fmla="*/ 3277612 w 5139298"/>
              <a:gd name="connsiteY135" fmla="*/ 696793 h 874482"/>
              <a:gd name="connsiteX136" fmla="*/ 3280496 w 5139298"/>
              <a:gd name="connsiteY136" fmla="*/ 696793 h 874482"/>
              <a:gd name="connsiteX137" fmla="*/ 3280496 w 5139298"/>
              <a:gd name="connsiteY137" fmla="*/ 696793 h 874482"/>
              <a:gd name="connsiteX138" fmla="*/ 4055993 w 5139298"/>
              <a:gd name="connsiteY138" fmla="*/ 696793 h 874482"/>
              <a:gd name="connsiteX139" fmla="*/ 4027561 w 5139298"/>
              <a:gd name="connsiteY139" fmla="*/ 685256 h 874482"/>
              <a:gd name="connsiteX140" fmla="*/ 3988003 w 5139298"/>
              <a:gd name="connsiteY140" fmla="*/ 693909 h 874482"/>
              <a:gd name="connsiteX141" fmla="*/ 4013551 w 5139298"/>
              <a:gd name="connsiteY141" fmla="*/ 696793 h 874482"/>
              <a:gd name="connsiteX142" fmla="*/ 4055993 w 5139298"/>
              <a:gd name="connsiteY142" fmla="*/ 696793 h 874482"/>
              <a:gd name="connsiteX143" fmla="*/ 4055993 w 5139298"/>
              <a:gd name="connsiteY143" fmla="*/ 696793 h 874482"/>
              <a:gd name="connsiteX144" fmla="*/ 4107089 w 5139298"/>
              <a:gd name="connsiteY144" fmla="*/ 696793 h 874482"/>
              <a:gd name="connsiteX145" fmla="*/ 4118214 w 5139298"/>
              <a:gd name="connsiteY145" fmla="*/ 685256 h 874482"/>
              <a:gd name="connsiteX146" fmla="*/ 4200214 w 5139298"/>
              <a:gd name="connsiteY146" fmla="*/ 685256 h 874482"/>
              <a:gd name="connsiteX147" fmla="*/ 4180435 w 5139298"/>
              <a:gd name="connsiteY147" fmla="*/ 679487 h 874482"/>
              <a:gd name="connsiteX148" fmla="*/ 4160657 w 5139298"/>
              <a:gd name="connsiteY148" fmla="*/ 679487 h 874482"/>
              <a:gd name="connsiteX149" fmla="*/ 4095551 w 5139298"/>
              <a:gd name="connsiteY149" fmla="*/ 693497 h 874482"/>
              <a:gd name="connsiteX150" fmla="*/ 4107089 w 5139298"/>
              <a:gd name="connsiteY150" fmla="*/ 696381 h 874482"/>
              <a:gd name="connsiteX151" fmla="*/ 4107089 w 5139298"/>
              <a:gd name="connsiteY151" fmla="*/ 696381 h 874482"/>
              <a:gd name="connsiteX152" fmla="*/ 1603824 w 5139298"/>
              <a:gd name="connsiteY152" fmla="*/ 702562 h 874482"/>
              <a:gd name="connsiteX153" fmla="*/ 1564266 w 5139298"/>
              <a:gd name="connsiteY153" fmla="*/ 702562 h 874482"/>
              <a:gd name="connsiteX154" fmla="*/ 1603824 w 5139298"/>
              <a:gd name="connsiteY154" fmla="*/ 702562 h 874482"/>
              <a:gd name="connsiteX155" fmla="*/ 1603824 w 5139298"/>
              <a:gd name="connsiteY155" fmla="*/ 702562 h 874482"/>
              <a:gd name="connsiteX156" fmla="*/ 1728266 w 5139298"/>
              <a:gd name="connsiteY156" fmla="*/ 702562 h 874482"/>
              <a:gd name="connsiteX157" fmla="*/ 1699834 w 5139298"/>
              <a:gd name="connsiteY157" fmla="*/ 702562 h 874482"/>
              <a:gd name="connsiteX158" fmla="*/ 1728266 w 5139298"/>
              <a:gd name="connsiteY158" fmla="*/ 702562 h 874482"/>
              <a:gd name="connsiteX159" fmla="*/ 1728266 w 5139298"/>
              <a:gd name="connsiteY159" fmla="*/ 702562 h 874482"/>
              <a:gd name="connsiteX160" fmla="*/ 2017120 w 5139298"/>
              <a:gd name="connsiteY160" fmla="*/ 702562 h 874482"/>
              <a:gd name="connsiteX161" fmla="*/ 2003110 w 5139298"/>
              <a:gd name="connsiteY161" fmla="*/ 696793 h 874482"/>
              <a:gd name="connsiteX162" fmla="*/ 2017120 w 5139298"/>
              <a:gd name="connsiteY162" fmla="*/ 702562 h 874482"/>
              <a:gd name="connsiteX163" fmla="*/ 2017120 w 5139298"/>
              <a:gd name="connsiteY163" fmla="*/ 702562 h 874482"/>
              <a:gd name="connsiteX164" fmla="*/ 2396628 w 5139298"/>
              <a:gd name="connsiteY164" fmla="*/ 702562 h 874482"/>
              <a:gd name="connsiteX165" fmla="*/ 2362839 w 5139298"/>
              <a:gd name="connsiteY165" fmla="*/ 702562 h 874482"/>
              <a:gd name="connsiteX166" fmla="*/ 2394155 w 5139298"/>
              <a:gd name="connsiteY166" fmla="*/ 702562 h 874482"/>
              <a:gd name="connsiteX167" fmla="*/ 2397040 w 5139298"/>
              <a:gd name="connsiteY167" fmla="*/ 702562 h 874482"/>
              <a:gd name="connsiteX168" fmla="*/ 2397040 w 5139298"/>
              <a:gd name="connsiteY168" fmla="*/ 702562 h 874482"/>
              <a:gd name="connsiteX169" fmla="*/ 3449853 w 5139298"/>
              <a:gd name="connsiteY169" fmla="*/ 702562 h 874482"/>
              <a:gd name="connsiteX170" fmla="*/ 3432958 w 5139298"/>
              <a:gd name="connsiteY170" fmla="*/ 702562 h 874482"/>
              <a:gd name="connsiteX171" fmla="*/ 3449853 w 5139298"/>
              <a:gd name="connsiteY171" fmla="*/ 702562 h 874482"/>
              <a:gd name="connsiteX172" fmla="*/ 3449853 w 5139298"/>
              <a:gd name="connsiteY172" fmla="*/ 702562 h 874482"/>
              <a:gd name="connsiteX173" fmla="*/ 1348759 w 5139298"/>
              <a:gd name="connsiteY173" fmla="*/ 708331 h 874482"/>
              <a:gd name="connsiteX174" fmla="*/ 1331864 w 5139298"/>
              <a:gd name="connsiteY174" fmla="*/ 702562 h 874482"/>
              <a:gd name="connsiteX175" fmla="*/ 1348759 w 5139298"/>
              <a:gd name="connsiteY175" fmla="*/ 708331 h 874482"/>
              <a:gd name="connsiteX176" fmla="*/ 1348759 w 5139298"/>
              <a:gd name="connsiteY176" fmla="*/ 708331 h 874482"/>
              <a:gd name="connsiteX177" fmla="*/ 2776135 w 5139298"/>
              <a:gd name="connsiteY177" fmla="*/ 708331 h 874482"/>
              <a:gd name="connsiteX178" fmla="*/ 2722567 w 5139298"/>
              <a:gd name="connsiteY178" fmla="*/ 708331 h 874482"/>
              <a:gd name="connsiteX179" fmla="*/ 2773662 w 5139298"/>
              <a:gd name="connsiteY179" fmla="*/ 708331 h 874482"/>
              <a:gd name="connsiteX180" fmla="*/ 2776547 w 5139298"/>
              <a:gd name="connsiteY180" fmla="*/ 708331 h 874482"/>
              <a:gd name="connsiteX181" fmla="*/ 2776547 w 5139298"/>
              <a:gd name="connsiteY181" fmla="*/ 708331 h 874482"/>
              <a:gd name="connsiteX182" fmla="*/ 2968567 w 5139298"/>
              <a:gd name="connsiteY182" fmla="*/ 708331 h 874482"/>
              <a:gd name="connsiteX183" fmla="*/ 2959914 w 5139298"/>
              <a:gd name="connsiteY183" fmla="*/ 696793 h 874482"/>
              <a:gd name="connsiteX184" fmla="*/ 2962798 w 5139298"/>
              <a:gd name="connsiteY184" fmla="*/ 685256 h 874482"/>
              <a:gd name="connsiteX185" fmla="*/ 2917472 w 5139298"/>
              <a:gd name="connsiteY185" fmla="*/ 693909 h 874482"/>
              <a:gd name="connsiteX186" fmla="*/ 2906346 w 5139298"/>
              <a:gd name="connsiteY186" fmla="*/ 699678 h 874482"/>
              <a:gd name="connsiteX187" fmla="*/ 2858135 w 5139298"/>
              <a:gd name="connsiteY187" fmla="*/ 685668 h 874482"/>
              <a:gd name="connsiteX188" fmla="*/ 2821462 w 5139298"/>
              <a:gd name="connsiteY188" fmla="*/ 702562 h 874482"/>
              <a:gd name="connsiteX189" fmla="*/ 2804567 w 5139298"/>
              <a:gd name="connsiteY189" fmla="*/ 708331 h 874482"/>
              <a:gd name="connsiteX190" fmla="*/ 2884094 w 5139298"/>
              <a:gd name="connsiteY190" fmla="*/ 708331 h 874482"/>
              <a:gd name="connsiteX191" fmla="*/ 2963210 w 5139298"/>
              <a:gd name="connsiteY191" fmla="*/ 708331 h 874482"/>
              <a:gd name="connsiteX192" fmla="*/ 2968979 w 5139298"/>
              <a:gd name="connsiteY192" fmla="*/ 708331 h 874482"/>
              <a:gd name="connsiteX193" fmla="*/ 2968979 w 5139298"/>
              <a:gd name="connsiteY193" fmla="*/ 708331 h 874482"/>
              <a:gd name="connsiteX194" fmla="*/ 3546275 w 5139298"/>
              <a:gd name="connsiteY194" fmla="*/ 708331 h 874482"/>
              <a:gd name="connsiteX195" fmla="*/ 3520727 w 5139298"/>
              <a:gd name="connsiteY195" fmla="*/ 702562 h 874482"/>
              <a:gd name="connsiteX196" fmla="*/ 3546275 w 5139298"/>
              <a:gd name="connsiteY196" fmla="*/ 708331 h 874482"/>
              <a:gd name="connsiteX197" fmla="*/ 3546275 w 5139298"/>
              <a:gd name="connsiteY197" fmla="*/ 708331 h 874482"/>
              <a:gd name="connsiteX198" fmla="*/ 3778265 w 5139298"/>
              <a:gd name="connsiteY198" fmla="*/ 708331 h 874482"/>
              <a:gd name="connsiteX199" fmla="*/ 3781149 w 5139298"/>
              <a:gd name="connsiteY199" fmla="*/ 691437 h 874482"/>
              <a:gd name="connsiteX200" fmla="*/ 3769612 w 5139298"/>
              <a:gd name="connsiteY200" fmla="*/ 708331 h 874482"/>
              <a:gd name="connsiteX201" fmla="*/ 3778265 w 5139298"/>
              <a:gd name="connsiteY201" fmla="*/ 708331 h 874482"/>
              <a:gd name="connsiteX202" fmla="*/ 3778265 w 5139298"/>
              <a:gd name="connsiteY202" fmla="*/ 708331 h 874482"/>
              <a:gd name="connsiteX203" fmla="*/ 3863149 w 5139298"/>
              <a:gd name="connsiteY203" fmla="*/ 708331 h 874482"/>
              <a:gd name="connsiteX204" fmla="*/ 3880044 w 5139298"/>
              <a:gd name="connsiteY204" fmla="*/ 699678 h 874482"/>
              <a:gd name="connsiteX205" fmla="*/ 3942265 w 5139298"/>
              <a:gd name="connsiteY205" fmla="*/ 696793 h 874482"/>
              <a:gd name="connsiteX206" fmla="*/ 3927843 w 5139298"/>
              <a:gd name="connsiteY206" fmla="*/ 685256 h 874482"/>
              <a:gd name="connsiteX207" fmla="*/ 3922074 w 5139298"/>
              <a:gd name="connsiteY207" fmla="*/ 696793 h 874482"/>
              <a:gd name="connsiteX208" fmla="*/ 3811642 w 5139298"/>
              <a:gd name="connsiteY208" fmla="*/ 691025 h 874482"/>
              <a:gd name="connsiteX209" fmla="*/ 3811642 w 5139298"/>
              <a:gd name="connsiteY209" fmla="*/ 702150 h 874482"/>
              <a:gd name="connsiteX210" fmla="*/ 3805873 w 5139298"/>
              <a:gd name="connsiteY210" fmla="*/ 707919 h 874482"/>
              <a:gd name="connsiteX211" fmla="*/ 3862325 w 5139298"/>
              <a:gd name="connsiteY211" fmla="*/ 707919 h 874482"/>
              <a:gd name="connsiteX212" fmla="*/ 3862325 w 5139298"/>
              <a:gd name="connsiteY212" fmla="*/ 707919 h 874482"/>
              <a:gd name="connsiteX213" fmla="*/ 2079341 w 5139298"/>
              <a:gd name="connsiteY213" fmla="*/ 714100 h 874482"/>
              <a:gd name="connsiteX214" fmla="*/ 2068216 w 5139298"/>
              <a:gd name="connsiteY214" fmla="*/ 702562 h 874482"/>
              <a:gd name="connsiteX215" fmla="*/ 2079341 w 5139298"/>
              <a:gd name="connsiteY215" fmla="*/ 714100 h 874482"/>
              <a:gd name="connsiteX216" fmla="*/ 2079341 w 5139298"/>
              <a:gd name="connsiteY216" fmla="*/ 714100 h 874482"/>
              <a:gd name="connsiteX217" fmla="*/ 2181120 w 5139298"/>
              <a:gd name="connsiteY217" fmla="*/ 714100 h 874482"/>
              <a:gd name="connsiteX218" fmla="*/ 2184005 w 5139298"/>
              <a:gd name="connsiteY218" fmla="*/ 702562 h 874482"/>
              <a:gd name="connsiteX219" fmla="*/ 2203784 w 5139298"/>
              <a:gd name="connsiteY219" fmla="*/ 691437 h 874482"/>
              <a:gd name="connsiteX220" fmla="*/ 2141563 w 5139298"/>
              <a:gd name="connsiteY220" fmla="*/ 691437 h 874482"/>
              <a:gd name="connsiteX221" fmla="*/ 2113130 w 5139298"/>
              <a:gd name="connsiteY221" fmla="*/ 708331 h 874482"/>
              <a:gd name="connsiteX222" fmla="*/ 2172879 w 5139298"/>
              <a:gd name="connsiteY222" fmla="*/ 714100 h 874482"/>
              <a:gd name="connsiteX223" fmla="*/ 2181532 w 5139298"/>
              <a:gd name="connsiteY223" fmla="*/ 714100 h 874482"/>
              <a:gd name="connsiteX224" fmla="*/ 2181532 w 5139298"/>
              <a:gd name="connsiteY224" fmla="*/ 714100 h 874482"/>
              <a:gd name="connsiteX225" fmla="*/ 2260236 w 5139298"/>
              <a:gd name="connsiteY225" fmla="*/ 714100 h 874482"/>
              <a:gd name="connsiteX226" fmla="*/ 2220678 w 5139298"/>
              <a:gd name="connsiteY226" fmla="*/ 714100 h 874482"/>
              <a:gd name="connsiteX227" fmla="*/ 2260236 w 5139298"/>
              <a:gd name="connsiteY227" fmla="*/ 714100 h 874482"/>
              <a:gd name="connsiteX228" fmla="*/ 2260236 w 5139298"/>
              <a:gd name="connsiteY228" fmla="*/ 714100 h 874482"/>
              <a:gd name="connsiteX229" fmla="*/ 2362015 w 5139298"/>
              <a:gd name="connsiteY229" fmla="*/ 714100 h 874482"/>
              <a:gd name="connsiteX230" fmla="*/ 2350477 w 5139298"/>
              <a:gd name="connsiteY230" fmla="*/ 714100 h 874482"/>
              <a:gd name="connsiteX231" fmla="*/ 2362015 w 5139298"/>
              <a:gd name="connsiteY231" fmla="*/ 714100 h 874482"/>
              <a:gd name="connsiteX232" fmla="*/ 2362015 w 5139298"/>
              <a:gd name="connsiteY232" fmla="*/ 714100 h 874482"/>
              <a:gd name="connsiteX233" fmla="*/ 2520658 w 5139298"/>
              <a:gd name="connsiteY233" fmla="*/ 714100 h 874482"/>
              <a:gd name="connsiteX234" fmla="*/ 2520658 w 5139298"/>
              <a:gd name="connsiteY234" fmla="*/ 702562 h 874482"/>
              <a:gd name="connsiteX235" fmla="*/ 2537552 w 5139298"/>
              <a:gd name="connsiteY235" fmla="*/ 691437 h 874482"/>
              <a:gd name="connsiteX236" fmla="*/ 2497994 w 5139298"/>
              <a:gd name="connsiteY236" fmla="*/ 691437 h 874482"/>
              <a:gd name="connsiteX237" fmla="*/ 2424236 w 5139298"/>
              <a:gd name="connsiteY237" fmla="*/ 699678 h 874482"/>
              <a:gd name="connsiteX238" fmla="*/ 2424236 w 5139298"/>
              <a:gd name="connsiteY238" fmla="*/ 708331 h 874482"/>
              <a:gd name="connsiteX239" fmla="*/ 2395803 w 5139298"/>
              <a:gd name="connsiteY239" fmla="*/ 714100 h 874482"/>
              <a:gd name="connsiteX240" fmla="*/ 2489341 w 5139298"/>
              <a:gd name="connsiteY240" fmla="*/ 714100 h 874482"/>
              <a:gd name="connsiteX241" fmla="*/ 2520658 w 5139298"/>
              <a:gd name="connsiteY241" fmla="*/ 714100 h 874482"/>
              <a:gd name="connsiteX242" fmla="*/ 2520658 w 5139298"/>
              <a:gd name="connsiteY242" fmla="*/ 714100 h 874482"/>
              <a:gd name="connsiteX243" fmla="*/ 2549090 w 5139298"/>
              <a:gd name="connsiteY243" fmla="*/ 714100 h 874482"/>
              <a:gd name="connsiteX244" fmla="*/ 2532195 w 5139298"/>
              <a:gd name="connsiteY244" fmla="*/ 714100 h 874482"/>
              <a:gd name="connsiteX245" fmla="*/ 2549090 w 5139298"/>
              <a:gd name="connsiteY245" fmla="*/ 714100 h 874482"/>
              <a:gd name="connsiteX246" fmla="*/ 2549090 w 5139298"/>
              <a:gd name="connsiteY246" fmla="*/ 714100 h 874482"/>
              <a:gd name="connsiteX247" fmla="*/ 2628205 w 5139298"/>
              <a:gd name="connsiteY247" fmla="*/ 714100 h 874482"/>
              <a:gd name="connsiteX248" fmla="*/ 2611311 w 5139298"/>
              <a:gd name="connsiteY248" fmla="*/ 697206 h 874482"/>
              <a:gd name="connsiteX249" fmla="*/ 2565984 w 5139298"/>
              <a:gd name="connsiteY249" fmla="*/ 708743 h 874482"/>
              <a:gd name="connsiteX250" fmla="*/ 2619552 w 5139298"/>
              <a:gd name="connsiteY250" fmla="*/ 714512 h 874482"/>
              <a:gd name="connsiteX251" fmla="*/ 2628205 w 5139298"/>
              <a:gd name="connsiteY251" fmla="*/ 714512 h 874482"/>
              <a:gd name="connsiteX252" fmla="*/ 2628205 w 5139298"/>
              <a:gd name="connsiteY252" fmla="*/ 714512 h 874482"/>
              <a:gd name="connsiteX253" fmla="*/ 2667763 w 5139298"/>
              <a:gd name="connsiteY253" fmla="*/ 714100 h 874482"/>
              <a:gd name="connsiteX254" fmla="*/ 2636447 w 5139298"/>
              <a:gd name="connsiteY254" fmla="*/ 714100 h 874482"/>
              <a:gd name="connsiteX255" fmla="*/ 2667763 w 5139298"/>
              <a:gd name="connsiteY255" fmla="*/ 714100 h 874482"/>
              <a:gd name="connsiteX256" fmla="*/ 2667763 w 5139298"/>
              <a:gd name="connsiteY256" fmla="*/ 714100 h 874482"/>
              <a:gd name="connsiteX257" fmla="*/ 3239702 w 5139298"/>
              <a:gd name="connsiteY257" fmla="*/ 714100 h 874482"/>
              <a:gd name="connsiteX258" fmla="*/ 3228165 w 5139298"/>
              <a:gd name="connsiteY258" fmla="*/ 702562 h 874482"/>
              <a:gd name="connsiteX259" fmla="*/ 3239702 w 5139298"/>
              <a:gd name="connsiteY259" fmla="*/ 714100 h 874482"/>
              <a:gd name="connsiteX260" fmla="*/ 3239702 w 5139298"/>
              <a:gd name="connsiteY260" fmla="*/ 714100 h 874482"/>
              <a:gd name="connsiteX261" fmla="*/ 3737883 w 5139298"/>
              <a:gd name="connsiteY261" fmla="*/ 714100 h 874482"/>
              <a:gd name="connsiteX262" fmla="*/ 3672777 w 5139298"/>
              <a:gd name="connsiteY262" fmla="*/ 714100 h 874482"/>
              <a:gd name="connsiteX263" fmla="*/ 3734998 w 5139298"/>
              <a:gd name="connsiteY263" fmla="*/ 714100 h 874482"/>
              <a:gd name="connsiteX264" fmla="*/ 3737883 w 5139298"/>
              <a:gd name="connsiteY264" fmla="*/ 714100 h 874482"/>
              <a:gd name="connsiteX265" fmla="*/ 3737883 w 5139298"/>
              <a:gd name="connsiteY265" fmla="*/ 714100 h 874482"/>
              <a:gd name="connsiteX266" fmla="*/ 4434264 w 5139298"/>
              <a:gd name="connsiteY266" fmla="*/ 714100 h 874482"/>
              <a:gd name="connsiteX267" fmla="*/ 4445802 w 5139298"/>
              <a:gd name="connsiteY267" fmla="*/ 702562 h 874482"/>
              <a:gd name="connsiteX268" fmla="*/ 4369159 w 5139298"/>
              <a:gd name="connsiteY268" fmla="*/ 708331 h 874482"/>
              <a:gd name="connsiteX269" fmla="*/ 4366274 w 5139298"/>
              <a:gd name="connsiteY269" fmla="*/ 714100 h 874482"/>
              <a:gd name="connsiteX270" fmla="*/ 4425611 w 5139298"/>
              <a:gd name="connsiteY270" fmla="*/ 714100 h 874482"/>
              <a:gd name="connsiteX271" fmla="*/ 4434264 w 5139298"/>
              <a:gd name="connsiteY271" fmla="*/ 714100 h 874482"/>
              <a:gd name="connsiteX272" fmla="*/ 4434264 w 5139298"/>
              <a:gd name="connsiteY272" fmla="*/ 714100 h 874482"/>
              <a:gd name="connsiteX273" fmla="*/ 1738568 w 5139298"/>
              <a:gd name="connsiteY273" fmla="*/ 719869 h 874482"/>
              <a:gd name="connsiteX274" fmla="*/ 1721673 w 5139298"/>
              <a:gd name="connsiteY274" fmla="*/ 716984 h 874482"/>
              <a:gd name="connsiteX275" fmla="*/ 1738568 w 5139298"/>
              <a:gd name="connsiteY275" fmla="*/ 719869 h 874482"/>
              <a:gd name="connsiteX276" fmla="*/ 1738568 w 5139298"/>
              <a:gd name="connsiteY276" fmla="*/ 719869 h 874482"/>
              <a:gd name="connsiteX277" fmla="*/ 3477049 w 5139298"/>
              <a:gd name="connsiteY277" fmla="*/ 719869 h 874482"/>
              <a:gd name="connsiteX278" fmla="*/ 3460155 w 5139298"/>
              <a:gd name="connsiteY278" fmla="*/ 719869 h 874482"/>
              <a:gd name="connsiteX279" fmla="*/ 3477049 w 5139298"/>
              <a:gd name="connsiteY279" fmla="*/ 719869 h 874482"/>
              <a:gd name="connsiteX280" fmla="*/ 3477049 w 5139298"/>
              <a:gd name="connsiteY280" fmla="*/ 719869 h 874482"/>
              <a:gd name="connsiteX281" fmla="*/ 3510838 w 5139298"/>
              <a:gd name="connsiteY281" fmla="*/ 719869 h 874482"/>
              <a:gd name="connsiteX282" fmla="*/ 3493943 w 5139298"/>
              <a:gd name="connsiteY282" fmla="*/ 719869 h 874482"/>
              <a:gd name="connsiteX283" fmla="*/ 3510838 w 5139298"/>
              <a:gd name="connsiteY283" fmla="*/ 719869 h 874482"/>
              <a:gd name="connsiteX284" fmla="*/ 3510838 w 5139298"/>
              <a:gd name="connsiteY284" fmla="*/ 719869 h 874482"/>
              <a:gd name="connsiteX285" fmla="*/ 3567290 w 5139298"/>
              <a:gd name="connsiteY285" fmla="*/ 719869 h 874482"/>
              <a:gd name="connsiteX286" fmla="*/ 3533501 w 5139298"/>
              <a:gd name="connsiteY286" fmla="*/ 719869 h 874482"/>
              <a:gd name="connsiteX287" fmla="*/ 3567290 w 5139298"/>
              <a:gd name="connsiteY287" fmla="*/ 719869 h 874482"/>
              <a:gd name="connsiteX288" fmla="*/ 3567290 w 5139298"/>
              <a:gd name="connsiteY288" fmla="*/ 719869 h 874482"/>
              <a:gd name="connsiteX289" fmla="*/ 3629511 w 5139298"/>
              <a:gd name="connsiteY289" fmla="*/ 719869 h 874482"/>
              <a:gd name="connsiteX290" fmla="*/ 3612617 w 5139298"/>
              <a:gd name="connsiteY290" fmla="*/ 719869 h 874482"/>
              <a:gd name="connsiteX291" fmla="*/ 3629511 w 5139298"/>
              <a:gd name="connsiteY291" fmla="*/ 719869 h 874482"/>
              <a:gd name="connsiteX292" fmla="*/ 3629511 w 5139298"/>
              <a:gd name="connsiteY292" fmla="*/ 719869 h 874482"/>
              <a:gd name="connsiteX293" fmla="*/ 4320536 w 5139298"/>
              <a:gd name="connsiteY293" fmla="*/ 736763 h 874482"/>
              <a:gd name="connsiteX294" fmla="*/ 4303642 w 5139298"/>
              <a:gd name="connsiteY294" fmla="*/ 736763 h 874482"/>
              <a:gd name="connsiteX295" fmla="*/ 4320536 w 5139298"/>
              <a:gd name="connsiteY295" fmla="*/ 736763 h 874482"/>
              <a:gd name="connsiteX296" fmla="*/ 4320536 w 5139298"/>
              <a:gd name="connsiteY296" fmla="*/ 736763 h 874482"/>
              <a:gd name="connsiteX297" fmla="*/ 4258315 w 5139298"/>
              <a:gd name="connsiteY297" fmla="*/ 742532 h 874482"/>
              <a:gd name="connsiteX298" fmla="*/ 4229883 w 5139298"/>
              <a:gd name="connsiteY298" fmla="*/ 742532 h 874482"/>
              <a:gd name="connsiteX299" fmla="*/ 4258315 w 5139298"/>
              <a:gd name="connsiteY299" fmla="*/ 742532 h 874482"/>
              <a:gd name="connsiteX300" fmla="*/ 4258315 w 5139298"/>
              <a:gd name="connsiteY300" fmla="*/ 742532 h 874482"/>
              <a:gd name="connsiteX301" fmla="*/ 4286747 w 5139298"/>
              <a:gd name="connsiteY301" fmla="*/ 742532 h 874482"/>
              <a:gd name="connsiteX302" fmla="*/ 4275209 w 5139298"/>
              <a:gd name="connsiteY302" fmla="*/ 742532 h 874482"/>
              <a:gd name="connsiteX303" fmla="*/ 4286747 w 5139298"/>
              <a:gd name="connsiteY303" fmla="*/ 742532 h 874482"/>
              <a:gd name="connsiteX304" fmla="*/ 4286747 w 5139298"/>
              <a:gd name="connsiteY304" fmla="*/ 742532 h 874482"/>
              <a:gd name="connsiteX305" fmla="*/ 4201863 w 5139298"/>
              <a:gd name="connsiteY305" fmla="*/ 748301 h 874482"/>
              <a:gd name="connsiteX306" fmla="*/ 4173430 w 5139298"/>
              <a:gd name="connsiteY306" fmla="*/ 748301 h 874482"/>
              <a:gd name="connsiteX307" fmla="*/ 4201863 w 5139298"/>
              <a:gd name="connsiteY307" fmla="*/ 748301 h 874482"/>
              <a:gd name="connsiteX308" fmla="*/ 4201863 w 5139298"/>
              <a:gd name="connsiteY308" fmla="*/ 748301 h 874482"/>
              <a:gd name="connsiteX309" fmla="*/ 4026325 w 5139298"/>
              <a:gd name="connsiteY309" fmla="*/ 754070 h 874482"/>
              <a:gd name="connsiteX310" fmla="*/ 3966988 w 5139298"/>
              <a:gd name="connsiteY310" fmla="*/ 754070 h 874482"/>
              <a:gd name="connsiteX311" fmla="*/ 4023440 w 5139298"/>
              <a:gd name="connsiteY311" fmla="*/ 754070 h 874482"/>
              <a:gd name="connsiteX312" fmla="*/ 4026325 w 5139298"/>
              <a:gd name="connsiteY312" fmla="*/ 754070 h 874482"/>
              <a:gd name="connsiteX313" fmla="*/ 4026325 w 5139298"/>
              <a:gd name="connsiteY313" fmla="*/ 754070 h 874482"/>
              <a:gd name="connsiteX314" fmla="*/ 4054757 w 5139298"/>
              <a:gd name="connsiteY314" fmla="*/ 754070 h 874482"/>
              <a:gd name="connsiteX315" fmla="*/ 4043219 w 5139298"/>
              <a:gd name="connsiteY315" fmla="*/ 754070 h 874482"/>
              <a:gd name="connsiteX316" fmla="*/ 4054757 w 5139298"/>
              <a:gd name="connsiteY316" fmla="*/ 754070 h 874482"/>
              <a:gd name="connsiteX317" fmla="*/ 4054757 w 5139298"/>
              <a:gd name="connsiteY317" fmla="*/ 754070 h 874482"/>
              <a:gd name="connsiteX318" fmla="*/ 3528144 w 5139298"/>
              <a:gd name="connsiteY318" fmla="*/ 759839 h 874482"/>
              <a:gd name="connsiteX319" fmla="*/ 3545039 w 5139298"/>
              <a:gd name="connsiteY319" fmla="*/ 748301 h 874482"/>
              <a:gd name="connsiteX320" fmla="*/ 3556165 w 5139298"/>
              <a:gd name="connsiteY320" fmla="*/ 742532 h 874482"/>
              <a:gd name="connsiteX321" fmla="*/ 3519491 w 5139298"/>
              <a:gd name="connsiteY321" fmla="*/ 742532 h 874482"/>
              <a:gd name="connsiteX322" fmla="*/ 3420185 w 5139298"/>
              <a:gd name="connsiteY322" fmla="*/ 742532 h 874482"/>
              <a:gd name="connsiteX323" fmla="*/ 3369089 w 5139298"/>
              <a:gd name="connsiteY323" fmla="*/ 739648 h 874482"/>
              <a:gd name="connsiteX324" fmla="*/ 3369089 w 5139298"/>
              <a:gd name="connsiteY324" fmla="*/ 748301 h 874482"/>
              <a:gd name="connsiteX325" fmla="*/ 3343541 w 5139298"/>
              <a:gd name="connsiteY325" fmla="*/ 737175 h 874482"/>
              <a:gd name="connsiteX326" fmla="*/ 3238878 w 5139298"/>
              <a:gd name="connsiteY326" fmla="*/ 731407 h 874482"/>
              <a:gd name="connsiteX327" fmla="*/ 3210446 w 5139298"/>
              <a:gd name="connsiteY327" fmla="*/ 740060 h 874482"/>
              <a:gd name="connsiteX328" fmla="*/ 3232697 w 5139298"/>
              <a:gd name="connsiteY328" fmla="*/ 759839 h 874482"/>
              <a:gd name="connsiteX329" fmla="*/ 3193552 w 5139298"/>
              <a:gd name="connsiteY329" fmla="*/ 765608 h 874482"/>
              <a:gd name="connsiteX330" fmla="*/ 3320878 w 5139298"/>
              <a:gd name="connsiteY330" fmla="*/ 771376 h 874482"/>
              <a:gd name="connsiteX331" fmla="*/ 3346426 w 5139298"/>
              <a:gd name="connsiteY331" fmla="*/ 771376 h 874482"/>
              <a:gd name="connsiteX332" fmla="*/ 3275551 w 5139298"/>
              <a:gd name="connsiteY332" fmla="*/ 759839 h 874482"/>
              <a:gd name="connsiteX333" fmla="*/ 3263602 w 5139298"/>
              <a:gd name="connsiteY333" fmla="*/ 759839 h 874482"/>
              <a:gd name="connsiteX334" fmla="*/ 3320878 w 5139298"/>
              <a:gd name="connsiteY334" fmla="*/ 754070 h 874482"/>
              <a:gd name="connsiteX335" fmla="*/ 3502184 w 5139298"/>
              <a:gd name="connsiteY335" fmla="*/ 759839 h 874482"/>
              <a:gd name="connsiteX336" fmla="*/ 3527732 w 5139298"/>
              <a:gd name="connsiteY336" fmla="*/ 759839 h 874482"/>
              <a:gd name="connsiteX337" fmla="*/ 3527732 w 5139298"/>
              <a:gd name="connsiteY337" fmla="*/ 759839 h 874482"/>
              <a:gd name="connsiteX338" fmla="*/ 3613029 w 5139298"/>
              <a:gd name="connsiteY338" fmla="*/ 759839 h 874482"/>
              <a:gd name="connsiteX339" fmla="*/ 4097199 w 5139298"/>
              <a:gd name="connsiteY339" fmla="*/ 731407 h 874482"/>
              <a:gd name="connsiteX340" fmla="*/ 4250074 w 5139298"/>
              <a:gd name="connsiteY340" fmla="*/ 725638 h 874482"/>
              <a:gd name="connsiteX341" fmla="*/ 4272737 w 5139298"/>
              <a:gd name="connsiteY341" fmla="*/ 708743 h 874482"/>
              <a:gd name="connsiteX342" fmla="*/ 4233179 w 5139298"/>
              <a:gd name="connsiteY342" fmla="*/ 719869 h 874482"/>
              <a:gd name="connsiteX343" fmla="*/ 4003662 w 5139298"/>
              <a:gd name="connsiteY343" fmla="*/ 719869 h 874482"/>
              <a:gd name="connsiteX344" fmla="*/ 3921662 w 5139298"/>
              <a:gd name="connsiteY344" fmla="*/ 731407 h 874482"/>
              <a:gd name="connsiteX345" fmla="*/ 3808345 w 5139298"/>
              <a:gd name="connsiteY345" fmla="*/ 731407 h 874482"/>
              <a:gd name="connsiteX346" fmla="*/ 3771672 w 5139298"/>
              <a:gd name="connsiteY346" fmla="*/ 737175 h 874482"/>
              <a:gd name="connsiteX347" fmla="*/ 3675250 w 5139298"/>
              <a:gd name="connsiteY347" fmla="*/ 745829 h 874482"/>
              <a:gd name="connsiteX348" fmla="*/ 3624154 w 5139298"/>
              <a:gd name="connsiteY348" fmla="*/ 742944 h 874482"/>
              <a:gd name="connsiteX349" fmla="*/ 3573059 w 5139298"/>
              <a:gd name="connsiteY349" fmla="*/ 748713 h 874482"/>
              <a:gd name="connsiteX350" fmla="*/ 3612617 w 5139298"/>
              <a:gd name="connsiteY350" fmla="*/ 760251 h 874482"/>
              <a:gd name="connsiteX351" fmla="*/ 3612617 w 5139298"/>
              <a:gd name="connsiteY351" fmla="*/ 760251 h 874482"/>
              <a:gd name="connsiteX352" fmla="*/ 3924546 w 5139298"/>
              <a:gd name="connsiteY352" fmla="*/ 759839 h 874482"/>
              <a:gd name="connsiteX353" fmla="*/ 3839662 w 5139298"/>
              <a:gd name="connsiteY353" fmla="*/ 754070 h 874482"/>
              <a:gd name="connsiteX354" fmla="*/ 3822767 w 5139298"/>
              <a:gd name="connsiteY354" fmla="*/ 759839 h 874482"/>
              <a:gd name="connsiteX355" fmla="*/ 3904767 w 5139298"/>
              <a:gd name="connsiteY355" fmla="*/ 759839 h 874482"/>
              <a:gd name="connsiteX356" fmla="*/ 3924546 w 5139298"/>
              <a:gd name="connsiteY356" fmla="*/ 759839 h 874482"/>
              <a:gd name="connsiteX357" fmla="*/ 3924546 w 5139298"/>
              <a:gd name="connsiteY357" fmla="*/ 759839 h 874482"/>
              <a:gd name="connsiteX358" fmla="*/ 3681019 w 5139298"/>
              <a:gd name="connsiteY358" fmla="*/ 771376 h 874482"/>
              <a:gd name="connsiteX359" fmla="*/ 3658355 w 5139298"/>
              <a:gd name="connsiteY359" fmla="*/ 771376 h 874482"/>
              <a:gd name="connsiteX360" fmla="*/ 3681019 w 5139298"/>
              <a:gd name="connsiteY360" fmla="*/ 771376 h 874482"/>
              <a:gd name="connsiteX361" fmla="*/ 3681019 w 5139298"/>
              <a:gd name="connsiteY361" fmla="*/ 771376 h 874482"/>
              <a:gd name="connsiteX362" fmla="*/ 3482818 w 5139298"/>
              <a:gd name="connsiteY362" fmla="*/ 777145 h 874482"/>
              <a:gd name="connsiteX363" fmla="*/ 3411944 w 5139298"/>
              <a:gd name="connsiteY363" fmla="*/ 766020 h 874482"/>
              <a:gd name="connsiteX364" fmla="*/ 3366617 w 5139298"/>
              <a:gd name="connsiteY364" fmla="*/ 771788 h 874482"/>
              <a:gd name="connsiteX365" fmla="*/ 3434607 w 5139298"/>
              <a:gd name="connsiteY365" fmla="*/ 777557 h 874482"/>
              <a:gd name="connsiteX366" fmla="*/ 3482818 w 5139298"/>
              <a:gd name="connsiteY366" fmla="*/ 777557 h 874482"/>
              <a:gd name="connsiteX367" fmla="*/ 3482818 w 5139298"/>
              <a:gd name="connsiteY367" fmla="*/ 777557 h 874482"/>
              <a:gd name="connsiteX368" fmla="*/ 3556576 w 5139298"/>
              <a:gd name="connsiteY368" fmla="*/ 777145 h 874482"/>
              <a:gd name="connsiteX369" fmla="*/ 3545451 w 5139298"/>
              <a:gd name="connsiteY369" fmla="*/ 777145 h 874482"/>
              <a:gd name="connsiteX370" fmla="*/ 3556576 w 5139298"/>
              <a:gd name="connsiteY370" fmla="*/ 777145 h 874482"/>
              <a:gd name="connsiteX371" fmla="*/ 3556576 w 5139298"/>
              <a:gd name="connsiteY371" fmla="*/ 777145 h 874482"/>
              <a:gd name="connsiteX372" fmla="*/ 209413 w 5139298"/>
              <a:gd name="connsiteY372" fmla="*/ 810934 h 874482"/>
              <a:gd name="connsiteX373" fmla="*/ 407614 w 5139298"/>
              <a:gd name="connsiteY373" fmla="*/ 794040 h 874482"/>
              <a:gd name="connsiteX374" fmla="*/ 580267 w 5139298"/>
              <a:gd name="connsiteY374" fmla="*/ 771376 h 874482"/>
              <a:gd name="connsiteX375" fmla="*/ 1475261 w 5139298"/>
              <a:gd name="connsiteY375" fmla="*/ 777145 h 874482"/>
              <a:gd name="connsiteX376" fmla="*/ 2559803 w 5139298"/>
              <a:gd name="connsiteY376" fmla="*/ 771376 h 874482"/>
              <a:gd name="connsiteX377" fmla="*/ 2681361 w 5139298"/>
              <a:gd name="connsiteY377" fmla="*/ 760251 h 874482"/>
              <a:gd name="connsiteX378" fmla="*/ 3125974 w 5139298"/>
              <a:gd name="connsiteY378" fmla="*/ 754482 h 874482"/>
              <a:gd name="connsiteX379" fmla="*/ 3154406 w 5139298"/>
              <a:gd name="connsiteY379" fmla="*/ 748713 h 874482"/>
              <a:gd name="connsiteX380" fmla="*/ 3143280 w 5139298"/>
              <a:gd name="connsiteY380" fmla="*/ 737587 h 874482"/>
              <a:gd name="connsiteX381" fmla="*/ 3165944 w 5139298"/>
              <a:gd name="connsiteY381" fmla="*/ 731819 h 874482"/>
              <a:gd name="connsiteX382" fmla="*/ 3097954 w 5139298"/>
              <a:gd name="connsiteY382" fmla="*/ 737587 h 874482"/>
              <a:gd name="connsiteX383" fmla="*/ 2975984 w 5139298"/>
              <a:gd name="connsiteY383" fmla="*/ 731819 h 874482"/>
              <a:gd name="connsiteX384" fmla="*/ 2817341 w 5139298"/>
              <a:gd name="connsiteY384" fmla="*/ 731819 h 874482"/>
              <a:gd name="connsiteX385" fmla="*/ 2715562 w 5139298"/>
              <a:gd name="connsiteY385" fmla="*/ 737587 h 874482"/>
              <a:gd name="connsiteX386" fmla="*/ 2653341 w 5139298"/>
              <a:gd name="connsiteY386" fmla="*/ 737587 h 874482"/>
              <a:gd name="connsiteX387" fmla="*/ 2217382 w 5139298"/>
              <a:gd name="connsiteY387" fmla="*/ 737587 h 874482"/>
              <a:gd name="connsiteX388" fmla="*/ 2087171 w 5139298"/>
              <a:gd name="connsiteY388" fmla="*/ 731819 h 874482"/>
              <a:gd name="connsiteX389" fmla="*/ 1792548 w 5139298"/>
              <a:gd name="connsiteY389" fmla="*/ 737587 h 874482"/>
              <a:gd name="connsiteX390" fmla="*/ 1364829 w 5139298"/>
              <a:gd name="connsiteY390" fmla="*/ 731819 h 874482"/>
              <a:gd name="connsiteX391" fmla="*/ 1223081 w 5139298"/>
              <a:gd name="connsiteY391" fmla="*/ 714924 h 874482"/>
              <a:gd name="connsiteX392" fmla="*/ 1206186 w 5139298"/>
              <a:gd name="connsiteY392" fmla="*/ 709155 h 874482"/>
              <a:gd name="connsiteX393" fmla="*/ 1293955 w 5139298"/>
              <a:gd name="connsiteY393" fmla="*/ 697618 h 874482"/>
              <a:gd name="connsiteX394" fmla="*/ 1209071 w 5139298"/>
              <a:gd name="connsiteY394" fmla="*/ 697618 h 874482"/>
              <a:gd name="connsiteX395" fmla="*/ 1155091 w 5139298"/>
              <a:gd name="connsiteY395" fmla="*/ 697618 h 874482"/>
              <a:gd name="connsiteX396" fmla="*/ 1155091 w 5139298"/>
              <a:gd name="connsiteY396" fmla="*/ 709155 h 874482"/>
              <a:gd name="connsiteX397" fmla="*/ 1087101 w 5139298"/>
              <a:gd name="connsiteY397" fmla="*/ 709155 h 874482"/>
              <a:gd name="connsiteX398" fmla="*/ 1053312 w 5139298"/>
              <a:gd name="connsiteY398" fmla="*/ 703386 h 874482"/>
              <a:gd name="connsiteX399" fmla="*/ 1059081 w 5139298"/>
              <a:gd name="connsiteY399" fmla="*/ 692261 h 874482"/>
              <a:gd name="connsiteX400" fmla="*/ 1025292 w 5139298"/>
              <a:gd name="connsiteY400" fmla="*/ 703386 h 874482"/>
              <a:gd name="connsiteX401" fmla="*/ 1008397 w 5139298"/>
              <a:gd name="connsiteY401" fmla="*/ 697618 h 874482"/>
              <a:gd name="connsiteX402" fmla="*/ 1014166 w 5139298"/>
              <a:gd name="connsiteY402" fmla="*/ 691849 h 874482"/>
              <a:gd name="connsiteX403" fmla="*/ 943292 w 5139298"/>
              <a:gd name="connsiteY403" fmla="*/ 686080 h 874482"/>
              <a:gd name="connsiteX404" fmla="*/ 790418 w 5139298"/>
              <a:gd name="connsiteY404" fmla="*/ 680311 h 874482"/>
              <a:gd name="connsiteX405" fmla="*/ 173152 w 5139298"/>
              <a:gd name="connsiteY405" fmla="*/ 702974 h 874482"/>
              <a:gd name="connsiteX406" fmla="*/ 147604 w 5139298"/>
              <a:gd name="connsiteY406" fmla="*/ 697206 h 874482"/>
              <a:gd name="connsiteX407" fmla="*/ 212709 w 5139298"/>
              <a:gd name="connsiteY407" fmla="*/ 685668 h 874482"/>
              <a:gd name="connsiteX408" fmla="*/ 235373 w 5139298"/>
              <a:gd name="connsiteY408" fmla="*/ 668773 h 874482"/>
              <a:gd name="connsiteX409" fmla="*/ 377121 w 5139298"/>
              <a:gd name="connsiteY409" fmla="*/ 657236 h 874482"/>
              <a:gd name="connsiteX410" fmla="*/ 1104819 w 5139298"/>
              <a:gd name="connsiteY410" fmla="*/ 651467 h 874482"/>
              <a:gd name="connsiteX411" fmla="*/ 1334337 w 5139298"/>
              <a:gd name="connsiteY411" fmla="*/ 645698 h 874482"/>
              <a:gd name="connsiteX412" fmla="*/ 1147262 w 5139298"/>
              <a:gd name="connsiteY412" fmla="*/ 645698 h 874482"/>
              <a:gd name="connsiteX413" fmla="*/ 600870 w 5139298"/>
              <a:gd name="connsiteY413" fmla="*/ 628804 h 874482"/>
              <a:gd name="connsiteX414" fmla="*/ 572438 w 5139298"/>
              <a:gd name="connsiteY414" fmla="*/ 617678 h 874482"/>
              <a:gd name="connsiteX415" fmla="*/ 631775 w 5139298"/>
              <a:gd name="connsiteY415" fmla="*/ 617678 h 874482"/>
              <a:gd name="connsiteX416" fmla="*/ 1492568 w 5139298"/>
              <a:gd name="connsiteY416" fmla="*/ 628804 h 874482"/>
              <a:gd name="connsiteX417" fmla="*/ 2155160 w 5139298"/>
              <a:gd name="connsiteY417" fmla="*/ 623035 h 874482"/>
              <a:gd name="connsiteX418" fmla="*/ 2279603 w 5139298"/>
              <a:gd name="connsiteY418" fmla="*/ 611909 h 874482"/>
              <a:gd name="connsiteX419" fmla="*/ 2494698 w 5139298"/>
              <a:gd name="connsiteY419" fmla="*/ 606140 h 874482"/>
              <a:gd name="connsiteX420" fmla="*/ 2950436 w 5139298"/>
              <a:gd name="connsiteY420" fmla="*/ 600371 h 874482"/>
              <a:gd name="connsiteX421" fmla="*/ 3643933 w 5139298"/>
              <a:gd name="connsiteY421" fmla="*/ 606140 h 874482"/>
              <a:gd name="connsiteX422" fmla="*/ 4578485 w 5139298"/>
              <a:gd name="connsiteY422" fmla="*/ 555045 h 874482"/>
              <a:gd name="connsiteX423" fmla="*/ 4725591 w 5139298"/>
              <a:gd name="connsiteY423" fmla="*/ 538150 h 874482"/>
              <a:gd name="connsiteX424" fmla="*/ 4994666 w 5139298"/>
              <a:gd name="connsiteY424" fmla="*/ 509718 h 874482"/>
              <a:gd name="connsiteX425" fmla="*/ 5059772 w 5139298"/>
              <a:gd name="connsiteY425" fmla="*/ 487055 h 874482"/>
              <a:gd name="connsiteX426" fmla="*/ 5085319 w 5139298"/>
              <a:gd name="connsiteY426" fmla="*/ 467276 h 874482"/>
              <a:gd name="connsiteX427" fmla="*/ 5099741 w 5139298"/>
              <a:gd name="connsiteY427" fmla="*/ 430603 h 874482"/>
              <a:gd name="connsiteX428" fmla="*/ 5139299 w 5139298"/>
              <a:gd name="connsiteY428" fmla="*/ 402171 h 874482"/>
              <a:gd name="connsiteX429" fmla="*/ 5096857 w 5139298"/>
              <a:gd name="connsiteY429" fmla="*/ 331296 h 874482"/>
              <a:gd name="connsiteX430" fmla="*/ 5079962 w 5139298"/>
              <a:gd name="connsiteY430" fmla="*/ 201085 h 874482"/>
              <a:gd name="connsiteX431" fmla="*/ 5057299 w 5139298"/>
              <a:gd name="connsiteY431" fmla="*/ 149990 h 874482"/>
              <a:gd name="connsiteX432" fmla="*/ 4975299 w 5139298"/>
              <a:gd name="connsiteY432" fmla="*/ 90653 h 874482"/>
              <a:gd name="connsiteX433" fmla="*/ 4935741 w 5139298"/>
              <a:gd name="connsiteY433" fmla="*/ 67990 h 874482"/>
              <a:gd name="connsiteX434" fmla="*/ 4896184 w 5139298"/>
              <a:gd name="connsiteY434" fmla="*/ 51095 h 874482"/>
              <a:gd name="connsiteX435" fmla="*/ 4791520 w 5139298"/>
              <a:gd name="connsiteY435" fmla="*/ 16894 h 874482"/>
              <a:gd name="connsiteX436" fmla="*/ 4596204 w 5139298"/>
              <a:gd name="connsiteY436" fmla="*/ 0 h 874482"/>
              <a:gd name="connsiteX437" fmla="*/ 3851612 w 5139298"/>
              <a:gd name="connsiteY437" fmla="*/ 33789 h 874482"/>
              <a:gd name="connsiteX438" fmla="*/ 3744064 w 5139298"/>
              <a:gd name="connsiteY438" fmla="*/ 28020 h 874482"/>
              <a:gd name="connsiteX439" fmla="*/ 2993703 w 5139298"/>
              <a:gd name="connsiteY439" fmla="*/ 22251 h 874482"/>
              <a:gd name="connsiteX440" fmla="*/ 2738637 w 5139298"/>
              <a:gd name="connsiteY440" fmla="*/ 16482 h 874482"/>
              <a:gd name="connsiteX441" fmla="*/ 1948718 w 5139298"/>
              <a:gd name="connsiteY441" fmla="*/ 16482 h 874482"/>
              <a:gd name="connsiteX442" fmla="*/ 954830 w 5139298"/>
              <a:gd name="connsiteY442" fmla="*/ 16482 h 874482"/>
              <a:gd name="connsiteX443" fmla="*/ 157081 w 5139298"/>
              <a:gd name="connsiteY443" fmla="*/ 28020 h 874482"/>
              <a:gd name="connsiteX444" fmla="*/ 52418 w 5139298"/>
              <a:gd name="connsiteY444" fmla="*/ 73347 h 874482"/>
              <a:gd name="connsiteX445" fmla="*/ 7092 w 5139298"/>
              <a:gd name="connsiteY445" fmla="*/ 279789 h 874482"/>
              <a:gd name="connsiteX446" fmla="*/ 21102 w 5139298"/>
              <a:gd name="connsiteY446" fmla="*/ 480874 h 874482"/>
              <a:gd name="connsiteX447" fmla="*/ 23986 w 5139298"/>
              <a:gd name="connsiteY447" fmla="*/ 636633 h 874482"/>
              <a:gd name="connsiteX448" fmla="*/ 52418 w 5139298"/>
              <a:gd name="connsiteY448" fmla="*/ 659296 h 874482"/>
              <a:gd name="connsiteX449" fmla="*/ 66428 w 5139298"/>
              <a:gd name="connsiteY449" fmla="*/ 662180 h 874482"/>
              <a:gd name="connsiteX450" fmla="*/ 103102 w 5139298"/>
              <a:gd name="connsiteY450" fmla="*/ 662180 h 874482"/>
              <a:gd name="connsiteX451" fmla="*/ 103102 w 5139298"/>
              <a:gd name="connsiteY451" fmla="*/ 673306 h 874482"/>
              <a:gd name="connsiteX452" fmla="*/ 119996 w 5139298"/>
              <a:gd name="connsiteY452" fmla="*/ 681959 h 874482"/>
              <a:gd name="connsiteX453" fmla="*/ 86207 w 5139298"/>
              <a:gd name="connsiteY453" fmla="*/ 693497 h 874482"/>
              <a:gd name="connsiteX454" fmla="*/ 125765 w 5139298"/>
              <a:gd name="connsiteY454" fmla="*/ 707507 h 874482"/>
              <a:gd name="connsiteX455" fmla="*/ 52006 w 5139298"/>
              <a:gd name="connsiteY455" fmla="*/ 733055 h 874482"/>
              <a:gd name="connsiteX456" fmla="*/ 63132 w 5139298"/>
              <a:gd name="connsiteY456" fmla="*/ 744592 h 874482"/>
              <a:gd name="connsiteX457" fmla="*/ 37584 w 5139298"/>
              <a:gd name="connsiteY457" fmla="*/ 770140 h 874482"/>
              <a:gd name="connsiteX458" fmla="*/ 94036 w 5139298"/>
              <a:gd name="connsiteY458" fmla="*/ 787035 h 874482"/>
              <a:gd name="connsiteX459" fmla="*/ 210237 w 5139298"/>
              <a:gd name="connsiteY459" fmla="*/ 809698 h 874482"/>
              <a:gd name="connsiteX460" fmla="*/ 210237 w 5139298"/>
              <a:gd name="connsiteY460" fmla="*/ 809698 h 874482"/>
              <a:gd name="connsiteX461" fmla="*/ 996448 w 5139298"/>
              <a:gd name="connsiteY461" fmla="*/ 697618 h 874482"/>
              <a:gd name="connsiteX462" fmla="*/ 954005 w 5139298"/>
              <a:gd name="connsiteY462" fmla="*/ 697618 h 874482"/>
              <a:gd name="connsiteX463" fmla="*/ 996448 w 5139298"/>
              <a:gd name="connsiteY463" fmla="*/ 697618 h 874482"/>
              <a:gd name="connsiteX464" fmla="*/ 996448 w 5139298"/>
              <a:gd name="connsiteY464" fmla="*/ 697618 h 874482"/>
              <a:gd name="connsiteX465" fmla="*/ 2780256 w 5139298"/>
              <a:gd name="connsiteY465" fmla="*/ 822060 h 874482"/>
              <a:gd name="connsiteX466" fmla="*/ 2768718 w 5139298"/>
              <a:gd name="connsiteY466" fmla="*/ 822060 h 874482"/>
              <a:gd name="connsiteX467" fmla="*/ 2780256 w 5139298"/>
              <a:gd name="connsiteY467" fmla="*/ 822060 h 874482"/>
              <a:gd name="connsiteX468" fmla="*/ 2780256 w 5139298"/>
              <a:gd name="connsiteY468" fmla="*/ 822060 h 874482"/>
              <a:gd name="connsiteX469" fmla="*/ 2802919 w 5139298"/>
              <a:gd name="connsiteY469" fmla="*/ 822060 h 874482"/>
              <a:gd name="connsiteX470" fmla="*/ 2791793 w 5139298"/>
              <a:gd name="connsiteY470" fmla="*/ 822060 h 874482"/>
              <a:gd name="connsiteX471" fmla="*/ 2802919 w 5139298"/>
              <a:gd name="connsiteY471" fmla="*/ 822060 h 874482"/>
              <a:gd name="connsiteX472" fmla="*/ 2802919 w 5139298"/>
              <a:gd name="connsiteY472" fmla="*/ 822060 h 874482"/>
              <a:gd name="connsiteX473" fmla="*/ 4252958 w 5139298"/>
              <a:gd name="connsiteY473" fmla="*/ 822060 h 874482"/>
              <a:gd name="connsiteX474" fmla="*/ 4236064 w 5139298"/>
              <a:gd name="connsiteY474" fmla="*/ 822060 h 874482"/>
              <a:gd name="connsiteX475" fmla="*/ 4252958 w 5139298"/>
              <a:gd name="connsiteY475" fmla="*/ 822060 h 874482"/>
              <a:gd name="connsiteX476" fmla="*/ 4252958 w 5139298"/>
              <a:gd name="connsiteY476" fmla="*/ 822060 h 874482"/>
              <a:gd name="connsiteX477" fmla="*/ 2446487 w 5139298"/>
              <a:gd name="connsiteY477" fmla="*/ 827829 h 874482"/>
              <a:gd name="connsiteX478" fmla="*/ 2429592 w 5139298"/>
              <a:gd name="connsiteY478" fmla="*/ 827829 h 874482"/>
              <a:gd name="connsiteX479" fmla="*/ 2446487 w 5139298"/>
              <a:gd name="connsiteY479" fmla="*/ 827829 h 874482"/>
              <a:gd name="connsiteX480" fmla="*/ 2446487 w 5139298"/>
              <a:gd name="connsiteY480" fmla="*/ 827829 h 874482"/>
              <a:gd name="connsiteX481" fmla="*/ 2469150 w 5139298"/>
              <a:gd name="connsiteY481" fmla="*/ 827829 h 874482"/>
              <a:gd name="connsiteX482" fmla="*/ 2457612 w 5139298"/>
              <a:gd name="connsiteY482" fmla="*/ 827829 h 874482"/>
              <a:gd name="connsiteX483" fmla="*/ 2469150 w 5139298"/>
              <a:gd name="connsiteY483" fmla="*/ 827829 h 874482"/>
              <a:gd name="connsiteX484" fmla="*/ 2469150 w 5139298"/>
              <a:gd name="connsiteY484" fmla="*/ 827829 h 874482"/>
              <a:gd name="connsiteX485" fmla="*/ 2644688 w 5139298"/>
              <a:gd name="connsiteY485" fmla="*/ 827829 h 874482"/>
              <a:gd name="connsiteX486" fmla="*/ 2556919 w 5139298"/>
              <a:gd name="connsiteY486" fmla="*/ 822060 h 874482"/>
              <a:gd name="connsiteX487" fmla="*/ 2537140 w 5139298"/>
              <a:gd name="connsiteY487" fmla="*/ 827829 h 874482"/>
              <a:gd name="connsiteX488" fmla="*/ 2622024 w 5139298"/>
              <a:gd name="connsiteY488" fmla="*/ 827829 h 874482"/>
              <a:gd name="connsiteX489" fmla="*/ 2644688 w 5139298"/>
              <a:gd name="connsiteY489" fmla="*/ 827829 h 874482"/>
              <a:gd name="connsiteX490" fmla="*/ 2644688 w 5139298"/>
              <a:gd name="connsiteY490" fmla="*/ 827829 h 874482"/>
              <a:gd name="connsiteX491" fmla="*/ 2746467 w 5139298"/>
              <a:gd name="connsiteY491" fmla="*/ 827829 h 874482"/>
              <a:gd name="connsiteX492" fmla="*/ 2737813 w 5139298"/>
              <a:gd name="connsiteY492" fmla="*/ 816703 h 874482"/>
              <a:gd name="connsiteX493" fmla="*/ 2675592 w 5139298"/>
              <a:gd name="connsiteY493" fmla="*/ 827829 h 874482"/>
              <a:gd name="connsiteX494" fmla="*/ 2734929 w 5139298"/>
              <a:gd name="connsiteY494" fmla="*/ 827829 h 874482"/>
              <a:gd name="connsiteX495" fmla="*/ 2746467 w 5139298"/>
              <a:gd name="connsiteY495" fmla="*/ 827829 h 874482"/>
              <a:gd name="connsiteX496" fmla="*/ 2746467 w 5139298"/>
              <a:gd name="connsiteY496" fmla="*/ 827829 h 874482"/>
              <a:gd name="connsiteX497" fmla="*/ 2412286 w 5139298"/>
              <a:gd name="connsiteY497" fmla="*/ 833597 h 874482"/>
              <a:gd name="connsiteX498" fmla="*/ 2403633 w 5139298"/>
              <a:gd name="connsiteY498" fmla="*/ 822060 h 874482"/>
              <a:gd name="connsiteX499" fmla="*/ 2315864 w 5139298"/>
              <a:gd name="connsiteY499" fmla="*/ 824944 h 874482"/>
              <a:gd name="connsiteX500" fmla="*/ 2301854 w 5139298"/>
              <a:gd name="connsiteY500" fmla="*/ 827829 h 874482"/>
              <a:gd name="connsiteX501" fmla="*/ 2378497 w 5139298"/>
              <a:gd name="connsiteY501" fmla="*/ 833597 h 874482"/>
              <a:gd name="connsiteX502" fmla="*/ 2412286 w 5139298"/>
              <a:gd name="connsiteY502" fmla="*/ 833597 h 874482"/>
              <a:gd name="connsiteX503" fmla="*/ 2412286 w 5139298"/>
              <a:gd name="connsiteY503" fmla="*/ 833597 h 874482"/>
              <a:gd name="connsiteX504" fmla="*/ 3488175 w 5139298"/>
              <a:gd name="connsiteY504" fmla="*/ 833597 h 874482"/>
              <a:gd name="connsiteX505" fmla="*/ 3423069 w 5139298"/>
              <a:gd name="connsiteY505" fmla="*/ 833597 h 874482"/>
              <a:gd name="connsiteX506" fmla="*/ 3428838 w 5139298"/>
              <a:gd name="connsiteY506" fmla="*/ 835246 h 874482"/>
              <a:gd name="connsiteX507" fmla="*/ 3394637 w 5139298"/>
              <a:gd name="connsiteY507" fmla="*/ 833597 h 874482"/>
              <a:gd name="connsiteX508" fmla="*/ 3363320 w 5139298"/>
              <a:gd name="connsiteY508" fmla="*/ 844723 h 874482"/>
              <a:gd name="connsiteX509" fmla="*/ 3425541 w 5139298"/>
              <a:gd name="connsiteY509" fmla="*/ 850492 h 874482"/>
              <a:gd name="connsiteX510" fmla="*/ 3453974 w 5139298"/>
              <a:gd name="connsiteY510" fmla="*/ 850492 h 874482"/>
              <a:gd name="connsiteX511" fmla="*/ 3451089 w 5139298"/>
              <a:gd name="connsiteY511" fmla="*/ 839366 h 874482"/>
              <a:gd name="connsiteX512" fmla="*/ 3485290 w 5139298"/>
              <a:gd name="connsiteY512" fmla="*/ 833185 h 874482"/>
              <a:gd name="connsiteX513" fmla="*/ 3488175 w 5139298"/>
              <a:gd name="connsiteY513" fmla="*/ 833185 h 874482"/>
              <a:gd name="connsiteX514" fmla="*/ 3488175 w 5139298"/>
              <a:gd name="connsiteY514" fmla="*/ 833185 h 874482"/>
              <a:gd name="connsiteX515" fmla="*/ 3516607 w 5139298"/>
              <a:gd name="connsiteY515" fmla="*/ 833597 h 874482"/>
              <a:gd name="connsiteX516" fmla="*/ 3505069 w 5139298"/>
              <a:gd name="connsiteY516" fmla="*/ 833597 h 874482"/>
              <a:gd name="connsiteX517" fmla="*/ 3516607 w 5139298"/>
              <a:gd name="connsiteY517" fmla="*/ 833597 h 874482"/>
              <a:gd name="connsiteX518" fmla="*/ 3516607 w 5139298"/>
              <a:gd name="connsiteY518" fmla="*/ 833597 h 874482"/>
              <a:gd name="connsiteX519" fmla="*/ 4105440 w 5139298"/>
              <a:gd name="connsiteY519" fmla="*/ 833597 h 874482"/>
              <a:gd name="connsiteX520" fmla="*/ 4128104 w 5139298"/>
              <a:gd name="connsiteY520" fmla="*/ 822060 h 874482"/>
              <a:gd name="connsiteX521" fmla="*/ 4068767 w 5139298"/>
              <a:gd name="connsiteY521" fmla="*/ 822060 h 874482"/>
              <a:gd name="connsiteX522" fmla="*/ 4060526 w 5139298"/>
              <a:gd name="connsiteY522" fmla="*/ 830713 h 874482"/>
              <a:gd name="connsiteX523" fmla="*/ 4094315 w 5139298"/>
              <a:gd name="connsiteY523" fmla="*/ 830713 h 874482"/>
              <a:gd name="connsiteX524" fmla="*/ 4105852 w 5139298"/>
              <a:gd name="connsiteY524" fmla="*/ 833597 h 874482"/>
              <a:gd name="connsiteX525" fmla="*/ 4105852 w 5139298"/>
              <a:gd name="connsiteY525" fmla="*/ 833597 h 874482"/>
              <a:gd name="connsiteX526" fmla="*/ 2887803 w 5139298"/>
              <a:gd name="connsiteY526" fmla="*/ 839366 h 874482"/>
              <a:gd name="connsiteX527" fmla="*/ 2856487 w 5139298"/>
              <a:gd name="connsiteY527" fmla="*/ 828241 h 874482"/>
              <a:gd name="connsiteX528" fmla="*/ 2856487 w 5139298"/>
              <a:gd name="connsiteY528" fmla="*/ 839366 h 874482"/>
              <a:gd name="connsiteX529" fmla="*/ 2887803 w 5139298"/>
              <a:gd name="connsiteY529" fmla="*/ 839366 h 874482"/>
              <a:gd name="connsiteX530" fmla="*/ 2887803 w 5139298"/>
              <a:gd name="connsiteY530" fmla="*/ 839366 h 874482"/>
              <a:gd name="connsiteX531" fmla="*/ 2921592 w 5139298"/>
              <a:gd name="connsiteY531" fmla="*/ 839366 h 874482"/>
              <a:gd name="connsiteX532" fmla="*/ 2896044 w 5139298"/>
              <a:gd name="connsiteY532" fmla="*/ 839366 h 874482"/>
              <a:gd name="connsiteX533" fmla="*/ 2921592 w 5139298"/>
              <a:gd name="connsiteY533" fmla="*/ 839366 h 874482"/>
              <a:gd name="connsiteX534" fmla="*/ 2921592 w 5139298"/>
              <a:gd name="connsiteY534" fmla="*/ 839366 h 874482"/>
              <a:gd name="connsiteX535" fmla="*/ 3029140 w 5139298"/>
              <a:gd name="connsiteY535" fmla="*/ 839366 h 874482"/>
              <a:gd name="connsiteX536" fmla="*/ 3003592 w 5139298"/>
              <a:gd name="connsiteY536" fmla="*/ 839366 h 874482"/>
              <a:gd name="connsiteX537" fmla="*/ 3029140 w 5139298"/>
              <a:gd name="connsiteY537" fmla="*/ 839366 h 874482"/>
              <a:gd name="connsiteX538" fmla="*/ 3029140 w 5139298"/>
              <a:gd name="connsiteY538" fmla="*/ 839366 h 874482"/>
              <a:gd name="connsiteX539" fmla="*/ 3991712 w 5139298"/>
              <a:gd name="connsiteY539" fmla="*/ 839366 h 874482"/>
              <a:gd name="connsiteX540" fmla="*/ 4002837 w 5139298"/>
              <a:gd name="connsiteY540" fmla="*/ 828241 h 874482"/>
              <a:gd name="connsiteX541" fmla="*/ 3943501 w 5139298"/>
              <a:gd name="connsiteY541" fmla="*/ 834009 h 874482"/>
              <a:gd name="connsiteX542" fmla="*/ 3991712 w 5139298"/>
              <a:gd name="connsiteY542" fmla="*/ 839778 h 874482"/>
              <a:gd name="connsiteX543" fmla="*/ 3991712 w 5139298"/>
              <a:gd name="connsiteY543" fmla="*/ 839778 h 874482"/>
              <a:gd name="connsiteX544" fmla="*/ 1771533 w 5139298"/>
              <a:gd name="connsiteY544" fmla="*/ 845135 h 874482"/>
              <a:gd name="connsiteX545" fmla="*/ 1754638 w 5139298"/>
              <a:gd name="connsiteY545" fmla="*/ 828241 h 874482"/>
              <a:gd name="connsiteX546" fmla="*/ 1663985 w 5139298"/>
              <a:gd name="connsiteY546" fmla="*/ 828241 h 874482"/>
              <a:gd name="connsiteX547" fmla="*/ 1644206 w 5139298"/>
              <a:gd name="connsiteY547" fmla="*/ 839778 h 874482"/>
              <a:gd name="connsiteX548" fmla="*/ 1703543 w 5139298"/>
              <a:gd name="connsiteY548" fmla="*/ 834009 h 874482"/>
              <a:gd name="connsiteX549" fmla="*/ 1762879 w 5139298"/>
              <a:gd name="connsiteY549" fmla="*/ 839778 h 874482"/>
              <a:gd name="connsiteX550" fmla="*/ 1771533 w 5139298"/>
              <a:gd name="connsiteY550" fmla="*/ 845547 h 874482"/>
              <a:gd name="connsiteX551" fmla="*/ 1771533 w 5139298"/>
              <a:gd name="connsiteY551" fmla="*/ 845547 h 874482"/>
              <a:gd name="connsiteX552" fmla="*/ 1890618 w 5139298"/>
              <a:gd name="connsiteY552" fmla="*/ 850904 h 874482"/>
              <a:gd name="connsiteX553" fmla="*/ 1851060 w 5139298"/>
              <a:gd name="connsiteY553" fmla="*/ 848020 h 874482"/>
              <a:gd name="connsiteX554" fmla="*/ 1887733 w 5139298"/>
              <a:gd name="connsiteY554" fmla="*/ 850904 h 874482"/>
              <a:gd name="connsiteX555" fmla="*/ 1890618 w 5139298"/>
              <a:gd name="connsiteY555" fmla="*/ 850904 h 874482"/>
              <a:gd name="connsiteX556" fmla="*/ 1890618 w 5139298"/>
              <a:gd name="connsiteY556" fmla="*/ 850904 h 874482"/>
              <a:gd name="connsiteX557" fmla="*/ 1947070 w 5139298"/>
              <a:gd name="connsiteY557" fmla="*/ 850904 h 874482"/>
              <a:gd name="connsiteX558" fmla="*/ 1947070 w 5139298"/>
              <a:gd name="connsiteY558" fmla="*/ 839366 h 874482"/>
              <a:gd name="connsiteX559" fmla="*/ 1941301 w 5139298"/>
              <a:gd name="connsiteY559" fmla="*/ 833597 h 874482"/>
              <a:gd name="connsiteX560" fmla="*/ 1986628 w 5139298"/>
              <a:gd name="connsiteY560" fmla="*/ 839366 h 874482"/>
              <a:gd name="connsiteX561" fmla="*/ 2148155 w 5139298"/>
              <a:gd name="connsiteY561" fmla="*/ 833597 h 874482"/>
              <a:gd name="connsiteX562" fmla="*/ 2224799 w 5139298"/>
              <a:gd name="connsiteY562" fmla="*/ 833597 h 874482"/>
              <a:gd name="connsiteX563" fmla="*/ 2258588 w 5139298"/>
              <a:gd name="connsiteY563" fmla="*/ 822060 h 874482"/>
              <a:gd name="connsiteX564" fmla="*/ 2181944 w 5139298"/>
              <a:gd name="connsiteY564" fmla="*/ 822060 h 874482"/>
              <a:gd name="connsiteX565" fmla="*/ 1924407 w 5139298"/>
              <a:gd name="connsiteY565" fmla="*/ 822060 h 874482"/>
              <a:gd name="connsiteX566" fmla="*/ 1895975 w 5139298"/>
              <a:gd name="connsiteY566" fmla="*/ 836482 h 874482"/>
              <a:gd name="connsiteX567" fmla="*/ 1924407 w 5139298"/>
              <a:gd name="connsiteY567" fmla="*/ 839366 h 874482"/>
              <a:gd name="connsiteX568" fmla="*/ 1947070 w 5139298"/>
              <a:gd name="connsiteY568" fmla="*/ 850904 h 874482"/>
              <a:gd name="connsiteX569" fmla="*/ 1947070 w 5139298"/>
              <a:gd name="connsiteY569" fmla="*/ 850904 h 874482"/>
              <a:gd name="connsiteX570" fmla="*/ 2456788 w 5139298"/>
              <a:gd name="connsiteY570" fmla="*/ 850904 h 874482"/>
              <a:gd name="connsiteX571" fmla="*/ 2462557 w 5139298"/>
              <a:gd name="connsiteY571" fmla="*/ 839366 h 874482"/>
              <a:gd name="connsiteX572" fmla="*/ 2431241 w 5139298"/>
              <a:gd name="connsiteY572" fmla="*/ 845135 h 874482"/>
              <a:gd name="connsiteX573" fmla="*/ 2456788 w 5139298"/>
              <a:gd name="connsiteY573" fmla="*/ 850904 h 874482"/>
              <a:gd name="connsiteX574" fmla="*/ 2456788 w 5139298"/>
              <a:gd name="connsiteY574" fmla="*/ 850904 h 874482"/>
              <a:gd name="connsiteX575" fmla="*/ 2603894 w 5139298"/>
              <a:gd name="connsiteY575" fmla="*/ 850904 h 874482"/>
              <a:gd name="connsiteX576" fmla="*/ 2609663 w 5139298"/>
              <a:gd name="connsiteY576" fmla="*/ 839366 h 874482"/>
              <a:gd name="connsiteX577" fmla="*/ 2581230 w 5139298"/>
              <a:gd name="connsiteY577" fmla="*/ 845135 h 874482"/>
              <a:gd name="connsiteX578" fmla="*/ 2603894 w 5139298"/>
              <a:gd name="connsiteY578" fmla="*/ 850904 h 874482"/>
              <a:gd name="connsiteX579" fmla="*/ 2603894 w 5139298"/>
              <a:gd name="connsiteY579" fmla="*/ 850904 h 874482"/>
              <a:gd name="connsiteX580" fmla="*/ 2796326 w 5139298"/>
              <a:gd name="connsiteY580" fmla="*/ 850904 h 874482"/>
              <a:gd name="connsiteX581" fmla="*/ 2827642 w 5139298"/>
              <a:gd name="connsiteY581" fmla="*/ 834009 h 874482"/>
              <a:gd name="connsiteX582" fmla="*/ 2739873 w 5139298"/>
              <a:gd name="connsiteY582" fmla="*/ 834009 h 874482"/>
              <a:gd name="connsiteX583" fmla="*/ 2708557 w 5139298"/>
              <a:gd name="connsiteY583" fmla="*/ 845135 h 874482"/>
              <a:gd name="connsiteX584" fmla="*/ 2762537 w 5139298"/>
              <a:gd name="connsiteY584" fmla="*/ 848020 h 874482"/>
              <a:gd name="connsiteX585" fmla="*/ 2796326 w 5139298"/>
              <a:gd name="connsiteY585" fmla="*/ 850904 h 874482"/>
              <a:gd name="connsiteX586" fmla="*/ 2796326 w 5139298"/>
              <a:gd name="connsiteY586" fmla="*/ 850904 h 874482"/>
              <a:gd name="connsiteX587" fmla="*/ 191282 w 5139298"/>
              <a:gd name="connsiteY587" fmla="*/ 873567 h 874482"/>
              <a:gd name="connsiteX588" fmla="*/ 208177 w 5139298"/>
              <a:gd name="connsiteY588" fmla="*/ 862030 h 874482"/>
              <a:gd name="connsiteX589" fmla="*/ 191282 w 5139298"/>
              <a:gd name="connsiteY589" fmla="*/ 873567 h 874482"/>
              <a:gd name="connsiteX590" fmla="*/ 191282 w 5139298"/>
              <a:gd name="connsiteY590" fmla="*/ 873567 h 87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</a:cxnLst>
            <a:rect l="l" t="t" r="r" b="b"/>
            <a:pathLst>
              <a:path w="5139298" h="874482">
                <a:moveTo>
                  <a:pt x="261745" y="871507"/>
                </a:moveTo>
                <a:cubicBezTo>
                  <a:pt x="285644" y="871507"/>
                  <a:pt x="305423" y="859969"/>
                  <a:pt x="329735" y="859969"/>
                </a:cubicBezTo>
                <a:cubicBezTo>
                  <a:pt x="394428" y="859969"/>
                  <a:pt x="449232" y="849668"/>
                  <a:pt x="513925" y="843075"/>
                </a:cubicBezTo>
                <a:cubicBezTo>
                  <a:pt x="523815" y="842251"/>
                  <a:pt x="532468" y="842251"/>
                  <a:pt x="542357" y="843075"/>
                </a:cubicBezTo>
                <a:cubicBezTo>
                  <a:pt x="653614" y="854200"/>
                  <a:pt x="750448" y="837718"/>
                  <a:pt x="862528" y="843075"/>
                </a:cubicBezTo>
                <a:cubicBezTo>
                  <a:pt x="915272" y="845547"/>
                  <a:pt x="960186" y="859557"/>
                  <a:pt x="1012518" y="854612"/>
                </a:cubicBezTo>
                <a:cubicBezTo>
                  <a:pt x="1045071" y="851316"/>
                  <a:pt x="1073915" y="845547"/>
                  <a:pt x="1106056" y="851728"/>
                </a:cubicBezTo>
                <a:cubicBezTo>
                  <a:pt x="1157563" y="862030"/>
                  <a:pt x="1203714" y="849256"/>
                  <a:pt x="1256045" y="854612"/>
                </a:cubicBezTo>
                <a:cubicBezTo>
                  <a:pt x="1304669" y="859557"/>
                  <a:pt x="1346287" y="845959"/>
                  <a:pt x="1394910" y="843075"/>
                </a:cubicBezTo>
                <a:cubicBezTo>
                  <a:pt x="1417573" y="841839"/>
                  <a:pt x="1437352" y="842251"/>
                  <a:pt x="1460015" y="843075"/>
                </a:cubicBezTo>
                <a:cubicBezTo>
                  <a:pt x="1503694" y="845135"/>
                  <a:pt x="1541191" y="839366"/>
                  <a:pt x="1584457" y="837306"/>
                </a:cubicBezTo>
                <a:cubicBezTo>
                  <a:pt x="1598879" y="836482"/>
                  <a:pt x="1632256" y="838130"/>
                  <a:pt x="1624015" y="826180"/>
                </a:cubicBezTo>
                <a:cubicBezTo>
                  <a:pt x="1613714" y="810522"/>
                  <a:pt x="1588990" y="827004"/>
                  <a:pt x="1570035" y="826180"/>
                </a:cubicBezTo>
                <a:cubicBezTo>
                  <a:pt x="1342166" y="814643"/>
                  <a:pt x="1146437" y="814643"/>
                  <a:pt x="918568" y="803517"/>
                </a:cubicBezTo>
                <a:cubicBezTo>
                  <a:pt x="800719" y="797748"/>
                  <a:pt x="698940" y="809698"/>
                  <a:pt x="581503" y="797748"/>
                </a:cubicBezTo>
                <a:cubicBezTo>
                  <a:pt x="539885" y="793628"/>
                  <a:pt x="504036" y="807638"/>
                  <a:pt x="462418" y="803517"/>
                </a:cubicBezTo>
                <a:cubicBezTo>
                  <a:pt x="369704" y="794452"/>
                  <a:pt x="289353" y="815055"/>
                  <a:pt x="196227" y="815055"/>
                </a:cubicBezTo>
                <a:cubicBezTo>
                  <a:pt x="169855" y="815055"/>
                  <a:pt x="100629" y="817527"/>
                  <a:pt x="122468" y="831949"/>
                </a:cubicBezTo>
                <a:cubicBezTo>
                  <a:pt x="129061" y="836482"/>
                  <a:pt x="137302" y="835658"/>
                  <a:pt x="145132" y="837718"/>
                </a:cubicBezTo>
                <a:cubicBezTo>
                  <a:pt x="207353" y="851316"/>
                  <a:pt x="262981" y="819999"/>
                  <a:pt x="326438" y="826592"/>
                </a:cubicBezTo>
                <a:cubicBezTo>
                  <a:pt x="374649" y="831537"/>
                  <a:pt x="504036" y="791567"/>
                  <a:pt x="465302" y="820824"/>
                </a:cubicBezTo>
                <a:cubicBezTo>
                  <a:pt x="448408" y="833597"/>
                  <a:pt x="426981" y="829889"/>
                  <a:pt x="405966" y="832361"/>
                </a:cubicBezTo>
                <a:cubicBezTo>
                  <a:pt x="355282" y="837306"/>
                  <a:pt x="312016" y="841839"/>
                  <a:pt x="261745" y="849256"/>
                </a:cubicBezTo>
                <a:cubicBezTo>
                  <a:pt x="249795" y="850904"/>
                  <a:pt x="227132" y="864502"/>
                  <a:pt x="236197" y="871919"/>
                </a:cubicBezTo>
                <a:cubicBezTo>
                  <a:pt x="242790" y="877688"/>
                  <a:pt x="252679" y="871919"/>
                  <a:pt x="261745" y="871919"/>
                </a:cubicBezTo>
                <a:lnTo>
                  <a:pt x="261745" y="871919"/>
                </a:lnTo>
                <a:close/>
                <a:moveTo>
                  <a:pt x="3914657" y="28020"/>
                </a:moveTo>
                <a:cubicBezTo>
                  <a:pt x="3918777" y="23899"/>
                  <a:pt x="3892818" y="24724"/>
                  <a:pt x="3897762" y="28020"/>
                </a:cubicBezTo>
                <a:cubicBezTo>
                  <a:pt x="3902707" y="31317"/>
                  <a:pt x="3910536" y="32141"/>
                  <a:pt x="3914657" y="28020"/>
                </a:cubicBezTo>
                <a:lnTo>
                  <a:pt x="3914657" y="28020"/>
                </a:lnTo>
                <a:close/>
                <a:moveTo>
                  <a:pt x="3937320" y="28020"/>
                </a:moveTo>
                <a:cubicBezTo>
                  <a:pt x="3941441" y="23899"/>
                  <a:pt x="3915893" y="21015"/>
                  <a:pt x="3920425" y="25136"/>
                </a:cubicBezTo>
                <a:cubicBezTo>
                  <a:pt x="3924958" y="29256"/>
                  <a:pt x="3933199" y="32141"/>
                  <a:pt x="3937320" y="28020"/>
                </a:cubicBezTo>
                <a:lnTo>
                  <a:pt x="3937320" y="28020"/>
                </a:lnTo>
                <a:close/>
                <a:moveTo>
                  <a:pt x="2181944" y="645286"/>
                </a:moveTo>
                <a:cubicBezTo>
                  <a:pt x="2195130" y="632100"/>
                  <a:pt x="2110246" y="639517"/>
                  <a:pt x="2128377" y="645286"/>
                </a:cubicBezTo>
                <a:cubicBezTo>
                  <a:pt x="2145271" y="651055"/>
                  <a:pt x="2163402" y="653527"/>
                  <a:pt x="2179472" y="645286"/>
                </a:cubicBezTo>
                <a:cubicBezTo>
                  <a:pt x="2180296" y="645286"/>
                  <a:pt x="2181532" y="646110"/>
                  <a:pt x="2182356" y="645286"/>
                </a:cubicBezTo>
                <a:lnTo>
                  <a:pt x="2182356" y="645286"/>
                </a:lnTo>
                <a:close/>
                <a:moveTo>
                  <a:pt x="1961080" y="651055"/>
                </a:moveTo>
                <a:cubicBezTo>
                  <a:pt x="1984156" y="627979"/>
                  <a:pt x="1900507" y="644050"/>
                  <a:pt x="1867542" y="645286"/>
                </a:cubicBezTo>
                <a:cubicBezTo>
                  <a:pt x="1858477" y="645286"/>
                  <a:pt x="1833754" y="646934"/>
                  <a:pt x="1841995" y="651055"/>
                </a:cubicBezTo>
                <a:cubicBezTo>
                  <a:pt x="1870427" y="665065"/>
                  <a:pt x="1900919" y="651055"/>
                  <a:pt x="1932648" y="651055"/>
                </a:cubicBezTo>
                <a:cubicBezTo>
                  <a:pt x="1942537" y="651055"/>
                  <a:pt x="1954075" y="658060"/>
                  <a:pt x="1961080" y="651055"/>
                </a:cubicBezTo>
                <a:lnTo>
                  <a:pt x="1961080" y="651055"/>
                </a:lnTo>
                <a:close/>
                <a:moveTo>
                  <a:pt x="2017532" y="651055"/>
                </a:moveTo>
                <a:cubicBezTo>
                  <a:pt x="2025774" y="638693"/>
                  <a:pt x="1961080" y="646522"/>
                  <a:pt x="1975090" y="651055"/>
                </a:cubicBezTo>
                <a:cubicBezTo>
                  <a:pt x="1989100" y="655587"/>
                  <a:pt x="2009291" y="663417"/>
                  <a:pt x="2017532" y="651055"/>
                </a:cubicBezTo>
                <a:lnTo>
                  <a:pt x="2017532" y="651055"/>
                </a:lnTo>
                <a:close/>
                <a:moveTo>
                  <a:pt x="2045965" y="651055"/>
                </a:moveTo>
                <a:cubicBezTo>
                  <a:pt x="2049673" y="648995"/>
                  <a:pt x="2046789" y="637869"/>
                  <a:pt x="2043080" y="639929"/>
                </a:cubicBezTo>
                <a:cubicBezTo>
                  <a:pt x="2039372" y="641577"/>
                  <a:pt x="2038959" y="651055"/>
                  <a:pt x="2043080" y="651055"/>
                </a:cubicBezTo>
                <a:cubicBezTo>
                  <a:pt x="2043904" y="651055"/>
                  <a:pt x="2045140" y="651055"/>
                  <a:pt x="2045965" y="651055"/>
                </a:cubicBezTo>
                <a:lnTo>
                  <a:pt x="2045965" y="651055"/>
                </a:lnTo>
                <a:close/>
                <a:moveTo>
                  <a:pt x="2108186" y="651055"/>
                </a:moveTo>
                <a:cubicBezTo>
                  <a:pt x="2113130" y="649407"/>
                  <a:pt x="2104477" y="641165"/>
                  <a:pt x="2099532" y="639929"/>
                </a:cubicBezTo>
                <a:cubicBezTo>
                  <a:pt x="2090879" y="637045"/>
                  <a:pt x="2065743" y="644050"/>
                  <a:pt x="2073985" y="648582"/>
                </a:cubicBezTo>
                <a:cubicBezTo>
                  <a:pt x="2082638" y="653115"/>
                  <a:pt x="2092527" y="650643"/>
                  <a:pt x="2102417" y="648582"/>
                </a:cubicBezTo>
                <a:cubicBezTo>
                  <a:pt x="2104477" y="648582"/>
                  <a:pt x="2106125" y="652291"/>
                  <a:pt x="2108186" y="651467"/>
                </a:cubicBezTo>
                <a:lnTo>
                  <a:pt x="2108186" y="651467"/>
                </a:lnTo>
                <a:close/>
                <a:moveTo>
                  <a:pt x="2244165" y="651055"/>
                </a:moveTo>
                <a:cubicBezTo>
                  <a:pt x="2248698" y="649407"/>
                  <a:pt x="2240457" y="641165"/>
                  <a:pt x="2235512" y="639929"/>
                </a:cubicBezTo>
                <a:cubicBezTo>
                  <a:pt x="2222326" y="635397"/>
                  <a:pt x="2182769" y="641165"/>
                  <a:pt x="2195954" y="645698"/>
                </a:cubicBezTo>
                <a:cubicBezTo>
                  <a:pt x="2210376" y="650643"/>
                  <a:pt x="2223562" y="654351"/>
                  <a:pt x="2238397" y="651467"/>
                </a:cubicBezTo>
                <a:cubicBezTo>
                  <a:pt x="2240457" y="651467"/>
                  <a:pt x="2242105" y="652291"/>
                  <a:pt x="2244165" y="651467"/>
                </a:cubicBezTo>
                <a:lnTo>
                  <a:pt x="2244165" y="651467"/>
                </a:lnTo>
                <a:close/>
                <a:moveTo>
                  <a:pt x="2413934" y="651055"/>
                </a:moveTo>
                <a:cubicBezTo>
                  <a:pt x="2418467" y="646522"/>
                  <a:pt x="2397040" y="639105"/>
                  <a:pt x="2397040" y="645286"/>
                </a:cubicBezTo>
                <a:cubicBezTo>
                  <a:pt x="2397040" y="651467"/>
                  <a:pt x="2409402" y="655175"/>
                  <a:pt x="2413934" y="651055"/>
                </a:cubicBezTo>
                <a:lnTo>
                  <a:pt x="2413934" y="651055"/>
                </a:lnTo>
                <a:close/>
                <a:moveTo>
                  <a:pt x="1547372" y="656824"/>
                </a:moveTo>
                <a:cubicBezTo>
                  <a:pt x="1581161" y="656824"/>
                  <a:pt x="1676347" y="653939"/>
                  <a:pt x="1643794" y="645698"/>
                </a:cubicBezTo>
                <a:cubicBezTo>
                  <a:pt x="1583221" y="630452"/>
                  <a:pt x="1528005" y="645698"/>
                  <a:pt x="1465372" y="645698"/>
                </a:cubicBezTo>
                <a:cubicBezTo>
                  <a:pt x="1431583" y="645698"/>
                  <a:pt x="1399030" y="630452"/>
                  <a:pt x="1368950" y="645698"/>
                </a:cubicBezTo>
                <a:cubicBezTo>
                  <a:pt x="1365241" y="647346"/>
                  <a:pt x="1365241" y="655175"/>
                  <a:pt x="1368950" y="656824"/>
                </a:cubicBezTo>
                <a:cubicBezTo>
                  <a:pt x="1404387" y="674542"/>
                  <a:pt x="1442709" y="651055"/>
                  <a:pt x="1482266" y="651055"/>
                </a:cubicBezTo>
                <a:cubicBezTo>
                  <a:pt x="1505342" y="651055"/>
                  <a:pt x="1524709" y="656824"/>
                  <a:pt x="1547372" y="656824"/>
                </a:cubicBezTo>
                <a:lnTo>
                  <a:pt x="1547372" y="656824"/>
                </a:lnTo>
                <a:close/>
                <a:moveTo>
                  <a:pt x="1762467" y="656824"/>
                </a:moveTo>
                <a:cubicBezTo>
                  <a:pt x="1779774" y="655175"/>
                  <a:pt x="1827161" y="651055"/>
                  <a:pt x="1810678" y="645698"/>
                </a:cubicBezTo>
                <a:cubicBezTo>
                  <a:pt x="1776065" y="634160"/>
                  <a:pt x="1741864" y="639517"/>
                  <a:pt x="1706015" y="645698"/>
                </a:cubicBezTo>
                <a:cubicBezTo>
                  <a:pt x="1701482" y="646522"/>
                  <a:pt x="1691593" y="648170"/>
                  <a:pt x="1694889" y="651467"/>
                </a:cubicBezTo>
                <a:cubicBezTo>
                  <a:pt x="1708075" y="664653"/>
                  <a:pt x="1729914" y="653115"/>
                  <a:pt x="1748457" y="651467"/>
                </a:cubicBezTo>
                <a:cubicBezTo>
                  <a:pt x="1753814" y="651055"/>
                  <a:pt x="1757110" y="657648"/>
                  <a:pt x="1762467" y="657236"/>
                </a:cubicBezTo>
                <a:lnTo>
                  <a:pt x="1762467" y="657236"/>
                </a:lnTo>
                <a:close/>
                <a:moveTo>
                  <a:pt x="4582606" y="656824"/>
                </a:moveTo>
                <a:cubicBezTo>
                  <a:pt x="4585903" y="651879"/>
                  <a:pt x="4562827" y="648582"/>
                  <a:pt x="4565712" y="653939"/>
                </a:cubicBezTo>
                <a:cubicBezTo>
                  <a:pt x="4568184" y="659296"/>
                  <a:pt x="4579309" y="661768"/>
                  <a:pt x="4582606" y="656824"/>
                </a:cubicBezTo>
                <a:lnTo>
                  <a:pt x="4582606" y="656824"/>
                </a:lnTo>
                <a:close/>
                <a:moveTo>
                  <a:pt x="4486184" y="662593"/>
                </a:moveTo>
                <a:cubicBezTo>
                  <a:pt x="4489480" y="657648"/>
                  <a:pt x="4466405" y="654351"/>
                  <a:pt x="4469289" y="659708"/>
                </a:cubicBezTo>
                <a:cubicBezTo>
                  <a:pt x="4472174" y="665065"/>
                  <a:pt x="4482888" y="667537"/>
                  <a:pt x="4486184" y="662593"/>
                </a:cubicBezTo>
                <a:lnTo>
                  <a:pt x="4486184" y="662593"/>
                </a:lnTo>
                <a:close/>
                <a:moveTo>
                  <a:pt x="4412425" y="673718"/>
                </a:moveTo>
                <a:cubicBezTo>
                  <a:pt x="4421903" y="659708"/>
                  <a:pt x="4352265" y="656000"/>
                  <a:pt x="4364214" y="667949"/>
                </a:cubicBezTo>
                <a:cubicBezTo>
                  <a:pt x="4372043" y="675778"/>
                  <a:pt x="4384405" y="672482"/>
                  <a:pt x="4395531" y="670834"/>
                </a:cubicBezTo>
                <a:cubicBezTo>
                  <a:pt x="4401300" y="670010"/>
                  <a:pt x="4409129" y="678663"/>
                  <a:pt x="4412425" y="673718"/>
                </a:cubicBezTo>
                <a:lnTo>
                  <a:pt x="4412425" y="673718"/>
                </a:lnTo>
                <a:close/>
                <a:moveTo>
                  <a:pt x="4423963" y="673718"/>
                </a:moveTo>
                <a:cubicBezTo>
                  <a:pt x="4429732" y="675366"/>
                  <a:pt x="4432204" y="659296"/>
                  <a:pt x="4426847" y="656824"/>
                </a:cubicBezTo>
                <a:cubicBezTo>
                  <a:pt x="4421903" y="654351"/>
                  <a:pt x="4414485" y="667125"/>
                  <a:pt x="4418194" y="670834"/>
                </a:cubicBezTo>
                <a:cubicBezTo>
                  <a:pt x="4419842" y="672482"/>
                  <a:pt x="4421903" y="673306"/>
                  <a:pt x="4423963" y="673718"/>
                </a:cubicBezTo>
                <a:lnTo>
                  <a:pt x="4423963" y="673718"/>
                </a:lnTo>
                <a:close/>
                <a:moveTo>
                  <a:pt x="4372868" y="679487"/>
                </a:moveTo>
                <a:cubicBezTo>
                  <a:pt x="4382757" y="669598"/>
                  <a:pt x="4320948" y="673306"/>
                  <a:pt x="4333310" y="679487"/>
                </a:cubicBezTo>
                <a:cubicBezTo>
                  <a:pt x="4345671" y="685668"/>
                  <a:pt x="4362978" y="689376"/>
                  <a:pt x="4372868" y="679487"/>
                </a:cubicBezTo>
                <a:lnTo>
                  <a:pt x="4372868" y="679487"/>
                </a:lnTo>
                <a:close/>
                <a:moveTo>
                  <a:pt x="4259551" y="685256"/>
                </a:moveTo>
                <a:cubicBezTo>
                  <a:pt x="4265320" y="679487"/>
                  <a:pt x="4229883" y="681547"/>
                  <a:pt x="4236888" y="685256"/>
                </a:cubicBezTo>
                <a:cubicBezTo>
                  <a:pt x="4243893" y="688964"/>
                  <a:pt x="4253782" y="690613"/>
                  <a:pt x="4259551" y="685256"/>
                </a:cubicBezTo>
                <a:lnTo>
                  <a:pt x="4259551" y="685256"/>
                </a:lnTo>
                <a:close/>
                <a:moveTo>
                  <a:pt x="4310646" y="685256"/>
                </a:moveTo>
                <a:cubicBezTo>
                  <a:pt x="4317651" y="681135"/>
                  <a:pt x="4318476" y="662593"/>
                  <a:pt x="4310646" y="662593"/>
                </a:cubicBezTo>
                <a:cubicBezTo>
                  <a:pt x="4305290" y="662593"/>
                  <a:pt x="4304878" y="672894"/>
                  <a:pt x="4299521" y="673718"/>
                </a:cubicBezTo>
                <a:cubicBezTo>
                  <a:pt x="4290867" y="675366"/>
                  <a:pt x="4276858" y="665065"/>
                  <a:pt x="4273973" y="673718"/>
                </a:cubicBezTo>
                <a:cubicBezTo>
                  <a:pt x="4269853" y="686492"/>
                  <a:pt x="4299109" y="691849"/>
                  <a:pt x="4310646" y="685256"/>
                </a:cubicBezTo>
                <a:lnTo>
                  <a:pt x="4310646" y="685256"/>
                </a:lnTo>
                <a:close/>
                <a:moveTo>
                  <a:pt x="1111000" y="691025"/>
                </a:moveTo>
                <a:cubicBezTo>
                  <a:pt x="1113885" y="688140"/>
                  <a:pt x="1099463" y="691025"/>
                  <a:pt x="1099463" y="691025"/>
                </a:cubicBezTo>
                <a:cubicBezTo>
                  <a:pt x="1099463" y="691025"/>
                  <a:pt x="1108116" y="693909"/>
                  <a:pt x="1111000" y="691025"/>
                </a:cubicBezTo>
                <a:lnTo>
                  <a:pt x="1111000" y="691025"/>
                </a:lnTo>
                <a:close/>
                <a:moveTo>
                  <a:pt x="2107774" y="696793"/>
                </a:moveTo>
                <a:cubicBezTo>
                  <a:pt x="2110658" y="693909"/>
                  <a:pt x="2096236" y="696793"/>
                  <a:pt x="2096236" y="696793"/>
                </a:cubicBezTo>
                <a:cubicBezTo>
                  <a:pt x="2096236" y="696793"/>
                  <a:pt x="2104889" y="699678"/>
                  <a:pt x="2107774" y="696793"/>
                </a:cubicBezTo>
                <a:lnTo>
                  <a:pt x="2107774" y="696793"/>
                </a:lnTo>
                <a:close/>
                <a:moveTo>
                  <a:pt x="2753472" y="696793"/>
                </a:moveTo>
                <a:cubicBezTo>
                  <a:pt x="2756768" y="691849"/>
                  <a:pt x="2736577" y="688140"/>
                  <a:pt x="2736577" y="693909"/>
                </a:cubicBezTo>
                <a:cubicBezTo>
                  <a:pt x="2736577" y="699678"/>
                  <a:pt x="2750175" y="701738"/>
                  <a:pt x="2753472" y="696793"/>
                </a:cubicBezTo>
                <a:lnTo>
                  <a:pt x="2753472" y="696793"/>
                </a:lnTo>
                <a:close/>
                <a:moveTo>
                  <a:pt x="3172536" y="696793"/>
                </a:moveTo>
                <a:cubicBezTo>
                  <a:pt x="3177481" y="694321"/>
                  <a:pt x="3156054" y="686492"/>
                  <a:pt x="3158527" y="691025"/>
                </a:cubicBezTo>
                <a:cubicBezTo>
                  <a:pt x="3160999" y="695969"/>
                  <a:pt x="3168004" y="699266"/>
                  <a:pt x="3172536" y="696793"/>
                </a:cubicBezTo>
                <a:lnTo>
                  <a:pt x="3172536" y="696793"/>
                </a:lnTo>
                <a:close/>
                <a:moveTo>
                  <a:pt x="3280084" y="696793"/>
                </a:moveTo>
                <a:cubicBezTo>
                  <a:pt x="3293270" y="683608"/>
                  <a:pt x="3209622" y="688552"/>
                  <a:pt x="3226517" y="696793"/>
                </a:cubicBezTo>
                <a:cubicBezTo>
                  <a:pt x="3242587" y="704623"/>
                  <a:pt x="3261542" y="704623"/>
                  <a:pt x="3277612" y="696793"/>
                </a:cubicBezTo>
                <a:cubicBezTo>
                  <a:pt x="3278436" y="696381"/>
                  <a:pt x="3279672" y="697618"/>
                  <a:pt x="3280496" y="696793"/>
                </a:cubicBezTo>
                <a:lnTo>
                  <a:pt x="3280496" y="696793"/>
                </a:lnTo>
                <a:close/>
                <a:moveTo>
                  <a:pt x="4055993" y="696793"/>
                </a:moveTo>
                <a:cubicBezTo>
                  <a:pt x="4063410" y="689376"/>
                  <a:pt x="4037862" y="688140"/>
                  <a:pt x="4027561" y="685256"/>
                </a:cubicBezTo>
                <a:cubicBezTo>
                  <a:pt x="4013963" y="681959"/>
                  <a:pt x="3980174" y="681959"/>
                  <a:pt x="3988003" y="693909"/>
                </a:cubicBezTo>
                <a:cubicBezTo>
                  <a:pt x="3992948" y="701326"/>
                  <a:pt x="4004486" y="695145"/>
                  <a:pt x="4013551" y="696793"/>
                </a:cubicBezTo>
                <a:cubicBezTo>
                  <a:pt x="4028385" y="699266"/>
                  <a:pt x="4045692" y="707507"/>
                  <a:pt x="4055993" y="696793"/>
                </a:cubicBezTo>
                <a:lnTo>
                  <a:pt x="4055993" y="696793"/>
                </a:lnTo>
                <a:close/>
                <a:moveTo>
                  <a:pt x="4107089" y="696793"/>
                </a:moveTo>
                <a:cubicBezTo>
                  <a:pt x="4112446" y="694733"/>
                  <a:pt x="4112857" y="686492"/>
                  <a:pt x="4118214" y="685256"/>
                </a:cubicBezTo>
                <a:cubicBezTo>
                  <a:pt x="4146646" y="680311"/>
                  <a:pt x="4218345" y="707507"/>
                  <a:pt x="4200214" y="685256"/>
                </a:cubicBezTo>
                <a:cubicBezTo>
                  <a:pt x="4195682" y="679487"/>
                  <a:pt x="4187440" y="680311"/>
                  <a:pt x="4180435" y="679487"/>
                </a:cubicBezTo>
                <a:cubicBezTo>
                  <a:pt x="4173430" y="678663"/>
                  <a:pt x="4167661" y="679899"/>
                  <a:pt x="4160657" y="679487"/>
                </a:cubicBezTo>
                <a:cubicBezTo>
                  <a:pt x="4137581" y="677839"/>
                  <a:pt x="4086898" y="672070"/>
                  <a:pt x="4095551" y="693497"/>
                </a:cubicBezTo>
                <a:cubicBezTo>
                  <a:pt x="4097199" y="697206"/>
                  <a:pt x="4102968" y="697618"/>
                  <a:pt x="4107089" y="696381"/>
                </a:cubicBezTo>
                <a:lnTo>
                  <a:pt x="4107089" y="696381"/>
                </a:lnTo>
                <a:close/>
                <a:moveTo>
                  <a:pt x="1603824" y="702562"/>
                </a:moveTo>
                <a:cubicBezTo>
                  <a:pt x="1613714" y="692673"/>
                  <a:pt x="1551905" y="696381"/>
                  <a:pt x="1564266" y="702562"/>
                </a:cubicBezTo>
                <a:cubicBezTo>
                  <a:pt x="1576628" y="708743"/>
                  <a:pt x="1593935" y="712452"/>
                  <a:pt x="1603824" y="702562"/>
                </a:cubicBezTo>
                <a:lnTo>
                  <a:pt x="1603824" y="702562"/>
                </a:lnTo>
                <a:close/>
                <a:moveTo>
                  <a:pt x="1728266" y="702562"/>
                </a:moveTo>
                <a:cubicBezTo>
                  <a:pt x="1735271" y="695557"/>
                  <a:pt x="1691181" y="698030"/>
                  <a:pt x="1699834" y="702562"/>
                </a:cubicBezTo>
                <a:cubicBezTo>
                  <a:pt x="1708487" y="707095"/>
                  <a:pt x="1721261" y="709567"/>
                  <a:pt x="1728266" y="702562"/>
                </a:cubicBezTo>
                <a:lnTo>
                  <a:pt x="1728266" y="702562"/>
                </a:lnTo>
                <a:close/>
                <a:moveTo>
                  <a:pt x="2017120" y="702562"/>
                </a:moveTo>
                <a:cubicBezTo>
                  <a:pt x="2020829" y="698854"/>
                  <a:pt x="2005995" y="692673"/>
                  <a:pt x="2003110" y="696793"/>
                </a:cubicBezTo>
                <a:cubicBezTo>
                  <a:pt x="2000226" y="701326"/>
                  <a:pt x="2013412" y="706271"/>
                  <a:pt x="2017120" y="702562"/>
                </a:cubicBezTo>
                <a:lnTo>
                  <a:pt x="2017120" y="702562"/>
                </a:lnTo>
                <a:close/>
                <a:moveTo>
                  <a:pt x="2396628" y="702562"/>
                </a:moveTo>
                <a:cubicBezTo>
                  <a:pt x="2403221" y="692673"/>
                  <a:pt x="2354185" y="694321"/>
                  <a:pt x="2362839" y="702562"/>
                </a:cubicBezTo>
                <a:cubicBezTo>
                  <a:pt x="2370668" y="710391"/>
                  <a:pt x="2385090" y="709155"/>
                  <a:pt x="2394155" y="702562"/>
                </a:cubicBezTo>
                <a:cubicBezTo>
                  <a:pt x="2394979" y="702150"/>
                  <a:pt x="2396216" y="703386"/>
                  <a:pt x="2397040" y="702562"/>
                </a:cubicBezTo>
                <a:lnTo>
                  <a:pt x="2397040" y="702562"/>
                </a:lnTo>
                <a:close/>
                <a:moveTo>
                  <a:pt x="3449853" y="702562"/>
                </a:moveTo>
                <a:cubicBezTo>
                  <a:pt x="3453974" y="698442"/>
                  <a:pt x="3428014" y="699266"/>
                  <a:pt x="3432958" y="702562"/>
                </a:cubicBezTo>
                <a:cubicBezTo>
                  <a:pt x="3437903" y="705859"/>
                  <a:pt x="3445732" y="706683"/>
                  <a:pt x="3449853" y="702562"/>
                </a:cubicBezTo>
                <a:lnTo>
                  <a:pt x="3449853" y="702562"/>
                </a:lnTo>
                <a:close/>
                <a:moveTo>
                  <a:pt x="1348759" y="708331"/>
                </a:moveTo>
                <a:cubicBezTo>
                  <a:pt x="1353292" y="703799"/>
                  <a:pt x="1331864" y="696381"/>
                  <a:pt x="1331864" y="702562"/>
                </a:cubicBezTo>
                <a:cubicBezTo>
                  <a:pt x="1331864" y="708743"/>
                  <a:pt x="1344226" y="712864"/>
                  <a:pt x="1348759" y="708331"/>
                </a:cubicBezTo>
                <a:lnTo>
                  <a:pt x="1348759" y="708331"/>
                </a:lnTo>
                <a:close/>
                <a:moveTo>
                  <a:pt x="2776135" y="708331"/>
                </a:moveTo>
                <a:cubicBezTo>
                  <a:pt x="2789321" y="695145"/>
                  <a:pt x="2704436" y="702562"/>
                  <a:pt x="2722567" y="708331"/>
                </a:cubicBezTo>
                <a:cubicBezTo>
                  <a:pt x="2739462" y="714100"/>
                  <a:pt x="2757592" y="716160"/>
                  <a:pt x="2773662" y="708331"/>
                </a:cubicBezTo>
                <a:cubicBezTo>
                  <a:pt x="2774487" y="707919"/>
                  <a:pt x="2775723" y="709155"/>
                  <a:pt x="2776547" y="708331"/>
                </a:cubicBezTo>
                <a:lnTo>
                  <a:pt x="2776547" y="708331"/>
                </a:lnTo>
                <a:close/>
                <a:moveTo>
                  <a:pt x="2968567" y="708331"/>
                </a:moveTo>
                <a:cubicBezTo>
                  <a:pt x="2972275" y="704623"/>
                  <a:pt x="2962386" y="701326"/>
                  <a:pt x="2959914" y="696793"/>
                </a:cubicBezTo>
                <a:cubicBezTo>
                  <a:pt x="2958265" y="693085"/>
                  <a:pt x="2965683" y="688140"/>
                  <a:pt x="2962798" y="685256"/>
                </a:cubicBezTo>
                <a:cubicBezTo>
                  <a:pt x="2951260" y="673718"/>
                  <a:pt x="2933542" y="690613"/>
                  <a:pt x="2917472" y="693909"/>
                </a:cubicBezTo>
                <a:cubicBezTo>
                  <a:pt x="2912939" y="694733"/>
                  <a:pt x="2910466" y="699678"/>
                  <a:pt x="2906346" y="699678"/>
                </a:cubicBezTo>
                <a:cubicBezTo>
                  <a:pt x="2888627" y="699678"/>
                  <a:pt x="2874617" y="679899"/>
                  <a:pt x="2858135" y="685668"/>
                </a:cubicBezTo>
                <a:cubicBezTo>
                  <a:pt x="2844537" y="690201"/>
                  <a:pt x="2833823" y="695557"/>
                  <a:pt x="2821462" y="702562"/>
                </a:cubicBezTo>
                <a:cubicBezTo>
                  <a:pt x="2816105" y="705859"/>
                  <a:pt x="2798798" y="705447"/>
                  <a:pt x="2804567" y="708331"/>
                </a:cubicBezTo>
                <a:cubicBezTo>
                  <a:pt x="2829291" y="720693"/>
                  <a:pt x="2856074" y="708331"/>
                  <a:pt x="2884094" y="708331"/>
                </a:cubicBezTo>
                <a:cubicBezTo>
                  <a:pt x="2912115" y="708331"/>
                  <a:pt x="2938486" y="720693"/>
                  <a:pt x="2963210" y="708331"/>
                </a:cubicBezTo>
                <a:cubicBezTo>
                  <a:pt x="2964858" y="707507"/>
                  <a:pt x="2967331" y="709567"/>
                  <a:pt x="2968979" y="708331"/>
                </a:cubicBezTo>
                <a:lnTo>
                  <a:pt x="2968979" y="708331"/>
                </a:lnTo>
                <a:close/>
                <a:moveTo>
                  <a:pt x="3546275" y="708331"/>
                </a:moveTo>
                <a:cubicBezTo>
                  <a:pt x="3551220" y="700502"/>
                  <a:pt x="3516607" y="694321"/>
                  <a:pt x="3520727" y="702562"/>
                </a:cubicBezTo>
                <a:cubicBezTo>
                  <a:pt x="3524848" y="710804"/>
                  <a:pt x="3541330" y="715748"/>
                  <a:pt x="3546275" y="708331"/>
                </a:cubicBezTo>
                <a:lnTo>
                  <a:pt x="3546275" y="708331"/>
                </a:lnTo>
                <a:close/>
                <a:moveTo>
                  <a:pt x="3778265" y="708331"/>
                </a:moveTo>
                <a:cubicBezTo>
                  <a:pt x="3784034" y="706271"/>
                  <a:pt x="3786918" y="691437"/>
                  <a:pt x="3781149" y="691437"/>
                </a:cubicBezTo>
                <a:cubicBezTo>
                  <a:pt x="3774144" y="691437"/>
                  <a:pt x="3762606" y="708331"/>
                  <a:pt x="3769612" y="708331"/>
                </a:cubicBezTo>
                <a:cubicBezTo>
                  <a:pt x="3772496" y="708331"/>
                  <a:pt x="3775380" y="709567"/>
                  <a:pt x="3778265" y="708331"/>
                </a:cubicBezTo>
                <a:lnTo>
                  <a:pt x="3778265" y="708331"/>
                </a:lnTo>
                <a:close/>
                <a:moveTo>
                  <a:pt x="3863149" y="708331"/>
                </a:moveTo>
                <a:cubicBezTo>
                  <a:pt x="3869742" y="707507"/>
                  <a:pt x="3873451" y="700502"/>
                  <a:pt x="3880044" y="699678"/>
                </a:cubicBezTo>
                <a:cubicBezTo>
                  <a:pt x="3901883" y="697618"/>
                  <a:pt x="3942265" y="718633"/>
                  <a:pt x="3942265" y="696793"/>
                </a:cubicBezTo>
                <a:cubicBezTo>
                  <a:pt x="3942265" y="690613"/>
                  <a:pt x="3933611" y="682783"/>
                  <a:pt x="3927843" y="685256"/>
                </a:cubicBezTo>
                <a:cubicBezTo>
                  <a:pt x="3923722" y="687316"/>
                  <a:pt x="3926194" y="694733"/>
                  <a:pt x="3922074" y="696793"/>
                </a:cubicBezTo>
                <a:cubicBezTo>
                  <a:pt x="3887461" y="714100"/>
                  <a:pt x="3842546" y="667949"/>
                  <a:pt x="3811642" y="691025"/>
                </a:cubicBezTo>
                <a:cubicBezTo>
                  <a:pt x="3808345" y="693497"/>
                  <a:pt x="3811642" y="698442"/>
                  <a:pt x="3811642" y="702150"/>
                </a:cubicBezTo>
                <a:cubicBezTo>
                  <a:pt x="3811642" y="705035"/>
                  <a:pt x="3803401" y="706683"/>
                  <a:pt x="3805873" y="707919"/>
                </a:cubicBezTo>
                <a:cubicBezTo>
                  <a:pt x="3823591" y="716984"/>
                  <a:pt x="3842546" y="709979"/>
                  <a:pt x="3862325" y="707919"/>
                </a:cubicBezTo>
                <a:lnTo>
                  <a:pt x="3862325" y="707919"/>
                </a:lnTo>
                <a:close/>
                <a:moveTo>
                  <a:pt x="2079341" y="714100"/>
                </a:moveTo>
                <a:cubicBezTo>
                  <a:pt x="2082638" y="709567"/>
                  <a:pt x="2071924" y="698854"/>
                  <a:pt x="2068216" y="702562"/>
                </a:cubicBezTo>
                <a:cubicBezTo>
                  <a:pt x="2064095" y="706683"/>
                  <a:pt x="2076457" y="718633"/>
                  <a:pt x="2079341" y="714100"/>
                </a:cubicBezTo>
                <a:lnTo>
                  <a:pt x="2079341" y="714100"/>
                </a:lnTo>
                <a:close/>
                <a:moveTo>
                  <a:pt x="2181120" y="714100"/>
                </a:moveTo>
                <a:cubicBezTo>
                  <a:pt x="2183181" y="710804"/>
                  <a:pt x="2180708" y="705035"/>
                  <a:pt x="2184005" y="702562"/>
                </a:cubicBezTo>
                <a:cubicBezTo>
                  <a:pt x="2190598" y="698030"/>
                  <a:pt x="2210376" y="695969"/>
                  <a:pt x="2203784" y="691437"/>
                </a:cubicBezTo>
                <a:cubicBezTo>
                  <a:pt x="2186477" y="678251"/>
                  <a:pt x="2163402" y="690201"/>
                  <a:pt x="2141563" y="691437"/>
                </a:cubicBezTo>
                <a:cubicBezTo>
                  <a:pt x="2130025" y="691849"/>
                  <a:pt x="2108186" y="698030"/>
                  <a:pt x="2113130" y="708331"/>
                </a:cubicBezTo>
                <a:cubicBezTo>
                  <a:pt x="2122608" y="726874"/>
                  <a:pt x="2152276" y="719045"/>
                  <a:pt x="2172879" y="714100"/>
                </a:cubicBezTo>
                <a:cubicBezTo>
                  <a:pt x="2175763" y="713276"/>
                  <a:pt x="2179884" y="716572"/>
                  <a:pt x="2181532" y="714100"/>
                </a:cubicBezTo>
                <a:lnTo>
                  <a:pt x="2181532" y="714100"/>
                </a:lnTo>
                <a:close/>
                <a:moveTo>
                  <a:pt x="2260236" y="714100"/>
                </a:moveTo>
                <a:cubicBezTo>
                  <a:pt x="2270125" y="704211"/>
                  <a:pt x="2208316" y="707919"/>
                  <a:pt x="2220678" y="714100"/>
                </a:cubicBezTo>
                <a:cubicBezTo>
                  <a:pt x="2233040" y="720281"/>
                  <a:pt x="2250346" y="723989"/>
                  <a:pt x="2260236" y="714100"/>
                </a:cubicBezTo>
                <a:lnTo>
                  <a:pt x="2260236" y="714100"/>
                </a:lnTo>
                <a:close/>
                <a:moveTo>
                  <a:pt x="2362015" y="714100"/>
                </a:moveTo>
                <a:cubicBezTo>
                  <a:pt x="2364899" y="711216"/>
                  <a:pt x="2350477" y="714100"/>
                  <a:pt x="2350477" y="714100"/>
                </a:cubicBezTo>
                <a:cubicBezTo>
                  <a:pt x="2350477" y="714100"/>
                  <a:pt x="2359130" y="716984"/>
                  <a:pt x="2362015" y="714100"/>
                </a:cubicBezTo>
                <a:lnTo>
                  <a:pt x="2362015" y="714100"/>
                </a:lnTo>
                <a:close/>
                <a:moveTo>
                  <a:pt x="2520658" y="714100"/>
                </a:moveTo>
                <a:cubicBezTo>
                  <a:pt x="2522718" y="710804"/>
                  <a:pt x="2517773" y="705447"/>
                  <a:pt x="2520658" y="702562"/>
                </a:cubicBezTo>
                <a:cubicBezTo>
                  <a:pt x="2526014" y="698030"/>
                  <a:pt x="2542909" y="696381"/>
                  <a:pt x="2537552" y="691437"/>
                </a:cubicBezTo>
                <a:cubicBezTo>
                  <a:pt x="2527663" y="681547"/>
                  <a:pt x="2512004" y="691437"/>
                  <a:pt x="2497994" y="691437"/>
                </a:cubicBezTo>
                <a:cubicBezTo>
                  <a:pt x="2472035" y="691437"/>
                  <a:pt x="2448959" y="691437"/>
                  <a:pt x="2424236" y="699678"/>
                </a:cubicBezTo>
                <a:cubicBezTo>
                  <a:pt x="2421351" y="700502"/>
                  <a:pt x="2426708" y="706683"/>
                  <a:pt x="2424236" y="708331"/>
                </a:cubicBezTo>
                <a:cubicBezTo>
                  <a:pt x="2415582" y="713688"/>
                  <a:pt x="2386738" y="709567"/>
                  <a:pt x="2395803" y="714100"/>
                </a:cubicBezTo>
                <a:cubicBezTo>
                  <a:pt x="2425060" y="728934"/>
                  <a:pt x="2456376" y="714100"/>
                  <a:pt x="2489341" y="714100"/>
                </a:cubicBezTo>
                <a:cubicBezTo>
                  <a:pt x="2500467" y="714100"/>
                  <a:pt x="2514477" y="723165"/>
                  <a:pt x="2520658" y="714100"/>
                </a:cubicBezTo>
                <a:lnTo>
                  <a:pt x="2520658" y="714100"/>
                </a:lnTo>
                <a:close/>
                <a:moveTo>
                  <a:pt x="2549090" y="714100"/>
                </a:moveTo>
                <a:cubicBezTo>
                  <a:pt x="2553210" y="709979"/>
                  <a:pt x="2527251" y="710804"/>
                  <a:pt x="2532195" y="714100"/>
                </a:cubicBezTo>
                <a:cubicBezTo>
                  <a:pt x="2537140" y="717396"/>
                  <a:pt x="2544969" y="718221"/>
                  <a:pt x="2549090" y="714100"/>
                </a:cubicBezTo>
                <a:lnTo>
                  <a:pt x="2549090" y="714100"/>
                </a:lnTo>
                <a:close/>
                <a:moveTo>
                  <a:pt x="2628205" y="714100"/>
                </a:moveTo>
                <a:cubicBezTo>
                  <a:pt x="2633974" y="708331"/>
                  <a:pt x="2618728" y="701326"/>
                  <a:pt x="2611311" y="697206"/>
                </a:cubicBezTo>
                <a:cubicBezTo>
                  <a:pt x="2596889" y="688964"/>
                  <a:pt x="2561864" y="692673"/>
                  <a:pt x="2565984" y="708743"/>
                </a:cubicBezTo>
                <a:cubicBezTo>
                  <a:pt x="2570517" y="727286"/>
                  <a:pt x="2601833" y="721105"/>
                  <a:pt x="2619552" y="714512"/>
                </a:cubicBezTo>
                <a:cubicBezTo>
                  <a:pt x="2622436" y="713276"/>
                  <a:pt x="2626145" y="716572"/>
                  <a:pt x="2628205" y="714512"/>
                </a:cubicBezTo>
                <a:lnTo>
                  <a:pt x="2628205" y="714512"/>
                </a:lnTo>
                <a:close/>
                <a:moveTo>
                  <a:pt x="2667763" y="714100"/>
                </a:moveTo>
                <a:cubicBezTo>
                  <a:pt x="2675592" y="706271"/>
                  <a:pt x="2631914" y="704211"/>
                  <a:pt x="2636447" y="714100"/>
                </a:cubicBezTo>
                <a:cubicBezTo>
                  <a:pt x="2641391" y="723989"/>
                  <a:pt x="2659934" y="721929"/>
                  <a:pt x="2667763" y="714100"/>
                </a:cubicBezTo>
                <a:lnTo>
                  <a:pt x="2667763" y="714100"/>
                </a:lnTo>
                <a:close/>
                <a:moveTo>
                  <a:pt x="3239702" y="714100"/>
                </a:moveTo>
                <a:cubicBezTo>
                  <a:pt x="3245059" y="712452"/>
                  <a:pt x="3232285" y="698854"/>
                  <a:pt x="3228165" y="702562"/>
                </a:cubicBezTo>
                <a:cubicBezTo>
                  <a:pt x="3224044" y="706683"/>
                  <a:pt x="3233934" y="715748"/>
                  <a:pt x="3239702" y="714100"/>
                </a:cubicBezTo>
                <a:lnTo>
                  <a:pt x="3239702" y="714100"/>
                </a:lnTo>
                <a:close/>
                <a:moveTo>
                  <a:pt x="3737883" y="714100"/>
                </a:moveTo>
                <a:cubicBezTo>
                  <a:pt x="3753953" y="698030"/>
                  <a:pt x="3650938" y="706683"/>
                  <a:pt x="3672777" y="714100"/>
                </a:cubicBezTo>
                <a:cubicBezTo>
                  <a:pt x="3693380" y="721105"/>
                  <a:pt x="3715632" y="723989"/>
                  <a:pt x="3734998" y="714100"/>
                </a:cubicBezTo>
                <a:cubicBezTo>
                  <a:pt x="3735823" y="714100"/>
                  <a:pt x="3737059" y="714924"/>
                  <a:pt x="3737883" y="714100"/>
                </a:cubicBezTo>
                <a:lnTo>
                  <a:pt x="3737883" y="714100"/>
                </a:lnTo>
                <a:close/>
                <a:moveTo>
                  <a:pt x="4434264" y="714100"/>
                </a:moveTo>
                <a:cubicBezTo>
                  <a:pt x="4439621" y="712452"/>
                  <a:pt x="4450747" y="705447"/>
                  <a:pt x="4445802" y="702562"/>
                </a:cubicBezTo>
                <a:cubicBezTo>
                  <a:pt x="4421903" y="690613"/>
                  <a:pt x="4388526" y="689376"/>
                  <a:pt x="4369159" y="708331"/>
                </a:cubicBezTo>
                <a:cubicBezTo>
                  <a:pt x="4367511" y="709979"/>
                  <a:pt x="4364626" y="712452"/>
                  <a:pt x="4366274" y="714100"/>
                </a:cubicBezTo>
                <a:cubicBezTo>
                  <a:pt x="4382757" y="726462"/>
                  <a:pt x="4405008" y="716984"/>
                  <a:pt x="4425611" y="714100"/>
                </a:cubicBezTo>
                <a:cubicBezTo>
                  <a:pt x="4428496" y="714100"/>
                  <a:pt x="4431380" y="714924"/>
                  <a:pt x="4434264" y="714100"/>
                </a:cubicBezTo>
                <a:lnTo>
                  <a:pt x="4434264" y="714100"/>
                </a:lnTo>
                <a:close/>
                <a:moveTo>
                  <a:pt x="1738568" y="719869"/>
                </a:moveTo>
                <a:cubicBezTo>
                  <a:pt x="1741864" y="714924"/>
                  <a:pt x="1718789" y="711628"/>
                  <a:pt x="1721673" y="716984"/>
                </a:cubicBezTo>
                <a:cubicBezTo>
                  <a:pt x="1724146" y="722341"/>
                  <a:pt x="1735271" y="724814"/>
                  <a:pt x="1738568" y="719869"/>
                </a:cubicBezTo>
                <a:lnTo>
                  <a:pt x="1738568" y="719869"/>
                </a:lnTo>
                <a:close/>
                <a:moveTo>
                  <a:pt x="3477049" y="719869"/>
                </a:moveTo>
                <a:cubicBezTo>
                  <a:pt x="3481170" y="715748"/>
                  <a:pt x="3455210" y="716572"/>
                  <a:pt x="3460155" y="719869"/>
                </a:cubicBezTo>
                <a:cubicBezTo>
                  <a:pt x="3465099" y="723165"/>
                  <a:pt x="3472928" y="723989"/>
                  <a:pt x="3477049" y="719869"/>
                </a:cubicBezTo>
                <a:lnTo>
                  <a:pt x="3477049" y="719869"/>
                </a:lnTo>
                <a:close/>
                <a:moveTo>
                  <a:pt x="3510838" y="719869"/>
                </a:moveTo>
                <a:cubicBezTo>
                  <a:pt x="3514959" y="715748"/>
                  <a:pt x="3488999" y="716572"/>
                  <a:pt x="3493943" y="719869"/>
                </a:cubicBezTo>
                <a:cubicBezTo>
                  <a:pt x="3498888" y="723165"/>
                  <a:pt x="3506717" y="723989"/>
                  <a:pt x="3510838" y="719869"/>
                </a:cubicBezTo>
                <a:lnTo>
                  <a:pt x="3510838" y="719869"/>
                </a:lnTo>
                <a:close/>
                <a:moveTo>
                  <a:pt x="3567290" y="719869"/>
                </a:moveTo>
                <a:cubicBezTo>
                  <a:pt x="3575531" y="711628"/>
                  <a:pt x="3522787" y="714512"/>
                  <a:pt x="3533501" y="719869"/>
                </a:cubicBezTo>
                <a:cubicBezTo>
                  <a:pt x="3544215" y="725226"/>
                  <a:pt x="3559049" y="728522"/>
                  <a:pt x="3567290" y="719869"/>
                </a:cubicBezTo>
                <a:lnTo>
                  <a:pt x="3567290" y="719869"/>
                </a:lnTo>
                <a:close/>
                <a:moveTo>
                  <a:pt x="3629511" y="719869"/>
                </a:moveTo>
                <a:cubicBezTo>
                  <a:pt x="3633632" y="715748"/>
                  <a:pt x="3607672" y="716572"/>
                  <a:pt x="3612617" y="719869"/>
                </a:cubicBezTo>
                <a:cubicBezTo>
                  <a:pt x="3617561" y="723165"/>
                  <a:pt x="3625391" y="723989"/>
                  <a:pt x="3629511" y="719869"/>
                </a:cubicBezTo>
                <a:lnTo>
                  <a:pt x="3629511" y="719869"/>
                </a:lnTo>
                <a:close/>
                <a:moveTo>
                  <a:pt x="4320536" y="736763"/>
                </a:moveTo>
                <a:cubicBezTo>
                  <a:pt x="4324656" y="732643"/>
                  <a:pt x="4298697" y="733467"/>
                  <a:pt x="4303642" y="736763"/>
                </a:cubicBezTo>
                <a:cubicBezTo>
                  <a:pt x="4308586" y="740060"/>
                  <a:pt x="4316415" y="740884"/>
                  <a:pt x="4320536" y="736763"/>
                </a:cubicBezTo>
                <a:lnTo>
                  <a:pt x="4320536" y="736763"/>
                </a:lnTo>
                <a:close/>
                <a:moveTo>
                  <a:pt x="4258315" y="742532"/>
                </a:moveTo>
                <a:cubicBezTo>
                  <a:pt x="4265320" y="735527"/>
                  <a:pt x="4221230" y="737999"/>
                  <a:pt x="4229883" y="742532"/>
                </a:cubicBezTo>
                <a:cubicBezTo>
                  <a:pt x="4238536" y="747065"/>
                  <a:pt x="4251310" y="749537"/>
                  <a:pt x="4258315" y="742532"/>
                </a:cubicBezTo>
                <a:lnTo>
                  <a:pt x="4258315" y="742532"/>
                </a:lnTo>
                <a:close/>
                <a:moveTo>
                  <a:pt x="4286747" y="742532"/>
                </a:moveTo>
                <a:cubicBezTo>
                  <a:pt x="4289631" y="739648"/>
                  <a:pt x="4275209" y="742532"/>
                  <a:pt x="4275209" y="742532"/>
                </a:cubicBezTo>
                <a:cubicBezTo>
                  <a:pt x="4275209" y="742532"/>
                  <a:pt x="4283862" y="745417"/>
                  <a:pt x="4286747" y="742532"/>
                </a:cubicBezTo>
                <a:lnTo>
                  <a:pt x="4286747" y="742532"/>
                </a:lnTo>
                <a:close/>
                <a:moveTo>
                  <a:pt x="4201863" y="748301"/>
                </a:moveTo>
                <a:cubicBezTo>
                  <a:pt x="4208868" y="741296"/>
                  <a:pt x="4164777" y="743768"/>
                  <a:pt x="4173430" y="748301"/>
                </a:cubicBezTo>
                <a:cubicBezTo>
                  <a:pt x="4182496" y="752834"/>
                  <a:pt x="4194858" y="755306"/>
                  <a:pt x="4201863" y="748301"/>
                </a:cubicBezTo>
                <a:lnTo>
                  <a:pt x="4201863" y="748301"/>
                </a:lnTo>
                <a:close/>
                <a:moveTo>
                  <a:pt x="4026325" y="754070"/>
                </a:moveTo>
                <a:cubicBezTo>
                  <a:pt x="4041159" y="739236"/>
                  <a:pt x="3947209" y="747477"/>
                  <a:pt x="3966988" y="754070"/>
                </a:cubicBezTo>
                <a:cubicBezTo>
                  <a:pt x="3985943" y="760251"/>
                  <a:pt x="4005722" y="763135"/>
                  <a:pt x="4023440" y="754070"/>
                </a:cubicBezTo>
                <a:cubicBezTo>
                  <a:pt x="4024265" y="754070"/>
                  <a:pt x="4025501" y="754894"/>
                  <a:pt x="4026325" y="754070"/>
                </a:cubicBezTo>
                <a:lnTo>
                  <a:pt x="4026325" y="754070"/>
                </a:lnTo>
                <a:close/>
                <a:moveTo>
                  <a:pt x="4054757" y="754070"/>
                </a:moveTo>
                <a:cubicBezTo>
                  <a:pt x="4057642" y="751185"/>
                  <a:pt x="4043219" y="754070"/>
                  <a:pt x="4043219" y="754070"/>
                </a:cubicBezTo>
                <a:cubicBezTo>
                  <a:pt x="4043219" y="754070"/>
                  <a:pt x="4051873" y="756954"/>
                  <a:pt x="4054757" y="754070"/>
                </a:cubicBezTo>
                <a:lnTo>
                  <a:pt x="4054757" y="754070"/>
                </a:lnTo>
                <a:close/>
                <a:moveTo>
                  <a:pt x="3528144" y="759839"/>
                </a:moveTo>
                <a:cubicBezTo>
                  <a:pt x="3535149" y="758190"/>
                  <a:pt x="3539270" y="752010"/>
                  <a:pt x="3545039" y="748301"/>
                </a:cubicBezTo>
                <a:cubicBezTo>
                  <a:pt x="3548747" y="746241"/>
                  <a:pt x="3560285" y="744592"/>
                  <a:pt x="3556165" y="742532"/>
                </a:cubicBezTo>
                <a:cubicBezTo>
                  <a:pt x="3544627" y="736763"/>
                  <a:pt x="3532265" y="742532"/>
                  <a:pt x="3519491" y="742532"/>
                </a:cubicBezTo>
                <a:cubicBezTo>
                  <a:pt x="3484878" y="742532"/>
                  <a:pt x="3454798" y="739236"/>
                  <a:pt x="3420185" y="742532"/>
                </a:cubicBezTo>
                <a:cubicBezTo>
                  <a:pt x="3402466" y="744180"/>
                  <a:pt x="3386396" y="744180"/>
                  <a:pt x="3369089" y="739648"/>
                </a:cubicBezTo>
                <a:cubicBezTo>
                  <a:pt x="3366205" y="738824"/>
                  <a:pt x="3371974" y="747065"/>
                  <a:pt x="3369089" y="748301"/>
                </a:cubicBezTo>
                <a:cubicBezTo>
                  <a:pt x="3360024" y="752010"/>
                  <a:pt x="3353019" y="739236"/>
                  <a:pt x="3343541" y="737175"/>
                </a:cubicBezTo>
                <a:cubicBezTo>
                  <a:pt x="3307692" y="728110"/>
                  <a:pt x="3275551" y="731407"/>
                  <a:pt x="3238878" y="731407"/>
                </a:cubicBezTo>
                <a:cubicBezTo>
                  <a:pt x="3228577" y="731407"/>
                  <a:pt x="3207974" y="729758"/>
                  <a:pt x="3210446" y="740060"/>
                </a:cubicBezTo>
                <a:cubicBezTo>
                  <a:pt x="3213331" y="752010"/>
                  <a:pt x="3221572" y="757778"/>
                  <a:pt x="3232697" y="759839"/>
                </a:cubicBezTo>
                <a:cubicBezTo>
                  <a:pt x="3203029" y="759839"/>
                  <a:pt x="3175421" y="761075"/>
                  <a:pt x="3193552" y="765608"/>
                </a:cubicBezTo>
                <a:cubicBezTo>
                  <a:pt x="3236818" y="776321"/>
                  <a:pt x="3276376" y="768904"/>
                  <a:pt x="3320878" y="771376"/>
                </a:cubicBezTo>
                <a:cubicBezTo>
                  <a:pt x="3329943" y="771376"/>
                  <a:pt x="3339833" y="777557"/>
                  <a:pt x="3346426" y="771376"/>
                </a:cubicBezTo>
                <a:cubicBezTo>
                  <a:pt x="3364144" y="753658"/>
                  <a:pt x="3300687" y="759839"/>
                  <a:pt x="3275551" y="759839"/>
                </a:cubicBezTo>
                <a:lnTo>
                  <a:pt x="3263602" y="759839"/>
                </a:lnTo>
                <a:cubicBezTo>
                  <a:pt x="3282969" y="757778"/>
                  <a:pt x="3303984" y="753246"/>
                  <a:pt x="3320878" y="754070"/>
                </a:cubicBezTo>
                <a:cubicBezTo>
                  <a:pt x="3384335" y="756954"/>
                  <a:pt x="3438727" y="762723"/>
                  <a:pt x="3502184" y="759839"/>
                </a:cubicBezTo>
                <a:cubicBezTo>
                  <a:pt x="3510838" y="759427"/>
                  <a:pt x="3519079" y="761487"/>
                  <a:pt x="3527732" y="759839"/>
                </a:cubicBezTo>
                <a:lnTo>
                  <a:pt x="3527732" y="759839"/>
                </a:lnTo>
                <a:close/>
                <a:moveTo>
                  <a:pt x="3613029" y="759839"/>
                </a:moveTo>
                <a:cubicBezTo>
                  <a:pt x="3781973" y="742944"/>
                  <a:pt x="3927430" y="739236"/>
                  <a:pt x="4097199" y="731407"/>
                </a:cubicBezTo>
                <a:cubicBezTo>
                  <a:pt x="4150767" y="728934"/>
                  <a:pt x="4197742" y="736351"/>
                  <a:pt x="4250074" y="725638"/>
                </a:cubicBezTo>
                <a:cubicBezTo>
                  <a:pt x="4259963" y="723577"/>
                  <a:pt x="4280978" y="714100"/>
                  <a:pt x="4272737" y="708743"/>
                </a:cubicBezTo>
                <a:cubicBezTo>
                  <a:pt x="4260787" y="700502"/>
                  <a:pt x="4247189" y="716984"/>
                  <a:pt x="4233179" y="719869"/>
                </a:cubicBezTo>
                <a:cubicBezTo>
                  <a:pt x="4154476" y="735527"/>
                  <a:pt x="4084013" y="715748"/>
                  <a:pt x="4003662" y="719869"/>
                </a:cubicBezTo>
                <a:cubicBezTo>
                  <a:pt x="3974817" y="721517"/>
                  <a:pt x="3950506" y="734291"/>
                  <a:pt x="3921662" y="731407"/>
                </a:cubicBezTo>
                <a:cubicBezTo>
                  <a:pt x="3882104" y="727286"/>
                  <a:pt x="3847903" y="731407"/>
                  <a:pt x="3808345" y="731407"/>
                </a:cubicBezTo>
                <a:cubicBezTo>
                  <a:pt x="3795159" y="731407"/>
                  <a:pt x="3784446" y="735939"/>
                  <a:pt x="3771672" y="737175"/>
                </a:cubicBezTo>
                <a:cubicBezTo>
                  <a:pt x="3737883" y="740472"/>
                  <a:pt x="3708627" y="738824"/>
                  <a:pt x="3675250" y="745829"/>
                </a:cubicBezTo>
                <a:cubicBezTo>
                  <a:pt x="3657531" y="749537"/>
                  <a:pt x="3641873" y="745005"/>
                  <a:pt x="3624154" y="742944"/>
                </a:cubicBezTo>
                <a:cubicBezTo>
                  <a:pt x="3606436" y="741296"/>
                  <a:pt x="3567702" y="731407"/>
                  <a:pt x="3573059" y="748713"/>
                </a:cubicBezTo>
                <a:cubicBezTo>
                  <a:pt x="3577592" y="762311"/>
                  <a:pt x="3598607" y="761487"/>
                  <a:pt x="3612617" y="760251"/>
                </a:cubicBezTo>
                <a:lnTo>
                  <a:pt x="3612617" y="760251"/>
                </a:lnTo>
                <a:close/>
                <a:moveTo>
                  <a:pt x="3924546" y="759839"/>
                </a:moveTo>
                <a:cubicBezTo>
                  <a:pt x="3945561" y="738824"/>
                  <a:pt x="3869330" y="750361"/>
                  <a:pt x="3839662" y="754070"/>
                </a:cubicBezTo>
                <a:cubicBezTo>
                  <a:pt x="3833481" y="754894"/>
                  <a:pt x="3816998" y="756954"/>
                  <a:pt x="3822767" y="759839"/>
                </a:cubicBezTo>
                <a:cubicBezTo>
                  <a:pt x="3848315" y="772613"/>
                  <a:pt x="3876335" y="763547"/>
                  <a:pt x="3904767" y="759839"/>
                </a:cubicBezTo>
                <a:cubicBezTo>
                  <a:pt x="3911772" y="759015"/>
                  <a:pt x="3919601" y="764783"/>
                  <a:pt x="3924546" y="759839"/>
                </a:cubicBezTo>
                <a:lnTo>
                  <a:pt x="3924546" y="759839"/>
                </a:lnTo>
                <a:close/>
                <a:moveTo>
                  <a:pt x="3681019" y="771376"/>
                </a:moveTo>
                <a:cubicBezTo>
                  <a:pt x="3686788" y="765608"/>
                  <a:pt x="3651350" y="767668"/>
                  <a:pt x="3658355" y="771376"/>
                </a:cubicBezTo>
                <a:cubicBezTo>
                  <a:pt x="3665360" y="774673"/>
                  <a:pt x="3675250" y="776733"/>
                  <a:pt x="3681019" y="771376"/>
                </a:cubicBezTo>
                <a:lnTo>
                  <a:pt x="3681019" y="771376"/>
                </a:lnTo>
                <a:close/>
                <a:moveTo>
                  <a:pt x="3482818" y="777145"/>
                </a:moveTo>
                <a:cubicBezTo>
                  <a:pt x="3500536" y="759427"/>
                  <a:pt x="3437079" y="766020"/>
                  <a:pt x="3411944" y="766020"/>
                </a:cubicBezTo>
                <a:cubicBezTo>
                  <a:pt x="3395873" y="766020"/>
                  <a:pt x="3352195" y="764371"/>
                  <a:pt x="3366617" y="771788"/>
                </a:cubicBezTo>
                <a:cubicBezTo>
                  <a:pt x="3388044" y="782502"/>
                  <a:pt x="3410707" y="776321"/>
                  <a:pt x="3434607" y="777557"/>
                </a:cubicBezTo>
                <a:cubicBezTo>
                  <a:pt x="3451501" y="778381"/>
                  <a:pt x="3470868" y="789507"/>
                  <a:pt x="3482818" y="777557"/>
                </a:cubicBezTo>
                <a:lnTo>
                  <a:pt x="3482818" y="777557"/>
                </a:lnTo>
                <a:close/>
                <a:moveTo>
                  <a:pt x="3556576" y="777145"/>
                </a:moveTo>
                <a:cubicBezTo>
                  <a:pt x="3559461" y="774261"/>
                  <a:pt x="3545451" y="777145"/>
                  <a:pt x="3545451" y="777145"/>
                </a:cubicBezTo>
                <a:cubicBezTo>
                  <a:pt x="3545451" y="777145"/>
                  <a:pt x="3554104" y="780030"/>
                  <a:pt x="3556576" y="777145"/>
                </a:cubicBezTo>
                <a:lnTo>
                  <a:pt x="3556576" y="777145"/>
                </a:lnTo>
                <a:close/>
                <a:moveTo>
                  <a:pt x="209413" y="810934"/>
                </a:moveTo>
                <a:cubicBezTo>
                  <a:pt x="278639" y="803929"/>
                  <a:pt x="338388" y="801045"/>
                  <a:pt x="407614" y="794040"/>
                </a:cubicBezTo>
                <a:cubicBezTo>
                  <a:pt x="468187" y="787859"/>
                  <a:pt x="519282" y="771376"/>
                  <a:pt x="580267" y="771376"/>
                </a:cubicBezTo>
                <a:cubicBezTo>
                  <a:pt x="893433" y="771376"/>
                  <a:pt x="1162096" y="777145"/>
                  <a:pt x="1475261" y="777145"/>
                </a:cubicBezTo>
                <a:cubicBezTo>
                  <a:pt x="1854769" y="777145"/>
                  <a:pt x="2180296" y="771376"/>
                  <a:pt x="2559803" y="771376"/>
                </a:cubicBezTo>
                <a:cubicBezTo>
                  <a:pt x="2602658" y="771376"/>
                  <a:pt x="2638919" y="755718"/>
                  <a:pt x="2681361" y="760251"/>
                </a:cubicBezTo>
                <a:cubicBezTo>
                  <a:pt x="2836296" y="775909"/>
                  <a:pt x="2970215" y="754482"/>
                  <a:pt x="3125974" y="754482"/>
                </a:cubicBezTo>
                <a:cubicBezTo>
                  <a:pt x="3136275" y="754482"/>
                  <a:pt x="3157702" y="758602"/>
                  <a:pt x="3154406" y="748713"/>
                </a:cubicBezTo>
                <a:cubicBezTo>
                  <a:pt x="3152758" y="743356"/>
                  <a:pt x="3138748" y="740884"/>
                  <a:pt x="3143280" y="737587"/>
                </a:cubicBezTo>
                <a:cubicBezTo>
                  <a:pt x="3149873" y="732643"/>
                  <a:pt x="3173361" y="735527"/>
                  <a:pt x="3165944" y="731819"/>
                </a:cubicBezTo>
                <a:cubicBezTo>
                  <a:pt x="3144516" y="721105"/>
                  <a:pt x="3121853" y="738824"/>
                  <a:pt x="3097954" y="737587"/>
                </a:cubicBezTo>
                <a:cubicBezTo>
                  <a:pt x="3055099" y="735527"/>
                  <a:pt x="3018014" y="723577"/>
                  <a:pt x="2975984" y="731819"/>
                </a:cubicBezTo>
                <a:cubicBezTo>
                  <a:pt x="2921592" y="742944"/>
                  <a:pt x="2872969" y="729346"/>
                  <a:pt x="2817341" y="731819"/>
                </a:cubicBezTo>
                <a:cubicBezTo>
                  <a:pt x="2781492" y="733467"/>
                  <a:pt x="2750999" y="740884"/>
                  <a:pt x="2715562" y="737587"/>
                </a:cubicBezTo>
                <a:cubicBezTo>
                  <a:pt x="2693723" y="735527"/>
                  <a:pt x="2675180" y="737587"/>
                  <a:pt x="2653341" y="737587"/>
                </a:cubicBezTo>
                <a:cubicBezTo>
                  <a:pt x="2500879" y="737587"/>
                  <a:pt x="2369020" y="722341"/>
                  <a:pt x="2217382" y="737587"/>
                </a:cubicBezTo>
                <a:cubicBezTo>
                  <a:pt x="2172055" y="742120"/>
                  <a:pt x="2132497" y="727286"/>
                  <a:pt x="2087171" y="731819"/>
                </a:cubicBezTo>
                <a:cubicBezTo>
                  <a:pt x="1984568" y="742120"/>
                  <a:pt x="1895975" y="737587"/>
                  <a:pt x="1792548" y="737587"/>
                </a:cubicBezTo>
                <a:cubicBezTo>
                  <a:pt x="1642970" y="737587"/>
                  <a:pt x="1514407" y="739236"/>
                  <a:pt x="1364829" y="731819"/>
                </a:cubicBezTo>
                <a:cubicBezTo>
                  <a:pt x="1314970" y="729346"/>
                  <a:pt x="1272940" y="721105"/>
                  <a:pt x="1223081" y="714924"/>
                </a:cubicBezTo>
                <a:cubicBezTo>
                  <a:pt x="1216900" y="714100"/>
                  <a:pt x="1200417" y="712040"/>
                  <a:pt x="1206186" y="709155"/>
                </a:cubicBezTo>
                <a:cubicBezTo>
                  <a:pt x="1233794" y="695145"/>
                  <a:pt x="1319915" y="714924"/>
                  <a:pt x="1293955" y="697618"/>
                </a:cubicBezTo>
                <a:cubicBezTo>
                  <a:pt x="1269231" y="681135"/>
                  <a:pt x="1238739" y="700502"/>
                  <a:pt x="1209071" y="697618"/>
                </a:cubicBezTo>
                <a:cubicBezTo>
                  <a:pt x="1190116" y="695969"/>
                  <a:pt x="1173221" y="692261"/>
                  <a:pt x="1155091" y="697618"/>
                </a:cubicBezTo>
                <a:cubicBezTo>
                  <a:pt x="1151382" y="698854"/>
                  <a:pt x="1158387" y="706271"/>
                  <a:pt x="1155091" y="709155"/>
                </a:cubicBezTo>
                <a:cubicBezTo>
                  <a:pt x="1136548" y="723989"/>
                  <a:pt x="1111000" y="709155"/>
                  <a:pt x="1087101" y="709155"/>
                </a:cubicBezTo>
                <a:cubicBezTo>
                  <a:pt x="1075151" y="709155"/>
                  <a:pt x="1063613" y="709567"/>
                  <a:pt x="1053312" y="703386"/>
                </a:cubicBezTo>
                <a:cubicBezTo>
                  <a:pt x="1049603" y="701326"/>
                  <a:pt x="1061965" y="695145"/>
                  <a:pt x="1059081" y="692261"/>
                </a:cubicBezTo>
                <a:cubicBezTo>
                  <a:pt x="1050428" y="683608"/>
                  <a:pt x="1037654" y="701326"/>
                  <a:pt x="1025292" y="703386"/>
                </a:cubicBezTo>
                <a:cubicBezTo>
                  <a:pt x="1019111" y="704623"/>
                  <a:pt x="1014166" y="700090"/>
                  <a:pt x="1008397" y="697618"/>
                </a:cubicBezTo>
                <a:cubicBezTo>
                  <a:pt x="1005925" y="696381"/>
                  <a:pt x="1016639" y="693085"/>
                  <a:pt x="1014166" y="691849"/>
                </a:cubicBezTo>
                <a:cubicBezTo>
                  <a:pt x="991915" y="680723"/>
                  <a:pt x="968015" y="688552"/>
                  <a:pt x="943292" y="686080"/>
                </a:cubicBezTo>
                <a:cubicBezTo>
                  <a:pt x="890136" y="680723"/>
                  <a:pt x="843985" y="680311"/>
                  <a:pt x="790418" y="680311"/>
                </a:cubicBezTo>
                <a:cubicBezTo>
                  <a:pt x="574086" y="680311"/>
                  <a:pt x="388247" y="681547"/>
                  <a:pt x="173152" y="702974"/>
                </a:cubicBezTo>
                <a:cubicBezTo>
                  <a:pt x="164086" y="703799"/>
                  <a:pt x="139363" y="701326"/>
                  <a:pt x="147604" y="697206"/>
                </a:cubicBezTo>
                <a:cubicBezTo>
                  <a:pt x="168207" y="686904"/>
                  <a:pt x="191282" y="694321"/>
                  <a:pt x="212709" y="685668"/>
                </a:cubicBezTo>
                <a:cubicBezTo>
                  <a:pt x="221775" y="681959"/>
                  <a:pt x="225895" y="671658"/>
                  <a:pt x="235373" y="668773"/>
                </a:cubicBezTo>
                <a:cubicBezTo>
                  <a:pt x="282348" y="653115"/>
                  <a:pt x="327674" y="662593"/>
                  <a:pt x="377121" y="657236"/>
                </a:cubicBezTo>
                <a:cubicBezTo>
                  <a:pt x="630538" y="631688"/>
                  <a:pt x="850166" y="651467"/>
                  <a:pt x="1104819" y="651467"/>
                </a:cubicBezTo>
                <a:cubicBezTo>
                  <a:pt x="1185171" y="651467"/>
                  <a:pt x="1411392" y="667949"/>
                  <a:pt x="1334337" y="645698"/>
                </a:cubicBezTo>
                <a:cubicBezTo>
                  <a:pt x="1271292" y="627567"/>
                  <a:pt x="1212367" y="652291"/>
                  <a:pt x="1147262" y="645698"/>
                </a:cubicBezTo>
                <a:cubicBezTo>
                  <a:pt x="956890" y="626743"/>
                  <a:pt x="792066" y="638281"/>
                  <a:pt x="600870" y="628804"/>
                </a:cubicBezTo>
                <a:cubicBezTo>
                  <a:pt x="590156" y="628392"/>
                  <a:pt x="565021" y="625095"/>
                  <a:pt x="572438" y="617678"/>
                </a:cubicBezTo>
                <a:cubicBezTo>
                  <a:pt x="587272" y="602844"/>
                  <a:pt x="611172" y="617678"/>
                  <a:pt x="631775" y="617678"/>
                </a:cubicBezTo>
                <a:cubicBezTo>
                  <a:pt x="932990" y="617678"/>
                  <a:pt x="1191764" y="642814"/>
                  <a:pt x="1492568" y="628804"/>
                </a:cubicBezTo>
                <a:cubicBezTo>
                  <a:pt x="1724146" y="618090"/>
                  <a:pt x="1923171" y="623035"/>
                  <a:pt x="2155160" y="623035"/>
                </a:cubicBezTo>
                <a:cubicBezTo>
                  <a:pt x="2198839" y="623035"/>
                  <a:pt x="2236748" y="620150"/>
                  <a:pt x="2279603" y="611909"/>
                </a:cubicBezTo>
                <a:cubicBezTo>
                  <a:pt x="2353361" y="597075"/>
                  <a:pt x="2419703" y="613557"/>
                  <a:pt x="2494698" y="606140"/>
                </a:cubicBezTo>
                <a:cubicBezTo>
                  <a:pt x="2653341" y="590482"/>
                  <a:pt x="2791381" y="608613"/>
                  <a:pt x="2950436" y="600371"/>
                </a:cubicBezTo>
                <a:cubicBezTo>
                  <a:pt x="3192728" y="588422"/>
                  <a:pt x="3401642" y="617266"/>
                  <a:pt x="3643933" y="606140"/>
                </a:cubicBezTo>
                <a:cubicBezTo>
                  <a:pt x="3971109" y="591306"/>
                  <a:pt x="4252546" y="587598"/>
                  <a:pt x="4578485" y="555045"/>
                </a:cubicBezTo>
                <a:cubicBezTo>
                  <a:pt x="4629993" y="550100"/>
                  <a:pt x="4674907" y="548040"/>
                  <a:pt x="4725591" y="538150"/>
                </a:cubicBezTo>
                <a:cubicBezTo>
                  <a:pt x="4818304" y="519608"/>
                  <a:pt x="4902777" y="532794"/>
                  <a:pt x="4994666" y="509718"/>
                </a:cubicBezTo>
                <a:cubicBezTo>
                  <a:pt x="5018153" y="503949"/>
                  <a:pt x="5037520" y="496120"/>
                  <a:pt x="5059772" y="487055"/>
                </a:cubicBezTo>
                <a:cubicBezTo>
                  <a:pt x="5070485" y="482934"/>
                  <a:pt x="5081611" y="477990"/>
                  <a:pt x="5085319" y="467276"/>
                </a:cubicBezTo>
                <a:cubicBezTo>
                  <a:pt x="5089852" y="454090"/>
                  <a:pt x="5087792" y="438020"/>
                  <a:pt x="5099741" y="430603"/>
                </a:cubicBezTo>
                <a:cubicBezTo>
                  <a:pt x="5114163" y="421537"/>
                  <a:pt x="5139299" y="419065"/>
                  <a:pt x="5139299" y="402171"/>
                </a:cubicBezTo>
                <a:cubicBezTo>
                  <a:pt x="5139299" y="373326"/>
                  <a:pt x="5105098" y="358904"/>
                  <a:pt x="5096857" y="331296"/>
                </a:cubicBezTo>
                <a:cubicBezTo>
                  <a:pt x="5083671" y="287206"/>
                  <a:pt x="5102214" y="241055"/>
                  <a:pt x="5079962" y="201085"/>
                </a:cubicBezTo>
                <a:cubicBezTo>
                  <a:pt x="5070485" y="184191"/>
                  <a:pt x="5065128" y="168120"/>
                  <a:pt x="5057299" y="149990"/>
                </a:cubicBezTo>
                <a:cubicBezTo>
                  <a:pt x="5042877" y="117437"/>
                  <a:pt x="5009912" y="97658"/>
                  <a:pt x="4975299" y="90653"/>
                </a:cubicBezTo>
                <a:cubicBezTo>
                  <a:pt x="4959641" y="87357"/>
                  <a:pt x="4948103" y="78291"/>
                  <a:pt x="4935741" y="67990"/>
                </a:cubicBezTo>
                <a:cubicBezTo>
                  <a:pt x="4923792" y="58513"/>
                  <a:pt x="4910606" y="55216"/>
                  <a:pt x="4896184" y="51095"/>
                </a:cubicBezTo>
                <a:cubicBezTo>
                  <a:pt x="4859098" y="39970"/>
                  <a:pt x="4829430" y="22663"/>
                  <a:pt x="4791520" y="16894"/>
                </a:cubicBezTo>
                <a:cubicBezTo>
                  <a:pt x="4723530" y="6593"/>
                  <a:pt x="4664606" y="0"/>
                  <a:pt x="4596204" y="0"/>
                </a:cubicBezTo>
                <a:cubicBezTo>
                  <a:pt x="4335370" y="0"/>
                  <a:pt x="4112446" y="33789"/>
                  <a:pt x="3851612" y="33789"/>
                </a:cubicBezTo>
                <a:cubicBezTo>
                  <a:pt x="3813702" y="33789"/>
                  <a:pt x="3781561" y="26372"/>
                  <a:pt x="3744064" y="28020"/>
                </a:cubicBezTo>
                <a:cubicBezTo>
                  <a:pt x="3481581" y="41206"/>
                  <a:pt x="3256185" y="34201"/>
                  <a:pt x="2993703" y="22251"/>
                </a:cubicBezTo>
                <a:cubicBezTo>
                  <a:pt x="2904697" y="18131"/>
                  <a:pt x="2828054" y="12362"/>
                  <a:pt x="2738637" y="16482"/>
                </a:cubicBezTo>
                <a:cubicBezTo>
                  <a:pt x="2462557" y="29256"/>
                  <a:pt x="2225211" y="16482"/>
                  <a:pt x="1948718" y="16482"/>
                </a:cubicBezTo>
                <a:cubicBezTo>
                  <a:pt x="1600940" y="16482"/>
                  <a:pt x="1302196" y="32141"/>
                  <a:pt x="954830" y="16482"/>
                </a:cubicBezTo>
                <a:cubicBezTo>
                  <a:pt x="676277" y="4121"/>
                  <a:pt x="435222" y="0"/>
                  <a:pt x="157081" y="28020"/>
                </a:cubicBezTo>
                <a:cubicBezTo>
                  <a:pt x="117524" y="32141"/>
                  <a:pt x="71785" y="38322"/>
                  <a:pt x="52418" y="73347"/>
                </a:cubicBezTo>
                <a:cubicBezTo>
                  <a:pt x="16569" y="138040"/>
                  <a:pt x="21514" y="207266"/>
                  <a:pt x="7092" y="279789"/>
                </a:cubicBezTo>
                <a:cubicBezTo>
                  <a:pt x="-6919" y="349015"/>
                  <a:pt x="911" y="413296"/>
                  <a:pt x="21102" y="480874"/>
                </a:cubicBezTo>
                <a:cubicBezTo>
                  <a:pt x="36760" y="533206"/>
                  <a:pt x="3795" y="585949"/>
                  <a:pt x="23986" y="636633"/>
                </a:cubicBezTo>
                <a:cubicBezTo>
                  <a:pt x="28519" y="648582"/>
                  <a:pt x="39644" y="657236"/>
                  <a:pt x="52418" y="659296"/>
                </a:cubicBezTo>
                <a:cubicBezTo>
                  <a:pt x="57363" y="660120"/>
                  <a:pt x="61483" y="661768"/>
                  <a:pt x="66428" y="662180"/>
                </a:cubicBezTo>
                <a:cubicBezTo>
                  <a:pt x="79202" y="663417"/>
                  <a:pt x="91564" y="656412"/>
                  <a:pt x="103102" y="662180"/>
                </a:cubicBezTo>
                <a:cubicBezTo>
                  <a:pt x="106810" y="663829"/>
                  <a:pt x="99805" y="671246"/>
                  <a:pt x="103102" y="673306"/>
                </a:cubicBezTo>
                <a:cubicBezTo>
                  <a:pt x="108458" y="677015"/>
                  <a:pt x="123292" y="676190"/>
                  <a:pt x="119996" y="681959"/>
                </a:cubicBezTo>
                <a:cubicBezTo>
                  <a:pt x="113815" y="692673"/>
                  <a:pt x="96509" y="686492"/>
                  <a:pt x="86207" y="693497"/>
                </a:cubicBezTo>
                <a:cubicBezTo>
                  <a:pt x="73845" y="701738"/>
                  <a:pt x="138951" y="700914"/>
                  <a:pt x="125765" y="707507"/>
                </a:cubicBezTo>
                <a:cubicBezTo>
                  <a:pt x="101453" y="719457"/>
                  <a:pt x="37172" y="710391"/>
                  <a:pt x="52006" y="733055"/>
                </a:cubicBezTo>
                <a:cubicBezTo>
                  <a:pt x="55303" y="737587"/>
                  <a:pt x="66016" y="739648"/>
                  <a:pt x="63132" y="744592"/>
                </a:cubicBezTo>
                <a:cubicBezTo>
                  <a:pt x="56951" y="755718"/>
                  <a:pt x="28519" y="761075"/>
                  <a:pt x="37584" y="770140"/>
                </a:cubicBezTo>
                <a:cubicBezTo>
                  <a:pt x="52006" y="784562"/>
                  <a:pt x="75081" y="779205"/>
                  <a:pt x="94036" y="787035"/>
                </a:cubicBezTo>
                <a:cubicBezTo>
                  <a:pt x="132358" y="802281"/>
                  <a:pt x="169031" y="813819"/>
                  <a:pt x="210237" y="809698"/>
                </a:cubicBezTo>
                <a:lnTo>
                  <a:pt x="210237" y="809698"/>
                </a:lnTo>
                <a:close/>
                <a:moveTo>
                  <a:pt x="996448" y="697618"/>
                </a:moveTo>
                <a:cubicBezTo>
                  <a:pt x="1006749" y="708331"/>
                  <a:pt x="939995" y="702150"/>
                  <a:pt x="954005" y="697618"/>
                </a:cubicBezTo>
                <a:cubicBezTo>
                  <a:pt x="968015" y="692673"/>
                  <a:pt x="986146" y="686904"/>
                  <a:pt x="996448" y="697618"/>
                </a:cubicBezTo>
                <a:lnTo>
                  <a:pt x="996448" y="697618"/>
                </a:lnTo>
                <a:close/>
                <a:moveTo>
                  <a:pt x="2780256" y="822060"/>
                </a:moveTo>
                <a:cubicBezTo>
                  <a:pt x="2783140" y="819175"/>
                  <a:pt x="2768718" y="822060"/>
                  <a:pt x="2768718" y="822060"/>
                </a:cubicBezTo>
                <a:cubicBezTo>
                  <a:pt x="2768718" y="822060"/>
                  <a:pt x="2777371" y="824944"/>
                  <a:pt x="2780256" y="822060"/>
                </a:cubicBezTo>
                <a:lnTo>
                  <a:pt x="2780256" y="822060"/>
                </a:lnTo>
                <a:close/>
                <a:moveTo>
                  <a:pt x="2802919" y="822060"/>
                </a:moveTo>
                <a:cubicBezTo>
                  <a:pt x="2805803" y="819175"/>
                  <a:pt x="2791793" y="822060"/>
                  <a:pt x="2791793" y="822060"/>
                </a:cubicBezTo>
                <a:cubicBezTo>
                  <a:pt x="2791793" y="822060"/>
                  <a:pt x="2800446" y="824944"/>
                  <a:pt x="2802919" y="822060"/>
                </a:cubicBezTo>
                <a:lnTo>
                  <a:pt x="2802919" y="822060"/>
                </a:lnTo>
                <a:close/>
                <a:moveTo>
                  <a:pt x="4252958" y="822060"/>
                </a:moveTo>
                <a:cubicBezTo>
                  <a:pt x="4257079" y="817939"/>
                  <a:pt x="4231119" y="818763"/>
                  <a:pt x="4236064" y="822060"/>
                </a:cubicBezTo>
                <a:cubicBezTo>
                  <a:pt x="4241008" y="825356"/>
                  <a:pt x="4248837" y="826180"/>
                  <a:pt x="4252958" y="822060"/>
                </a:cubicBezTo>
                <a:lnTo>
                  <a:pt x="4252958" y="822060"/>
                </a:lnTo>
                <a:close/>
                <a:moveTo>
                  <a:pt x="2446487" y="827829"/>
                </a:moveTo>
                <a:cubicBezTo>
                  <a:pt x="2450608" y="823708"/>
                  <a:pt x="2424648" y="824532"/>
                  <a:pt x="2429592" y="827829"/>
                </a:cubicBezTo>
                <a:cubicBezTo>
                  <a:pt x="2434537" y="831125"/>
                  <a:pt x="2442366" y="831949"/>
                  <a:pt x="2446487" y="827829"/>
                </a:cubicBezTo>
                <a:lnTo>
                  <a:pt x="2446487" y="827829"/>
                </a:lnTo>
                <a:close/>
                <a:moveTo>
                  <a:pt x="2469150" y="827829"/>
                </a:moveTo>
                <a:cubicBezTo>
                  <a:pt x="2472035" y="824944"/>
                  <a:pt x="2457612" y="827829"/>
                  <a:pt x="2457612" y="827829"/>
                </a:cubicBezTo>
                <a:cubicBezTo>
                  <a:pt x="2457612" y="827829"/>
                  <a:pt x="2466266" y="830713"/>
                  <a:pt x="2469150" y="827829"/>
                </a:cubicBezTo>
                <a:lnTo>
                  <a:pt x="2469150" y="827829"/>
                </a:lnTo>
                <a:close/>
                <a:moveTo>
                  <a:pt x="2644688" y="827829"/>
                </a:moveTo>
                <a:cubicBezTo>
                  <a:pt x="2666527" y="805989"/>
                  <a:pt x="2587411" y="818763"/>
                  <a:pt x="2556919" y="822060"/>
                </a:cubicBezTo>
                <a:cubicBezTo>
                  <a:pt x="2549914" y="822884"/>
                  <a:pt x="2530547" y="824532"/>
                  <a:pt x="2537140" y="827829"/>
                </a:cubicBezTo>
                <a:cubicBezTo>
                  <a:pt x="2563512" y="841014"/>
                  <a:pt x="2592356" y="831125"/>
                  <a:pt x="2622024" y="827829"/>
                </a:cubicBezTo>
                <a:cubicBezTo>
                  <a:pt x="2629854" y="827004"/>
                  <a:pt x="2638919" y="833597"/>
                  <a:pt x="2644688" y="827829"/>
                </a:cubicBezTo>
                <a:lnTo>
                  <a:pt x="2644688" y="827829"/>
                </a:lnTo>
                <a:close/>
                <a:moveTo>
                  <a:pt x="2746467" y="827829"/>
                </a:moveTo>
                <a:cubicBezTo>
                  <a:pt x="2750587" y="824944"/>
                  <a:pt x="2742758" y="817939"/>
                  <a:pt x="2737813" y="816703"/>
                </a:cubicBezTo>
                <a:cubicBezTo>
                  <a:pt x="2716798" y="809698"/>
                  <a:pt x="2657050" y="815467"/>
                  <a:pt x="2675592" y="827829"/>
                </a:cubicBezTo>
                <a:cubicBezTo>
                  <a:pt x="2692899" y="839366"/>
                  <a:pt x="2715150" y="833597"/>
                  <a:pt x="2734929" y="827829"/>
                </a:cubicBezTo>
                <a:cubicBezTo>
                  <a:pt x="2738637" y="826592"/>
                  <a:pt x="2743170" y="829889"/>
                  <a:pt x="2746467" y="827829"/>
                </a:cubicBezTo>
                <a:lnTo>
                  <a:pt x="2746467" y="827829"/>
                </a:lnTo>
                <a:close/>
                <a:moveTo>
                  <a:pt x="2412286" y="833597"/>
                </a:moveTo>
                <a:cubicBezTo>
                  <a:pt x="2416406" y="830713"/>
                  <a:pt x="2408577" y="823708"/>
                  <a:pt x="2403633" y="822060"/>
                </a:cubicBezTo>
                <a:cubicBezTo>
                  <a:pt x="2374376" y="812170"/>
                  <a:pt x="2345120" y="815055"/>
                  <a:pt x="2315864" y="824944"/>
                </a:cubicBezTo>
                <a:cubicBezTo>
                  <a:pt x="2310919" y="826592"/>
                  <a:pt x="2299381" y="823296"/>
                  <a:pt x="2301854" y="827829"/>
                </a:cubicBezTo>
                <a:cubicBezTo>
                  <a:pt x="2313804" y="851728"/>
                  <a:pt x="2351301" y="833597"/>
                  <a:pt x="2378497" y="833597"/>
                </a:cubicBezTo>
                <a:cubicBezTo>
                  <a:pt x="2390447" y="833597"/>
                  <a:pt x="2402396" y="840190"/>
                  <a:pt x="2412286" y="833597"/>
                </a:cubicBezTo>
                <a:lnTo>
                  <a:pt x="2412286" y="833597"/>
                </a:lnTo>
                <a:close/>
                <a:moveTo>
                  <a:pt x="3488175" y="833597"/>
                </a:moveTo>
                <a:cubicBezTo>
                  <a:pt x="3504245" y="817527"/>
                  <a:pt x="3401230" y="826180"/>
                  <a:pt x="3423069" y="833597"/>
                </a:cubicBezTo>
                <a:cubicBezTo>
                  <a:pt x="3425129" y="834422"/>
                  <a:pt x="3427190" y="834834"/>
                  <a:pt x="3428838" y="835246"/>
                </a:cubicBezTo>
                <a:cubicBezTo>
                  <a:pt x="3416888" y="834422"/>
                  <a:pt x="3403290" y="834422"/>
                  <a:pt x="3394637" y="833597"/>
                </a:cubicBezTo>
                <a:cubicBezTo>
                  <a:pt x="3383099" y="832361"/>
                  <a:pt x="3353843" y="838542"/>
                  <a:pt x="3363320" y="844723"/>
                </a:cubicBezTo>
                <a:cubicBezTo>
                  <a:pt x="3381451" y="857085"/>
                  <a:pt x="3403702" y="848020"/>
                  <a:pt x="3425541" y="850492"/>
                </a:cubicBezTo>
                <a:cubicBezTo>
                  <a:pt x="3435431" y="851316"/>
                  <a:pt x="3448205" y="858733"/>
                  <a:pt x="3453974" y="850492"/>
                </a:cubicBezTo>
                <a:cubicBezTo>
                  <a:pt x="3457270" y="845135"/>
                  <a:pt x="3455622" y="841839"/>
                  <a:pt x="3451089" y="839366"/>
                </a:cubicBezTo>
                <a:cubicBezTo>
                  <a:pt x="3462627" y="840190"/>
                  <a:pt x="3474164" y="838542"/>
                  <a:pt x="3485290" y="833185"/>
                </a:cubicBezTo>
                <a:cubicBezTo>
                  <a:pt x="3486114" y="832773"/>
                  <a:pt x="3487350" y="834009"/>
                  <a:pt x="3488175" y="833185"/>
                </a:cubicBezTo>
                <a:lnTo>
                  <a:pt x="3488175" y="833185"/>
                </a:lnTo>
                <a:close/>
                <a:moveTo>
                  <a:pt x="3516607" y="833597"/>
                </a:moveTo>
                <a:cubicBezTo>
                  <a:pt x="3519491" y="830713"/>
                  <a:pt x="3505069" y="833597"/>
                  <a:pt x="3505069" y="833597"/>
                </a:cubicBezTo>
                <a:cubicBezTo>
                  <a:pt x="3505069" y="833597"/>
                  <a:pt x="3513722" y="836482"/>
                  <a:pt x="3516607" y="833597"/>
                </a:cubicBezTo>
                <a:lnTo>
                  <a:pt x="3516607" y="833597"/>
                </a:lnTo>
                <a:close/>
                <a:moveTo>
                  <a:pt x="4105440" y="833597"/>
                </a:moveTo>
                <a:cubicBezTo>
                  <a:pt x="4114094" y="832773"/>
                  <a:pt x="4135933" y="826180"/>
                  <a:pt x="4128104" y="822060"/>
                </a:cubicBezTo>
                <a:cubicBezTo>
                  <a:pt x="4109561" y="812582"/>
                  <a:pt x="4088134" y="814231"/>
                  <a:pt x="4068767" y="822060"/>
                </a:cubicBezTo>
                <a:cubicBezTo>
                  <a:pt x="4065059" y="823708"/>
                  <a:pt x="4057229" y="827417"/>
                  <a:pt x="4060526" y="830713"/>
                </a:cubicBezTo>
                <a:cubicBezTo>
                  <a:pt x="4068767" y="838954"/>
                  <a:pt x="4082777" y="831949"/>
                  <a:pt x="4094315" y="830713"/>
                </a:cubicBezTo>
                <a:cubicBezTo>
                  <a:pt x="4098435" y="830713"/>
                  <a:pt x="4101732" y="834009"/>
                  <a:pt x="4105852" y="833597"/>
                </a:cubicBezTo>
                <a:lnTo>
                  <a:pt x="4105852" y="833597"/>
                </a:lnTo>
                <a:close/>
                <a:moveTo>
                  <a:pt x="2887803" y="839366"/>
                </a:moveTo>
                <a:cubicBezTo>
                  <a:pt x="2896044" y="831125"/>
                  <a:pt x="2868024" y="825356"/>
                  <a:pt x="2856487" y="828241"/>
                </a:cubicBezTo>
                <a:cubicBezTo>
                  <a:pt x="2852778" y="829065"/>
                  <a:pt x="2852778" y="837718"/>
                  <a:pt x="2856487" y="839366"/>
                </a:cubicBezTo>
                <a:cubicBezTo>
                  <a:pt x="2866376" y="844311"/>
                  <a:pt x="2879974" y="847195"/>
                  <a:pt x="2887803" y="839366"/>
                </a:cubicBezTo>
                <a:lnTo>
                  <a:pt x="2887803" y="839366"/>
                </a:lnTo>
                <a:close/>
                <a:moveTo>
                  <a:pt x="2921592" y="839366"/>
                </a:moveTo>
                <a:cubicBezTo>
                  <a:pt x="2927773" y="833185"/>
                  <a:pt x="2892336" y="831537"/>
                  <a:pt x="2896044" y="839366"/>
                </a:cubicBezTo>
                <a:cubicBezTo>
                  <a:pt x="2900165" y="847195"/>
                  <a:pt x="2914999" y="845547"/>
                  <a:pt x="2921592" y="839366"/>
                </a:cubicBezTo>
                <a:lnTo>
                  <a:pt x="2921592" y="839366"/>
                </a:lnTo>
                <a:close/>
                <a:moveTo>
                  <a:pt x="3029140" y="839366"/>
                </a:moveTo>
                <a:cubicBezTo>
                  <a:pt x="3035321" y="833185"/>
                  <a:pt x="2999471" y="831537"/>
                  <a:pt x="3003592" y="839366"/>
                </a:cubicBezTo>
                <a:cubicBezTo>
                  <a:pt x="3007712" y="847195"/>
                  <a:pt x="3022547" y="845547"/>
                  <a:pt x="3029140" y="839366"/>
                </a:cubicBezTo>
                <a:lnTo>
                  <a:pt x="3029140" y="839366"/>
                </a:lnTo>
                <a:close/>
                <a:moveTo>
                  <a:pt x="3991712" y="839366"/>
                </a:moveTo>
                <a:cubicBezTo>
                  <a:pt x="3997069" y="838130"/>
                  <a:pt x="4008194" y="830713"/>
                  <a:pt x="4002837" y="828241"/>
                </a:cubicBezTo>
                <a:cubicBezTo>
                  <a:pt x="3984295" y="818763"/>
                  <a:pt x="3925782" y="822472"/>
                  <a:pt x="3943501" y="834009"/>
                </a:cubicBezTo>
                <a:cubicBezTo>
                  <a:pt x="3957511" y="843487"/>
                  <a:pt x="3975230" y="843075"/>
                  <a:pt x="3991712" y="839778"/>
                </a:cubicBezTo>
                <a:lnTo>
                  <a:pt x="3991712" y="839778"/>
                </a:lnTo>
                <a:close/>
                <a:moveTo>
                  <a:pt x="1771533" y="845135"/>
                </a:moveTo>
                <a:cubicBezTo>
                  <a:pt x="1779362" y="842251"/>
                  <a:pt x="1762467" y="831125"/>
                  <a:pt x="1754638" y="828241"/>
                </a:cubicBezTo>
                <a:cubicBezTo>
                  <a:pt x="1724558" y="817527"/>
                  <a:pt x="1694889" y="821236"/>
                  <a:pt x="1663985" y="828241"/>
                </a:cubicBezTo>
                <a:cubicBezTo>
                  <a:pt x="1656156" y="829889"/>
                  <a:pt x="1639261" y="833185"/>
                  <a:pt x="1644206" y="839778"/>
                </a:cubicBezTo>
                <a:cubicBezTo>
                  <a:pt x="1657392" y="856261"/>
                  <a:pt x="1682940" y="835246"/>
                  <a:pt x="1703543" y="834009"/>
                </a:cubicBezTo>
                <a:cubicBezTo>
                  <a:pt x="1724558" y="832773"/>
                  <a:pt x="1742276" y="843075"/>
                  <a:pt x="1762879" y="839778"/>
                </a:cubicBezTo>
                <a:cubicBezTo>
                  <a:pt x="1766588" y="839366"/>
                  <a:pt x="1767824" y="846783"/>
                  <a:pt x="1771533" y="845547"/>
                </a:cubicBezTo>
                <a:lnTo>
                  <a:pt x="1771533" y="845547"/>
                </a:lnTo>
                <a:close/>
                <a:moveTo>
                  <a:pt x="1890618" y="850904"/>
                </a:moveTo>
                <a:cubicBezTo>
                  <a:pt x="1898447" y="839366"/>
                  <a:pt x="1841171" y="838130"/>
                  <a:pt x="1851060" y="848020"/>
                </a:cubicBezTo>
                <a:cubicBezTo>
                  <a:pt x="1860125" y="857085"/>
                  <a:pt x="1877432" y="858733"/>
                  <a:pt x="1887733" y="850904"/>
                </a:cubicBezTo>
                <a:cubicBezTo>
                  <a:pt x="1888558" y="850492"/>
                  <a:pt x="1889794" y="851728"/>
                  <a:pt x="1890618" y="850904"/>
                </a:cubicBezTo>
                <a:lnTo>
                  <a:pt x="1890618" y="850904"/>
                </a:lnTo>
                <a:close/>
                <a:moveTo>
                  <a:pt x="1947070" y="850904"/>
                </a:moveTo>
                <a:cubicBezTo>
                  <a:pt x="1950779" y="849256"/>
                  <a:pt x="1943774" y="841839"/>
                  <a:pt x="1947070" y="839366"/>
                </a:cubicBezTo>
                <a:cubicBezTo>
                  <a:pt x="1949130" y="837718"/>
                  <a:pt x="1938417" y="833597"/>
                  <a:pt x="1941301" y="833597"/>
                </a:cubicBezTo>
                <a:cubicBezTo>
                  <a:pt x="1957372" y="833597"/>
                  <a:pt x="1970557" y="840190"/>
                  <a:pt x="1986628" y="839366"/>
                </a:cubicBezTo>
                <a:cubicBezTo>
                  <a:pt x="2043080" y="836070"/>
                  <a:pt x="2091703" y="828241"/>
                  <a:pt x="2148155" y="833597"/>
                </a:cubicBezTo>
                <a:cubicBezTo>
                  <a:pt x="2174939" y="836070"/>
                  <a:pt x="2198015" y="833597"/>
                  <a:pt x="2224799" y="833597"/>
                </a:cubicBezTo>
                <a:cubicBezTo>
                  <a:pt x="2237160" y="833597"/>
                  <a:pt x="2269301" y="829065"/>
                  <a:pt x="2258588" y="822060"/>
                </a:cubicBezTo>
                <a:cubicBezTo>
                  <a:pt x="2236336" y="807226"/>
                  <a:pt x="2208728" y="822060"/>
                  <a:pt x="2181944" y="822060"/>
                </a:cubicBezTo>
                <a:cubicBezTo>
                  <a:pt x="2091703" y="822060"/>
                  <a:pt x="2013412" y="808874"/>
                  <a:pt x="1924407" y="822060"/>
                </a:cubicBezTo>
                <a:cubicBezTo>
                  <a:pt x="1913281" y="823708"/>
                  <a:pt x="1886085" y="831125"/>
                  <a:pt x="1895975" y="836482"/>
                </a:cubicBezTo>
                <a:cubicBezTo>
                  <a:pt x="1904628" y="841014"/>
                  <a:pt x="1914517" y="837306"/>
                  <a:pt x="1924407" y="839366"/>
                </a:cubicBezTo>
                <a:cubicBezTo>
                  <a:pt x="1933060" y="841427"/>
                  <a:pt x="1939241" y="854612"/>
                  <a:pt x="1947070" y="850904"/>
                </a:cubicBezTo>
                <a:lnTo>
                  <a:pt x="1947070" y="850904"/>
                </a:lnTo>
                <a:close/>
                <a:moveTo>
                  <a:pt x="2456788" y="850904"/>
                </a:moveTo>
                <a:cubicBezTo>
                  <a:pt x="2460909" y="849668"/>
                  <a:pt x="2465442" y="842663"/>
                  <a:pt x="2462557" y="839366"/>
                </a:cubicBezTo>
                <a:cubicBezTo>
                  <a:pt x="2454728" y="831537"/>
                  <a:pt x="2425472" y="835658"/>
                  <a:pt x="2431241" y="845135"/>
                </a:cubicBezTo>
                <a:cubicBezTo>
                  <a:pt x="2436185" y="852964"/>
                  <a:pt x="2448135" y="853376"/>
                  <a:pt x="2456788" y="850904"/>
                </a:cubicBezTo>
                <a:lnTo>
                  <a:pt x="2456788" y="850904"/>
                </a:lnTo>
                <a:close/>
                <a:moveTo>
                  <a:pt x="2603894" y="850904"/>
                </a:moveTo>
                <a:cubicBezTo>
                  <a:pt x="2608426" y="850080"/>
                  <a:pt x="2612135" y="843075"/>
                  <a:pt x="2609663" y="839366"/>
                </a:cubicBezTo>
                <a:cubicBezTo>
                  <a:pt x="2603482" y="831537"/>
                  <a:pt x="2575874" y="836482"/>
                  <a:pt x="2581230" y="845135"/>
                </a:cubicBezTo>
                <a:cubicBezTo>
                  <a:pt x="2585763" y="852140"/>
                  <a:pt x="2596065" y="852552"/>
                  <a:pt x="2603894" y="850904"/>
                </a:cubicBezTo>
                <a:lnTo>
                  <a:pt x="2603894" y="850904"/>
                </a:lnTo>
                <a:close/>
                <a:moveTo>
                  <a:pt x="2796326" y="850904"/>
                </a:moveTo>
                <a:cubicBezTo>
                  <a:pt x="2808688" y="848432"/>
                  <a:pt x="2838768" y="839366"/>
                  <a:pt x="2827642" y="834009"/>
                </a:cubicBezTo>
                <a:cubicBezTo>
                  <a:pt x="2800034" y="820411"/>
                  <a:pt x="2770778" y="834009"/>
                  <a:pt x="2739873" y="834009"/>
                </a:cubicBezTo>
                <a:cubicBezTo>
                  <a:pt x="2728336" y="834009"/>
                  <a:pt x="2700728" y="836894"/>
                  <a:pt x="2708557" y="845135"/>
                </a:cubicBezTo>
                <a:cubicBezTo>
                  <a:pt x="2721743" y="858321"/>
                  <a:pt x="2743582" y="845959"/>
                  <a:pt x="2762537" y="848020"/>
                </a:cubicBezTo>
                <a:cubicBezTo>
                  <a:pt x="2774487" y="849256"/>
                  <a:pt x="2784788" y="853376"/>
                  <a:pt x="2796326" y="850904"/>
                </a:cubicBezTo>
                <a:lnTo>
                  <a:pt x="2796326" y="850904"/>
                </a:lnTo>
                <a:close/>
                <a:moveTo>
                  <a:pt x="191282" y="873567"/>
                </a:moveTo>
                <a:cubicBezTo>
                  <a:pt x="197875" y="876864"/>
                  <a:pt x="214770" y="865326"/>
                  <a:pt x="208177" y="862030"/>
                </a:cubicBezTo>
                <a:cubicBezTo>
                  <a:pt x="201996" y="858733"/>
                  <a:pt x="184689" y="870271"/>
                  <a:pt x="191282" y="873567"/>
                </a:cubicBezTo>
                <a:lnTo>
                  <a:pt x="191282" y="873567"/>
                </a:lnTo>
                <a:close/>
              </a:path>
            </a:pathLst>
          </a:custGeom>
          <a:gradFill>
            <a:gsLst>
              <a:gs pos="0">
                <a:schemeClr val="tx2">
                  <a:lumMod val="10000"/>
                  <a:lumOff val="90000"/>
                  <a:alpha val="60000"/>
                </a:schemeClr>
              </a:gs>
              <a:gs pos="100000">
                <a:schemeClr val="tx2">
                  <a:lumMod val="10000"/>
                  <a:lumOff val="90000"/>
                  <a:alpha val="0"/>
                </a:schemeClr>
              </a:gs>
            </a:gsLst>
            <a:lin ang="0" scaled="1"/>
          </a:gradFill>
          <a:ln w="41148" cap="flat">
            <a:noFill/>
            <a:prstDash val="solid"/>
            <a:miter/>
          </a:ln>
        </p:spPr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21" name="署名占位符 10"/>
          <p:cNvSpPr>
            <a:spLocks noGrp="1"/>
          </p:cNvSpPr>
          <p:nvPr>
            <p:ph type="body" sz="quarter" idx="17" hasCustomPrompt="1"/>
            <p:custDataLst>
              <p:tags r:id="rId22"/>
            </p:custDataLst>
          </p:nvPr>
        </p:nvSpPr>
        <p:spPr>
          <a:xfrm>
            <a:off x="965200" y="4635925"/>
            <a:ext cx="2880000" cy="504000"/>
          </a:xfrm>
          <a:noFill/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noFill/>
        </p:spPr>
        <p:txBody>
          <a:bodyPr wrap="square">
            <a:normAutofit/>
          </a:bodyPr>
          <a:lstStyle>
            <a:lvl1pPr marL="0"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>
            <p:custDataLst>
              <p:tags r:id="rId3"/>
            </p:custDataLst>
          </p:nvPr>
        </p:nvSpPr>
        <p:spPr>
          <a:xfrm>
            <a:off x="0" y="355600"/>
            <a:ext cx="12192000" cy="6146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/>
          <a:srcRect r="22422"/>
          <a:stretch>
            <a:fillRect/>
          </a:stretch>
        </p:blipFill>
        <p:spPr>
          <a:xfrm flipH="1">
            <a:off x="0" y="3339813"/>
            <a:ext cx="6209268" cy="3162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>
            <a:alphaModFix amt="20000"/>
          </a:blip>
          <a:srcRect/>
          <a:stretch>
            <a:fillRect/>
          </a:stretch>
        </p:blipFill>
        <p:spPr>
          <a:xfrm>
            <a:off x="44086" y="2878861"/>
            <a:ext cx="7861300" cy="29100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flipH="1">
            <a:off x="3085443" y="3814866"/>
            <a:ext cx="892175" cy="5657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530356" y="3684842"/>
            <a:ext cx="475529" cy="72548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1565885" y="1331821"/>
            <a:ext cx="2880000" cy="1081088"/>
          </a:xfrm>
        </p:spPr>
        <p:txBody>
          <a:bodyPr wrap="square" anchor="b"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0" y="355600"/>
            <a:ext cx="12192000" cy="6146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图形 7"/>
          <p:cNvSpPr/>
          <p:nvPr userDrawn="1">
            <p:custDataLst>
              <p:tags r:id="rId4"/>
            </p:custDataLst>
          </p:nvPr>
        </p:nvSpPr>
        <p:spPr>
          <a:xfrm flipH="1">
            <a:off x="6784975" y="3098849"/>
            <a:ext cx="3971925" cy="300793"/>
          </a:xfrm>
          <a:custGeom>
            <a:avLst/>
            <a:gdLst>
              <a:gd name="connsiteX0" fmla="*/ 261745 w 5139298"/>
              <a:gd name="connsiteY0" fmla="*/ 871507 h 874482"/>
              <a:gd name="connsiteX1" fmla="*/ 329735 w 5139298"/>
              <a:gd name="connsiteY1" fmla="*/ 859969 h 874482"/>
              <a:gd name="connsiteX2" fmla="*/ 513925 w 5139298"/>
              <a:gd name="connsiteY2" fmla="*/ 843075 h 874482"/>
              <a:gd name="connsiteX3" fmla="*/ 542357 w 5139298"/>
              <a:gd name="connsiteY3" fmla="*/ 843075 h 874482"/>
              <a:gd name="connsiteX4" fmla="*/ 862528 w 5139298"/>
              <a:gd name="connsiteY4" fmla="*/ 843075 h 874482"/>
              <a:gd name="connsiteX5" fmla="*/ 1012518 w 5139298"/>
              <a:gd name="connsiteY5" fmla="*/ 854612 h 874482"/>
              <a:gd name="connsiteX6" fmla="*/ 1106056 w 5139298"/>
              <a:gd name="connsiteY6" fmla="*/ 851728 h 874482"/>
              <a:gd name="connsiteX7" fmla="*/ 1256045 w 5139298"/>
              <a:gd name="connsiteY7" fmla="*/ 854612 h 874482"/>
              <a:gd name="connsiteX8" fmla="*/ 1394910 w 5139298"/>
              <a:gd name="connsiteY8" fmla="*/ 843075 h 874482"/>
              <a:gd name="connsiteX9" fmla="*/ 1460015 w 5139298"/>
              <a:gd name="connsiteY9" fmla="*/ 843075 h 874482"/>
              <a:gd name="connsiteX10" fmla="*/ 1584457 w 5139298"/>
              <a:gd name="connsiteY10" fmla="*/ 837306 h 874482"/>
              <a:gd name="connsiteX11" fmla="*/ 1624015 w 5139298"/>
              <a:gd name="connsiteY11" fmla="*/ 826180 h 874482"/>
              <a:gd name="connsiteX12" fmla="*/ 1570035 w 5139298"/>
              <a:gd name="connsiteY12" fmla="*/ 826180 h 874482"/>
              <a:gd name="connsiteX13" fmla="*/ 918568 w 5139298"/>
              <a:gd name="connsiteY13" fmla="*/ 803517 h 874482"/>
              <a:gd name="connsiteX14" fmla="*/ 581503 w 5139298"/>
              <a:gd name="connsiteY14" fmla="*/ 797748 h 874482"/>
              <a:gd name="connsiteX15" fmla="*/ 462418 w 5139298"/>
              <a:gd name="connsiteY15" fmla="*/ 803517 h 874482"/>
              <a:gd name="connsiteX16" fmla="*/ 196227 w 5139298"/>
              <a:gd name="connsiteY16" fmla="*/ 815055 h 874482"/>
              <a:gd name="connsiteX17" fmla="*/ 122468 w 5139298"/>
              <a:gd name="connsiteY17" fmla="*/ 831949 h 874482"/>
              <a:gd name="connsiteX18" fmla="*/ 145132 w 5139298"/>
              <a:gd name="connsiteY18" fmla="*/ 837718 h 874482"/>
              <a:gd name="connsiteX19" fmla="*/ 326438 w 5139298"/>
              <a:gd name="connsiteY19" fmla="*/ 826592 h 874482"/>
              <a:gd name="connsiteX20" fmla="*/ 465302 w 5139298"/>
              <a:gd name="connsiteY20" fmla="*/ 820824 h 874482"/>
              <a:gd name="connsiteX21" fmla="*/ 405966 w 5139298"/>
              <a:gd name="connsiteY21" fmla="*/ 832361 h 874482"/>
              <a:gd name="connsiteX22" fmla="*/ 261745 w 5139298"/>
              <a:gd name="connsiteY22" fmla="*/ 849256 h 874482"/>
              <a:gd name="connsiteX23" fmla="*/ 236197 w 5139298"/>
              <a:gd name="connsiteY23" fmla="*/ 871919 h 874482"/>
              <a:gd name="connsiteX24" fmla="*/ 261745 w 5139298"/>
              <a:gd name="connsiteY24" fmla="*/ 871919 h 874482"/>
              <a:gd name="connsiteX25" fmla="*/ 261745 w 5139298"/>
              <a:gd name="connsiteY25" fmla="*/ 871919 h 874482"/>
              <a:gd name="connsiteX26" fmla="*/ 3914657 w 5139298"/>
              <a:gd name="connsiteY26" fmla="*/ 28020 h 874482"/>
              <a:gd name="connsiteX27" fmla="*/ 3897762 w 5139298"/>
              <a:gd name="connsiteY27" fmla="*/ 28020 h 874482"/>
              <a:gd name="connsiteX28" fmla="*/ 3914657 w 5139298"/>
              <a:gd name="connsiteY28" fmla="*/ 28020 h 874482"/>
              <a:gd name="connsiteX29" fmla="*/ 3914657 w 5139298"/>
              <a:gd name="connsiteY29" fmla="*/ 28020 h 874482"/>
              <a:gd name="connsiteX30" fmla="*/ 3937320 w 5139298"/>
              <a:gd name="connsiteY30" fmla="*/ 28020 h 874482"/>
              <a:gd name="connsiteX31" fmla="*/ 3920425 w 5139298"/>
              <a:gd name="connsiteY31" fmla="*/ 25136 h 874482"/>
              <a:gd name="connsiteX32" fmla="*/ 3937320 w 5139298"/>
              <a:gd name="connsiteY32" fmla="*/ 28020 h 874482"/>
              <a:gd name="connsiteX33" fmla="*/ 3937320 w 5139298"/>
              <a:gd name="connsiteY33" fmla="*/ 28020 h 874482"/>
              <a:gd name="connsiteX34" fmla="*/ 2181944 w 5139298"/>
              <a:gd name="connsiteY34" fmla="*/ 645286 h 874482"/>
              <a:gd name="connsiteX35" fmla="*/ 2128377 w 5139298"/>
              <a:gd name="connsiteY35" fmla="*/ 645286 h 874482"/>
              <a:gd name="connsiteX36" fmla="*/ 2179472 w 5139298"/>
              <a:gd name="connsiteY36" fmla="*/ 645286 h 874482"/>
              <a:gd name="connsiteX37" fmla="*/ 2182356 w 5139298"/>
              <a:gd name="connsiteY37" fmla="*/ 645286 h 874482"/>
              <a:gd name="connsiteX38" fmla="*/ 2182356 w 5139298"/>
              <a:gd name="connsiteY38" fmla="*/ 645286 h 874482"/>
              <a:gd name="connsiteX39" fmla="*/ 1961080 w 5139298"/>
              <a:gd name="connsiteY39" fmla="*/ 651055 h 874482"/>
              <a:gd name="connsiteX40" fmla="*/ 1867542 w 5139298"/>
              <a:gd name="connsiteY40" fmla="*/ 645286 h 874482"/>
              <a:gd name="connsiteX41" fmla="*/ 1841995 w 5139298"/>
              <a:gd name="connsiteY41" fmla="*/ 651055 h 874482"/>
              <a:gd name="connsiteX42" fmla="*/ 1932648 w 5139298"/>
              <a:gd name="connsiteY42" fmla="*/ 651055 h 874482"/>
              <a:gd name="connsiteX43" fmla="*/ 1961080 w 5139298"/>
              <a:gd name="connsiteY43" fmla="*/ 651055 h 874482"/>
              <a:gd name="connsiteX44" fmla="*/ 1961080 w 5139298"/>
              <a:gd name="connsiteY44" fmla="*/ 651055 h 874482"/>
              <a:gd name="connsiteX45" fmla="*/ 2017532 w 5139298"/>
              <a:gd name="connsiteY45" fmla="*/ 651055 h 874482"/>
              <a:gd name="connsiteX46" fmla="*/ 1975090 w 5139298"/>
              <a:gd name="connsiteY46" fmla="*/ 651055 h 874482"/>
              <a:gd name="connsiteX47" fmla="*/ 2017532 w 5139298"/>
              <a:gd name="connsiteY47" fmla="*/ 651055 h 874482"/>
              <a:gd name="connsiteX48" fmla="*/ 2017532 w 5139298"/>
              <a:gd name="connsiteY48" fmla="*/ 651055 h 874482"/>
              <a:gd name="connsiteX49" fmla="*/ 2045965 w 5139298"/>
              <a:gd name="connsiteY49" fmla="*/ 651055 h 874482"/>
              <a:gd name="connsiteX50" fmla="*/ 2043080 w 5139298"/>
              <a:gd name="connsiteY50" fmla="*/ 639929 h 874482"/>
              <a:gd name="connsiteX51" fmla="*/ 2043080 w 5139298"/>
              <a:gd name="connsiteY51" fmla="*/ 651055 h 874482"/>
              <a:gd name="connsiteX52" fmla="*/ 2045965 w 5139298"/>
              <a:gd name="connsiteY52" fmla="*/ 651055 h 874482"/>
              <a:gd name="connsiteX53" fmla="*/ 2045965 w 5139298"/>
              <a:gd name="connsiteY53" fmla="*/ 651055 h 874482"/>
              <a:gd name="connsiteX54" fmla="*/ 2108186 w 5139298"/>
              <a:gd name="connsiteY54" fmla="*/ 651055 h 874482"/>
              <a:gd name="connsiteX55" fmla="*/ 2099532 w 5139298"/>
              <a:gd name="connsiteY55" fmla="*/ 639929 h 874482"/>
              <a:gd name="connsiteX56" fmla="*/ 2073985 w 5139298"/>
              <a:gd name="connsiteY56" fmla="*/ 648582 h 874482"/>
              <a:gd name="connsiteX57" fmla="*/ 2102417 w 5139298"/>
              <a:gd name="connsiteY57" fmla="*/ 648582 h 874482"/>
              <a:gd name="connsiteX58" fmla="*/ 2108186 w 5139298"/>
              <a:gd name="connsiteY58" fmla="*/ 651467 h 874482"/>
              <a:gd name="connsiteX59" fmla="*/ 2108186 w 5139298"/>
              <a:gd name="connsiteY59" fmla="*/ 651467 h 874482"/>
              <a:gd name="connsiteX60" fmla="*/ 2244165 w 5139298"/>
              <a:gd name="connsiteY60" fmla="*/ 651055 h 874482"/>
              <a:gd name="connsiteX61" fmla="*/ 2235512 w 5139298"/>
              <a:gd name="connsiteY61" fmla="*/ 639929 h 874482"/>
              <a:gd name="connsiteX62" fmla="*/ 2195954 w 5139298"/>
              <a:gd name="connsiteY62" fmla="*/ 645698 h 874482"/>
              <a:gd name="connsiteX63" fmla="*/ 2238397 w 5139298"/>
              <a:gd name="connsiteY63" fmla="*/ 651467 h 874482"/>
              <a:gd name="connsiteX64" fmla="*/ 2244165 w 5139298"/>
              <a:gd name="connsiteY64" fmla="*/ 651467 h 874482"/>
              <a:gd name="connsiteX65" fmla="*/ 2244165 w 5139298"/>
              <a:gd name="connsiteY65" fmla="*/ 651467 h 874482"/>
              <a:gd name="connsiteX66" fmla="*/ 2413934 w 5139298"/>
              <a:gd name="connsiteY66" fmla="*/ 651055 h 874482"/>
              <a:gd name="connsiteX67" fmla="*/ 2397040 w 5139298"/>
              <a:gd name="connsiteY67" fmla="*/ 645286 h 874482"/>
              <a:gd name="connsiteX68" fmla="*/ 2413934 w 5139298"/>
              <a:gd name="connsiteY68" fmla="*/ 651055 h 874482"/>
              <a:gd name="connsiteX69" fmla="*/ 2413934 w 5139298"/>
              <a:gd name="connsiteY69" fmla="*/ 651055 h 874482"/>
              <a:gd name="connsiteX70" fmla="*/ 1547372 w 5139298"/>
              <a:gd name="connsiteY70" fmla="*/ 656824 h 874482"/>
              <a:gd name="connsiteX71" fmla="*/ 1643794 w 5139298"/>
              <a:gd name="connsiteY71" fmla="*/ 645698 h 874482"/>
              <a:gd name="connsiteX72" fmla="*/ 1465372 w 5139298"/>
              <a:gd name="connsiteY72" fmla="*/ 645698 h 874482"/>
              <a:gd name="connsiteX73" fmla="*/ 1368950 w 5139298"/>
              <a:gd name="connsiteY73" fmla="*/ 645698 h 874482"/>
              <a:gd name="connsiteX74" fmla="*/ 1368950 w 5139298"/>
              <a:gd name="connsiteY74" fmla="*/ 656824 h 874482"/>
              <a:gd name="connsiteX75" fmla="*/ 1482266 w 5139298"/>
              <a:gd name="connsiteY75" fmla="*/ 651055 h 874482"/>
              <a:gd name="connsiteX76" fmla="*/ 1547372 w 5139298"/>
              <a:gd name="connsiteY76" fmla="*/ 656824 h 874482"/>
              <a:gd name="connsiteX77" fmla="*/ 1547372 w 5139298"/>
              <a:gd name="connsiteY77" fmla="*/ 656824 h 874482"/>
              <a:gd name="connsiteX78" fmla="*/ 1762467 w 5139298"/>
              <a:gd name="connsiteY78" fmla="*/ 656824 h 874482"/>
              <a:gd name="connsiteX79" fmla="*/ 1810678 w 5139298"/>
              <a:gd name="connsiteY79" fmla="*/ 645698 h 874482"/>
              <a:gd name="connsiteX80" fmla="*/ 1706015 w 5139298"/>
              <a:gd name="connsiteY80" fmla="*/ 645698 h 874482"/>
              <a:gd name="connsiteX81" fmla="*/ 1694889 w 5139298"/>
              <a:gd name="connsiteY81" fmla="*/ 651467 h 874482"/>
              <a:gd name="connsiteX82" fmla="*/ 1748457 w 5139298"/>
              <a:gd name="connsiteY82" fmla="*/ 651467 h 874482"/>
              <a:gd name="connsiteX83" fmla="*/ 1762467 w 5139298"/>
              <a:gd name="connsiteY83" fmla="*/ 657236 h 874482"/>
              <a:gd name="connsiteX84" fmla="*/ 1762467 w 5139298"/>
              <a:gd name="connsiteY84" fmla="*/ 657236 h 874482"/>
              <a:gd name="connsiteX85" fmla="*/ 4582606 w 5139298"/>
              <a:gd name="connsiteY85" fmla="*/ 656824 h 874482"/>
              <a:gd name="connsiteX86" fmla="*/ 4565712 w 5139298"/>
              <a:gd name="connsiteY86" fmla="*/ 653939 h 874482"/>
              <a:gd name="connsiteX87" fmla="*/ 4582606 w 5139298"/>
              <a:gd name="connsiteY87" fmla="*/ 656824 h 874482"/>
              <a:gd name="connsiteX88" fmla="*/ 4582606 w 5139298"/>
              <a:gd name="connsiteY88" fmla="*/ 656824 h 874482"/>
              <a:gd name="connsiteX89" fmla="*/ 4486184 w 5139298"/>
              <a:gd name="connsiteY89" fmla="*/ 662593 h 874482"/>
              <a:gd name="connsiteX90" fmla="*/ 4469289 w 5139298"/>
              <a:gd name="connsiteY90" fmla="*/ 659708 h 874482"/>
              <a:gd name="connsiteX91" fmla="*/ 4486184 w 5139298"/>
              <a:gd name="connsiteY91" fmla="*/ 662593 h 874482"/>
              <a:gd name="connsiteX92" fmla="*/ 4486184 w 5139298"/>
              <a:gd name="connsiteY92" fmla="*/ 662593 h 874482"/>
              <a:gd name="connsiteX93" fmla="*/ 4412425 w 5139298"/>
              <a:gd name="connsiteY93" fmla="*/ 673718 h 874482"/>
              <a:gd name="connsiteX94" fmla="*/ 4364214 w 5139298"/>
              <a:gd name="connsiteY94" fmla="*/ 667949 h 874482"/>
              <a:gd name="connsiteX95" fmla="*/ 4395531 w 5139298"/>
              <a:gd name="connsiteY95" fmla="*/ 670834 h 874482"/>
              <a:gd name="connsiteX96" fmla="*/ 4412425 w 5139298"/>
              <a:gd name="connsiteY96" fmla="*/ 673718 h 874482"/>
              <a:gd name="connsiteX97" fmla="*/ 4412425 w 5139298"/>
              <a:gd name="connsiteY97" fmla="*/ 673718 h 874482"/>
              <a:gd name="connsiteX98" fmla="*/ 4423963 w 5139298"/>
              <a:gd name="connsiteY98" fmla="*/ 673718 h 874482"/>
              <a:gd name="connsiteX99" fmla="*/ 4426847 w 5139298"/>
              <a:gd name="connsiteY99" fmla="*/ 656824 h 874482"/>
              <a:gd name="connsiteX100" fmla="*/ 4418194 w 5139298"/>
              <a:gd name="connsiteY100" fmla="*/ 670834 h 874482"/>
              <a:gd name="connsiteX101" fmla="*/ 4423963 w 5139298"/>
              <a:gd name="connsiteY101" fmla="*/ 673718 h 874482"/>
              <a:gd name="connsiteX102" fmla="*/ 4423963 w 5139298"/>
              <a:gd name="connsiteY102" fmla="*/ 673718 h 874482"/>
              <a:gd name="connsiteX103" fmla="*/ 4372868 w 5139298"/>
              <a:gd name="connsiteY103" fmla="*/ 679487 h 874482"/>
              <a:gd name="connsiteX104" fmla="*/ 4333310 w 5139298"/>
              <a:gd name="connsiteY104" fmla="*/ 679487 h 874482"/>
              <a:gd name="connsiteX105" fmla="*/ 4372868 w 5139298"/>
              <a:gd name="connsiteY105" fmla="*/ 679487 h 874482"/>
              <a:gd name="connsiteX106" fmla="*/ 4372868 w 5139298"/>
              <a:gd name="connsiteY106" fmla="*/ 679487 h 874482"/>
              <a:gd name="connsiteX107" fmla="*/ 4259551 w 5139298"/>
              <a:gd name="connsiteY107" fmla="*/ 685256 h 874482"/>
              <a:gd name="connsiteX108" fmla="*/ 4236888 w 5139298"/>
              <a:gd name="connsiteY108" fmla="*/ 685256 h 874482"/>
              <a:gd name="connsiteX109" fmla="*/ 4259551 w 5139298"/>
              <a:gd name="connsiteY109" fmla="*/ 685256 h 874482"/>
              <a:gd name="connsiteX110" fmla="*/ 4259551 w 5139298"/>
              <a:gd name="connsiteY110" fmla="*/ 685256 h 874482"/>
              <a:gd name="connsiteX111" fmla="*/ 4310646 w 5139298"/>
              <a:gd name="connsiteY111" fmla="*/ 685256 h 874482"/>
              <a:gd name="connsiteX112" fmla="*/ 4310646 w 5139298"/>
              <a:gd name="connsiteY112" fmla="*/ 662593 h 874482"/>
              <a:gd name="connsiteX113" fmla="*/ 4299521 w 5139298"/>
              <a:gd name="connsiteY113" fmla="*/ 673718 h 874482"/>
              <a:gd name="connsiteX114" fmla="*/ 4273973 w 5139298"/>
              <a:gd name="connsiteY114" fmla="*/ 673718 h 874482"/>
              <a:gd name="connsiteX115" fmla="*/ 4310646 w 5139298"/>
              <a:gd name="connsiteY115" fmla="*/ 685256 h 874482"/>
              <a:gd name="connsiteX116" fmla="*/ 4310646 w 5139298"/>
              <a:gd name="connsiteY116" fmla="*/ 685256 h 874482"/>
              <a:gd name="connsiteX117" fmla="*/ 1111000 w 5139298"/>
              <a:gd name="connsiteY117" fmla="*/ 691025 h 874482"/>
              <a:gd name="connsiteX118" fmla="*/ 1099463 w 5139298"/>
              <a:gd name="connsiteY118" fmla="*/ 691025 h 874482"/>
              <a:gd name="connsiteX119" fmla="*/ 1111000 w 5139298"/>
              <a:gd name="connsiteY119" fmla="*/ 691025 h 874482"/>
              <a:gd name="connsiteX120" fmla="*/ 1111000 w 5139298"/>
              <a:gd name="connsiteY120" fmla="*/ 691025 h 874482"/>
              <a:gd name="connsiteX121" fmla="*/ 2107774 w 5139298"/>
              <a:gd name="connsiteY121" fmla="*/ 696793 h 874482"/>
              <a:gd name="connsiteX122" fmla="*/ 2096236 w 5139298"/>
              <a:gd name="connsiteY122" fmla="*/ 696793 h 874482"/>
              <a:gd name="connsiteX123" fmla="*/ 2107774 w 5139298"/>
              <a:gd name="connsiteY123" fmla="*/ 696793 h 874482"/>
              <a:gd name="connsiteX124" fmla="*/ 2107774 w 5139298"/>
              <a:gd name="connsiteY124" fmla="*/ 696793 h 874482"/>
              <a:gd name="connsiteX125" fmla="*/ 2753472 w 5139298"/>
              <a:gd name="connsiteY125" fmla="*/ 696793 h 874482"/>
              <a:gd name="connsiteX126" fmla="*/ 2736577 w 5139298"/>
              <a:gd name="connsiteY126" fmla="*/ 693909 h 874482"/>
              <a:gd name="connsiteX127" fmla="*/ 2753472 w 5139298"/>
              <a:gd name="connsiteY127" fmla="*/ 696793 h 874482"/>
              <a:gd name="connsiteX128" fmla="*/ 2753472 w 5139298"/>
              <a:gd name="connsiteY128" fmla="*/ 696793 h 874482"/>
              <a:gd name="connsiteX129" fmla="*/ 3172536 w 5139298"/>
              <a:gd name="connsiteY129" fmla="*/ 696793 h 874482"/>
              <a:gd name="connsiteX130" fmla="*/ 3158527 w 5139298"/>
              <a:gd name="connsiteY130" fmla="*/ 691025 h 874482"/>
              <a:gd name="connsiteX131" fmla="*/ 3172536 w 5139298"/>
              <a:gd name="connsiteY131" fmla="*/ 696793 h 874482"/>
              <a:gd name="connsiteX132" fmla="*/ 3172536 w 5139298"/>
              <a:gd name="connsiteY132" fmla="*/ 696793 h 874482"/>
              <a:gd name="connsiteX133" fmla="*/ 3280084 w 5139298"/>
              <a:gd name="connsiteY133" fmla="*/ 696793 h 874482"/>
              <a:gd name="connsiteX134" fmla="*/ 3226517 w 5139298"/>
              <a:gd name="connsiteY134" fmla="*/ 696793 h 874482"/>
              <a:gd name="connsiteX135" fmla="*/ 3277612 w 5139298"/>
              <a:gd name="connsiteY135" fmla="*/ 696793 h 874482"/>
              <a:gd name="connsiteX136" fmla="*/ 3280496 w 5139298"/>
              <a:gd name="connsiteY136" fmla="*/ 696793 h 874482"/>
              <a:gd name="connsiteX137" fmla="*/ 3280496 w 5139298"/>
              <a:gd name="connsiteY137" fmla="*/ 696793 h 874482"/>
              <a:gd name="connsiteX138" fmla="*/ 4055993 w 5139298"/>
              <a:gd name="connsiteY138" fmla="*/ 696793 h 874482"/>
              <a:gd name="connsiteX139" fmla="*/ 4027561 w 5139298"/>
              <a:gd name="connsiteY139" fmla="*/ 685256 h 874482"/>
              <a:gd name="connsiteX140" fmla="*/ 3988003 w 5139298"/>
              <a:gd name="connsiteY140" fmla="*/ 693909 h 874482"/>
              <a:gd name="connsiteX141" fmla="*/ 4013551 w 5139298"/>
              <a:gd name="connsiteY141" fmla="*/ 696793 h 874482"/>
              <a:gd name="connsiteX142" fmla="*/ 4055993 w 5139298"/>
              <a:gd name="connsiteY142" fmla="*/ 696793 h 874482"/>
              <a:gd name="connsiteX143" fmla="*/ 4055993 w 5139298"/>
              <a:gd name="connsiteY143" fmla="*/ 696793 h 874482"/>
              <a:gd name="connsiteX144" fmla="*/ 4107089 w 5139298"/>
              <a:gd name="connsiteY144" fmla="*/ 696793 h 874482"/>
              <a:gd name="connsiteX145" fmla="*/ 4118214 w 5139298"/>
              <a:gd name="connsiteY145" fmla="*/ 685256 h 874482"/>
              <a:gd name="connsiteX146" fmla="*/ 4200214 w 5139298"/>
              <a:gd name="connsiteY146" fmla="*/ 685256 h 874482"/>
              <a:gd name="connsiteX147" fmla="*/ 4180435 w 5139298"/>
              <a:gd name="connsiteY147" fmla="*/ 679487 h 874482"/>
              <a:gd name="connsiteX148" fmla="*/ 4160657 w 5139298"/>
              <a:gd name="connsiteY148" fmla="*/ 679487 h 874482"/>
              <a:gd name="connsiteX149" fmla="*/ 4095551 w 5139298"/>
              <a:gd name="connsiteY149" fmla="*/ 693497 h 874482"/>
              <a:gd name="connsiteX150" fmla="*/ 4107089 w 5139298"/>
              <a:gd name="connsiteY150" fmla="*/ 696381 h 874482"/>
              <a:gd name="connsiteX151" fmla="*/ 4107089 w 5139298"/>
              <a:gd name="connsiteY151" fmla="*/ 696381 h 874482"/>
              <a:gd name="connsiteX152" fmla="*/ 1603824 w 5139298"/>
              <a:gd name="connsiteY152" fmla="*/ 702562 h 874482"/>
              <a:gd name="connsiteX153" fmla="*/ 1564266 w 5139298"/>
              <a:gd name="connsiteY153" fmla="*/ 702562 h 874482"/>
              <a:gd name="connsiteX154" fmla="*/ 1603824 w 5139298"/>
              <a:gd name="connsiteY154" fmla="*/ 702562 h 874482"/>
              <a:gd name="connsiteX155" fmla="*/ 1603824 w 5139298"/>
              <a:gd name="connsiteY155" fmla="*/ 702562 h 874482"/>
              <a:gd name="connsiteX156" fmla="*/ 1728266 w 5139298"/>
              <a:gd name="connsiteY156" fmla="*/ 702562 h 874482"/>
              <a:gd name="connsiteX157" fmla="*/ 1699834 w 5139298"/>
              <a:gd name="connsiteY157" fmla="*/ 702562 h 874482"/>
              <a:gd name="connsiteX158" fmla="*/ 1728266 w 5139298"/>
              <a:gd name="connsiteY158" fmla="*/ 702562 h 874482"/>
              <a:gd name="connsiteX159" fmla="*/ 1728266 w 5139298"/>
              <a:gd name="connsiteY159" fmla="*/ 702562 h 874482"/>
              <a:gd name="connsiteX160" fmla="*/ 2017120 w 5139298"/>
              <a:gd name="connsiteY160" fmla="*/ 702562 h 874482"/>
              <a:gd name="connsiteX161" fmla="*/ 2003110 w 5139298"/>
              <a:gd name="connsiteY161" fmla="*/ 696793 h 874482"/>
              <a:gd name="connsiteX162" fmla="*/ 2017120 w 5139298"/>
              <a:gd name="connsiteY162" fmla="*/ 702562 h 874482"/>
              <a:gd name="connsiteX163" fmla="*/ 2017120 w 5139298"/>
              <a:gd name="connsiteY163" fmla="*/ 702562 h 874482"/>
              <a:gd name="connsiteX164" fmla="*/ 2396628 w 5139298"/>
              <a:gd name="connsiteY164" fmla="*/ 702562 h 874482"/>
              <a:gd name="connsiteX165" fmla="*/ 2362839 w 5139298"/>
              <a:gd name="connsiteY165" fmla="*/ 702562 h 874482"/>
              <a:gd name="connsiteX166" fmla="*/ 2394155 w 5139298"/>
              <a:gd name="connsiteY166" fmla="*/ 702562 h 874482"/>
              <a:gd name="connsiteX167" fmla="*/ 2397040 w 5139298"/>
              <a:gd name="connsiteY167" fmla="*/ 702562 h 874482"/>
              <a:gd name="connsiteX168" fmla="*/ 2397040 w 5139298"/>
              <a:gd name="connsiteY168" fmla="*/ 702562 h 874482"/>
              <a:gd name="connsiteX169" fmla="*/ 3449853 w 5139298"/>
              <a:gd name="connsiteY169" fmla="*/ 702562 h 874482"/>
              <a:gd name="connsiteX170" fmla="*/ 3432958 w 5139298"/>
              <a:gd name="connsiteY170" fmla="*/ 702562 h 874482"/>
              <a:gd name="connsiteX171" fmla="*/ 3449853 w 5139298"/>
              <a:gd name="connsiteY171" fmla="*/ 702562 h 874482"/>
              <a:gd name="connsiteX172" fmla="*/ 3449853 w 5139298"/>
              <a:gd name="connsiteY172" fmla="*/ 702562 h 874482"/>
              <a:gd name="connsiteX173" fmla="*/ 1348759 w 5139298"/>
              <a:gd name="connsiteY173" fmla="*/ 708331 h 874482"/>
              <a:gd name="connsiteX174" fmla="*/ 1331864 w 5139298"/>
              <a:gd name="connsiteY174" fmla="*/ 702562 h 874482"/>
              <a:gd name="connsiteX175" fmla="*/ 1348759 w 5139298"/>
              <a:gd name="connsiteY175" fmla="*/ 708331 h 874482"/>
              <a:gd name="connsiteX176" fmla="*/ 1348759 w 5139298"/>
              <a:gd name="connsiteY176" fmla="*/ 708331 h 874482"/>
              <a:gd name="connsiteX177" fmla="*/ 2776135 w 5139298"/>
              <a:gd name="connsiteY177" fmla="*/ 708331 h 874482"/>
              <a:gd name="connsiteX178" fmla="*/ 2722567 w 5139298"/>
              <a:gd name="connsiteY178" fmla="*/ 708331 h 874482"/>
              <a:gd name="connsiteX179" fmla="*/ 2773662 w 5139298"/>
              <a:gd name="connsiteY179" fmla="*/ 708331 h 874482"/>
              <a:gd name="connsiteX180" fmla="*/ 2776547 w 5139298"/>
              <a:gd name="connsiteY180" fmla="*/ 708331 h 874482"/>
              <a:gd name="connsiteX181" fmla="*/ 2776547 w 5139298"/>
              <a:gd name="connsiteY181" fmla="*/ 708331 h 874482"/>
              <a:gd name="connsiteX182" fmla="*/ 2968567 w 5139298"/>
              <a:gd name="connsiteY182" fmla="*/ 708331 h 874482"/>
              <a:gd name="connsiteX183" fmla="*/ 2959914 w 5139298"/>
              <a:gd name="connsiteY183" fmla="*/ 696793 h 874482"/>
              <a:gd name="connsiteX184" fmla="*/ 2962798 w 5139298"/>
              <a:gd name="connsiteY184" fmla="*/ 685256 h 874482"/>
              <a:gd name="connsiteX185" fmla="*/ 2917472 w 5139298"/>
              <a:gd name="connsiteY185" fmla="*/ 693909 h 874482"/>
              <a:gd name="connsiteX186" fmla="*/ 2906346 w 5139298"/>
              <a:gd name="connsiteY186" fmla="*/ 699678 h 874482"/>
              <a:gd name="connsiteX187" fmla="*/ 2858135 w 5139298"/>
              <a:gd name="connsiteY187" fmla="*/ 685668 h 874482"/>
              <a:gd name="connsiteX188" fmla="*/ 2821462 w 5139298"/>
              <a:gd name="connsiteY188" fmla="*/ 702562 h 874482"/>
              <a:gd name="connsiteX189" fmla="*/ 2804567 w 5139298"/>
              <a:gd name="connsiteY189" fmla="*/ 708331 h 874482"/>
              <a:gd name="connsiteX190" fmla="*/ 2884094 w 5139298"/>
              <a:gd name="connsiteY190" fmla="*/ 708331 h 874482"/>
              <a:gd name="connsiteX191" fmla="*/ 2963210 w 5139298"/>
              <a:gd name="connsiteY191" fmla="*/ 708331 h 874482"/>
              <a:gd name="connsiteX192" fmla="*/ 2968979 w 5139298"/>
              <a:gd name="connsiteY192" fmla="*/ 708331 h 874482"/>
              <a:gd name="connsiteX193" fmla="*/ 2968979 w 5139298"/>
              <a:gd name="connsiteY193" fmla="*/ 708331 h 874482"/>
              <a:gd name="connsiteX194" fmla="*/ 3546275 w 5139298"/>
              <a:gd name="connsiteY194" fmla="*/ 708331 h 874482"/>
              <a:gd name="connsiteX195" fmla="*/ 3520727 w 5139298"/>
              <a:gd name="connsiteY195" fmla="*/ 702562 h 874482"/>
              <a:gd name="connsiteX196" fmla="*/ 3546275 w 5139298"/>
              <a:gd name="connsiteY196" fmla="*/ 708331 h 874482"/>
              <a:gd name="connsiteX197" fmla="*/ 3546275 w 5139298"/>
              <a:gd name="connsiteY197" fmla="*/ 708331 h 874482"/>
              <a:gd name="connsiteX198" fmla="*/ 3778265 w 5139298"/>
              <a:gd name="connsiteY198" fmla="*/ 708331 h 874482"/>
              <a:gd name="connsiteX199" fmla="*/ 3781149 w 5139298"/>
              <a:gd name="connsiteY199" fmla="*/ 691437 h 874482"/>
              <a:gd name="connsiteX200" fmla="*/ 3769612 w 5139298"/>
              <a:gd name="connsiteY200" fmla="*/ 708331 h 874482"/>
              <a:gd name="connsiteX201" fmla="*/ 3778265 w 5139298"/>
              <a:gd name="connsiteY201" fmla="*/ 708331 h 874482"/>
              <a:gd name="connsiteX202" fmla="*/ 3778265 w 5139298"/>
              <a:gd name="connsiteY202" fmla="*/ 708331 h 874482"/>
              <a:gd name="connsiteX203" fmla="*/ 3863149 w 5139298"/>
              <a:gd name="connsiteY203" fmla="*/ 708331 h 874482"/>
              <a:gd name="connsiteX204" fmla="*/ 3880044 w 5139298"/>
              <a:gd name="connsiteY204" fmla="*/ 699678 h 874482"/>
              <a:gd name="connsiteX205" fmla="*/ 3942265 w 5139298"/>
              <a:gd name="connsiteY205" fmla="*/ 696793 h 874482"/>
              <a:gd name="connsiteX206" fmla="*/ 3927843 w 5139298"/>
              <a:gd name="connsiteY206" fmla="*/ 685256 h 874482"/>
              <a:gd name="connsiteX207" fmla="*/ 3922074 w 5139298"/>
              <a:gd name="connsiteY207" fmla="*/ 696793 h 874482"/>
              <a:gd name="connsiteX208" fmla="*/ 3811642 w 5139298"/>
              <a:gd name="connsiteY208" fmla="*/ 691025 h 874482"/>
              <a:gd name="connsiteX209" fmla="*/ 3811642 w 5139298"/>
              <a:gd name="connsiteY209" fmla="*/ 702150 h 874482"/>
              <a:gd name="connsiteX210" fmla="*/ 3805873 w 5139298"/>
              <a:gd name="connsiteY210" fmla="*/ 707919 h 874482"/>
              <a:gd name="connsiteX211" fmla="*/ 3862325 w 5139298"/>
              <a:gd name="connsiteY211" fmla="*/ 707919 h 874482"/>
              <a:gd name="connsiteX212" fmla="*/ 3862325 w 5139298"/>
              <a:gd name="connsiteY212" fmla="*/ 707919 h 874482"/>
              <a:gd name="connsiteX213" fmla="*/ 2079341 w 5139298"/>
              <a:gd name="connsiteY213" fmla="*/ 714100 h 874482"/>
              <a:gd name="connsiteX214" fmla="*/ 2068216 w 5139298"/>
              <a:gd name="connsiteY214" fmla="*/ 702562 h 874482"/>
              <a:gd name="connsiteX215" fmla="*/ 2079341 w 5139298"/>
              <a:gd name="connsiteY215" fmla="*/ 714100 h 874482"/>
              <a:gd name="connsiteX216" fmla="*/ 2079341 w 5139298"/>
              <a:gd name="connsiteY216" fmla="*/ 714100 h 874482"/>
              <a:gd name="connsiteX217" fmla="*/ 2181120 w 5139298"/>
              <a:gd name="connsiteY217" fmla="*/ 714100 h 874482"/>
              <a:gd name="connsiteX218" fmla="*/ 2184005 w 5139298"/>
              <a:gd name="connsiteY218" fmla="*/ 702562 h 874482"/>
              <a:gd name="connsiteX219" fmla="*/ 2203784 w 5139298"/>
              <a:gd name="connsiteY219" fmla="*/ 691437 h 874482"/>
              <a:gd name="connsiteX220" fmla="*/ 2141563 w 5139298"/>
              <a:gd name="connsiteY220" fmla="*/ 691437 h 874482"/>
              <a:gd name="connsiteX221" fmla="*/ 2113130 w 5139298"/>
              <a:gd name="connsiteY221" fmla="*/ 708331 h 874482"/>
              <a:gd name="connsiteX222" fmla="*/ 2172879 w 5139298"/>
              <a:gd name="connsiteY222" fmla="*/ 714100 h 874482"/>
              <a:gd name="connsiteX223" fmla="*/ 2181532 w 5139298"/>
              <a:gd name="connsiteY223" fmla="*/ 714100 h 874482"/>
              <a:gd name="connsiteX224" fmla="*/ 2181532 w 5139298"/>
              <a:gd name="connsiteY224" fmla="*/ 714100 h 874482"/>
              <a:gd name="connsiteX225" fmla="*/ 2260236 w 5139298"/>
              <a:gd name="connsiteY225" fmla="*/ 714100 h 874482"/>
              <a:gd name="connsiteX226" fmla="*/ 2220678 w 5139298"/>
              <a:gd name="connsiteY226" fmla="*/ 714100 h 874482"/>
              <a:gd name="connsiteX227" fmla="*/ 2260236 w 5139298"/>
              <a:gd name="connsiteY227" fmla="*/ 714100 h 874482"/>
              <a:gd name="connsiteX228" fmla="*/ 2260236 w 5139298"/>
              <a:gd name="connsiteY228" fmla="*/ 714100 h 874482"/>
              <a:gd name="connsiteX229" fmla="*/ 2362015 w 5139298"/>
              <a:gd name="connsiteY229" fmla="*/ 714100 h 874482"/>
              <a:gd name="connsiteX230" fmla="*/ 2350477 w 5139298"/>
              <a:gd name="connsiteY230" fmla="*/ 714100 h 874482"/>
              <a:gd name="connsiteX231" fmla="*/ 2362015 w 5139298"/>
              <a:gd name="connsiteY231" fmla="*/ 714100 h 874482"/>
              <a:gd name="connsiteX232" fmla="*/ 2362015 w 5139298"/>
              <a:gd name="connsiteY232" fmla="*/ 714100 h 874482"/>
              <a:gd name="connsiteX233" fmla="*/ 2520658 w 5139298"/>
              <a:gd name="connsiteY233" fmla="*/ 714100 h 874482"/>
              <a:gd name="connsiteX234" fmla="*/ 2520658 w 5139298"/>
              <a:gd name="connsiteY234" fmla="*/ 702562 h 874482"/>
              <a:gd name="connsiteX235" fmla="*/ 2537552 w 5139298"/>
              <a:gd name="connsiteY235" fmla="*/ 691437 h 874482"/>
              <a:gd name="connsiteX236" fmla="*/ 2497994 w 5139298"/>
              <a:gd name="connsiteY236" fmla="*/ 691437 h 874482"/>
              <a:gd name="connsiteX237" fmla="*/ 2424236 w 5139298"/>
              <a:gd name="connsiteY237" fmla="*/ 699678 h 874482"/>
              <a:gd name="connsiteX238" fmla="*/ 2424236 w 5139298"/>
              <a:gd name="connsiteY238" fmla="*/ 708331 h 874482"/>
              <a:gd name="connsiteX239" fmla="*/ 2395803 w 5139298"/>
              <a:gd name="connsiteY239" fmla="*/ 714100 h 874482"/>
              <a:gd name="connsiteX240" fmla="*/ 2489341 w 5139298"/>
              <a:gd name="connsiteY240" fmla="*/ 714100 h 874482"/>
              <a:gd name="connsiteX241" fmla="*/ 2520658 w 5139298"/>
              <a:gd name="connsiteY241" fmla="*/ 714100 h 874482"/>
              <a:gd name="connsiteX242" fmla="*/ 2520658 w 5139298"/>
              <a:gd name="connsiteY242" fmla="*/ 714100 h 874482"/>
              <a:gd name="connsiteX243" fmla="*/ 2549090 w 5139298"/>
              <a:gd name="connsiteY243" fmla="*/ 714100 h 874482"/>
              <a:gd name="connsiteX244" fmla="*/ 2532195 w 5139298"/>
              <a:gd name="connsiteY244" fmla="*/ 714100 h 874482"/>
              <a:gd name="connsiteX245" fmla="*/ 2549090 w 5139298"/>
              <a:gd name="connsiteY245" fmla="*/ 714100 h 874482"/>
              <a:gd name="connsiteX246" fmla="*/ 2549090 w 5139298"/>
              <a:gd name="connsiteY246" fmla="*/ 714100 h 874482"/>
              <a:gd name="connsiteX247" fmla="*/ 2628205 w 5139298"/>
              <a:gd name="connsiteY247" fmla="*/ 714100 h 874482"/>
              <a:gd name="connsiteX248" fmla="*/ 2611311 w 5139298"/>
              <a:gd name="connsiteY248" fmla="*/ 697206 h 874482"/>
              <a:gd name="connsiteX249" fmla="*/ 2565984 w 5139298"/>
              <a:gd name="connsiteY249" fmla="*/ 708743 h 874482"/>
              <a:gd name="connsiteX250" fmla="*/ 2619552 w 5139298"/>
              <a:gd name="connsiteY250" fmla="*/ 714512 h 874482"/>
              <a:gd name="connsiteX251" fmla="*/ 2628205 w 5139298"/>
              <a:gd name="connsiteY251" fmla="*/ 714512 h 874482"/>
              <a:gd name="connsiteX252" fmla="*/ 2628205 w 5139298"/>
              <a:gd name="connsiteY252" fmla="*/ 714512 h 874482"/>
              <a:gd name="connsiteX253" fmla="*/ 2667763 w 5139298"/>
              <a:gd name="connsiteY253" fmla="*/ 714100 h 874482"/>
              <a:gd name="connsiteX254" fmla="*/ 2636447 w 5139298"/>
              <a:gd name="connsiteY254" fmla="*/ 714100 h 874482"/>
              <a:gd name="connsiteX255" fmla="*/ 2667763 w 5139298"/>
              <a:gd name="connsiteY255" fmla="*/ 714100 h 874482"/>
              <a:gd name="connsiteX256" fmla="*/ 2667763 w 5139298"/>
              <a:gd name="connsiteY256" fmla="*/ 714100 h 874482"/>
              <a:gd name="connsiteX257" fmla="*/ 3239702 w 5139298"/>
              <a:gd name="connsiteY257" fmla="*/ 714100 h 874482"/>
              <a:gd name="connsiteX258" fmla="*/ 3228165 w 5139298"/>
              <a:gd name="connsiteY258" fmla="*/ 702562 h 874482"/>
              <a:gd name="connsiteX259" fmla="*/ 3239702 w 5139298"/>
              <a:gd name="connsiteY259" fmla="*/ 714100 h 874482"/>
              <a:gd name="connsiteX260" fmla="*/ 3239702 w 5139298"/>
              <a:gd name="connsiteY260" fmla="*/ 714100 h 874482"/>
              <a:gd name="connsiteX261" fmla="*/ 3737883 w 5139298"/>
              <a:gd name="connsiteY261" fmla="*/ 714100 h 874482"/>
              <a:gd name="connsiteX262" fmla="*/ 3672777 w 5139298"/>
              <a:gd name="connsiteY262" fmla="*/ 714100 h 874482"/>
              <a:gd name="connsiteX263" fmla="*/ 3734998 w 5139298"/>
              <a:gd name="connsiteY263" fmla="*/ 714100 h 874482"/>
              <a:gd name="connsiteX264" fmla="*/ 3737883 w 5139298"/>
              <a:gd name="connsiteY264" fmla="*/ 714100 h 874482"/>
              <a:gd name="connsiteX265" fmla="*/ 3737883 w 5139298"/>
              <a:gd name="connsiteY265" fmla="*/ 714100 h 874482"/>
              <a:gd name="connsiteX266" fmla="*/ 4434264 w 5139298"/>
              <a:gd name="connsiteY266" fmla="*/ 714100 h 874482"/>
              <a:gd name="connsiteX267" fmla="*/ 4445802 w 5139298"/>
              <a:gd name="connsiteY267" fmla="*/ 702562 h 874482"/>
              <a:gd name="connsiteX268" fmla="*/ 4369159 w 5139298"/>
              <a:gd name="connsiteY268" fmla="*/ 708331 h 874482"/>
              <a:gd name="connsiteX269" fmla="*/ 4366274 w 5139298"/>
              <a:gd name="connsiteY269" fmla="*/ 714100 h 874482"/>
              <a:gd name="connsiteX270" fmla="*/ 4425611 w 5139298"/>
              <a:gd name="connsiteY270" fmla="*/ 714100 h 874482"/>
              <a:gd name="connsiteX271" fmla="*/ 4434264 w 5139298"/>
              <a:gd name="connsiteY271" fmla="*/ 714100 h 874482"/>
              <a:gd name="connsiteX272" fmla="*/ 4434264 w 5139298"/>
              <a:gd name="connsiteY272" fmla="*/ 714100 h 874482"/>
              <a:gd name="connsiteX273" fmla="*/ 1738568 w 5139298"/>
              <a:gd name="connsiteY273" fmla="*/ 719869 h 874482"/>
              <a:gd name="connsiteX274" fmla="*/ 1721673 w 5139298"/>
              <a:gd name="connsiteY274" fmla="*/ 716984 h 874482"/>
              <a:gd name="connsiteX275" fmla="*/ 1738568 w 5139298"/>
              <a:gd name="connsiteY275" fmla="*/ 719869 h 874482"/>
              <a:gd name="connsiteX276" fmla="*/ 1738568 w 5139298"/>
              <a:gd name="connsiteY276" fmla="*/ 719869 h 874482"/>
              <a:gd name="connsiteX277" fmla="*/ 3477049 w 5139298"/>
              <a:gd name="connsiteY277" fmla="*/ 719869 h 874482"/>
              <a:gd name="connsiteX278" fmla="*/ 3460155 w 5139298"/>
              <a:gd name="connsiteY278" fmla="*/ 719869 h 874482"/>
              <a:gd name="connsiteX279" fmla="*/ 3477049 w 5139298"/>
              <a:gd name="connsiteY279" fmla="*/ 719869 h 874482"/>
              <a:gd name="connsiteX280" fmla="*/ 3477049 w 5139298"/>
              <a:gd name="connsiteY280" fmla="*/ 719869 h 874482"/>
              <a:gd name="connsiteX281" fmla="*/ 3510838 w 5139298"/>
              <a:gd name="connsiteY281" fmla="*/ 719869 h 874482"/>
              <a:gd name="connsiteX282" fmla="*/ 3493943 w 5139298"/>
              <a:gd name="connsiteY282" fmla="*/ 719869 h 874482"/>
              <a:gd name="connsiteX283" fmla="*/ 3510838 w 5139298"/>
              <a:gd name="connsiteY283" fmla="*/ 719869 h 874482"/>
              <a:gd name="connsiteX284" fmla="*/ 3510838 w 5139298"/>
              <a:gd name="connsiteY284" fmla="*/ 719869 h 874482"/>
              <a:gd name="connsiteX285" fmla="*/ 3567290 w 5139298"/>
              <a:gd name="connsiteY285" fmla="*/ 719869 h 874482"/>
              <a:gd name="connsiteX286" fmla="*/ 3533501 w 5139298"/>
              <a:gd name="connsiteY286" fmla="*/ 719869 h 874482"/>
              <a:gd name="connsiteX287" fmla="*/ 3567290 w 5139298"/>
              <a:gd name="connsiteY287" fmla="*/ 719869 h 874482"/>
              <a:gd name="connsiteX288" fmla="*/ 3567290 w 5139298"/>
              <a:gd name="connsiteY288" fmla="*/ 719869 h 874482"/>
              <a:gd name="connsiteX289" fmla="*/ 3629511 w 5139298"/>
              <a:gd name="connsiteY289" fmla="*/ 719869 h 874482"/>
              <a:gd name="connsiteX290" fmla="*/ 3612617 w 5139298"/>
              <a:gd name="connsiteY290" fmla="*/ 719869 h 874482"/>
              <a:gd name="connsiteX291" fmla="*/ 3629511 w 5139298"/>
              <a:gd name="connsiteY291" fmla="*/ 719869 h 874482"/>
              <a:gd name="connsiteX292" fmla="*/ 3629511 w 5139298"/>
              <a:gd name="connsiteY292" fmla="*/ 719869 h 874482"/>
              <a:gd name="connsiteX293" fmla="*/ 4320536 w 5139298"/>
              <a:gd name="connsiteY293" fmla="*/ 736763 h 874482"/>
              <a:gd name="connsiteX294" fmla="*/ 4303642 w 5139298"/>
              <a:gd name="connsiteY294" fmla="*/ 736763 h 874482"/>
              <a:gd name="connsiteX295" fmla="*/ 4320536 w 5139298"/>
              <a:gd name="connsiteY295" fmla="*/ 736763 h 874482"/>
              <a:gd name="connsiteX296" fmla="*/ 4320536 w 5139298"/>
              <a:gd name="connsiteY296" fmla="*/ 736763 h 874482"/>
              <a:gd name="connsiteX297" fmla="*/ 4258315 w 5139298"/>
              <a:gd name="connsiteY297" fmla="*/ 742532 h 874482"/>
              <a:gd name="connsiteX298" fmla="*/ 4229883 w 5139298"/>
              <a:gd name="connsiteY298" fmla="*/ 742532 h 874482"/>
              <a:gd name="connsiteX299" fmla="*/ 4258315 w 5139298"/>
              <a:gd name="connsiteY299" fmla="*/ 742532 h 874482"/>
              <a:gd name="connsiteX300" fmla="*/ 4258315 w 5139298"/>
              <a:gd name="connsiteY300" fmla="*/ 742532 h 874482"/>
              <a:gd name="connsiteX301" fmla="*/ 4286747 w 5139298"/>
              <a:gd name="connsiteY301" fmla="*/ 742532 h 874482"/>
              <a:gd name="connsiteX302" fmla="*/ 4275209 w 5139298"/>
              <a:gd name="connsiteY302" fmla="*/ 742532 h 874482"/>
              <a:gd name="connsiteX303" fmla="*/ 4286747 w 5139298"/>
              <a:gd name="connsiteY303" fmla="*/ 742532 h 874482"/>
              <a:gd name="connsiteX304" fmla="*/ 4286747 w 5139298"/>
              <a:gd name="connsiteY304" fmla="*/ 742532 h 874482"/>
              <a:gd name="connsiteX305" fmla="*/ 4201863 w 5139298"/>
              <a:gd name="connsiteY305" fmla="*/ 748301 h 874482"/>
              <a:gd name="connsiteX306" fmla="*/ 4173430 w 5139298"/>
              <a:gd name="connsiteY306" fmla="*/ 748301 h 874482"/>
              <a:gd name="connsiteX307" fmla="*/ 4201863 w 5139298"/>
              <a:gd name="connsiteY307" fmla="*/ 748301 h 874482"/>
              <a:gd name="connsiteX308" fmla="*/ 4201863 w 5139298"/>
              <a:gd name="connsiteY308" fmla="*/ 748301 h 874482"/>
              <a:gd name="connsiteX309" fmla="*/ 4026325 w 5139298"/>
              <a:gd name="connsiteY309" fmla="*/ 754070 h 874482"/>
              <a:gd name="connsiteX310" fmla="*/ 3966988 w 5139298"/>
              <a:gd name="connsiteY310" fmla="*/ 754070 h 874482"/>
              <a:gd name="connsiteX311" fmla="*/ 4023440 w 5139298"/>
              <a:gd name="connsiteY311" fmla="*/ 754070 h 874482"/>
              <a:gd name="connsiteX312" fmla="*/ 4026325 w 5139298"/>
              <a:gd name="connsiteY312" fmla="*/ 754070 h 874482"/>
              <a:gd name="connsiteX313" fmla="*/ 4026325 w 5139298"/>
              <a:gd name="connsiteY313" fmla="*/ 754070 h 874482"/>
              <a:gd name="connsiteX314" fmla="*/ 4054757 w 5139298"/>
              <a:gd name="connsiteY314" fmla="*/ 754070 h 874482"/>
              <a:gd name="connsiteX315" fmla="*/ 4043219 w 5139298"/>
              <a:gd name="connsiteY315" fmla="*/ 754070 h 874482"/>
              <a:gd name="connsiteX316" fmla="*/ 4054757 w 5139298"/>
              <a:gd name="connsiteY316" fmla="*/ 754070 h 874482"/>
              <a:gd name="connsiteX317" fmla="*/ 4054757 w 5139298"/>
              <a:gd name="connsiteY317" fmla="*/ 754070 h 874482"/>
              <a:gd name="connsiteX318" fmla="*/ 3528144 w 5139298"/>
              <a:gd name="connsiteY318" fmla="*/ 759839 h 874482"/>
              <a:gd name="connsiteX319" fmla="*/ 3545039 w 5139298"/>
              <a:gd name="connsiteY319" fmla="*/ 748301 h 874482"/>
              <a:gd name="connsiteX320" fmla="*/ 3556165 w 5139298"/>
              <a:gd name="connsiteY320" fmla="*/ 742532 h 874482"/>
              <a:gd name="connsiteX321" fmla="*/ 3519491 w 5139298"/>
              <a:gd name="connsiteY321" fmla="*/ 742532 h 874482"/>
              <a:gd name="connsiteX322" fmla="*/ 3420185 w 5139298"/>
              <a:gd name="connsiteY322" fmla="*/ 742532 h 874482"/>
              <a:gd name="connsiteX323" fmla="*/ 3369089 w 5139298"/>
              <a:gd name="connsiteY323" fmla="*/ 739648 h 874482"/>
              <a:gd name="connsiteX324" fmla="*/ 3369089 w 5139298"/>
              <a:gd name="connsiteY324" fmla="*/ 748301 h 874482"/>
              <a:gd name="connsiteX325" fmla="*/ 3343541 w 5139298"/>
              <a:gd name="connsiteY325" fmla="*/ 737175 h 874482"/>
              <a:gd name="connsiteX326" fmla="*/ 3238878 w 5139298"/>
              <a:gd name="connsiteY326" fmla="*/ 731407 h 874482"/>
              <a:gd name="connsiteX327" fmla="*/ 3210446 w 5139298"/>
              <a:gd name="connsiteY327" fmla="*/ 740060 h 874482"/>
              <a:gd name="connsiteX328" fmla="*/ 3232697 w 5139298"/>
              <a:gd name="connsiteY328" fmla="*/ 759839 h 874482"/>
              <a:gd name="connsiteX329" fmla="*/ 3193552 w 5139298"/>
              <a:gd name="connsiteY329" fmla="*/ 765608 h 874482"/>
              <a:gd name="connsiteX330" fmla="*/ 3320878 w 5139298"/>
              <a:gd name="connsiteY330" fmla="*/ 771376 h 874482"/>
              <a:gd name="connsiteX331" fmla="*/ 3346426 w 5139298"/>
              <a:gd name="connsiteY331" fmla="*/ 771376 h 874482"/>
              <a:gd name="connsiteX332" fmla="*/ 3275551 w 5139298"/>
              <a:gd name="connsiteY332" fmla="*/ 759839 h 874482"/>
              <a:gd name="connsiteX333" fmla="*/ 3263602 w 5139298"/>
              <a:gd name="connsiteY333" fmla="*/ 759839 h 874482"/>
              <a:gd name="connsiteX334" fmla="*/ 3320878 w 5139298"/>
              <a:gd name="connsiteY334" fmla="*/ 754070 h 874482"/>
              <a:gd name="connsiteX335" fmla="*/ 3502184 w 5139298"/>
              <a:gd name="connsiteY335" fmla="*/ 759839 h 874482"/>
              <a:gd name="connsiteX336" fmla="*/ 3527732 w 5139298"/>
              <a:gd name="connsiteY336" fmla="*/ 759839 h 874482"/>
              <a:gd name="connsiteX337" fmla="*/ 3527732 w 5139298"/>
              <a:gd name="connsiteY337" fmla="*/ 759839 h 874482"/>
              <a:gd name="connsiteX338" fmla="*/ 3613029 w 5139298"/>
              <a:gd name="connsiteY338" fmla="*/ 759839 h 874482"/>
              <a:gd name="connsiteX339" fmla="*/ 4097199 w 5139298"/>
              <a:gd name="connsiteY339" fmla="*/ 731407 h 874482"/>
              <a:gd name="connsiteX340" fmla="*/ 4250074 w 5139298"/>
              <a:gd name="connsiteY340" fmla="*/ 725638 h 874482"/>
              <a:gd name="connsiteX341" fmla="*/ 4272737 w 5139298"/>
              <a:gd name="connsiteY341" fmla="*/ 708743 h 874482"/>
              <a:gd name="connsiteX342" fmla="*/ 4233179 w 5139298"/>
              <a:gd name="connsiteY342" fmla="*/ 719869 h 874482"/>
              <a:gd name="connsiteX343" fmla="*/ 4003662 w 5139298"/>
              <a:gd name="connsiteY343" fmla="*/ 719869 h 874482"/>
              <a:gd name="connsiteX344" fmla="*/ 3921662 w 5139298"/>
              <a:gd name="connsiteY344" fmla="*/ 731407 h 874482"/>
              <a:gd name="connsiteX345" fmla="*/ 3808345 w 5139298"/>
              <a:gd name="connsiteY345" fmla="*/ 731407 h 874482"/>
              <a:gd name="connsiteX346" fmla="*/ 3771672 w 5139298"/>
              <a:gd name="connsiteY346" fmla="*/ 737175 h 874482"/>
              <a:gd name="connsiteX347" fmla="*/ 3675250 w 5139298"/>
              <a:gd name="connsiteY347" fmla="*/ 745829 h 874482"/>
              <a:gd name="connsiteX348" fmla="*/ 3624154 w 5139298"/>
              <a:gd name="connsiteY348" fmla="*/ 742944 h 874482"/>
              <a:gd name="connsiteX349" fmla="*/ 3573059 w 5139298"/>
              <a:gd name="connsiteY349" fmla="*/ 748713 h 874482"/>
              <a:gd name="connsiteX350" fmla="*/ 3612617 w 5139298"/>
              <a:gd name="connsiteY350" fmla="*/ 760251 h 874482"/>
              <a:gd name="connsiteX351" fmla="*/ 3612617 w 5139298"/>
              <a:gd name="connsiteY351" fmla="*/ 760251 h 874482"/>
              <a:gd name="connsiteX352" fmla="*/ 3924546 w 5139298"/>
              <a:gd name="connsiteY352" fmla="*/ 759839 h 874482"/>
              <a:gd name="connsiteX353" fmla="*/ 3839662 w 5139298"/>
              <a:gd name="connsiteY353" fmla="*/ 754070 h 874482"/>
              <a:gd name="connsiteX354" fmla="*/ 3822767 w 5139298"/>
              <a:gd name="connsiteY354" fmla="*/ 759839 h 874482"/>
              <a:gd name="connsiteX355" fmla="*/ 3904767 w 5139298"/>
              <a:gd name="connsiteY355" fmla="*/ 759839 h 874482"/>
              <a:gd name="connsiteX356" fmla="*/ 3924546 w 5139298"/>
              <a:gd name="connsiteY356" fmla="*/ 759839 h 874482"/>
              <a:gd name="connsiteX357" fmla="*/ 3924546 w 5139298"/>
              <a:gd name="connsiteY357" fmla="*/ 759839 h 874482"/>
              <a:gd name="connsiteX358" fmla="*/ 3681019 w 5139298"/>
              <a:gd name="connsiteY358" fmla="*/ 771376 h 874482"/>
              <a:gd name="connsiteX359" fmla="*/ 3658355 w 5139298"/>
              <a:gd name="connsiteY359" fmla="*/ 771376 h 874482"/>
              <a:gd name="connsiteX360" fmla="*/ 3681019 w 5139298"/>
              <a:gd name="connsiteY360" fmla="*/ 771376 h 874482"/>
              <a:gd name="connsiteX361" fmla="*/ 3681019 w 5139298"/>
              <a:gd name="connsiteY361" fmla="*/ 771376 h 874482"/>
              <a:gd name="connsiteX362" fmla="*/ 3482818 w 5139298"/>
              <a:gd name="connsiteY362" fmla="*/ 777145 h 874482"/>
              <a:gd name="connsiteX363" fmla="*/ 3411944 w 5139298"/>
              <a:gd name="connsiteY363" fmla="*/ 766020 h 874482"/>
              <a:gd name="connsiteX364" fmla="*/ 3366617 w 5139298"/>
              <a:gd name="connsiteY364" fmla="*/ 771788 h 874482"/>
              <a:gd name="connsiteX365" fmla="*/ 3434607 w 5139298"/>
              <a:gd name="connsiteY365" fmla="*/ 777557 h 874482"/>
              <a:gd name="connsiteX366" fmla="*/ 3482818 w 5139298"/>
              <a:gd name="connsiteY366" fmla="*/ 777557 h 874482"/>
              <a:gd name="connsiteX367" fmla="*/ 3482818 w 5139298"/>
              <a:gd name="connsiteY367" fmla="*/ 777557 h 874482"/>
              <a:gd name="connsiteX368" fmla="*/ 3556576 w 5139298"/>
              <a:gd name="connsiteY368" fmla="*/ 777145 h 874482"/>
              <a:gd name="connsiteX369" fmla="*/ 3545451 w 5139298"/>
              <a:gd name="connsiteY369" fmla="*/ 777145 h 874482"/>
              <a:gd name="connsiteX370" fmla="*/ 3556576 w 5139298"/>
              <a:gd name="connsiteY370" fmla="*/ 777145 h 874482"/>
              <a:gd name="connsiteX371" fmla="*/ 3556576 w 5139298"/>
              <a:gd name="connsiteY371" fmla="*/ 777145 h 874482"/>
              <a:gd name="connsiteX372" fmla="*/ 209413 w 5139298"/>
              <a:gd name="connsiteY372" fmla="*/ 810934 h 874482"/>
              <a:gd name="connsiteX373" fmla="*/ 407614 w 5139298"/>
              <a:gd name="connsiteY373" fmla="*/ 794040 h 874482"/>
              <a:gd name="connsiteX374" fmla="*/ 580267 w 5139298"/>
              <a:gd name="connsiteY374" fmla="*/ 771376 h 874482"/>
              <a:gd name="connsiteX375" fmla="*/ 1475261 w 5139298"/>
              <a:gd name="connsiteY375" fmla="*/ 777145 h 874482"/>
              <a:gd name="connsiteX376" fmla="*/ 2559803 w 5139298"/>
              <a:gd name="connsiteY376" fmla="*/ 771376 h 874482"/>
              <a:gd name="connsiteX377" fmla="*/ 2681361 w 5139298"/>
              <a:gd name="connsiteY377" fmla="*/ 760251 h 874482"/>
              <a:gd name="connsiteX378" fmla="*/ 3125974 w 5139298"/>
              <a:gd name="connsiteY378" fmla="*/ 754482 h 874482"/>
              <a:gd name="connsiteX379" fmla="*/ 3154406 w 5139298"/>
              <a:gd name="connsiteY379" fmla="*/ 748713 h 874482"/>
              <a:gd name="connsiteX380" fmla="*/ 3143280 w 5139298"/>
              <a:gd name="connsiteY380" fmla="*/ 737587 h 874482"/>
              <a:gd name="connsiteX381" fmla="*/ 3165944 w 5139298"/>
              <a:gd name="connsiteY381" fmla="*/ 731819 h 874482"/>
              <a:gd name="connsiteX382" fmla="*/ 3097954 w 5139298"/>
              <a:gd name="connsiteY382" fmla="*/ 737587 h 874482"/>
              <a:gd name="connsiteX383" fmla="*/ 2975984 w 5139298"/>
              <a:gd name="connsiteY383" fmla="*/ 731819 h 874482"/>
              <a:gd name="connsiteX384" fmla="*/ 2817341 w 5139298"/>
              <a:gd name="connsiteY384" fmla="*/ 731819 h 874482"/>
              <a:gd name="connsiteX385" fmla="*/ 2715562 w 5139298"/>
              <a:gd name="connsiteY385" fmla="*/ 737587 h 874482"/>
              <a:gd name="connsiteX386" fmla="*/ 2653341 w 5139298"/>
              <a:gd name="connsiteY386" fmla="*/ 737587 h 874482"/>
              <a:gd name="connsiteX387" fmla="*/ 2217382 w 5139298"/>
              <a:gd name="connsiteY387" fmla="*/ 737587 h 874482"/>
              <a:gd name="connsiteX388" fmla="*/ 2087171 w 5139298"/>
              <a:gd name="connsiteY388" fmla="*/ 731819 h 874482"/>
              <a:gd name="connsiteX389" fmla="*/ 1792548 w 5139298"/>
              <a:gd name="connsiteY389" fmla="*/ 737587 h 874482"/>
              <a:gd name="connsiteX390" fmla="*/ 1364829 w 5139298"/>
              <a:gd name="connsiteY390" fmla="*/ 731819 h 874482"/>
              <a:gd name="connsiteX391" fmla="*/ 1223081 w 5139298"/>
              <a:gd name="connsiteY391" fmla="*/ 714924 h 874482"/>
              <a:gd name="connsiteX392" fmla="*/ 1206186 w 5139298"/>
              <a:gd name="connsiteY392" fmla="*/ 709155 h 874482"/>
              <a:gd name="connsiteX393" fmla="*/ 1293955 w 5139298"/>
              <a:gd name="connsiteY393" fmla="*/ 697618 h 874482"/>
              <a:gd name="connsiteX394" fmla="*/ 1209071 w 5139298"/>
              <a:gd name="connsiteY394" fmla="*/ 697618 h 874482"/>
              <a:gd name="connsiteX395" fmla="*/ 1155091 w 5139298"/>
              <a:gd name="connsiteY395" fmla="*/ 697618 h 874482"/>
              <a:gd name="connsiteX396" fmla="*/ 1155091 w 5139298"/>
              <a:gd name="connsiteY396" fmla="*/ 709155 h 874482"/>
              <a:gd name="connsiteX397" fmla="*/ 1087101 w 5139298"/>
              <a:gd name="connsiteY397" fmla="*/ 709155 h 874482"/>
              <a:gd name="connsiteX398" fmla="*/ 1053312 w 5139298"/>
              <a:gd name="connsiteY398" fmla="*/ 703386 h 874482"/>
              <a:gd name="connsiteX399" fmla="*/ 1059081 w 5139298"/>
              <a:gd name="connsiteY399" fmla="*/ 692261 h 874482"/>
              <a:gd name="connsiteX400" fmla="*/ 1025292 w 5139298"/>
              <a:gd name="connsiteY400" fmla="*/ 703386 h 874482"/>
              <a:gd name="connsiteX401" fmla="*/ 1008397 w 5139298"/>
              <a:gd name="connsiteY401" fmla="*/ 697618 h 874482"/>
              <a:gd name="connsiteX402" fmla="*/ 1014166 w 5139298"/>
              <a:gd name="connsiteY402" fmla="*/ 691849 h 874482"/>
              <a:gd name="connsiteX403" fmla="*/ 943292 w 5139298"/>
              <a:gd name="connsiteY403" fmla="*/ 686080 h 874482"/>
              <a:gd name="connsiteX404" fmla="*/ 790418 w 5139298"/>
              <a:gd name="connsiteY404" fmla="*/ 680311 h 874482"/>
              <a:gd name="connsiteX405" fmla="*/ 173152 w 5139298"/>
              <a:gd name="connsiteY405" fmla="*/ 702974 h 874482"/>
              <a:gd name="connsiteX406" fmla="*/ 147604 w 5139298"/>
              <a:gd name="connsiteY406" fmla="*/ 697206 h 874482"/>
              <a:gd name="connsiteX407" fmla="*/ 212709 w 5139298"/>
              <a:gd name="connsiteY407" fmla="*/ 685668 h 874482"/>
              <a:gd name="connsiteX408" fmla="*/ 235373 w 5139298"/>
              <a:gd name="connsiteY408" fmla="*/ 668773 h 874482"/>
              <a:gd name="connsiteX409" fmla="*/ 377121 w 5139298"/>
              <a:gd name="connsiteY409" fmla="*/ 657236 h 874482"/>
              <a:gd name="connsiteX410" fmla="*/ 1104819 w 5139298"/>
              <a:gd name="connsiteY410" fmla="*/ 651467 h 874482"/>
              <a:gd name="connsiteX411" fmla="*/ 1334337 w 5139298"/>
              <a:gd name="connsiteY411" fmla="*/ 645698 h 874482"/>
              <a:gd name="connsiteX412" fmla="*/ 1147262 w 5139298"/>
              <a:gd name="connsiteY412" fmla="*/ 645698 h 874482"/>
              <a:gd name="connsiteX413" fmla="*/ 600870 w 5139298"/>
              <a:gd name="connsiteY413" fmla="*/ 628804 h 874482"/>
              <a:gd name="connsiteX414" fmla="*/ 572438 w 5139298"/>
              <a:gd name="connsiteY414" fmla="*/ 617678 h 874482"/>
              <a:gd name="connsiteX415" fmla="*/ 631775 w 5139298"/>
              <a:gd name="connsiteY415" fmla="*/ 617678 h 874482"/>
              <a:gd name="connsiteX416" fmla="*/ 1492568 w 5139298"/>
              <a:gd name="connsiteY416" fmla="*/ 628804 h 874482"/>
              <a:gd name="connsiteX417" fmla="*/ 2155160 w 5139298"/>
              <a:gd name="connsiteY417" fmla="*/ 623035 h 874482"/>
              <a:gd name="connsiteX418" fmla="*/ 2279603 w 5139298"/>
              <a:gd name="connsiteY418" fmla="*/ 611909 h 874482"/>
              <a:gd name="connsiteX419" fmla="*/ 2494698 w 5139298"/>
              <a:gd name="connsiteY419" fmla="*/ 606140 h 874482"/>
              <a:gd name="connsiteX420" fmla="*/ 2950436 w 5139298"/>
              <a:gd name="connsiteY420" fmla="*/ 600371 h 874482"/>
              <a:gd name="connsiteX421" fmla="*/ 3643933 w 5139298"/>
              <a:gd name="connsiteY421" fmla="*/ 606140 h 874482"/>
              <a:gd name="connsiteX422" fmla="*/ 4578485 w 5139298"/>
              <a:gd name="connsiteY422" fmla="*/ 555045 h 874482"/>
              <a:gd name="connsiteX423" fmla="*/ 4725591 w 5139298"/>
              <a:gd name="connsiteY423" fmla="*/ 538150 h 874482"/>
              <a:gd name="connsiteX424" fmla="*/ 4994666 w 5139298"/>
              <a:gd name="connsiteY424" fmla="*/ 509718 h 874482"/>
              <a:gd name="connsiteX425" fmla="*/ 5059772 w 5139298"/>
              <a:gd name="connsiteY425" fmla="*/ 487055 h 874482"/>
              <a:gd name="connsiteX426" fmla="*/ 5085319 w 5139298"/>
              <a:gd name="connsiteY426" fmla="*/ 467276 h 874482"/>
              <a:gd name="connsiteX427" fmla="*/ 5099741 w 5139298"/>
              <a:gd name="connsiteY427" fmla="*/ 430603 h 874482"/>
              <a:gd name="connsiteX428" fmla="*/ 5139299 w 5139298"/>
              <a:gd name="connsiteY428" fmla="*/ 402171 h 874482"/>
              <a:gd name="connsiteX429" fmla="*/ 5096857 w 5139298"/>
              <a:gd name="connsiteY429" fmla="*/ 331296 h 874482"/>
              <a:gd name="connsiteX430" fmla="*/ 5079962 w 5139298"/>
              <a:gd name="connsiteY430" fmla="*/ 201085 h 874482"/>
              <a:gd name="connsiteX431" fmla="*/ 5057299 w 5139298"/>
              <a:gd name="connsiteY431" fmla="*/ 149990 h 874482"/>
              <a:gd name="connsiteX432" fmla="*/ 4975299 w 5139298"/>
              <a:gd name="connsiteY432" fmla="*/ 90653 h 874482"/>
              <a:gd name="connsiteX433" fmla="*/ 4935741 w 5139298"/>
              <a:gd name="connsiteY433" fmla="*/ 67990 h 874482"/>
              <a:gd name="connsiteX434" fmla="*/ 4896184 w 5139298"/>
              <a:gd name="connsiteY434" fmla="*/ 51095 h 874482"/>
              <a:gd name="connsiteX435" fmla="*/ 4791520 w 5139298"/>
              <a:gd name="connsiteY435" fmla="*/ 16894 h 874482"/>
              <a:gd name="connsiteX436" fmla="*/ 4596204 w 5139298"/>
              <a:gd name="connsiteY436" fmla="*/ 0 h 874482"/>
              <a:gd name="connsiteX437" fmla="*/ 3851612 w 5139298"/>
              <a:gd name="connsiteY437" fmla="*/ 33789 h 874482"/>
              <a:gd name="connsiteX438" fmla="*/ 3744064 w 5139298"/>
              <a:gd name="connsiteY438" fmla="*/ 28020 h 874482"/>
              <a:gd name="connsiteX439" fmla="*/ 2993703 w 5139298"/>
              <a:gd name="connsiteY439" fmla="*/ 22251 h 874482"/>
              <a:gd name="connsiteX440" fmla="*/ 2738637 w 5139298"/>
              <a:gd name="connsiteY440" fmla="*/ 16482 h 874482"/>
              <a:gd name="connsiteX441" fmla="*/ 1948718 w 5139298"/>
              <a:gd name="connsiteY441" fmla="*/ 16482 h 874482"/>
              <a:gd name="connsiteX442" fmla="*/ 954830 w 5139298"/>
              <a:gd name="connsiteY442" fmla="*/ 16482 h 874482"/>
              <a:gd name="connsiteX443" fmla="*/ 157081 w 5139298"/>
              <a:gd name="connsiteY443" fmla="*/ 28020 h 874482"/>
              <a:gd name="connsiteX444" fmla="*/ 52418 w 5139298"/>
              <a:gd name="connsiteY444" fmla="*/ 73347 h 874482"/>
              <a:gd name="connsiteX445" fmla="*/ 7092 w 5139298"/>
              <a:gd name="connsiteY445" fmla="*/ 279789 h 874482"/>
              <a:gd name="connsiteX446" fmla="*/ 21102 w 5139298"/>
              <a:gd name="connsiteY446" fmla="*/ 480874 h 874482"/>
              <a:gd name="connsiteX447" fmla="*/ 23986 w 5139298"/>
              <a:gd name="connsiteY447" fmla="*/ 636633 h 874482"/>
              <a:gd name="connsiteX448" fmla="*/ 52418 w 5139298"/>
              <a:gd name="connsiteY448" fmla="*/ 659296 h 874482"/>
              <a:gd name="connsiteX449" fmla="*/ 66428 w 5139298"/>
              <a:gd name="connsiteY449" fmla="*/ 662180 h 874482"/>
              <a:gd name="connsiteX450" fmla="*/ 103102 w 5139298"/>
              <a:gd name="connsiteY450" fmla="*/ 662180 h 874482"/>
              <a:gd name="connsiteX451" fmla="*/ 103102 w 5139298"/>
              <a:gd name="connsiteY451" fmla="*/ 673306 h 874482"/>
              <a:gd name="connsiteX452" fmla="*/ 119996 w 5139298"/>
              <a:gd name="connsiteY452" fmla="*/ 681959 h 874482"/>
              <a:gd name="connsiteX453" fmla="*/ 86207 w 5139298"/>
              <a:gd name="connsiteY453" fmla="*/ 693497 h 874482"/>
              <a:gd name="connsiteX454" fmla="*/ 125765 w 5139298"/>
              <a:gd name="connsiteY454" fmla="*/ 707507 h 874482"/>
              <a:gd name="connsiteX455" fmla="*/ 52006 w 5139298"/>
              <a:gd name="connsiteY455" fmla="*/ 733055 h 874482"/>
              <a:gd name="connsiteX456" fmla="*/ 63132 w 5139298"/>
              <a:gd name="connsiteY456" fmla="*/ 744592 h 874482"/>
              <a:gd name="connsiteX457" fmla="*/ 37584 w 5139298"/>
              <a:gd name="connsiteY457" fmla="*/ 770140 h 874482"/>
              <a:gd name="connsiteX458" fmla="*/ 94036 w 5139298"/>
              <a:gd name="connsiteY458" fmla="*/ 787035 h 874482"/>
              <a:gd name="connsiteX459" fmla="*/ 210237 w 5139298"/>
              <a:gd name="connsiteY459" fmla="*/ 809698 h 874482"/>
              <a:gd name="connsiteX460" fmla="*/ 210237 w 5139298"/>
              <a:gd name="connsiteY460" fmla="*/ 809698 h 874482"/>
              <a:gd name="connsiteX461" fmla="*/ 996448 w 5139298"/>
              <a:gd name="connsiteY461" fmla="*/ 697618 h 874482"/>
              <a:gd name="connsiteX462" fmla="*/ 954005 w 5139298"/>
              <a:gd name="connsiteY462" fmla="*/ 697618 h 874482"/>
              <a:gd name="connsiteX463" fmla="*/ 996448 w 5139298"/>
              <a:gd name="connsiteY463" fmla="*/ 697618 h 874482"/>
              <a:gd name="connsiteX464" fmla="*/ 996448 w 5139298"/>
              <a:gd name="connsiteY464" fmla="*/ 697618 h 874482"/>
              <a:gd name="connsiteX465" fmla="*/ 2780256 w 5139298"/>
              <a:gd name="connsiteY465" fmla="*/ 822060 h 874482"/>
              <a:gd name="connsiteX466" fmla="*/ 2768718 w 5139298"/>
              <a:gd name="connsiteY466" fmla="*/ 822060 h 874482"/>
              <a:gd name="connsiteX467" fmla="*/ 2780256 w 5139298"/>
              <a:gd name="connsiteY467" fmla="*/ 822060 h 874482"/>
              <a:gd name="connsiteX468" fmla="*/ 2780256 w 5139298"/>
              <a:gd name="connsiteY468" fmla="*/ 822060 h 874482"/>
              <a:gd name="connsiteX469" fmla="*/ 2802919 w 5139298"/>
              <a:gd name="connsiteY469" fmla="*/ 822060 h 874482"/>
              <a:gd name="connsiteX470" fmla="*/ 2791793 w 5139298"/>
              <a:gd name="connsiteY470" fmla="*/ 822060 h 874482"/>
              <a:gd name="connsiteX471" fmla="*/ 2802919 w 5139298"/>
              <a:gd name="connsiteY471" fmla="*/ 822060 h 874482"/>
              <a:gd name="connsiteX472" fmla="*/ 2802919 w 5139298"/>
              <a:gd name="connsiteY472" fmla="*/ 822060 h 874482"/>
              <a:gd name="connsiteX473" fmla="*/ 4252958 w 5139298"/>
              <a:gd name="connsiteY473" fmla="*/ 822060 h 874482"/>
              <a:gd name="connsiteX474" fmla="*/ 4236064 w 5139298"/>
              <a:gd name="connsiteY474" fmla="*/ 822060 h 874482"/>
              <a:gd name="connsiteX475" fmla="*/ 4252958 w 5139298"/>
              <a:gd name="connsiteY475" fmla="*/ 822060 h 874482"/>
              <a:gd name="connsiteX476" fmla="*/ 4252958 w 5139298"/>
              <a:gd name="connsiteY476" fmla="*/ 822060 h 874482"/>
              <a:gd name="connsiteX477" fmla="*/ 2446487 w 5139298"/>
              <a:gd name="connsiteY477" fmla="*/ 827829 h 874482"/>
              <a:gd name="connsiteX478" fmla="*/ 2429592 w 5139298"/>
              <a:gd name="connsiteY478" fmla="*/ 827829 h 874482"/>
              <a:gd name="connsiteX479" fmla="*/ 2446487 w 5139298"/>
              <a:gd name="connsiteY479" fmla="*/ 827829 h 874482"/>
              <a:gd name="connsiteX480" fmla="*/ 2446487 w 5139298"/>
              <a:gd name="connsiteY480" fmla="*/ 827829 h 874482"/>
              <a:gd name="connsiteX481" fmla="*/ 2469150 w 5139298"/>
              <a:gd name="connsiteY481" fmla="*/ 827829 h 874482"/>
              <a:gd name="connsiteX482" fmla="*/ 2457612 w 5139298"/>
              <a:gd name="connsiteY482" fmla="*/ 827829 h 874482"/>
              <a:gd name="connsiteX483" fmla="*/ 2469150 w 5139298"/>
              <a:gd name="connsiteY483" fmla="*/ 827829 h 874482"/>
              <a:gd name="connsiteX484" fmla="*/ 2469150 w 5139298"/>
              <a:gd name="connsiteY484" fmla="*/ 827829 h 874482"/>
              <a:gd name="connsiteX485" fmla="*/ 2644688 w 5139298"/>
              <a:gd name="connsiteY485" fmla="*/ 827829 h 874482"/>
              <a:gd name="connsiteX486" fmla="*/ 2556919 w 5139298"/>
              <a:gd name="connsiteY486" fmla="*/ 822060 h 874482"/>
              <a:gd name="connsiteX487" fmla="*/ 2537140 w 5139298"/>
              <a:gd name="connsiteY487" fmla="*/ 827829 h 874482"/>
              <a:gd name="connsiteX488" fmla="*/ 2622024 w 5139298"/>
              <a:gd name="connsiteY488" fmla="*/ 827829 h 874482"/>
              <a:gd name="connsiteX489" fmla="*/ 2644688 w 5139298"/>
              <a:gd name="connsiteY489" fmla="*/ 827829 h 874482"/>
              <a:gd name="connsiteX490" fmla="*/ 2644688 w 5139298"/>
              <a:gd name="connsiteY490" fmla="*/ 827829 h 874482"/>
              <a:gd name="connsiteX491" fmla="*/ 2746467 w 5139298"/>
              <a:gd name="connsiteY491" fmla="*/ 827829 h 874482"/>
              <a:gd name="connsiteX492" fmla="*/ 2737813 w 5139298"/>
              <a:gd name="connsiteY492" fmla="*/ 816703 h 874482"/>
              <a:gd name="connsiteX493" fmla="*/ 2675592 w 5139298"/>
              <a:gd name="connsiteY493" fmla="*/ 827829 h 874482"/>
              <a:gd name="connsiteX494" fmla="*/ 2734929 w 5139298"/>
              <a:gd name="connsiteY494" fmla="*/ 827829 h 874482"/>
              <a:gd name="connsiteX495" fmla="*/ 2746467 w 5139298"/>
              <a:gd name="connsiteY495" fmla="*/ 827829 h 874482"/>
              <a:gd name="connsiteX496" fmla="*/ 2746467 w 5139298"/>
              <a:gd name="connsiteY496" fmla="*/ 827829 h 874482"/>
              <a:gd name="connsiteX497" fmla="*/ 2412286 w 5139298"/>
              <a:gd name="connsiteY497" fmla="*/ 833597 h 874482"/>
              <a:gd name="connsiteX498" fmla="*/ 2403633 w 5139298"/>
              <a:gd name="connsiteY498" fmla="*/ 822060 h 874482"/>
              <a:gd name="connsiteX499" fmla="*/ 2315864 w 5139298"/>
              <a:gd name="connsiteY499" fmla="*/ 824944 h 874482"/>
              <a:gd name="connsiteX500" fmla="*/ 2301854 w 5139298"/>
              <a:gd name="connsiteY500" fmla="*/ 827829 h 874482"/>
              <a:gd name="connsiteX501" fmla="*/ 2378497 w 5139298"/>
              <a:gd name="connsiteY501" fmla="*/ 833597 h 874482"/>
              <a:gd name="connsiteX502" fmla="*/ 2412286 w 5139298"/>
              <a:gd name="connsiteY502" fmla="*/ 833597 h 874482"/>
              <a:gd name="connsiteX503" fmla="*/ 2412286 w 5139298"/>
              <a:gd name="connsiteY503" fmla="*/ 833597 h 874482"/>
              <a:gd name="connsiteX504" fmla="*/ 3488175 w 5139298"/>
              <a:gd name="connsiteY504" fmla="*/ 833597 h 874482"/>
              <a:gd name="connsiteX505" fmla="*/ 3423069 w 5139298"/>
              <a:gd name="connsiteY505" fmla="*/ 833597 h 874482"/>
              <a:gd name="connsiteX506" fmla="*/ 3428838 w 5139298"/>
              <a:gd name="connsiteY506" fmla="*/ 835246 h 874482"/>
              <a:gd name="connsiteX507" fmla="*/ 3394637 w 5139298"/>
              <a:gd name="connsiteY507" fmla="*/ 833597 h 874482"/>
              <a:gd name="connsiteX508" fmla="*/ 3363320 w 5139298"/>
              <a:gd name="connsiteY508" fmla="*/ 844723 h 874482"/>
              <a:gd name="connsiteX509" fmla="*/ 3425541 w 5139298"/>
              <a:gd name="connsiteY509" fmla="*/ 850492 h 874482"/>
              <a:gd name="connsiteX510" fmla="*/ 3453974 w 5139298"/>
              <a:gd name="connsiteY510" fmla="*/ 850492 h 874482"/>
              <a:gd name="connsiteX511" fmla="*/ 3451089 w 5139298"/>
              <a:gd name="connsiteY511" fmla="*/ 839366 h 874482"/>
              <a:gd name="connsiteX512" fmla="*/ 3485290 w 5139298"/>
              <a:gd name="connsiteY512" fmla="*/ 833185 h 874482"/>
              <a:gd name="connsiteX513" fmla="*/ 3488175 w 5139298"/>
              <a:gd name="connsiteY513" fmla="*/ 833185 h 874482"/>
              <a:gd name="connsiteX514" fmla="*/ 3488175 w 5139298"/>
              <a:gd name="connsiteY514" fmla="*/ 833185 h 874482"/>
              <a:gd name="connsiteX515" fmla="*/ 3516607 w 5139298"/>
              <a:gd name="connsiteY515" fmla="*/ 833597 h 874482"/>
              <a:gd name="connsiteX516" fmla="*/ 3505069 w 5139298"/>
              <a:gd name="connsiteY516" fmla="*/ 833597 h 874482"/>
              <a:gd name="connsiteX517" fmla="*/ 3516607 w 5139298"/>
              <a:gd name="connsiteY517" fmla="*/ 833597 h 874482"/>
              <a:gd name="connsiteX518" fmla="*/ 3516607 w 5139298"/>
              <a:gd name="connsiteY518" fmla="*/ 833597 h 874482"/>
              <a:gd name="connsiteX519" fmla="*/ 4105440 w 5139298"/>
              <a:gd name="connsiteY519" fmla="*/ 833597 h 874482"/>
              <a:gd name="connsiteX520" fmla="*/ 4128104 w 5139298"/>
              <a:gd name="connsiteY520" fmla="*/ 822060 h 874482"/>
              <a:gd name="connsiteX521" fmla="*/ 4068767 w 5139298"/>
              <a:gd name="connsiteY521" fmla="*/ 822060 h 874482"/>
              <a:gd name="connsiteX522" fmla="*/ 4060526 w 5139298"/>
              <a:gd name="connsiteY522" fmla="*/ 830713 h 874482"/>
              <a:gd name="connsiteX523" fmla="*/ 4094315 w 5139298"/>
              <a:gd name="connsiteY523" fmla="*/ 830713 h 874482"/>
              <a:gd name="connsiteX524" fmla="*/ 4105852 w 5139298"/>
              <a:gd name="connsiteY524" fmla="*/ 833597 h 874482"/>
              <a:gd name="connsiteX525" fmla="*/ 4105852 w 5139298"/>
              <a:gd name="connsiteY525" fmla="*/ 833597 h 874482"/>
              <a:gd name="connsiteX526" fmla="*/ 2887803 w 5139298"/>
              <a:gd name="connsiteY526" fmla="*/ 839366 h 874482"/>
              <a:gd name="connsiteX527" fmla="*/ 2856487 w 5139298"/>
              <a:gd name="connsiteY527" fmla="*/ 828241 h 874482"/>
              <a:gd name="connsiteX528" fmla="*/ 2856487 w 5139298"/>
              <a:gd name="connsiteY528" fmla="*/ 839366 h 874482"/>
              <a:gd name="connsiteX529" fmla="*/ 2887803 w 5139298"/>
              <a:gd name="connsiteY529" fmla="*/ 839366 h 874482"/>
              <a:gd name="connsiteX530" fmla="*/ 2887803 w 5139298"/>
              <a:gd name="connsiteY530" fmla="*/ 839366 h 874482"/>
              <a:gd name="connsiteX531" fmla="*/ 2921592 w 5139298"/>
              <a:gd name="connsiteY531" fmla="*/ 839366 h 874482"/>
              <a:gd name="connsiteX532" fmla="*/ 2896044 w 5139298"/>
              <a:gd name="connsiteY532" fmla="*/ 839366 h 874482"/>
              <a:gd name="connsiteX533" fmla="*/ 2921592 w 5139298"/>
              <a:gd name="connsiteY533" fmla="*/ 839366 h 874482"/>
              <a:gd name="connsiteX534" fmla="*/ 2921592 w 5139298"/>
              <a:gd name="connsiteY534" fmla="*/ 839366 h 874482"/>
              <a:gd name="connsiteX535" fmla="*/ 3029140 w 5139298"/>
              <a:gd name="connsiteY535" fmla="*/ 839366 h 874482"/>
              <a:gd name="connsiteX536" fmla="*/ 3003592 w 5139298"/>
              <a:gd name="connsiteY536" fmla="*/ 839366 h 874482"/>
              <a:gd name="connsiteX537" fmla="*/ 3029140 w 5139298"/>
              <a:gd name="connsiteY537" fmla="*/ 839366 h 874482"/>
              <a:gd name="connsiteX538" fmla="*/ 3029140 w 5139298"/>
              <a:gd name="connsiteY538" fmla="*/ 839366 h 874482"/>
              <a:gd name="connsiteX539" fmla="*/ 3991712 w 5139298"/>
              <a:gd name="connsiteY539" fmla="*/ 839366 h 874482"/>
              <a:gd name="connsiteX540" fmla="*/ 4002837 w 5139298"/>
              <a:gd name="connsiteY540" fmla="*/ 828241 h 874482"/>
              <a:gd name="connsiteX541" fmla="*/ 3943501 w 5139298"/>
              <a:gd name="connsiteY541" fmla="*/ 834009 h 874482"/>
              <a:gd name="connsiteX542" fmla="*/ 3991712 w 5139298"/>
              <a:gd name="connsiteY542" fmla="*/ 839778 h 874482"/>
              <a:gd name="connsiteX543" fmla="*/ 3991712 w 5139298"/>
              <a:gd name="connsiteY543" fmla="*/ 839778 h 874482"/>
              <a:gd name="connsiteX544" fmla="*/ 1771533 w 5139298"/>
              <a:gd name="connsiteY544" fmla="*/ 845135 h 874482"/>
              <a:gd name="connsiteX545" fmla="*/ 1754638 w 5139298"/>
              <a:gd name="connsiteY545" fmla="*/ 828241 h 874482"/>
              <a:gd name="connsiteX546" fmla="*/ 1663985 w 5139298"/>
              <a:gd name="connsiteY546" fmla="*/ 828241 h 874482"/>
              <a:gd name="connsiteX547" fmla="*/ 1644206 w 5139298"/>
              <a:gd name="connsiteY547" fmla="*/ 839778 h 874482"/>
              <a:gd name="connsiteX548" fmla="*/ 1703543 w 5139298"/>
              <a:gd name="connsiteY548" fmla="*/ 834009 h 874482"/>
              <a:gd name="connsiteX549" fmla="*/ 1762879 w 5139298"/>
              <a:gd name="connsiteY549" fmla="*/ 839778 h 874482"/>
              <a:gd name="connsiteX550" fmla="*/ 1771533 w 5139298"/>
              <a:gd name="connsiteY550" fmla="*/ 845547 h 874482"/>
              <a:gd name="connsiteX551" fmla="*/ 1771533 w 5139298"/>
              <a:gd name="connsiteY551" fmla="*/ 845547 h 874482"/>
              <a:gd name="connsiteX552" fmla="*/ 1890618 w 5139298"/>
              <a:gd name="connsiteY552" fmla="*/ 850904 h 874482"/>
              <a:gd name="connsiteX553" fmla="*/ 1851060 w 5139298"/>
              <a:gd name="connsiteY553" fmla="*/ 848020 h 874482"/>
              <a:gd name="connsiteX554" fmla="*/ 1887733 w 5139298"/>
              <a:gd name="connsiteY554" fmla="*/ 850904 h 874482"/>
              <a:gd name="connsiteX555" fmla="*/ 1890618 w 5139298"/>
              <a:gd name="connsiteY555" fmla="*/ 850904 h 874482"/>
              <a:gd name="connsiteX556" fmla="*/ 1890618 w 5139298"/>
              <a:gd name="connsiteY556" fmla="*/ 850904 h 874482"/>
              <a:gd name="connsiteX557" fmla="*/ 1947070 w 5139298"/>
              <a:gd name="connsiteY557" fmla="*/ 850904 h 874482"/>
              <a:gd name="connsiteX558" fmla="*/ 1947070 w 5139298"/>
              <a:gd name="connsiteY558" fmla="*/ 839366 h 874482"/>
              <a:gd name="connsiteX559" fmla="*/ 1941301 w 5139298"/>
              <a:gd name="connsiteY559" fmla="*/ 833597 h 874482"/>
              <a:gd name="connsiteX560" fmla="*/ 1986628 w 5139298"/>
              <a:gd name="connsiteY560" fmla="*/ 839366 h 874482"/>
              <a:gd name="connsiteX561" fmla="*/ 2148155 w 5139298"/>
              <a:gd name="connsiteY561" fmla="*/ 833597 h 874482"/>
              <a:gd name="connsiteX562" fmla="*/ 2224799 w 5139298"/>
              <a:gd name="connsiteY562" fmla="*/ 833597 h 874482"/>
              <a:gd name="connsiteX563" fmla="*/ 2258588 w 5139298"/>
              <a:gd name="connsiteY563" fmla="*/ 822060 h 874482"/>
              <a:gd name="connsiteX564" fmla="*/ 2181944 w 5139298"/>
              <a:gd name="connsiteY564" fmla="*/ 822060 h 874482"/>
              <a:gd name="connsiteX565" fmla="*/ 1924407 w 5139298"/>
              <a:gd name="connsiteY565" fmla="*/ 822060 h 874482"/>
              <a:gd name="connsiteX566" fmla="*/ 1895975 w 5139298"/>
              <a:gd name="connsiteY566" fmla="*/ 836482 h 874482"/>
              <a:gd name="connsiteX567" fmla="*/ 1924407 w 5139298"/>
              <a:gd name="connsiteY567" fmla="*/ 839366 h 874482"/>
              <a:gd name="connsiteX568" fmla="*/ 1947070 w 5139298"/>
              <a:gd name="connsiteY568" fmla="*/ 850904 h 874482"/>
              <a:gd name="connsiteX569" fmla="*/ 1947070 w 5139298"/>
              <a:gd name="connsiteY569" fmla="*/ 850904 h 874482"/>
              <a:gd name="connsiteX570" fmla="*/ 2456788 w 5139298"/>
              <a:gd name="connsiteY570" fmla="*/ 850904 h 874482"/>
              <a:gd name="connsiteX571" fmla="*/ 2462557 w 5139298"/>
              <a:gd name="connsiteY571" fmla="*/ 839366 h 874482"/>
              <a:gd name="connsiteX572" fmla="*/ 2431241 w 5139298"/>
              <a:gd name="connsiteY572" fmla="*/ 845135 h 874482"/>
              <a:gd name="connsiteX573" fmla="*/ 2456788 w 5139298"/>
              <a:gd name="connsiteY573" fmla="*/ 850904 h 874482"/>
              <a:gd name="connsiteX574" fmla="*/ 2456788 w 5139298"/>
              <a:gd name="connsiteY574" fmla="*/ 850904 h 874482"/>
              <a:gd name="connsiteX575" fmla="*/ 2603894 w 5139298"/>
              <a:gd name="connsiteY575" fmla="*/ 850904 h 874482"/>
              <a:gd name="connsiteX576" fmla="*/ 2609663 w 5139298"/>
              <a:gd name="connsiteY576" fmla="*/ 839366 h 874482"/>
              <a:gd name="connsiteX577" fmla="*/ 2581230 w 5139298"/>
              <a:gd name="connsiteY577" fmla="*/ 845135 h 874482"/>
              <a:gd name="connsiteX578" fmla="*/ 2603894 w 5139298"/>
              <a:gd name="connsiteY578" fmla="*/ 850904 h 874482"/>
              <a:gd name="connsiteX579" fmla="*/ 2603894 w 5139298"/>
              <a:gd name="connsiteY579" fmla="*/ 850904 h 874482"/>
              <a:gd name="connsiteX580" fmla="*/ 2796326 w 5139298"/>
              <a:gd name="connsiteY580" fmla="*/ 850904 h 874482"/>
              <a:gd name="connsiteX581" fmla="*/ 2827642 w 5139298"/>
              <a:gd name="connsiteY581" fmla="*/ 834009 h 874482"/>
              <a:gd name="connsiteX582" fmla="*/ 2739873 w 5139298"/>
              <a:gd name="connsiteY582" fmla="*/ 834009 h 874482"/>
              <a:gd name="connsiteX583" fmla="*/ 2708557 w 5139298"/>
              <a:gd name="connsiteY583" fmla="*/ 845135 h 874482"/>
              <a:gd name="connsiteX584" fmla="*/ 2762537 w 5139298"/>
              <a:gd name="connsiteY584" fmla="*/ 848020 h 874482"/>
              <a:gd name="connsiteX585" fmla="*/ 2796326 w 5139298"/>
              <a:gd name="connsiteY585" fmla="*/ 850904 h 874482"/>
              <a:gd name="connsiteX586" fmla="*/ 2796326 w 5139298"/>
              <a:gd name="connsiteY586" fmla="*/ 850904 h 874482"/>
              <a:gd name="connsiteX587" fmla="*/ 191282 w 5139298"/>
              <a:gd name="connsiteY587" fmla="*/ 873567 h 874482"/>
              <a:gd name="connsiteX588" fmla="*/ 208177 w 5139298"/>
              <a:gd name="connsiteY588" fmla="*/ 862030 h 874482"/>
              <a:gd name="connsiteX589" fmla="*/ 191282 w 5139298"/>
              <a:gd name="connsiteY589" fmla="*/ 873567 h 874482"/>
              <a:gd name="connsiteX590" fmla="*/ 191282 w 5139298"/>
              <a:gd name="connsiteY590" fmla="*/ 873567 h 87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</a:cxnLst>
            <a:rect l="l" t="t" r="r" b="b"/>
            <a:pathLst>
              <a:path w="5139298" h="874482">
                <a:moveTo>
                  <a:pt x="261745" y="871507"/>
                </a:moveTo>
                <a:cubicBezTo>
                  <a:pt x="285644" y="871507"/>
                  <a:pt x="305423" y="859969"/>
                  <a:pt x="329735" y="859969"/>
                </a:cubicBezTo>
                <a:cubicBezTo>
                  <a:pt x="394428" y="859969"/>
                  <a:pt x="449232" y="849668"/>
                  <a:pt x="513925" y="843075"/>
                </a:cubicBezTo>
                <a:cubicBezTo>
                  <a:pt x="523815" y="842251"/>
                  <a:pt x="532468" y="842251"/>
                  <a:pt x="542357" y="843075"/>
                </a:cubicBezTo>
                <a:cubicBezTo>
                  <a:pt x="653614" y="854200"/>
                  <a:pt x="750448" y="837718"/>
                  <a:pt x="862528" y="843075"/>
                </a:cubicBezTo>
                <a:cubicBezTo>
                  <a:pt x="915272" y="845547"/>
                  <a:pt x="960186" y="859557"/>
                  <a:pt x="1012518" y="854612"/>
                </a:cubicBezTo>
                <a:cubicBezTo>
                  <a:pt x="1045071" y="851316"/>
                  <a:pt x="1073915" y="845547"/>
                  <a:pt x="1106056" y="851728"/>
                </a:cubicBezTo>
                <a:cubicBezTo>
                  <a:pt x="1157563" y="862030"/>
                  <a:pt x="1203714" y="849256"/>
                  <a:pt x="1256045" y="854612"/>
                </a:cubicBezTo>
                <a:cubicBezTo>
                  <a:pt x="1304669" y="859557"/>
                  <a:pt x="1346287" y="845959"/>
                  <a:pt x="1394910" y="843075"/>
                </a:cubicBezTo>
                <a:cubicBezTo>
                  <a:pt x="1417573" y="841839"/>
                  <a:pt x="1437352" y="842251"/>
                  <a:pt x="1460015" y="843075"/>
                </a:cubicBezTo>
                <a:cubicBezTo>
                  <a:pt x="1503694" y="845135"/>
                  <a:pt x="1541191" y="839366"/>
                  <a:pt x="1584457" y="837306"/>
                </a:cubicBezTo>
                <a:cubicBezTo>
                  <a:pt x="1598879" y="836482"/>
                  <a:pt x="1632256" y="838130"/>
                  <a:pt x="1624015" y="826180"/>
                </a:cubicBezTo>
                <a:cubicBezTo>
                  <a:pt x="1613714" y="810522"/>
                  <a:pt x="1588990" y="827004"/>
                  <a:pt x="1570035" y="826180"/>
                </a:cubicBezTo>
                <a:cubicBezTo>
                  <a:pt x="1342166" y="814643"/>
                  <a:pt x="1146437" y="814643"/>
                  <a:pt x="918568" y="803517"/>
                </a:cubicBezTo>
                <a:cubicBezTo>
                  <a:pt x="800719" y="797748"/>
                  <a:pt x="698940" y="809698"/>
                  <a:pt x="581503" y="797748"/>
                </a:cubicBezTo>
                <a:cubicBezTo>
                  <a:pt x="539885" y="793628"/>
                  <a:pt x="504036" y="807638"/>
                  <a:pt x="462418" y="803517"/>
                </a:cubicBezTo>
                <a:cubicBezTo>
                  <a:pt x="369704" y="794452"/>
                  <a:pt x="289353" y="815055"/>
                  <a:pt x="196227" y="815055"/>
                </a:cubicBezTo>
                <a:cubicBezTo>
                  <a:pt x="169855" y="815055"/>
                  <a:pt x="100629" y="817527"/>
                  <a:pt x="122468" y="831949"/>
                </a:cubicBezTo>
                <a:cubicBezTo>
                  <a:pt x="129061" y="836482"/>
                  <a:pt x="137302" y="835658"/>
                  <a:pt x="145132" y="837718"/>
                </a:cubicBezTo>
                <a:cubicBezTo>
                  <a:pt x="207353" y="851316"/>
                  <a:pt x="262981" y="819999"/>
                  <a:pt x="326438" y="826592"/>
                </a:cubicBezTo>
                <a:cubicBezTo>
                  <a:pt x="374649" y="831537"/>
                  <a:pt x="504036" y="791567"/>
                  <a:pt x="465302" y="820824"/>
                </a:cubicBezTo>
                <a:cubicBezTo>
                  <a:pt x="448408" y="833597"/>
                  <a:pt x="426981" y="829889"/>
                  <a:pt x="405966" y="832361"/>
                </a:cubicBezTo>
                <a:cubicBezTo>
                  <a:pt x="355282" y="837306"/>
                  <a:pt x="312016" y="841839"/>
                  <a:pt x="261745" y="849256"/>
                </a:cubicBezTo>
                <a:cubicBezTo>
                  <a:pt x="249795" y="850904"/>
                  <a:pt x="227132" y="864502"/>
                  <a:pt x="236197" y="871919"/>
                </a:cubicBezTo>
                <a:cubicBezTo>
                  <a:pt x="242790" y="877688"/>
                  <a:pt x="252679" y="871919"/>
                  <a:pt x="261745" y="871919"/>
                </a:cubicBezTo>
                <a:lnTo>
                  <a:pt x="261745" y="871919"/>
                </a:lnTo>
                <a:close/>
                <a:moveTo>
                  <a:pt x="3914657" y="28020"/>
                </a:moveTo>
                <a:cubicBezTo>
                  <a:pt x="3918777" y="23899"/>
                  <a:pt x="3892818" y="24724"/>
                  <a:pt x="3897762" y="28020"/>
                </a:cubicBezTo>
                <a:cubicBezTo>
                  <a:pt x="3902707" y="31317"/>
                  <a:pt x="3910536" y="32141"/>
                  <a:pt x="3914657" y="28020"/>
                </a:cubicBezTo>
                <a:lnTo>
                  <a:pt x="3914657" y="28020"/>
                </a:lnTo>
                <a:close/>
                <a:moveTo>
                  <a:pt x="3937320" y="28020"/>
                </a:moveTo>
                <a:cubicBezTo>
                  <a:pt x="3941441" y="23899"/>
                  <a:pt x="3915893" y="21015"/>
                  <a:pt x="3920425" y="25136"/>
                </a:cubicBezTo>
                <a:cubicBezTo>
                  <a:pt x="3924958" y="29256"/>
                  <a:pt x="3933199" y="32141"/>
                  <a:pt x="3937320" y="28020"/>
                </a:cubicBezTo>
                <a:lnTo>
                  <a:pt x="3937320" y="28020"/>
                </a:lnTo>
                <a:close/>
                <a:moveTo>
                  <a:pt x="2181944" y="645286"/>
                </a:moveTo>
                <a:cubicBezTo>
                  <a:pt x="2195130" y="632100"/>
                  <a:pt x="2110246" y="639517"/>
                  <a:pt x="2128377" y="645286"/>
                </a:cubicBezTo>
                <a:cubicBezTo>
                  <a:pt x="2145271" y="651055"/>
                  <a:pt x="2163402" y="653527"/>
                  <a:pt x="2179472" y="645286"/>
                </a:cubicBezTo>
                <a:cubicBezTo>
                  <a:pt x="2180296" y="645286"/>
                  <a:pt x="2181532" y="646110"/>
                  <a:pt x="2182356" y="645286"/>
                </a:cubicBezTo>
                <a:lnTo>
                  <a:pt x="2182356" y="645286"/>
                </a:lnTo>
                <a:close/>
                <a:moveTo>
                  <a:pt x="1961080" y="651055"/>
                </a:moveTo>
                <a:cubicBezTo>
                  <a:pt x="1984156" y="627979"/>
                  <a:pt x="1900507" y="644050"/>
                  <a:pt x="1867542" y="645286"/>
                </a:cubicBezTo>
                <a:cubicBezTo>
                  <a:pt x="1858477" y="645286"/>
                  <a:pt x="1833754" y="646934"/>
                  <a:pt x="1841995" y="651055"/>
                </a:cubicBezTo>
                <a:cubicBezTo>
                  <a:pt x="1870427" y="665065"/>
                  <a:pt x="1900919" y="651055"/>
                  <a:pt x="1932648" y="651055"/>
                </a:cubicBezTo>
                <a:cubicBezTo>
                  <a:pt x="1942537" y="651055"/>
                  <a:pt x="1954075" y="658060"/>
                  <a:pt x="1961080" y="651055"/>
                </a:cubicBezTo>
                <a:lnTo>
                  <a:pt x="1961080" y="651055"/>
                </a:lnTo>
                <a:close/>
                <a:moveTo>
                  <a:pt x="2017532" y="651055"/>
                </a:moveTo>
                <a:cubicBezTo>
                  <a:pt x="2025774" y="638693"/>
                  <a:pt x="1961080" y="646522"/>
                  <a:pt x="1975090" y="651055"/>
                </a:cubicBezTo>
                <a:cubicBezTo>
                  <a:pt x="1989100" y="655587"/>
                  <a:pt x="2009291" y="663417"/>
                  <a:pt x="2017532" y="651055"/>
                </a:cubicBezTo>
                <a:lnTo>
                  <a:pt x="2017532" y="651055"/>
                </a:lnTo>
                <a:close/>
                <a:moveTo>
                  <a:pt x="2045965" y="651055"/>
                </a:moveTo>
                <a:cubicBezTo>
                  <a:pt x="2049673" y="648995"/>
                  <a:pt x="2046789" y="637869"/>
                  <a:pt x="2043080" y="639929"/>
                </a:cubicBezTo>
                <a:cubicBezTo>
                  <a:pt x="2039372" y="641577"/>
                  <a:pt x="2038959" y="651055"/>
                  <a:pt x="2043080" y="651055"/>
                </a:cubicBezTo>
                <a:cubicBezTo>
                  <a:pt x="2043904" y="651055"/>
                  <a:pt x="2045140" y="651055"/>
                  <a:pt x="2045965" y="651055"/>
                </a:cubicBezTo>
                <a:lnTo>
                  <a:pt x="2045965" y="651055"/>
                </a:lnTo>
                <a:close/>
                <a:moveTo>
                  <a:pt x="2108186" y="651055"/>
                </a:moveTo>
                <a:cubicBezTo>
                  <a:pt x="2113130" y="649407"/>
                  <a:pt x="2104477" y="641165"/>
                  <a:pt x="2099532" y="639929"/>
                </a:cubicBezTo>
                <a:cubicBezTo>
                  <a:pt x="2090879" y="637045"/>
                  <a:pt x="2065743" y="644050"/>
                  <a:pt x="2073985" y="648582"/>
                </a:cubicBezTo>
                <a:cubicBezTo>
                  <a:pt x="2082638" y="653115"/>
                  <a:pt x="2092527" y="650643"/>
                  <a:pt x="2102417" y="648582"/>
                </a:cubicBezTo>
                <a:cubicBezTo>
                  <a:pt x="2104477" y="648582"/>
                  <a:pt x="2106125" y="652291"/>
                  <a:pt x="2108186" y="651467"/>
                </a:cubicBezTo>
                <a:lnTo>
                  <a:pt x="2108186" y="651467"/>
                </a:lnTo>
                <a:close/>
                <a:moveTo>
                  <a:pt x="2244165" y="651055"/>
                </a:moveTo>
                <a:cubicBezTo>
                  <a:pt x="2248698" y="649407"/>
                  <a:pt x="2240457" y="641165"/>
                  <a:pt x="2235512" y="639929"/>
                </a:cubicBezTo>
                <a:cubicBezTo>
                  <a:pt x="2222326" y="635397"/>
                  <a:pt x="2182769" y="641165"/>
                  <a:pt x="2195954" y="645698"/>
                </a:cubicBezTo>
                <a:cubicBezTo>
                  <a:pt x="2210376" y="650643"/>
                  <a:pt x="2223562" y="654351"/>
                  <a:pt x="2238397" y="651467"/>
                </a:cubicBezTo>
                <a:cubicBezTo>
                  <a:pt x="2240457" y="651467"/>
                  <a:pt x="2242105" y="652291"/>
                  <a:pt x="2244165" y="651467"/>
                </a:cubicBezTo>
                <a:lnTo>
                  <a:pt x="2244165" y="651467"/>
                </a:lnTo>
                <a:close/>
                <a:moveTo>
                  <a:pt x="2413934" y="651055"/>
                </a:moveTo>
                <a:cubicBezTo>
                  <a:pt x="2418467" y="646522"/>
                  <a:pt x="2397040" y="639105"/>
                  <a:pt x="2397040" y="645286"/>
                </a:cubicBezTo>
                <a:cubicBezTo>
                  <a:pt x="2397040" y="651467"/>
                  <a:pt x="2409402" y="655175"/>
                  <a:pt x="2413934" y="651055"/>
                </a:cubicBezTo>
                <a:lnTo>
                  <a:pt x="2413934" y="651055"/>
                </a:lnTo>
                <a:close/>
                <a:moveTo>
                  <a:pt x="1547372" y="656824"/>
                </a:moveTo>
                <a:cubicBezTo>
                  <a:pt x="1581161" y="656824"/>
                  <a:pt x="1676347" y="653939"/>
                  <a:pt x="1643794" y="645698"/>
                </a:cubicBezTo>
                <a:cubicBezTo>
                  <a:pt x="1583221" y="630452"/>
                  <a:pt x="1528005" y="645698"/>
                  <a:pt x="1465372" y="645698"/>
                </a:cubicBezTo>
                <a:cubicBezTo>
                  <a:pt x="1431583" y="645698"/>
                  <a:pt x="1399030" y="630452"/>
                  <a:pt x="1368950" y="645698"/>
                </a:cubicBezTo>
                <a:cubicBezTo>
                  <a:pt x="1365241" y="647346"/>
                  <a:pt x="1365241" y="655175"/>
                  <a:pt x="1368950" y="656824"/>
                </a:cubicBezTo>
                <a:cubicBezTo>
                  <a:pt x="1404387" y="674542"/>
                  <a:pt x="1442709" y="651055"/>
                  <a:pt x="1482266" y="651055"/>
                </a:cubicBezTo>
                <a:cubicBezTo>
                  <a:pt x="1505342" y="651055"/>
                  <a:pt x="1524709" y="656824"/>
                  <a:pt x="1547372" y="656824"/>
                </a:cubicBezTo>
                <a:lnTo>
                  <a:pt x="1547372" y="656824"/>
                </a:lnTo>
                <a:close/>
                <a:moveTo>
                  <a:pt x="1762467" y="656824"/>
                </a:moveTo>
                <a:cubicBezTo>
                  <a:pt x="1779774" y="655175"/>
                  <a:pt x="1827161" y="651055"/>
                  <a:pt x="1810678" y="645698"/>
                </a:cubicBezTo>
                <a:cubicBezTo>
                  <a:pt x="1776065" y="634160"/>
                  <a:pt x="1741864" y="639517"/>
                  <a:pt x="1706015" y="645698"/>
                </a:cubicBezTo>
                <a:cubicBezTo>
                  <a:pt x="1701482" y="646522"/>
                  <a:pt x="1691593" y="648170"/>
                  <a:pt x="1694889" y="651467"/>
                </a:cubicBezTo>
                <a:cubicBezTo>
                  <a:pt x="1708075" y="664653"/>
                  <a:pt x="1729914" y="653115"/>
                  <a:pt x="1748457" y="651467"/>
                </a:cubicBezTo>
                <a:cubicBezTo>
                  <a:pt x="1753814" y="651055"/>
                  <a:pt x="1757110" y="657648"/>
                  <a:pt x="1762467" y="657236"/>
                </a:cubicBezTo>
                <a:lnTo>
                  <a:pt x="1762467" y="657236"/>
                </a:lnTo>
                <a:close/>
                <a:moveTo>
                  <a:pt x="4582606" y="656824"/>
                </a:moveTo>
                <a:cubicBezTo>
                  <a:pt x="4585903" y="651879"/>
                  <a:pt x="4562827" y="648582"/>
                  <a:pt x="4565712" y="653939"/>
                </a:cubicBezTo>
                <a:cubicBezTo>
                  <a:pt x="4568184" y="659296"/>
                  <a:pt x="4579309" y="661768"/>
                  <a:pt x="4582606" y="656824"/>
                </a:cubicBezTo>
                <a:lnTo>
                  <a:pt x="4582606" y="656824"/>
                </a:lnTo>
                <a:close/>
                <a:moveTo>
                  <a:pt x="4486184" y="662593"/>
                </a:moveTo>
                <a:cubicBezTo>
                  <a:pt x="4489480" y="657648"/>
                  <a:pt x="4466405" y="654351"/>
                  <a:pt x="4469289" y="659708"/>
                </a:cubicBezTo>
                <a:cubicBezTo>
                  <a:pt x="4472174" y="665065"/>
                  <a:pt x="4482888" y="667537"/>
                  <a:pt x="4486184" y="662593"/>
                </a:cubicBezTo>
                <a:lnTo>
                  <a:pt x="4486184" y="662593"/>
                </a:lnTo>
                <a:close/>
                <a:moveTo>
                  <a:pt x="4412425" y="673718"/>
                </a:moveTo>
                <a:cubicBezTo>
                  <a:pt x="4421903" y="659708"/>
                  <a:pt x="4352265" y="656000"/>
                  <a:pt x="4364214" y="667949"/>
                </a:cubicBezTo>
                <a:cubicBezTo>
                  <a:pt x="4372043" y="675778"/>
                  <a:pt x="4384405" y="672482"/>
                  <a:pt x="4395531" y="670834"/>
                </a:cubicBezTo>
                <a:cubicBezTo>
                  <a:pt x="4401300" y="670010"/>
                  <a:pt x="4409129" y="678663"/>
                  <a:pt x="4412425" y="673718"/>
                </a:cubicBezTo>
                <a:lnTo>
                  <a:pt x="4412425" y="673718"/>
                </a:lnTo>
                <a:close/>
                <a:moveTo>
                  <a:pt x="4423963" y="673718"/>
                </a:moveTo>
                <a:cubicBezTo>
                  <a:pt x="4429732" y="675366"/>
                  <a:pt x="4432204" y="659296"/>
                  <a:pt x="4426847" y="656824"/>
                </a:cubicBezTo>
                <a:cubicBezTo>
                  <a:pt x="4421903" y="654351"/>
                  <a:pt x="4414485" y="667125"/>
                  <a:pt x="4418194" y="670834"/>
                </a:cubicBezTo>
                <a:cubicBezTo>
                  <a:pt x="4419842" y="672482"/>
                  <a:pt x="4421903" y="673306"/>
                  <a:pt x="4423963" y="673718"/>
                </a:cubicBezTo>
                <a:lnTo>
                  <a:pt x="4423963" y="673718"/>
                </a:lnTo>
                <a:close/>
                <a:moveTo>
                  <a:pt x="4372868" y="679487"/>
                </a:moveTo>
                <a:cubicBezTo>
                  <a:pt x="4382757" y="669598"/>
                  <a:pt x="4320948" y="673306"/>
                  <a:pt x="4333310" y="679487"/>
                </a:cubicBezTo>
                <a:cubicBezTo>
                  <a:pt x="4345671" y="685668"/>
                  <a:pt x="4362978" y="689376"/>
                  <a:pt x="4372868" y="679487"/>
                </a:cubicBezTo>
                <a:lnTo>
                  <a:pt x="4372868" y="679487"/>
                </a:lnTo>
                <a:close/>
                <a:moveTo>
                  <a:pt x="4259551" y="685256"/>
                </a:moveTo>
                <a:cubicBezTo>
                  <a:pt x="4265320" y="679487"/>
                  <a:pt x="4229883" y="681547"/>
                  <a:pt x="4236888" y="685256"/>
                </a:cubicBezTo>
                <a:cubicBezTo>
                  <a:pt x="4243893" y="688964"/>
                  <a:pt x="4253782" y="690613"/>
                  <a:pt x="4259551" y="685256"/>
                </a:cubicBezTo>
                <a:lnTo>
                  <a:pt x="4259551" y="685256"/>
                </a:lnTo>
                <a:close/>
                <a:moveTo>
                  <a:pt x="4310646" y="685256"/>
                </a:moveTo>
                <a:cubicBezTo>
                  <a:pt x="4317651" y="681135"/>
                  <a:pt x="4318476" y="662593"/>
                  <a:pt x="4310646" y="662593"/>
                </a:cubicBezTo>
                <a:cubicBezTo>
                  <a:pt x="4305290" y="662593"/>
                  <a:pt x="4304878" y="672894"/>
                  <a:pt x="4299521" y="673718"/>
                </a:cubicBezTo>
                <a:cubicBezTo>
                  <a:pt x="4290867" y="675366"/>
                  <a:pt x="4276858" y="665065"/>
                  <a:pt x="4273973" y="673718"/>
                </a:cubicBezTo>
                <a:cubicBezTo>
                  <a:pt x="4269853" y="686492"/>
                  <a:pt x="4299109" y="691849"/>
                  <a:pt x="4310646" y="685256"/>
                </a:cubicBezTo>
                <a:lnTo>
                  <a:pt x="4310646" y="685256"/>
                </a:lnTo>
                <a:close/>
                <a:moveTo>
                  <a:pt x="1111000" y="691025"/>
                </a:moveTo>
                <a:cubicBezTo>
                  <a:pt x="1113885" y="688140"/>
                  <a:pt x="1099463" y="691025"/>
                  <a:pt x="1099463" y="691025"/>
                </a:cubicBezTo>
                <a:cubicBezTo>
                  <a:pt x="1099463" y="691025"/>
                  <a:pt x="1108116" y="693909"/>
                  <a:pt x="1111000" y="691025"/>
                </a:cubicBezTo>
                <a:lnTo>
                  <a:pt x="1111000" y="691025"/>
                </a:lnTo>
                <a:close/>
                <a:moveTo>
                  <a:pt x="2107774" y="696793"/>
                </a:moveTo>
                <a:cubicBezTo>
                  <a:pt x="2110658" y="693909"/>
                  <a:pt x="2096236" y="696793"/>
                  <a:pt x="2096236" y="696793"/>
                </a:cubicBezTo>
                <a:cubicBezTo>
                  <a:pt x="2096236" y="696793"/>
                  <a:pt x="2104889" y="699678"/>
                  <a:pt x="2107774" y="696793"/>
                </a:cubicBezTo>
                <a:lnTo>
                  <a:pt x="2107774" y="696793"/>
                </a:lnTo>
                <a:close/>
                <a:moveTo>
                  <a:pt x="2753472" y="696793"/>
                </a:moveTo>
                <a:cubicBezTo>
                  <a:pt x="2756768" y="691849"/>
                  <a:pt x="2736577" y="688140"/>
                  <a:pt x="2736577" y="693909"/>
                </a:cubicBezTo>
                <a:cubicBezTo>
                  <a:pt x="2736577" y="699678"/>
                  <a:pt x="2750175" y="701738"/>
                  <a:pt x="2753472" y="696793"/>
                </a:cubicBezTo>
                <a:lnTo>
                  <a:pt x="2753472" y="696793"/>
                </a:lnTo>
                <a:close/>
                <a:moveTo>
                  <a:pt x="3172536" y="696793"/>
                </a:moveTo>
                <a:cubicBezTo>
                  <a:pt x="3177481" y="694321"/>
                  <a:pt x="3156054" y="686492"/>
                  <a:pt x="3158527" y="691025"/>
                </a:cubicBezTo>
                <a:cubicBezTo>
                  <a:pt x="3160999" y="695969"/>
                  <a:pt x="3168004" y="699266"/>
                  <a:pt x="3172536" y="696793"/>
                </a:cubicBezTo>
                <a:lnTo>
                  <a:pt x="3172536" y="696793"/>
                </a:lnTo>
                <a:close/>
                <a:moveTo>
                  <a:pt x="3280084" y="696793"/>
                </a:moveTo>
                <a:cubicBezTo>
                  <a:pt x="3293270" y="683608"/>
                  <a:pt x="3209622" y="688552"/>
                  <a:pt x="3226517" y="696793"/>
                </a:cubicBezTo>
                <a:cubicBezTo>
                  <a:pt x="3242587" y="704623"/>
                  <a:pt x="3261542" y="704623"/>
                  <a:pt x="3277612" y="696793"/>
                </a:cubicBezTo>
                <a:cubicBezTo>
                  <a:pt x="3278436" y="696381"/>
                  <a:pt x="3279672" y="697618"/>
                  <a:pt x="3280496" y="696793"/>
                </a:cubicBezTo>
                <a:lnTo>
                  <a:pt x="3280496" y="696793"/>
                </a:lnTo>
                <a:close/>
                <a:moveTo>
                  <a:pt x="4055993" y="696793"/>
                </a:moveTo>
                <a:cubicBezTo>
                  <a:pt x="4063410" y="689376"/>
                  <a:pt x="4037862" y="688140"/>
                  <a:pt x="4027561" y="685256"/>
                </a:cubicBezTo>
                <a:cubicBezTo>
                  <a:pt x="4013963" y="681959"/>
                  <a:pt x="3980174" y="681959"/>
                  <a:pt x="3988003" y="693909"/>
                </a:cubicBezTo>
                <a:cubicBezTo>
                  <a:pt x="3992948" y="701326"/>
                  <a:pt x="4004486" y="695145"/>
                  <a:pt x="4013551" y="696793"/>
                </a:cubicBezTo>
                <a:cubicBezTo>
                  <a:pt x="4028385" y="699266"/>
                  <a:pt x="4045692" y="707507"/>
                  <a:pt x="4055993" y="696793"/>
                </a:cubicBezTo>
                <a:lnTo>
                  <a:pt x="4055993" y="696793"/>
                </a:lnTo>
                <a:close/>
                <a:moveTo>
                  <a:pt x="4107089" y="696793"/>
                </a:moveTo>
                <a:cubicBezTo>
                  <a:pt x="4112446" y="694733"/>
                  <a:pt x="4112857" y="686492"/>
                  <a:pt x="4118214" y="685256"/>
                </a:cubicBezTo>
                <a:cubicBezTo>
                  <a:pt x="4146646" y="680311"/>
                  <a:pt x="4218345" y="707507"/>
                  <a:pt x="4200214" y="685256"/>
                </a:cubicBezTo>
                <a:cubicBezTo>
                  <a:pt x="4195682" y="679487"/>
                  <a:pt x="4187440" y="680311"/>
                  <a:pt x="4180435" y="679487"/>
                </a:cubicBezTo>
                <a:cubicBezTo>
                  <a:pt x="4173430" y="678663"/>
                  <a:pt x="4167661" y="679899"/>
                  <a:pt x="4160657" y="679487"/>
                </a:cubicBezTo>
                <a:cubicBezTo>
                  <a:pt x="4137581" y="677839"/>
                  <a:pt x="4086898" y="672070"/>
                  <a:pt x="4095551" y="693497"/>
                </a:cubicBezTo>
                <a:cubicBezTo>
                  <a:pt x="4097199" y="697206"/>
                  <a:pt x="4102968" y="697618"/>
                  <a:pt x="4107089" y="696381"/>
                </a:cubicBezTo>
                <a:lnTo>
                  <a:pt x="4107089" y="696381"/>
                </a:lnTo>
                <a:close/>
                <a:moveTo>
                  <a:pt x="1603824" y="702562"/>
                </a:moveTo>
                <a:cubicBezTo>
                  <a:pt x="1613714" y="692673"/>
                  <a:pt x="1551905" y="696381"/>
                  <a:pt x="1564266" y="702562"/>
                </a:cubicBezTo>
                <a:cubicBezTo>
                  <a:pt x="1576628" y="708743"/>
                  <a:pt x="1593935" y="712452"/>
                  <a:pt x="1603824" y="702562"/>
                </a:cubicBezTo>
                <a:lnTo>
                  <a:pt x="1603824" y="702562"/>
                </a:lnTo>
                <a:close/>
                <a:moveTo>
                  <a:pt x="1728266" y="702562"/>
                </a:moveTo>
                <a:cubicBezTo>
                  <a:pt x="1735271" y="695557"/>
                  <a:pt x="1691181" y="698030"/>
                  <a:pt x="1699834" y="702562"/>
                </a:cubicBezTo>
                <a:cubicBezTo>
                  <a:pt x="1708487" y="707095"/>
                  <a:pt x="1721261" y="709567"/>
                  <a:pt x="1728266" y="702562"/>
                </a:cubicBezTo>
                <a:lnTo>
                  <a:pt x="1728266" y="702562"/>
                </a:lnTo>
                <a:close/>
                <a:moveTo>
                  <a:pt x="2017120" y="702562"/>
                </a:moveTo>
                <a:cubicBezTo>
                  <a:pt x="2020829" y="698854"/>
                  <a:pt x="2005995" y="692673"/>
                  <a:pt x="2003110" y="696793"/>
                </a:cubicBezTo>
                <a:cubicBezTo>
                  <a:pt x="2000226" y="701326"/>
                  <a:pt x="2013412" y="706271"/>
                  <a:pt x="2017120" y="702562"/>
                </a:cubicBezTo>
                <a:lnTo>
                  <a:pt x="2017120" y="702562"/>
                </a:lnTo>
                <a:close/>
                <a:moveTo>
                  <a:pt x="2396628" y="702562"/>
                </a:moveTo>
                <a:cubicBezTo>
                  <a:pt x="2403221" y="692673"/>
                  <a:pt x="2354185" y="694321"/>
                  <a:pt x="2362839" y="702562"/>
                </a:cubicBezTo>
                <a:cubicBezTo>
                  <a:pt x="2370668" y="710391"/>
                  <a:pt x="2385090" y="709155"/>
                  <a:pt x="2394155" y="702562"/>
                </a:cubicBezTo>
                <a:cubicBezTo>
                  <a:pt x="2394979" y="702150"/>
                  <a:pt x="2396216" y="703386"/>
                  <a:pt x="2397040" y="702562"/>
                </a:cubicBezTo>
                <a:lnTo>
                  <a:pt x="2397040" y="702562"/>
                </a:lnTo>
                <a:close/>
                <a:moveTo>
                  <a:pt x="3449853" y="702562"/>
                </a:moveTo>
                <a:cubicBezTo>
                  <a:pt x="3453974" y="698442"/>
                  <a:pt x="3428014" y="699266"/>
                  <a:pt x="3432958" y="702562"/>
                </a:cubicBezTo>
                <a:cubicBezTo>
                  <a:pt x="3437903" y="705859"/>
                  <a:pt x="3445732" y="706683"/>
                  <a:pt x="3449853" y="702562"/>
                </a:cubicBezTo>
                <a:lnTo>
                  <a:pt x="3449853" y="702562"/>
                </a:lnTo>
                <a:close/>
                <a:moveTo>
                  <a:pt x="1348759" y="708331"/>
                </a:moveTo>
                <a:cubicBezTo>
                  <a:pt x="1353292" y="703799"/>
                  <a:pt x="1331864" y="696381"/>
                  <a:pt x="1331864" y="702562"/>
                </a:cubicBezTo>
                <a:cubicBezTo>
                  <a:pt x="1331864" y="708743"/>
                  <a:pt x="1344226" y="712864"/>
                  <a:pt x="1348759" y="708331"/>
                </a:cubicBezTo>
                <a:lnTo>
                  <a:pt x="1348759" y="708331"/>
                </a:lnTo>
                <a:close/>
                <a:moveTo>
                  <a:pt x="2776135" y="708331"/>
                </a:moveTo>
                <a:cubicBezTo>
                  <a:pt x="2789321" y="695145"/>
                  <a:pt x="2704436" y="702562"/>
                  <a:pt x="2722567" y="708331"/>
                </a:cubicBezTo>
                <a:cubicBezTo>
                  <a:pt x="2739462" y="714100"/>
                  <a:pt x="2757592" y="716160"/>
                  <a:pt x="2773662" y="708331"/>
                </a:cubicBezTo>
                <a:cubicBezTo>
                  <a:pt x="2774487" y="707919"/>
                  <a:pt x="2775723" y="709155"/>
                  <a:pt x="2776547" y="708331"/>
                </a:cubicBezTo>
                <a:lnTo>
                  <a:pt x="2776547" y="708331"/>
                </a:lnTo>
                <a:close/>
                <a:moveTo>
                  <a:pt x="2968567" y="708331"/>
                </a:moveTo>
                <a:cubicBezTo>
                  <a:pt x="2972275" y="704623"/>
                  <a:pt x="2962386" y="701326"/>
                  <a:pt x="2959914" y="696793"/>
                </a:cubicBezTo>
                <a:cubicBezTo>
                  <a:pt x="2958265" y="693085"/>
                  <a:pt x="2965683" y="688140"/>
                  <a:pt x="2962798" y="685256"/>
                </a:cubicBezTo>
                <a:cubicBezTo>
                  <a:pt x="2951260" y="673718"/>
                  <a:pt x="2933542" y="690613"/>
                  <a:pt x="2917472" y="693909"/>
                </a:cubicBezTo>
                <a:cubicBezTo>
                  <a:pt x="2912939" y="694733"/>
                  <a:pt x="2910466" y="699678"/>
                  <a:pt x="2906346" y="699678"/>
                </a:cubicBezTo>
                <a:cubicBezTo>
                  <a:pt x="2888627" y="699678"/>
                  <a:pt x="2874617" y="679899"/>
                  <a:pt x="2858135" y="685668"/>
                </a:cubicBezTo>
                <a:cubicBezTo>
                  <a:pt x="2844537" y="690201"/>
                  <a:pt x="2833823" y="695557"/>
                  <a:pt x="2821462" y="702562"/>
                </a:cubicBezTo>
                <a:cubicBezTo>
                  <a:pt x="2816105" y="705859"/>
                  <a:pt x="2798798" y="705447"/>
                  <a:pt x="2804567" y="708331"/>
                </a:cubicBezTo>
                <a:cubicBezTo>
                  <a:pt x="2829291" y="720693"/>
                  <a:pt x="2856074" y="708331"/>
                  <a:pt x="2884094" y="708331"/>
                </a:cubicBezTo>
                <a:cubicBezTo>
                  <a:pt x="2912115" y="708331"/>
                  <a:pt x="2938486" y="720693"/>
                  <a:pt x="2963210" y="708331"/>
                </a:cubicBezTo>
                <a:cubicBezTo>
                  <a:pt x="2964858" y="707507"/>
                  <a:pt x="2967331" y="709567"/>
                  <a:pt x="2968979" y="708331"/>
                </a:cubicBezTo>
                <a:lnTo>
                  <a:pt x="2968979" y="708331"/>
                </a:lnTo>
                <a:close/>
                <a:moveTo>
                  <a:pt x="3546275" y="708331"/>
                </a:moveTo>
                <a:cubicBezTo>
                  <a:pt x="3551220" y="700502"/>
                  <a:pt x="3516607" y="694321"/>
                  <a:pt x="3520727" y="702562"/>
                </a:cubicBezTo>
                <a:cubicBezTo>
                  <a:pt x="3524848" y="710804"/>
                  <a:pt x="3541330" y="715748"/>
                  <a:pt x="3546275" y="708331"/>
                </a:cubicBezTo>
                <a:lnTo>
                  <a:pt x="3546275" y="708331"/>
                </a:lnTo>
                <a:close/>
                <a:moveTo>
                  <a:pt x="3778265" y="708331"/>
                </a:moveTo>
                <a:cubicBezTo>
                  <a:pt x="3784034" y="706271"/>
                  <a:pt x="3786918" y="691437"/>
                  <a:pt x="3781149" y="691437"/>
                </a:cubicBezTo>
                <a:cubicBezTo>
                  <a:pt x="3774144" y="691437"/>
                  <a:pt x="3762606" y="708331"/>
                  <a:pt x="3769612" y="708331"/>
                </a:cubicBezTo>
                <a:cubicBezTo>
                  <a:pt x="3772496" y="708331"/>
                  <a:pt x="3775380" y="709567"/>
                  <a:pt x="3778265" y="708331"/>
                </a:cubicBezTo>
                <a:lnTo>
                  <a:pt x="3778265" y="708331"/>
                </a:lnTo>
                <a:close/>
                <a:moveTo>
                  <a:pt x="3863149" y="708331"/>
                </a:moveTo>
                <a:cubicBezTo>
                  <a:pt x="3869742" y="707507"/>
                  <a:pt x="3873451" y="700502"/>
                  <a:pt x="3880044" y="699678"/>
                </a:cubicBezTo>
                <a:cubicBezTo>
                  <a:pt x="3901883" y="697618"/>
                  <a:pt x="3942265" y="718633"/>
                  <a:pt x="3942265" y="696793"/>
                </a:cubicBezTo>
                <a:cubicBezTo>
                  <a:pt x="3942265" y="690613"/>
                  <a:pt x="3933611" y="682783"/>
                  <a:pt x="3927843" y="685256"/>
                </a:cubicBezTo>
                <a:cubicBezTo>
                  <a:pt x="3923722" y="687316"/>
                  <a:pt x="3926194" y="694733"/>
                  <a:pt x="3922074" y="696793"/>
                </a:cubicBezTo>
                <a:cubicBezTo>
                  <a:pt x="3887461" y="714100"/>
                  <a:pt x="3842546" y="667949"/>
                  <a:pt x="3811642" y="691025"/>
                </a:cubicBezTo>
                <a:cubicBezTo>
                  <a:pt x="3808345" y="693497"/>
                  <a:pt x="3811642" y="698442"/>
                  <a:pt x="3811642" y="702150"/>
                </a:cubicBezTo>
                <a:cubicBezTo>
                  <a:pt x="3811642" y="705035"/>
                  <a:pt x="3803401" y="706683"/>
                  <a:pt x="3805873" y="707919"/>
                </a:cubicBezTo>
                <a:cubicBezTo>
                  <a:pt x="3823591" y="716984"/>
                  <a:pt x="3842546" y="709979"/>
                  <a:pt x="3862325" y="707919"/>
                </a:cubicBezTo>
                <a:lnTo>
                  <a:pt x="3862325" y="707919"/>
                </a:lnTo>
                <a:close/>
                <a:moveTo>
                  <a:pt x="2079341" y="714100"/>
                </a:moveTo>
                <a:cubicBezTo>
                  <a:pt x="2082638" y="709567"/>
                  <a:pt x="2071924" y="698854"/>
                  <a:pt x="2068216" y="702562"/>
                </a:cubicBezTo>
                <a:cubicBezTo>
                  <a:pt x="2064095" y="706683"/>
                  <a:pt x="2076457" y="718633"/>
                  <a:pt x="2079341" y="714100"/>
                </a:cubicBezTo>
                <a:lnTo>
                  <a:pt x="2079341" y="714100"/>
                </a:lnTo>
                <a:close/>
                <a:moveTo>
                  <a:pt x="2181120" y="714100"/>
                </a:moveTo>
                <a:cubicBezTo>
                  <a:pt x="2183181" y="710804"/>
                  <a:pt x="2180708" y="705035"/>
                  <a:pt x="2184005" y="702562"/>
                </a:cubicBezTo>
                <a:cubicBezTo>
                  <a:pt x="2190598" y="698030"/>
                  <a:pt x="2210376" y="695969"/>
                  <a:pt x="2203784" y="691437"/>
                </a:cubicBezTo>
                <a:cubicBezTo>
                  <a:pt x="2186477" y="678251"/>
                  <a:pt x="2163402" y="690201"/>
                  <a:pt x="2141563" y="691437"/>
                </a:cubicBezTo>
                <a:cubicBezTo>
                  <a:pt x="2130025" y="691849"/>
                  <a:pt x="2108186" y="698030"/>
                  <a:pt x="2113130" y="708331"/>
                </a:cubicBezTo>
                <a:cubicBezTo>
                  <a:pt x="2122608" y="726874"/>
                  <a:pt x="2152276" y="719045"/>
                  <a:pt x="2172879" y="714100"/>
                </a:cubicBezTo>
                <a:cubicBezTo>
                  <a:pt x="2175763" y="713276"/>
                  <a:pt x="2179884" y="716572"/>
                  <a:pt x="2181532" y="714100"/>
                </a:cubicBezTo>
                <a:lnTo>
                  <a:pt x="2181532" y="714100"/>
                </a:lnTo>
                <a:close/>
                <a:moveTo>
                  <a:pt x="2260236" y="714100"/>
                </a:moveTo>
                <a:cubicBezTo>
                  <a:pt x="2270125" y="704211"/>
                  <a:pt x="2208316" y="707919"/>
                  <a:pt x="2220678" y="714100"/>
                </a:cubicBezTo>
                <a:cubicBezTo>
                  <a:pt x="2233040" y="720281"/>
                  <a:pt x="2250346" y="723989"/>
                  <a:pt x="2260236" y="714100"/>
                </a:cubicBezTo>
                <a:lnTo>
                  <a:pt x="2260236" y="714100"/>
                </a:lnTo>
                <a:close/>
                <a:moveTo>
                  <a:pt x="2362015" y="714100"/>
                </a:moveTo>
                <a:cubicBezTo>
                  <a:pt x="2364899" y="711216"/>
                  <a:pt x="2350477" y="714100"/>
                  <a:pt x="2350477" y="714100"/>
                </a:cubicBezTo>
                <a:cubicBezTo>
                  <a:pt x="2350477" y="714100"/>
                  <a:pt x="2359130" y="716984"/>
                  <a:pt x="2362015" y="714100"/>
                </a:cubicBezTo>
                <a:lnTo>
                  <a:pt x="2362015" y="714100"/>
                </a:lnTo>
                <a:close/>
                <a:moveTo>
                  <a:pt x="2520658" y="714100"/>
                </a:moveTo>
                <a:cubicBezTo>
                  <a:pt x="2522718" y="710804"/>
                  <a:pt x="2517773" y="705447"/>
                  <a:pt x="2520658" y="702562"/>
                </a:cubicBezTo>
                <a:cubicBezTo>
                  <a:pt x="2526014" y="698030"/>
                  <a:pt x="2542909" y="696381"/>
                  <a:pt x="2537552" y="691437"/>
                </a:cubicBezTo>
                <a:cubicBezTo>
                  <a:pt x="2527663" y="681547"/>
                  <a:pt x="2512004" y="691437"/>
                  <a:pt x="2497994" y="691437"/>
                </a:cubicBezTo>
                <a:cubicBezTo>
                  <a:pt x="2472035" y="691437"/>
                  <a:pt x="2448959" y="691437"/>
                  <a:pt x="2424236" y="699678"/>
                </a:cubicBezTo>
                <a:cubicBezTo>
                  <a:pt x="2421351" y="700502"/>
                  <a:pt x="2426708" y="706683"/>
                  <a:pt x="2424236" y="708331"/>
                </a:cubicBezTo>
                <a:cubicBezTo>
                  <a:pt x="2415582" y="713688"/>
                  <a:pt x="2386738" y="709567"/>
                  <a:pt x="2395803" y="714100"/>
                </a:cubicBezTo>
                <a:cubicBezTo>
                  <a:pt x="2425060" y="728934"/>
                  <a:pt x="2456376" y="714100"/>
                  <a:pt x="2489341" y="714100"/>
                </a:cubicBezTo>
                <a:cubicBezTo>
                  <a:pt x="2500467" y="714100"/>
                  <a:pt x="2514477" y="723165"/>
                  <a:pt x="2520658" y="714100"/>
                </a:cubicBezTo>
                <a:lnTo>
                  <a:pt x="2520658" y="714100"/>
                </a:lnTo>
                <a:close/>
                <a:moveTo>
                  <a:pt x="2549090" y="714100"/>
                </a:moveTo>
                <a:cubicBezTo>
                  <a:pt x="2553210" y="709979"/>
                  <a:pt x="2527251" y="710804"/>
                  <a:pt x="2532195" y="714100"/>
                </a:cubicBezTo>
                <a:cubicBezTo>
                  <a:pt x="2537140" y="717396"/>
                  <a:pt x="2544969" y="718221"/>
                  <a:pt x="2549090" y="714100"/>
                </a:cubicBezTo>
                <a:lnTo>
                  <a:pt x="2549090" y="714100"/>
                </a:lnTo>
                <a:close/>
                <a:moveTo>
                  <a:pt x="2628205" y="714100"/>
                </a:moveTo>
                <a:cubicBezTo>
                  <a:pt x="2633974" y="708331"/>
                  <a:pt x="2618728" y="701326"/>
                  <a:pt x="2611311" y="697206"/>
                </a:cubicBezTo>
                <a:cubicBezTo>
                  <a:pt x="2596889" y="688964"/>
                  <a:pt x="2561864" y="692673"/>
                  <a:pt x="2565984" y="708743"/>
                </a:cubicBezTo>
                <a:cubicBezTo>
                  <a:pt x="2570517" y="727286"/>
                  <a:pt x="2601833" y="721105"/>
                  <a:pt x="2619552" y="714512"/>
                </a:cubicBezTo>
                <a:cubicBezTo>
                  <a:pt x="2622436" y="713276"/>
                  <a:pt x="2626145" y="716572"/>
                  <a:pt x="2628205" y="714512"/>
                </a:cubicBezTo>
                <a:lnTo>
                  <a:pt x="2628205" y="714512"/>
                </a:lnTo>
                <a:close/>
                <a:moveTo>
                  <a:pt x="2667763" y="714100"/>
                </a:moveTo>
                <a:cubicBezTo>
                  <a:pt x="2675592" y="706271"/>
                  <a:pt x="2631914" y="704211"/>
                  <a:pt x="2636447" y="714100"/>
                </a:cubicBezTo>
                <a:cubicBezTo>
                  <a:pt x="2641391" y="723989"/>
                  <a:pt x="2659934" y="721929"/>
                  <a:pt x="2667763" y="714100"/>
                </a:cubicBezTo>
                <a:lnTo>
                  <a:pt x="2667763" y="714100"/>
                </a:lnTo>
                <a:close/>
                <a:moveTo>
                  <a:pt x="3239702" y="714100"/>
                </a:moveTo>
                <a:cubicBezTo>
                  <a:pt x="3245059" y="712452"/>
                  <a:pt x="3232285" y="698854"/>
                  <a:pt x="3228165" y="702562"/>
                </a:cubicBezTo>
                <a:cubicBezTo>
                  <a:pt x="3224044" y="706683"/>
                  <a:pt x="3233934" y="715748"/>
                  <a:pt x="3239702" y="714100"/>
                </a:cubicBezTo>
                <a:lnTo>
                  <a:pt x="3239702" y="714100"/>
                </a:lnTo>
                <a:close/>
                <a:moveTo>
                  <a:pt x="3737883" y="714100"/>
                </a:moveTo>
                <a:cubicBezTo>
                  <a:pt x="3753953" y="698030"/>
                  <a:pt x="3650938" y="706683"/>
                  <a:pt x="3672777" y="714100"/>
                </a:cubicBezTo>
                <a:cubicBezTo>
                  <a:pt x="3693380" y="721105"/>
                  <a:pt x="3715632" y="723989"/>
                  <a:pt x="3734998" y="714100"/>
                </a:cubicBezTo>
                <a:cubicBezTo>
                  <a:pt x="3735823" y="714100"/>
                  <a:pt x="3737059" y="714924"/>
                  <a:pt x="3737883" y="714100"/>
                </a:cubicBezTo>
                <a:lnTo>
                  <a:pt x="3737883" y="714100"/>
                </a:lnTo>
                <a:close/>
                <a:moveTo>
                  <a:pt x="4434264" y="714100"/>
                </a:moveTo>
                <a:cubicBezTo>
                  <a:pt x="4439621" y="712452"/>
                  <a:pt x="4450747" y="705447"/>
                  <a:pt x="4445802" y="702562"/>
                </a:cubicBezTo>
                <a:cubicBezTo>
                  <a:pt x="4421903" y="690613"/>
                  <a:pt x="4388526" y="689376"/>
                  <a:pt x="4369159" y="708331"/>
                </a:cubicBezTo>
                <a:cubicBezTo>
                  <a:pt x="4367511" y="709979"/>
                  <a:pt x="4364626" y="712452"/>
                  <a:pt x="4366274" y="714100"/>
                </a:cubicBezTo>
                <a:cubicBezTo>
                  <a:pt x="4382757" y="726462"/>
                  <a:pt x="4405008" y="716984"/>
                  <a:pt x="4425611" y="714100"/>
                </a:cubicBezTo>
                <a:cubicBezTo>
                  <a:pt x="4428496" y="714100"/>
                  <a:pt x="4431380" y="714924"/>
                  <a:pt x="4434264" y="714100"/>
                </a:cubicBezTo>
                <a:lnTo>
                  <a:pt x="4434264" y="714100"/>
                </a:lnTo>
                <a:close/>
                <a:moveTo>
                  <a:pt x="1738568" y="719869"/>
                </a:moveTo>
                <a:cubicBezTo>
                  <a:pt x="1741864" y="714924"/>
                  <a:pt x="1718789" y="711628"/>
                  <a:pt x="1721673" y="716984"/>
                </a:cubicBezTo>
                <a:cubicBezTo>
                  <a:pt x="1724146" y="722341"/>
                  <a:pt x="1735271" y="724814"/>
                  <a:pt x="1738568" y="719869"/>
                </a:cubicBezTo>
                <a:lnTo>
                  <a:pt x="1738568" y="719869"/>
                </a:lnTo>
                <a:close/>
                <a:moveTo>
                  <a:pt x="3477049" y="719869"/>
                </a:moveTo>
                <a:cubicBezTo>
                  <a:pt x="3481170" y="715748"/>
                  <a:pt x="3455210" y="716572"/>
                  <a:pt x="3460155" y="719869"/>
                </a:cubicBezTo>
                <a:cubicBezTo>
                  <a:pt x="3465099" y="723165"/>
                  <a:pt x="3472928" y="723989"/>
                  <a:pt x="3477049" y="719869"/>
                </a:cubicBezTo>
                <a:lnTo>
                  <a:pt x="3477049" y="719869"/>
                </a:lnTo>
                <a:close/>
                <a:moveTo>
                  <a:pt x="3510838" y="719869"/>
                </a:moveTo>
                <a:cubicBezTo>
                  <a:pt x="3514959" y="715748"/>
                  <a:pt x="3488999" y="716572"/>
                  <a:pt x="3493943" y="719869"/>
                </a:cubicBezTo>
                <a:cubicBezTo>
                  <a:pt x="3498888" y="723165"/>
                  <a:pt x="3506717" y="723989"/>
                  <a:pt x="3510838" y="719869"/>
                </a:cubicBezTo>
                <a:lnTo>
                  <a:pt x="3510838" y="719869"/>
                </a:lnTo>
                <a:close/>
                <a:moveTo>
                  <a:pt x="3567290" y="719869"/>
                </a:moveTo>
                <a:cubicBezTo>
                  <a:pt x="3575531" y="711628"/>
                  <a:pt x="3522787" y="714512"/>
                  <a:pt x="3533501" y="719869"/>
                </a:cubicBezTo>
                <a:cubicBezTo>
                  <a:pt x="3544215" y="725226"/>
                  <a:pt x="3559049" y="728522"/>
                  <a:pt x="3567290" y="719869"/>
                </a:cubicBezTo>
                <a:lnTo>
                  <a:pt x="3567290" y="719869"/>
                </a:lnTo>
                <a:close/>
                <a:moveTo>
                  <a:pt x="3629511" y="719869"/>
                </a:moveTo>
                <a:cubicBezTo>
                  <a:pt x="3633632" y="715748"/>
                  <a:pt x="3607672" y="716572"/>
                  <a:pt x="3612617" y="719869"/>
                </a:cubicBezTo>
                <a:cubicBezTo>
                  <a:pt x="3617561" y="723165"/>
                  <a:pt x="3625391" y="723989"/>
                  <a:pt x="3629511" y="719869"/>
                </a:cubicBezTo>
                <a:lnTo>
                  <a:pt x="3629511" y="719869"/>
                </a:lnTo>
                <a:close/>
                <a:moveTo>
                  <a:pt x="4320536" y="736763"/>
                </a:moveTo>
                <a:cubicBezTo>
                  <a:pt x="4324656" y="732643"/>
                  <a:pt x="4298697" y="733467"/>
                  <a:pt x="4303642" y="736763"/>
                </a:cubicBezTo>
                <a:cubicBezTo>
                  <a:pt x="4308586" y="740060"/>
                  <a:pt x="4316415" y="740884"/>
                  <a:pt x="4320536" y="736763"/>
                </a:cubicBezTo>
                <a:lnTo>
                  <a:pt x="4320536" y="736763"/>
                </a:lnTo>
                <a:close/>
                <a:moveTo>
                  <a:pt x="4258315" y="742532"/>
                </a:moveTo>
                <a:cubicBezTo>
                  <a:pt x="4265320" y="735527"/>
                  <a:pt x="4221230" y="737999"/>
                  <a:pt x="4229883" y="742532"/>
                </a:cubicBezTo>
                <a:cubicBezTo>
                  <a:pt x="4238536" y="747065"/>
                  <a:pt x="4251310" y="749537"/>
                  <a:pt x="4258315" y="742532"/>
                </a:cubicBezTo>
                <a:lnTo>
                  <a:pt x="4258315" y="742532"/>
                </a:lnTo>
                <a:close/>
                <a:moveTo>
                  <a:pt x="4286747" y="742532"/>
                </a:moveTo>
                <a:cubicBezTo>
                  <a:pt x="4289631" y="739648"/>
                  <a:pt x="4275209" y="742532"/>
                  <a:pt x="4275209" y="742532"/>
                </a:cubicBezTo>
                <a:cubicBezTo>
                  <a:pt x="4275209" y="742532"/>
                  <a:pt x="4283862" y="745417"/>
                  <a:pt x="4286747" y="742532"/>
                </a:cubicBezTo>
                <a:lnTo>
                  <a:pt x="4286747" y="742532"/>
                </a:lnTo>
                <a:close/>
                <a:moveTo>
                  <a:pt x="4201863" y="748301"/>
                </a:moveTo>
                <a:cubicBezTo>
                  <a:pt x="4208868" y="741296"/>
                  <a:pt x="4164777" y="743768"/>
                  <a:pt x="4173430" y="748301"/>
                </a:cubicBezTo>
                <a:cubicBezTo>
                  <a:pt x="4182496" y="752834"/>
                  <a:pt x="4194858" y="755306"/>
                  <a:pt x="4201863" y="748301"/>
                </a:cubicBezTo>
                <a:lnTo>
                  <a:pt x="4201863" y="748301"/>
                </a:lnTo>
                <a:close/>
                <a:moveTo>
                  <a:pt x="4026325" y="754070"/>
                </a:moveTo>
                <a:cubicBezTo>
                  <a:pt x="4041159" y="739236"/>
                  <a:pt x="3947209" y="747477"/>
                  <a:pt x="3966988" y="754070"/>
                </a:cubicBezTo>
                <a:cubicBezTo>
                  <a:pt x="3985943" y="760251"/>
                  <a:pt x="4005722" y="763135"/>
                  <a:pt x="4023440" y="754070"/>
                </a:cubicBezTo>
                <a:cubicBezTo>
                  <a:pt x="4024265" y="754070"/>
                  <a:pt x="4025501" y="754894"/>
                  <a:pt x="4026325" y="754070"/>
                </a:cubicBezTo>
                <a:lnTo>
                  <a:pt x="4026325" y="754070"/>
                </a:lnTo>
                <a:close/>
                <a:moveTo>
                  <a:pt x="4054757" y="754070"/>
                </a:moveTo>
                <a:cubicBezTo>
                  <a:pt x="4057642" y="751185"/>
                  <a:pt x="4043219" y="754070"/>
                  <a:pt x="4043219" y="754070"/>
                </a:cubicBezTo>
                <a:cubicBezTo>
                  <a:pt x="4043219" y="754070"/>
                  <a:pt x="4051873" y="756954"/>
                  <a:pt x="4054757" y="754070"/>
                </a:cubicBezTo>
                <a:lnTo>
                  <a:pt x="4054757" y="754070"/>
                </a:lnTo>
                <a:close/>
                <a:moveTo>
                  <a:pt x="3528144" y="759839"/>
                </a:moveTo>
                <a:cubicBezTo>
                  <a:pt x="3535149" y="758190"/>
                  <a:pt x="3539270" y="752010"/>
                  <a:pt x="3545039" y="748301"/>
                </a:cubicBezTo>
                <a:cubicBezTo>
                  <a:pt x="3548747" y="746241"/>
                  <a:pt x="3560285" y="744592"/>
                  <a:pt x="3556165" y="742532"/>
                </a:cubicBezTo>
                <a:cubicBezTo>
                  <a:pt x="3544627" y="736763"/>
                  <a:pt x="3532265" y="742532"/>
                  <a:pt x="3519491" y="742532"/>
                </a:cubicBezTo>
                <a:cubicBezTo>
                  <a:pt x="3484878" y="742532"/>
                  <a:pt x="3454798" y="739236"/>
                  <a:pt x="3420185" y="742532"/>
                </a:cubicBezTo>
                <a:cubicBezTo>
                  <a:pt x="3402466" y="744180"/>
                  <a:pt x="3386396" y="744180"/>
                  <a:pt x="3369089" y="739648"/>
                </a:cubicBezTo>
                <a:cubicBezTo>
                  <a:pt x="3366205" y="738824"/>
                  <a:pt x="3371974" y="747065"/>
                  <a:pt x="3369089" y="748301"/>
                </a:cubicBezTo>
                <a:cubicBezTo>
                  <a:pt x="3360024" y="752010"/>
                  <a:pt x="3353019" y="739236"/>
                  <a:pt x="3343541" y="737175"/>
                </a:cubicBezTo>
                <a:cubicBezTo>
                  <a:pt x="3307692" y="728110"/>
                  <a:pt x="3275551" y="731407"/>
                  <a:pt x="3238878" y="731407"/>
                </a:cubicBezTo>
                <a:cubicBezTo>
                  <a:pt x="3228577" y="731407"/>
                  <a:pt x="3207974" y="729758"/>
                  <a:pt x="3210446" y="740060"/>
                </a:cubicBezTo>
                <a:cubicBezTo>
                  <a:pt x="3213331" y="752010"/>
                  <a:pt x="3221572" y="757778"/>
                  <a:pt x="3232697" y="759839"/>
                </a:cubicBezTo>
                <a:cubicBezTo>
                  <a:pt x="3203029" y="759839"/>
                  <a:pt x="3175421" y="761075"/>
                  <a:pt x="3193552" y="765608"/>
                </a:cubicBezTo>
                <a:cubicBezTo>
                  <a:pt x="3236818" y="776321"/>
                  <a:pt x="3276376" y="768904"/>
                  <a:pt x="3320878" y="771376"/>
                </a:cubicBezTo>
                <a:cubicBezTo>
                  <a:pt x="3329943" y="771376"/>
                  <a:pt x="3339833" y="777557"/>
                  <a:pt x="3346426" y="771376"/>
                </a:cubicBezTo>
                <a:cubicBezTo>
                  <a:pt x="3364144" y="753658"/>
                  <a:pt x="3300687" y="759839"/>
                  <a:pt x="3275551" y="759839"/>
                </a:cubicBezTo>
                <a:lnTo>
                  <a:pt x="3263602" y="759839"/>
                </a:lnTo>
                <a:cubicBezTo>
                  <a:pt x="3282969" y="757778"/>
                  <a:pt x="3303984" y="753246"/>
                  <a:pt x="3320878" y="754070"/>
                </a:cubicBezTo>
                <a:cubicBezTo>
                  <a:pt x="3384335" y="756954"/>
                  <a:pt x="3438727" y="762723"/>
                  <a:pt x="3502184" y="759839"/>
                </a:cubicBezTo>
                <a:cubicBezTo>
                  <a:pt x="3510838" y="759427"/>
                  <a:pt x="3519079" y="761487"/>
                  <a:pt x="3527732" y="759839"/>
                </a:cubicBezTo>
                <a:lnTo>
                  <a:pt x="3527732" y="759839"/>
                </a:lnTo>
                <a:close/>
                <a:moveTo>
                  <a:pt x="3613029" y="759839"/>
                </a:moveTo>
                <a:cubicBezTo>
                  <a:pt x="3781973" y="742944"/>
                  <a:pt x="3927430" y="739236"/>
                  <a:pt x="4097199" y="731407"/>
                </a:cubicBezTo>
                <a:cubicBezTo>
                  <a:pt x="4150767" y="728934"/>
                  <a:pt x="4197742" y="736351"/>
                  <a:pt x="4250074" y="725638"/>
                </a:cubicBezTo>
                <a:cubicBezTo>
                  <a:pt x="4259963" y="723577"/>
                  <a:pt x="4280978" y="714100"/>
                  <a:pt x="4272737" y="708743"/>
                </a:cubicBezTo>
                <a:cubicBezTo>
                  <a:pt x="4260787" y="700502"/>
                  <a:pt x="4247189" y="716984"/>
                  <a:pt x="4233179" y="719869"/>
                </a:cubicBezTo>
                <a:cubicBezTo>
                  <a:pt x="4154476" y="735527"/>
                  <a:pt x="4084013" y="715748"/>
                  <a:pt x="4003662" y="719869"/>
                </a:cubicBezTo>
                <a:cubicBezTo>
                  <a:pt x="3974817" y="721517"/>
                  <a:pt x="3950506" y="734291"/>
                  <a:pt x="3921662" y="731407"/>
                </a:cubicBezTo>
                <a:cubicBezTo>
                  <a:pt x="3882104" y="727286"/>
                  <a:pt x="3847903" y="731407"/>
                  <a:pt x="3808345" y="731407"/>
                </a:cubicBezTo>
                <a:cubicBezTo>
                  <a:pt x="3795159" y="731407"/>
                  <a:pt x="3784446" y="735939"/>
                  <a:pt x="3771672" y="737175"/>
                </a:cubicBezTo>
                <a:cubicBezTo>
                  <a:pt x="3737883" y="740472"/>
                  <a:pt x="3708627" y="738824"/>
                  <a:pt x="3675250" y="745829"/>
                </a:cubicBezTo>
                <a:cubicBezTo>
                  <a:pt x="3657531" y="749537"/>
                  <a:pt x="3641873" y="745005"/>
                  <a:pt x="3624154" y="742944"/>
                </a:cubicBezTo>
                <a:cubicBezTo>
                  <a:pt x="3606436" y="741296"/>
                  <a:pt x="3567702" y="731407"/>
                  <a:pt x="3573059" y="748713"/>
                </a:cubicBezTo>
                <a:cubicBezTo>
                  <a:pt x="3577592" y="762311"/>
                  <a:pt x="3598607" y="761487"/>
                  <a:pt x="3612617" y="760251"/>
                </a:cubicBezTo>
                <a:lnTo>
                  <a:pt x="3612617" y="760251"/>
                </a:lnTo>
                <a:close/>
                <a:moveTo>
                  <a:pt x="3924546" y="759839"/>
                </a:moveTo>
                <a:cubicBezTo>
                  <a:pt x="3945561" y="738824"/>
                  <a:pt x="3869330" y="750361"/>
                  <a:pt x="3839662" y="754070"/>
                </a:cubicBezTo>
                <a:cubicBezTo>
                  <a:pt x="3833481" y="754894"/>
                  <a:pt x="3816998" y="756954"/>
                  <a:pt x="3822767" y="759839"/>
                </a:cubicBezTo>
                <a:cubicBezTo>
                  <a:pt x="3848315" y="772613"/>
                  <a:pt x="3876335" y="763547"/>
                  <a:pt x="3904767" y="759839"/>
                </a:cubicBezTo>
                <a:cubicBezTo>
                  <a:pt x="3911772" y="759015"/>
                  <a:pt x="3919601" y="764783"/>
                  <a:pt x="3924546" y="759839"/>
                </a:cubicBezTo>
                <a:lnTo>
                  <a:pt x="3924546" y="759839"/>
                </a:lnTo>
                <a:close/>
                <a:moveTo>
                  <a:pt x="3681019" y="771376"/>
                </a:moveTo>
                <a:cubicBezTo>
                  <a:pt x="3686788" y="765608"/>
                  <a:pt x="3651350" y="767668"/>
                  <a:pt x="3658355" y="771376"/>
                </a:cubicBezTo>
                <a:cubicBezTo>
                  <a:pt x="3665360" y="774673"/>
                  <a:pt x="3675250" y="776733"/>
                  <a:pt x="3681019" y="771376"/>
                </a:cubicBezTo>
                <a:lnTo>
                  <a:pt x="3681019" y="771376"/>
                </a:lnTo>
                <a:close/>
                <a:moveTo>
                  <a:pt x="3482818" y="777145"/>
                </a:moveTo>
                <a:cubicBezTo>
                  <a:pt x="3500536" y="759427"/>
                  <a:pt x="3437079" y="766020"/>
                  <a:pt x="3411944" y="766020"/>
                </a:cubicBezTo>
                <a:cubicBezTo>
                  <a:pt x="3395873" y="766020"/>
                  <a:pt x="3352195" y="764371"/>
                  <a:pt x="3366617" y="771788"/>
                </a:cubicBezTo>
                <a:cubicBezTo>
                  <a:pt x="3388044" y="782502"/>
                  <a:pt x="3410707" y="776321"/>
                  <a:pt x="3434607" y="777557"/>
                </a:cubicBezTo>
                <a:cubicBezTo>
                  <a:pt x="3451501" y="778381"/>
                  <a:pt x="3470868" y="789507"/>
                  <a:pt x="3482818" y="777557"/>
                </a:cubicBezTo>
                <a:lnTo>
                  <a:pt x="3482818" y="777557"/>
                </a:lnTo>
                <a:close/>
                <a:moveTo>
                  <a:pt x="3556576" y="777145"/>
                </a:moveTo>
                <a:cubicBezTo>
                  <a:pt x="3559461" y="774261"/>
                  <a:pt x="3545451" y="777145"/>
                  <a:pt x="3545451" y="777145"/>
                </a:cubicBezTo>
                <a:cubicBezTo>
                  <a:pt x="3545451" y="777145"/>
                  <a:pt x="3554104" y="780030"/>
                  <a:pt x="3556576" y="777145"/>
                </a:cubicBezTo>
                <a:lnTo>
                  <a:pt x="3556576" y="777145"/>
                </a:lnTo>
                <a:close/>
                <a:moveTo>
                  <a:pt x="209413" y="810934"/>
                </a:moveTo>
                <a:cubicBezTo>
                  <a:pt x="278639" y="803929"/>
                  <a:pt x="338388" y="801045"/>
                  <a:pt x="407614" y="794040"/>
                </a:cubicBezTo>
                <a:cubicBezTo>
                  <a:pt x="468187" y="787859"/>
                  <a:pt x="519282" y="771376"/>
                  <a:pt x="580267" y="771376"/>
                </a:cubicBezTo>
                <a:cubicBezTo>
                  <a:pt x="893433" y="771376"/>
                  <a:pt x="1162096" y="777145"/>
                  <a:pt x="1475261" y="777145"/>
                </a:cubicBezTo>
                <a:cubicBezTo>
                  <a:pt x="1854769" y="777145"/>
                  <a:pt x="2180296" y="771376"/>
                  <a:pt x="2559803" y="771376"/>
                </a:cubicBezTo>
                <a:cubicBezTo>
                  <a:pt x="2602658" y="771376"/>
                  <a:pt x="2638919" y="755718"/>
                  <a:pt x="2681361" y="760251"/>
                </a:cubicBezTo>
                <a:cubicBezTo>
                  <a:pt x="2836296" y="775909"/>
                  <a:pt x="2970215" y="754482"/>
                  <a:pt x="3125974" y="754482"/>
                </a:cubicBezTo>
                <a:cubicBezTo>
                  <a:pt x="3136275" y="754482"/>
                  <a:pt x="3157702" y="758602"/>
                  <a:pt x="3154406" y="748713"/>
                </a:cubicBezTo>
                <a:cubicBezTo>
                  <a:pt x="3152758" y="743356"/>
                  <a:pt x="3138748" y="740884"/>
                  <a:pt x="3143280" y="737587"/>
                </a:cubicBezTo>
                <a:cubicBezTo>
                  <a:pt x="3149873" y="732643"/>
                  <a:pt x="3173361" y="735527"/>
                  <a:pt x="3165944" y="731819"/>
                </a:cubicBezTo>
                <a:cubicBezTo>
                  <a:pt x="3144516" y="721105"/>
                  <a:pt x="3121853" y="738824"/>
                  <a:pt x="3097954" y="737587"/>
                </a:cubicBezTo>
                <a:cubicBezTo>
                  <a:pt x="3055099" y="735527"/>
                  <a:pt x="3018014" y="723577"/>
                  <a:pt x="2975984" y="731819"/>
                </a:cubicBezTo>
                <a:cubicBezTo>
                  <a:pt x="2921592" y="742944"/>
                  <a:pt x="2872969" y="729346"/>
                  <a:pt x="2817341" y="731819"/>
                </a:cubicBezTo>
                <a:cubicBezTo>
                  <a:pt x="2781492" y="733467"/>
                  <a:pt x="2750999" y="740884"/>
                  <a:pt x="2715562" y="737587"/>
                </a:cubicBezTo>
                <a:cubicBezTo>
                  <a:pt x="2693723" y="735527"/>
                  <a:pt x="2675180" y="737587"/>
                  <a:pt x="2653341" y="737587"/>
                </a:cubicBezTo>
                <a:cubicBezTo>
                  <a:pt x="2500879" y="737587"/>
                  <a:pt x="2369020" y="722341"/>
                  <a:pt x="2217382" y="737587"/>
                </a:cubicBezTo>
                <a:cubicBezTo>
                  <a:pt x="2172055" y="742120"/>
                  <a:pt x="2132497" y="727286"/>
                  <a:pt x="2087171" y="731819"/>
                </a:cubicBezTo>
                <a:cubicBezTo>
                  <a:pt x="1984568" y="742120"/>
                  <a:pt x="1895975" y="737587"/>
                  <a:pt x="1792548" y="737587"/>
                </a:cubicBezTo>
                <a:cubicBezTo>
                  <a:pt x="1642970" y="737587"/>
                  <a:pt x="1514407" y="739236"/>
                  <a:pt x="1364829" y="731819"/>
                </a:cubicBezTo>
                <a:cubicBezTo>
                  <a:pt x="1314970" y="729346"/>
                  <a:pt x="1272940" y="721105"/>
                  <a:pt x="1223081" y="714924"/>
                </a:cubicBezTo>
                <a:cubicBezTo>
                  <a:pt x="1216900" y="714100"/>
                  <a:pt x="1200417" y="712040"/>
                  <a:pt x="1206186" y="709155"/>
                </a:cubicBezTo>
                <a:cubicBezTo>
                  <a:pt x="1233794" y="695145"/>
                  <a:pt x="1319915" y="714924"/>
                  <a:pt x="1293955" y="697618"/>
                </a:cubicBezTo>
                <a:cubicBezTo>
                  <a:pt x="1269231" y="681135"/>
                  <a:pt x="1238739" y="700502"/>
                  <a:pt x="1209071" y="697618"/>
                </a:cubicBezTo>
                <a:cubicBezTo>
                  <a:pt x="1190116" y="695969"/>
                  <a:pt x="1173221" y="692261"/>
                  <a:pt x="1155091" y="697618"/>
                </a:cubicBezTo>
                <a:cubicBezTo>
                  <a:pt x="1151382" y="698854"/>
                  <a:pt x="1158387" y="706271"/>
                  <a:pt x="1155091" y="709155"/>
                </a:cubicBezTo>
                <a:cubicBezTo>
                  <a:pt x="1136548" y="723989"/>
                  <a:pt x="1111000" y="709155"/>
                  <a:pt x="1087101" y="709155"/>
                </a:cubicBezTo>
                <a:cubicBezTo>
                  <a:pt x="1075151" y="709155"/>
                  <a:pt x="1063613" y="709567"/>
                  <a:pt x="1053312" y="703386"/>
                </a:cubicBezTo>
                <a:cubicBezTo>
                  <a:pt x="1049603" y="701326"/>
                  <a:pt x="1061965" y="695145"/>
                  <a:pt x="1059081" y="692261"/>
                </a:cubicBezTo>
                <a:cubicBezTo>
                  <a:pt x="1050428" y="683608"/>
                  <a:pt x="1037654" y="701326"/>
                  <a:pt x="1025292" y="703386"/>
                </a:cubicBezTo>
                <a:cubicBezTo>
                  <a:pt x="1019111" y="704623"/>
                  <a:pt x="1014166" y="700090"/>
                  <a:pt x="1008397" y="697618"/>
                </a:cubicBezTo>
                <a:cubicBezTo>
                  <a:pt x="1005925" y="696381"/>
                  <a:pt x="1016639" y="693085"/>
                  <a:pt x="1014166" y="691849"/>
                </a:cubicBezTo>
                <a:cubicBezTo>
                  <a:pt x="991915" y="680723"/>
                  <a:pt x="968015" y="688552"/>
                  <a:pt x="943292" y="686080"/>
                </a:cubicBezTo>
                <a:cubicBezTo>
                  <a:pt x="890136" y="680723"/>
                  <a:pt x="843985" y="680311"/>
                  <a:pt x="790418" y="680311"/>
                </a:cubicBezTo>
                <a:cubicBezTo>
                  <a:pt x="574086" y="680311"/>
                  <a:pt x="388247" y="681547"/>
                  <a:pt x="173152" y="702974"/>
                </a:cubicBezTo>
                <a:cubicBezTo>
                  <a:pt x="164086" y="703799"/>
                  <a:pt x="139363" y="701326"/>
                  <a:pt x="147604" y="697206"/>
                </a:cubicBezTo>
                <a:cubicBezTo>
                  <a:pt x="168207" y="686904"/>
                  <a:pt x="191282" y="694321"/>
                  <a:pt x="212709" y="685668"/>
                </a:cubicBezTo>
                <a:cubicBezTo>
                  <a:pt x="221775" y="681959"/>
                  <a:pt x="225895" y="671658"/>
                  <a:pt x="235373" y="668773"/>
                </a:cubicBezTo>
                <a:cubicBezTo>
                  <a:pt x="282348" y="653115"/>
                  <a:pt x="327674" y="662593"/>
                  <a:pt x="377121" y="657236"/>
                </a:cubicBezTo>
                <a:cubicBezTo>
                  <a:pt x="630538" y="631688"/>
                  <a:pt x="850166" y="651467"/>
                  <a:pt x="1104819" y="651467"/>
                </a:cubicBezTo>
                <a:cubicBezTo>
                  <a:pt x="1185171" y="651467"/>
                  <a:pt x="1411392" y="667949"/>
                  <a:pt x="1334337" y="645698"/>
                </a:cubicBezTo>
                <a:cubicBezTo>
                  <a:pt x="1271292" y="627567"/>
                  <a:pt x="1212367" y="652291"/>
                  <a:pt x="1147262" y="645698"/>
                </a:cubicBezTo>
                <a:cubicBezTo>
                  <a:pt x="956890" y="626743"/>
                  <a:pt x="792066" y="638281"/>
                  <a:pt x="600870" y="628804"/>
                </a:cubicBezTo>
                <a:cubicBezTo>
                  <a:pt x="590156" y="628392"/>
                  <a:pt x="565021" y="625095"/>
                  <a:pt x="572438" y="617678"/>
                </a:cubicBezTo>
                <a:cubicBezTo>
                  <a:pt x="587272" y="602844"/>
                  <a:pt x="611172" y="617678"/>
                  <a:pt x="631775" y="617678"/>
                </a:cubicBezTo>
                <a:cubicBezTo>
                  <a:pt x="932990" y="617678"/>
                  <a:pt x="1191764" y="642814"/>
                  <a:pt x="1492568" y="628804"/>
                </a:cubicBezTo>
                <a:cubicBezTo>
                  <a:pt x="1724146" y="618090"/>
                  <a:pt x="1923171" y="623035"/>
                  <a:pt x="2155160" y="623035"/>
                </a:cubicBezTo>
                <a:cubicBezTo>
                  <a:pt x="2198839" y="623035"/>
                  <a:pt x="2236748" y="620150"/>
                  <a:pt x="2279603" y="611909"/>
                </a:cubicBezTo>
                <a:cubicBezTo>
                  <a:pt x="2353361" y="597075"/>
                  <a:pt x="2419703" y="613557"/>
                  <a:pt x="2494698" y="606140"/>
                </a:cubicBezTo>
                <a:cubicBezTo>
                  <a:pt x="2653341" y="590482"/>
                  <a:pt x="2791381" y="608613"/>
                  <a:pt x="2950436" y="600371"/>
                </a:cubicBezTo>
                <a:cubicBezTo>
                  <a:pt x="3192728" y="588422"/>
                  <a:pt x="3401642" y="617266"/>
                  <a:pt x="3643933" y="606140"/>
                </a:cubicBezTo>
                <a:cubicBezTo>
                  <a:pt x="3971109" y="591306"/>
                  <a:pt x="4252546" y="587598"/>
                  <a:pt x="4578485" y="555045"/>
                </a:cubicBezTo>
                <a:cubicBezTo>
                  <a:pt x="4629993" y="550100"/>
                  <a:pt x="4674907" y="548040"/>
                  <a:pt x="4725591" y="538150"/>
                </a:cubicBezTo>
                <a:cubicBezTo>
                  <a:pt x="4818304" y="519608"/>
                  <a:pt x="4902777" y="532794"/>
                  <a:pt x="4994666" y="509718"/>
                </a:cubicBezTo>
                <a:cubicBezTo>
                  <a:pt x="5018153" y="503949"/>
                  <a:pt x="5037520" y="496120"/>
                  <a:pt x="5059772" y="487055"/>
                </a:cubicBezTo>
                <a:cubicBezTo>
                  <a:pt x="5070485" y="482934"/>
                  <a:pt x="5081611" y="477990"/>
                  <a:pt x="5085319" y="467276"/>
                </a:cubicBezTo>
                <a:cubicBezTo>
                  <a:pt x="5089852" y="454090"/>
                  <a:pt x="5087792" y="438020"/>
                  <a:pt x="5099741" y="430603"/>
                </a:cubicBezTo>
                <a:cubicBezTo>
                  <a:pt x="5114163" y="421537"/>
                  <a:pt x="5139299" y="419065"/>
                  <a:pt x="5139299" y="402171"/>
                </a:cubicBezTo>
                <a:cubicBezTo>
                  <a:pt x="5139299" y="373326"/>
                  <a:pt x="5105098" y="358904"/>
                  <a:pt x="5096857" y="331296"/>
                </a:cubicBezTo>
                <a:cubicBezTo>
                  <a:pt x="5083671" y="287206"/>
                  <a:pt x="5102214" y="241055"/>
                  <a:pt x="5079962" y="201085"/>
                </a:cubicBezTo>
                <a:cubicBezTo>
                  <a:pt x="5070485" y="184191"/>
                  <a:pt x="5065128" y="168120"/>
                  <a:pt x="5057299" y="149990"/>
                </a:cubicBezTo>
                <a:cubicBezTo>
                  <a:pt x="5042877" y="117437"/>
                  <a:pt x="5009912" y="97658"/>
                  <a:pt x="4975299" y="90653"/>
                </a:cubicBezTo>
                <a:cubicBezTo>
                  <a:pt x="4959641" y="87357"/>
                  <a:pt x="4948103" y="78291"/>
                  <a:pt x="4935741" y="67990"/>
                </a:cubicBezTo>
                <a:cubicBezTo>
                  <a:pt x="4923792" y="58513"/>
                  <a:pt x="4910606" y="55216"/>
                  <a:pt x="4896184" y="51095"/>
                </a:cubicBezTo>
                <a:cubicBezTo>
                  <a:pt x="4859098" y="39970"/>
                  <a:pt x="4829430" y="22663"/>
                  <a:pt x="4791520" y="16894"/>
                </a:cubicBezTo>
                <a:cubicBezTo>
                  <a:pt x="4723530" y="6593"/>
                  <a:pt x="4664606" y="0"/>
                  <a:pt x="4596204" y="0"/>
                </a:cubicBezTo>
                <a:cubicBezTo>
                  <a:pt x="4335370" y="0"/>
                  <a:pt x="4112446" y="33789"/>
                  <a:pt x="3851612" y="33789"/>
                </a:cubicBezTo>
                <a:cubicBezTo>
                  <a:pt x="3813702" y="33789"/>
                  <a:pt x="3781561" y="26372"/>
                  <a:pt x="3744064" y="28020"/>
                </a:cubicBezTo>
                <a:cubicBezTo>
                  <a:pt x="3481581" y="41206"/>
                  <a:pt x="3256185" y="34201"/>
                  <a:pt x="2993703" y="22251"/>
                </a:cubicBezTo>
                <a:cubicBezTo>
                  <a:pt x="2904697" y="18131"/>
                  <a:pt x="2828054" y="12362"/>
                  <a:pt x="2738637" y="16482"/>
                </a:cubicBezTo>
                <a:cubicBezTo>
                  <a:pt x="2462557" y="29256"/>
                  <a:pt x="2225211" y="16482"/>
                  <a:pt x="1948718" y="16482"/>
                </a:cubicBezTo>
                <a:cubicBezTo>
                  <a:pt x="1600940" y="16482"/>
                  <a:pt x="1302196" y="32141"/>
                  <a:pt x="954830" y="16482"/>
                </a:cubicBezTo>
                <a:cubicBezTo>
                  <a:pt x="676277" y="4121"/>
                  <a:pt x="435222" y="0"/>
                  <a:pt x="157081" y="28020"/>
                </a:cubicBezTo>
                <a:cubicBezTo>
                  <a:pt x="117524" y="32141"/>
                  <a:pt x="71785" y="38322"/>
                  <a:pt x="52418" y="73347"/>
                </a:cubicBezTo>
                <a:cubicBezTo>
                  <a:pt x="16569" y="138040"/>
                  <a:pt x="21514" y="207266"/>
                  <a:pt x="7092" y="279789"/>
                </a:cubicBezTo>
                <a:cubicBezTo>
                  <a:pt x="-6919" y="349015"/>
                  <a:pt x="911" y="413296"/>
                  <a:pt x="21102" y="480874"/>
                </a:cubicBezTo>
                <a:cubicBezTo>
                  <a:pt x="36760" y="533206"/>
                  <a:pt x="3795" y="585949"/>
                  <a:pt x="23986" y="636633"/>
                </a:cubicBezTo>
                <a:cubicBezTo>
                  <a:pt x="28519" y="648582"/>
                  <a:pt x="39644" y="657236"/>
                  <a:pt x="52418" y="659296"/>
                </a:cubicBezTo>
                <a:cubicBezTo>
                  <a:pt x="57363" y="660120"/>
                  <a:pt x="61483" y="661768"/>
                  <a:pt x="66428" y="662180"/>
                </a:cubicBezTo>
                <a:cubicBezTo>
                  <a:pt x="79202" y="663417"/>
                  <a:pt x="91564" y="656412"/>
                  <a:pt x="103102" y="662180"/>
                </a:cubicBezTo>
                <a:cubicBezTo>
                  <a:pt x="106810" y="663829"/>
                  <a:pt x="99805" y="671246"/>
                  <a:pt x="103102" y="673306"/>
                </a:cubicBezTo>
                <a:cubicBezTo>
                  <a:pt x="108458" y="677015"/>
                  <a:pt x="123292" y="676190"/>
                  <a:pt x="119996" y="681959"/>
                </a:cubicBezTo>
                <a:cubicBezTo>
                  <a:pt x="113815" y="692673"/>
                  <a:pt x="96509" y="686492"/>
                  <a:pt x="86207" y="693497"/>
                </a:cubicBezTo>
                <a:cubicBezTo>
                  <a:pt x="73845" y="701738"/>
                  <a:pt x="138951" y="700914"/>
                  <a:pt x="125765" y="707507"/>
                </a:cubicBezTo>
                <a:cubicBezTo>
                  <a:pt x="101453" y="719457"/>
                  <a:pt x="37172" y="710391"/>
                  <a:pt x="52006" y="733055"/>
                </a:cubicBezTo>
                <a:cubicBezTo>
                  <a:pt x="55303" y="737587"/>
                  <a:pt x="66016" y="739648"/>
                  <a:pt x="63132" y="744592"/>
                </a:cubicBezTo>
                <a:cubicBezTo>
                  <a:pt x="56951" y="755718"/>
                  <a:pt x="28519" y="761075"/>
                  <a:pt x="37584" y="770140"/>
                </a:cubicBezTo>
                <a:cubicBezTo>
                  <a:pt x="52006" y="784562"/>
                  <a:pt x="75081" y="779205"/>
                  <a:pt x="94036" y="787035"/>
                </a:cubicBezTo>
                <a:cubicBezTo>
                  <a:pt x="132358" y="802281"/>
                  <a:pt x="169031" y="813819"/>
                  <a:pt x="210237" y="809698"/>
                </a:cubicBezTo>
                <a:lnTo>
                  <a:pt x="210237" y="809698"/>
                </a:lnTo>
                <a:close/>
                <a:moveTo>
                  <a:pt x="996448" y="697618"/>
                </a:moveTo>
                <a:cubicBezTo>
                  <a:pt x="1006749" y="708331"/>
                  <a:pt x="939995" y="702150"/>
                  <a:pt x="954005" y="697618"/>
                </a:cubicBezTo>
                <a:cubicBezTo>
                  <a:pt x="968015" y="692673"/>
                  <a:pt x="986146" y="686904"/>
                  <a:pt x="996448" y="697618"/>
                </a:cubicBezTo>
                <a:lnTo>
                  <a:pt x="996448" y="697618"/>
                </a:lnTo>
                <a:close/>
                <a:moveTo>
                  <a:pt x="2780256" y="822060"/>
                </a:moveTo>
                <a:cubicBezTo>
                  <a:pt x="2783140" y="819175"/>
                  <a:pt x="2768718" y="822060"/>
                  <a:pt x="2768718" y="822060"/>
                </a:cubicBezTo>
                <a:cubicBezTo>
                  <a:pt x="2768718" y="822060"/>
                  <a:pt x="2777371" y="824944"/>
                  <a:pt x="2780256" y="822060"/>
                </a:cubicBezTo>
                <a:lnTo>
                  <a:pt x="2780256" y="822060"/>
                </a:lnTo>
                <a:close/>
                <a:moveTo>
                  <a:pt x="2802919" y="822060"/>
                </a:moveTo>
                <a:cubicBezTo>
                  <a:pt x="2805803" y="819175"/>
                  <a:pt x="2791793" y="822060"/>
                  <a:pt x="2791793" y="822060"/>
                </a:cubicBezTo>
                <a:cubicBezTo>
                  <a:pt x="2791793" y="822060"/>
                  <a:pt x="2800446" y="824944"/>
                  <a:pt x="2802919" y="822060"/>
                </a:cubicBezTo>
                <a:lnTo>
                  <a:pt x="2802919" y="822060"/>
                </a:lnTo>
                <a:close/>
                <a:moveTo>
                  <a:pt x="4252958" y="822060"/>
                </a:moveTo>
                <a:cubicBezTo>
                  <a:pt x="4257079" y="817939"/>
                  <a:pt x="4231119" y="818763"/>
                  <a:pt x="4236064" y="822060"/>
                </a:cubicBezTo>
                <a:cubicBezTo>
                  <a:pt x="4241008" y="825356"/>
                  <a:pt x="4248837" y="826180"/>
                  <a:pt x="4252958" y="822060"/>
                </a:cubicBezTo>
                <a:lnTo>
                  <a:pt x="4252958" y="822060"/>
                </a:lnTo>
                <a:close/>
                <a:moveTo>
                  <a:pt x="2446487" y="827829"/>
                </a:moveTo>
                <a:cubicBezTo>
                  <a:pt x="2450608" y="823708"/>
                  <a:pt x="2424648" y="824532"/>
                  <a:pt x="2429592" y="827829"/>
                </a:cubicBezTo>
                <a:cubicBezTo>
                  <a:pt x="2434537" y="831125"/>
                  <a:pt x="2442366" y="831949"/>
                  <a:pt x="2446487" y="827829"/>
                </a:cubicBezTo>
                <a:lnTo>
                  <a:pt x="2446487" y="827829"/>
                </a:lnTo>
                <a:close/>
                <a:moveTo>
                  <a:pt x="2469150" y="827829"/>
                </a:moveTo>
                <a:cubicBezTo>
                  <a:pt x="2472035" y="824944"/>
                  <a:pt x="2457612" y="827829"/>
                  <a:pt x="2457612" y="827829"/>
                </a:cubicBezTo>
                <a:cubicBezTo>
                  <a:pt x="2457612" y="827829"/>
                  <a:pt x="2466266" y="830713"/>
                  <a:pt x="2469150" y="827829"/>
                </a:cubicBezTo>
                <a:lnTo>
                  <a:pt x="2469150" y="827829"/>
                </a:lnTo>
                <a:close/>
                <a:moveTo>
                  <a:pt x="2644688" y="827829"/>
                </a:moveTo>
                <a:cubicBezTo>
                  <a:pt x="2666527" y="805989"/>
                  <a:pt x="2587411" y="818763"/>
                  <a:pt x="2556919" y="822060"/>
                </a:cubicBezTo>
                <a:cubicBezTo>
                  <a:pt x="2549914" y="822884"/>
                  <a:pt x="2530547" y="824532"/>
                  <a:pt x="2537140" y="827829"/>
                </a:cubicBezTo>
                <a:cubicBezTo>
                  <a:pt x="2563512" y="841014"/>
                  <a:pt x="2592356" y="831125"/>
                  <a:pt x="2622024" y="827829"/>
                </a:cubicBezTo>
                <a:cubicBezTo>
                  <a:pt x="2629854" y="827004"/>
                  <a:pt x="2638919" y="833597"/>
                  <a:pt x="2644688" y="827829"/>
                </a:cubicBezTo>
                <a:lnTo>
                  <a:pt x="2644688" y="827829"/>
                </a:lnTo>
                <a:close/>
                <a:moveTo>
                  <a:pt x="2746467" y="827829"/>
                </a:moveTo>
                <a:cubicBezTo>
                  <a:pt x="2750587" y="824944"/>
                  <a:pt x="2742758" y="817939"/>
                  <a:pt x="2737813" y="816703"/>
                </a:cubicBezTo>
                <a:cubicBezTo>
                  <a:pt x="2716798" y="809698"/>
                  <a:pt x="2657050" y="815467"/>
                  <a:pt x="2675592" y="827829"/>
                </a:cubicBezTo>
                <a:cubicBezTo>
                  <a:pt x="2692899" y="839366"/>
                  <a:pt x="2715150" y="833597"/>
                  <a:pt x="2734929" y="827829"/>
                </a:cubicBezTo>
                <a:cubicBezTo>
                  <a:pt x="2738637" y="826592"/>
                  <a:pt x="2743170" y="829889"/>
                  <a:pt x="2746467" y="827829"/>
                </a:cubicBezTo>
                <a:lnTo>
                  <a:pt x="2746467" y="827829"/>
                </a:lnTo>
                <a:close/>
                <a:moveTo>
                  <a:pt x="2412286" y="833597"/>
                </a:moveTo>
                <a:cubicBezTo>
                  <a:pt x="2416406" y="830713"/>
                  <a:pt x="2408577" y="823708"/>
                  <a:pt x="2403633" y="822060"/>
                </a:cubicBezTo>
                <a:cubicBezTo>
                  <a:pt x="2374376" y="812170"/>
                  <a:pt x="2345120" y="815055"/>
                  <a:pt x="2315864" y="824944"/>
                </a:cubicBezTo>
                <a:cubicBezTo>
                  <a:pt x="2310919" y="826592"/>
                  <a:pt x="2299381" y="823296"/>
                  <a:pt x="2301854" y="827829"/>
                </a:cubicBezTo>
                <a:cubicBezTo>
                  <a:pt x="2313804" y="851728"/>
                  <a:pt x="2351301" y="833597"/>
                  <a:pt x="2378497" y="833597"/>
                </a:cubicBezTo>
                <a:cubicBezTo>
                  <a:pt x="2390447" y="833597"/>
                  <a:pt x="2402396" y="840190"/>
                  <a:pt x="2412286" y="833597"/>
                </a:cubicBezTo>
                <a:lnTo>
                  <a:pt x="2412286" y="833597"/>
                </a:lnTo>
                <a:close/>
                <a:moveTo>
                  <a:pt x="3488175" y="833597"/>
                </a:moveTo>
                <a:cubicBezTo>
                  <a:pt x="3504245" y="817527"/>
                  <a:pt x="3401230" y="826180"/>
                  <a:pt x="3423069" y="833597"/>
                </a:cubicBezTo>
                <a:cubicBezTo>
                  <a:pt x="3425129" y="834422"/>
                  <a:pt x="3427190" y="834834"/>
                  <a:pt x="3428838" y="835246"/>
                </a:cubicBezTo>
                <a:cubicBezTo>
                  <a:pt x="3416888" y="834422"/>
                  <a:pt x="3403290" y="834422"/>
                  <a:pt x="3394637" y="833597"/>
                </a:cubicBezTo>
                <a:cubicBezTo>
                  <a:pt x="3383099" y="832361"/>
                  <a:pt x="3353843" y="838542"/>
                  <a:pt x="3363320" y="844723"/>
                </a:cubicBezTo>
                <a:cubicBezTo>
                  <a:pt x="3381451" y="857085"/>
                  <a:pt x="3403702" y="848020"/>
                  <a:pt x="3425541" y="850492"/>
                </a:cubicBezTo>
                <a:cubicBezTo>
                  <a:pt x="3435431" y="851316"/>
                  <a:pt x="3448205" y="858733"/>
                  <a:pt x="3453974" y="850492"/>
                </a:cubicBezTo>
                <a:cubicBezTo>
                  <a:pt x="3457270" y="845135"/>
                  <a:pt x="3455622" y="841839"/>
                  <a:pt x="3451089" y="839366"/>
                </a:cubicBezTo>
                <a:cubicBezTo>
                  <a:pt x="3462627" y="840190"/>
                  <a:pt x="3474164" y="838542"/>
                  <a:pt x="3485290" y="833185"/>
                </a:cubicBezTo>
                <a:cubicBezTo>
                  <a:pt x="3486114" y="832773"/>
                  <a:pt x="3487350" y="834009"/>
                  <a:pt x="3488175" y="833185"/>
                </a:cubicBezTo>
                <a:lnTo>
                  <a:pt x="3488175" y="833185"/>
                </a:lnTo>
                <a:close/>
                <a:moveTo>
                  <a:pt x="3516607" y="833597"/>
                </a:moveTo>
                <a:cubicBezTo>
                  <a:pt x="3519491" y="830713"/>
                  <a:pt x="3505069" y="833597"/>
                  <a:pt x="3505069" y="833597"/>
                </a:cubicBezTo>
                <a:cubicBezTo>
                  <a:pt x="3505069" y="833597"/>
                  <a:pt x="3513722" y="836482"/>
                  <a:pt x="3516607" y="833597"/>
                </a:cubicBezTo>
                <a:lnTo>
                  <a:pt x="3516607" y="833597"/>
                </a:lnTo>
                <a:close/>
                <a:moveTo>
                  <a:pt x="4105440" y="833597"/>
                </a:moveTo>
                <a:cubicBezTo>
                  <a:pt x="4114094" y="832773"/>
                  <a:pt x="4135933" y="826180"/>
                  <a:pt x="4128104" y="822060"/>
                </a:cubicBezTo>
                <a:cubicBezTo>
                  <a:pt x="4109561" y="812582"/>
                  <a:pt x="4088134" y="814231"/>
                  <a:pt x="4068767" y="822060"/>
                </a:cubicBezTo>
                <a:cubicBezTo>
                  <a:pt x="4065059" y="823708"/>
                  <a:pt x="4057229" y="827417"/>
                  <a:pt x="4060526" y="830713"/>
                </a:cubicBezTo>
                <a:cubicBezTo>
                  <a:pt x="4068767" y="838954"/>
                  <a:pt x="4082777" y="831949"/>
                  <a:pt x="4094315" y="830713"/>
                </a:cubicBezTo>
                <a:cubicBezTo>
                  <a:pt x="4098435" y="830713"/>
                  <a:pt x="4101732" y="834009"/>
                  <a:pt x="4105852" y="833597"/>
                </a:cubicBezTo>
                <a:lnTo>
                  <a:pt x="4105852" y="833597"/>
                </a:lnTo>
                <a:close/>
                <a:moveTo>
                  <a:pt x="2887803" y="839366"/>
                </a:moveTo>
                <a:cubicBezTo>
                  <a:pt x="2896044" y="831125"/>
                  <a:pt x="2868024" y="825356"/>
                  <a:pt x="2856487" y="828241"/>
                </a:cubicBezTo>
                <a:cubicBezTo>
                  <a:pt x="2852778" y="829065"/>
                  <a:pt x="2852778" y="837718"/>
                  <a:pt x="2856487" y="839366"/>
                </a:cubicBezTo>
                <a:cubicBezTo>
                  <a:pt x="2866376" y="844311"/>
                  <a:pt x="2879974" y="847195"/>
                  <a:pt x="2887803" y="839366"/>
                </a:cubicBezTo>
                <a:lnTo>
                  <a:pt x="2887803" y="839366"/>
                </a:lnTo>
                <a:close/>
                <a:moveTo>
                  <a:pt x="2921592" y="839366"/>
                </a:moveTo>
                <a:cubicBezTo>
                  <a:pt x="2927773" y="833185"/>
                  <a:pt x="2892336" y="831537"/>
                  <a:pt x="2896044" y="839366"/>
                </a:cubicBezTo>
                <a:cubicBezTo>
                  <a:pt x="2900165" y="847195"/>
                  <a:pt x="2914999" y="845547"/>
                  <a:pt x="2921592" y="839366"/>
                </a:cubicBezTo>
                <a:lnTo>
                  <a:pt x="2921592" y="839366"/>
                </a:lnTo>
                <a:close/>
                <a:moveTo>
                  <a:pt x="3029140" y="839366"/>
                </a:moveTo>
                <a:cubicBezTo>
                  <a:pt x="3035321" y="833185"/>
                  <a:pt x="2999471" y="831537"/>
                  <a:pt x="3003592" y="839366"/>
                </a:cubicBezTo>
                <a:cubicBezTo>
                  <a:pt x="3007712" y="847195"/>
                  <a:pt x="3022547" y="845547"/>
                  <a:pt x="3029140" y="839366"/>
                </a:cubicBezTo>
                <a:lnTo>
                  <a:pt x="3029140" y="839366"/>
                </a:lnTo>
                <a:close/>
                <a:moveTo>
                  <a:pt x="3991712" y="839366"/>
                </a:moveTo>
                <a:cubicBezTo>
                  <a:pt x="3997069" y="838130"/>
                  <a:pt x="4008194" y="830713"/>
                  <a:pt x="4002837" y="828241"/>
                </a:cubicBezTo>
                <a:cubicBezTo>
                  <a:pt x="3984295" y="818763"/>
                  <a:pt x="3925782" y="822472"/>
                  <a:pt x="3943501" y="834009"/>
                </a:cubicBezTo>
                <a:cubicBezTo>
                  <a:pt x="3957511" y="843487"/>
                  <a:pt x="3975230" y="843075"/>
                  <a:pt x="3991712" y="839778"/>
                </a:cubicBezTo>
                <a:lnTo>
                  <a:pt x="3991712" y="839778"/>
                </a:lnTo>
                <a:close/>
                <a:moveTo>
                  <a:pt x="1771533" y="845135"/>
                </a:moveTo>
                <a:cubicBezTo>
                  <a:pt x="1779362" y="842251"/>
                  <a:pt x="1762467" y="831125"/>
                  <a:pt x="1754638" y="828241"/>
                </a:cubicBezTo>
                <a:cubicBezTo>
                  <a:pt x="1724558" y="817527"/>
                  <a:pt x="1694889" y="821236"/>
                  <a:pt x="1663985" y="828241"/>
                </a:cubicBezTo>
                <a:cubicBezTo>
                  <a:pt x="1656156" y="829889"/>
                  <a:pt x="1639261" y="833185"/>
                  <a:pt x="1644206" y="839778"/>
                </a:cubicBezTo>
                <a:cubicBezTo>
                  <a:pt x="1657392" y="856261"/>
                  <a:pt x="1682940" y="835246"/>
                  <a:pt x="1703543" y="834009"/>
                </a:cubicBezTo>
                <a:cubicBezTo>
                  <a:pt x="1724558" y="832773"/>
                  <a:pt x="1742276" y="843075"/>
                  <a:pt x="1762879" y="839778"/>
                </a:cubicBezTo>
                <a:cubicBezTo>
                  <a:pt x="1766588" y="839366"/>
                  <a:pt x="1767824" y="846783"/>
                  <a:pt x="1771533" y="845547"/>
                </a:cubicBezTo>
                <a:lnTo>
                  <a:pt x="1771533" y="845547"/>
                </a:lnTo>
                <a:close/>
                <a:moveTo>
                  <a:pt x="1890618" y="850904"/>
                </a:moveTo>
                <a:cubicBezTo>
                  <a:pt x="1898447" y="839366"/>
                  <a:pt x="1841171" y="838130"/>
                  <a:pt x="1851060" y="848020"/>
                </a:cubicBezTo>
                <a:cubicBezTo>
                  <a:pt x="1860125" y="857085"/>
                  <a:pt x="1877432" y="858733"/>
                  <a:pt x="1887733" y="850904"/>
                </a:cubicBezTo>
                <a:cubicBezTo>
                  <a:pt x="1888558" y="850492"/>
                  <a:pt x="1889794" y="851728"/>
                  <a:pt x="1890618" y="850904"/>
                </a:cubicBezTo>
                <a:lnTo>
                  <a:pt x="1890618" y="850904"/>
                </a:lnTo>
                <a:close/>
                <a:moveTo>
                  <a:pt x="1947070" y="850904"/>
                </a:moveTo>
                <a:cubicBezTo>
                  <a:pt x="1950779" y="849256"/>
                  <a:pt x="1943774" y="841839"/>
                  <a:pt x="1947070" y="839366"/>
                </a:cubicBezTo>
                <a:cubicBezTo>
                  <a:pt x="1949130" y="837718"/>
                  <a:pt x="1938417" y="833597"/>
                  <a:pt x="1941301" y="833597"/>
                </a:cubicBezTo>
                <a:cubicBezTo>
                  <a:pt x="1957372" y="833597"/>
                  <a:pt x="1970557" y="840190"/>
                  <a:pt x="1986628" y="839366"/>
                </a:cubicBezTo>
                <a:cubicBezTo>
                  <a:pt x="2043080" y="836070"/>
                  <a:pt x="2091703" y="828241"/>
                  <a:pt x="2148155" y="833597"/>
                </a:cubicBezTo>
                <a:cubicBezTo>
                  <a:pt x="2174939" y="836070"/>
                  <a:pt x="2198015" y="833597"/>
                  <a:pt x="2224799" y="833597"/>
                </a:cubicBezTo>
                <a:cubicBezTo>
                  <a:pt x="2237160" y="833597"/>
                  <a:pt x="2269301" y="829065"/>
                  <a:pt x="2258588" y="822060"/>
                </a:cubicBezTo>
                <a:cubicBezTo>
                  <a:pt x="2236336" y="807226"/>
                  <a:pt x="2208728" y="822060"/>
                  <a:pt x="2181944" y="822060"/>
                </a:cubicBezTo>
                <a:cubicBezTo>
                  <a:pt x="2091703" y="822060"/>
                  <a:pt x="2013412" y="808874"/>
                  <a:pt x="1924407" y="822060"/>
                </a:cubicBezTo>
                <a:cubicBezTo>
                  <a:pt x="1913281" y="823708"/>
                  <a:pt x="1886085" y="831125"/>
                  <a:pt x="1895975" y="836482"/>
                </a:cubicBezTo>
                <a:cubicBezTo>
                  <a:pt x="1904628" y="841014"/>
                  <a:pt x="1914517" y="837306"/>
                  <a:pt x="1924407" y="839366"/>
                </a:cubicBezTo>
                <a:cubicBezTo>
                  <a:pt x="1933060" y="841427"/>
                  <a:pt x="1939241" y="854612"/>
                  <a:pt x="1947070" y="850904"/>
                </a:cubicBezTo>
                <a:lnTo>
                  <a:pt x="1947070" y="850904"/>
                </a:lnTo>
                <a:close/>
                <a:moveTo>
                  <a:pt x="2456788" y="850904"/>
                </a:moveTo>
                <a:cubicBezTo>
                  <a:pt x="2460909" y="849668"/>
                  <a:pt x="2465442" y="842663"/>
                  <a:pt x="2462557" y="839366"/>
                </a:cubicBezTo>
                <a:cubicBezTo>
                  <a:pt x="2454728" y="831537"/>
                  <a:pt x="2425472" y="835658"/>
                  <a:pt x="2431241" y="845135"/>
                </a:cubicBezTo>
                <a:cubicBezTo>
                  <a:pt x="2436185" y="852964"/>
                  <a:pt x="2448135" y="853376"/>
                  <a:pt x="2456788" y="850904"/>
                </a:cubicBezTo>
                <a:lnTo>
                  <a:pt x="2456788" y="850904"/>
                </a:lnTo>
                <a:close/>
                <a:moveTo>
                  <a:pt x="2603894" y="850904"/>
                </a:moveTo>
                <a:cubicBezTo>
                  <a:pt x="2608426" y="850080"/>
                  <a:pt x="2612135" y="843075"/>
                  <a:pt x="2609663" y="839366"/>
                </a:cubicBezTo>
                <a:cubicBezTo>
                  <a:pt x="2603482" y="831537"/>
                  <a:pt x="2575874" y="836482"/>
                  <a:pt x="2581230" y="845135"/>
                </a:cubicBezTo>
                <a:cubicBezTo>
                  <a:pt x="2585763" y="852140"/>
                  <a:pt x="2596065" y="852552"/>
                  <a:pt x="2603894" y="850904"/>
                </a:cubicBezTo>
                <a:lnTo>
                  <a:pt x="2603894" y="850904"/>
                </a:lnTo>
                <a:close/>
                <a:moveTo>
                  <a:pt x="2796326" y="850904"/>
                </a:moveTo>
                <a:cubicBezTo>
                  <a:pt x="2808688" y="848432"/>
                  <a:pt x="2838768" y="839366"/>
                  <a:pt x="2827642" y="834009"/>
                </a:cubicBezTo>
                <a:cubicBezTo>
                  <a:pt x="2800034" y="820411"/>
                  <a:pt x="2770778" y="834009"/>
                  <a:pt x="2739873" y="834009"/>
                </a:cubicBezTo>
                <a:cubicBezTo>
                  <a:pt x="2728336" y="834009"/>
                  <a:pt x="2700728" y="836894"/>
                  <a:pt x="2708557" y="845135"/>
                </a:cubicBezTo>
                <a:cubicBezTo>
                  <a:pt x="2721743" y="858321"/>
                  <a:pt x="2743582" y="845959"/>
                  <a:pt x="2762537" y="848020"/>
                </a:cubicBezTo>
                <a:cubicBezTo>
                  <a:pt x="2774487" y="849256"/>
                  <a:pt x="2784788" y="853376"/>
                  <a:pt x="2796326" y="850904"/>
                </a:cubicBezTo>
                <a:lnTo>
                  <a:pt x="2796326" y="850904"/>
                </a:lnTo>
                <a:close/>
                <a:moveTo>
                  <a:pt x="191282" y="873567"/>
                </a:moveTo>
                <a:cubicBezTo>
                  <a:pt x="197875" y="876864"/>
                  <a:pt x="214770" y="865326"/>
                  <a:pt x="208177" y="862030"/>
                </a:cubicBezTo>
                <a:cubicBezTo>
                  <a:pt x="201996" y="858733"/>
                  <a:pt x="184689" y="870271"/>
                  <a:pt x="191282" y="873567"/>
                </a:cubicBezTo>
                <a:lnTo>
                  <a:pt x="191282" y="873567"/>
                </a:lnTo>
                <a:close/>
              </a:path>
            </a:pathLst>
          </a:custGeom>
          <a:gradFill>
            <a:gsLst>
              <a:gs pos="0">
                <a:schemeClr val="tx2">
                  <a:lumMod val="10000"/>
                  <a:lumOff val="90000"/>
                  <a:alpha val="60000"/>
                </a:schemeClr>
              </a:gs>
              <a:gs pos="100000">
                <a:schemeClr val="tx2">
                  <a:lumMod val="10000"/>
                  <a:lumOff val="90000"/>
                  <a:alpha val="0"/>
                </a:schemeClr>
              </a:gs>
            </a:gsLst>
            <a:lin ang="0" scaled="1"/>
          </a:gradFill>
          <a:ln w="41148" cap="flat">
            <a:noFill/>
            <a:prstDash val="solid"/>
            <a:miter/>
          </a:ln>
        </p:spPr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10" name="椭圆 9"/>
          <p:cNvSpPr/>
          <p:nvPr userDrawn="1">
            <p:custDataLst>
              <p:tags r:id="rId5"/>
            </p:custDataLst>
          </p:nvPr>
        </p:nvSpPr>
        <p:spPr>
          <a:xfrm flipH="1">
            <a:off x="2063146" y="2299490"/>
            <a:ext cx="794176" cy="79417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>
            <a:off x="0" y="2096152"/>
            <a:ext cx="5853113" cy="359923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 rotWithShape="1">
          <a:blip r:embed="rId9">
            <a:alphaModFix amt="24000"/>
          </a:blip>
          <a:srcRect/>
          <a:stretch>
            <a:fillRect/>
          </a:stretch>
        </p:blipFill>
        <p:spPr>
          <a:xfrm flipH="1">
            <a:off x="53" y="518984"/>
            <a:ext cx="4278330" cy="29100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 flipH="1">
            <a:off x="2931376" y="2018535"/>
            <a:ext cx="892287" cy="5659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alphaModFix amt="80000"/>
          </a:blip>
          <a:stretch>
            <a:fillRect/>
          </a:stretch>
        </p:blipFill>
        <p:spPr>
          <a:xfrm flipH="1">
            <a:off x="3581400" y="5067306"/>
            <a:ext cx="1075029" cy="10073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210928" y="2716807"/>
            <a:ext cx="399672" cy="609757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16"/>
            </p:custDataLst>
          </p:nvPr>
        </p:nvCxnSpPr>
        <p:spPr>
          <a:xfrm>
            <a:off x="10509053" y="1045236"/>
            <a:ext cx="187062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>
            <p:custDataLst>
              <p:tags r:id="rId17"/>
            </p:custDataLst>
          </p:nvPr>
        </p:nvCxnSpPr>
        <p:spPr>
          <a:xfrm>
            <a:off x="10509053" y="1098445"/>
            <a:ext cx="187062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>
            <p:custDataLst>
              <p:tags r:id="rId18"/>
            </p:custDataLst>
          </p:nvPr>
        </p:nvCxnSpPr>
        <p:spPr>
          <a:xfrm>
            <a:off x="10509053" y="1151655"/>
            <a:ext cx="187062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528058" y="3514324"/>
            <a:ext cx="5170457" cy="1893679"/>
          </a:xfrm>
        </p:spPr>
        <p:txBody>
          <a:bodyPr wrap="square" anchor="t" anchorCtr="0">
            <a:normAutofit/>
          </a:bodyPr>
          <a:lstStyle>
            <a:lvl1pPr algn="r">
              <a:defRPr sz="48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20"/>
            </p:custDataLst>
          </p:nvPr>
        </p:nvSpPr>
        <p:spPr>
          <a:xfrm>
            <a:off x="5525658" y="2107864"/>
            <a:ext cx="5170457" cy="1224000"/>
          </a:xfrm>
        </p:spPr>
        <p:txBody>
          <a:bodyPr wrap="none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2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2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2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08.xml"/><Relationship Id="rId23" Type="http://schemas.openxmlformats.org/officeDocument/2006/relationships/tags" Target="../tags/tag107.xml"/><Relationship Id="rId22" Type="http://schemas.openxmlformats.org/officeDocument/2006/relationships/tags" Target="../tags/tag106.xml"/><Relationship Id="rId21" Type="http://schemas.openxmlformats.org/officeDocument/2006/relationships/tags" Target="../tags/tag105.xml"/><Relationship Id="rId20" Type="http://schemas.openxmlformats.org/officeDocument/2006/relationships/tags" Target="../tags/tag104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03.xml"/><Relationship Id="rId18" Type="http://schemas.openxmlformats.org/officeDocument/2006/relationships/tags" Target="../tags/tag10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image" Target="../media/image13.png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660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 rotWithShape="1">
          <a:blip r:embed="rId15" cstate="print">
            <a:alphaModFix amt="18000"/>
          </a:blip>
          <a:srcRect l="-5447" b="27386"/>
          <a:stretch>
            <a:fillRect/>
          </a:stretch>
        </p:blipFill>
        <p:spPr>
          <a:xfrm>
            <a:off x="0" y="3496130"/>
            <a:ext cx="12192000" cy="3107870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>
            <p:custDataLst>
              <p:tags r:id="rId16"/>
            </p:custDataLst>
          </p:nvPr>
        </p:nvCxnSpPr>
        <p:spPr>
          <a:xfrm>
            <a:off x="11165151" y="784991"/>
            <a:ext cx="187062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>
            <p:custDataLst>
              <p:tags r:id="rId17"/>
            </p:custDataLst>
          </p:nvPr>
        </p:nvCxnSpPr>
        <p:spPr>
          <a:xfrm>
            <a:off x="11165151" y="838200"/>
            <a:ext cx="187062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18"/>
            </p:custDataLst>
          </p:nvPr>
        </p:nvCxnSpPr>
        <p:spPr>
          <a:xfrm>
            <a:off x="11165151" y="891410"/>
            <a:ext cx="187062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11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tabLst>
          <a:tab pos="3766820" algn="l"/>
        </a:tabLst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tags" Target="../tags/tag11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      </a:t>
            </a:r>
            <a:r>
              <a:rPr lang="zh-CN" altLang="en-US">
                <a:cs typeface="Arial" panose="020B0604020202020204" pitchFamily="34" charset="0"/>
              </a:rPr>
              <a:t>                           </a:t>
            </a:r>
            <a:r>
              <a:rPr lang="en-US" altLang="zh-CN">
                <a:cs typeface="Arial" panose="020B0604020202020204" pitchFamily="34" charset="0"/>
              </a:rPr>
              <a:t>WHO IS HE</a:t>
            </a:r>
            <a:r>
              <a:rPr lang="zh-CN" altLang="en-US">
                <a:cs typeface="Arial" panose="020B0604020202020204" pitchFamily="34" charset="0"/>
              </a:rPr>
              <a:t>？</a:t>
            </a:r>
            <a:endParaRPr lang="zh-CN" altLang="en-US"/>
          </a:p>
        </p:txBody>
      </p:sp>
      <p:pic>
        <p:nvPicPr>
          <p:cNvPr id="5" name="内容占位符 4"/>
          <p:cNvPicPr/>
          <p:nvPr>
            <p:ph idx="1"/>
          </p:nvPr>
        </p:nvPicPr>
        <p:blipFill>
          <a:blip r:embed="rId1"/>
          <a:srcRect/>
        </p:blipFill>
        <p:spPr>
          <a:xfrm>
            <a:off x="319630" y="0"/>
            <a:ext cx="6383787" cy="6463801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9775" y="1080135"/>
            <a:ext cx="8172000" cy="45974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0" y="0"/>
            <a:ext cx="4876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62280"/>
            <a:ext cx="5875655" cy="58870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655" y="462915"/>
            <a:ext cx="6316345" cy="58864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28058" y="3514324"/>
            <a:ext cx="5170457" cy="1893679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Global influence:From Monastery to Megaphone</a:t>
            </a:r>
            <a:endParaRPr lang="en-US" altLang="zh-CN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5525658" y="2107864"/>
            <a:ext cx="5170457" cy="1224000"/>
          </a:xfrm>
        </p:spPr>
        <p:txBody>
          <a:bodyPr/>
          <a:lstStyle/>
          <a:p>
            <a:r>
              <a:rPr lang="zh-CN" altLang="en-US" dirty="0"/>
              <a:t>叁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5621" r="-883" b="3903"/>
          <a:stretch>
            <a:fillRect/>
          </a:stretch>
        </p:blipFill>
        <p:spPr>
          <a:xfrm>
            <a:off x="3769360" y="0"/>
            <a:ext cx="4497705" cy="68249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6739" r="-1244" b="8558"/>
          <a:stretch>
            <a:fillRect/>
          </a:stretch>
        </p:blipFill>
        <p:spPr>
          <a:xfrm>
            <a:off x="3743325" y="264160"/>
            <a:ext cx="4497070" cy="63290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7410" y="687070"/>
            <a:ext cx="6244590" cy="50965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070"/>
            <a:ext cx="5984875" cy="50965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9820" y="890905"/>
            <a:ext cx="6768000" cy="507599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9070" y="713105"/>
            <a:ext cx="9223375" cy="54317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-2021" t="-111" r="2021" b="111"/>
          <a:stretch>
            <a:fillRect/>
          </a:stretch>
        </p:blipFill>
        <p:spPr>
          <a:xfrm>
            <a:off x="3423920" y="0"/>
            <a:ext cx="5136515" cy="68503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47725" y="1975897"/>
            <a:ext cx="6121400" cy="2221383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Shaolin Temple in 2025: Zen, Innovation, Global Legacy</a:t>
            </a:r>
            <a:endParaRPr lang="zh-CN" altLang="en-US" dirty="0"/>
          </a:p>
        </p:txBody>
      </p:sp>
      <p:sp>
        <p:nvSpPr>
          <p:cNvPr id="3" name="文本占位符 2"/>
          <p:cNvSpPr/>
          <p:nvPr>
            <p:ph type="body" sz="quarter" idx="17"/>
          </p:nvPr>
        </p:nvSpPr>
        <p:spPr/>
        <p:txBody>
          <a:bodyPr/>
          <a:p>
            <a:r>
              <a:rPr lang="en-US" altLang="zh-CN"/>
              <a:t>ZUO </a:t>
            </a:r>
            <a:r>
              <a:rPr lang="en-US" altLang="zh-CN">
                <a:cs typeface="Arial" panose="020B0604020202020204" pitchFamily="34" charset="0"/>
              </a:rPr>
              <a:t>FANG</a:t>
            </a:r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61948" y="4985179"/>
            <a:ext cx="914400" cy="914400"/>
          </a:xfrm>
          <a:prstGeom prst="ellipse">
            <a:avLst/>
          </a:prstGeom>
          <a:solidFill>
            <a:srgbClr val="E2E6ED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28058" y="3514324"/>
            <a:ext cx="5170457" cy="1893679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Zen &amp; Martial Unity: The Soul of Shaolin</a:t>
            </a:r>
            <a:endParaRPr lang="zh-CN" altLang="en-US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5525658" y="2107864"/>
            <a:ext cx="5170457" cy="1224000"/>
          </a:xfrm>
        </p:spPr>
        <p:txBody>
          <a:bodyPr/>
          <a:lstStyle/>
          <a:p>
            <a:r>
              <a:rPr lang="zh-CN" altLang="en-US" dirty="0"/>
              <a:t>壹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7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361950" y="0"/>
            <a:ext cx="5968365" cy="68757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8215" y="130175"/>
            <a:ext cx="4455160" cy="65976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7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少林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67205" y="-85725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28058" y="3514324"/>
            <a:ext cx="5170457" cy="1893679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Cultural Significance in CHINA</a:t>
            </a:r>
            <a:endParaRPr lang="en-US" altLang="zh-CN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5525658" y="2107864"/>
            <a:ext cx="5170457" cy="1224000"/>
          </a:xfrm>
        </p:spPr>
        <p:txBody>
          <a:bodyPr/>
          <a:lstStyle/>
          <a:p>
            <a:r>
              <a:rPr lang="zh-CN" altLang="en-US" dirty="0"/>
              <a:t>贰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5830" y="990600"/>
            <a:ext cx="7800975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8510" y="160020"/>
            <a:ext cx="5554345" cy="65379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5939"/>
</p:tagLst>
</file>

<file path=ppt/tags/tag10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5939"/>
</p:tagLst>
</file>

<file path=ppt/tags/tag108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5939"/>
  <p:tag name="KSO_WM_TEMPLATE_CATEGORY" val="custom"/>
  <p:tag name="KSO_WM_TEMPLATE_MASTER_TYPE" val="0"/>
</p:tagLst>
</file>

<file path=ppt/tags/tag10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&#13;添加文档标题"/>
  <p:tag name="KSO_WM_UNIT_ID" val="custom20235939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9"/>
  <p:tag name="KSO_WM_TEMPLATE_CATEGORY" val="custom"/>
  <p:tag name="KSO_WM_UNIT_ISCONTENTSTITLE" val="0"/>
  <p:tag name="KSO_WM_UNIT_TEXT_TYPE" val="1"/>
</p:tagLst>
</file>

<file path=ppt/tags/tag1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5939"/>
  <p:tag name="KSO_WM_TEMPLATE_CATEGORY" val="custom"/>
  <p:tag name="KSO_WM_SLIDE_INDEX" val="1"/>
  <p:tag name="KSO_WM_SLIDE_ID" val="custom20235939_1"/>
  <p:tag name="KSO_WM_TEMPLATE_MASTER_TYPE" val="0"/>
  <p:tag name="KSO_WM_SLIDE_LAYOUT" val="a_f"/>
  <p:tag name="KSO_WM_SLIDE_LAYOUT_CNT" val="1_2"/>
  <p:tag name="CP_OUTLINE_TITLE" val="Shaolin Temple in 2025: Zen, Innovation, Global Legacy"/>
  <p:tag name="CP_OUTLINE_TYPE" val="pt_title"/>
</p:tagLst>
</file>

<file path=ppt/tags/tag11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添加章节标题"/>
  <p:tag name="KSO_WM_UNIT_ID" val="custom20235939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9"/>
  <p:tag name="KSO_WM_TEMPLATE_CATEGORY" val="custom"/>
  <p:tag name="KSO_WM_UNIT_ISCONTENTSTITLE" val="0"/>
  <p:tag name="KSO_WM_UNIT_TEXT_TYPE" val="1"/>
</p:tagLst>
</file>

<file path=ppt/tags/tag112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39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9"/>
  <p:tag name="KSO_WM_TEMPLATE_CATEGORY" val="custom"/>
</p:tagLst>
</file>

<file path=ppt/tags/tag113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39"/>
  <p:tag name="KSO_WM_TEMPLATE_CATEGORY" val="custom"/>
  <p:tag name="KSO_WM_SLIDE_INDEX" val="7"/>
  <p:tag name="KSO_WM_SLIDE_ID" val="custom20235939_7"/>
  <p:tag name="KSO_WM_TEMPLATE_MASTER_TYPE" val="0"/>
  <p:tag name="KSO_WM_SLIDE_LAYOUT" val="a_e"/>
  <p:tag name="KSO_WM_SLIDE_LAYOUT_CNT" val="1_1"/>
  <p:tag name="CP_OUTLINE_TITLE" val="Zen &amp; Martial Unity: The Soul of Shaolin"/>
  <p:tag name="CP_OUTLINE_TYPE" val="pt_section_title"/>
</p:tagLst>
</file>

<file path=ppt/tags/tag11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添加章节标题"/>
  <p:tag name="KSO_WM_UNIT_ID" val="custom20235939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9"/>
  <p:tag name="KSO_WM_TEMPLATE_CATEGORY" val="custom"/>
  <p:tag name="KSO_WM_UNIT_ISCONTENTSTITLE" val="0"/>
  <p:tag name="KSO_WM_UNIT_TEXT_TYPE" val="1"/>
</p:tagLst>
</file>

<file path=ppt/tags/tag116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39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9"/>
  <p:tag name="KSO_WM_TEMPLATE_CATEGORY" val="custom"/>
</p:tagLst>
</file>

<file path=ppt/tags/tag117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39"/>
  <p:tag name="KSO_WM_TEMPLATE_CATEGORY" val="custom"/>
  <p:tag name="KSO_WM_SLIDE_INDEX" val="7"/>
  <p:tag name="KSO_WM_SLIDE_ID" val="custom20235939_7"/>
  <p:tag name="KSO_WM_TEMPLATE_MASTER_TYPE" val="0"/>
  <p:tag name="KSO_WM_SLIDE_LAYOUT" val="a_e"/>
  <p:tag name="KSO_WM_SLIDE_LAYOUT_CNT" val="1_1"/>
  <p:tag name="CP_OUTLINE_TITLE" val="Zen &amp; Martial Unity: The Soul of Shaolin"/>
  <p:tag name="CP_OUTLINE_TYPE" val="pt_section_title"/>
</p:tagLst>
</file>

<file path=ppt/tags/tag11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添加章节标题"/>
  <p:tag name="KSO_WM_UNIT_ID" val="custom20235939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9"/>
  <p:tag name="KSO_WM_TEMPLATE_CATEGORY" val="custom"/>
  <p:tag name="KSO_WM_UNIT_ISCONTENTSTITLE" val="0"/>
  <p:tag name="KSO_WM_UNIT_TEXT_TYPE" val="1"/>
</p:tagLst>
</file>

<file path=ppt/tags/tag119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39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9"/>
  <p:tag name="KSO_WM_TEMPLATE_CATEGORY" val="custom"/>
</p:tagLst>
</file>

<file path=ppt/tags/tag1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20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39"/>
  <p:tag name="KSO_WM_TEMPLATE_CATEGORY" val="custom"/>
  <p:tag name="KSO_WM_SLIDE_INDEX" val="7"/>
  <p:tag name="KSO_WM_SLIDE_ID" val="custom20235939_7"/>
  <p:tag name="KSO_WM_TEMPLATE_MASTER_TYPE" val="0"/>
  <p:tag name="KSO_WM_SLIDE_LAYOUT" val="a_e"/>
  <p:tag name="KSO_WM_SLIDE_LAYOUT_CNT" val="1_1"/>
  <p:tag name="CP_OUTLINE_TITLE" val="Zen &amp; Martial Unity: The Soul of Shaolin"/>
  <p:tag name="CP_OUTLINE_TYPE" val="pt_section_title"/>
</p:tagLst>
</file>

<file path=ppt/tags/tag1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4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6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57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58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59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6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自定义 3">
      <a:dk1>
        <a:srgbClr val="333333"/>
      </a:dk1>
      <a:lt1>
        <a:srgbClr val="FFFFFF"/>
      </a:lt1>
      <a:dk2>
        <a:srgbClr val="1B1B1B"/>
      </a:dk2>
      <a:lt2>
        <a:srgbClr val="FFFFFF"/>
      </a:lt2>
      <a:accent1>
        <a:srgbClr val="E11E09"/>
      </a:accent1>
      <a:accent2>
        <a:srgbClr val="FF7429"/>
      </a:accent2>
      <a:accent3>
        <a:srgbClr val="BF9000"/>
      </a:accent3>
      <a:accent4>
        <a:srgbClr val="1F855E"/>
      </a:accent4>
      <a:accent5>
        <a:srgbClr val="72A559"/>
      </a:accent5>
      <a:accent6>
        <a:srgbClr val="6D4995"/>
      </a:accent6>
      <a:hlink>
        <a:srgbClr val="897847"/>
      </a:hlink>
      <a:folHlink>
        <a:srgbClr val="492067"/>
      </a:folHlink>
    </a:clrScheme>
    <a:fontScheme name="01 中国风主题模板字体预设标准">
      <a:majorFont>
        <a:latin typeface="汉仪书宋二简"/>
        <a:ea typeface="汉仪润圆-65简"/>
        <a:cs typeface=""/>
      </a:majorFont>
      <a:minorFont>
        <a:latin typeface="汉仪书宋二简"/>
        <a:ea typeface="汉仪书宋二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 lnSpcReduction="10000"/>
      </a:bodyPr>
      <a:lstStyle>
        <a:defPPr algn="l">
          <a:lnSpc>
            <a:spcPct val="140000"/>
          </a:lnSpc>
          <a:defRPr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</Words>
  <Application>WPS 演示</Application>
  <PresentationFormat>宽屏</PresentationFormat>
  <Paragraphs>18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江城圆体 400W</vt:lpstr>
      <vt:lpstr>汉仪书宋二简</vt:lpstr>
      <vt:lpstr>汉仪润圆-65简</vt:lpstr>
      <vt:lpstr>Segoe Print</vt:lpstr>
      <vt:lpstr>Office 主题​​</vt:lpstr>
      <vt:lpstr>                                 WHO IS HE？</vt:lpstr>
      <vt:lpstr>Shaolin Temple in 2025: Zen, Innovation, Global Legacy</vt:lpstr>
      <vt:lpstr>Zen &amp; Martial Unity: The Soul of Shaolin</vt:lpstr>
      <vt:lpstr>PowerPoint 演示文稿</vt:lpstr>
      <vt:lpstr>PowerPoint 演示文稿</vt:lpstr>
      <vt:lpstr>PowerPoint 演示文稿</vt:lpstr>
      <vt:lpstr>Cultural Significance in CHINA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Global influence:From Monastery to Megaphone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WHO IS HE？</dc:title>
  <dc:creator/>
  <cp:lastModifiedBy>wlj</cp:lastModifiedBy>
  <cp:revision>7</cp:revision>
  <dcterms:created xsi:type="dcterms:W3CDTF">2025-05-23T03:50:00Z</dcterms:created>
  <dcterms:modified xsi:type="dcterms:W3CDTF">2025-07-05T16:18:56Z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7BFDF4A0BBA94555964BA3744C691F55_13</vt:lpwstr>
  </property>
</Properties>
</file>