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9" r:id="rId3"/>
    <p:sldId id="269" r:id="rId4"/>
    <p:sldId id="296" r:id="rId5"/>
    <p:sldId id="257" r:id="rId6"/>
    <p:sldId id="310" r:id="rId7"/>
    <p:sldId id="258" r:id="rId8"/>
    <p:sldId id="260" r:id="rId9"/>
    <p:sldId id="284" r:id="rId10"/>
    <p:sldId id="290" r:id="rId11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序章" id="{2D143610-6CD0-4FC1-9600-70CB50062251}">
          <p14:sldIdLst>
            <p14:sldId id="309"/>
            <p14:sldId id="269"/>
            <p14:sldId id="296"/>
          </p14:sldIdLst>
        </p14:section>
        <p14:section name="启程" id="{892BF146-39F5-486A-8EFD-5BE9A1144E83}">
          <p14:sldIdLst>
            <p14:sldId id="257"/>
            <p14:sldId id="310"/>
          </p14:sldIdLst>
        </p14:section>
        <p14:section name="历练" id="{E946D5C2-58AD-4D53-B55C-8658AB8AF4EB}">
          <p14:sldIdLst>
            <p14:sldId id="258"/>
          </p14:sldIdLst>
        </p14:section>
        <p14:section name="逢源" id="{EA53B690-824D-4D12-8154-989C7FFE2BD7}">
          <p14:sldIdLst>
            <p14:sldId id="260"/>
            <p14:sldId id="284"/>
          </p14:sldIdLst>
        </p14:section>
        <p14:section name="结尾" id="{F7D1DA05-79DC-49D0-A612-A58A47723D10}">
          <p14:sldIdLst/>
        </p14:section>
        <p14:section name="幕后" id="{16CFE675-0185-4DFC-B4DB-E39119F3B56A}">
          <p14:sldIdLst>
            <p14:sldId id="290"/>
          </p14:sldIdLst>
        </p14:section>
        <p14:section name="PPT制作" id="{358768AC-62E2-4A97-AF40-673C996C6116}">
          <p14:sldIdLst/>
        </p14:section>
        <p14:section name="无惧" id="{8E94E76B-1812-4573-9753-C1FF3513F86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22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99" userDrawn="1">
          <p15:clr>
            <a:srgbClr val="A4A3A4"/>
          </p15:clr>
        </p15:guide>
        <p15:guide id="4" pos="312" userDrawn="1">
          <p15:clr>
            <a:srgbClr val="A4A3A4"/>
          </p15:clr>
        </p15:guide>
        <p15:guide id="5" pos="7423" userDrawn="1">
          <p15:clr>
            <a:srgbClr val="A4A3A4"/>
          </p15:clr>
        </p15:guide>
        <p15:guide id="6" orient="horz" pos="4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5057"/>
    <a:srgbClr val="222423"/>
    <a:srgbClr val="FFFF66"/>
    <a:srgbClr val="FE8A56"/>
    <a:srgbClr val="0E0C0A"/>
    <a:srgbClr val="19261F"/>
    <a:srgbClr val="081B2E"/>
    <a:srgbClr val="FFFFCC"/>
    <a:srgbClr val="43B0E1"/>
    <a:srgbClr val="1E1C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6238" autoAdjust="0"/>
  </p:normalViewPr>
  <p:slideViewPr>
    <p:cSldViewPr snapToGrid="0" showGuides="1">
      <p:cViewPr varScale="1">
        <p:scale>
          <a:sx n="74" d="100"/>
          <a:sy n="74" d="100"/>
        </p:scale>
        <p:origin x="72" y="596"/>
      </p:cViewPr>
      <p:guideLst>
        <p:guide orient="horz" pos="2229"/>
        <p:guide pos="3840"/>
        <p:guide orient="horz" pos="199"/>
        <p:guide pos="312"/>
        <p:guide pos="7423"/>
        <p:guide orient="horz" pos="41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1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7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45BA0F-AD6A-4E71-BE8F-3EEF3E7202F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7F7331-3A63-4B03-B973-F156B15BF64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microsoft.com/office/2007/relationships/hdphoto" Target="../media/image4.wdp"/><Relationship Id="rId5" Type="http://schemas.openxmlformats.org/officeDocument/2006/relationships/image" Target="../media/image3.png"/><Relationship Id="rId4" Type="http://schemas.openxmlformats.org/officeDocument/2006/relationships/tags" Target="../tags/tag2.xml"/><Relationship Id="rId3" Type="http://schemas.microsoft.com/office/2007/relationships/hdphoto" Target="../media/image2.wdp"/><Relationship Id="rId2" Type="http://schemas.openxmlformats.org/officeDocument/2006/relationships/image" Target="../media/image1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8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microsoft.com/office/2007/relationships/hdphoto" Target="../media/image7.wdp"/><Relationship Id="rId2" Type="http://schemas.openxmlformats.org/officeDocument/2006/relationships/image" Target="../media/image6.jpe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image" Target="../media/image9.png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14.png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13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17" Type="http://schemas.openxmlformats.org/officeDocument/2006/relationships/image" Target="../media/image9.png"/><Relationship Id="rId16" Type="http://schemas.openxmlformats.org/officeDocument/2006/relationships/tags" Target="../tags/tag29.xml"/><Relationship Id="rId15" Type="http://schemas.openxmlformats.org/officeDocument/2006/relationships/image" Target="../media/image16.png"/><Relationship Id="rId14" Type="http://schemas.openxmlformats.org/officeDocument/2006/relationships/tags" Target="../tags/tag28.xml"/><Relationship Id="rId13" Type="http://schemas.openxmlformats.org/officeDocument/2006/relationships/image" Target="../media/image15.png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image" Target="../media/image14.png"/><Relationship Id="rId6" Type="http://schemas.openxmlformats.org/officeDocument/2006/relationships/tags" Target="../tags/tag33.xml"/><Relationship Id="rId5" Type="http://schemas.openxmlformats.org/officeDocument/2006/relationships/image" Target="../media/image9.png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9" Type="http://schemas.openxmlformats.org/officeDocument/2006/relationships/image" Target="../media/image24.png"/><Relationship Id="rId18" Type="http://schemas.openxmlformats.org/officeDocument/2006/relationships/image" Target="../media/image23.png"/><Relationship Id="rId17" Type="http://schemas.openxmlformats.org/officeDocument/2006/relationships/image" Target="../media/image22.png"/><Relationship Id="rId16" Type="http://schemas.openxmlformats.org/officeDocument/2006/relationships/image" Target="../media/image21.png"/><Relationship Id="rId15" Type="http://schemas.openxmlformats.org/officeDocument/2006/relationships/tags" Target="../tags/tag38.xml"/><Relationship Id="rId14" Type="http://schemas.openxmlformats.org/officeDocument/2006/relationships/image" Target="../media/image20.png"/><Relationship Id="rId13" Type="http://schemas.openxmlformats.org/officeDocument/2006/relationships/tags" Target="../tags/tag37.xml"/><Relationship Id="rId12" Type="http://schemas.openxmlformats.org/officeDocument/2006/relationships/image" Target="../media/image19.png"/><Relationship Id="rId11" Type="http://schemas.openxmlformats.org/officeDocument/2006/relationships/tags" Target="../tags/tag36.xml"/><Relationship Id="rId10" Type="http://schemas.openxmlformats.org/officeDocument/2006/relationships/image" Target="../media/image18.png"/><Relationship Id="rId1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../media/image14.png"/><Relationship Id="rId6" Type="http://schemas.openxmlformats.org/officeDocument/2006/relationships/tags" Target="../tags/tag42.xml"/><Relationship Id="rId5" Type="http://schemas.openxmlformats.org/officeDocument/2006/relationships/image" Target="../media/image9.png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9" Type="http://schemas.openxmlformats.org/officeDocument/2006/relationships/image" Target="../media/image29.png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0.png"/><Relationship Id="rId13" Type="http://schemas.openxmlformats.org/officeDocument/2006/relationships/tags" Target="../tags/tag46.xml"/><Relationship Id="rId12" Type="http://schemas.openxmlformats.org/officeDocument/2006/relationships/image" Target="../media/image19.png"/><Relationship Id="rId11" Type="http://schemas.openxmlformats.org/officeDocument/2006/relationships/tags" Target="../tags/tag45.xml"/><Relationship Id="rId10" Type="http://schemas.openxmlformats.org/officeDocument/2006/relationships/image" Target="../media/image18.png"/><Relationship Id="rId1" Type="http://schemas.openxmlformats.org/officeDocument/2006/relationships/tags" Target="../tags/tag3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1" Type="http://schemas.openxmlformats.org/officeDocument/2006/relationships/slideLayout" Target="../slideLayouts/slideLayout1.xml"/><Relationship Id="rId20" Type="http://schemas.openxmlformats.org/officeDocument/2006/relationships/hyperlink" Target="&#20877;&#25112;&#40657;&#29066;.mp4" TargetMode="External"/><Relationship Id="rId2" Type="http://schemas.openxmlformats.org/officeDocument/2006/relationships/image" Target="../media/image13.png"/><Relationship Id="rId19" Type="http://schemas.openxmlformats.org/officeDocument/2006/relationships/image" Target="../media/image33.png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tags" Target="../tags/tag58.xml"/><Relationship Id="rId15" Type="http://schemas.openxmlformats.org/officeDocument/2006/relationships/image" Target="../media/image14.png"/><Relationship Id="rId14" Type="http://schemas.openxmlformats.org/officeDocument/2006/relationships/tags" Target="../tags/tag57.xml"/><Relationship Id="rId13" Type="http://schemas.openxmlformats.org/officeDocument/2006/relationships/image" Target="../media/image9.png"/><Relationship Id="rId12" Type="http://schemas.openxmlformats.org/officeDocument/2006/relationships/tags" Target="../tags/tag56.xml"/><Relationship Id="rId11" Type="http://schemas.openxmlformats.org/officeDocument/2006/relationships/image" Target="../media/image30.png"/><Relationship Id="rId10" Type="http://schemas.openxmlformats.org/officeDocument/2006/relationships/tags" Target="../tags/tag55.xml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63.xml"/><Relationship Id="rId7" Type="http://schemas.openxmlformats.org/officeDocument/2006/relationships/image" Target="../media/image36.png"/><Relationship Id="rId6" Type="http://schemas.openxmlformats.org/officeDocument/2006/relationships/tags" Target="../tags/tag62.xml"/><Relationship Id="rId5" Type="http://schemas.openxmlformats.org/officeDocument/2006/relationships/image" Target="../media/image35.png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9" Type="http://schemas.openxmlformats.org/officeDocument/2006/relationships/hyperlink" Target="&#40657;&#31070;&#35805;&#24735;&#31354;%20&#22823;&#22307;&#25112;&#27468;&#12298;&#20113;&#23467;&#36805;&#38899;&#12299;%20&#35946;&#21326;&#20856;&#34255;&#26080;&#25439;&#29256;.mp4" TargetMode="External"/><Relationship Id="rId18" Type="http://schemas.openxmlformats.org/officeDocument/2006/relationships/image" Target="../media/image40.png"/><Relationship Id="rId17" Type="http://schemas.openxmlformats.org/officeDocument/2006/relationships/image" Target="../media/image39.png"/><Relationship Id="rId16" Type="http://schemas.openxmlformats.org/officeDocument/2006/relationships/tags" Target="../tags/tag67.xml"/><Relationship Id="rId15" Type="http://schemas.openxmlformats.org/officeDocument/2006/relationships/image" Target="../media/image14.png"/><Relationship Id="rId14" Type="http://schemas.openxmlformats.org/officeDocument/2006/relationships/tags" Target="../tags/tag66.xml"/><Relationship Id="rId13" Type="http://schemas.openxmlformats.org/officeDocument/2006/relationships/image" Target="../media/image9.png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microsoft.com/office/2007/relationships/hdphoto" Target="../media/image38.wdp"/><Relationship Id="rId1" Type="http://schemas.openxmlformats.org/officeDocument/2006/relationships/tags" Target="../tags/tag5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tags" Target="../tags/tag70.xml"/><Relationship Id="rId4" Type="http://schemas.openxmlformats.org/officeDocument/2006/relationships/image" Target="../media/image42.png"/><Relationship Id="rId3" Type="http://schemas.openxmlformats.org/officeDocument/2006/relationships/tags" Target="../tags/tag69.xml"/><Relationship Id="rId2" Type="http://schemas.openxmlformats.org/officeDocument/2006/relationships/image" Target="../media/image41.jpeg"/><Relationship Id="rId1" Type="http://schemas.openxmlformats.org/officeDocument/2006/relationships/tags" Target="../tags/tag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查看图片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1"/>
            <a:ext cx="6858000" cy="12192000"/>
          </a:xfrm>
          <a:custGeom>
            <a:avLst/>
            <a:gdLst>
              <a:gd name="connsiteX0" fmla="*/ 6858000 w 6858000"/>
              <a:gd name="connsiteY0" fmla="*/ 0 h 12192000"/>
              <a:gd name="connsiteX1" fmla="*/ 6858000 w 6858000"/>
              <a:gd name="connsiteY1" fmla="*/ 12192000 h 12192000"/>
              <a:gd name="connsiteX2" fmla="*/ 0 w 6858000"/>
              <a:gd name="connsiteY2" fmla="*/ 12192000 h 12192000"/>
              <a:gd name="connsiteX3" fmla="*/ 0 w 6858000"/>
              <a:gd name="connsiteY3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92000">
                <a:moveTo>
                  <a:pt x="6858000" y="0"/>
                </a:moveTo>
                <a:lnTo>
                  <a:pt x="685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男人的脸被修图&#10;&#10;中度可信度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2" y="0"/>
            <a:ext cx="12182156" cy="6858000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2461" y="0"/>
            <a:ext cx="12187078" cy="6858000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任意多边形: 形状 5"/>
          <p:cNvSpPr/>
          <p:nvPr>
            <p:custDataLst>
              <p:tags r:id="rId8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50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1" name="图片 20" descr="卡通人物&#10;&#10;中度可信度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email"/>
          <a:stretch>
            <a:fillRect/>
          </a:stretch>
        </p:blipFill>
        <p:spPr>
          <a:xfrm>
            <a:off x="3457597" y="1509989"/>
            <a:ext cx="5478894" cy="3457716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4867275" y="5842596"/>
            <a:ext cx="245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06.06</a:t>
            </a:r>
            <a:endParaRPr lang="en-US" altLang="zh-CN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12"/>
            </p:custDataLst>
          </p:nvPr>
        </p:nvSpPr>
        <p:spPr>
          <a:xfrm>
            <a:off x="3809365" y="6112510"/>
            <a:ext cx="45732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Chen Zhen</a:t>
            </a:r>
            <a:endParaRPr lang="en-US" altLang="zh-CN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查看图片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2665347" y="-2665348"/>
            <a:ext cx="6858000" cy="12188694"/>
          </a:xfrm>
          <a:custGeom>
            <a:avLst/>
            <a:gdLst>
              <a:gd name="connsiteX0" fmla="*/ 6858000 w 6858000"/>
              <a:gd name="connsiteY0" fmla="*/ 0 h 12188694"/>
              <a:gd name="connsiteX1" fmla="*/ 6858000 w 6858000"/>
              <a:gd name="connsiteY1" fmla="*/ 12188694 h 12188694"/>
              <a:gd name="connsiteX2" fmla="*/ 0 w 6858000"/>
              <a:gd name="connsiteY2" fmla="*/ 12188694 h 12188694"/>
              <a:gd name="connsiteX3" fmla="*/ 0 w 6858000"/>
              <a:gd name="connsiteY3" fmla="*/ 0 h 1218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2188694">
                <a:moveTo>
                  <a:pt x="6858000" y="0"/>
                </a:moveTo>
                <a:lnTo>
                  <a:pt x="6858000" y="12188694"/>
                </a:lnTo>
                <a:lnTo>
                  <a:pt x="0" y="12188694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>
            <p:custDataLst>
              <p:tags r:id="rId4"/>
            </p:custDataLst>
          </p:nvPr>
        </p:nvSpPr>
        <p:spPr>
          <a:xfrm>
            <a:off x="2461" y="0"/>
            <a:ext cx="12187078" cy="6858000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任意多边形: 形状 7"/>
          <p:cNvSpPr/>
          <p:nvPr>
            <p:custDataLst>
              <p:tags r:id="rId5"/>
            </p:custData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 descr="黑暗里有星球&#10;&#10;中度可信度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email"/>
          <a:srcRect t="7" b="7"/>
          <a:stretch>
            <a:fillRect/>
          </a:stretch>
        </p:blipFill>
        <p:spPr>
          <a:xfrm>
            <a:off x="252878" y="0"/>
            <a:ext cx="11805772" cy="6858000"/>
          </a:xfrm>
          <a:custGeom>
            <a:avLst/>
            <a:gdLst>
              <a:gd name="connsiteX0" fmla="*/ 0 w 11805772"/>
              <a:gd name="connsiteY0" fmla="*/ 0 h 6858000"/>
              <a:gd name="connsiteX1" fmla="*/ 11805772 w 11805772"/>
              <a:gd name="connsiteY1" fmla="*/ 0 h 6858000"/>
              <a:gd name="connsiteX2" fmla="*/ 11805772 w 11805772"/>
              <a:gd name="connsiteY2" fmla="*/ 6858000 h 6858000"/>
              <a:gd name="connsiteX3" fmla="*/ 0 w 1180577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05772" h="6858000">
                <a:moveTo>
                  <a:pt x="0" y="0"/>
                </a:moveTo>
                <a:lnTo>
                  <a:pt x="11805772" y="0"/>
                </a:lnTo>
                <a:lnTo>
                  <a:pt x="1180577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645660" y="1106805"/>
            <a:ext cx="32200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Prologue</a:t>
            </a:r>
            <a:endParaRPr lang="en-US" altLang="zh-CN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0" name="图片 9" descr="图片包含 游戏机, 画&#10;&#10;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email"/>
          <a:srcRect/>
          <a:stretch>
            <a:fillRect/>
          </a:stretch>
        </p:blipFill>
        <p:spPr>
          <a:xfrm>
            <a:off x="4645776" y="795216"/>
            <a:ext cx="3019976" cy="1142270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cxnSp>
        <p:nvCxnSpPr>
          <p:cNvPr id="13" name="直接连接符 12"/>
          <p:cNvCxnSpPr/>
          <p:nvPr>
            <p:custDataLst>
              <p:tags r:id="rId11"/>
            </p:custDataLst>
          </p:nvPr>
        </p:nvCxnSpPr>
        <p:spPr>
          <a:xfrm>
            <a:off x="1884382" y="1937486"/>
            <a:ext cx="8423237" cy="0"/>
          </a:xfrm>
          <a:prstGeom prst="line">
            <a:avLst/>
          </a:prstGeom>
          <a:ln w="6350">
            <a:solidFill>
              <a:srgbClr val="CAA278">
                <a:alpha val="6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1614953" y="2122152"/>
            <a:ext cx="9081622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Black Myth: Wukong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is a Chinese mythological action role-playing game adapted from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Journey to the West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, in which players take on the role of the “Chosen One” and embark on a perilous journey to uncover the secrets behind the legendary tale.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uLnTx/>
              <a:uFillTx/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 descr="图片包含 黑暗, 照片, 灯光, 笔记本&#10;&#10;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8705" y="2404745"/>
            <a:ext cx="4035425" cy="2263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" y="2404745"/>
            <a:ext cx="4572000" cy="226314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551805" y="3265170"/>
            <a:ext cx="1570990" cy="39306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图片 1068" descr="黑板上的字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tretch>
            <a:fillRect/>
          </a:stretch>
        </p:blipFill>
        <p:spPr>
          <a:xfrm>
            <a:off x="0" y="4567"/>
            <a:ext cx="12192000" cy="6848867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2461" y="0"/>
            <a:ext cx="12187078" cy="6858000"/>
          </a:xfrm>
          <a:prstGeom prst="rect">
            <a:avLst/>
          </a:prstGeom>
          <a:gradFill flip="none" rotWithShape="1">
            <a:gsLst>
              <a:gs pos="42000">
                <a:srgbClr val="000000">
                  <a:alpha val="0"/>
                </a:srgbClr>
              </a:gs>
              <a:gs pos="100000">
                <a:schemeClr val="tx1">
                  <a:alpha val="7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5" name="图片 34" descr="夜晚的天空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/>
          <a:stretch>
            <a:fillRect/>
          </a:stretch>
        </p:blipFill>
        <p:spPr>
          <a:xfrm rot="10800000" flipV="1">
            <a:off x="325120" y="374015"/>
            <a:ext cx="5385435" cy="87566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 rot="16200000">
            <a:off x="2584450" y="-1392555"/>
            <a:ext cx="551815" cy="4409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Literature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sp>
        <p:nvSpPr>
          <p:cNvPr id="15" name="菱形 14"/>
          <p:cNvSpPr/>
          <p:nvPr>
            <p:custDataLst>
              <p:tags r:id="rId7"/>
            </p:custDataLst>
          </p:nvPr>
        </p:nvSpPr>
        <p:spPr>
          <a:xfrm>
            <a:off x="407988" y="5026404"/>
            <a:ext cx="163512" cy="163512"/>
          </a:xfrm>
          <a:prstGeom prst="diamond">
            <a:avLst/>
          </a:prstGeom>
          <a:noFill/>
          <a:ln w="6350">
            <a:solidFill>
              <a:srgbClr val="CAA2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菱形 16"/>
          <p:cNvSpPr/>
          <p:nvPr>
            <p:custDataLst>
              <p:tags r:id="rId8"/>
            </p:custDataLst>
          </p:nvPr>
        </p:nvSpPr>
        <p:spPr>
          <a:xfrm>
            <a:off x="451229" y="5069645"/>
            <a:ext cx="77030" cy="77030"/>
          </a:xfrm>
          <a:prstGeom prst="diamond">
            <a:avLst/>
          </a:prstGeom>
          <a:solidFill>
            <a:srgbClr val="CAA278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/>
          <p:cNvSpPr/>
          <p:nvPr>
            <p:custDataLst>
              <p:tags r:id="rId9"/>
            </p:custDataLst>
          </p:nvPr>
        </p:nvSpPr>
        <p:spPr>
          <a:xfrm>
            <a:off x="451229" y="551732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/>
          <p:cNvSpPr/>
          <p:nvPr>
            <p:custDataLst>
              <p:tags r:id="rId10"/>
            </p:custDataLst>
          </p:nvPr>
        </p:nvSpPr>
        <p:spPr>
          <a:xfrm>
            <a:off x="451229" y="5964995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菱形 22"/>
          <p:cNvSpPr/>
          <p:nvPr>
            <p:custDataLst>
              <p:tags r:id="rId11"/>
            </p:custDataLst>
          </p:nvPr>
        </p:nvSpPr>
        <p:spPr>
          <a:xfrm>
            <a:off x="451229" y="641267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包含 游戏机, 看着, 站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 cstate="email"/>
          <a:srcRect l="55" t="5" r="77" b="89"/>
          <a:stretch>
            <a:fillRect/>
          </a:stretch>
        </p:blipFill>
        <p:spPr>
          <a:xfrm>
            <a:off x="5065468" y="-4445"/>
            <a:ext cx="7301792" cy="6858000"/>
          </a:xfrm>
          <a:custGeom>
            <a:avLst/>
            <a:gdLst>
              <a:gd name="connsiteX0" fmla="*/ 0 w 7301792"/>
              <a:gd name="connsiteY0" fmla="*/ 0 h 6858000"/>
              <a:gd name="connsiteX1" fmla="*/ 7301792 w 7301792"/>
              <a:gd name="connsiteY1" fmla="*/ 0 h 6858000"/>
              <a:gd name="connsiteX2" fmla="*/ 7301792 w 7301792"/>
              <a:gd name="connsiteY2" fmla="*/ 6858000 h 6858000"/>
              <a:gd name="connsiteX3" fmla="*/ 0 w 7301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1792" h="6858000">
                <a:moveTo>
                  <a:pt x="0" y="0"/>
                </a:moveTo>
                <a:lnTo>
                  <a:pt x="7301792" y="0"/>
                </a:lnTo>
                <a:lnTo>
                  <a:pt x="730179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037" name="Picture 6" descr="查看图片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8830241" y="2952832"/>
            <a:ext cx="3290432" cy="344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 descr="图片包含 游戏机, 画&#10;&#10;描述已自动生成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email"/>
          <a:srcRect/>
          <a:stretch>
            <a:fillRect/>
          </a:stretch>
        </p:blipFill>
        <p:spPr>
          <a:xfrm>
            <a:off x="1869328" y="461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68095" y="1622425"/>
            <a:ext cx="3185160" cy="3971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黑板上的字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tretch>
            <a:fillRect/>
          </a:stretch>
        </p:blipFill>
        <p:spPr>
          <a:xfrm>
            <a:off x="0" y="4567"/>
            <a:ext cx="12192000" cy="6848867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4816" y="12048"/>
            <a:ext cx="12187078" cy="6858000"/>
          </a:xfrm>
          <a:prstGeom prst="rect">
            <a:avLst/>
          </a:prstGeom>
          <a:gradFill flip="none" rotWithShape="1">
            <a:gsLst>
              <a:gs pos="42000">
                <a:srgbClr val="000000">
                  <a:alpha val="0"/>
                </a:srgbClr>
              </a:gs>
              <a:gs pos="100000">
                <a:schemeClr val="tx1">
                  <a:alpha val="7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图片 3" descr="图片包含 游戏机, 画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985966" y="167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pic>
        <p:nvPicPr>
          <p:cNvPr id="35" name="图片 34" descr="夜晚的天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 rot="10800000" flipV="1">
            <a:off x="3402965" y="374015"/>
            <a:ext cx="5385435" cy="8756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 rot="16200000">
            <a:off x="5794375" y="-1854835"/>
            <a:ext cx="551815" cy="5334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Architecture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pic>
        <p:nvPicPr>
          <p:cNvPr id="18" name="图片 17" descr="恐龙的合成图&#10;&#10;中度可信度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email"/>
          <a:srcRect l="11"/>
          <a:stretch>
            <a:fillRect/>
          </a:stretch>
        </p:blipFill>
        <p:spPr>
          <a:xfrm rot="1588773">
            <a:off x="-334010" y="-600075"/>
            <a:ext cx="4359275" cy="2804160"/>
          </a:xfrm>
          <a:custGeom>
            <a:avLst/>
            <a:gdLst>
              <a:gd name="connsiteX0" fmla="*/ 0 w 6078647"/>
              <a:gd name="connsiteY0" fmla="*/ 1687087 h 3909415"/>
              <a:gd name="connsiteX1" fmla="*/ 3386800 w 6078647"/>
              <a:gd name="connsiteY1" fmla="*/ 0 h 3909415"/>
              <a:gd name="connsiteX2" fmla="*/ 6078647 w 6078647"/>
              <a:gd name="connsiteY2" fmla="*/ 0 h 3909415"/>
              <a:gd name="connsiteX3" fmla="*/ 6078647 w 6078647"/>
              <a:gd name="connsiteY3" fmla="*/ 3909415 h 3909415"/>
              <a:gd name="connsiteX4" fmla="*/ 1107021 w 6078647"/>
              <a:gd name="connsiteY4" fmla="*/ 3909415 h 390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8647" h="3909415">
                <a:moveTo>
                  <a:pt x="0" y="1687087"/>
                </a:moveTo>
                <a:lnTo>
                  <a:pt x="3386800" y="0"/>
                </a:lnTo>
                <a:lnTo>
                  <a:pt x="6078647" y="0"/>
                </a:lnTo>
                <a:lnTo>
                  <a:pt x="6078647" y="3909415"/>
                </a:lnTo>
                <a:lnTo>
                  <a:pt x="1107021" y="3909415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37" name="图片 36" descr="图片包含 动物, 黑暗, 桌子, 夜晚&#10;&#10;描述已自动生成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email"/>
          <a:srcRect l="148"/>
          <a:stretch>
            <a:fillRect/>
          </a:stretch>
        </p:blipFill>
        <p:spPr>
          <a:xfrm rot="18666377">
            <a:off x="366752" y="4522647"/>
            <a:ext cx="3963483" cy="3508894"/>
          </a:xfrm>
          <a:custGeom>
            <a:avLst/>
            <a:gdLst>
              <a:gd name="connsiteX0" fmla="*/ 3963483 w 3963483"/>
              <a:gd name="connsiteY0" fmla="*/ 0 h 3508894"/>
              <a:gd name="connsiteX1" fmla="*/ 3963483 w 3963483"/>
              <a:gd name="connsiteY1" fmla="*/ 3508894 h 3508894"/>
              <a:gd name="connsiteX2" fmla="*/ 2741630 w 3963483"/>
              <a:gd name="connsiteY2" fmla="*/ 3508894 h 3508894"/>
              <a:gd name="connsiteX3" fmla="*/ 0 w 3963483"/>
              <a:gd name="connsiteY3" fmla="*/ 366800 h 3508894"/>
              <a:gd name="connsiteX4" fmla="*/ 420378 w 3963483"/>
              <a:gd name="connsiteY4" fmla="*/ 0 h 350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483" h="3508894">
                <a:moveTo>
                  <a:pt x="3963483" y="0"/>
                </a:moveTo>
                <a:lnTo>
                  <a:pt x="3963483" y="3508894"/>
                </a:lnTo>
                <a:lnTo>
                  <a:pt x="2741630" y="3508894"/>
                </a:lnTo>
                <a:lnTo>
                  <a:pt x="0" y="366800"/>
                </a:lnTo>
                <a:lnTo>
                  <a:pt x="420378" y="0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39" name="图片 38" descr="图片包含 动物, 黑暗, 桌子, 夜晚&#10;&#10;描述已自动生成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email"/>
          <a:srcRect r="26" b="34"/>
          <a:stretch>
            <a:fillRect/>
          </a:stretch>
        </p:blipFill>
        <p:spPr>
          <a:xfrm>
            <a:off x="8618855" y="4329430"/>
            <a:ext cx="3573145" cy="2528570"/>
          </a:xfrm>
          <a:custGeom>
            <a:avLst/>
            <a:gdLst>
              <a:gd name="connsiteX0" fmla="*/ 0 w 5630794"/>
              <a:gd name="connsiteY0" fmla="*/ 0 h 3983888"/>
              <a:gd name="connsiteX1" fmla="*/ 5630794 w 5630794"/>
              <a:gd name="connsiteY1" fmla="*/ 0 h 3983888"/>
              <a:gd name="connsiteX2" fmla="*/ 5630794 w 5630794"/>
              <a:gd name="connsiteY2" fmla="*/ 3983888 h 3983888"/>
              <a:gd name="connsiteX3" fmla="*/ 0 w 5630794"/>
              <a:gd name="connsiteY3" fmla="*/ 3983888 h 398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0794" h="3983888">
                <a:moveTo>
                  <a:pt x="0" y="0"/>
                </a:moveTo>
                <a:lnTo>
                  <a:pt x="5630794" y="0"/>
                </a:lnTo>
                <a:lnTo>
                  <a:pt x="5630794" y="3983888"/>
                </a:lnTo>
                <a:lnTo>
                  <a:pt x="0" y="3983888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42" name="图片 41" descr="卡通人物&#10;&#10;中度可信度描述已自动生成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email"/>
          <a:stretch>
            <a:fillRect/>
          </a:stretch>
        </p:blipFill>
        <p:spPr>
          <a:xfrm>
            <a:off x="10493989" y="308788"/>
            <a:ext cx="1579736" cy="99696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1150" y="2137410"/>
            <a:ext cx="1961515" cy="23990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39210" y="1841500"/>
            <a:ext cx="3981450" cy="223837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1785" y="1504315"/>
            <a:ext cx="2302510" cy="3196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黑板上的字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tretch>
            <a:fillRect/>
          </a:stretch>
        </p:blipFill>
        <p:spPr>
          <a:xfrm>
            <a:off x="0" y="4567"/>
            <a:ext cx="12192000" cy="6848867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4816" y="12048"/>
            <a:ext cx="12187078" cy="6858000"/>
          </a:xfrm>
          <a:prstGeom prst="rect">
            <a:avLst/>
          </a:prstGeom>
          <a:gradFill flip="none" rotWithShape="1">
            <a:gsLst>
              <a:gs pos="42000">
                <a:srgbClr val="000000">
                  <a:alpha val="0"/>
                </a:srgbClr>
              </a:gs>
              <a:gs pos="100000">
                <a:schemeClr val="tx1">
                  <a:alpha val="72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4" name="图片 3" descr="图片包含 游戏机, 画&#10;&#10;描述已自动生成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email"/>
          <a:srcRect/>
          <a:stretch>
            <a:fillRect/>
          </a:stretch>
        </p:blipFill>
        <p:spPr>
          <a:xfrm>
            <a:off x="4985966" y="167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pic>
        <p:nvPicPr>
          <p:cNvPr id="35" name="图片 34" descr="夜晚的天空&#10;&#10;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email"/>
          <a:stretch>
            <a:fillRect/>
          </a:stretch>
        </p:blipFill>
        <p:spPr>
          <a:xfrm rot="10800000" flipV="1">
            <a:off x="3402965" y="374015"/>
            <a:ext cx="5385435" cy="8756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 rot="16200000">
            <a:off x="5794375" y="-1854835"/>
            <a:ext cx="551815" cy="53346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Costume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pic>
        <p:nvPicPr>
          <p:cNvPr id="18" name="图片 17" descr="恐龙的合成图&#10;&#10;中度可信度描述已自动生成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email"/>
          <a:srcRect l="11"/>
          <a:stretch>
            <a:fillRect/>
          </a:stretch>
        </p:blipFill>
        <p:spPr>
          <a:xfrm rot="1588773">
            <a:off x="-334010" y="-600075"/>
            <a:ext cx="4359275" cy="2804160"/>
          </a:xfrm>
          <a:custGeom>
            <a:avLst/>
            <a:gdLst>
              <a:gd name="connsiteX0" fmla="*/ 0 w 6078647"/>
              <a:gd name="connsiteY0" fmla="*/ 1687087 h 3909415"/>
              <a:gd name="connsiteX1" fmla="*/ 3386800 w 6078647"/>
              <a:gd name="connsiteY1" fmla="*/ 0 h 3909415"/>
              <a:gd name="connsiteX2" fmla="*/ 6078647 w 6078647"/>
              <a:gd name="connsiteY2" fmla="*/ 0 h 3909415"/>
              <a:gd name="connsiteX3" fmla="*/ 6078647 w 6078647"/>
              <a:gd name="connsiteY3" fmla="*/ 3909415 h 3909415"/>
              <a:gd name="connsiteX4" fmla="*/ 1107021 w 6078647"/>
              <a:gd name="connsiteY4" fmla="*/ 3909415 h 390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8647" h="3909415">
                <a:moveTo>
                  <a:pt x="0" y="1687087"/>
                </a:moveTo>
                <a:lnTo>
                  <a:pt x="3386800" y="0"/>
                </a:lnTo>
                <a:lnTo>
                  <a:pt x="6078647" y="0"/>
                </a:lnTo>
                <a:lnTo>
                  <a:pt x="6078647" y="3909415"/>
                </a:lnTo>
                <a:lnTo>
                  <a:pt x="1107021" y="3909415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37" name="图片 36" descr="图片包含 动物, 黑暗, 桌子, 夜晚&#10;&#10;描述已自动生成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email"/>
          <a:srcRect l="148"/>
          <a:stretch>
            <a:fillRect/>
          </a:stretch>
        </p:blipFill>
        <p:spPr>
          <a:xfrm rot="18666377">
            <a:off x="366752" y="4522647"/>
            <a:ext cx="3963483" cy="3508894"/>
          </a:xfrm>
          <a:custGeom>
            <a:avLst/>
            <a:gdLst>
              <a:gd name="connsiteX0" fmla="*/ 3963483 w 3963483"/>
              <a:gd name="connsiteY0" fmla="*/ 0 h 3508894"/>
              <a:gd name="connsiteX1" fmla="*/ 3963483 w 3963483"/>
              <a:gd name="connsiteY1" fmla="*/ 3508894 h 3508894"/>
              <a:gd name="connsiteX2" fmla="*/ 2741630 w 3963483"/>
              <a:gd name="connsiteY2" fmla="*/ 3508894 h 3508894"/>
              <a:gd name="connsiteX3" fmla="*/ 0 w 3963483"/>
              <a:gd name="connsiteY3" fmla="*/ 366800 h 3508894"/>
              <a:gd name="connsiteX4" fmla="*/ 420378 w 3963483"/>
              <a:gd name="connsiteY4" fmla="*/ 0 h 350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483" h="3508894">
                <a:moveTo>
                  <a:pt x="3963483" y="0"/>
                </a:moveTo>
                <a:lnTo>
                  <a:pt x="3963483" y="3508894"/>
                </a:lnTo>
                <a:lnTo>
                  <a:pt x="2741630" y="3508894"/>
                </a:lnTo>
                <a:lnTo>
                  <a:pt x="0" y="366800"/>
                </a:lnTo>
                <a:lnTo>
                  <a:pt x="420378" y="0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39" name="图片 38" descr="图片包含 动物, 黑暗, 桌子, 夜晚&#10;&#10;描述已自动生成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email"/>
          <a:srcRect r="26" b="34"/>
          <a:stretch>
            <a:fillRect/>
          </a:stretch>
        </p:blipFill>
        <p:spPr>
          <a:xfrm>
            <a:off x="8618855" y="4329430"/>
            <a:ext cx="3573145" cy="2528570"/>
          </a:xfrm>
          <a:custGeom>
            <a:avLst/>
            <a:gdLst>
              <a:gd name="connsiteX0" fmla="*/ 0 w 5630794"/>
              <a:gd name="connsiteY0" fmla="*/ 0 h 3983888"/>
              <a:gd name="connsiteX1" fmla="*/ 5630794 w 5630794"/>
              <a:gd name="connsiteY1" fmla="*/ 0 h 3983888"/>
              <a:gd name="connsiteX2" fmla="*/ 5630794 w 5630794"/>
              <a:gd name="connsiteY2" fmla="*/ 3983888 h 3983888"/>
              <a:gd name="connsiteX3" fmla="*/ 0 w 5630794"/>
              <a:gd name="connsiteY3" fmla="*/ 3983888 h 3983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0794" h="3983888">
                <a:moveTo>
                  <a:pt x="0" y="0"/>
                </a:moveTo>
                <a:lnTo>
                  <a:pt x="5630794" y="0"/>
                </a:lnTo>
                <a:lnTo>
                  <a:pt x="5630794" y="3983888"/>
                </a:lnTo>
                <a:lnTo>
                  <a:pt x="0" y="3983888"/>
                </a:lnTo>
                <a:close/>
              </a:path>
            </a:pathLst>
          </a:custGeom>
          <a:effectLst>
            <a:outerShdw blurRad="698500" sx="102000" sy="102000" algn="ctr" rotWithShape="0">
              <a:srgbClr val="19261F"/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88510" y="2128520"/>
            <a:ext cx="2623185" cy="229616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78700" y="2294255"/>
            <a:ext cx="2359025" cy="19545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320" y="2294255"/>
            <a:ext cx="1854835" cy="2035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36545" y="2294255"/>
            <a:ext cx="1584960" cy="2130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79355" y="2128520"/>
            <a:ext cx="1977390" cy="233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黑板上的字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tretch>
            <a:fillRect/>
          </a:stretch>
        </p:blipFill>
        <p:spPr>
          <a:xfrm flipH="1">
            <a:off x="0" y="4566"/>
            <a:ext cx="12192000" cy="6848867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2461" y="0"/>
            <a:ext cx="12187078" cy="6858000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407988" y="6369429"/>
            <a:ext cx="163512" cy="163512"/>
            <a:chOff x="407988" y="5026404"/>
            <a:chExt cx="163512" cy="163512"/>
          </a:xfrm>
        </p:grpSpPr>
        <p:sp>
          <p:nvSpPr>
            <p:cNvPr id="15" name="菱形 14"/>
            <p:cNvSpPr/>
            <p:nvPr>
              <p:custDataLst>
                <p:tags r:id="rId5"/>
              </p:custDataLst>
            </p:nvPr>
          </p:nvSpPr>
          <p:spPr>
            <a:xfrm>
              <a:off x="407988" y="5026404"/>
              <a:ext cx="163512" cy="163512"/>
            </a:xfrm>
            <a:prstGeom prst="diamond">
              <a:avLst/>
            </a:prstGeom>
            <a:noFill/>
            <a:ln w="6350">
              <a:solidFill>
                <a:srgbClr val="CAA27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7" name="菱形 16"/>
            <p:cNvSpPr/>
            <p:nvPr>
              <p:custDataLst>
                <p:tags r:id="rId6"/>
              </p:custDataLst>
            </p:nvPr>
          </p:nvSpPr>
          <p:spPr>
            <a:xfrm>
              <a:off x="451229" y="5069645"/>
              <a:ext cx="77030" cy="77030"/>
            </a:xfrm>
            <a:prstGeom prst="diamond">
              <a:avLst/>
            </a:prstGeom>
            <a:solidFill>
              <a:srgbClr val="CAA278"/>
            </a:solidFill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0" name="菱形 19"/>
          <p:cNvSpPr/>
          <p:nvPr>
            <p:custDataLst>
              <p:tags r:id="rId7"/>
            </p:custDataLst>
          </p:nvPr>
        </p:nvSpPr>
        <p:spPr>
          <a:xfrm>
            <a:off x="451229" y="5064112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菱形 21"/>
          <p:cNvSpPr/>
          <p:nvPr>
            <p:custDataLst>
              <p:tags r:id="rId8"/>
            </p:custDataLst>
          </p:nvPr>
        </p:nvSpPr>
        <p:spPr>
          <a:xfrm>
            <a:off x="451229" y="5485009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菱形 22"/>
          <p:cNvSpPr/>
          <p:nvPr>
            <p:custDataLst>
              <p:tags r:id="rId9"/>
            </p:custDataLst>
          </p:nvPr>
        </p:nvSpPr>
        <p:spPr>
          <a:xfrm>
            <a:off x="451229" y="5927219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8" name="图片 17" descr="人穿着绿色的衣服&#10;&#10;中度可信度描述已自动生成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email"/>
          <a:srcRect l="21" t="1829" b="68"/>
          <a:stretch>
            <a:fillRect/>
          </a:stretch>
        </p:blipFill>
        <p:spPr>
          <a:xfrm>
            <a:off x="2540" y="3804920"/>
            <a:ext cx="3265170" cy="3048635"/>
          </a:xfrm>
          <a:custGeom>
            <a:avLst/>
            <a:gdLst>
              <a:gd name="connsiteX0" fmla="*/ 0 w 7344900"/>
              <a:gd name="connsiteY0" fmla="*/ 0 h 6858000"/>
              <a:gd name="connsiteX1" fmla="*/ 7344900 w 7344900"/>
              <a:gd name="connsiteY1" fmla="*/ 0 h 6858000"/>
              <a:gd name="connsiteX2" fmla="*/ 7344900 w 7344900"/>
              <a:gd name="connsiteY2" fmla="*/ 6858000 h 6858000"/>
              <a:gd name="connsiteX3" fmla="*/ 0 w 73449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4900" h="6858000">
                <a:moveTo>
                  <a:pt x="0" y="0"/>
                </a:moveTo>
                <a:lnTo>
                  <a:pt x="7344900" y="0"/>
                </a:lnTo>
                <a:lnTo>
                  <a:pt x="73449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4" name="图片 23" descr="图片包含 游戏机, 画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email"/>
          <a:srcRect/>
          <a:stretch>
            <a:fillRect/>
          </a:stretch>
        </p:blipFill>
        <p:spPr>
          <a:xfrm>
            <a:off x="8127572" y="167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pic>
        <p:nvPicPr>
          <p:cNvPr id="3" name="图片 2" descr="夜晚的天空&#10;&#10;描述已自动生成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email"/>
          <a:stretch>
            <a:fillRect/>
          </a:stretch>
        </p:blipFill>
        <p:spPr>
          <a:xfrm rot="10800000" flipV="1">
            <a:off x="6522085" y="316230"/>
            <a:ext cx="5385435" cy="8756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 rot="16200000">
            <a:off x="8822055" y="-998855"/>
            <a:ext cx="551815" cy="35058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Martial Arts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749935"/>
            <a:ext cx="2706370" cy="2303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93235" y="2254885"/>
            <a:ext cx="2992755" cy="2228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2215" y="2633345"/>
            <a:ext cx="2697480" cy="3449320"/>
          </a:xfrm>
          <a:prstGeom prst="rect">
            <a:avLst/>
          </a:prstGeom>
        </p:spPr>
      </p:pic>
      <p:sp>
        <p:nvSpPr>
          <p:cNvPr id="6" name="动作按钮: 前进或下一项 5">
            <a:hlinkClick r:id="rId20" action="ppaction://hlinkfile"/>
          </p:cNvPr>
          <p:cNvSpPr/>
          <p:nvPr/>
        </p:nvSpPr>
        <p:spPr>
          <a:xfrm>
            <a:off x="5293360" y="5267325"/>
            <a:ext cx="1082040" cy="603250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0" y="38101"/>
            <a:ext cx="12192000" cy="6781798"/>
          </a:xfrm>
          <a:custGeom>
            <a:avLst/>
            <a:gdLst>
              <a:gd name="connsiteX0" fmla="*/ 0 w 12192000"/>
              <a:gd name="connsiteY0" fmla="*/ 0 h 6781798"/>
              <a:gd name="connsiteX1" fmla="*/ 12192000 w 12192000"/>
              <a:gd name="connsiteY1" fmla="*/ 0 h 6781798"/>
              <a:gd name="connsiteX2" fmla="*/ 12192000 w 12192000"/>
              <a:gd name="connsiteY2" fmla="*/ 6781798 h 6781798"/>
              <a:gd name="connsiteX3" fmla="*/ 0 w 12192000"/>
              <a:gd name="connsiteY3" fmla="*/ 6781798 h 678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781798">
                <a:moveTo>
                  <a:pt x="0" y="0"/>
                </a:moveTo>
                <a:lnTo>
                  <a:pt x="12192000" y="0"/>
                </a:lnTo>
                <a:lnTo>
                  <a:pt x="12192000" y="6781798"/>
                </a:lnTo>
                <a:lnTo>
                  <a:pt x="0" y="6781798"/>
                </a:lnTo>
                <a:close/>
              </a:path>
            </a:pathLst>
          </a:custGeom>
        </p:spPr>
      </p:pic>
      <p:sp>
        <p:nvSpPr>
          <p:cNvPr id="76" name="矩形 75"/>
          <p:cNvSpPr/>
          <p:nvPr>
            <p:custDataLst>
              <p:tags r:id="rId3"/>
            </p:custDataLst>
          </p:nvPr>
        </p:nvSpPr>
        <p:spPr>
          <a:xfrm>
            <a:off x="2461" y="-41730"/>
            <a:ext cx="12187078" cy="6941461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026" name="Picture 2" descr="查看图片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 cstate="email">
            <a:alphaModFix amt="20000"/>
          </a:blip>
          <a:srcRect/>
          <a:stretch>
            <a:fillRect/>
          </a:stretch>
        </p:blipFill>
        <p:spPr bwMode="auto">
          <a:xfrm>
            <a:off x="2540" y="-41910"/>
            <a:ext cx="2912745" cy="29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人在黑暗中&#10;&#10;中度可信度描述已自动生成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2540" y="0"/>
            <a:ext cx="2593975" cy="2115185"/>
          </a:xfrm>
          <a:custGeom>
            <a:avLst/>
            <a:gdLst>
              <a:gd name="connsiteX0" fmla="*/ 0 w 8354517"/>
              <a:gd name="connsiteY0" fmla="*/ 0 h 6812337"/>
              <a:gd name="connsiteX1" fmla="*/ 8354517 w 8354517"/>
              <a:gd name="connsiteY1" fmla="*/ 0 h 6812337"/>
              <a:gd name="connsiteX2" fmla="*/ 8354517 w 8354517"/>
              <a:gd name="connsiteY2" fmla="*/ 6812337 h 6812337"/>
              <a:gd name="connsiteX3" fmla="*/ 0 w 8354517"/>
              <a:gd name="connsiteY3" fmla="*/ 6812337 h 681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54517" h="6812337">
                <a:moveTo>
                  <a:pt x="0" y="0"/>
                </a:moveTo>
                <a:lnTo>
                  <a:pt x="8354517" y="0"/>
                </a:lnTo>
                <a:lnTo>
                  <a:pt x="8354517" y="6812337"/>
                </a:lnTo>
                <a:lnTo>
                  <a:pt x="0" y="6812337"/>
                </a:lnTo>
                <a:close/>
              </a:path>
            </a:pathLst>
          </a:custGeom>
        </p:spPr>
      </p:pic>
      <p:pic>
        <p:nvPicPr>
          <p:cNvPr id="58" name="Picture 4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63627">
            <a:off x="3444815" y="3858506"/>
            <a:ext cx="1155149" cy="1334233"/>
          </a:xfrm>
          <a:prstGeom prst="rect">
            <a:avLst/>
          </a:prstGeom>
        </p:spPr>
      </p:pic>
      <p:pic>
        <p:nvPicPr>
          <p:cNvPr id="59" name="Picture 4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63627">
            <a:off x="9666495" y="3214094"/>
            <a:ext cx="1155149" cy="1334233"/>
          </a:xfrm>
          <a:prstGeom prst="rect">
            <a:avLst/>
          </a:prstGeom>
        </p:spPr>
      </p:pic>
      <p:pic>
        <p:nvPicPr>
          <p:cNvPr id="5" name="图片 4" descr="图片包含 游戏机, 画&#10;&#10;描述已自动生成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email"/>
          <a:srcRect/>
          <a:stretch>
            <a:fillRect/>
          </a:stretch>
        </p:blipFill>
        <p:spPr>
          <a:xfrm>
            <a:off x="8282512" y="38267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pic>
        <p:nvPicPr>
          <p:cNvPr id="7" name="图片 6" descr="夜晚的天空&#10;&#10;描述已自动生成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email"/>
          <a:stretch>
            <a:fillRect/>
          </a:stretch>
        </p:blipFill>
        <p:spPr>
          <a:xfrm rot="10800000" flipV="1">
            <a:off x="6647815" y="316230"/>
            <a:ext cx="5385435" cy="8756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6"/>
            </p:custDataLst>
          </p:nvPr>
        </p:nvSpPr>
        <p:spPr>
          <a:xfrm rot="16200000">
            <a:off x="9017635" y="-998855"/>
            <a:ext cx="551815" cy="35058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charset="0"/>
                <a:ea typeface="隶书" panose="02010509060101010101" pitchFamily="49" charset="-122"/>
                <a:cs typeface="Times New Roman" panose="02020603050405020304" charset="0"/>
              </a:rPr>
              <a:t>Music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charset="0"/>
              <a:ea typeface="隶书" panose="02010509060101010101" pitchFamily="49" charset="-122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9755" y="2656840"/>
            <a:ext cx="3662045" cy="2060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5330" y="1780540"/>
            <a:ext cx="3961130" cy="3297555"/>
          </a:xfrm>
          <a:prstGeom prst="rect">
            <a:avLst/>
          </a:prstGeom>
        </p:spPr>
      </p:pic>
      <p:sp>
        <p:nvSpPr>
          <p:cNvPr id="4" name="动作按钮: 前进或下一项 3">
            <a:hlinkClick r:id="rId19" tooltip="" action="ppaction://hlinkfile"/>
          </p:cNvPr>
          <p:cNvSpPr/>
          <p:nvPr/>
        </p:nvSpPr>
        <p:spPr>
          <a:xfrm>
            <a:off x="11046460" y="6120765"/>
            <a:ext cx="1024890" cy="699135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5250" y="666750"/>
            <a:ext cx="12001500" cy="5524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email"/>
          <a:stretch>
            <a:fillRect/>
          </a:stretch>
        </p:blipFill>
        <p:spPr>
          <a:xfrm>
            <a:off x="3442970" y="1430020"/>
            <a:ext cx="5306060" cy="3348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394324" y="6136960"/>
            <a:ext cx="1403350" cy="546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ESVMK000216" val="000216; 2024/8/11 22:00:30 ; 演示引擎"/>
</p:tagLst>
</file>

<file path=ppt/tags/tag10.xml><?xml version="1.0" encoding="utf-8"?>
<p:tagLst xmlns:p="http://schemas.openxmlformats.org/presentationml/2006/main">
  <p:tag name="ESVMK000216" val="000216; 2024/8/11 22:00:30 ; 演示引擎"/>
</p:tagLst>
</file>

<file path=ppt/tags/tag11.xml><?xml version="1.0" encoding="utf-8"?>
<p:tagLst xmlns:p="http://schemas.openxmlformats.org/presentationml/2006/main">
  <p:tag name="ESVMK000216" val="000216; 2024/8/11 22:00:30 ; 演示引擎"/>
</p:tagLst>
</file>

<file path=ppt/tags/tag12.xml><?xml version="1.0" encoding="utf-8"?>
<p:tagLst xmlns:p="http://schemas.openxmlformats.org/presentationml/2006/main">
  <p:tag name="ESVMK000216" val="000216; 2024/8/11 22:00:30 ; 演示引擎"/>
</p:tagLst>
</file>

<file path=ppt/tags/tag13.xml><?xml version="1.0" encoding="utf-8"?>
<p:tagLst xmlns:p="http://schemas.openxmlformats.org/presentationml/2006/main">
  <p:tag name="ESVMK000216" val="000216; 2024/8/11 22:00:30 ; 演示引擎"/>
</p:tagLst>
</file>

<file path=ppt/tags/tag14.xml><?xml version="1.0" encoding="utf-8"?>
<p:tagLst xmlns:p="http://schemas.openxmlformats.org/presentationml/2006/main">
  <p:tag name="ESVMK000216" val="000216; 2024/8/11 22:00:30 ; 演示引擎"/>
</p:tagLst>
</file>

<file path=ppt/tags/tag15.xml><?xml version="1.0" encoding="utf-8"?>
<p:tagLst xmlns:p="http://schemas.openxmlformats.org/presentationml/2006/main">
  <p:tag name="ESVMK000216" val="000216; 2024/8/11 22:00:30 ; 演示引擎"/>
</p:tagLst>
</file>

<file path=ppt/tags/tag16.xml><?xml version="1.0" encoding="utf-8"?>
<p:tagLst xmlns:p="http://schemas.openxmlformats.org/presentationml/2006/main">
  <p:tag name="ESVMK000216" val="000216; 2024/8/11 22:00:30 ; 演示引擎"/>
</p:tagLst>
</file>

<file path=ppt/tags/tag17.xml><?xml version="1.0" encoding="utf-8"?>
<p:tagLst xmlns:p="http://schemas.openxmlformats.org/presentationml/2006/main">
  <p:tag name="ESVMK000216" val="000216; 2024/8/11 22:00:30 ; 演示引擎"/>
</p:tagLst>
</file>

<file path=ppt/tags/tag18.xml><?xml version="1.0" encoding="utf-8"?>
<p:tagLst xmlns:p="http://schemas.openxmlformats.org/presentationml/2006/main">
  <p:tag name="ESVMK000216" val="000216; 2024/8/11 22:00:30 ; 演示引擎"/>
</p:tagLst>
</file>

<file path=ppt/tags/tag19.xml><?xml version="1.0" encoding="utf-8"?>
<p:tagLst xmlns:p="http://schemas.openxmlformats.org/presentationml/2006/main">
  <p:tag name="ESVMK000216" val="000216; 2024/8/11 22:00:30 ; 演示引擎"/>
</p:tagLst>
</file>

<file path=ppt/tags/tag2.xml><?xml version="1.0" encoding="utf-8"?>
<p:tagLst xmlns:p="http://schemas.openxmlformats.org/presentationml/2006/main">
  <p:tag name="ESVMK000216" val="000216; 2024/8/11 22:00:30 ; 演示引擎"/>
</p:tagLst>
</file>

<file path=ppt/tags/tag20.xml><?xml version="1.0" encoding="utf-8"?>
<p:tagLst xmlns:p="http://schemas.openxmlformats.org/presentationml/2006/main">
  <p:tag name="ESVMK000216" val="000216; 2024/8/11 22:00:30 ; 演示引擎"/>
</p:tagLst>
</file>

<file path=ppt/tags/tag21.xml><?xml version="1.0" encoding="utf-8"?>
<p:tagLst xmlns:p="http://schemas.openxmlformats.org/presentationml/2006/main">
  <p:tag name="ESVMK000216" val="000216; 2024/8/11 22:00:30 ; 演示引擎"/>
</p:tagLst>
</file>

<file path=ppt/tags/tag22.xml><?xml version="1.0" encoding="utf-8"?>
<p:tagLst xmlns:p="http://schemas.openxmlformats.org/presentationml/2006/main">
  <p:tag name="ESVMK000216" val="000216; 2024/8/11 22:00:30 ; 演示引擎"/>
</p:tagLst>
</file>

<file path=ppt/tags/tag23.xml><?xml version="1.0" encoding="utf-8"?>
<p:tagLst xmlns:p="http://schemas.openxmlformats.org/presentationml/2006/main">
  <p:tag name="ESVMK000216" val="000216; 2024/8/11 22:00:30 ; 演示引擎"/>
</p:tagLst>
</file>

<file path=ppt/tags/tag24.xml><?xml version="1.0" encoding="utf-8"?>
<p:tagLst xmlns:p="http://schemas.openxmlformats.org/presentationml/2006/main">
  <p:tag name="ESVMK000216" val="000216; 2024/8/11 22:00:30 ; 演示引擎"/>
</p:tagLst>
</file>

<file path=ppt/tags/tag25.xml><?xml version="1.0" encoding="utf-8"?>
<p:tagLst xmlns:p="http://schemas.openxmlformats.org/presentationml/2006/main">
  <p:tag name="ESVMK000216" val="000216; 2024/8/11 22:00:30 ; 演示引擎"/>
</p:tagLst>
</file>

<file path=ppt/tags/tag26.xml><?xml version="1.0" encoding="utf-8"?>
<p:tagLst xmlns:p="http://schemas.openxmlformats.org/presentationml/2006/main">
  <p:tag name="ESVMK000216" val="000216; 2024/8/11 22:00:30 ; 演示引擎"/>
</p:tagLst>
</file>

<file path=ppt/tags/tag27.xml><?xml version="1.0" encoding="utf-8"?>
<p:tagLst xmlns:p="http://schemas.openxmlformats.org/presentationml/2006/main">
  <p:tag name="ESVMK000216" val="000216; 2024/8/11 22:00:30 ; 演示引擎"/>
</p:tagLst>
</file>

<file path=ppt/tags/tag28.xml><?xml version="1.0" encoding="utf-8"?>
<p:tagLst xmlns:p="http://schemas.openxmlformats.org/presentationml/2006/main">
  <p:tag name="ESVMK000216" val="000216; 2024/8/11 22:00:30 ; 演示引擎"/>
</p:tagLst>
</file>

<file path=ppt/tags/tag29.xml><?xml version="1.0" encoding="utf-8"?>
<p:tagLst xmlns:p="http://schemas.openxmlformats.org/presentationml/2006/main">
  <p:tag name="ESVMK000216" val="000216; 2024/8/11 22:00:30 ; 演示引擎"/>
</p:tagLst>
</file>

<file path=ppt/tags/tag3.xml><?xml version="1.0" encoding="utf-8"?>
<p:tagLst xmlns:p="http://schemas.openxmlformats.org/presentationml/2006/main">
  <p:tag name="ESVMK000216" val="000216; 2024/8/11 22:00:30 ; 演示引擎"/>
</p:tagLst>
</file>

<file path=ppt/tags/tag30.xml><?xml version="1.0" encoding="utf-8"?>
<p:tagLst xmlns:p="http://schemas.openxmlformats.org/presentationml/2006/main">
  <p:tag name="ESVMK000216" val="000216; 2024/8/11 22:00:30 ; 演示引擎"/>
</p:tagLst>
</file>

<file path=ppt/tags/tag31.xml><?xml version="1.0" encoding="utf-8"?>
<p:tagLst xmlns:p="http://schemas.openxmlformats.org/presentationml/2006/main">
  <p:tag name="ESVMK000216" val="000216; 2024/8/11 22:00:30 ; 演示引擎"/>
</p:tagLst>
</file>

<file path=ppt/tags/tag32.xml><?xml version="1.0" encoding="utf-8"?>
<p:tagLst xmlns:p="http://schemas.openxmlformats.org/presentationml/2006/main">
  <p:tag name="ESVMK000216" val="000216; 2024/8/11 22:00:30 ; 演示引擎"/>
</p:tagLst>
</file>

<file path=ppt/tags/tag33.xml><?xml version="1.0" encoding="utf-8"?>
<p:tagLst xmlns:p="http://schemas.openxmlformats.org/presentationml/2006/main">
  <p:tag name="ESVMK000216" val="000216; 2024/8/11 22:00:30 ; 演示引擎"/>
</p:tagLst>
</file>

<file path=ppt/tags/tag34.xml><?xml version="1.0" encoding="utf-8"?>
<p:tagLst xmlns:p="http://schemas.openxmlformats.org/presentationml/2006/main">
  <p:tag name="ESVMK000216" val="000216; 2024/8/11 22:00:30 ; 演示引擎"/>
</p:tagLst>
</file>

<file path=ppt/tags/tag35.xml><?xml version="1.0" encoding="utf-8"?>
<p:tagLst xmlns:p="http://schemas.openxmlformats.org/presentationml/2006/main">
  <p:tag name="ESVMK000216" val="000216; 2024/8/11 22:00:30 ; 演示引擎"/>
</p:tagLst>
</file>

<file path=ppt/tags/tag36.xml><?xml version="1.0" encoding="utf-8"?>
<p:tagLst xmlns:p="http://schemas.openxmlformats.org/presentationml/2006/main">
  <p:tag name="ESVMK000216" val="000216; 2024/8/11 22:00:30 ; 演示引擎"/>
</p:tagLst>
</file>

<file path=ppt/tags/tag37.xml><?xml version="1.0" encoding="utf-8"?>
<p:tagLst xmlns:p="http://schemas.openxmlformats.org/presentationml/2006/main">
  <p:tag name="ESVMK000216" val="000216; 2024/8/11 22:00:30 ; 演示引擎"/>
</p:tagLst>
</file>

<file path=ppt/tags/tag38.xml><?xml version="1.0" encoding="utf-8"?>
<p:tagLst xmlns:p="http://schemas.openxmlformats.org/presentationml/2006/main">
  <p:tag name="ESVMK000216" val="000216; 2024/8/11 22:00:30 ; 演示引擎"/>
</p:tagLst>
</file>

<file path=ppt/tags/tag39.xml><?xml version="1.0" encoding="utf-8"?>
<p:tagLst xmlns:p="http://schemas.openxmlformats.org/presentationml/2006/main">
  <p:tag name="ESVMK000216" val="000216; 2024/8/11 22:00:30 ; 演示引擎"/>
</p:tagLst>
</file>

<file path=ppt/tags/tag4.xml><?xml version="1.0" encoding="utf-8"?>
<p:tagLst xmlns:p="http://schemas.openxmlformats.org/presentationml/2006/main">
  <p:tag name="ESVMK000216" val="000216; 2024/8/11 22:00:30 ; 演示引擎"/>
</p:tagLst>
</file>

<file path=ppt/tags/tag40.xml><?xml version="1.0" encoding="utf-8"?>
<p:tagLst xmlns:p="http://schemas.openxmlformats.org/presentationml/2006/main">
  <p:tag name="ESVMK000216" val="000216; 2024/8/11 22:00:30 ; 演示引擎"/>
</p:tagLst>
</file>

<file path=ppt/tags/tag41.xml><?xml version="1.0" encoding="utf-8"?>
<p:tagLst xmlns:p="http://schemas.openxmlformats.org/presentationml/2006/main">
  <p:tag name="ESVMK000216" val="000216; 2024/8/11 22:00:30 ; 演示引擎"/>
</p:tagLst>
</file>

<file path=ppt/tags/tag42.xml><?xml version="1.0" encoding="utf-8"?>
<p:tagLst xmlns:p="http://schemas.openxmlformats.org/presentationml/2006/main">
  <p:tag name="ESVMK000216" val="000216; 2024/8/11 22:00:30 ; 演示引擎"/>
</p:tagLst>
</file>

<file path=ppt/tags/tag43.xml><?xml version="1.0" encoding="utf-8"?>
<p:tagLst xmlns:p="http://schemas.openxmlformats.org/presentationml/2006/main">
  <p:tag name="ESVMK000216" val="000216; 2024/8/11 22:00:30 ; 演示引擎"/>
</p:tagLst>
</file>

<file path=ppt/tags/tag44.xml><?xml version="1.0" encoding="utf-8"?>
<p:tagLst xmlns:p="http://schemas.openxmlformats.org/presentationml/2006/main">
  <p:tag name="ESVMK000216" val="000216; 2024/8/11 22:00:30 ; 演示引擎"/>
</p:tagLst>
</file>

<file path=ppt/tags/tag45.xml><?xml version="1.0" encoding="utf-8"?>
<p:tagLst xmlns:p="http://schemas.openxmlformats.org/presentationml/2006/main">
  <p:tag name="ESVMK000216" val="000216; 2024/8/11 22:00:30 ; 演示引擎"/>
</p:tagLst>
</file>

<file path=ppt/tags/tag46.xml><?xml version="1.0" encoding="utf-8"?>
<p:tagLst xmlns:p="http://schemas.openxmlformats.org/presentationml/2006/main">
  <p:tag name="ESVMK000216" val="000216; 2024/8/11 22:00:30 ; 演示引擎"/>
</p:tagLst>
</file>

<file path=ppt/tags/tag47.xml><?xml version="1.0" encoding="utf-8"?>
<p:tagLst xmlns:p="http://schemas.openxmlformats.org/presentationml/2006/main">
  <p:tag name="ESVMK000216" val="000216; 2024/8/11 22:00:30 ; 演示引擎"/>
</p:tagLst>
</file>

<file path=ppt/tags/tag48.xml><?xml version="1.0" encoding="utf-8"?>
<p:tagLst xmlns:p="http://schemas.openxmlformats.org/presentationml/2006/main">
  <p:tag name="ESVMK000216" val="000216; 2024/8/11 22:00:30 ; 演示引擎"/>
</p:tagLst>
</file>

<file path=ppt/tags/tag49.xml><?xml version="1.0" encoding="utf-8"?>
<p:tagLst xmlns:p="http://schemas.openxmlformats.org/presentationml/2006/main">
  <p:tag name="ESVMK000216" val="000216; 2024/8/11 22:00:30 ; 演示引擎"/>
</p:tagLst>
</file>

<file path=ppt/tags/tag5.xml><?xml version="1.0" encoding="utf-8"?>
<p:tagLst xmlns:p="http://schemas.openxmlformats.org/presentationml/2006/main">
  <p:tag name="ESVMK000216" val="000216; 2024/8/11 22:00:30 ; 演示引擎"/>
</p:tagLst>
</file>

<file path=ppt/tags/tag50.xml><?xml version="1.0" encoding="utf-8"?>
<p:tagLst xmlns:p="http://schemas.openxmlformats.org/presentationml/2006/main">
  <p:tag name="ESVMK000216" val="000216; 2024/8/11 22:00:30 ; 演示引擎"/>
</p:tagLst>
</file>

<file path=ppt/tags/tag51.xml><?xml version="1.0" encoding="utf-8"?>
<p:tagLst xmlns:p="http://schemas.openxmlformats.org/presentationml/2006/main">
  <p:tag name="ESVMK000216" val="000216; 2024/8/11 22:00:30 ; 演示引擎"/>
</p:tagLst>
</file>

<file path=ppt/tags/tag52.xml><?xml version="1.0" encoding="utf-8"?>
<p:tagLst xmlns:p="http://schemas.openxmlformats.org/presentationml/2006/main">
  <p:tag name="ESVMK000216" val="000216; 2024/8/11 22:00:30 ; 演示引擎"/>
</p:tagLst>
</file>

<file path=ppt/tags/tag53.xml><?xml version="1.0" encoding="utf-8"?>
<p:tagLst xmlns:p="http://schemas.openxmlformats.org/presentationml/2006/main">
  <p:tag name="ESVMK000216" val="000216; 2024/8/11 22:00:30 ; 演示引擎"/>
</p:tagLst>
</file>

<file path=ppt/tags/tag54.xml><?xml version="1.0" encoding="utf-8"?>
<p:tagLst xmlns:p="http://schemas.openxmlformats.org/presentationml/2006/main">
  <p:tag name="ESVMK000216" val="000216; 2024/8/11 22:00:30 ; 演示引擎"/>
</p:tagLst>
</file>

<file path=ppt/tags/tag55.xml><?xml version="1.0" encoding="utf-8"?>
<p:tagLst xmlns:p="http://schemas.openxmlformats.org/presentationml/2006/main">
  <p:tag name="ESVMK000216" val="000216; 2024/8/11 22:00:30 ; 演示引擎"/>
</p:tagLst>
</file>

<file path=ppt/tags/tag56.xml><?xml version="1.0" encoding="utf-8"?>
<p:tagLst xmlns:p="http://schemas.openxmlformats.org/presentationml/2006/main">
  <p:tag name="ESVMK000216" val="000216; 2024/8/11 22:00:30 ; 演示引擎"/>
</p:tagLst>
</file>

<file path=ppt/tags/tag57.xml><?xml version="1.0" encoding="utf-8"?>
<p:tagLst xmlns:p="http://schemas.openxmlformats.org/presentationml/2006/main">
  <p:tag name="ESVMK000216" val="000216; 2024/8/11 22:00:30 ; 演示引擎"/>
</p:tagLst>
</file>

<file path=ppt/tags/tag58.xml><?xml version="1.0" encoding="utf-8"?>
<p:tagLst xmlns:p="http://schemas.openxmlformats.org/presentationml/2006/main">
  <p:tag name="ESVMK000216" val="000216; 2024/8/11 22:00:30 ; 演示引擎"/>
</p:tagLst>
</file>

<file path=ppt/tags/tag59.xml><?xml version="1.0" encoding="utf-8"?>
<p:tagLst xmlns:p="http://schemas.openxmlformats.org/presentationml/2006/main">
  <p:tag name="ESVMK000216" val="000216; 2024/8/11 22:00:30 ; 演示引擎"/>
</p:tagLst>
</file>

<file path=ppt/tags/tag6.xml><?xml version="1.0" encoding="utf-8"?>
<p:tagLst xmlns:p="http://schemas.openxmlformats.org/presentationml/2006/main">
  <p:tag name="ESVMK000216" val="000216; 2024/8/11 22:00:30 ; 演示引擎"/>
</p:tagLst>
</file>

<file path=ppt/tags/tag60.xml><?xml version="1.0" encoding="utf-8"?>
<p:tagLst xmlns:p="http://schemas.openxmlformats.org/presentationml/2006/main">
  <p:tag name="ESVMK000216" val="000216; 2024/8/11 22:00:30 ; 演示引擎"/>
</p:tagLst>
</file>

<file path=ppt/tags/tag61.xml><?xml version="1.0" encoding="utf-8"?>
<p:tagLst xmlns:p="http://schemas.openxmlformats.org/presentationml/2006/main">
  <p:tag name="ESVMK000216" val="000216; 2024/8/11 22:00:30 ; 演示引擎"/>
</p:tagLst>
</file>

<file path=ppt/tags/tag62.xml><?xml version="1.0" encoding="utf-8"?>
<p:tagLst xmlns:p="http://schemas.openxmlformats.org/presentationml/2006/main">
  <p:tag name="ESVMK000216" val="000216; 2024/8/11 22:00:30 ; 演示引擎"/>
</p:tagLst>
</file>

<file path=ppt/tags/tag63.xml><?xml version="1.0" encoding="utf-8"?>
<p:tagLst xmlns:p="http://schemas.openxmlformats.org/presentationml/2006/main">
  <p:tag name="ESVMK000216" val="000216; 2024/8/11 22:00:30 ; 演示引擎"/>
</p:tagLst>
</file>

<file path=ppt/tags/tag64.xml><?xml version="1.0" encoding="utf-8"?>
<p:tagLst xmlns:p="http://schemas.openxmlformats.org/presentationml/2006/main">
  <p:tag name="ESVMK000216" val="000216; 2024/8/11 22:00:30 ; 演示引擎"/>
</p:tagLst>
</file>

<file path=ppt/tags/tag65.xml><?xml version="1.0" encoding="utf-8"?>
<p:tagLst xmlns:p="http://schemas.openxmlformats.org/presentationml/2006/main">
  <p:tag name="ESVMK000216" val="000216; 2024/8/11 22:00:30 ; 演示引擎"/>
</p:tagLst>
</file>

<file path=ppt/tags/tag66.xml><?xml version="1.0" encoding="utf-8"?>
<p:tagLst xmlns:p="http://schemas.openxmlformats.org/presentationml/2006/main">
  <p:tag name="ESVMK000216" val="000216; 2024/8/11 22:00:30 ; 演示引擎"/>
</p:tagLst>
</file>

<file path=ppt/tags/tag67.xml><?xml version="1.0" encoding="utf-8"?>
<p:tagLst xmlns:p="http://schemas.openxmlformats.org/presentationml/2006/main">
  <p:tag name="ESVMK000216" val="000216; 2024/8/11 22:00:30 ; 演示引擎"/>
</p:tagLst>
</file>

<file path=ppt/tags/tag68.xml><?xml version="1.0" encoding="utf-8"?>
<p:tagLst xmlns:p="http://schemas.openxmlformats.org/presentationml/2006/main">
  <p:tag name="ESVMK000216" val="000216; 2024/8/11 22:00:30 ; 演示引擎"/>
</p:tagLst>
</file>

<file path=ppt/tags/tag69.xml><?xml version="1.0" encoding="utf-8"?>
<p:tagLst xmlns:p="http://schemas.openxmlformats.org/presentationml/2006/main">
  <p:tag name="ESVMK000216" val="000216; 2024/8/11 22:00:30 ; 演示引擎"/>
</p:tagLst>
</file>

<file path=ppt/tags/tag7.xml><?xml version="1.0" encoding="utf-8"?>
<p:tagLst xmlns:p="http://schemas.openxmlformats.org/presentationml/2006/main">
  <p:tag name="ESVMK000216" val="000216; 2024/8/11 22:00:30 ; 演示引擎"/>
</p:tagLst>
</file>

<file path=ppt/tags/tag70.xml><?xml version="1.0" encoding="utf-8"?>
<p:tagLst xmlns:p="http://schemas.openxmlformats.org/presentationml/2006/main">
  <p:tag name="ESVMK000216" val="000216; 2024/8/11 22:00:30 ; 演示引擎"/>
</p:tagLst>
</file>

<file path=ppt/tags/tag71.xml><?xml version="1.0" encoding="utf-8"?>
<p:tagLst xmlns:p="http://schemas.openxmlformats.org/presentationml/2006/main">
  <p:tag name="COMMONDATA" val="eyJoZGlkIjoiMzdhMDVlYzYwMWRlNjBhNDlkOGQzZmM2M2JiOWQ0MjQifQ=="/>
</p:tagLst>
</file>

<file path=ppt/tags/tag8.xml><?xml version="1.0" encoding="utf-8"?>
<p:tagLst xmlns:p="http://schemas.openxmlformats.org/presentationml/2006/main">
  <p:tag name="ESVMK000216" val="000216; 2024/8/11 22:00:30 ; 演示引擎"/>
</p:tagLst>
</file>

<file path=ppt/tags/tag9.xml><?xml version="1.0" encoding="utf-8"?>
<p:tagLst xmlns:p="http://schemas.openxmlformats.org/presentationml/2006/main">
  <p:tag name="ESVMK000216" val="000216; 2024/8/11 22:00:30 ; 演示引擎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45000">
              <a:schemeClr val="tx1">
                <a:alpha val="0"/>
              </a:schemeClr>
            </a:gs>
            <a:gs pos="100000">
              <a:schemeClr val="tx1"/>
            </a:gs>
          </a:gsLst>
          <a:path path="circle">
            <a:fillToRect l="50000" t="50000" r="50000" b="50000"/>
          </a:path>
          <a:tileRect/>
        </a:gra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10600030101010101" charset="-122"/>
            <a:ea typeface="等线" panose="02010600030101010101" charset="-122"/>
            <a:cs typeface="+mn-cs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WPS 演示</Application>
  <PresentationFormat>宽屏</PresentationFormat>
  <Paragraphs>18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2" baseType="lpstr">
      <vt:lpstr>Arial</vt:lpstr>
      <vt:lpstr>宋体</vt:lpstr>
      <vt:lpstr>Wingdings</vt:lpstr>
      <vt:lpstr>等线</vt:lpstr>
      <vt:lpstr>Times New Roman</vt:lpstr>
      <vt:lpstr>楷体</vt:lpstr>
      <vt:lpstr>仿宋</vt:lpstr>
      <vt:lpstr>隶书</vt:lpstr>
      <vt:lpstr>微软雅黑</vt:lpstr>
      <vt:lpstr>Arial Unicode MS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风 听</dc:creator>
  <cp:lastModifiedBy>Evolve</cp:lastModifiedBy>
  <cp:revision>79</cp:revision>
  <dcterms:created xsi:type="dcterms:W3CDTF">2024-06-27T07:30:00Z</dcterms:created>
  <dcterms:modified xsi:type="dcterms:W3CDTF">2025-06-06T03:53:14Z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6E8533D601D141A7A85E1A3267058B10_13</vt:lpwstr>
  </property>
  <property fmtid="{D5CDD505-2E9C-101B-9397-08002B2CF9AE}" pid="3" name="KSOProductBuildVer">
    <vt:lpwstr>2052-12.1.0.21171</vt:lpwstr>
  </property>
  <property fmtid="{D5CDD505-2E9C-101B-9397-08002B2CF9AE}" pid="4" name="NXPowerLiteLastOptimized">
    <vt:lpwstr>33294958</vt:lpwstr>
  </property>
  <property fmtid="{D5CDD505-2E9C-101B-9397-08002B2CF9AE}" pid="5" name="NXPowerLiteSettings">
    <vt:lpwstr>F70005D002A000</vt:lpwstr>
  </property>
  <property fmtid="{D5CDD505-2E9C-101B-9397-08002B2CF9AE}" pid="6" name="NXPowerLiteVersion">
    <vt:lpwstr>D10.0.1</vt:lpwstr>
  </property>
</Properties>
</file>