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589" r:id="rId3"/>
    <p:sldId id="588" r:id="rId4"/>
    <p:sldId id="615" r:id="rId5"/>
    <p:sldId id="616" r:id="rId6"/>
    <p:sldId id="617" r:id="rId7"/>
    <p:sldId id="618" r:id="rId8"/>
    <p:sldId id="619" r:id="rId9"/>
    <p:sldId id="620" r:id="rId10"/>
    <p:sldId id="621" r:id="rId11"/>
    <p:sldId id="566" r:id="rId12"/>
    <p:sldId id="5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8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C589-06EB-4461-9401-B7EEB076DE43}" type="datetimeFigureOut">
              <a:rPr lang="de-DE" smtClean="0"/>
              <a:t>21.11.2024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60D4B-8ED0-4237-91A9-E6AD04427C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90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D2B17-9EAA-1F06-0FC3-3247B2CB72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de-DE" sz="11200" dirty="0"/>
              <a:t>中國語言文化</a:t>
            </a:r>
            <a:endParaRPr lang="de-DE" sz="161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F02670-CC81-7986-F6B7-794FFF8BF8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Session 11, Thursday Nov 21, 2024, </a:t>
            </a:r>
            <a:r>
              <a:rPr lang="de-DE" dirty="0" err="1"/>
              <a:t>Zhishan</a:t>
            </a:r>
            <a:r>
              <a:rPr lang="de-DE" dirty="0"/>
              <a:t> </a:t>
            </a:r>
            <a:r>
              <a:rPr lang="de-DE" dirty="0" err="1"/>
              <a:t>Bldg</a:t>
            </a:r>
            <a:r>
              <a:rPr lang="de-DE" dirty="0"/>
              <a:t>. </a:t>
            </a:r>
            <a:r>
              <a:rPr lang="zh-CN" altLang="de-DE" b="0" i="0" dirty="0">
                <a:effectLst/>
                <a:latin typeface="Arial" panose="020B0604020202020204" pitchFamily="34" charset="0"/>
              </a:rPr>
              <a:t>至善楼</a:t>
            </a:r>
            <a:r>
              <a:rPr lang="de-DE" altLang="zh-CN" b="0" i="0" dirty="0">
                <a:effectLst/>
                <a:latin typeface="Arial" panose="020B0604020202020204" pitchFamily="34" charset="0"/>
              </a:rPr>
              <a:t>105</a:t>
            </a:r>
            <a:r>
              <a:rPr lang="de-DE" dirty="0"/>
              <a:t>, </a:t>
            </a:r>
            <a:r>
              <a:rPr lang="de-DE" dirty="0" err="1"/>
              <a:t>room</a:t>
            </a:r>
            <a:r>
              <a:rPr lang="de-DE" dirty="0"/>
              <a:t> 105</a:t>
            </a:r>
          </a:p>
          <a:p>
            <a:r>
              <a:rPr lang="de-DE" altLang="zh-CN" dirty="0"/>
              <a:t>Martin Woesler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8108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A3D07-F67A-72E6-2ABB-949F625C8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8ABB75-9BCF-A6BA-2A4F-3179C79E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674" y="1851660"/>
            <a:ext cx="2143125" cy="44700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204. Games: Chinese Chess </a:t>
            </a:r>
            <a:r>
              <a:rPr lang="zh-CN" altLang="de-DE" sz="3600" b="0" i="0" dirty="0">
                <a:effectLst/>
                <a:latin typeface="Arial" panose="020B0604020202020204" pitchFamily="34" charset="0"/>
              </a:rPr>
              <a:t>游戏：象棋 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p. 1847 (Zhou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Xukai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/Kyrie)</a:t>
            </a:r>
          </a:p>
          <a:p>
            <a:pPr marL="0" indent="0" algn="l">
              <a:buNone/>
            </a:pPr>
            <a:endParaRPr lang="de-DE" sz="36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0E75D3-353E-3D32-C97F-B1C8133A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1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0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37456-8343-BA52-A4EB-6F43F214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Prepare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time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373DF1-3699-C162-DEC8-F3244B93E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Please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texts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in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textbook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Please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your final exam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your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3. Take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(EU: </a:t>
            </a:r>
            <a:r>
              <a:rPr lang="de-DE" sz="2000" dirty="0">
                <a:solidFill>
                  <a:schemeClr val="tx1"/>
                </a:solidFill>
              </a:rPr>
              <a:t>https://wn8ae3qwafbc11zv.mikecrm.com/9gdWrQT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2024: </a:t>
            </a:r>
            <a:r>
              <a:rPr lang="de-DE" sz="2000" dirty="0"/>
              <a:t>https://wn8ae3qwafbc11zv.mikecrm.com/CTrdOjm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5480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3BDD7-3C51-8307-D21A-5666E735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383" y="14659"/>
            <a:ext cx="8549054" cy="1325563"/>
          </a:xfrm>
        </p:spPr>
        <p:txBody>
          <a:bodyPr/>
          <a:lstStyle/>
          <a:p>
            <a:r>
              <a:rPr lang="de-DE" dirty="0" err="1"/>
              <a:t>Questionnaires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D2E385-4E9F-0309-3BA1-BFD8ACD0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2" y="5853694"/>
            <a:ext cx="5574322" cy="169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2024 https://wn8ae3qwafbc11zv.mikecrm.com/CTrdOjm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66974B6-3939-CFEA-B5C9-3AA443155855}"/>
              </a:ext>
            </a:extLst>
          </p:cNvPr>
          <p:cNvSpPr txBox="1">
            <a:spLocks/>
          </p:cNvSpPr>
          <p:nvPr/>
        </p:nvSpPr>
        <p:spPr>
          <a:xfrm>
            <a:off x="6129195" y="850776"/>
            <a:ext cx="5643196" cy="162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 anchor="t">
            <a:normAutofit/>
          </a:bodyPr>
          <a:lstStyle>
            <a:lvl1pPr marL="685800" marR="0" indent="-6858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1pPr>
            <a:lvl2pPr marL="1110342" marR="0" indent="-653142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2pPr>
            <a:lvl3pPr marL="1524000" marR="0" indent="-6096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3pPr>
            <a:lvl4pPr marL="21031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4pPr>
            <a:lvl5pPr marL="25603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de-DE" sz="2800" dirty="0">
                <a:solidFill>
                  <a:schemeClr val="tx1"/>
                </a:solidFill>
              </a:rPr>
              <a:t>EU</a:t>
            </a:r>
          </a:p>
          <a:p>
            <a:pPr marL="0" indent="0" hangingPunct="1">
              <a:buNone/>
            </a:pPr>
            <a:r>
              <a:rPr lang="de-DE" sz="2800" dirty="0">
                <a:solidFill>
                  <a:schemeClr val="tx1"/>
                </a:solidFill>
              </a:rPr>
              <a:t>https://wn8ae3qwafbc11zv.mikecrm.com/9gdWrQT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278C84-4322-32B2-7BC3-6D93F4B17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43" y="2359987"/>
            <a:ext cx="4339448" cy="43394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4D283F-078A-F850-229F-24366499D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66453"/>
            <a:ext cx="5717929" cy="57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2F985-9EF1-D2D0-5FBD-D4211CDE3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44B97-325D-10D7-B11A-9B38E404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TOPICS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5212AC-E059-359C-5BE7-EE1D79531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296650" cy="44700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Field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research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: Daily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entries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=&gt; You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can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see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your oral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contribution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grade on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the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wiki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website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and also your </a:t>
            </a:r>
            <a:endParaRPr lang="de-DE" sz="3600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de-DE" sz="23900" dirty="0">
                <a:latin typeface="Arial" panose="020B0604020202020204" pitchFamily="34" charset="0"/>
              </a:rPr>
              <a:t>加分</a:t>
            </a:r>
            <a:endParaRPr lang="de-DE" sz="239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7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BC0EA-1DDD-FB75-EA89-D32562F7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TOPICS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1660"/>
            <a:ext cx="11106150" cy="4470009"/>
          </a:xfrm>
        </p:spPr>
        <p:txBody>
          <a:bodyPr>
            <a:noAutofit/>
          </a:bodyPr>
          <a:lstStyle/>
          <a:p>
            <a:pPr algn="l"/>
            <a:r>
              <a:rPr lang="de-DE" sz="3200" b="0" i="0" dirty="0">
                <a:effectLst/>
                <a:latin typeface="Arial" panose="020B0604020202020204" pitchFamily="34" charset="0"/>
              </a:rPr>
              <a:t>197. Chinese Rural Dogs p. 1773 (Zhao Jing/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winnie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de-DE" sz="3200" b="0" i="0" dirty="0">
                <a:effectLst/>
                <a:latin typeface="Arial" panose="020B0604020202020204" pitchFamily="34" charset="0"/>
              </a:rPr>
              <a:t>198.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Hanfu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3200" b="0" i="0" dirty="0">
                <a:effectLst/>
                <a:latin typeface="Arial" panose="020B0604020202020204" pitchFamily="34" charset="0"/>
              </a:rPr>
              <a:t>汉服 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p. 1781（Guo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Zibin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/Anne）</a:t>
            </a:r>
          </a:p>
          <a:p>
            <a:pPr algn="l"/>
            <a:r>
              <a:rPr lang="de-DE" sz="3200" b="0" i="0" dirty="0">
                <a:effectLst/>
                <a:latin typeface="Arial" panose="020B0604020202020204" pitchFamily="34" charset="0"/>
              </a:rPr>
              <a:t>200. Suzhou Gardens </a:t>
            </a:r>
            <a:r>
              <a:rPr lang="zh-CN" altLang="de-DE" sz="3200" b="0" i="0" dirty="0">
                <a:effectLst/>
                <a:latin typeface="Arial" panose="020B0604020202020204" pitchFamily="34" charset="0"/>
              </a:rPr>
              <a:t>苏州园林 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p. 1795 (Liang Dan/Anne)</a:t>
            </a:r>
          </a:p>
          <a:p>
            <a:pPr algn="l"/>
            <a:r>
              <a:rPr lang="de-DE" sz="3200" b="0" i="0" dirty="0">
                <a:effectLst/>
                <a:latin typeface="Arial" panose="020B0604020202020204" pitchFamily="34" charset="0"/>
              </a:rPr>
              <a:t>201. Moon-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shaped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 Fans </a:t>
            </a:r>
            <a:r>
              <a:rPr lang="zh-CN" altLang="de-DE" sz="3200" b="0" i="0" dirty="0">
                <a:effectLst/>
                <a:latin typeface="Arial" panose="020B0604020202020204" pitchFamily="34" charset="0"/>
              </a:rPr>
              <a:t>团扇 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p.1806 (Le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Yuxuan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/Lydia)</a:t>
            </a:r>
          </a:p>
          <a:p>
            <a:pPr algn="l"/>
            <a:r>
              <a:rPr lang="de-DE" sz="3200" b="0" i="0" dirty="0">
                <a:effectLst/>
                <a:latin typeface="Arial" panose="020B0604020202020204" pitchFamily="34" charset="0"/>
              </a:rPr>
              <a:t>202. Miao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Silver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 Ornaments Culture p. 1827 (Yang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Hanxu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/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Hansu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de-DE" sz="3200" b="0" i="0" dirty="0">
                <a:effectLst/>
                <a:latin typeface="Arial" panose="020B0604020202020204" pitchFamily="34" charset="0"/>
              </a:rPr>
              <a:t>203. Facial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Physiognomy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3200" b="0" i="0" dirty="0">
                <a:effectLst/>
                <a:latin typeface="Arial" panose="020B0604020202020204" pitchFamily="34" charset="0"/>
              </a:rPr>
              <a:t>相面术 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p. 1836 (Zhou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Xiaoqiao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）</a:t>
            </a:r>
          </a:p>
          <a:p>
            <a:pPr algn="l"/>
            <a:r>
              <a:rPr lang="de-DE" sz="3200" b="0" i="0" dirty="0">
                <a:effectLst/>
                <a:latin typeface="Arial" panose="020B0604020202020204" pitchFamily="34" charset="0"/>
              </a:rPr>
              <a:t>204. Games: Chinese Chess </a:t>
            </a:r>
            <a:r>
              <a:rPr lang="zh-CN" altLang="de-DE" sz="3200" b="0" i="0" dirty="0">
                <a:effectLst/>
                <a:latin typeface="Arial" panose="020B0604020202020204" pitchFamily="34" charset="0"/>
              </a:rPr>
              <a:t>游戏：象棋 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p. 1847 (Zhou </a:t>
            </a:r>
            <a:r>
              <a:rPr lang="de-DE" sz="3200" b="0" i="0" dirty="0" err="1">
                <a:effectLst/>
                <a:latin typeface="Arial" panose="020B0604020202020204" pitchFamily="34" charset="0"/>
              </a:rPr>
              <a:t>Xukai</a:t>
            </a:r>
            <a:r>
              <a:rPr lang="de-DE" sz="3200" b="0" i="0" dirty="0">
                <a:effectLst/>
                <a:latin typeface="Arial" panose="020B0604020202020204" pitchFamily="34" charset="0"/>
              </a:rPr>
              <a:t>/Kyrie)</a:t>
            </a:r>
          </a:p>
          <a:p>
            <a:pPr algn="l"/>
            <a:endParaRPr lang="de-DE" sz="32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21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A1466-9194-22BA-271C-64AE1384C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EEB792-3BFF-7EA1-1B25-A2B6B710D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674" y="1851660"/>
            <a:ext cx="2143125" cy="44700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197. Chinese Rural Dogs p. 1773 (Zhao Jing/</a:t>
            </a:r>
            <a:r>
              <a:rPr lang="de-DE" sz="3600" dirty="0">
                <a:latin typeface="Arial" panose="020B0604020202020204" pitchFamily="34" charset="0"/>
              </a:rPr>
              <a:t>W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innie)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8AE53A-0163-7A17-78CC-AC3AF1ACD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313"/>
          <a:stretch/>
        </p:blipFill>
        <p:spPr>
          <a:xfrm>
            <a:off x="4790106" y="0"/>
            <a:ext cx="449676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CC9DA7-3E1A-C0F9-A7CB-69910F4B8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68" t="3611" r="21193" b="34820"/>
          <a:stretch/>
        </p:blipFill>
        <p:spPr>
          <a:xfrm>
            <a:off x="0" y="0"/>
            <a:ext cx="5238750" cy="68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0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A8A9-FBD8-3236-8E64-02BB865C1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FCB4F0-FFED-4101-69E2-A71B3B335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674" y="1851660"/>
            <a:ext cx="2143125" cy="44700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198.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Hanfu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3600" b="0" i="0" dirty="0">
                <a:effectLst/>
                <a:latin typeface="Arial" panose="020B0604020202020204" pitchFamily="34" charset="0"/>
              </a:rPr>
              <a:t>汉服 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p. 1781（Guo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Zibin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/Anne)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043C0-DD4F-DD9F-EFA4-D59056D2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625" y="0"/>
            <a:ext cx="5409197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B11E64-69B1-39B6-A3B1-D36255EB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18" t="7355" r="26228" b="69034"/>
          <a:stretch/>
        </p:blipFill>
        <p:spPr>
          <a:xfrm>
            <a:off x="4571997" y="0"/>
            <a:ext cx="480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7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2CA69-26D2-4FC9-FFEF-F255C6CAD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2FEFBB-D0EC-9EB7-0745-B87E61B2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674" y="1851660"/>
            <a:ext cx="2143125" cy="44700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200. Suzhou Gardens </a:t>
            </a:r>
            <a:r>
              <a:rPr lang="zh-CN" altLang="de-DE" sz="3600" b="0" i="0" dirty="0">
                <a:effectLst/>
                <a:latin typeface="Arial" panose="020B0604020202020204" pitchFamily="34" charset="0"/>
              </a:rPr>
              <a:t>苏州园林 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p. 1795 (Liang Dan/Anne)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A4D6D5-F6E9-22D4-C677-12169050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4250" y="0"/>
            <a:ext cx="6922093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6BCEEB-F455-8344-AFE2-7E7A23D5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39" t="26805" r="26382" b="51250"/>
          <a:stretch/>
        </p:blipFill>
        <p:spPr>
          <a:xfrm>
            <a:off x="2414051" y="0"/>
            <a:ext cx="690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47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752F5-6963-5832-6AF5-B4C2E906E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6E71408-AC5C-A8B6-B846-CB4083BD6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975" y="0"/>
            <a:ext cx="4990204" cy="6858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D2C01B-1C55-ABB0-35BA-720CA362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674" y="1851660"/>
            <a:ext cx="2143125" cy="44700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201. Moon-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shaped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Fans </a:t>
            </a:r>
            <a:r>
              <a:rPr lang="zh-CN" altLang="de-DE" sz="3600" b="0" i="0" dirty="0">
                <a:effectLst/>
                <a:latin typeface="Arial" panose="020B0604020202020204" pitchFamily="34" charset="0"/>
              </a:rPr>
              <a:t>团扇 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p.1806 (Le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Yuxuan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/Lydia)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2D336D-C617-CB23-0101-7343E35D3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87" t="12360" r="5135" b="25139"/>
          <a:stretch/>
        </p:blipFill>
        <p:spPr>
          <a:xfrm>
            <a:off x="3749041" y="0"/>
            <a:ext cx="554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0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88149-5B76-E842-4BDD-3891F843C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CA69AA-4E4B-0D8E-8A12-1CB093C5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674" y="1851660"/>
            <a:ext cx="2143125" cy="44700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202. Miao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Silver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Ornaments Culture p. 1827 (Yang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Hanxu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/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Hansu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FA4E53-EF3B-4BD7-3D7D-5C338D2C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1721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19763F-A484-5339-1BE8-91A9D2FB0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629" t="32778" r="36265" b="32083"/>
          <a:stretch/>
        </p:blipFill>
        <p:spPr>
          <a:xfrm>
            <a:off x="5779868" y="0"/>
            <a:ext cx="3659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6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AC417-902B-6AF0-DE1E-86A92E14F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0CF10-A1F1-71BF-BDF1-E516CEE82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1674" y="1851660"/>
            <a:ext cx="2143125" cy="4470009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3600" b="0" i="0" dirty="0">
                <a:effectLst/>
                <a:latin typeface="Arial" panose="020B0604020202020204" pitchFamily="34" charset="0"/>
              </a:rPr>
              <a:t>203. Facial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Physiognomy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3600" b="0" i="0" dirty="0">
                <a:effectLst/>
                <a:latin typeface="Arial" panose="020B0604020202020204" pitchFamily="34" charset="0"/>
              </a:rPr>
              <a:t>相面术 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p. 1836 (Zhou </a:t>
            </a:r>
            <a:r>
              <a:rPr lang="de-DE" sz="3600" b="0" i="0" dirty="0" err="1">
                <a:effectLst/>
                <a:latin typeface="Arial" panose="020B0604020202020204" pitchFamily="34" charset="0"/>
              </a:rPr>
              <a:t>Xiaoqiao</a:t>
            </a:r>
            <a:r>
              <a:rPr lang="de-DE" sz="3600" b="0" i="0" dirty="0">
                <a:effectLst/>
                <a:latin typeface="Arial" panose="020B0604020202020204" pitchFamily="34" charset="0"/>
              </a:rPr>
              <a:t>）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401224-CC70-DEE5-CDB1-F2EC8B313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E946DD-7FCB-32D0-0DE1-ED7E5452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89" t="18750" r="47037" b="58056"/>
          <a:stretch/>
        </p:blipFill>
        <p:spPr>
          <a:xfrm>
            <a:off x="4652962" y="0"/>
            <a:ext cx="4229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7504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358</Words>
  <Application>Microsoft Office PowerPoint</Application>
  <PresentationFormat>Breitbild</PresentationFormat>
  <Paragraphs>34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Kondensstreifen</vt:lpstr>
      <vt:lpstr>中國語言文化</vt:lpstr>
      <vt:lpstr>TOPICS</vt:lpstr>
      <vt:lpstr>TOPICS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Prepare for next time</vt:lpstr>
      <vt:lpstr>Questionnaires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中國文化概要</dc:title>
  <dc:creator>-</dc:creator>
  <cp:lastModifiedBy>-</cp:lastModifiedBy>
  <cp:revision>28</cp:revision>
  <dcterms:created xsi:type="dcterms:W3CDTF">2024-03-08T05:20:27Z</dcterms:created>
  <dcterms:modified xsi:type="dcterms:W3CDTF">2024-11-21T10:48:44Z</dcterms:modified>
</cp:coreProperties>
</file>