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326" r:id="rId2"/>
    <p:sldId id="321" r:id="rId3"/>
    <p:sldId id="270" r:id="rId4"/>
    <p:sldId id="317" r:id="rId5"/>
    <p:sldId id="277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86483" autoAdjust="0"/>
  </p:normalViewPr>
  <p:slideViewPr>
    <p:cSldViewPr snapToGrid="0" showGuides="1">
      <p:cViewPr varScale="1">
        <p:scale>
          <a:sx n="86" d="100"/>
          <a:sy n="86" d="100"/>
        </p:scale>
        <p:origin x="30" y="3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-1"/>
            <a:ext cx="12191999" cy="6858002"/>
            <a:chOff x="0" y="-1"/>
            <a:chExt cx="12191999" cy="6858002"/>
          </a:xfrm>
        </p:grpSpPr>
        <p:sp>
          <p:nvSpPr>
            <p:cNvPr id="17" name="任意多边形: 形状 16"/>
            <p:cNvSpPr/>
            <p:nvPr/>
          </p:nvSpPr>
          <p:spPr>
            <a:xfrm>
              <a:off x="1" y="4388208"/>
              <a:ext cx="2469790" cy="2469792"/>
            </a:xfrm>
            <a:custGeom>
              <a:avLst/>
              <a:gdLst>
                <a:gd name="connsiteX0" fmla="*/ 0 w 2100773"/>
                <a:gd name="connsiteY0" fmla="*/ 0 h 2100775"/>
                <a:gd name="connsiteX1" fmla="*/ 214790 w 2100773"/>
                <a:gd name="connsiteY1" fmla="*/ 10846 h 2100775"/>
                <a:gd name="connsiteX2" fmla="*/ 2100773 w 2100773"/>
                <a:gd name="connsiteY2" fmla="*/ 2100775 h 2100775"/>
                <a:gd name="connsiteX3" fmla="*/ 1278992 w 2100773"/>
                <a:gd name="connsiteY3" fmla="*/ 2100775 h 2100775"/>
                <a:gd name="connsiteX4" fmla="*/ 130768 w 2100773"/>
                <a:gd name="connsiteY4" fmla="*/ 828384 h 2100775"/>
                <a:gd name="connsiteX5" fmla="*/ 0 w 2100773"/>
                <a:gd name="connsiteY5" fmla="*/ 821781 h 210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0773" h="2100775">
                  <a:moveTo>
                    <a:pt x="0" y="0"/>
                  </a:moveTo>
                  <a:lnTo>
                    <a:pt x="214790" y="10846"/>
                  </a:lnTo>
                  <a:cubicBezTo>
                    <a:pt x="1274119" y="118427"/>
                    <a:pt x="2100773" y="1013063"/>
                    <a:pt x="2100773" y="2100775"/>
                  </a:cubicBezTo>
                  <a:lnTo>
                    <a:pt x="1278992" y="2100775"/>
                  </a:lnTo>
                  <a:cubicBezTo>
                    <a:pt x="1278992" y="1438554"/>
                    <a:pt x="775708" y="893882"/>
                    <a:pt x="130768" y="828384"/>
                  </a:cubicBezTo>
                  <a:lnTo>
                    <a:pt x="0" y="82178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 flipH="1">
              <a:off x="7354900" y="-1"/>
              <a:ext cx="4837099" cy="5567392"/>
            </a:xfrm>
            <a:custGeom>
              <a:avLst/>
              <a:gdLst>
                <a:gd name="connsiteX0" fmla="*/ 0 w 4634322"/>
                <a:gd name="connsiteY0" fmla="*/ 0 h 5334000"/>
                <a:gd name="connsiteX1" fmla="*/ 3961565 w 4634322"/>
                <a:gd name="connsiteY1" fmla="*/ 0 h 5334000"/>
                <a:gd name="connsiteX2" fmla="*/ 4065221 w 4634322"/>
                <a:gd name="connsiteY2" fmla="*/ 138618 h 5334000"/>
                <a:gd name="connsiteX3" fmla="*/ 4634322 w 4634322"/>
                <a:gd name="connsiteY3" fmla="*/ 2001725 h 5334000"/>
                <a:gd name="connsiteX4" fmla="*/ 1302046 w 4634322"/>
                <a:gd name="connsiteY4" fmla="*/ 5334000 h 5334000"/>
                <a:gd name="connsiteX5" fmla="*/ 4974 w 4634322"/>
                <a:gd name="connsiteY5" fmla="*/ 5072134 h 5334000"/>
                <a:gd name="connsiteX6" fmla="*/ 0 w 4634322"/>
                <a:gd name="connsiteY6" fmla="*/ 5069738 h 533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4322" h="5334000">
                  <a:moveTo>
                    <a:pt x="0" y="0"/>
                  </a:moveTo>
                  <a:lnTo>
                    <a:pt x="3961565" y="0"/>
                  </a:lnTo>
                  <a:lnTo>
                    <a:pt x="4065221" y="138618"/>
                  </a:lnTo>
                  <a:cubicBezTo>
                    <a:pt x="4424522" y="670453"/>
                    <a:pt x="4634322" y="1311588"/>
                    <a:pt x="4634322" y="2001725"/>
                  </a:cubicBezTo>
                  <a:cubicBezTo>
                    <a:pt x="4634322" y="3842090"/>
                    <a:pt x="3142411" y="5334000"/>
                    <a:pt x="1302046" y="5334000"/>
                  </a:cubicBezTo>
                  <a:cubicBezTo>
                    <a:pt x="841955" y="5334000"/>
                    <a:pt x="403642" y="5240756"/>
                    <a:pt x="4974" y="5072134"/>
                  </a:cubicBezTo>
                  <a:lnTo>
                    <a:pt x="0" y="5069738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2" name="椭圆 1"/>
            <p:cNvSpPr>
              <a:spLocks/>
            </p:cNvSpPr>
            <p:nvPr/>
          </p:nvSpPr>
          <p:spPr bwMode="auto">
            <a:xfrm flipH="1">
              <a:off x="5682499" y="491786"/>
              <a:ext cx="5894150" cy="5894150"/>
            </a:xfrm>
            <a:prstGeom prst="ellipse">
              <a:avLst/>
            </a:prstGeom>
            <a:blipFill>
              <a:blip r:embed="rId2"/>
              <a:srcRect/>
              <a:stretch>
                <a:fillRect l="-13888" t="-32877" r="-1939" b="-40863"/>
              </a:stretch>
            </a:blip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 flipH="1">
              <a:off x="0" y="1277234"/>
              <a:ext cx="360096" cy="729293"/>
            </a:xfrm>
            <a:custGeom>
              <a:avLst/>
              <a:gdLst>
                <a:gd name="connsiteX0" fmla="*/ 829853 w 829853"/>
                <a:gd name="connsiteY0" fmla="*/ 0 h 1680680"/>
                <a:gd name="connsiteX1" fmla="*/ 829853 w 829853"/>
                <a:gd name="connsiteY1" fmla="*/ 1680680 h 1680680"/>
                <a:gd name="connsiteX2" fmla="*/ 754921 w 829853"/>
                <a:gd name="connsiteY2" fmla="*/ 1676897 h 1680680"/>
                <a:gd name="connsiteX3" fmla="*/ 0 w 829853"/>
                <a:gd name="connsiteY3" fmla="*/ 840340 h 1680680"/>
                <a:gd name="connsiteX4" fmla="*/ 754921 w 829853"/>
                <a:gd name="connsiteY4" fmla="*/ 3784 h 168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853" h="1680680">
                  <a:moveTo>
                    <a:pt x="829853" y="0"/>
                  </a:moveTo>
                  <a:lnTo>
                    <a:pt x="829853" y="1680680"/>
                  </a:lnTo>
                  <a:lnTo>
                    <a:pt x="754921" y="1676897"/>
                  </a:lnTo>
                  <a:cubicBezTo>
                    <a:pt x="330893" y="1633834"/>
                    <a:pt x="0" y="1275729"/>
                    <a:pt x="0" y="840340"/>
                  </a:cubicBezTo>
                  <a:cubicBezTo>
                    <a:pt x="0" y="404951"/>
                    <a:pt x="330893" y="46846"/>
                    <a:pt x="754921" y="378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 flipH="1">
              <a:off x="2233898" y="6389802"/>
              <a:ext cx="787400" cy="468199"/>
            </a:xfrm>
            <a:custGeom>
              <a:avLst/>
              <a:gdLst>
                <a:gd name="connsiteX0" fmla="*/ 393700 w 787400"/>
                <a:gd name="connsiteY0" fmla="*/ 0 h 468199"/>
                <a:gd name="connsiteX1" fmla="*/ 787400 w 787400"/>
                <a:gd name="connsiteY1" fmla="*/ 393700 h 468199"/>
                <a:gd name="connsiteX2" fmla="*/ 779890 w 787400"/>
                <a:gd name="connsiteY2" fmla="*/ 468199 h 468199"/>
                <a:gd name="connsiteX3" fmla="*/ 7510 w 787400"/>
                <a:gd name="connsiteY3" fmla="*/ 468199 h 468199"/>
                <a:gd name="connsiteX4" fmla="*/ 0 w 787400"/>
                <a:gd name="connsiteY4" fmla="*/ 393700 h 468199"/>
                <a:gd name="connsiteX5" fmla="*/ 393700 w 787400"/>
                <a:gd name="connsiteY5" fmla="*/ 0 h 46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400" h="468199">
                  <a:moveTo>
                    <a:pt x="393700" y="0"/>
                  </a:moveTo>
                  <a:cubicBezTo>
                    <a:pt x="611135" y="0"/>
                    <a:pt x="787400" y="176265"/>
                    <a:pt x="787400" y="393700"/>
                  </a:cubicBezTo>
                  <a:lnTo>
                    <a:pt x="779890" y="468199"/>
                  </a:lnTo>
                  <a:lnTo>
                    <a:pt x="7510" y="468199"/>
                  </a:lnTo>
                  <a:lnTo>
                    <a:pt x="0" y="393700"/>
                  </a:lnTo>
                  <a:cubicBezTo>
                    <a:pt x="0" y="176265"/>
                    <a:pt x="176265" y="0"/>
                    <a:pt x="39370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 flipH="1">
              <a:off x="859183" y="0"/>
              <a:ext cx="2188817" cy="627076"/>
            </a:xfrm>
            <a:custGeom>
              <a:avLst/>
              <a:gdLst>
                <a:gd name="connsiteX0" fmla="*/ 2030132 w 2030132"/>
                <a:gd name="connsiteY0" fmla="*/ 0 h 581614"/>
                <a:gd name="connsiteX1" fmla="*/ 0 w 2030132"/>
                <a:gd name="connsiteY1" fmla="*/ 0 h 581614"/>
                <a:gd name="connsiteX2" fmla="*/ 31974 w 2030132"/>
                <a:gd name="connsiteY2" fmla="*/ 58908 h 581614"/>
                <a:gd name="connsiteX3" fmla="*/ 1015066 w 2030132"/>
                <a:gd name="connsiteY3" fmla="*/ 581614 h 581614"/>
                <a:gd name="connsiteX4" fmla="*/ 1998157 w 2030132"/>
                <a:gd name="connsiteY4" fmla="*/ 58908 h 58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32" h="581614">
                  <a:moveTo>
                    <a:pt x="2030132" y="0"/>
                  </a:moveTo>
                  <a:lnTo>
                    <a:pt x="0" y="0"/>
                  </a:lnTo>
                  <a:lnTo>
                    <a:pt x="31974" y="58908"/>
                  </a:lnTo>
                  <a:cubicBezTo>
                    <a:pt x="245029" y="374272"/>
                    <a:pt x="605834" y="581614"/>
                    <a:pt x="1015066" y="581614"/>
                  </a:cubicBezTo>
                  <a:cubicBezTo>
                    <a:pt x="1424298" y="581614"/>
                    <a:pt x="1785102" y="374272"/>
                    <a:pt x="1998157" y="58908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0078327" y="5123663"/>
              <a:ext cx="998882" cy="998882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254000" dist="190500" dir="5400000" algn="ctr" rotWithShape="0">
                <a:schemeClr val="accent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5908198" y="5371641"/>
              <a:ext cx="1280219" cy="780295"/>
            </a:xfrm>
            <a:custGeom>
              <a:avLst/>
              <a:gdLst>
                <a:gd name="connsiteX0" fmla="*/ 44428 w 1129674"/>
                <a:gd name="connsiteY0" fmla="*/ 599010 h 688538"/>
                <a:gd name="connsiteX1" fmla="*/ 91121 w 1129674"/>
                <a:gd name="connsiteY1" fmla="*/ 641785 h 688538"/>
                <a:gd name="connsiteX2" fmla="*/ 48353 w 1129674"/>
                <a:gd name="connsiteY2" fmla="*/ 688485 h 688538"/>
                <a:gd name="connsiteX3" fmla="*/ 46541 w 1129674"/>
                <a:gd name="connsiteY3" fmla="*/ 688528 h 688538"/>
                <a:gd name="connsiteX4" fmla="*/ 1660 w 1129674"/>
                <a:gd name="connsiteY4" fmla="*/ 645709 h 688538"/>
                <a:gd name="connsiteX5" fmla="*/ 44428 w 1129674"/>
                <a:gd name="connsiteY5" fmla="*/ 599010 h 688538"/>
                <a:gd name="connsiteX6" fmla="*/ 252432 w 1129674"/>
                <a:gd name="connsiteY6" fmla="*/ 598552 h 688538"/>
                <a:gd name="connsiteX7" fmla="*/ 299025 w 1129674"/>
                <a:gd name="connsiteY7" fmla="*/ 641433 h 688538"/>
                <a:gd name="connsiteX8" fmla="*/ 256156 w 1129674"/>
                <a:gd name="connsiteY8" fmla="*/ 688037 h 688538"/>
                <a:gd name="connsiteX9" fmla="*/ 254445 w 1129674"/>
                <a:gd name="connsiteY9" fmla="*/ 688075 h 688538"/>
                <a:gd name="connsiteX10" fmla="*/ 209564 w 1129674"/>
                <a:gd name="connsiteY10" fmla="*/ 645156 h 688538"/>
                <a:gd name="connsiteX11" fmla="*/ 252432 w 1129674"/>
                <a:gd name="connsiteY11" fmla="*/ 598552 h 688538"/>
                <a:gd name="connsiteX12" fmla="*/ 459984 w 1129674"/>
                <a:gd name="connsiteY12" fmla="*/ 597997 h 688538"/>
                <a:gd name="connsiteX13" fmla="*/ 506576 w 1129674"/>
                <a:gd name="connsiteY13" fmla="*/ 640930 h 688538"/>
                <a:gd name="connsiteX14" fmla="*/ 463606 w 1129674"/>
                <a:gd name="connsiteY14" fmla="*/ 687486 h 688538"/>
                <a:gd name="connsiteX15" fmla="*/ 461946 w 1129674"/>
                <a:gd name="connsiteY15" fmla="*/ 687522 h 688538"/>
                <a:gd name="connsiteX16" fmla="*/ 417064 w 1129674"/>
                <a:gd name="connsiteY16" fmla="*/ 644573 h 688538"/>
                <a:gd name="connsiteX17" fmla="*/ 417064 w 1129674"/>
                <a:gd name="connsiteY17" fmla="*/ 644553 h 688538"/>
                <a:gd name="connsiteX18" fmla="*/ 459984 w 1129674"/>
                <a:gd name="connsiteY18" fmla="*/ 597997 h 688538"/>
                <a:gd name="connsiteX19" fmla="*/ 667636 w 1129674"/>
                <a:gd name="connsiteY19" fmla="*/ 597395 h 688538"/>
                <a:gd name="connsiteX20" fmla="*/ 714229 w 1129674"/>
                <a:gd name="connsiteY20" fmla="*/ 640276 h 688538"/>
                <a:gd name="connsiteX21" fmla="*/ 671360 w 1129674"/>
                <a:gd name="connsiteY21" fmla="*/ 686880 h 688538"/>
                <a:gd name="connsiteX22" fmla="*/ 669649 w 1129674"/>
                <a:gd name="connsiteY22" fmla="*/ 686918 h 688538"/>
                <a:gd name="connsiteX23" fmla="*/ 624768 w 1129674"/>
                <a:gd name="connsiteY23" fmla="*/ 643999 h 688538"/>
                <a:gd name="connsiteX24" fmla="*/ 667636 w 1129674"/>
                <a:gd name="connsiteY24" fmla="*/ 597395 h 688538"/>
                <a:gd name="connsiteX25" fmla="*/ 875388 w 1129674"/>
                <a:gd name="connsiteY25" fmla="*/ 596689 h 688538"/>
                <a:gd name="connsiteX26" fmla="*/ 921980 w 1129674"/>
                <a:gd name="connsiteY26" fmla="*/ 639622 h 688538"/>
                <a:gd name="connsiteX27" fmla="*/ 879011 w 1129674"/>
                <a:gd name="connsiteY27" fmla="*/ 686178 h 688538"/>
                <a:gd name="connsiteX28" fmla="*/ 877350 w 1129674"/>
                <a:gd name="connsiteY28" fmla="*/ 686214 h 688538"/>
                <a:gd name="connsiteX29" fmla="*/ 832469 w 1129674"/>
                <a:gd name="connsiteY29" fmla="*/ 643245 h 688538"/>
                <a:gd name="connsiteX30" fmla="*/ 875388 w 1129674"/>
                <a:gd name="connsiteY30" fmla="*/ 596689 h 688538"/>
                <a:gd name="connsiteX31" fmla="*/ 1083040 w 1129674"/>
                <a:gd name="connsiteY31" fmla="*/ 596238 h 688538"/>
                <a:gd name="connsiteX32" fmla="*/ 1129633 w 1129674"/>
                <a:gd name="connsiteY32" fmla="*/ 639119 h 688538"/>
                <a:gd name="connsiteX33" fmla="*/ 1086764 w 1129674"/>
                <a:gd name="connsiteY33" fmla="*/ 685723 h 688538"/>
                <a:gd name="connsiteX34" fmla="*/ 1085053 w 1129674"/>
                <a:gd name="connsiteY34" fmla="*/ 685761 h 688538"/>
                <a:gd name="connsiteX35" fmla="*/ 1040172 w 1129674"/>
                <a:gd name="connsiteY35" fmla="*/ 642842 h 688538"/>
                <a:gd name="connsiteX36" fmla="*/ 1083040 w 1129674"/>
                <a:gd name="connsiteY36" fmla="*/ 596238 h 688538"/>
                <a:gd name="connsiteX37" fmla="*/ 47246 w 1129674"/>
                <a:gd name="connsiteY37" fmla="*/ 402467 h 688538"/>
                <a:gd name="connsiteX38" fmla="*/ 90618 w 1129674"/>
                <a:gd name="connsiteY38" fmla="*/ 445606 h 688538"/>
                <a:gd name="connsiteX39" fmla="*/ 44479 w 1129674"/>
                <a:gd name="connsiteY39" fmla="*/ 488996 h 688538"/>
                <a:gd name="connsiteX40" fmla="*/ 1107 w 1129674"/>
                <a:gd name="connsiteY40" fmla="*/ 445857 h 688538"/>
                <a:gd name="connsiteX41" fmla="*/ 47246 w 1129674"/>
                <a:gd name="connsiteY41" fmla="*/ 402467 h 688538"/>
                <a:gd name="connsiteX42" fmla="*/ 255049 w 1129674"/>
                <a:gd name="connsiteY42" fmla="*/ 401999 h 688538"/>
                <a:gd name="connsiteX43" fmla="*/ 298320 w 1129674"/>
                <a:gd name="connsiteY43" fmla="*/ 445253 h 688538"/>
                <a:gd name="connsiteX44" fmla="*/ 252080 w 1129674"/>
                <a:gd name="connsiteY44" fmla="*/ 488508 h 688538"/>
                <a:gd name="connsiteX45" fmla="*/ 208809 w 1129674"/>
                <a:gd name="connsiteY45" fmla="*/ 445253 h 688538"/>
                <a:gd name="connsiteX46" fmla="*/ 255049 w 1129674"/>
                <a:gd name="connsiteY46" fmla="*/ 401999 h 688538"/>
                <a:gd name="connsiteX47" fmla="*/ 462651 w 1129674"/>
                <a:gd name="connsiteY47" fmla="*/ 401309 h 688538"/>
                <a:gd name="connsiteX48" fmla="*/ 506023 w 1129674"/>
                <a:gd name="connsiteY48" fmla="*/ 444448 h 688538"/>
                <a:gd name="connsiteX49" fmla="*/ 459884 w 1129674"/>
                <a:gd name="connsiteY49" fmla="*/ 487838 h 688538"/>
                <a:gd name="connsiteX50" fmla="*/ 416512 w 1129674"/>
                <a:gd name="connsiteY50" fmla="*/ 444699 h 688538"/>
                <a:gd name="connsiteX51" fmla="*/ 462651 w 1129674"/>
                <a:gd name="connsiteY51" fmla="*/ 401309 h 688538"/>
                <a:gd name="connsiteX52" fmla="*/ 670353 w 1129674"/>
                <a:gd name="connsiteY52" fmla="*/ 400705 h 688538"/>
                <a:gd name="connsiteX53" fmla="*/ 713724 w 1129674"/>
                <a:gd name="connsiteY53" fmla="*/ 443844 h 688538"/>
                <a:gd name="connsiteX54" fmla="*/ 667586 w 1129674"/>
                <a:gd name="connsiteY54" fmla="*/ 487234 h 688538"/>
                <a:gd name="connsiteX55" fmla="*/ 624214 w 1129674"/>
                <a:gd name="connsiteY55" fmla="*/ 444095 h 688538"/>
                <a:gd name="connsiteX56" fmla="*/ 670353 w 1129674"/>
                <a:gd name="connsiteY56" fmla="*/ 400705 h 688538"/>
                <a:gd name="connsiteX57" fmla="*/ 878156 w 1129674"/>
                <a:gd name="connsiteY57" fmla="*/ 400288 h 688538"/>
                <a:gd name="connsiteX58" fmla="*/ 921427 w 1129674"/>
                <a:gd name="connsiteY58" fmla="*/ 443542 h 688538"/>
                <a:gd name="connsiteX59" fmla="*/ 875187 w 1129674"/>
                <a:gd name="connsiteY59" fmla="*/ 486797 h 688538"/>
                <a:gd name="connsiteX60" fmla="*/ 831916 w 1129674"/>
                <a:gd name="connsiteY60" fmla="*/ 443542 h 688538"/>
                <a:gd name="connsiteX61" fmla="*/ 878156 w 1129674"/>
                <a:gd name="connsiteY61" fmla="*/ 400288 h 688538"/>
                <a:gd name="connsiteX62" fmla="*/ 1085909 w 1129674"/>
                <a:gd name="connsiteY62" fmla="*/ 399548 h 688538"/>
                <a:gd name="connsiteX63" fmla="*/ 1129281 w 1129674"/>
                <a:gd name="connsiteY63" fmla="*/ 442687 h 688538"/>
                <a:gd name="connsiteX64" fmla="*/ 1083142 w 1129674"/>
                <a:gd name="connsiteY64" fmla="*/ 486077 h 688538"/>
                <a:gd name="connsiteX65" fmla="*/ 1039770 w 1129674"/>
                <a:gd name="connsiteY65" fmla="*/ 442938 h 688538"/>
                <a:gd name="connsiteX66" fmla="*/ 1085909 w 1129674"/>
                <a:gd name="connsiteY66" fmla="*/ 399548 h 688538"/>
                <a:gd name="connsiteX67" fmla="*/ 45132 w 1129674"/>
                <a:gd name="connsiteY67" fmla="*/ 202581 h 688538"/>
                <a:gd name="connsiteX68" fmla="*/ 45182 w 1129674"/>
                <a:gd name="connsiteY68" fmla="*/ 202582 h 688538"/>
                <a:gd name="connsiteX69" fmla="*/ 90064 w 1129674"/>
                <a:gd name="connsiteY69" fmla="*/ 245501 h 688538"/>
                <a:gd name="connsiteX70" fmla="*/ 45434 w 1129674"/>
                <a:gd name="connsiteY70" fmla="*/ 288722 h 688538"/>
                <a:gd name="connsiteX71" fmla="*/ 553 w 1129674"/>
                <a:gd name="connsiteY71" fmla="*/ 245773 h 688538"/>
                <a:gd name="connsiteX72" fmla="*/ 553 w 1129674"/>
                <a:gd name="connsiteY72" fmla="*/ 245752 h 688538"/>
                <a:gd name="connsiteX73" fmla="*/ 45132 w 1129674"/>
                <a:gd name="connsiteY73" fmla="*/ 202581 h 688538"/>
                <a:gd name="connsiteX74" fmla="*/ 252885 w 1129674"/>
                <a:gd name="connsiteY74" fmla="*/ 202179 h 688538"/>
                <a:gd name="connsiteX75" fmla="*/ 297767 w 1129674"/>
                <a:gd name="connsiteY75" fmla="*/ 245148 h 688538"/>
                <a:gd name="connsiteX76" fmla="*/ 253137 w 1129674"/>
                <a:gd name="connsiteY76" fmla="*/ 288319 h 688538"/>
                <a:gd name="connsiteX77" fmla="*/ 208256 w 1129674"/>
                <a:gd name="connsiteY77" fmla="*/ 245472 h 688538"/>
                <a:gd name="connsiteX78" fmla="*/ 208256 w 1129674"/>
                <a:gd name="connsiteY78" fmla="*/ 245400 h 688538"/>
                <a:gd name="connsiteX79" fmla="*/ 252885 w 1129674"/>
                <a:gd name="connsiteY79" fmla="*/ 202179 h 688538"/>
                <a:gd name="connsiteX80" fmla="*/ 460437 w 1129674"/>
                <a:gd name="connsiteY80" fmla="*/ 201625 h 688538"/>
                <a:gd name="connsiteX81" fmla="*/ 460487 w 1129674"/>
                <a:gd name="connsiteY81" fmla="*/ 201626 h 688538"/>
                <a:gd name="connsiteX82" fmla="*/ 505369 w 1129674"/>
                <a:gd name="connsiteY82" fmla="*/ 244473 h 688538"/>
                <a:gd name="connsiteX83" fmla="*/ 505369 w 1129674"/>
                <a:gd name="connsiteY83" fmla="*/ 244545 h 688538"/>
                <a:gd name="connsiteX84" fmla="*/ 460739 w 1129674"/>
                <a:gd name="connsiteY84" fmla="*/ 287766 h 688538"/>
                <a:gd name="connsiteX85" fmla="*/ 415858 w 1129674"/>
                <a:gd name="connsiteY85" fmla="*/ 244817 h 688538"/>
                <a:gd name="connsiteX86" fmla="*/ 415858 w 1129674"/>
                <a:gd name="connsiteY86" fmla="*/ 244797 h 688538"/>
                <a:gd name="connsiteX87" fmla="*/ 460437 w 1129674"/>
                <a:gd name="connsiteY87" fmla="*/ 201625 h 688538"/>
                <a:gd name="connsiteX88" fmla="*/ 668290 w 1129674"/>
                <a:gd name="connsiteY88" fmla="*/ 201022 h 688538"/>
                <a:gd name="connsiteX89" fmla="*/ 713171 w 1129674"/>
                <a:gd name="connsiteY89" fmla="*/ 243991 h 688538"/>
                <a:gd name="connsiteX90" fmla="*/ 668542 w 1129674"/>
                <a:gd name="connsiteY90" fmla="*/ 287162 h 688538"/>
                <a:gd name="connsiteX91" fmla="*/ 623661 w 1129674"/>
                <a:gd name="connsiteY91" fmla="*/ 244315 h 688538"/>
                <a:gd name="connsiteX92" fmla="*/ 623661 w 1129674"/>
                <a:gd name="connsiteY92" fmla="*/ 244243 h 688538"/>
                <a:gd name="connsiteX93" fmla="*/ 668290 w 1129674"/>
                <a:gd name="connsiteY93" fmla="*/ 201022 h 688538"/>
                <a:gd name="connsiteX94" fmla="*/ 875992 w 1129674"/>
                <a:gd name="connsiteY94" fmla="*/ 200468 h 688538"/>
                <a:gd name="connsiteX95" fmla="*/ 920874 w 1129674"/>
                <a:gd name="connsiteY95" fmla="*/ 243315 h 688538"/>
                <a:gd name="connsiteX96" fmla="*/ 920874 w 1129674"/>
                <a:gd name="connsiteY96" fmla="*/ 243387 h 688538"/>
                <a:gd name="connsiteX97" fmla="*/ 876244 w 1129674"/>
                <a:gd name="connsiteY97" fmla="*/ 286608 h 688538"/>
                <a:gd name="connsiteX98" fmla="*/ 831363 w 1129674"/>
                <a:gd name="connsiteY98" fmla="*/ 243639 h 688538"/>
                <a:gd name="connsiteX99" fmla="*/ 875992 w 1129674"/>
                <a:gd name="connsiteY99" fmla="*/ 200468 h 688538"/>
                <a:gd name="connsiteX100" fmla="*/ 1083694 w 1129674"/>
                <a:gd name="connsiteY100" fmla="*/ 199865 h 688538"/>
                <a:gd name="connsiteX101" fmla="*/ 1128576 w 1129674"/>
                <a:gd name="connsiteY101" fmla="*/ 242834 h 688538"/>
                <a:gd name="connsiteX102" fmla="*/ 1083946 w 1129674"/>
                <a:gd name="connsiteY102" fmla="*/ 286005 h 688538"/>
                <a:gd name="connsiteX103" fmla="*/ 1039065 w 1129674"/>
                <a:gd name="connsiteY103" fmla="*/ 243086 h 688538"/>
                <a:gd name="connsiteX104" fmla="*/ 1083694 w 1129674"/>
                <a:gd name="connsiteY104" fmla="*/ 199865 h 688538"/>
                <a:gd name="connsiteX105" fmla="*/ 44629 w 1129674"/>
                <a:gd name="connsiteY105" fmla="*/ 2880 h 688538"/>
                <a:gd name="connsiteX106" fmla="*/ 89511 w 1129674"/>
                <a:gd name="connsiteY106" fmla="*/ 45849 h 688538"/>
                <a:gd name="connsiteX107" fmla="*/ 44881 w 1129674"/>
                <a:gd name="connsiteY107" fmla="*/ 89070 h 688538"/>
                <a:gd name="connsiteX108" fmla="*/ 0 w 1129674"/>
                <a:gd name="connsiteY108" fmla="*/ 46121 h 688538"/>
                <a:gd name="connsiteX109" fmla="*/ 0 w 1129674"/>
                <a:gd name="connsiteY109" fmla="*/ 46101 h 688538"/>
                <a:gd name="connsiteX110" fmla="*/ 44629 w 1129674"/>
                <a:gd name="connsiteY110" fmla="*/ 2880 h 688538"/>
                <a:gd name="connsiteX111" fmla="*/ 252331 w 1129674"/>
                <a:gd name="connsiteY111" fmla="*/ 2326 h 688538"/>
                <a:gd name="connsiteX112" fmla="*/ 297213 w 1129674"/>
                <a:gd name="connsiteY112" fmla="*/ 45245 h 688538"/>
                <a:gd name="connsiteX113" fmla="*/ 252583 w 1129674"/>
                <a:gd name="connsiteY113" fmla="*/ 88466 h 688538"/>
                <a:gd name="connsiteX114" fmla="*/ 207702 w 1129674"/>
                <a:gd name="connsiteY114" fmla="*/ 45517 h 688538"/>
                <a:gd name="connsiteX115" fmla="*/ 207702 w 1129674"/>
                <a:gd name="connsiteY115" fmla="*/ 45496 h 688538"/>
                <a:gd name="connsiteX116" fmla="*/ 252331 w 1129674"/>
                <a:gd name="connsiteY116" fmla="*/ 2326 h 688538"/>
                <a:gd name="connsiteX117" fmla="*/ 460034 w 1129674"/>
                <a:gd name="connsiteY117" fmla="*/ 1722 h 688538"/>
                <a:gd name="connsiteX118" fmla="*/ 504915 w 1129674"/>
                <a:gd name="connsiteY118" fmla="*/ 44490 h 688538"/>
                <a:gd name="connsiteX119" fmla="*/ 460286 w 1129674"/>
                <a:gd name="connsiteY119" fmla="*/ 87661 h 688538"/>
                <a:gd name="connsiteX120" fmla="*/ 415405 w 1129674"/>
                <a:gd name="connsiteY120" fmla="*/ 44943 h 688538"/>
                <a:gd name="connsiteX121" fmla="*/ 460034 w 1129674"/>
                <a:gd name="connsiteY121" fmla="*/ 1722 h 688538"/>
                <a:gd name="connsiteX122" fmla="*/ 667687 w 1129674"/>
                <a:gd name="connsiteY122" fmla="*/ 1319 h 688538"/>
                <a:gd name="connsiteX123" fmla="*/ 667737 w 1129674"/>
                <a:gd name="connsiteY123" fmla="*/ 1320 h 688538"/>
                <a:gd name="connsiteX124" fmla="*/ 712618 w 1129674"/>
                <a:gd name="connsiteY124" fmla="*/ 44167 h 688538"/>
                <a:gd name="connsiteX125" fmla="*/ 712618 w 1129674"/>
                <a:gd name="connsiteY125" fmla="*/ 44239 h 688538"/>
                <a:gd name="connsiteX126" fmla="*/ 667988 w 1129674"/>
                <a:gd name="connsiteY126" fmla="*/ 87460 h 688538"/>
                <a:gd name="connsiteX127" fmla="*/ 623107 w 1129674"/>
                <a:gd name="connsiteY127" fmla="*/ 44511 h 688538"/>
                <a:gd name="connsiteX128" fmla="*/ 623107 w 1129674"/>
                <a:gd name="connsiteY128" fmla="*/ 44491 h 688538"/>
                <a:gd name="connsiteX129" fmla="*/ 667687 w 1129674"/>
                <a:gd name="connsiteY129" fmla="*/ 1319 h 688538"/>
                <a:gd name="connsiteX130" fmla="*/ 875438 w 1129674"/>
                <a:gd name="connsiteY130" fmla="*/ 565 h 688538"/>
                <a:gd name="connsiteX131" fmla="*/ 920320 w 1129674"/>
                <a:gd name="connsiteY131" fmla="*/ 43534 h 688538"/>
                <a:gd name="connsiteX132" fmla="*/ 875690 w 1129674"/>
                <a:gd name="connsiteY132" fmla="*/ 86705 h 688538"/>
                <a:gd name="connsiteX133" fmla="*/ 830809 w 1129674"/>
                <a:gd name="connsiteY133" fmla="*/ 43858 h 688538"/>
                <a:gd name="connsiteX134" fmla="*/ 830809 w 1129674"/>
                <a:gd name="connsiteY134" fmla="*/ 43786 h 688538"/>
                <a:gd name="connsiteX135" fmla="*/ 875438 w 1129674"/>
                <a:gd name="connsiteY135" fmla="*/ 565 h 688538"/>
                <a:gd name="connsiteX136" fmla="*/ 1083091 w 1129674"/>
                <a:gd name="connsiteY136" fmla="*/ 11 h 688538"/>
                <a:gd name="connsiteX137" fmla="*/ 1083141 w 1129674"/>
                <a:gd name="connsiteY137" fmla="*/ 12 h 688538"/>
                <a:gd name="connsiteX138" fmla="*/ 1128023 w 1129674"/>
                <a:gd name="connsiteY138" fmla="*/ 42858 h 688538"/>
                <a:gd name="connsiteX139" fmla="*/ 1128023 w 1129674"/>
                <a:gd name="connsiteY139" fmla="*/ 42931 h 688538"/>
                <a:gd name="connsiteX140" fmla="*/ 1083393 w 1129674"/>
                <a:gd name="connsiteY140" fmla="*/ 86152 h 688538"/>
                <a:gd name="connsiteX141" fmla="*/ 1038512 w 1129674"/>
                <a:gd name="connsiteY141" fmla="*/ 43203 h 688538"/>
                <a:gd name="connsiteX142" fmla="*/ 1038512 w 1129674"/>
                <a:gd name="connsiteY142" fmla="*/ 43183 h 688538"/>
                <a:gd name="connsiteX143" fmla="*/ 1083091 w 1129674"/>
                <a:gd name="connsiteY143" fmla="*/ 11 h 68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129674" h="688538">
                  <a:moveTo>
                    <a:pt x="44428" y="599010"/>
                  </a:moveTo>
                  <a:cubicBezTo>
                    <a:pt x="69133" y="597926"/>
                    <a:pt x="90064" y="617077"/>
                    <a:pt x="91121" y="641785"/>
                  </a:cubicBezTo>
                  <a:cubicBezTo>
                    <a:pt x="92228" y="666493"/>
                    <a:pt x="73058" y="687401"/>
                    <a:pt x="48353" y="688485"/>
                  </a:cubicBezTo>
                  <a:cubicBezTo>
                    <a:pt x="47749" y="688512"/>
                    <a:pt x="47145" y="688526"/>
                    <a:pt x="46541" y="688528"/>
                  </a:cubicBezTo>
                  <a:cubicBezTo>
                    <a:pt x="22340" y="689062"/>
                    <a:pt x="2264" y="669912"/>
                    <a:pt x="1660" y="645709"/>
                  </a:cubicBezTo>
                  <a:cubicBezTo>
                    <a:pt x="553" y="621002"/>
                    <a:pt x="19723" y="600093"/>
                    <a:pt x="44428" y="599010"/>
                  </a:cubicBezTo>
                  <a:close/>
                  <a:moveTo>
                    <a:pt x="252432" y="598552"/>
                  </a:moveTo>
                  <a:cubicBezTo>
                    <a:pt x="277137" y="597524"/>
                    <a:pt x="298018" y="616723"/>
                    <a:pt x="299025" y="641433"/>
                  </a:cubicBezTo>
                  <a:cubicBezTo>
                    <a:pt x="300081" y="666144"/>
                    <a:pt x="280861" y="687008"/>
                    <a:pt x="256156" y="688037"/>
                  </a:cubicBezTo>
                  <a:cubicBezTo>
                    <a:pt x="255602" y="688060"/>
                    <a:pt x="254999" y="688073"/>
                    <a:pt x="254445" y="688075"/>
                  </a:cubicBezTo>
                  <a:cubicBezTo>
                    <a:pt x="230193" y="688581"/>
                    <a:pt x="210117" y="669386"/>
                    <a:pt x="209564" y="645156"/>
                  </a:cubicBezTo>
                  <a:cubicBezTo>
                    <a:pt x="208557" y="620446"/>
                    <a:pt x="227727" y="599581"/>
                    <a:pt x="252432" y="598552"/>
                  </a:cubicBezTo>
                  <a:close/>
                  <a:moveTo>
                    <a:pt x="459984" y="597997"/>
                  </a:moveTo>
                  <a:cubicBezTo>
                    <a:pt x="484689" y="596997"/>
                    <a:pt x="505569" y="616219"/>
                    <a:pt x="506576" y="640930"/>
                  </a:cubicBezTo>
                  <a:cubicBezTo>
                    <a:pt x="507532" y="665642"/>
                    <a:pt x="488311" y="686486"/>
                    <a:pt x="463606" y="687486"/>
                  </a:cubicBezTo>
                  <a:cubicBezTo>
                    <a:pt x="463053" y="687508"/>
                    <a:pt x="462499" y="687520"/>
                    <a:pt x="461946" y="687522"/>
                  </a:cubicBezTo>
                  <a:cubicBezTo>
                    <a:pt x="437694" y="688056"/>
                    <a:pt x="417618" y="668827"/>
                    <a:pt x="417064" y="644573"/>
                  </a:cubicBezTo>
                  <a:cubicBezTo>
                    <a:pt x="417064" y="644567"/>
                    <a:pt x="417064" y="644560"/>
                    <a:pt x="417064" y="644553"/>
                  </a:cubicBezTo>
                  <a:cubicBezTo>
                    <a:pt x="416058" y="619841"/>
                    <a:pt x="435279" y="598997"/>
                    <a:pt x="459984" y="597997"/>
                  </a:cubicBezTo>
                  <a:close/>
                  <a:moveTo>
                    <a:pt x="667636" y="597395"/>
                  </a:moveTo>
                  <a:cubicBezTo>
                    <a:pt x="692341" y="596367"/>
                    <a:pt x="713222" y="615566"/>
                    <a:pt x="714229" y="640276"/>
                  </a:cubicBezTo>
                  <a:cubicBezTo>
                    <a:pt x="715285" y="664987"/>
                    <a:pt x="696064" y="685851"/>
                    <a:pt x="671360" y="686880"/>
                  </a:cubicBezTo>
                  <a:cubicBezTo>
                    <a:pt x="670806" y="686904"/>
                    <a:pt x="670203" y="686916"/>
                    <a:pt x="669649" y="686918"/>
                  </a:cubicBezTo>
                  <a:cubicBezTo>
                    <a:pt x="645397" y="687424"/>
                    <a:pt x="625321" y="668229"/>
                    <a:pt x="624768" y="643999"/>
                  </a:cubicBezTo>
                  <a:cubicBezTo>
                    <a:pt x="623761" y="619289"/>
                    <a:pt x="642931" y="598424"/>
                    <a:pt x="667636" y="597395"/>
                  </a:cubicBezTo>
                  <a:close/>
                  <a:moveTo>
                    <a:pt x="875388" y="596689"/>
                  </a:moveTo>
                  <a:cubicBezTo>
                    <a:pt x="900093" y="595689"/>
                    <a:pt x="920974" y="614911"/>
                    <a:pt x="921980" y="639622"/>
                  </a:cubicBezTo>
                  <a:cubicBezTo>
                    <a:pt x="922937" y="664334"/>
                    <a:pt x="903716" y="685178"/>
                    <a:pt x="879011" y="686178"/>
                  </a:cubicBezTo>
                  <a:cubicBezTo>
                    <a:pt x="878457" y="686200"/>
                    <a:pt x="877904" y="686213"/>
                    <a:pt x="877350" y="686214"/>
                  </a:cubicBezTo>
                  <a:cubicBezTo>
                    <a:pt x="853099" y="686720"/>
                    <a:pt x="833023" y="667494"/>
                    <a:pt x="832469" y="643245"/>
                  </a:cubicBezTo>
                  <a:cubicBezTo>
                    <a:pt x="831463" y="618533"/>
                    <a:pt x="850684" y="597689"/>
                    <a:pt x="875388" y="596689"/>
                  </a:cubicBezTo>
                  <a:close/>
                  <a:moveTo>
                    <a:pt x="1083040" y="596238"/>
                  </a:moveTo>
                  <a:cubicBezTo>
                    <a:pt x="1107745" y="595210"/>
                    <a:pt x="1128627" y="614409"/>
                    <a:pt x="1129633" y="639119"/>
                  </a:cubicBezTo>
                  <a:cubicBezTo>
                    <a:pt x="1130689" y="663830"/>
                    <a:pt x="1111469" y="684694"/>
                    <a:pt x="1086764" y="685723"/>
                  </a:cubicBezTo>
                  <a:cubicBezTo>
                    <a:pt x="1086210" y="685746"/>
                    <a:pt x="1085607" y="685759"/>
                    <a:pt x="1085053" y="685761"/>
                  </a:cubicBezTo>
                  <a:cubicBezTo>
                    <a:pt x="1060801" y="686267"/>
                    <a:pt x="1040725" y="667072"/>
                    <a:pt x="1040172" y="642842"/>
                  </a:cubicBezTo>
                  <a:cubicBezTo>
                    <a:pt x="1039165" y="618132"/>
                    <a:pt x="1058335" y="597267"/>
                    <a:pt x="1083040" y="596238"/>
                  </a:cubicBezTo>
                  <a:close/>
                  <a:moveTo>
                    <a:pt x="47246" y="402467"/>
                  </a:moveTo>
                  <a:cubicBezTo>
                    <a:pt x="70794" y="403188"/>
                    <a:pt x="89763" y="422050"/>
                    <a:pt x="90618" y="445606"/>
                  </a:cubicBezTo>
                  <a:cubicBezTo>
                    <a:pt x="89863" y="470326"/>
                    <a:pt x="69184" y="489753"/>
                    <a:pt x="44479" y="488996"/>
                  </a:cubicBezTo>
                  <a:cubicBezTo>
                    <a:pt x="20931" y="488275"/>
                    <a:pt x="1962" y="469413"/>
                    <a:pt x="1107" y="445857"/>
                  </a:cubicBezTo>
                  <a:cubicBezTo>
                    <a:pt x="1862" y="421137"/>
                    <a:pt x="22491" y="401710"/>
                    <a:pt x="47246" y="402467"/>
                  </a:cubicBezTo>
                  <a:close/>
                  <a:moveTo>
                    <a:pt x="255049" y="401999"/>
                  </a:moveTo>
                  <a:cubicBezTo>
                    <a:pt x="278596" y="402788"/>
                    <a:pt x="297515" y="421699"/>
                    <a:pt x="298320" y="445253"/>
                  </a:cubicBezTo>
                  <a:cubicBezTo>
                    <a:pt x="297515" y="469971"/>
                    <a:pt x="276785" y="489337"/>
                    <a:pt x="252080" y="488508"/>
                  </a:cubicBezTo>
                  <a:cubicBezTo>
                    <a:pt x="228533" y="487718"/>
                    <a:pt x="209614" y="468807"/>
                    <a:pt x="208809" y="445253"/>
                  </a:cubicBezTo>
                  <a:cubicBezTo>
                    <a:pt x="209614" y="420535"/>
                    <a:pt x="230344" y="401169"/>
                    <a:pt x="255049" y="401999"/>
                  </a:cubicBezTo>
                  <a:close/>
                  <a:moveTo>
                    <a:pt x="462651" y="401309"/>
                  </a:moveTo>
                  <a:cubicBezTo>
                    <a:pt x="486198" y="402030"/>
                    <a:pt x="505168" y="420892"/>
                    <a:pt x="506023" y="444448"/>
                  </a:cubicBezTo>
                  <a:cubicBezTo>
                    <a:pt x="505268" y="469168"/>
                    <a:pt x="484639" y="488595"/>
                    <a:pt x="459884" y="487838"/>
                  </a:cubicBezTo>
                  <a:cubicBezTo>
                    <a:pt x="436336" y="487117"/>
                    <a:pt x="417367" y="468255"/>
                    <a:pt x="416512" y="444699"/>
                  </a:cubicBezTo>
                  <a:cubicBezTo>
                    <a:pt x="417267" y="419979"/>
                    <a:pt x="437946" y="400552"/>
                    <a:pt x="462651" y="401309"/>
                  </a:cubicBezTo>
                  <a:close/>
                  <a:moveTo>
                    <a:pt x="670353" y="400705"/>
                  </a:moveTo>
                  <a:cubicBezTo>
                    <a:pt x="693900" y="401426"/>
                    <a:pt x="712870" y="420288"/>
                    <a:pt x="713724" y="443844"/>
                  </a:cubicBezTo>
                  <a:cubicBezTo>
                    <a:pt x="712970" y="468564"/>
                    <a:pt x="692340" y="487991"/>
                    <a:pt x="667586" y="487234"/>
                  </a:cubicBezTo>
                  <a:cubicBezTo>
                    <a:pt x="644038" y="486513"/>
                    <a:pt x="625069" y="467651"/>
                    <a:pt x="624214" y="444095"/>
                  </a:cubicBezTo>
                  <a:cubicBezTo>
                    <a:pt x="624969" y="419375"/>
                    <a:pt x="645648" y="399948"/>
                    <a:pt x="670353" y="400705"/>
                  </a:cubicBezTo>
                  <a:close/>
                  <a:moveTo>
                    <a:pt x="878156" y="400288"/>
                  </a:moveTo>
                  <a:cubicBezTo>
                    <a:pt x="901704" y="401077"/>
                    <a:pt x="920622" y="419988"/>
                    <a:pt x="921427" y="443542"/>
                  </a:cubicBezTo>
                  <a:cubicBezTo>
                    <a:pt x="920622" y="468260"/>
                    <a:pt x="899892" y="487626"/>
                    <a:pt x="875187" y="486797"/>
                  </a:cubicBezTo>
                  <a:cubicBezTo>
                    <a:pt x="851640" y="486007"/>
                    <a:pt x="832721" y="467096"/>
                    <a:pt x="831916" y="443542"/>
                  </a:cubicBezTo>
                  <a:cubicBezTo>
                    <a:pt x="832721" y="418824"/>
                    <a:pt x="853451" y="399458"/>
                    <a:pt x="878156" y="400288"/>
                  </a:cubicBezTo>
                  <a:close/>
                  <a:moveTo>
                    <a:pt x="1085909" y="399548"/>
                  </a:moveTo>
                  <a:cubicBezTo>
                    <a:pt x="1109456" y="400269"/>
                    <a:pt x="1128426" y="419131"/>
                    <a:pt x="1129281" y="442687"/>
                  </a:cubicBezTo>
                  <a:cubicBezTo>
                    <a:pt x="1128526" y="467407"/>
                    <a:pt x="1107897" y="486834"/>
                    <a:pt x="1083142" y="486077"/>
                  </a:cubicBezTo>
                  <a:cubicBezTo>
                    <a:pt x="1059594" y="485356"/>
                    <a:pt x="1040625" y="466494"/>
                    <a:pt x="1039770" y="442938"/>
                  </a:cubicBezTo>
                  <a:cubicBezTo>
                    <a:pt x="1040525" y="418218"/>
                    <a:pt x="1061204" y="398791"/>
                    <a:pt x="1085909" y="399548"/>
                  </a:cubicBezTo>
                  <a:close/>
                  <a:moveTo>
                    <a:pt x="45132" y="202581"/>
                  </a:moveTo>
                  <a:cubicBezTo>
                    <a:pt x="45132" y="202581"/>
                    <a:pt x="45182" y="202581"/>
                    <a:pt x="45182" y="202582"/>
                  </a:cubicBezTo>
                  <a:cubicBezTo>
                    <a:pt x="69435" y="202048"/>
                    <a:pt x="89511" y="221259"/>
                    <a:pt x="90064" y="245501"/>
                  </a:cubicBezTo>
                  <a:cubicBezTo>
                    <a:pt x="89662" y="269749"/>
                    <a:pt x="69686" y="289086"/>
                    <a:pt x="45434" y="288722"/>
                  </a:cubicBezTo>
                  <a:cubicBezTo>
                    <a:pt x="21183" y="289256"/>
                    <a:pt x="1106" y="270027"/>
                    <a:pt x="553" y="245773"/>
                  </a:cubicBezTo>
                  <a:cubicBezTo>
                    <a:pt x="553" y="245766"/>
                    <a:pt x="553" y="245759"/>
                    <a:pt x="553" y="245752"/>
                  </a:cubicBezTo>
                  <a:cubicBezTo>
                    <a:pt x="956" y="221524"/>
                    <a:pt x="20880" y="202195"/>
                    <a:pt x="45132" y="202581"/>
                  </a:cubicBezTo>
                  <a:close/>
                  <a:moveTo>
                    <a:pt x="252885" y="202179"/>
                  </a:moveTo>
                  <a:cubicBezTo>
                    <a:pt x="277138" y="201673"/>
                    <a:pt x="297214" y="220898"/>
                    <a:pt x="297767" y="245148"/>
                  </a:cubicBezTo>
                  <a:cubicBezTo>
                    <a:pt x="297364" y="269389"/>
                    <a:pt x="277389" y="288711"/>
                    <a:pt x="253137" y="288319"/>
                  </a:cubicBezTo>
                  <a:cubicBezTo>
                    <a:pt x="228935" y="288880"/>
                    <a:pt x="208809" y="269697"/>
                    <a:pt x="208256" y="245472"/>
                  </a:cubicBezTo>
                  <a:cubicBezTo>
                    <a:pt x="208256" y="245448"/>
                    <a:pt x="208256" y="245424"/>
                    <a:pt x="208256" y="245400"/>
                  </a:cubicBezTo>
                  <a:cubicBezTo>
                    <a:pt x="208658" y="221151"/>
                    <a:pt x="228634" y="201814"/>
                    <a:pt x="252885" y="202179"/>
                  </a:cubicBezTo>
                  <a:close/>
                  <a:moveTo>
                    <a:pt x="460437" y="201625"/>
                  </a:moveTo>
                  <a:cubicBezTo>
                    <a:pt x="460437" y="201625"/>
                    <a:pt x="460487" y="201625"/>
                    <a:pt x="460487" y="201626"/>
                  </a:cubicBezTo>
                  <a:cubicBezTo>
                    <a:pt x="484690" y="201064"/>
                    <a:pt x="504816" y="220248"/>
                    <a:pt x="505369" y="244473"/>
                  </a:cubicBezTo>
                  <a:cubicBezTo>
                    <a:pt x="505369" y="244497"/>
                    <a:pt x="505369" y="244521"/>
                    <a:pt x="505369" y="244545"/>
                  </a:cubicBezTo>
                  <a:cubicBezTo>
                    <a:pt x="504966" y="268794"/>
                    <a:pt x="484991" y="288130"/>
                    <a:pt x="460739" y="287766"/>
                  </a:cubicBezTo>
                  <a:cubicBezTo>
                    <a:pt x="436487" y="288300"/>
                    <a:pt x="416411" y="269071"/>
                    <a:pt x="415858" y="244817"/>
                  </a:cubicBezTo>
                  <a:cubicBezTo>
                    <a:pt x="415858" y="244811"/>
                    <a:pt x="415858" y="244804"/>
                    <a:pt x="415858" y="244797"/>
                  </a:cubicBezTo>
                  <a:cubicBezTo>
                    <a:pt x="416260" y="220568"/>
                    <a:pt x="436185" y="201239"/>
                    <a:pt x="460437" y="201625"/>
                  </a:cubicBezTo>
                  <a:close/>
                  <a:moveTo>
                    <a:pt x="668290" y="201022"/>
                  </a:moveTo>
                  <a:cubicBezTo>
                    <a:pt x="692542" y="200516"/>
                    <a:pt x="712618" y="219741"/>
                    <a:pt x="713171" y="243991"/>
                  </a:cubicBezTo>
                  <a:cubicBezTo>
                    <a:pt x="712769" y="268232"/>
                    <a:pt x="692794" y="287554"/>
                    <a:pt x="668542" y="287162"/>
                  </a:cubicBezTo>
                  <a:cubicBezTo>
                    <a:pt x="644340" y="287723"/>
                    <a:pt x="624214" y="268540"/>
                    <a:pt x="623661" y="244315"/>
                  </a:cubicBezTo>
                  <a:cubicBezTo>
                    <a:pt x="623661" y="244291"/>
                    <a:pt x="623661" y="244267"/>
                    <a:pt x="623661" y="244243"/>
                  </a:cubicBezTo>
                  <a:cubicBezTo>
                    <a:pt x="624063" y="219986"/>
                    <a:pt x="644038" y="200636"/>
                    <a:pt x="668290" y="201022"/>
                  </a:cubicBezTo>
                  <a:close/>
                  <a:moveTo>
                    <a:pt x="875992" y="200468"/>
                  </a:moveTo>
                  <a:cubicBezTo>
                    <a:pt x="900195" y="199906"/>
                    <a:pt x="920321" y="219090"/>
                    <a:pt x="920874" y="243315"/>
                  </a:cubicBezTo>
                  <a:cubicBezTo>
                    <a:pt x="920874" y="243339"/>
                    <a:pt x="920874" y="243363"/>
                    <a:pt x="920874" y="243387"/>
                  </a:cubicBezTo>
                  <a:cubicBezTo>
                    <a:pt x="920472" y="267636"/>
                    <a:pt x="900496" y="286972"/>
                    <a:pt x="876244" y="286608"/>
                  </a:cubicBezTo>
                  <a:cubicBezTo>
                    <a:pt x="851993" y="287114"/>
                    <a:pt x="831916" y="267888"/>
                    <a:pt x="831363" y="243639"/>
                  </a:cubicBezTo>
                  <a:cubicBezTo>
                    <a:pt x="831766" y="219398"/>
                    <a:pt x="851741" y="200075"/>
                    <a:pt x="875992" y="200468"/>
                  </a:cubicBezTo>
                  <a:close/>
                  <a:moveTo>
                    <a:pt x="1083694" y="199865"/>
                  </a:moveTo>
                  <a:cubicBezTo>
                    <a:pt x="1107947" y="199359"/>
                    <a:pt x="1128023" y="218584"/>
                    <a:pt x="1128576" y="242834"/>
                  </a:cubicBezTo>
                  <a:cubicBezTo>
                    <a:pt x="1128173" y="267075"/>
                    <a:pt x="1108198" y="286397"/>
                    <a:pt x="1083946" y="286005"/>
                  </a:cubicBezTo>
                  <a:cubicBezTo>
                    <a:pt x="1059694" y="286539"/>
                    <a:pt x="1039618" y="267328"/>
                    <a:pt x="1039065" y="243086"/>
                  </a:cubicBezTo>
                  <a:cubicBezTo>
                    <a:pt x="1039467" y="218837"/>
                    <a:pt x="1059443" y="199500"/>
                    <a:pt x="1083694" y="199865"/>
                  </a:cubicBezTo>
                  <a:close/>
                  <a:moveTo>
                    <a:pt x="44629" y="2880"/>
                  </a:moveTo>
                  <a:cubicBezTo>
                    <a:pt x="68882" y="2374"/>
                    <a:pt x="88958" y="21599"/>
                    <a:pt x="89511" y="45849"/>
                  </a:cubicBezTo>
                  <a:cubicBezTo>
                    <a:pt x="89109" y="70098"/>
                    <a:pt x="69133" y="89434"/>
                    <a:pt x="44881" y="89070"/>
                  </a:cubicBezTo>
                  <a:cubicBezTo>
                    <a:pt x="20629" y="89604"/>
                    <a:pt x="553" y="70375"/>
                    <a:pt x="0" y="46121"/>
                  </a:cubicBezTo>
                  <a:cubicBezTo>
                    <a:pt x="0" y="46115"/>
                    <a:pt x="0" y="46108"/>
                    <a:pt x="0" y="46101"/>
                  </a:cubicBezTo>
                  <a:cubicBezTo>
                    <a:pt x="403" y="21852"/>
                    <a:pt x="20378" y="2515"/>
                    <a:pt x="44629" y="2880"/>
                  </a:cubicBezTo>
                  <a:close/>
                  <a:moveTo>
                    <a:pt x="252331" y="2326"/>
                  </a:moveTo>
                  <a:cubicBezTo>
                    <a:pt x="276583" y="1792"/>
                    <a:pt x="296660" y="21003"/>
                    <a:pt x="297213" y="45245"/>
                  </a:cubicBezTo>
                  <a:cubicBezTo>
                    <a:pt x="296810" y="69493"/>
                    <a:pt x="276835" y="88830"/>
                    <a:pt x="252583" y="88466"/>
                  </a:cubicBezTo>
                  <a:cubicBezTo>
                    <a:pt x="228331" y="89000"/>
                    <a:pt x="208255" y="69771"/>
                    <a:pt x="207702" y="45517"/>
                  </a:cubicBezTo>
                  <a:cubicBezTo>
                    <a:pt x="207702" y="45510"/>
                    <a:pt x="207702" y="45503"/>
                    <a:pt x="207702" y="45496"/>
                  </a:cubicBezTo>
                  <a:cubicBezTo>
                    <a:pt x="208104" y="21255"/>
                    <a:pt x="228080" y="1933"/>
                    <a:pt x="252331" y="2326"/>
                  </a:cubicBezTo>
                  <a:close/>
                  <a:moveTo>
                    <a:pt x="460034" y="1722"/>
                  </a:moveTo>
                  <a:cubicBezTo>
                    <a:pt x="484186" y="1215"/>
                    <a:pt x="504261" y="20319"/>
                    <a:pt x="504915" y="44490"/>
                  </a:cubicBezTo>
                  <a:cubicBezTo>
                    <a:pt x="504513" y="68731"/>
                    <a:pt x="484538" y="88053"/>
                    <a:pt x="460286" y="87661"/>
                  </a:cubicBezTo>
                  <a:cubicBezTo>
                    <a:pt x="436135" y="88224"/>
                    <a:pt x="416059" y="69118"/>
                    <a:pt x="415405" y="44943"/>
                  </a:cubicBezTo>
                  <a:cubicBezTo>
                    <a:pt x="415807" y="20694"/>
                    <a:pt x="435782" y="1357"/>
                    <a:pt x="460034" y="1722"/>
                  </a:cubicBezTo>
                  <a:close/>
                  <a:moveTo>
                    <a:pt x="667687" y="1319"/>
                  </a:moveTo>
                  <a:cubicBezTo>
                    <a:pt x="667687" y="1319"/>
                    <a:pt x="667737" y="1319"/>
                    <a:pt x="667737" y="1320"/>
                  </a:cubicBezTo>
                  <a:cubicBezTo>
                    <a:pt x="691939" y="758"/>
                    <a:pt x="712065" y="19942"/>
                    <a:pt x="712618" y="44167"/>
                  </a:cubicBezTo>
                  <a:cubicBezTo>
                    <a:pt x="712618" y="44191"/>
                    <a:pt x="712618" y="44215"/>
                    <a:pt x="712618" y="44239"/>
                  </a:cubicBezTo>
                  <a:cubicBezTo>
                    <a:pt x="712216" y="68488"/>
                    <a:pt x="692241" y="87824"/>
                    <a:pt x="667988" y="87460"/>
                  </a:cubicBezTo>
                  <a:cubicBezTo>
                    <a:pt x="643737" y="87993"/>
                    <a:pt x="623661" y="68765"/>
                    <a:pt x="623107" y="44511"/>
                  </a:cubicBezTo>
                  <a:cubicBezTo>
                    <a:pt x="623107" y="44505"/>
                    <a:pt x="623107" y="44498"/>
                    <a:pt x="623107" y="44491"/>
                  </a:cubicBezTo>
                  <a:cubicBezTo>
                    <a:pt x="623510" y="20262"/>
                    <a:pt x="643434" y="933"/>
                    <a:pt x="667687" y="1319"/>
                  </a:cubicBezTo>
                  <a:close/>
                  <a:moveTo>
                    <a:pt x="875438" y="565"/>
                  </a:moveTo>
                  <a:cubicBezTo>
                    <a:pt x="899691" y="59"/>
                    <a:pt x="919767" y="19284"/>
                    <a:pt x="920320" y="43534"/>
                  </a:cubicBezTo>
                  <a:cubicBezTo>
                    <a:pt x="919918" y="67775"/>
                    <a:pt x="899942" y="87097"/>
                    <a:pt x="875690" y="86705"/>
                  </a:cubicBezTo>
                  <a:cubicBezTo>
                    <a:pt x="851488" y="87266"/>
                    <a:pt x="831362" y="68083"/>
                    <a:pt x="830809" y="43858"/>
                  </a:cubicBezTo>
                  <a:cubicBezTo>
                    <a:pt x="830809" y="43834"/>
                    <a:pt x="830809" y="43810"/>
                    <a:pt x="830809" y="43786"/>
                  </a:cubicBezTo>
                  <a:cubicBezTo>
                    <a:pt x="831212" y="19530"/>
                    <a:pt x="851187" y="179"/>
                    <a:pt x="875438" y="565"/>
                  </a:cubicBezTo>
                  <a:close/>
                  <a:moveTo>
                    <a:pt x="1083091" y="11"/>
                  </a:moveTo>
                  <a:cubicBezTo>
                    <a:pt x="1083091" y="11"/>
                    <a:pt x="1083141" y="11"/>
                    <a:pt x="1083141" y="12"/>
                  </a:cubicBezTo>
                  <a:cubicBezTo>
                    <a:pt x="1107344" y="-550"/>
                    <a:pt x="1127470" y="18634"/>
                    <a:pt x="1128023" y="42858"/>
                  </a:cubicBezTo>
                  <a:cubicBezTo>
                    <a:pt x="1128023" y="42883"/>
                    <a:pt x="1128023" y="42907"/>
                    <a:pt x="1128023" y="42931"/>
                  </a:cubicBezTo>
                  <a:cubicBezTo>
                    <a:pt x="1127620" y="67179"/>
                    <a:pt x="1107645" y="86516"/>
                    <a:pt x="1083393" y="86152"/>
                  </a:cubicBezTo>
                  <a:cubicBezTo>
                    <a:pt x="1059141" y="86686"/>
                    <a:pt x="1039065" y="67457"/>
                    <a:pt x="1038512" y="43203"/>
                  </a:cubicBezTo>
                  <a:cubicBezTo>
                    <a:pt x="1038512" y="43197"/>
                    <a:pt x="1038512" y="43190"/>
                    <a:pt x="1038512" y="43183"/>
                  </a:cubicBezTo>
                  <a:cubicBezTo>
                    <a:pt x="1038914" y="18954"/>
                    <a:pt x="1058839" y="-375"/>
                    <a:pt x="1083091" y="11"/>
                  </a:cubicBezTo>
                  <a:close/>
                </a:path>
              </a:pathLst>
            </a:custGeom>
            <a:solidFill>
              <a:schemeClr val="accent1"/>
            </a:solidFill>
            <a:ln w="50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/>
            </a:p>
          </p:txBody>
        </p:sp>
      </p:grpSp>
      <p:cxnSp>
        <p:nvCxnSpPr>
          <p:cNvPr id="22" name="直接连接符 21"/>
          <p:cNvCxnSpPr>
            <a:cxnSpLocks/>
          </p:cNvCxnSpPr>
          <p:nvPr/>
        </p:nvCxnSpPr>
        <p:spPr>
          <a:xfrm flipH="1">
            <a:off x="764077" y="3674215"/>
            <a:ext cx="111017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88682" y="1570364"/>
            <a:ext cx="4993818" cy="1920126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88682" y="3883341"/>
            <a:ext cx="4993816" cy="653439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651158" y="5523139"/>
            <a:ext cx="5028470" cy="276999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158" y="5874101"/>
            <a:ext cx="5028470" cy="27699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</p:spTree>
    <p:extLst>
      <p:ext uri="{BB962C8B-B14F-4D97-AF65-F5344CB8AC3E}">
        <p14:creationId xmlns:p14="http://schemas.microsoft.com/office/powerpoint/2010/main" val="2094477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43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0399" y="2178797"/>
            <a:ext cx="9789888" cy="777873"/>
          </a:xfrm>
          <a:prstGeom prst="roundRect">
            <a:avLst/>
          </a:prstGeom>
          <a:noFill/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 hasCustomPrompt="1"/>
          </p:nvPr>
        </p:nvSpPr>
        <p:spPr>
          <a:xfrm>
            <a:off x="660399" y="3429000"/>
            <a:ext cx="10858490" cy="2705100"/>
          </a:xfrm>
        </p:spPr>
        <p:txBody>
          <a:bodyPr numCol="2"/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/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/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84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1" y="-2"/>
            <a:ext cx="12191998" cy="6858002"/>
            <a:chOff x="1" y="-2"/>
            <a:chExt cx="12191998" cy="6858002"/>
          </a:xfrm>
        </p:grpSpPr>
        <p:sp>
          <p:nvSpPr>
            <p:cNvPr id="15" name="椭圆 14"/>
            <p:cNvSpPr/>
            <p:nvPr/>
          </p:nvSpPr>
          <p:spPr>
            <a:xfrm>
              <a:off x="6087441" y="1359004"/>
              <a:ext cx="998882" cy="998882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254000" dist="190500" dir="5400000" algn="ctr" rotWithShape="0">
                <a:schemeClr val="accent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" y="-2"/>
              <a:ext cx="12191998" cy="6858002"/>
              <a:chOff x="1" y="-2"/>
              <a:chExt cx="12191998" cy="6858002"/>
            </a:xfrm>
          </p:grpSpPr>
          <p:sp>
            <p:nvSpPr>
              <p:cNvPr id="17" name="任意多边形: 形状 16"/>
              <p:cNvSpPr/>
              <p:nvPr/>
            </p:nvSpPr>
            <p:spPr>
              <a:xfrm flipV="1">
                <a:off x="1" y="-2"/>
                <a:ext cx="2859314" cy="2859316"/>
              </a:xfrm>
              <a:custGeom>
                <a:avLst/>
                <a:gdLst>
                  <a:gd name="connsiteX0" fmla="*/ 0 w 2100773"/>
                  <a:gd name="connsiteY0" fmla="*/ 0 h 2100775"/>
                  <a:gd name="connsiteX1" fmla="*/ 214790 w 2100773"/>
                  <a:gd name="connsiteY1" fmla="*/ 10846 h 2100775"/>
                  <a:gd name="connsiteX2" fmla="*/ 2100773 w 2100773"/>
                  <a:gd name="connsiteY2" fmla="*/ 2100775 h 2100775"/>
                  <a:gd name="connsiteX3" fmla="*/ 1278992 w 2100773"/>
                  <a:gd name="connsiteY3" fmla="*/ 2100775 h 2100775"/>
                  <a:gd name="connsiteX4" fmla="*/ 130768 w 2100773"/>
                  <a:gd name="connsiteY4" fmla="*/ 828384 h 2100775"/>
                  <a:gd name="connsiteX5" fmla="*/ 0 w 2100773"/>
                  <a:gd name="connsiteY5" fmla="*/ 821781 h 210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773" h="2100775">
                    <a:moveTo>
                      <a:pt x="0" y="0"/>
                    </a:moveTo>
                    <a:lnTo>
                      <a:pt x="214790" y="10846"/>
                    </a:lnTo>
                    <a:cubicBezTo>
                      <a:pt x="1274119" y="118427"/>
                      <a:pt x="2100773" y="1013063"/>
                      <a:pt x="2100773" y="2100775"/>
                    </a:cubicBezTo>
                    <a:lnTo>
                      <a:pt x="1278992" y="2100775"/>
                    </a:lnTo>
                    <a:cubicBezTo>
                      <a:pt x="1278992" y="1438554"/>
                      <a:pt x="775708" y="893882"/>
                      <a:pt x="130768" y="828384"/>
                    </a:cubicBezTo>
                    <a:lnTo>
                      <a:pt x="0" y="82178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6174087" y="333829"/>
                <a:ext cx="6017912" cy="6524171"/>
                <a:chOff x="6174087" y="333829"/>
                <a:chExt cx="6017912" cy="6524171"/>
              </a:xfrm>
            </p:grpSpPr>
            <p:sp>
              <p:nvSpPr>
                <p:cNvPr id="19" name="椭圆 18"/>
                <p:cNvSpPr>
                  <a:spLocks noChangeArrowheads="1"/>
                </p:cNvSpPr>
                <p:nvPr/>
              </p:nvSpPr>
              <p:spPr bwMode="auto">
                <a:xfrm flipH="1">
                  <a:off x="6174087" y="333829"/>
                  <a:ext cx="5811800" cy="5800271"/>
                </a:xfrm>
                <a:prstGeom prst="ellipse">
                  <a:avLst/>
                </a:prstGeom>
                <a:blipFill>
                  <a:blip r:embed="rId2"/>
                  <a:srcRect/>
                  <a:stretch>
                    <a:fillRect t="-25204" b="-25094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/>
                  <a:endParaRPr lang="zh-CN" altLang="en-US"/>
                </a:p>
              </p:txBody>
            </p:sp>
            <p:sp>
              <p:nvSpPr>
                <p:cNvPr id="20" name="任意多边形: 形状 19"/>
                <p:cNvSpPr/>
                <p:nvPr/>
              </p:nvSpPr>
              <p:spPr>
                <a:xfrm flipH="1">
                  <a:off x="9579428" y="4245427"/>
                  <a:ext cx="2612571" cy="2612573"/>
                </a:xfrm>
                <a:custGeom>
                  <a:avLst/>
                  <a:gdLst>
                    <a:gd name="connsiteX0" fmla="*/ 0 w 2100773"/>
                    <a:gd name="connsiteY0" fmla="*/ 0 h 2100775"/>
                    <a:gd name="connsiteX1" fmla="*/ 214790 w 2100773"/>
                    <a:gd name="connsiteY1" fmla="*/ 10846 h 2100775"/>
                    <a:gd name="connsiteX2" fmla="*/ 2100773 w 2100773"/>
                    <a:gd name="connsiteY2" fmla="*/ 2100775 h 2100775"/>
                    <a:gd name="connsiteX3" fmla="*/ 1278992 w 2100773"/>
                    <a:gd name="connsiteY3" fmla="*/ 2100775 h 2100775"/>
                    <a:gd name="connsiteX4" fmla="*/ 130768 w 2100773"/>
                    <a:gd name="connsiteY4" fmla="*/ 828384 h 2100775"/>
                    <a:gd name="connsiteX5" fmla="*/ 0 w 2100773"/>
                    <a:gd name="connsiteY5" fmla="*/ 821781 h 210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00773" h="2100775">
                      <a:moveTo>
                        <a:pt x="0" y="0"/>
                      </a:moveTo>
                      <a:lnTo>
                        <a:pt x="214790" y="10846"/>
                      </a:lnTo>
                      <a:cubicBezTo>
                        <a:pt x="1274119" y="118427"/>
                        <a:pt x="2100773" y="1013063"/>
                        <a:pt x="2100773" y="2100775"/>
                      </a:cubicBezTo>
                      <a:lnTo>
                        <a:pt x="1278992" y="2100775"/>
                      </a:lnTo>
                      <a:cubicBezTo>
                        <a:pt x="1278992" y="1438554"/>
                        <a:pt x="775708" y="893882"/>
                        <a:pt x="130768" y="828384"/>
                      </a:cubicBezTo>
                      <a:lnTo>
                        <a:pt x="0" y="82178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alpha val="50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/>
                </a:p>
              </p:txBody>
            </p:sp>
            <p:sp>
              <p:nvSpPr>
                <p:cNvPr id="22" name="任意多边形: 形状 21"/>
                <p:cNvSpPr/>
                <p:nvPr/>
              </p:nvSpPr>
              <p:spPr>
                <a:xfrm>
                  <a:off x="6174087" y="5084519"/>
                  <a:ext cx="1280219" cy="780295"/>
                </a:xfrm>
                <a:custGeom>
                  <a:avLst/>
                  <a:gdLst>
                    <a:gd name="connsiteX0" fmla="*/ 44428 w 1129674"/>
                    <a:gd name="connsiteY0" fmla="*/ 599010 h 688538"/>
                    <a:gd name="connsiteX1" fmla="*/ 91121 w 1129674"/>
                    <a:gd name="connsiteY1" fmla="*/ 641785 h 688538"/>
                    <a:gd name="connsiteX2" fmla="*/ 48353 w 1129674"/>
                    <a:gd name="connsiteY2" fmla="*/ 688485 h 688538"/>
                    <a:gd name="connsiteX3" fmla="*/ 46541 w 1129674"/>
                    <a:gd name="connsiteY3" fmla="*/ 688528 h 688538"/>
                    <a:gd name="connsiteX4" fmla="*/ 1660 w 1129674"/>
                    <a:gd name="connsiteY4" fmla="*/ 645709 h 688538"/>
                    <a:gd name="connsiteX5" fmla="*/ 44428 w 1129674"/>
                    <a:gd name="connsiteY5" fmla="*/ 599010 h 688538"/>
                    <a:gd name="connsiteX6" fmla="*/ 252432 w 1129674"/>
                    <a:gd name="connsiteY6" fmla="*/ 598552 h 688538"/>
                    <a:gd name="connsiteX7" fmla="*/ 299025 w 1129674"/>
                    <a:gd name="connsiteY7" fmla="*/ 641433 h 688538"/>
                    <a:gd name="connsiteX8" fmla="*/ 256156 w 1129674"/>
                    <a:gd name="connsiteY8" fmla="*/ 688037 h 688538"/>
                    <a:gd name="connsiteX9" fmla="*/ 254445 w 1129674"/>
                    <a:gd name="connsiteY9" fmla="*/ 688075 h 688538"/>
                    <a:gd name="connsiteX10" fmla="*/ 209564 w 1129674"/>
                    <a:gd name="connsiteY10" fmla="*/ 645156 h 688538"/>
                    <a:gd name="connsiteX11" fmla="*/ 252432 w 1129674"/>
                    <a:gd name="connsiteY11" fmla="*/ 598552 h 688538"/>
                    <a:gd name="connsiteX12" fmla="*/ 459984 w 1129674"/>
                    <a:gd name="connsiteY12" fmla="*/ 597997 h 688538"/>
                    <a:gd name="connsiteX13" fmla="*/ 506576 w 1129674"/>
                    <a:gd name="connsiteY13" fmla="*/ 640930 h 688538"/>
                    <a:gd name="connsiteX14" fmla="*/ 463606 w 1129674"/>
                    <a:gd name="connsiteY14" fmla="*/ 687486 h 688538"/>
                    <a:gd name="connsiteX15" fmla="*/ 461946 w 1129674"/>
                    <a:gd name="connsiteY15" fmla="*/ 687522 h 688538"/>
                    <a:gd name="connsiteX16" fmla="*/ 417064 w 1129674"/>
                    <a:gd name="connsiteY16" fmla="*/ 644573 h 688538"/>
                    <a:gd name="connsiteX17" fmla="*/ 417064 w 1129674"/>
                    <a:gd name="connsiteY17" fmla="*/ 644553 h 688538"/>
                    <a:gd name="connsiteX18" fmla="*/ 459984 w 1129674"/>
                    <a:gd name="connsiteY18" fmla="*/ 597997 h 688538"/>
                    <a:gd name="connsiteX19" fmla="*/ 667636 w 1129674"/>
                    <a:gd name="connsiteY19" fmla="*/ 597395 h 688538"/>
                    <a:gd name="connsiteX20" fmla="*/ 714229 w 1129674"/>
                    <a:gd name="connsiteY20" fmla="*/ 640276 h 688538"/>
                    <a:gd name="connsiteX21" fmla="*/ 671360 w 1129674"/>
                    <a:gd name="connsiteY21" fmla="*/ 686880 h 688538"/>
                    <a:gd name="connsiteX22" fmla="*/ 669649 w 1129674"/>
                    <a:gd name="connsiteY22" fmla="*/ 686918 h 688538"/>
                    <a:gd name="connsiteX23" fmla="*/ 624768 w 1129674"/>
                    <a:gd name="connsiteY23" fmla="*/ 643999 h 688538"/>
                    <a:gd name="connsiteX24" fmla="*/ 667636 w 1129674"/>
                    <a:gd name="connsiteY24" fmla="*/ 597395 h 688538"/>
                    <a:gd name="connsiteX25" fmla="*/ 875388 w 1129674"/>
                    <a:gd name="connsiteY25" fmla="*/ 596689 h 688538"/>
                    <a:gd name="connsiteX26" fmla="*/ 921980 w 1129674"/>
                    <a:gd name="connsiteY26" fmla="*/ 639622 h 688538"/>
                    <a:gd name="connsiteX27" fmla="*/ 879011 w 1129674"/>
                    <a:gd name="connsiteY27" fmla="*/ 686178 h 688538"/>
                    <a:gd name="connsiteX28" fmla="*/ 877350 w 1129674"/>
                    <a:gd name="connsiteY28" fmla="*/ 686214 h 688538"/>
                    <a:gd name="connsiteX29" fmla="*/ 832469 w 1129674"/>
                    <a:gd name="connsiteY29" fmla="*/ 643245 h 688538"/>
                    <a:gd name="connsiteX30" fmla="*/ 875388 w 1129674"/>
                    <a:gd name="connsiteY30" fmla="*/ 596689 h 688538"/>
                    <a:gd name="connsiteX31" fmla="*/ 1083040 w 1129674"/>
                    <a:gd name="connsiteY31" fmla="*/ 596238 h 688538"/>
                    <a:gd name="connsiteX32" fmla="*/ 1129633 w 1129674"/>
                    <a:gd name="connsiteY32" fmla="*/ 639119 h 688538"/>
                    <a:gd name="connsiteX33" fmla="*/ 1086764 w 1129674"/>
                    <a:gd name="connsiteY33" fmla="*/ 685723 h 688538"/>
                    <a:gd name="connsiteX34" fmla="*/ 1085053 w 1129674"/>
                    <a:gd name="connsiteY34" fmla="*/ 685761 h 688538"/>
                    <a:gd name="connsiteX35" fmla="*/ 1040172 w 1129674"/>
                    <a:gd name="connsiteY35" fmla="*/ 642842 h 688538"/>
                    <a:gd name="connsiteX36" fmla="*/ 1083040 w 1129674"/>
                    <a:gd name="connsiteY36" fmla="*/ 596238 h 688538"/>
                    <a:gd name="connsiteX37" fmla="*/ 47246 w 1129674"/>
                    <a:gd name="connsiteY37" fmla="*/ 402467 h 688538"/>
                    <a:gd name="connsiteX38" fmla="*/ 90618 w 1129674"/>
                    <a:gd name="connsiteY38" fmla="*/ 445606 h 688538"/>
                    <a:gd name="connsiteX39" fmla="*/ 44479 w 1129674"/>
                    <a:gd name="connsiteY39" fmla="*/ 488996 h 688538"/>
                    <a:gd name="connsiteX40" fmla="*/ 1107 w 1129674"/>
                    <a:gd name="connsiteY40" fmla="*/ 445857 h 688538"/>
                    <a:gd name="connsiteX41" fmla="*/ 47246 w 1129674"/>
                    <a:gd name="connsiteY41" fmla="*/ 402467 h 688538"/>
                    <a:gd name="connsiteX42" fmla="*/ 255049 w 1129674"/>
                    <a:gd name="connsiteY42" fmla="*/ 401999 h 688538"/>
                    <a:gd name="connsiteX43" fmla="*/ 298320 w 1129674"/>
                    <a:gd name="connsiteY43" fmla="*/ 445253 h 688538"/>
                    <a:gd name="connsiteX44" fmla="*/ 252080 w 1129674"/>
                    <a:gd name="connsiteY44" fmla="*/ 488508 h 688538"/>
                    <a:gd name="connsiteX45" fmla="*/ 208809 w 1129674"/>
                    <a:gd name="connsiteY45" fmla="*/ 445253 h 688538"/>
                    <a:gd name="connsiteX46" fmla="*/ 255049 w 1129674"/>
                    <a:gd name="connsiteY46" fmla="*/ 401999 h 688538"/>
                    <a:gd name="connsiteX47" fmla="*/ 462651 w 1129674"/>
                    <a:gd name="connsiteY47" fmla="*/ 401309 h 688538"/>
                    <a:gd name="connsiteX48" fmla="*/ 506023 w 1129674"/>
                    <a:gd name="connsiteY48" fmla="*/ 444448 h 688538"/>
                    <a:gd name="connsiteX49" fmla="*/ 459884 w 1129674"/>
                    <a:gd name="connsiteY49" fmla="*/ 487838 h 688538"/>
                    <a:gd name="connsiteX50" fmla="*/ 416512 w 1129674"/>
                    <a:gd name="connsiteY50" fmla="*/ 444699 h 688538"/>
                    <a:gd name="connsiteX51" fmla="*/ 462651 w 1129674"/>
                    <a:gd name="connsiteY51" fmla="*/ 401309 h 688538"/>
                    <a:gd name="connsiteX52" fmla="*/ 670353 w 1129674"/>
                    <a:gd name="connsiteY52" fmla="*/ 400705 h 688538"/>
                    <a:gd name="connsiteX53" fmla="*/ 713724 w 1129674"/>
                    <a:gd name="connsiteY53" fmla="*/ 443844 h 688538"/>
                    <a:gd name="connsiteX54" fmla="*/ 667586 w 1129674"/>
                    <a:gd name="connsiteY54" fmla="*/ 487234 h 688538"/>
                    <a:gd name="connsiteX55" fmla="*/ 624214 w 1129674"/>
                    <a:gd name="connsiteY55" fmla="*/ 444095 h 688538"/>
                    <a:gd name="connsiteX56" fmla="*/ 670353 w 1129674"/>
                    <a:gd name="connsiteY56" fmla="*/ 400705 h 688538"/>
                    <a:gd name="connsiteX57" fmla="*/ 878156 w 1129674"/>
                    <a:gd name="connsiteY57" fmla="*/ 400288 h 688538"/>
                    <a:gd name="connsiteX58" fmla="*/ 921427 w 1129674"/>
                    <a:gd name="connsiteY58" fmla="*/ 443542 h 688538"/>
                    <a:gd name="connsiteX59" fmla="*/ 875187 w 1129674"/>
                    <a:gd name="connsiteY59" fmla="*/ 486797 h 688538"/>
                    <a:gd name="connsiteX60" fmla="*/ 831916 w 1129674"/>
                    <a:gd name="connsiteY60" fmla="*/ 443542 h 688538"/>
                    <a:gd name="connsiteX61" fmla="*/ 878156 w 1129674"/>
                    <a:gd name="connsiteY61" fmla="*/ 400288 h 688538"/>
                    <a:gd name="connsiteX62" fmla="*/ 1085909 w 1129674"/>
                    <a:gd name="connsiteY62" fmla="*/ 399548 h 688538"/>
                    <a:gd name="connsiteX63" fmla="*/ 1129281 w 1129674"/>
                    <a:gd name="connsiteY63" fmla="*/ 442687 h 688538"/>
                    <a:gd name="connsiteX64" fmla="*/ 1083142 w 1129674"/>
                    <a:gd name="connsiteY64" fmla="*/ 486077 h 688538"/>
                    <a:gd name="connsiteX65" fmla="*/ 1039770 w 1129674"/>
                    <a:gd name="connsiteY65" fmla="*/ 442938 h 688538"/>
                    <a:gd name="connsiteX66" fmla="*/ 1085909 w 1129674"/>
                    <a:gd name="connsiteY66" fmla="*/ 399548 h 688538"/>
                    <a:gd name="connsiteX67" fmla="*/ 45132 w 1129674"/>
                    <a:gd name="connsiteY67" fmla="*/ 202581 h 688538"/>
                    <a:gd name="connsiteX68" fmla="*/ 45182 w 1129674"/>
                    <a:gd name="connsiteY68" fmla="*/ 202582 h 688538"/>
                    <a:gd name="connsiteX69" fmla="*/ 90064 w 1129674"/>
                    <a:gd name="connsiteY69" fmla="*/ 245501 h 688538"/>
                    <a:gd name="connsiteX70" fmla="*/ 45434 w 1129674"/>
                    <a:gd name="connsiteY70" fmla="*/ 288722 h 688538"/>
                    <a:gd name="connsiteX71" fmla="*/ 553 w 1129674"/>
                    <a:gd name="connsiteY71" fmla="*/ 245773 h 688538"/>
                    <a:gd name="connsiteX72" fmla="*/ 553 w 1129674"/>
                    <a:gd name="connsiteY72" fmla="*/ 245752 h 688538"/>
                    <a:gd name="connsiteX73" fmla="*/ 45132 w 1129674"/>
                    <a:gd name="connsiteY73" fmla="*/ 202581 h 688538"/>
                    <a:gd name="connsiteX74" fmla="*/ 252885 w 1129674"/>
                    <a:gd name="connsiteY74" fmla="*/ 202179 h 688538"/>
                    <a:gd name="connsiteX75" fmla="*/ 297767 w 1129674"/>
                    <a:gd name="connsiteY75" fmla="*/ 245148 h 688538"/>
                    <a:gd name="connsiteX76" fmla="*/ 253137 w 1129674"/>
                    <a:gd name="connsiteY76" fmla="*/ 288319 h 688538"/>
                    <a:gd name="connsiteX77" fmla="*/ 208256 w 1129674"/>
                    <a:gd name="connsiteY77" fmla="*/ 245472 h 688538"/>
                    <a:gd name="connsiteX78" fmla="*/ 208256 w 1129674"/>
                    <a:gd name="connsiteY78" fmla="*/ 245400 h 688538"/>
                    <a:gd name="connsiteX79" fmla="*/ 252885 w 1129674"/>
                    <a:gd name="connsiteY79" fmla="*/ 202179 h 688538"/>
                    <a:gd name="connsiteX80" fmla="*/ 460437 w 1129674"/>
                    <a:gd name="connsiteY80" fmla="*/ 201625 h 688538"/>
                    <a:gd name="connsiteX81" fmla="*/ 460487 w 1129674"/>
                    <a:gd name="connsiteY81" fmla="*/ 201626 h 688538"/>
                    <a:gd name="connsiteX82" fmla="*/ 505369 w 1129674"/>
                    <a:gd name="connsiteY82" fmla="*/ 244473 h 688538"/>
                    <a:gd name="connsiteX83" fmla="*/ 505369 w 1129674"/>
                    <a:gd name="connsiteY83" fmla="*/ 244545 h 688538"/>
                    <a:gd name="connsiteX84" fmla="*/ 460739 w 1129674"/>
                    <a:gd name="connsiteY84" fmla="*/ 287766 h 688538"/>
                    <a:gd name="connsiteX85" fmla="*/ 415858 w 1129674"/>
                    <a:gd name="connsiteY85" fmla="*/ 244817 h 688538"/>
                    <a:gd name="connsiteX86" fmla="*/ 415858 w 1129674"/>
                    <a:gd name="connsiteY86" fmla="*/ 244797 h 688538"/>
                    <a:gd name="connsiteX87" fmla="*/ 460437 w 1129674"/>
                    <a:gd name="connsiteY87" fmla="*/ 201625 h 688538"/>
                    <a:gd name="connsiteX88" fmla="*/ 668290 w 1129674"/>
                    <a:gd name="connsiteY88" fmla="*/ 201022 h 688538"/>
                    <a:gd name="connsiteX89" fmla="*/ 713171 w 1129674"/>
                    <a:gd name="connsiteY89" fmla="*/ 243991 h 688538"/>
                    <a:gd name="connsiteX90" fmla="*/ 668542 w 1129674"/>
                    <a:gd name="connsiteY90" fmla="*/ 287162 h 688538"/>
                    <a:gd name="connsiteX91" fmla="*/ 623661 w 1129674"/>
                    <a:gd name="connsiteY91" fmla="*/ 244315 h 688538"/>
                    <a:gd name="connsiteX92" fmla="*/ 623661 w 1129674"/>
                    <a:gd name="connsiteY92" fmla="*/ 244243 h 688538"/>
                    <a:gd name="connsiteX93" fmla="*/ 668290 w 1129674"/>
                    <a:gd name="connsiteY93" fmla="*/ 201022 h 688538"/>
                    <a:gd name="connsiteX94" fmla="*/ 875992 w 1129674"/>
                    <a:gd name="connsiteY94" fmla="*/ 200468 h 688538"/>
                    <a:gd name="connsiteX95" fmla="*/ 920874 w 1129674"/>
                    <a:gd name="connsiteY95" fmla="*/ 243315 h 688538"/>
                    <a:gd name="connsiteX96" fmla="*/ 920874 w 1129674"/>
                    <a:gd name="connsiteY96" fmla="*/ 243387 h 688538"/>
                    <a:gd name="connsiteX97" fmla="*/ 876244 w 1129674"/>
                    <a:gd name="connsiteY97" fmla="*/ 286608 h 688538"/>
                    <a:gd name="connsiteX98" fmla="*/ 831363 w 1129674"/>
                    <a:gd name="connsiteY98" fmla="*/ 243639 h 688538"/>
                    <a:gd name="connsiteX99" fmla="*/ 875992 w 1129674"/>
                    <a:gd name="connsiteY99" fmla="*/ 200468 h 688538"/>
                    <a:gd name="connsiteX100" fmla="*/ 1083694 w 1129674"/>
                    <a:gd name="connsiteY100" fmla="*/ 199865 h 688538"/>
                    <a:gd name="connsiteX101" fmla="*/ 1128576 w 1129674"/>
                    <a:gd name="connsiteY101" fmla="*/ 242834 h 688538"/>
                    <a:gd name="connsiteX102" fmla="*/ 1083946 w 1129674"/>
                    <a:gd name="connsiteY102" fmla="*/ 286005 h 688538"/>
                    <a:gd name="connsiteX103" fmla="*/ 1039065 w 1129674"/>
                    <a:gd name="connsiteY103" fmla="*/ 243086 h 688538"/>
                    <a:gd name="connsiteX104" fmla="*/ 1083694 w 1129674"/>
                    <a:gd name="connsiteY104" fmla="*/ 199865 h 688538"/>
                    <a:gd name="connsiteX105" fmla="*/ 44629 w 1129674"/>
                    <a:gd name="connsiteY105" fmla="*/ 2880 h 688538"/>
                    <a:gd name="connsiteX106" fmla="*/ 89511 w 1129674"/>
                    <a:gd name="connsiteY106" fmla="*/ 45849 h 688538"/>
                    <a:gd name="connsiteX107" fmla="*/ 44881 w 1129674"/>
                    <a:gd name="connsiteY107" fmla="*/ 89070 h 688538"/>
                    <a:gd name="connsiteX108" fmla="*/ 0 w 1129674"/>
                    <a:gd name="connsiteY108" fmla="*/ 46121 h 688538"/>
                    <a:gd name="connsiteX109" fmla="*/ 0 w 1129674"/>
                    <a:gd name="connsiteY109" fmla="*/ 46101 h 688538"/>
                    <a:gd name="connsiteX110" fmla="*/ 44629 w 1129674"/>
                    <a:gd name="connsiteY110" fmla="*/ 2880 h 688538"/>
                    <a:gd name="connsiteX111" fmla="*/ 252331 w 1129674"/>
                    <a:gd name="connsiteY111" fmla="*/ 2326 h 688538"/>
                    <a:gd name="connsiteX112" fmla="*/ 297213 w 1129674"/>
                    <a:gd name="connsiteY112" fmla="*/ 45245 h 688538"/>
                    <a:gd name="connsiteX113" fmla="*/ 252583 w 1129674"/>
                    <a:gd name="connsiteY113" fmla="*/ 88466 h 688538"/>
                    <a:gd name="connsiteX114" fmla="*/ 207702 w 1129674"/>
                    <a:gd name="connsiteY114" fmla="*/ 45517 h 688538"/>
                    <a:gd name="connsiteX115" fmla="*/ 207702 w 1129674"/>
                    <a:gd name="connsiteY115" fmla="*/ 45496 h 688538"/>
                    <a:gd name="connsiteX116" fmla="*/ 252331 w 1129674"/>
                    <a:gd name="connsiteY116" fmla="*/ 2326 h 688538"/>
                    <a:gd name="connsiteX117" fmla="*/ 460034 w 1129674"/>
                    <a:gd name="connsiteY117" fmla="*/ 1722 h 688538"/>
                    <a:gd name="connsiteX118" fmla="*/ 504915 w 1129674"/>
                    <a:gd name="connsiteY118" fmla="*/ 44490 h 688538"/>
                    <a:gd name="connsiteX119" fmla="*/ 460286 w 1129674"/>
                    <a:gd name="connsiteY119" fmla="*/ 87661 h 688538"/>
                    <a:gd name="connsiteX120" fmla="*/ 415405 w 1129674"/>
                    <a:gd name="connsiteY120" fmla="*/ 44943 h 688538"/>
                    <a:gd name="connsiteX121" fmla="*/ 460034 w 1129674"/>
                    <a:gd name="connsiteY121" fmla="*/ 1722 h 688538"/>
                    <a:gd name="connsiteX122" fmla="*/ 667687 w 1129674"/>
                    <a:gd name="connsiteY122" fmla="*/ 1319 h 688538"/>
                    <a:gd name="connsiteX123" fmla="*/ 667737 w 1129674"/>
                    <a:gd name="connsiteY123" fmla="*/ 1320 h 688538"/>
                    <a:gd name="connsiteX124" fmla="*/ 712618 w 1129674"/>
                    <a:gd name="connsiteY124" fmla="*/ 44167 h 688538"/>
                    <a:gd name="connsiteX125" fmla="*/ 712618 w 1129674"/>
                    <a:gd name="connsiteY125" fmla="*/ 44239 h 688538"/>
                    <a:gd name="connsiteX126" fmla="*/ 667988 w 1129674"/>
                    <a:gd name="connsiteY126" fmla="*/ 87460 h 688538"/>
                    <a:gd name="connsiteX127" fmla="*/ 623107 w 1129674"/>
                    <a:gd name="connsiteY127" fmla="*/ 44511 h 688538"/>
                    <a:gd name="connsiteX128" fmla="*/ 623107 w 1129674"/>
                    <a:gd name="connsiteY128" fmla="*/ 44491 h 688538"/>
                    <a:gd name="connsiteX129" fmla="*/ 667687 w 1129674"/>
                    <a:gd name="connsiteY129" fmla="*/ 1319 h 688538"/>
                    <a:gd name="connsiteX130" fmla="*/ 875438 w 1129674"/>
                    <a:gd name="connsiteY130" fmla="*/ 565 h 688538"/>
                    <a:gd name="connsiteX131" fmla="*/ 920320 w 1129674"/>
                    <a:gd name="connsiteY131" fmla="*/ 43534 h 688538"/>
                    <a:gd name="connsiteX132" fmla="*/ 875690 w 1129674"/>
                    <a:gd name="connsiteY132" fmla="*/ 86705 h 688538"/>
                    <a:gd name="connsiteX133" fmla="*/ 830809 w 1129674"/>
                    <a:gd name="connsiteY133" fmla="*/ 43858 h 688538"/>
                    <a:gd name="connsiteX134" fmla="*/ 830809 w 1129674"/>
                    <a:gd name="connsiteY134" fmla="*/ 43786 h 688538"/>
                    <a:gd name="connsiteX135" fmla="*/ 875438 w 1129674"/>
                    <a:gd name="connsiteY135" fmla="*/ 565 h 688538"/>
                    <a:gd name="connsiteX136" fmla="*/ 1083091 w 1129674"/>
                    <a:gd name="connsiteY136" fmla="*/ 11 h 688538"/>
                    <a:gd name="connsiteX137" fmla="*/ 1083141 w 1129674"/>
                    <a:gd name="connsiteY137" fmla="*/ 12 h 688538"/>
                    <a:gd name="connsiteX138" fmla="*/ 1128023 w 1129674"/>
                    <a:gd name="connsiteY138" fmla="*/ 42858 h 688538"/>
                    <a:gd name="connsiteX139" fmla="*/ 1128023 w 1129674"/>
                    <a:gd name="connsiteY139" fmla="*/ 42931 h 688538"/>
                    <a:gd name="connsiteX140" fmla="*/ 1083393 w 1129674"/>
                    <a:gd name="connsiteY140" fmla="*/ 86152 h 688538"/>
                    <a:gd name="connsiteX141" fmla="*/ 1038512 w 1129674"/>
                    <a:gd name="connsiteY141" fmla="*/ 43203 h 688538"/>
                    <a:gd name="connsiteX142" fmla="*/ 1038512 w 1129674"/>
                    <a:gd name="connsiteY142" fmla="*/ 43183 h 688538"/>
                    <a:gd name="connsiteX143" fmla="*/ 1083091 w 1129674"/>
                    <a:gd name="connsiteY143" fmla="*/ 11 h 688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</a:cxnLst>
                  <a:rect l="l" t="t" r="r" b="b"/>
                  <a:pathLst>
                    <a:path w="1129674" h="688538">
                      <a:moveTo>
                        <a:pt x="44428" y="599010"/>
                      </a:moveTo>
                      <a:cubicBezTo>
                        <a:pt x="69133" y="597926"/>
                        <a:pt x="90064" y="617077"/>
                        <a:pt x="91121" y="641785"/>
                      </a:cubicBezTo>
                      <a:cubicBezTo>
                        <a:pt x="92228" y="666493"/>
                        <a:pt x="73058" y="687401"/>
                        <a:pt x="48353" y="688485"/>
                      </a:cubicBezTo>
                      <a:cubicBezTo>
                        <a:pt x="47749" y="688512"/>
                        <a:pt x="47145" y="688526"/>
                        <a:pt x="46541" y="688528"/>
                      </a:cubicBezTo>
                      <a:cubicBezTo>
                        <a:pt x="22340" y="689062"/>
                        <a:pt x="2264" y="669912"/>
                        <a:pt x="1660" y="645709"/>
                      </a:cubicBezTo>
                      <a:cubicBezTo>
                        <a:pt x="553" y="621002"/>
                        <a:pt x="19723" y="600093"/>
                        <a:pt x="44428" y="599010"/>
                      </a:cubicBezTo>
                      <a:close/>
                      <a:moveTo>
                        <a:pt x="252432" y="598552"/>
                      </a:moveTo>
                      <a:cubicBezTo>
                        <a:pt x="277137" y="597524"/>
                        <a:pt x="298018" y="616723"/>
                        <a:pt x="299025" y="641433"/>
                      </a:cubicBezTo>
                      <a:cubicBezTo>
                        <a:pt x="300081" y="666144"/>
                        <a:pt x="280861" y="687008"/>
                        <a:pt x="256156" y="688037"/>
                      </a:cubicBezTo>
                      <a:cubicBezTo>
                        <a:pt x="255602" y="688060"/>
                        <a:pt x="254999" y="688073"/>
                        <a:pt x="254445" y="688075"/>
                      </a:cubicBezTo>
                      <a:cubicBezTo>
                        <a:pt x="230193" y="688581"/>
                        <a:pt x="210117" y="669386"/>
                        <a:pt x="209564" y="645156"/>
                      </a:cubicBezTo>
                      <a:cubicBezTo>
                        <a:pt x="208557" y="620446"/>
                        <a:pt x="227727" y="599581"/>
                        <a:pt x="252432" y="598552"/>
                      </a:cubicBezTo>
                      <a:close/>
                      <a:moveTo>
                        <a:pt x="459984" y="597997"/>
                      </a:moveTo>
                      <a:cubicBezTo>
                        <a:pt x="484689" y="596997"/>
                        <a:pt x="505569" y="616219"/>
                        <a:pt x="506576" y="640930"/>
                      </a:cubicBezTo>
                      <a:cubicBezTo>
                        <a:pt x="507532" y="665642"/>
                        <a:pt x="488311" y="686486"/>
                        <a:pt x="463606" y="687486"/>
                      </a:cubicBezTo>
                      <a:cubicBezTo>
                        <a:pt x="463053" y="687508"/>
                        <a:pt x="462499" y="687520"/>
                        <a:pt x="461946" y="687522"/>
                      </a:cubicBezTo>
                      <a:cubicBezTo>
                        <a:pt x="437694" y="688056"/>
                        <a:pt x="417618" y="668827"/>
                        <a:pt x="417064" y="644573"/>
                      </a:cubicBezTo>
                      <a:cubicBezTo>
                        <a:pt x="417064" y="644567"/>
                        <a:pt x="417064" y="644560"/>
                        <a:pt x="417064" y="644553"/>
                      </a:cubicBezTo>
                      <a:cubicBezTo>
                        <a:pt x="416058" y="619841"/>
                        <a:pt x="435279" y="598997"/>
                        <a:pt x="459984" y="597997"/>
                      </a:cubicBezTo>
                      <a:close/>
                      <a:moveTo>
                        <a:pt x="667636" y="597395"/>
                      </a:moveTo>
                      <a:cubicBezTo>
                        <a:pt x="692341" y="596367"/>
                        <a:pt x="713222" y="615566"/>
                        <a:pt x="714229" y="640276"/>
                      </a:cubicBezTo>
                      <a:cubicBezTo>
                        <a:pt x="715285" y="664987"/>
                        <a:pt x="696064" y="685851"/>
                        <a:pt x="671360" y="686880"/>
                      </a:cubicBezTo>
                      <a:cubicBezTo>
                        <a:pt x="670806" y="686904"/>
                        <a:pt x="670203" y="686916"/>
                        <a:pt x="669649" y="686918"/>
                      </a:cubicBezTo>
                      <a:cubicBezTo>
                        <a:pt x="645397" y="687424"/>
                        <a:pt x="625321" y="668229"/>
                        <a:pt x="624768" y="643999"/>
                      </a:cubicBezTo>
                      <a:cubicBezTo>
                        <a:pt x="623761" y="619289"/>
                        <a:pt x="642931" y="598424"/>
                        <a:pt x="667636" y="597395"/>
                      </a:cubicBezTo>
                      <a:close/>
                      <a:moveTo>
                        <a:pt x="875388" y="596689"/>
                      </a:moveTo>
                      <a:cubicBezTo>
                        <a:pt x="900093" y="595689"/>
                        <a:pt x="920974" y="614911"/>
                        <a:pt x="921980" y="639622"/>
                      </a:cubicBezTo>
                      <a:cubicBezTo>
                        <a:pt x="922937" y="664334"/>
                        <a:pt x="903716" y="685178"/>
                        <a:pt x="879011" y="686178"/>
                      </a:cubicBezTo>
                      <a:cubicBezTo>
                        <a:pt x="878457" y="686200"/>
                        <a:pt x="877904" y="686213"/>
                        <a:pt x="877350" y="686214"/>
                      </a:cubicBezTo>
                      <a:cubicBezTo>
                        <a:pt x="853099" y="686720"/>
                        <a:pt x="833023" y="667494"/>
                        <a:pt x="832469" y="643245"/>
                      </a:cubicBezTo>
                      <a:cubicBezTo>
                        <a:pt x="831463" y="618533"/>
                        <a:pt x="850684" y="597689"/>
                        <a:pt x="875388" y="596689"/>
                      </a:cubicBezTo>
                      <a:close/>
                      <a:moveTo>
                        <a:pt x="1083040" y="596238"/>
                      </a:moveTo>
                      <a:cubicBezTo>
                        <a:pt x="1107745" y="595210"/>
                        <a:pt x="1128627" y="614409"/>
                        <a:pt x="1129633" y="639119"/>
                      </a:cubicBezTo>
                      <a:cubicBezTo>
                        <a:pt x="1130689" y="663830"/>
                        <a:pt x="1111469" y="684694"/>
                        <a:pt x="1086764" y="685723"/>
                      </a:cubicBezTo>
                      <a:cubicBezTo>
                        <a:pt x="1086210" y="685746"/>
                        <a:pt x="1085607" y="685759"/>
                        <a:pt x="1085053" y="685761"/>
                      </a:cubicBezTo>
                      <a:cubicBezTo>
                        <a:pt x="1060801" y="686267"/>
                        <a:pt x="1040725" y="667072"/>
                        <a:pt x="1040172" y="642842"/>
                      </a:cubicBezTo>
                      <a:cubicBezTo>
                        <a:pt x="1039165" y="618132"/>
                        <a:pt x="1058335" y="597267"/>
                        <a:pt x="1083040" y="596238"/>
                      </a:cubicBezTo>
                      <a:close/>
                      <a:moveTo>
                        <a:pt x="47246" y="402467"/>
                      </a:moveTo>
                      <a:cubicBezTo>
                        <a:pt x="70794" y="403188"/>
                        <a:pt x="89763" y="422050"/>
                        <a:pt x="90618" y="445606"/>
                      </a:cubicBezTo>
                      <a:cubicBezTo>
                        <a:pt x="89863" y="470326"/>
                        <a:pt x="69184" y="489753"/>
                        <a:pt x="44479" y="488996"/>
                      </a:cubicBezTo>
                      <a:cubicBezTo>
                        <a:pt x="20931" y="488275"/>
                        <a:pt x="1962" y="469413"/>
                        <a:pt x="1107" y="445857"/>
                      </a:cubicBezTo>
                      <a:cubicBezTo>
                        <a:pt x="1862" y="421137"/>
                        <a:pt x="22491" y="401710"/>
                        <a:pt x="47246" y="402467"/>
                      </a:cubicBezTo>
                      <a:close/>
                      <a:moveTo>
                        <a:pt x="255049" y="401999"/>
                      </a:moveTo>
                      <a:cubicBezTo>
                        <a:pt x="278596" y="402788"/>
                        <a:pt x="297515" y="421699"/>
                        <a:pt x="298320" y="445253"/>
                      </a:cubicBezTo>
                      <a:cubicBezTo>
                        <a:pt x="297515" y="469971"/>
                        <a:pt x="276785" y="489337"/>
                        <a:pt x="252080" y="488508"/>
                      </a:cubicBezTo>
                      <a:cubicBezTo>
                        <a:pt x="228533" y="487718"/>
                        <a:pt x="209614" y="468807"/>
                        <a:pt x="208809" y="445253"/>
                      </a:cubicBezTo>
                      <a:cubicBezTo>
                        <a:pt x="209614" y="420535"/>
                        <a:pt x="230344" y="401169"/>
                        <a:pt x="255049" y="401999"/>
                      </a:cubicBezTo>
                      <a:close/>
                      <a:moveTo>
                        <a:pt x="462651" y="401309"/>
                      </a:moveTo>
                      <a:cubicBezTo>
                        <a:pt x="486198" y="402030"/>
                        <a:pt x="505168" y="420892"/>
                        <a:pt x="506023" y="444448"/>
                      </a:cubicBezTo>
                      <a:cubicBezTo>
                        <a:pt x="505268" y="469168"/>
                        <a:pt x="484639" y="488595"/>
                        <a:pt x="459884" y="487838"/>
                      </a:cubicBezTo>
                      <a:cubicBezTo>
                        <a:pt x="436336" y="487117"/>
                        <a:pt x="417367" y="468255"/>
                        <a:pt x="416512" y="444699"/>
                      </a:cubicBezTo>
                      <a:cubicBezTo>
                        <a:pt x="417267" y="419979"/>
                        <a:pt x="437946" y="400552"/>
                        <a:pt x="462651" y="401309"/>
                      </a:cubicBezTo>
                      <a:close/>
                      <a:moveTo>
                        <a:pt x="670353" y="400705"/>
                      </a:moveTo>
                      <a:cubicBezTo>
                        <a:pt x="693900" y="401426"/>
                        <a:pt x="712870" y="420288"/>
                        <a:pt x="713724" y="443844"/>
                      </a:cubicBezTo>
                      <a:cubicBezTo>
                        <a:pt x="712970" y="468564"/>
                        <a:pt x="692340" y="487991"/>
                        <a:pt x="667586" y="487234"/>
                      </a:cubicBezTo>
                      <a:cubicBezTo>
                        <a:pt x="644038" y="486513"/>
                        <a:pt x="625069" y="467651"/>
                        <a:pt x="624214" y="444095"/>
                      </a:cubicBezTo>
                      <a:cubicBezTo>
                        <a:pt x="624969" y="419375"/>
                        <a:pt x="645648" y="399948"/>
                        <a:pt x="670353" y="400705"/>
                      </a:cubicBezTo>
                      <a:close/>
                      <a:moveTo>
                        <a:pt x="878156" y="400288"/>
                      </a:moveTo>
                      <a:cubicBezTo>
                        <a:pt x="901704" y="401077"/>
                        <a:pt x="920622" y="419988"/>
                        <a:pt x="921427" y="443542"/>
                      </a:cubicBezTo>
                      <a:cubicBezTo>
                        <a:pt x="920622" y="468260"/>
                        <a:pt x="899892" y="487626"/>
                        <a:pt x="875187" y="486797"/>
                      </a:cubicBezTo>
                      <a:cubicBezTo>
                        <a:pt x="851640" y="486007"/>
                        <a:pt x="832721" y="467096"/>
                        <a:pt x="831916" y="443542"/>
                      </a:cubicBezTo>
                      <a:cubicBezTo>
                        <a:pt x="832721" y="418824"/>
                        <a:pt x="853451" y="399458"/>
                        <a:pt x="878156" y="400288"/>
                      </a:cubicBezTo>
                      <a:close/>
                      <a:moveTo>
                        <a:pt x="1085909" y="399548"/>
                      </a:moveTo>
                      <a:cubicBezTo>
                        <a:pt x="1109456" y="400269"/>
                        <a:pt x="1128426" y="419131"/>
                        <a:pt x="1129281" y="442687"/>
                      </a:cubicBezTo>
                      <a:cubicBezTo>
                        <a:pt x="1128526" y="467407"/>
                        <a:pt x="1107897" y="486834"/>
                        <a:pt x="1083142" y="486077"/>
                      </a:cubicBezTo>
                      <a:cubicBezTo>
                        <a:pt x="1059594" y="485356"/>
                        <a:pt x="1040625" y="466494"/>
                        <a:pt x="1039770" y="442938"/>
                      </a:cubicBezTo>
                      <a:cubicBezTo>
                        <a:pt x="1040525" y="418218"/>
                        <a:pt x="1061204" y="398791"/>
                        <a:pt x="1085909" y="399548"/>
                      </a:cubicBezTo>
                      <a:close/>
                      <a:moveTo>
                        <a:pt x="45132" y="202581"/>
                      </a:moveTo>
                      <a:cubicBezTo>
                        <a:pt x="45132" y="202581"/>
                        <a:pt x="45182" y="202581"/>
                        <a:pt x="45182" y="202582"/>
                      </a:cubicBezTo>
                      <a:cubicBezTo>
                        <a:pt x="69435" y="202048"/>
                        <a:pt x="89511" y="221259"/>
                        <a:pt x="90064" y="245501"/>
                      </a:cubicBezTo>
                      <a:cubicBezTo>
                        <a:pt x="89662" y="269749"/>
                        <a:pt x="69686" y="289086"/>
                        <a:pt x="45434" y="288722"/>
                      </a:cubicBezTo>
                      <a:cubicBezTo>
                        <a:pt x="21183" y="289256"/>
                        <a:pt x="1106" y="270027"/>
                        <a:pt x="553" y="245773"/>
                      </a:cubicBezTo>
                      <a:cubicBezTo>
                        <a:pt x="553" y="245766"/>
                        <a:pt x="553" y="245759"/>
                        <a:pt x="553" y="245752"/>
                      </a:cubicBezTo>
                      <a:cubicBezTo>
                        <a:pt x="956" y="221524"/>
                        <a:pt x="20880" y="202195"/>
                        <a:pt x="45132" y="202581"/>
                      </a:cubicBezTo>
                      <a:close/>
                      <a:moveTo>
                        <a:pt x="252885" y="202179"/>
                      </a:moveTo>
                      <a:cubicBezTo>
                        <a:pt x="277138" y="201673"/>
                        <a:pt x="297214" y="220898"/>
                        <a:pt x="297767" y="245148"/>
                      </a:cubicBezTo>
                      <a:cubicBezTo>
                        <a:pt x="297364" y="269389"/>
                        <a:pt x="277389" y="288711"/>
                        <a:pt x="253137" y="288319"/>
                      </a:cubicBezTo>
                      <a:cubicBezTo>
                        <a:pt x="228935" y="288880"/>
                        <a:pt x="208809" y="269697"/>
                        <a:pt x="208256" y="245472"/>
                      </a:cubicBezTo>
                      <a:cubicBezTo>
                        <a:pt x="208256" y="245448"/>
                        <a:pt x="208256" y="245424"/>
                        <a:pt x="208256" y="245400"/>
                      </a:cubicBezTo>
                      <a:cubicBezTo>
                        <a:pt x="208658" y="221151"/>
                        <a:pt x="228634" y="201814"/>
                        <a:pt x="252885" y="202179"/>
                      </a:cubicBezTo>
                      <a:close/>
                      <a:moveTo>
                        <a:pt x="460437" y="201625"/>
                      </a:moveTo>
                      <a:cubicBezTo>
                        <a:pt x="460437" y="201625"/>
                        <a:pt x="460487" y="201625"/>
                        <a:pt x="460487" y="201626"/>
                      </a:cubicBezTo>
                      <a:cubicBezTo>
                        <a:pt x="484690" y="201064"/>
                        <a:pt x="504816" y="220248"/>
                        <a:pt x="505369" y="244473"/>
                      </a:cubicBezTo>
                      <a:cubicBezTo>
                        <a:pt x="505369" y="244497"/>
                        <a:pt x="505369" y="244521"/>
                        <a:pt x="505369" y="244545"/>
                      </a:cubicBezTo>
                      <a:cubicBezTo>
                        <a:pt x="504966" y="268794"/>
                        <a:pt x="484991" y="288130"/>
                        <a:pt x="460739" y="287766"/>
                      </a:cubicBezTo>
                      <a:cubicBezTo>
                        <a:pt x="436487" y="288300"/>
                        <a:pt x="416411" y="269071"/>
                        <a:pt x="415858" y="244817"/>
                      </a:cubicBezTo>
                      <a:cubicBezTo>
                        <a:pt x="415858" y="244811"/>
                        <a:pt x="415858" y="244804"/>
                        <a:pt x="415858" y="244797"/>
                      </a:cubicBezTo>
                      <a:cubicBezTo>
                        <a:pt x="416260" y="220568"/>
                        <a:pt x="436185" y="201239"/>
                        <a:pt x="460437" y="201625"/>
                      </a:cubicBezTo>
                      <a:close/>
                      <a:moveTo>
                        <a:pt x="668290" y="201022"/>
                      </a:moveTo>
                      <a:cubicBezTo>
                        <a:pt x="692542" y="200516"/>
                        <a:pt x="712618" y="219741"/>
                        <a:pt x="713171" y="243991"/>
                      </a:cubicBezTo>
                      <a:cubicBezTo>
                        <a:pt x="712769" y="268232"/>
                        <a:pt x="692794" y="287554"/>
                        <a:pt x="668542" y="287162"/>
                      </a:cubicBezTo>
                      <a:cubicBezTo>
                        <a:pt x="644340" y="287723"/>
                        <a:pt x="624214" y="268540"/>
                        <a:pt x="623661" y="244315"/>
                      </a:cubicBezTo>
                      <a:cubicBezTo>
                        <a:pt x="623661" y="244291"/>
                        <a:pt x="623661" y="244267"/>
                        <a:pt x="623661" y="244243"/>
                      </a:cubicBezTo>
                      <a:cubicBezTo>
                        <a:pt x="624063" y="219986"/>
                        <a:pt x="644038" y="200636"/>
                        <a:pt x="668290" y="201022"/>
                      </a:cubicBezTo>
                      <a:close/>
                      <a:moveTo>
                        <a:pt x="875992" y="200468"/>
                      </a:moveTo>
                      <a:cubicBezTo>
                        <a:pt x="900195" y="199906"/>
                        <a:pt x="920321" y="219090"/>
                        <a:pt x="920874" y="243315"/>
                      </a:cubicBezTo>
                      <a:cubicBezTo>
                        <a:pt x="920874" y="243339"/>
                        <a:pt x="920874" y="243363"/>
                        <a:pt x="920874" y="243387"/>
                      </a:cubicBezTo>
                      <a:cubicBezTo>
                        <a:pt x="920472" y="267636"/>
                        <a:pt x="900496" y="286972"/>
                        <a:pt x="876244" y="286608"/>
                      </a:cubicBezTo>
                      <a:cubicBezTo>
                        <a:pt x="851993" y="287114"/>
                        <a:pt x="831916" y="267888"/>
                        <a:pt x="831363" y="243639"/>
                      </a:cubicBezTo>
                      <a:cubicBezTo>
                        <a:pt x="831766" y="219398"/>
                        <a:pt x="851741" y="200075"/>
                        <a:pt x="875992" y="200468"/>
                      </a:cubicBezTo>
                      <a:close/>
                      <a:moveTo>
                        <a:pt x="1083694" y="199865"/>
                      </a:moveTo>
                      <a:cubicBezTo>
                        <a:pt x="1107947" y="199359"/>
                        <a:pt x="1128023" y="218584"/>
                        <a:pt x="1128576" y="242834"/>
                      </a:cubicBezTo>
                      <a:cubicBezTo>
                        <a:pt x="1128173" y="267075"/>
                        <a:pt x="1108198" y="286397"/>
                        <a:pt x="1083946" y="286005"/>
                      </a:cubicBezTo>
                      <a:cubicBezTo>
                        <a:pt x="1059694" y="286539"/>
                        <a:pt x="1039618" y="267328"/>
                        <a:pt x="1039065" y="243086"/>
                      </a:cubicBezTo>
                      <a:cubicBezTo>
                        <a:pt x="1039467" y="218837"/>
                        <a:pt x="1059443" y="199500"/>
                        <a:pt x="1083694" y="199865"/>
                      </a:cubicBezTo>
                      <a:close/>
                      <a:moveTo>
                        <a:pt x="44629" y="2880"/>
                      </a:moveTo>
                      <a:cubicBezTo>
                        <a:pt x="68882" y="2374"/>
                        <a:pt x="88958" y="21599"/>
                        <a:pt x="89511" y="45849"/>
                      </a:cubicBezTo>
                      <a:cubicBezTo>
                        <a:pt x="89109" y="70098"/>
                        <a:pt x="69133" y="89434"/>
                        <a:pt x="44881" y="89070"/>
                      </a:cubicBezTo>
                      <a:cubicBezTo>
                        <a:pt x="20629" y="89604"/>
                        <a:pt x="553" y="70375"/>
                        <a:pt x="0" y="46121"/>
                      </a:cubicBezTo>
                      <a:cubicBezTo>
                        <a:pt x="0" y="46115"/>
                        <a:pt x="0" y="46108"/>
                        <a:pt x="0" y="46101"/>
                      </a:cubicBezTo>
                      <a:cubicBezTo>
                        <a:pt x="403" y="21852"/>
                        <a:pt x="20378" y="2515"/>
                        <a:pt x="44629" y="2880"/>
                      </a:cubicBezTo>
                      <a:close/>
                      <a:moveTo>
                        <a:pt x="252331" y="2326"/>
                      </a:moveTo>
                      <a:cubicBezTo>
                        <a:pt x="276583" y="1792"/>
                        <a:pt x="296660" y="21003"/>
                        <a:pt x="297213" y="45245"/>
                      </a:cubicBezTo>
                      <a:cubicBezTo>
                        <a:pt x="296810" y="69493"/>
                        <a:pt x="276835" y="88830"/>
                        <a:pt x="252583" y="88466"/>
                      </a:cubicBezTo>
                      <a:cubicBezTo>
                        <a:pt x="228331" y="89000"/>
                        <a:pt x="208255" y="69771"/>
                        <a:pt x="207702" y="45517"/>
                      </a:cubicBezTo>
                      <a:cubicBezTo>
                        <a:pt x="207702" y="45510"/>
                        <a:pt x="207702" y="45503"/>
                        <a:pt x="207702" y="45496"/>
                      </a:cubicBezTo>
                      <a:cubicBezTo>
                        <a:pt x="208104" y="21255"/>
                        <a:pt x="228080" y="1933"/>
                        <a:pt x="252331" y="2326"/>
                      </a:cubicBezTo>
                      <a:close/>
                      <a:moveTo>
                        <a:pt x="460034" y="1722"/>
                      </a:moveTo>
                      <a:cubicBezTo>
                        <a:pt x="484186" y="1215"/>
                        <a:pt x="504261" y="20319"/>
                        <a:pt x="504915" y="44490"/>
                      </a:cubicBezTo>
                      <a:cubicBezTo>
                        <a:pt x="504513" y="68731"/>
                        <a:pt x="484538" y="88053"/>
                        <a:pt x="460286" y="87661"/>
                      </a:cubicBezTo>
                      <a:cubicBezTo>
                        <a:pt x="436135" y="88224"/>
                        <a:pt x="416059" y="69118"/>
                        <a:pt x="415405" y="44943"/>
                      </a:cubicBezTo>
                      <a:cubicBezTo>
                        <a:pt x="415807" y="20694"/>
                        <a:pt x="435782" y="1357"/>
                        <a:pt x="460034" y="1722"/>
                      </a:cubicBezTo>
                      <a:close/>
                      <a:moveTo>
                        <a:pt x="667687" y="1319"/>
                      </a:moveTo>
                      <a:cubicBezTo>
                        <a:pt x="667687" y="1319"/>
                        <a:pt x="667737" y="1319"/>
                        <a:pt x="667737" y="1320"/>
                      </a:cubicBezTo>
                      <a:cubicBezTo>
                        <a:pt x="691939" y="758"/>
                        <a:pt x="712065" y="19942"/>
                        <a:pt x="712618" y="44167"/>
                      </a:cubicBezTo>
                      <a:cubicBezTo>
                        <a:pt x="712618" y="44191"/>
                        <a:pt x="712618" y="44215"/>
                        <a:pt x="712618" y="44239"/>
                      </a:cubicBezTo>
                      <a:cubicBezTo>
                        <a:pt x="712216" y="68488"/>
                        <a:pt x="692241" y="87824"/>
                        <a:pt x="667988" y="87460"/>
                      </a:cubicBezTo>
                      <a:cubicBezTo>
                        <a:pt x="643737" y="87993"/>
                        <a:pt x="623661" y="68765"/>
                        <a:pt x="623107" y="44511"/>
                      </a:cubicBezTo>
                      <a:cubicBezTo>
                        <a:pt x="623107" y="44505"/>
                        <a:pt x="623107" y="44498"/>
                        <a:pt x="623107" y="44491"/>
                      </a:cubicBezTo>
                      <a:cubicBezTo>
                        <a:pt x="623510" y="20262"/>
                        <a:pt x="643434" y="933"/>
                        <a:pt x="667687" y="1319"/>
                      </a:cubicBezTo>
                      <a:close/>
                      <a:moveTo>
                        <a:pt x="875438" y="565"/>
                      </a:moveTo>
                      <a:cubicBezTo>
                        <a:pt x="899691" y="59"/>
                        <a:pt x="919767" y="19284"/>
                        <a:pt x="920320" y="43534"/>
                      </a:cubicBezTo>
                      <a:cubicBezTo>
                        <a:pt x="919918" y="67775"/>
                        <a:pt x="899942" y="87097"/>
                        <a:pt x="875690" y="86705"/>
                      </a:cubicBezTo>
                      <a:cubicBezTo>
                        <a:pt x="851488" y="87266"/>
                        <a:pt x="831362" y="68083"/>
                        <a:pt x="830809" y="43858"/>
                      </a:cubicBezTo>
                      <a:cubicBezTo>
                        <a:pt x="830809" y="43834"/>
                        <a:pt x="830809" y="43810"/>
                        <a:pt x="830809" y="43786"/>
                      </a:cubicBezTo>
                      <a:cubicBezTo>
                        <a:pt x="831212" y="19530"/>
                        <a:pt x="851187" y="179"/>
                        <a:pt x="875438" y="565"/>
                      </a:cubicBezTo>
                      <a:close/>
                      <a:moveTo>
                        <a:pt x="1083091" y="11"/>
                      </a:moveTo>
                      <a:cubicBezTo>
                        <a:pt x="1083091" y="11"/>
                        <a:pt x="1083141" y="11"/>
                        <a:pt x="1083141" y="12"/>
                      </a:cubicBezTo>
                      <a:cubicBezTo>
                        <a:pt x="1107344" y="-550"/>
                        <a:pt x="1127470" y="18634"/>
                        <a:pt x="1128023" y="42858"/>
                      </a:cubicBezTo>
                      <a:cubicBezTo>
                        <a:pt x="1128023" y="42883"/>
                        <a:pt x="1128023" y="42907"/>
                        <a:pt x="1128023" y="42931"/>
                      </a:cubicBezTo>
                      <a:cubicBezTo>
                        <a:pt x="1127620" y="67179"/>
                        <a:pt x="1107645" y="86516"/>
                        <a:pt x="1083393" y="86152"/>
                      </a:cubicBezTo>
                      <a:cubicBezTo>
                        <a:pt x="1059141" y="86686"/>
                        <a:pt x="1039065" y="67457"/>
                        <a:pt x="1038512" y="43203"/>
                      </a:cubicBezTo>
                      <a:cubicBezTo>
                        <a:pt x="1038512" y="43197"/>
                        <a:pt x="1038512" y="43190"/>
                        <a:pt x="1038512" y="43183"/>
                      </a:cubicBezTo>
                      <a:cubicBezTo>
                        <a:pt x="1038914" y="18954"/>
                        <a:pt x="1058839" y="-375"/>
                        <a:pt x="1083091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5028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5372100" y="3205512"/>
            <a:ext cx="6146800" cy="830997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6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5372100" y="4048362"/>
            <a:ext cx="6146800" cy="9035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2024/11/14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 dirty="0"/>
              <a:t>OfficePLUS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48851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4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85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flipH="1">
            <a:off x="0" y="-1"/>
            <a:ext cx="12191999" cy="6858002"/>
            <a:chOff x="0" y="-1"/>
            <a:chExt cx="12191999" cy="6858002"/>
          </a:xfrm>
        </p:grpSpPr>
        <p:sp>
          <p:nvSpPr>
            <p:cNvPr id="9" name="任意多边形: 形状 8"/>
            <p:cNvSpPr/>
            <p:nvPr/>
          </p:nvSpPr>
          <p:spPr>
            <a:xfrm>
              <a:off x="1" y="4388208"/>
              <a:ext cx="2469790" cy="2469792"/>
            </a:xfrm>
            <a:custGeom>
              <a:avLst/>
              <a:gdLst>
                <a:gd name="connsiteX0" fmla="*/ 0 w 2100773"/>
                <a:gd name="connsiteY0" fmla="*/ 0 h 2100775"/>
                <a:gd name="connsiteX1" fmla="*/ 214790 w 2100773"/>
                <a:gd name="connsiteY1" fmla="*/ 10846 h 2100775"/>
                <a:gd name="connsiteX2" fmla="*/ 2100773 w 2100773"/>
                <a:gd name="connsiteY2" fmla="*/ 2100775 h 2100775"/>
                <a:gd name="connsiteX3" fmla="*/ 1278992 w 2100773"/>
                <a:gd name="connsiteY3" fmla="*/ 2100775 h 2100775"/>
                <a:gd name="connsiteX4" fmla="*/ 130768 w 2100773"/>
                <a:gd name="connsiteY4" fmla="*/ 828384 h 2100775"/>
                <a:gd name="connsiteX5" fmla="*/ 0 w 2100773"/>
                <a:gd name="connsiteY5" fmla="*/ 821781 h 210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0773" h="2100775">
                  <a:moveTo>
                    <a:pt x="0" y="0"/>
                  </a:moveTo>
                  <a:lnTo>
                    <a:pt x="214790" y="10846"/>
                  </a:lnTo>
                  <a:cubicBezTo>
                    <a:pt x="1274119" y="118427"/>
                    <a:pt x="2100773" y="1013063"/>
                    <a:pt x="2100773" y="2100775"/>
                  </a:cubicBezTo>
                  <a:lnTo>
                    <a:pt x="1278992" y="2100775"/>
                  </a:lnTo>
                  <a:cubicBezTo>
                    <a:pt x="1278992" y="1438554"/>
                    <a:pt x="775708" y="893882"/>
                    <a:pt x="130768" y="828384"/>
                  </a:cubicBezTo>
                  <a:lnTo>
                    <a:pt x="0" y="821781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 flipH="1">
              <a:off x="7354900" y="-1"/>
              <a:ext cx="4837099" cy="5567392"/>
            </a:xfrm>
            <a:custGeom>
              <a:avLst/>
              <a:gdLst>
                <a:gd name="connsiteX0" fmla="*/ 0 w 4634322"/>
                <a:gd name="connsiteY0" fmla="*/ 0 h 5334000"/>
                <a:gd name="connsiteX1" fmla="*/ 3961565 w 4634322"/>
                <a:gd name="connsiteY1" fmla="*/ 0 h 5334000"/>
                <a:gd name="connsiteX2" fmla="*/ 4065221 w 4634322"/>
                <a:gd name="connsiteY2" fmla="*/ 138618 h 5334000"/>
                <a:gd name="connsiteX3" fmla="*/ 4634322 w 4634322"/>
                <a:gd name="connsiteY3" fmla="*/ 2001725 h 5334000"/>
                <a:gd name="connsiteX4" fmla="*/ 1302046 w 4634322"/>
                <a:gd name="connsiteY4" fmla="*/ 5334000 h 5334000"/>
                <a:gd name="connsiteX5" fmla="*/ 4974 w 4634322"/>
                <a:gd name="connsiteY5" fmla="*/ 5072134 h 5334000"/>
                <a:gd name="connsiteX6" fmla="*/ 0 w 4634322"/>
                <a:gd name="connsiteY6" fmla="*/ 5069738 h 533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4322" h="5334000">
                  <a:moveTo>
                    <a:pt x="0" y="0"/>
                  </a:moveTo>
                  <a:lnTo>
                    <a:pt x="3961565" y="0"/>
                  </a:lnTo>
                  <a:lnTo>
                    <a:pt x="4065221" y="138618"/>
                  </a:lnTo>
                  <a:cubicBezTo>
                    <a:pt x="4424522" y="670453"/>
                    <a:pt x="4634322" y="1311588"/>
                    <a:pt x="4634322" y="2001725"/>
                  </a:cubicBezTo>
                  <a:cubicBezTo>
                    <a:pt x="4634322" y="3842090"/>
                    <a:pt x="3142411" y="5334000"/>
                    <a:pt x="1302046" y="5334000"/>
                  </a:cubicBezTo>
                  <a:cubicBezTo>
                    <a:pt x="841955" y="5334000"/>
                    <a:pt x="403642" y="5240756"/>
                    <a:pt x="4974" y="5072134"/>
                  </a:cubicBezTo>
                  <a:lnTo>
                    <a:pt x="0" y="5069738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3" name="椭圆 12"/>
            <p:cNvSpPr>
              <a:spLocks/>
            </p:cNvSpPr>
            <p:nvPr/>
          </p:nvSpPr>
          <p:spPr bwMode="auto">
            <a:xfrm flipH="1">
              <a:off x="5682499" y="491786"/>
              <a:ext cx="5894150" cy="5894150"/>
            </a:xfrm>
            <a:prstGeom prst="ellipse">
              <a:avLst/>
            </a:prstGeom>
            <a:blipFill>
              <a:blip r:embed="rId2"/>
              <a:srcRect/>
              <a:stretch>
                <a:fillRect l="-5585" t="-23427" r="-1211" b="-36769"/>
              </a:stretch>
            </a:blip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 flipH="1">
              <a:off x="0" y="1277234"/>
              <a:ext cx="360096" cy="729293"/>
            </a:xfrm>
            <a:custGeom>
              <a:avLst/>
              <a:gdLst>
                <a:gd name="connsiteX0" fmla="*/ 829853 w 829853"/>
                <a:gd name="connsiteY0" fmla="*/ 0 h 1680680"/>
                <a:gd name="connsiteX1" fmla="*/ 829853 w 829853"/>
                <a:gd name="connsiteY1" fmla="*/ 1680680 h 1680680"/>
                <a:gd name="connsiteX2" fmla="*/ 754921 w 829853"/>
                <a:gd name="connsiteY2" fmla="*/ 1676897 h 1680680"/>
                <a:gd name="connsiteX3" fmla="*/ 0 w 829853"/>
                <a:gd name="connsiteY3" fmla="*/ 840340 h 1680680"/>
                <a:gd name="connsiteX4" fmla="*/ 754921 w 829853"/>
                <a:gd name="connsiteY4" fmla="*/ 3784 h 168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853" h="1680680">
                  <a:moveTo>
                    <a:pt x="829853" y="0"/>
                  </a:moveTo>
                  <a:lnTo>
                    <a:pt x="829853" y="1680680"/>
                  </a:lnTo>
                  <a:lnTo>
                    <a:pt x="754921" y="1676897"/>
                  </a:lnTo>
                  <a:cubicBezTo>
                    <a:pt x="330893" y="1633834"/>
                    <a:pt x="0" y="1275729"/>
                    <a:pt x="0" y="840340"/>
                  </a:cubicBezTo>
                  <a:cubicBezTo>
                    <a:pt x="0" y="404951"/>
                    <a:pt x="330893" y="46846"/>
                    <a:pt x="754921" y="378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5" name="任意多边形: 形状 14"/>
            <p:cNvSpPr>
              <a:spLocks/>
            </p:cNvSpPr>
            <p:nvPr/>
          </p:nvSpPr>
          <p:spPr bwMode="auto">
            <a:xfrm flipH="1">
              <a:off x="2233898" y="6389802"/>
              <a:ext cx="787400" cy="468199"/>
            </a:xfrm>
            <a:custGeom>
              <a:avLst/>
              <a:gdLst>
                <a:gd name="connsiteX0" fmla="*/ 393700 w 787400"/>
                <a:gd name="connsiteY0" fmla="*/ 0 h 468199"/>
                <a:gd name="connsiteX1" fmla="*/ 787400 w 787400"/>
                <a:gd name="connsiteY1" fmla="*/ 393700 h 468199"/>
                <a:gd name="connsiteX2" fmla="*/ 779890 w 787400"/>
                <a:gd name="connsiteY2" fmla="*/ 468199 h 468199"/>
                <a:gd name="connsiteX3" fmla="*/ 7510 w 787400"/>
                <a:gd name="connsiteY3" fmla="*/ 468199 h 468199"/>
                <a:gd name="connsiteX4" fmla="*/ 0 w 787400"/>
                <a:gd name="connsiteY4" fmla="*/ 393700 h 468199"/>
                <a:gd name="connsiteX5" fmla="*/ 393700 w 787400"/>
                <a:gd name="connsiteY5" fmla="*/ 0 h 46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400" h="468199">
                  <a:moveTo>
                    <a:pt x="393700" y="0"/>
                  </a:moveTo>
                  <a:cubicBezTo>
                    <a:pt x="611135" y="0"/>
                    <a:pt x="787400" y="176265"/>
                    <a:pt x="787400" y="393700"/>
                  </a:cubicBezTo>
                  <a:lnTo>
                    <a:pt x="779890" y="468199"/>
                  </a:lnTo>
                  <a:lnTo>
                    <a:pt x="7510" y="468199"/>
                  </a:lnTo>
                  <a:lnTo>
                    <a:pt x="0" y="393700"/>
                  </a:lnTo>
                  <a:cubicBezTo>
                    <a:pt x="0" y="176265"/>
                    <a:pt x="176265" y="0"/>
                    <a:pt x="39370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6" name="任意多边形: 形状 15"/>
            <p:cNvSpPr>
              <a:spLocks/>
            </p:cNvSpPr>
            <p:nvPr/>
          </p:nvSpPr>
          <p:spPr bwMode="auto">
            <a:xfrm flipH="1">
              <a:off x="859183" y="0"/>
              <a:ext cx="2188817" cy="627076"/>
            </a:xfrm>
            <a:custGeom>
              <a:avLst/>
              <a:gdLst>
                <a:gd name="connsiteX0" fmla="*/ 2030132 w 2030132"/>
                <a:gd name="connsiteY0" fmla="*/ 0 h 581614"/>
                <a:gd name="connsiteX1" fmla="*/ 0 w 2030132"/>
                <a:gd name="connsiteY1" fmla="*/ 0 h 581614"/>
                <a:gd name="connsiteX2" fmla="*/ 31974 w 2030132"/>
                <a:gd name="connsiteY2" fmla="*/ 58908 h 581614"/>
                <a:gd name="connsiteX3" fmla="*/ 1015066 w 2030132"/>
                <a:gd name="connsiteY3" fmla="*/ 581614 h 581614"/>
                <a:gd name="connsiteX4" fmla="*/ 1998157 w 2030132"/>
                <a:gd name="connsiteY4" fmla="*/ 58908 h 58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32" h="581614">
                  <a:moveTo>
                    <a:pt x="2030132" y="0"/>
                  </a:moveTo>
                  <a:lnTo>
                    <a:pt x="0" y="0"/>
                  </a:lnTo>
                  <a:lnTo>
                    <a:pt x="31974" y="58908"/>
                  </a:lnTo>
                  <a:cubicBezTo>
                    <a:pt x="245029" y="374272"/>
                    <a:pt x="605834" y="581614"/>
                    <a:pt x="1015066" y="581614"/>
                  </a:cubicBezTo>
                  <a:cubicBezTo>
                    <a:pt x="1424298" y="581614"/>
                    <a:pt x="1785102" y="374272"/>
                    <a:pt x="1998157" y="58908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0627482" y="1310223"/>
              <a:ext cx="998882" cy="998882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254000" dist="190500" dir="5400000" algn="ctr" rotWithShape="0">
                <a:schemeClr val="accent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5908198" y="5371641"/>
              <a:ext cx="1280219" cy="780295"/>
            </a:xfrm>
            <a:custGeom>
              <a:avLst/>
              <a:gdLst>
                <a:gd name="connsiteX0" fmla="*/ 44428 w 1129674"/>
                <a:gd name="connsiteY0" fmla="*/ 599010 h 688538"/>
                <a:gd name="connsiteX1" fmla="*/ 91121 w 1129674"/>
                <a:gd name="connsiteY1" fmla="*/ 641785 h 688538"/>
                <a:gd name="connsiteX2" fmla="*/ 48353 w 1129674"/>
                <a:gd name="connsiteY2" fmla="*/ 688485 h 688538"/>
                <a:gd name="connsiteX3" fmla="*/ 46541 w 1129674"/>
                <a:gd name="connsiteY3" fmla="*/ 688528 h 688538"/>
                <a:gd name="connsiteX4" fmla="*/ 1660 w 1129674"/>
                <a:gd name="connsiteY4" fmla="*/ 645709 h 688538"/>
                <a:gd name="connsiteX5" fmla="*/ 44428 w 1129674"/>
                <a:gd name="connsiteY5" fmla="*/ 599010 h 688538"/>
                <a:gd name="connsiteX6" fmla="*/ 252432 w 1129674"/>
                <a:gd name="connsiteY6" fmla="*/ 598552 h 688538"/>
                <a:gd name="connsiteX7" fmla="*/ 299025 w 1129674"/>
                <a:gd name="connsiteY7" fmla="*/ 641433 h 688538"/>
                <a:gd name="connsiteX8" fmla="*/ 256156 w 1129674"/>
                <a:gd name="connsiteY8" fmla="*/ 688037 h 688538"/>
                <a:gd name="connsiteX9" fmla="*/ 254445 w 1129674"/>
                <a:gd name="connsiteY9" fmla="*/ 688075 h 688538"/>
                <a:gd name="connsiteX10" fmla="*/ 209564 w 1129674"/>
                <a:gd name="connsiteY10" fmla="*/ 645156 h 688538"/>
                <a:gd name="connsiteX11" fmla="*/ 252432 w 1129674"/>
                <a:gd name="connsiteY11" fmla="*/ 598552 h 688538"/>
                <a:gd name="connsiteX12" fmla="*/ 459984 w 1129674"/>
                <a:gd name="connsiteY12" fmla="*/ 597997 h 688538"/>
                <a:gd name="connsiteX13" fmla="*/ 506576 w 1129674"/>
                <a:gd name="connsiteY13" fmla="*/ 640930 h 688538"/>
                <a:gd name="connsiteX14" fmla="*/ 463606 w 1129674"/>
                <a:gd name="connsiteY14" fmla="*/ 687486 h 688538"/>
                <a:gd name="connsiteX15" fmla="*/ 461946 w 1129674"/>
                <a:gd name="connsiteY15" fmla="*/ 687522 h 688538"/>
                <a:gd name="connsiteX16" fmla="*/ 417064 w 1129674"/>
                <a:gd name="connsiteY16" fmla="*/ 644573 h 688538"/>
                <a:gd name="connsiteX17" fmla="*/ 417064 w 1129674"/>
                <a:gd name="connsiteY17" fmla="*/ 644553 h 688538"/>
                <a:gd name="connsiteX18" fmla="*/ 459984 w 1129674"/>
                <a:gd name="connsiteY18" fmla="*/ 597997 h 688538"/>
                <a:gd name="connsiteX19" fmla="*/ 667636 w 1129674"/>
                <a:gd name="connsiteY19" fmla="*/ 597395 h 688538"/>
                <a:gd name="connsiteX20" fmla="*/ 714229 w 1129674"/>
                <a:gd name="connsiteY20" fmla="*/ 640276 h 688538"/>
                <a:gd name="connsiteX21" fmla="*/ 671360 w 1129674"/>
                <a:gd name="connsiteY21" fmla="*/ 686880 h 688538"/>
                <a:gd name="connsiteX22" fmla="*/ 669649 w 1129674"/>
                <a:gd name="connsiteY22" fmla="*/ 686918 h 688538"/>
                <a:gd name="connsiteX23" fmla="*/ 624768 w 1129674"/>
                <a:gd name="connsiteY23" fmla="*/ 643999 h 688538"/>
                <a:gd name="connsiteX24" fmla="*/ 667636 w 1129674"/>
                <a:gd name="connsiteY24" fmla="*/ 597395 h 688538"/>
                <a:gd name="connsiteX25" fmla="*/ 875388 w 1129674"/>
                <a:gd name="connsiteY25" fmla="*/ 596689 h 688538"/>
                <a:gd name="connsiteX26" fmla="*/ 921980 w 1129674"/>
                <a:gd name="connsiteY26" fmla="*/ 639622 h 688538"/>
                <a:gd name="connsiteX27" fmla="*/ 879011 w 1129674"/>
                <a:gd name="connsiteY27" fmla="*/ 686178 h 688538"/>
                <a:gd name="connsiteX28" fmla="*/ 877350 w 1129674"/>
                <a:gd name="connsiteY28" fmla="*/ 686214 h 688538"/>
                <a:gd name="connsiteX29" fmla="*/ 832469 w 1129674"/>
                <a:gd name="connsiteY29" fmla="*/ 643245 h 688538"/>
                <a:gd name="connsiteX30" fmla="*/ 875388 w 1129674"/>
                <a:gd name="connsiteY30" fmla="*/ 596689 h 688538"/>
                <a:gd name="connsiteX31" fmla="*/ 1083040 w 1129674"/>
                <a:gd name="connsiteY31" fmla="*/ 596238 h 688538"/>
                <a:gd name="connsiteX32" fmla="*/ 1129633 w 1129674"/>
                <a:gd name="connsiteY32" fmla="*/ 639119 h 688538"/>
                <a:gd name="connsiteX33" fmla="*/ 1086764 w 1129674"/>
                <a:gd name="connsiteY33" fmla="*/ 685723 h 688538"/>
                <a:gd name="connsiteX34" fmla="*/ 1085053 w 1129674"/>
                <a:gd name="connsiteY34" fmla="*/ 685761 h 688538"/>
                <a:gd name="connsiteX35" fmla="*/ 1040172 w 1129674"/>
                <a:gd name="connsiteY35" fmla="*/ 642842 h 688538"/>
                <a:gd name="connsiteX36" fmla="*/ 1083040 w 1129674"/>
                <a:gd name="connsiteY36" fmla="*/ 596238 h 688538"/>
                <a:gd name="connsiteX37" fmla="*/ 47246 w 1129674"/>
                <a:gd name="connsiteY37" fmla="*/ 402467 h 688538"/>
                <a:gd name="connsiteX38" fmla="*/ 90618 w 1129674"/>
                <a:gd name="connsiteY38" fmla="*/ 445606 h 688538"/>
                <a:gd name="connsiteX39" fmla="*/ 44479 w 1129674"/>
                <a:gd name="connsiteY39" fmla="*/ 488996 h 688538"/>
                <a:gd name="connsiteX40" fmla="*/ 1107 w 1129674"/>
                <a:gd name="connsiteY40" fmla="*/ 445857 h 688538"/>
                <a:gd name="connsiteX41" fmla="*/ 47246 w 1129674"/>
                <a:gd name="connsiteY41" fmla="*/ 402467 h 688538"/>
                <a:gd name="connsiteX42" fmla="*/ 255049 w 1129674"/>
                <a:gd name="connsiteY42" fmla="*/ 401999 h 688538"/>
                <a:gd name="connsiteX43" fmla="*/ 298320 w 1129674"/>
                <a:gd name="connsiteY43" fmla="*/ 445253 h 688538"/>
                <a:gd name="connsiteX44" fmla="*/ 252080 w 1129674"/>
                <a:gd name="connsiteY44" fmla="*/ 488508 h 688538"/>
                <a:gd name="connsiteX45" fmla="*/ 208809 w 1129674"/>
                <a:gd name="connsiteY45" fmla="*/ 445253 h 688538"/>
                <a:gd name="connsiteX46" fmla="*/ 255049 w 1129674"/>
                <a:gd name="connsiteY46" fmla="*/ 401999 h 688538"/>
                <a:gd name="connsiteX47" fmla="*/ 462651 w 1129674"/>
                <a:gd name="connsiteY47" fmla="*/ 401309 h 688538"/>
                <a:gd name="connsiteX48" fmla="*/ 506023 w 1129674"/>
                <a:gd name="connsiteY48" fmla="*/ 444448 h 688538"/>
                <a:gd name="connsiteX49" fmla="*/ 459884 w 1129674"/>
                <a:gd name="connsiteY49" fmla="*/ 487838 h 688538"/>
                <a:gd name="connsiteX50" fmla="*/ 416512 w 1129674"/>
                <a:gd name="connsiteY50" fmla="*/ 444699 h 688538"/>
                <a:gd name="connsiteX51" fmla="*/ 462651 w 1129674"/>
                <a:gd name="connsiteY51" fmla="*/ 401309 h 688538"/>
                <a:gd name="connsiteX52" fmla="*/ 670353 w 1129674"/>
                <a:gd name="connsiteY52" fmla="*/ 400705 h 688538"/>
                <a:gd name="connsiteX53" fmla="*/ 713724 w 1129674"/>
                <a:gd name="connsiteY53" fmla="*/ 443844 h 688538"/>
                <a:gd name="connsiteX54" fmla="*/ 667586 w 1129674"/>
                <a:gd name="connsiteY54" fmla="*/ 487234 h 688538"/>
                <a:gd name="connsiteX55" fmla="*/ 624214 w 1129674"/>
                <a:gd name="connsiteY55" fmla="*/ 444095 h 688538"/>
                <a:gd name="connsiteX56" fmla="*/ 670353 w 1129674"/>
                <a:gd name="connsiteY56" fmla="*/ 400705 h 688538"/>
                <a:gd name="connsiteX57" fmla="*/ 878156 w 1129674"/>
                <a:gd name="connsiteY57" fmla="*/ 400288 h 688538"/>
                <a:gd name="connsiteX58" fmla="*/ 921427 w 1129674"/>
                <a:gd name="connsiteY58" fmla="*/ 443542 h 688538"/>
                <a:gd name="connsiteX59" fmla="*/ 875187 w 1129674"/>
                <a:gd name="connsiteY59" fmla="*/ 486797 h 688538"/>
                <a:gd name="connsiteX60" fmla="*/ 831916 w 1129674"/>
                <a:gd name="connsiteY60" fmla="*/ 443542 h 688538"/>
                <a:gd name="connsiteX61" fmla="*/ 878156 w 1129674"/>
                <a:gd name="connsiteY61" fmla="*/ 400288 h 688538"/>
                <a:gd name="connsiteX62" fmla="*/ 1085909 w 1129674"/>
                <a:gd name="connsiteY62" fmla="*/ 399548 h 688538"/>
                <a:gd name="connsiteX63" fmla="*/ 1129281 w 1129674"/>
                <a:gd name="connsiteY63" fmla="*/ 442687 h 688538"/>
                <a:gd name="connsiteX64" fmla="*/ 1083142 w 1129674"/>
                <a:gd name="connsiteY64" fmla="*/ 486077 h 688538"/>
                <a:gd name="connsiteX65" fmla="*/ 1039770 w 1129674"/>
                <a:gd name="connsiteY65" fmla="*/ 442938 h 688538"/>
                <a:gd name="connsiteX66" fmla="*/ 1085909 w 1129674"/>
                <a:gd name="connsiteY66" fmla="*/ 399548 h 688538"/>
                <a:gd name="connsiteX67" fmla="*/ 45132 w 1129674"/>
                <a:gd name="connsiteY67" fmla="*/ 202581 h 688538"/>
                <a:gd name="connsiteX68" fmla="*/ 45182 w 1129674"/>
                <a:gd name="connsiteY68" fmla="*/ 202582 h 688538"/>
                <a:gd name="connsiteX69" fmla="*/ 90064 w 1129674"/>
                <a:gd name="connsiteY69" fmla="*/ 245501 h 688538"/>
                <a:gd name="connsiteX70" fmla="*/ 45434 w 1129674"/>
                <a:gd name="connsiteY70" fmla="*/ 288722 h 688538"/>
                <a:gd name="connsiteX71" fmla="*/ 553 w 1129674"/>
                <a:gd name="connsiteY71" fmla="*/ 245773 h 688538"/>
                <a:gd name="connsiteX72" fmla="*/ 553 w 1129674"/>
                <a:gd name="connsiteY72" fmla="*/ 245752 h 688538"/>
                <a:gd name="connsiteX73" fmla="*/ 45132 w 1129674"/>
                <a:gd name="connsiteY73" fmla="*/ 202581 h 688538"/>
                <a:gd name="connsiteX74" fmla="*/ 252885 w 1129674"/>
                <a:gd name="connsiteY74" fmla="*/ 202179 h 688538"/>
                <a:gd name="connsiteX75" fmla="*/ 297767 w 1129674"/>
                <a:gd name="connsiteY75" fmla="*/ 245148 h 688538"/>
                <a:gd name="connsiteX76" fmla="*/ 253137 w 1129674"/>
                <a:gd name="connsiteY76" fmla="*/ 288319 h 688538"/>
                <a:gd name="connsiteX77" fmla="*/ 208256 w 1129674"/>
                <a:gd name="connsiteY77" fmla="*/ 245472 h 688538"/>
                <a:gd name="connsiteX78" fmla="*/ 208256 w 1129674"/>
                <a:gd name="connsiteY78" fmla="*/ 245400 h 688538"/>
                <a:gd name="connsiteX79" fmla="*/ 252885 w 1129674"/>
                <a:gd name="connsiteY79" fmla="*/ 202179 h 688538"/>
                <a:gd name="connsiteX80" fmla="*/ 460437 w 1129674"/>
                <a:gd name="connsiteY80" fmla="*/ 201625 h 688538"/>
                <a:gd name="connsiteX81" fmla="*/ 460487 w 1129674"/>
                <a:gd name="connsiteY81" fmla="*/ 201626 h 688538"/>
                <a:gd name="connsiteX82" fmla="*/ 505369 w 1129674"/>
                <a:gd name="connsiteY82" fmla="*/ 244473 h 688538"/>
                <a:gd name="connsiteX83" fmla="*/ 505369 w 1129674"/>
                <a:gd name="connsiteY83" fmla="*/ 244545 h 688538"/>
                <a:gd name="connsiteX84" fmla="*/ 460739 w 1129674"/>
                <a:gd name="connsiteY84" fmla="*/ 287766 h 688538"/>
                <a:gd name="connsiteX85" fmla="*/ 415858 w 1129674"/>
                <a:gd name="connsiteY85" fmla="*/ 244817 h 688538"/>
                <a:gd name="connsiteX86" fmla="*/ 415858 w 1129674"/>
                <a:gd name="connsiteY86" fmla="*/ 244797 h 688538"/>
                <a:gd name="connsiteX87" fmla="*/ 460437 w 1129674"/>
                <a:gd name="connsiteY87" fmla="*/ 201625 h 688538"/>
                <a:gd name="connsiteX88" fmla="*/ 668290 w 1129674"/>
                <a:gd name="connsiteY88" fmla="*/ 201022 h 688538"/>
                <a:gd name="connsiteX89" fmla="*/ 713171 w 1129674"/>
                <a:gd name="connsiteY89" fmla="*/ 243991 h 688538"/>
                <a:gd name="connsiteX90" fmla="*/ 668542 w 1129674"/>
                <a:gd name="connsiteY90" fmla="*/ 287162 h 688538"/>
                <a:gd name="connsiteX91" fmla="*/ 623661 w 1129674"/>
                <a:gd name="connsiteY91" fmla="*/ 244315 h 688538"/>
                <a:gd name="connsiteX92" fmla="*/ 623661 w 1129674"/>
                <a:gd name="connsiteY92" fmla="*/ 244243 h 688538"/>
                <a:gd name="connsiteX93" fmla="*/ 668290 w 1129674"/>
                <a:gd name="connsiteY93" fmla="*/ 201022 h 688538"/>
                <a:gd name="connsiteX94" fmla="*/ 875992 w 1129674"/>
                <a:gd name="connsiteY94" fmla="*/ 200468 h 688538"/>
                <a:gd name="connsiteX95" fmla="*/ 920874 w 1129674"/>
                <a:gd name="connsiteY95" fmla="*/ 243315 h 688538"/>
                <a:gd name="connsiteX96" fmla="*/ 920874 w 1129674"/>
                <a:gd name="connsiteY96" fmla="*/ 243387 h 688538"/>
                <a:gd name="connsiteX97" fmla="*/ 876244 w 1129674"/>
                <a:gd name="connsiteY97" fmla="*/ 286608 h 688538"/>
                <a:gd name="connsiteX98" fmla="*/ 831363 w 1129674"/>
                <a:gd name="connsiteY98" fmla="*/ 243639 h 688538"/>
                <a:gd name="connsiteX99" fmla="*/ 875992 w 1129674"/>
                <a:gd name="connsiteY99" fmla="*/ 200468 h 688538"/>
                <a:gd name="connsiteX100" fmla="*/ 1083694 w 1129674"/>
                <a:gd name="connsiteY100" fmla="*/ 199865 h 688538"/>
                <a:gd name="connsiteX101" fmla="*/ 1128576 w 1129674"/>
                <a:gd name="connsiteY101" fmla="*/ 242834 h 688538"/>
                <a:gd name="connsiteX102" fmla="*/ 1083946 w 1129674"/>
                <a:gd name="connsiteY102" fmla="*/ 286005 h 688538"/>
                <a:gd name="connsiteX103" fmla="*/ 1039065 w 1129674"/>
                <a:gd name="connsiteY103" fmla="*/ 243086 h 688538"/>
                <a:gd name="connsiteX104" fmla="*/ 1083694 w 1129674"/>
                <a:gd name="connsiteY104" fmla="*/ 199865 h 688538"/>
                <a:gd name="connsiteX105" fmla="*/ 44629 w 1129674"/>
                <a:gd name="connsiteY105" fmla="*/ 2880 h 688538"/>
                <a:gd name="connsiteX106" fmla="*/ 89511 w 1129674"/>
                <a:gd name="connsiteY106" fmla="*/ 45849 h 688538"/>
                <a:gd name="connsiteX107" fmla="*/ 44881 w 1129674"/>
                <a:gd name="connsiteY107" fmla="*/ 89070 h 688538"/>
                <a:gd name="connsiteX108" fmla="*/ 0 w 1129674"/>
                <a:gd name="connsiteY108" fmla="*/ 46121 h 688538"/>
                <a:gd name="connsiteX109" fmla="*/ 0 w 1129674"/>
                <a:gd name="connsiteY109" fmla="*/ 46101 h 688538"/>
                <a:gd name="connsiteX110" fmla="*/ 44629 w 1129674"/>
                <a:gd name="connsiteY110" fmla="*/ 2880 h 688538"/>
                <a:gd name="connsiteX111" fmla="*/ 252331 w 1129674"/>
                <a:gd name="connsiteY111" fmla="*/ 2326 h 688538"/>
                <a:gd name="connsiteX112" fmla="*/ 297213 w 1129674"/>
                <a:gd name="connsiteY112" fmla="*/ 45245 h 688538"/>
                <a:gd name="connsiteX113" fmla="*/ 252583 w 1129674"/>
                <a:gd name="connsiteY113" fmla="*/ 88466 h 688538"/>
                <a:gd name="connsiteX114" fmla="*/ 207702 w 1129674"/>
                <a:gd name="connsiteY114" fmla="*/ 45517 h 688538"/>
                <a:gd name="connsiteX115" fmla="*/ 207702 w 1129674"/>
                <a:gd name="connsiteY115" fmla="*/ 45496 h 688538"/>
                <a:gd name="connsiteX116" fmla="*/ 252331 w 1129674"/>
                <a:gd name="connsiteY116" fmla="*/ 2326 h 688538"/>
                <a:gd name="connsiteX117" fmla="*/ 460034 w 1129674"/>
                <a:gd name="connsiteY117" fmla="*/ 1722 h 688538"/>
                <a:gd name="connsiteX118" fmla="*/ 504915 w 1129674"/>
                <a:gd name="connsiteY118" fmla="*/ 44490 h 688538"/>
                <a:gd name="connsiteX119" fmla="*/ 460286 w 1129674"/>
                <a:gd name="connsiteY119" fmla="*/ 87661 h 688538"/>
                <a:gd name="connsiteX120" fmla="*/ 415405 w 1129674"/>
                <a:gd name="connsiteY120" fmla="*/ 44943 h 688538"/>
                <a:gd name="connsiteX121" fmla="*/ 460034 w 1129674"/>
                <a:gd name="connsiteY121" fmla="*/ 1722 h 688538"/>
                <a:gd name="connsiteX122" fmla="*/ 667687 w 1129674"/>
                <a:gd name="connsiteY122" fmla="*/ 1319 h 688538"/>
                <a:gd name="connsiteX123" fmla="*/ 667737 w 1129674"/>
                <a:gd name="connsiteY123" fmla="*/ 1320 h 688538"/>
                <a:gd name="connsiteX124" fmla="*/ 712618 w 1129674"/>
                <a:gd name="connsiteY124" fmla="*/ 44167 h 688538"/>
                <a:gd name="connsiteX125" fmla="*/ 712618 w 1129674"/>
                <a:gd name="connsiteY125" fmla="*/ 44239 h 688538"/>
                <a:gd name="connsiteX126" fmla="*/ 667988 w 1129674"/>
                <a:gd name="connsiteY126" fmla="*/ 87460 h 688538"/>
                <a:gd name="connsiteX127" fmla="*/ 623107 w 1129674"/>
                <a:gd name="connsiteY127" fmla="*/ 44511 h 688538"/>
                <a:gd name="connsiteX128" fmla="*/ 623107 w 1129674"/>
                <a:gd name="connsiteY128" fmla="*/ 44491 h 688538"/>
                <a:gd name="connsiteX129" fmla="*/ 667687 w 1129674"/>
                <a:gd name="connsiteY129" fmla="*/ 1319 h 688538"/>
                <a:gd name="connsiteX130" fmla="*/ 875438 w 1129674"/>
                <a:gd name="connsiteY130" fmla="*/ 565 h 688538"/>
                <a:gd name="connsiteX131" fmla="*/ 920320 w 1129674"/>
                <a:gd name="connsiteY131" fmla="*/ 43534 h 688538"/>
                <a:gd name="connsiteX132" fmla="*/ 875690 w 1129674"/>
                <a:gd name="connsiteY132" fmla="*/ 86705 h 688538"/>
                <a:gd name="connsiteX133" fmla="*/ 830809 w 1129674"/>
                <a:gd name="connsiteY133" fmla="*/ 43858 h 688538"/>
                <a:gd name="connsiteX134" fmla="*/ 830809 w 1129674"/>
                <a:gd name="connsiteY134" fmla="*/ 43786 h 688538"/>
                <a:gd name="connsiteX135" fmla="*/ 875438 w 1129674"/>
                <a:gd name="connsiteY135" fmla="*/ 565 h 688538"/>
                <a:gd name="connsiteX136" fmla="*/ 1083091 w 1129674"/>
                <a:gd name="connsiteY136" fmla="*/ 11 h 688538"/>
                <a:gd name="connsiteX137" fmla="*/ 1083141 w 1129674"/>
                <a:gd name="connsiteY137" fmla="*/ 12 h 688538"/>
                <a:gd name="connsiteX138" fmla="*/ 1128023 w 1129674"/>
                <a:gd name="connsiteY138" fmla="*/ 42858 h 688538"/>
                <a:gd name="connsiteX139" fmla="*/ 1128023 w 1129674"/>
                <a:gd name="connsiteY139" fmla="*/ 42931 h 688538"/>
                <a:gd name="connsiteX140" fmla="*/ 1083393 w 1129674"/>
                <a:gd name="connsiteY140" fmla="*/ 86152 h 688538"/>
                <a:gd name="connsiteX141" fmla="*/ 1038512 w 1129674"/>
                <a:gd name="connsiteY141" fmla="*/ 43203 h 688538"/>
                <a:gd name="connsiteX142" fmla="*/ 1038512 w 1129674"/>
                <a:gd name="connsiteY142" fmla="*/ 43183 h 688538"/>
                <a:gd name="connsiteX143" fmla="*/ 1083091 w 1129674"/>
                <a:gd name="connsiteY143" fmla="*/ 11 h 68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129674" h="688538">
                  <a:moveTo>
                    <a:pt x="44428" y="599010"/>
                  </a:moveTo>
                  <a:cubicBezTo>
                    <a:pt x="69133" y="597926"/>
                    <a:pt x="90064" y="617077"/>
                    <a:pt x="91121" y="641785"/>
                  </a:cubicBezTo>
                  <a:cubicBezTo>
                    <a:pt x="92228" y="666493"/>
                    <a:pt x="73058" y="687401"/>
                    <a:pt x="48353" y="688485"/>
                  </a:cubicBezTo>
                  <a:cubicBezTo>
                    <a:pt x="47749" y="688512"/>
                    <a:pt x="47145" y="688526"/>
                    <a:pt x="46541" y="688528"/>
                  </a:cubicBezTo>
                  <a:cubicBezTo>
                    <a:pt x="22340" y="689062"/>
                    <a:pt x="2264" y="669912"/>
                    <a:pt x="1660" y="645709"/>
                  </a:cubicBezTo>
                  <a:cubicBezTo>
                    <a:pt x="553" y="621002"/>
                    <a:pt x="19723" y="600093"/>
                    <a:pt x="44428" y="599010"/>
                  </a:cubicBezTo>
                  <a:close/>
                  <a:moveTo>
                    <a:pt x="252432" y="598552"/>
                  </a:moveTo>
                  <a:cubicBezTo>
                    <a:pt x="277137" y="597524"/>
                    <a:pt x="298018" y="616723"/>
                    <a:pt x="299025" y="641433"/>
                  </a:cubicBezTo>
                  <a:cubicBezTo>
                    <a:pt x="300081" y="666144"/>
                    <a:pt x="280861" y="687008"/>
                    <a:pt x="256156" y="688037"/>
                  </a:cubicBezTo>
                  <a:cubicBezTo>
                    <a:pt x="255602" y="688060"/>
                    <a:pt x="254999" y="688073"/>
                    <a:pt x="254445" y="688075"/>
                  </a:cubicBezTo>
                  <a:cubicBezTo>
                    <a:pt x="230193" y="688581"/>
                    <a:pt x="210117" y="669386"/>
                    <a:pt x="209564" y="645156"/>
                  </a:cubicBezTo>
                  <a:cubicBezTo>
                    <a:pt x="208557" y="620446"/>
                    <a:pt x="227727" y="599581"/>
                    <a:pt x="252432" y="598552"/>
                  </a:cubicBezTo>
                  <a:close/>
                  <a:moveTo>
                    <a:pt x="459984" y="597997"/>
                  </a:moveTo>
                  <a:cubicBezTo>
                    <a:pt x="484689" y="596997"/>
                    <a:pt x="505569" y="616219"/>
                    <a:pt x="506576" y="640930"/>
                  </a:cubicBezTo>
                  <a:cubicBezTo>
                    <a:pt x="507532" y="665642"/>
                    <a:pt x="488311" y="686486"/>
                    <a:pt x="463606" y="687486"/>
                  </a:cubicBezTo>
                  <a:cubicBezTo>
                    <a:pt x="463053" y="687508"/>
                    <a:pt x="462499" y="687520"/>
                    <a:pt x="461946" y="687522"/>
                  </a:cubicBezTo>
                  <a:cubicBezTo>
                    <a:pt x="437694" y="688056"/>
                    <a:pt x="417618" y="668827"/>
                    <a:pt x="417064" y="644573"/>
                  </a:cubicBezTo>
                  <a:cubicBezTo>
                    <a:pt x="417064" y="644567"/>
                    <a:pt x="417064" y="644560"/>
                    <a:pt x="417064" y="644553"/>
                  </a:cubicBezTo>
                  <a:cubicBezTo>
                    <a:pt x="416058" y="619841"/>
                    <a:pt x="435279" y="598997"/>
                    <a:pt x="459984" y="597997"/>
                  </a:cubicBezTo>
                  <a:close/>
                  <a:moveTo>
                    <a:pt x="667636" y="597395"/>
                  </a:moveTo>
                  <a:cubicBezTo>
                    <a:pt x="692341" y="596367"/>
                    <a:pt x="713222" y="615566"/>
                    <a:pt x="714229" y="640276"/>
                  </a:cubicBezTo>
                  <a:cubicBezTo>
                    <a:pt x="715285" y="664987"/>
                    <a:pt x="696064" y="685851"/>
                    <a:pt x="671360" y="686880"/>
                  </a:cubicBezTo>
                  <a:cubicBezTo>
                    <a:pt x="670806" y="686904"/>
                    <a:pt x="670203" y="686916"/>
                    <a:pt x="669649" y="686918"/>
                  </a:cubicBezTo>
                  <a:cubicBezTo>
                    <a:pt x="645397" y="687424"/>
                    <a:pt x="625321" y="668229"/>
                    <a:pt x="624768" y="643999"/>
                  </a:cubicBezTo>
                  <a:cubicBezTo>
                    <a:pt x="623761" y="619289"/>
                    <a:pt x="642931" y="598424"/>
                    <a:pt x="667636" y="597395"/>
                  </a:cubicBezTo>
                  <a:close/>
                  <a:moveTo>
                    <a:pt x="875388" y="596689"/>
                  </a:moveTo>
                  <a:cubicBezTo>
                    <a:pt x="900093" y="595689"/>
                    <a:pt x="920974" y="614911"/>
                    <a:pt x="921980" y="639622"/>
                  </a:cubicBezTo>
                  <a:cubicBezTo>
                    <a:pt x="922937" y="664334"/>
                    <a:pt x="903716" y="685178"/>
                    <a:pt x="879011" y="686178"/>
                  </a:cubicBezTo>
                  <a:cubicBezTo>
                    <a:pt x="878457" y="686200"/>
                    <a:pt x="877904" y="686213"/>
                    <a:pt x="877350" y="686214"/>
                  </a:cubicBezTo>
                  <a:cubicBezTo>
                    <a:pt x="853099" y="686720"/>
                    <a:pt x="833023" y="667494"/>
                    <a:pt x="832469" y="643245"/>
                  </a:cubicBezTo>
                  <a:cubicBezTo>
                    <a:pt x="831463" y="618533"/>
                    <a:pt x="850684" y="597689"/>
                    <a:pt x="875388" y="596689"/>
                  </a:cubicBezTo>
                  <a:close/>
                  <a:moveTo>
                    <a:pt x="1083040" y="596238"/>
                  </a:moveTo>
                  <a:cubicBezTo>
                    <a:pt x="1107745" y="595210"/>
                    <a:pt x="1128627" y="614409"/>
                    <a:pt x="1129633" y="639119"/>
                  </a:cubicBezTo>
                  <a:cubicBezTo>
                    <a:pt x="1130689" y="663830"/>
                    <a:pt x="1111469" y="684694"/>
                    <a:pt x="1086764" y="685723"/>
                  </a:cubicBezTo>
                  <a:cubicBezTo>
                    <a:pt x="1086210" y="685746"/>
                    <a:pt x="1085607" y="685759"/>
                    <a:pt x="1085053" y="685761"/>
                  </a:cubicBezTo>
                  <a:cubicBezTo>
                    <a:pt x="1060801" y="686267"/>
                    <a:pt x="1040725" y="667072"/>
                    <a:pt x="1040172" y="642842"/>
                  </a:cubicBezTo>
                  <a:cubicBezTo>
                    <a:pt x="1039165" y="618132"/>
                    <a:pt x="1058335" y="597267"/>
                    <a:pt x="1083040" y="596238"/>
                  </a:cubicBezTo>
                  <a:close/>
                  <a:moveTo>
                    <a:pt x="47246" y="402467"/>
                  </a:moveTo>
                  <a:cubicBezTo>
                    <a:pt x="70794" y="403188"/>
                    <a:pt x="89763" y="422050"/>
                    <a:pt x="90618" y="445606"/>
                  </a:cubicBezTo>
                  <a:cubicBezTo>
                    <a:pt x="89863" y="470326"/>
                    <a:pt x="69184" y="489753"/>
                    <a:pt x="44479" y="488996"/>
                  </a:cubicBezTo>
                  <a:cubicBezTo>
                    <a:pt x="20931" y="488275"/>
                    <a:pt x="1962" y="469413"/>
                    <a:pt x="1107" y="445857"/>
                  </a:cubicBezTo>
                  <a:cubicBezTo>
                    <a:pt x="1862" y="421137"/>
                    <a:pt x="22491" y="401710"/>
                    <a:pt x="47246" y="402467"/>
                  </a:cubicBezTo>
                  <a:close/>
                  <a:moveTo>
                    <a:pt x="255049" y="401999"/>
                  </a:moveTo>
                  <a:cubicBezTo>
                    <a:pt x="278596" y="402788"/>
                    <a:pt x="297515" y="421699"/>
                    <a:pt x="298320" y="445253"/>
                  </a:cubicBezTo>
                  <a:cubicBezTo>
                    <a:pt x="297515" y="469971"/>
                    <a:pt x="276785" y="489337"/>
                    <a:pt x="252080" y="488508"/>
                  </a:cubicBezTo>
                  <a:cubicBezTo>
                    <a:pt x="228533" y="487718"/>
                    <a:pt x="209614" y="468807"/>
                    <a:pt x="208809" y="445253"/>
                  </a:cubicBezTo>
                  <a:cubicBezTo>
                    <a:pt x="209614" y="420535"/>
                    <a:pt x="230344" y="401169"/>
                    <a:pt x="255049" y="401999"/>
                  </a:cubicBezTo>
                  <a:close/>
                  <a:moveTo>
                    <a:pt x="462651" y="401309"/>
                  </a:moveTo>
                  <a:cubicBezTo>
                    <a:pt x="486198" y="402030"/>
                    <a:pt x="505168" y="420892"/>
                    <a:pt x="506023" y="444448"/>
                  </a:cubicBezTo>
                  <a:cubicBezTo>
                    <a:pt x="505268" y="469168"/>
                    <a:pt x="484639" y="488595"/>
                    <a:pt x="459884" y="487838"/>
                  </a:cubicBezTo>
                  <a:cubicBezTo>
                    <a:pt x="436336" y="487117"/>
                    <a:pt x="417367" y="468255"/>
                    <a:pt x="416512" y="444699"/>
                  </a:cubicBezTo>
                  <a:cubicBezTo>
                    <a:pt x="417267" y="419979"/>
                    <a:pt x="437946" y="400552"/>
                    <a:pt x="462651" y="401309"/>
                  </a:cubicBezTo>
                  <a:close/>
                  <a:moveTo>
                    <a:pt x="670353" y="400705"/>
                  </a:moveTo>
                  <a:cubicBezTo>
                    <a:pt x="693900" y="401426"/>
                    <a:pt x="712870" y="420288"/>
                    <a:pt x="713724" y="443844"/>
                  </a:cubicBezTo>
                  <a:cubicBezTo>
                    <a:pt x="712970" y="468564"/>
                    <a:pt x="692340" y="487991"/>
                    <a:pt x="667586" y="487234"/>
                  </a:cubicBezTo>
                  <a:cubicBezTo>
                    <a:pt x="644038" y="486513"/>
                    <a:pt x="625069" y="467651"/>
                    <a:pt x="624214" y="444095"/>
                  </a:cubicBezTo>
                  <a:cubicBezTo>
                    <a:pt x="624969" y="419375"/>
                    <a:pt x="645648" y="399948"/>
                    <a:pt x="670353" y="400705"/>
                  </a:cubicBezTo>
                  <a:close/>
                  <a:moveTo>
                    <a:pt x="878156" y="400288"/>
                  </a:moveTo>
                  <a:cubicBezTo>
                    <a:pt x="901704" y="401077"/>
                    <a:pt x="920622" y="419988"/>
                    <a:pt x="921427" y="443542"/>
                  </a:cubicBezTo>
                  <a:cubicBezTo>
                    <a:pt x="920622" y="468260"/>
                    <a:pt x="899892" y="487626"/>
                    <a:pt x="875187" y="486797"/>
                  </a:cubicBezTo>
                  <a:cubicBezTo>
                    <a:pt x="851640" y="486007"/>
                    <a:pt x="832721" y="467096"/>
                    <a:pt x="831916" y="443542"/>
                  </a:cubicBezTo>
                  <a:cubicBezTo>
                    <a:pt x="832721" y="418824"/>
                    <a:pt x="853451" y="399458"/>
                    <a:pt x="878156" y="400288"/>
                  </a:cubicBezTo>
                  <a:close/>
                  <a:moveTo>
                    <a:pt x="1085909" y="399548"/>
                  </a:moveTo>
                  <a:cubicBezTo>
                    <a:pt x="1109456" y="400269"/>
                    <a:pt x="1128426" y="419131"/>
                    <a:pt x="1129281" y="442687"/>
                  </a:cubicBezTo>
                  <a:cubicBezTo>
                    <a:pt x="1128526" y="467407"/>
                    <a:pt x="1107897" y="486834"/>
                    <a:pt x="1083142" y="486077"/>
                  </a:cubicBezTo>
                  <a:cubicBezTo>
                    <a:pt x="1059594" y="485356"/>
                    <a:pt x="1040625" y="466494"/>
                    <a:pt x="1039770" y="442938"/>
                  </a:cubicBezTo>
                  <a:cubicBezTo>
                    <a:pt x="1040525" y="418218"/>
                    <a:pt x="1061204" y="398791"/>
                    <a:pt x="1085909" y="399548"/>
                  </a:cubicBezTo>
                  <a:close/>
                  <a:moveTo>
                    <a:pt x="45132" y="202581"/>
                  </a:moveTo>
                  <a:cubicBezTo>
                    <a:pt x="45132" y="202581"/>
                    <a:pt x="45182" y="202581"/>
                    <a:pt x="45182" y="202582"/>
                  </a:cubicBezTo>
                  <a:cubicBezTo>
                    <a:pt x="69435" y="202048"/>
                    <a:pt x="89511" y="221259"/>
                    <a:pt x="90064" y="245501"/>
                  </a:cubicBezTo>
                  <a:cubicBezTo>
                    <a:pt x="89662" y="269749"/>
                    <a:pt x="69686" y="289086"/>
                    <a:pt x="45434" y="288722"/>
                  </a:cubicBezTo>
                  <a:cubicBezTo>
                    <a:pt x="21183" y="289256"/>
                    <a:pt x="1106" y="270027"/>
                    <a:pt x="553" y="245773"/>
                  </a:cubicBezTo>
                  <a:cubicBezTo>
                    <a:pt x="553" y="245766"/>
                    <a:pt x="553" y="245759"/>
                    <a:pt x="553" y="245752"/>
                  </a:cubicBezTo>
                  <a:cubicBezTo>
                    <a:pt x="956" y="221524"/>
                    <a:pt x="20880" y="202195"/>
                    <a:pt x="45132" y="202581"/>
                  </a:cubicBezTo>
                  <a:close/>
                  <a:moveTo>
                    <a:pt x="252885" y="202179"/>
                  </a:moveTo>
                  <a:cubicBezTo>
                    <a:pt x="277138" y="201673"/>
                    <a:pt x="297214" y="220898"/>
                    <a:pt x="297767" y="245148"/>
                  </a:cubicBezTo>
                  <a:cubicBezTo>
                    <a:pt x="297364" y="269389"/>
                    <a:pt x="277389" y="288711"/>
                    <a:pt x="253137" y="288319"/>
                  </a:cubicBezTo>
                  <a:cubicBezTo>
                    <a:pt x="228935" y="288880"/>
                    <a:pt x="208809" y="269697"/>
                    <a:pt x="208256" y="245472"/>
                  </a:cubicBezTo>
                  <a:cubicBezTo>
                    <a:pt x="208256" y="245448"/>
                    <a:pt x="208256" y="245424"/>
                    <a:pt x="208256" y="245400"/>
                  </a:cubicBezTo>
                  <a:cubicBezTo>
                    <a:pt x="208658" y="221151"/>
                    <a:pt x="228634" y="201814"/>
                    <a:pt x="252885" y="202179"/>
                  </a:cubicBezTo>
                  <a:close/>
                  <a:moveTo>
                    <a:pt x="460437" y="201625"/>
                  </a:moveTo>
                  <a:cubicBezTo>
                    <a:pt x="460437" y="201625"/>
                    <a:pt x="460487" y="201625"/>
                    <a:pt x="460487" y="201626"/>
                  </a:cubicBezTo>
                  <a:cubicBezTo>
                    <a:pt x="484690" y="201064"/>
                    <a:pt x="504816" y="220248"/>
                    <a:pt x="505369" y="244473"/>
                  </a:cubicBezTo>
                  <a:cubicBezTo>
                    <a:pt x="505369" y="244497"/>
                    <a:pt x="505369" y="244521"/>
                    <a:pt x="505369" y="244545"/>
                  </a:cubicBezTo>
                  <a:cubicBezTo>
                    <a:pt x="504966" y="268794"/>
                    <a:pt x="484991" y="288130"/>
                    <a:pt x="460739" y="287766"/>
                  </a:cubicBezTo>
                  <a:cubicBezTo>
                    <a:pt x="436487" y="288300"/>
                    <a:pt x="416411" y="269071"/>
                    <a:pt x="415858" y="244817"/>
                  </a:cubicBezTo>
                  <a:cubicBezTo>
                    <a:pt x="415858" y="244811"/>
                    <a:pt x="415858" y="244804"/>
                    <a:pt x="415858" y="244797"/>
                  </a:cubicBezTo>
                  <a:cubicBezTo>
                    <a:pt x="416260" y="220568"/>
                    <a:pt x="436185" y="201239"/>
                    <a:pt x="460437" y="201625"/>
                  </a:cubicBezTo>
                  <a:close/>
                  <a:moveTo>
                    <a:pt x="668290" y="201022"/>
                  </a:moveTo>
                  <a:cubicBezTo>
                    <a:pt x="692542" y="200516"/>
                    <a:pt x="712618" y="219741"/>
                    <a:pt x="713171" y="243991"/>
                  </a:cubicBezTo>
                  <a:cubicBezTo>
                    <a:pt x="712769" y="268232"/>
                    <a:pt x="692794" y="287554"/>
                    <a:pt x="668542" y="287162"/>
                  </a:cubicBezTo>
                  <a:cubicBezTo>
                    <a:pt x="644340" y="287723"/>
                    <a:pt x="624214" y="268540"/>
                    <a:pt x="623661" y="244315"/>
                  </a:cubicBezTo>
                  <a:cubicBezTo>
                    <a:pt x="623661" y="244291"/>
                    <a:pt x="623661" y="244267"/>
                    <a:pt x="623661" y="244243"/>
                  </a:cubicBezTo>
                  <a:cubicBezTo>
                    <a:pt x="624063" y="219986"/>
                    <a:pt x="644038" y="200636"/>
                    <a:pt x="668290" y="201022"/>
                  </a:cubicBezTo>
                  <a:close/>
                  <a:moveTo>
                    <a:pt x="875992" y="200468"/>
                  </a:moveTo>
                  <a:cubicBezTo>
                    <a:pt x="900195" y="199906"/>
                    <a:pt x="920321" y="219090"/>
                    <a:pt x="920874" y="243315"/>
                  </a:cubicBezTo>
                  <a:cubicBezTo>
                    <a:pt x="920874" y="243339"/>
                    <a:pt x="920874" y="243363"/>
                    <a:pt x="920874" y="243387"/>
                  </a:cubicBezTo>
                  <a:cubicBezTo>
                    <a:pt x="920472" y="267636"/>
                    <a:pt x="900496" y="286972"/>
                    <a:pt x="876244" y="286608"/>
                  </a:cubicBezTo>
                  <a:cubicBezTo>
                    <a:pt x="851993" y="287114"/>
                    <a:pt x="831916" y="267888"/>
                    <a:pt x="831363" y="243639"/>
                  </a:cubicBezTo>
                  <a:cubicBezTo>
                    <a:pt x="831766" y="219398"/>
                    <a:pt x="851741" y="200075"/>
                    <a:pt x="875992" y="200468"/>
                  </a:cubicBezTo>
                  <a:close/>
                  <a:moveTo>
                    <a:pt x="1083694" y="199865"/>
                  </a:moveTo>
                  <a:cubicBezTo>
                    <a:pt x="1107947" y="199359"/>
                    <a:pt x="1128023" y="218584"/>
                    <a:pt x="1128576" y="242834"/>
                  </a:cubicBezTo>
                  <a:cubicBezTo>
                    <a:pt x="1128173" y="267075"/>
                    <a:pt x="1108198" y="286397"/>
                    <a:pt x="1083946" y="286005"/>
                  </a:cubicBezTo>
                  <a:cubicBezTo>
                    <a:pt x="1059694" y="286539"/>
                    <a:pt x="1039618" y="267328"/>
                    <a:pt x="1039065" y="243086"/>
                  </a:cubicBezTo>
                  <a:cubicBezTo>
                    <a:pt x="1039467" y="218837"/>
                    <a:pt x="1059443" y="199500"/>
                    <a:pt x="1083694" y="199865"/>
                  </a:cubicBezTo>
                  <a:close/>
                  <a:moveTo>
                    <a:pt x="44629" y="2880"/>
                  </a:moveTo>
                  <a:cubicBezTo>
                    <a:pt x="68882" y="2374"/>
                    <a:pt x="88958" y="21599"/>
                    <a:pt x="89511" y="45849"/>
                  </a:cubicBezTo>
                  <a:cubicBezTo>
                    <a:pt x="89109" y="70098"/>
                    <a:pt x="69133" y="89434"/>
                    <a:pt x="44881" y="89070"/>
                  </a:cubicBezTo>
                  <a:cubicBezTo>
                    <a:pt x="20629" y="89604"/>
                    <a:pt x="553" y="70375"/>
                    <a:pt x="0" y="46121"/>
                  </a:cubicBezTo>
                  <a:cubicBezTo>
                    <a:pt x="0" y="46115"/>
                    <a:pt x="0" y="46108"/>
                    <a:pt x="0" y="46101"/>
                  </a:cubicBezTo>
                  <a:cubicBezTo>
                    <a:pt x="403" y="21852"/>
                    <a:pt x="20378" y="2515"/>
                    <a:pt x="44629" y="2880"/>
                  </a:cubicBezTo>
                  <a:close/>
                  <a:moveTo>
                    <a:pt x="252331" y="2326"/>
                  </a:moveTo>
                  <a:cubicBezTo>
                    <a:pt x="276583" y="1792"/>
                    <a:pt x="296660" y="21003"/>
                    <a:pt x="297213" y="45245"/>
                  </a:cubicBezTo>
                  <a:cubicBezTo>
                    <a:pt x="296810" y="69493"/>
                    <a:pt x="276835" y="88830"/>
                    <a:pt x="252583" y="88466"/>
                  </a:cubicBezTo>
                  <a:cubicBezTo>
                    <a:pt x="228331" y="89000"/>
                    <a:pt x="208255" y="69771"/>
                    <a:pt x="207702" y="45517"/>
                  </a:cubicBezTo>
                  <a:cubicBezTo>
                    <a:pt x="207702" y="45510"/>
                    <a:pt x="207702" y="45503"/>
                    <a:pt x="207702" y="45496"/>
                  </a:cubicBezTo>
                  <a:cubicBezTo>
                    <a:pt x="208104" y="21255"/>
                    <a:pt x="228080" y="1933"/>
                    <a:pt x="252331" y="2326"/>
                  </a:cubicBezTo>
                  <a:close/>
                  <a:moveTo>
                    <a:pt x="460034" y="1722"/>
                  </a:moveTo>
                  <a:cubicBezTo>
                    <a:pt x="484186" y="1215"/>
                    <a:pt x="504261" y="20319"/>
                    <a:pt x="504915" y="44490"/>
                  </a:cubicBezTo>
                  <a:cubicBezTo>
                    <a:pt x="504513" y="68731"/>
                    <a:pt x="484538" y="88053"/>
                    <a:pt x="460286" y="87661"/>
                  </a:cubicBezTo>
                  <a:cubicBezTo>
                    <a:pt x="436135" y="88224"/>
                    <a:pt x="416059" y="69118"/>
                    <a:pt x="415405" y="44943"/>
                  </a:cubicBezTo>
                  <a:cubicBezTo>
                    <a:pt x="415807" y="20694"/>
                    <a:pt x="435782" y="1357"/>
                    <a:pt x="460034" y="1722"/>
                  </a:cubicBezTo>
                  <a:close/>
                  <a:moveTo>
                    <a:pt x="667687" y="1319"/>
                  </a:moveTo>
                  <a:cubicBezTo>
                    <a:pt x="667687" y="1319"/>
                    <a:pt x="667737" y="1319"/>
                    <a:pt x="667737" y="1320"/>
                  </a:cubicBezTo>
                  <a:cubicBezTo>
                    <a:pt x="691939" y="758"/>
                    <a:pt x="712065" y="19942"/>
                    <a:pt x="712618" y="44167"/>
                  </a:cubicBezTo>
                  <a:cubicBezTo>
                    <a:pt x="712618" y="44191"/>
                    <a:pt x="712618" y="44215"/>
                    <a:pt x="712618" y="44239"/>
                  </a:cubicBezTo>
                  <a:cubicBezTo>
                    <a:pt x="712216" y="68488"/>
                    <a:pt x="692241" y="87824"/>
                    <a:pt x="667988" y="87460"/>
                  </a:cubicBezTo>
                  <a:cubicBezTo>
                    <a:pt x="643737" y="87993"/>
                    <a:pt x="623661" y="68765"/>
                    <a:pt x="623107" y="44511"/>
                  </a:cubicBezTo>
                  <a:cubicBezTo>
                    <a:pt x="623107" y="44505"/>
                    <a:pt x="623107" y="44498"/>
                    <a:pt x="623107" y="44491"/>
                  </a:cubicBezTo>
                  <a:cubicBezTo>
                    <a:pt x="623510" y="20262"/>
                    <a:pt x="643434" y="933"/>
                    <a:pt x="667687" y="1319"/>
                  </a:cubicBezTo>
                  <a:close/>
                  <a:moveTo>
                    <a:pt x="875438" y="565"/>
                  </a:moveTo>
                  <a:cubicBezTo>
                    <a:pt x="899691" y="59"/>
                    <a:pt x="919767" y="19284"/>
                    <a:pt x="920320" y="43534"/>
                  </a:cubicBezTo>
                  <a:cubicBezTo>
                    <a:pt x="919918" y="67775"/>
                    <a:pt x="899942" y="87097"/>
                    <a:pt x="875690" y="86705"/>
                  </a:cubicBezTo>
                  <a:cubicBezTo>
                    <a:pt x="851488" y="87266"/>
                    <a:pt x="831362" y="68083"/>
                    <a:pt x="830809" y="43858"/>
                  </a:cubicBezTo>
                  <a:cubicBezTo>
                    <a:pt x="830809" y="43834"/>
                    <a:pt x="830809" y="43810"/>
                    <a:pt x="830809" y="43786"/>
                  </a:cubicBezTo>
                  <a:cubicBezTo>
                    <a:pt x="831212" y="19530"/>
                    <a:pt x="851187" y="179"/>
                    <a:pt x="875438" y="565"/>
                  </a:cubicBezTo>
                  <a:close/>
                  <a:moveTo>
                    <a:pt x="1083091" y="11"/>
                  </a:moveTo>
                  <a:cubicBezTo>
                    <a:pt x="1083091" y="11"/>
                    <a:pt x="1083141" y="11"/>
                    <a:pt x="1083141" y="12"/>
                  </a:cubicBezTo>
                  <a:cubicBezTo>
                    <a:pt x="1107344" y="-550"/>
                    <a:pt x="1127470" y="18634"/>
                    <a:pt x="1128023" y="42858"/>
                  </a:cubicBezTo>
                  <a:cubicBezTo>
                    <a:pt x="1128023" y="42883"/>
                    <a:pt x="1128023" y="42907"/>
                    <a:pt x="1128023" y="42931"/>
                  </a:cubicBezTo>
                  <a:cubicBezTo>
                    <a:pt x="1127620" y="67179"/>
                    <a:pt x="1107645" y="86516"/>
                    <a:pt x="1083393" y="86152"/>
                  </a:cubicBezTo>
                  <a:cubicBezTo>
                    <a:pt x="1059141" y="86686"/>
                    <a:pt x="1039065" y="67457"/>
                    <a:pt x="1038512" y="43203"/>
                  </a:cubicBezTo>
                  <a:cubicBezTo>
                    <a:pt x="1038512" y="43197"/>
                    <a:pt x="1038512" y="43190"/>
                    <a:pt x="1038512" y="43183"/>
                  </a:cubicBezTo>
                  <a:cubicBezTo>
                    <a:pt x="1038914" y="18954"/>
                    <a:pt x="1058839" y="-375"/>
                    <a:pt x="1083091" y="11"/>
                  </a:cubicBezTo>
                  <a:close/>
                </a:path>
              </a:pathLst>
            </a:custGeom>
            <a:solidFill>
              <a:schemeClr val="accent1"/>
            </a:solidFill>
            <a:ln w="50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575566" y="1310223"/>
            <a:ext cx="4890099" cy="2521856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48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6575566" y="5320142"/>
            <a:ext cx="4890098" cy="357708"/>
          </a:xfrm>
          <a:prstGeom prst="roundRect">
            <a:avLst/>
          </a:prstGeom>
          <a:noFill/>
        </p:spPr>
        <p:txBody>
          <a:bodyPr wrap="square" lIns="90000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6575566" y="5691028"/>
            <a:ext cx="4890100" cy="357708"/>
          </a:xfrm>
          <a:prstGeom prst="roundRect">
            <a:avLst/>
          </a:prstGeom>
          <a:noFill/>
          <a:ln>
            <a:noFill/>
          </a:ln>
        </p:spPr>
        <p:txBody>
          <a:bodyPr wrap="none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</p:spTree>
    <p:extLst>
      <p:ext uri="{BB962C8B-B14F-4D97-AF65-F5344CB8AC3E}">
        <p14:creationId xmlns:p14="http://schemas.microsoft.com/office/powerpoint/2010/main" val="4273047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B0E12E99-A9E3-8FCF-057A-168C204AC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28587"/>
            <a:ext cx="10858500" cy="900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7" name="日期占位符 2">
            <a:extLst>
              <a:ext uri="{FF2B5EF4-FFF2-40B4-BE49-F238E27FC236}">
                <a16:creationId xmlns:a16="http://schemas.microsoft.com/office/drawing/2014/main" id="{04805F4E-BCA6-508B-B39A-7A7A2A0A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页脚占位符 3">
            <a:extLst>
              <a:ext uri="{FF2B5EF4-FFF2-40B4-BE49-F238E27FC236}">
                <a16:creationId xmlns:a16="http://schemas.microsoft.com/office/drawing/2014/main" id="{DA72E575-1D86-D393-CFED-CD09D9F17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32FAD081-5212-A8CE-52EB-391DCD87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</p:spPr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9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61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1197" y="6067352"/>
            <a:ext cx="12212928" cy="790649"/>
            <a:chOff x="-11197" y="5923722"/>
            <a:chExt cx="12212928" cy="934279"/>
          </a:xfrm>
        </p:grpSpPr>
        <p:sp>
          <p:nvSpPr>
            <p:cNvPr id="11" name="任意多边形: 形状 10"/>
            <p:cNvSpPr/>
            <p:nvPr/>
          </p:nvSpPr>
          <p:spPr>
            <a:xfrm>
              <a:off x="0" y="5943898"/>
              <a:ext cx="12192000" cy="914103"/>
            </a:xfrm>
            <a:custGeom>
              <a:avLst/>
              <a:gdLst>
                <a:gd name="connsiteX0" fmla="*/ 9428683 w 12192000"/>
                <a:gd name="connsiteY0" fmla="*/ 787 h 914103"/>
                <a:gd name="connsiteX1" fmla="*/ 12017158 w 12192000"/>
                <a:gd name="connsiteY1" fmla="*/ 249184 h 914103"/>
                <a:gd name="connsiteX2" fmla="*/ 12192000 w 12192000"/>
                <a:gd name="connsiteY2" fmla="*/ 287888 h 914103"/>
                <a:gd name="connsiteX3" fmla="*/ 12192000 w 12192000"/>
                <a:gd name="connsiteY3" fmla="*/ 914103 h 914103"/>
                <a:gd name="connsiteX4" fmla="*/ 0 w 12192000"/>
                <a:gd name="connsiteY4" fmla="*/ 914103 h 914103"/>
                <a:gd name="connsiteX5" fmla="*/ 0 w 12192000"/>
                <a:gd name="connsiteY5" fmla="*/ 208040 h 914103"/>
                <a:gd name="connsiteX6" fmla="*/ 55090 w 12192000"/>
                <a:gd name="connsiteY6" fmla="*/ 225514 h 914103"/>
                <a:gd name="connsiteX7" fmla="*/ 6707632 w 12192000"/>
                <a:gd name="connsiteY7" fmla="*/ 280240 h 914103"/>
                <a:gd name="connsiteX8" fmla="*/ 9428683 w 12192000"/>
                <a:gd name="connsiteY8" fmla="*/ 787 h 91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4103">
                  <a:moveTo>
                    <a:pt x="9428683" y="787"/>
                  </a:moveTo>
                  <a:cubicBezTo>
                    <a:pt x="10183698" y="-7806"/>
                    <a:pt x="11043489" y="52705"/>
                    <a:pt x="12017158" y="249184"/>
                  </a:cubicBezTo>
                  <a:lnTo>
                    <a:pt x="12192000" y="287888"/>
                  </a:lnTo>
                  <a:lnTo>
                    <a:pt x="12192000" y="914103"/>
                  </a:lnTo>
                  <a:lnTo>
                    <a:pt x="0" y="914103"/>
                  </a:lnTo>
                  <a:lnTo>
                    <a:pt x="0" y="208040"/>
                  </a:lnTo>
                  <a:lnTo>
                    <a:pt x="55090" y="225514"/>
                  </a:lnTo>
                  <a:cubicBezTo>
                    <a:pt x="560608" y="378558"/>
                    <a:pt x="2825324" y="948937"/>
                    <a:pt x="6707632" y="280240"/>
                  </a:cubicBezTo>
                  <a:cubicBezTo>
                    <a:pt x="7399382" y="182049"/>
                    <a:pt x="8296160" y="13677"/>
                    <a:pt x="9428683" y="78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/>
                </a:gs>
              </a:gsLst>
              <a:lin ang="0" scaled="0"/>
            </a:gradFill>
            <a:ln w="63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 rot="184153">
              <a:off x="-11197" y="6271178"/>
              <a:ext cx="4685177" cy="292780"/>
            </a:xfrm>
            <a:custGeom>
              <a:avLst/>
              <a:gdLst>
                <a:gd name="connsiteX0" fmla="*/ 0 w 4685177"/>
                <a:gd name="connsiteY0" fmla="*/ 0 h 292780"/>
                <a:gd name="connsiteX1" fmla="*/ 22778 w 4685177"/>
                <a:gd name="connsiteY1" fmla="*/ 6087 h 292780"/>
                <a:gd name="connsiteX2" fmla="*/ 4685177 w 4685177"/>
                <a:gd name="connsiteY2" fmla="*/ 79539 h 292780"/>
                <a:gd name="connsiteX3" fmla="*/ 96829 w 4685177"/>
                <a:gd name="connsiteY3" fmla="*/ 113584 h 292780"/>
                <a:gd name="connsiteX4" fmla="*/ 5247 w 4685177"/>
                <a:gd name="connsiteY4" fmla="*/ 97850 h 2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177" h="292780">
                  <a:moveTo>
                    <a:pt x="0" y="0"/>
                  </a:moveTo>
                  <a:lnTo>
                    <a:pt x="22778" y="6087"/>
                  </a:lnTo>
                  <a:cubicBezTo>
                    <a:pt x="380140" y="97418"/>
                    <a:pt x="1978739" y="440199"/>
                    <a:pt x="4685177" y="79539"/>
                  </a:cubicBezTo>
                  <a:cubicBezTo>
                    <a:pt x="2726329" y="454094"/>
                    <a:pt x="917993" y="248786"/>
                    <a:pt x="96829" y="113584"/>
                  </a:cubicBezTo>
                  <a:lnTo>
                    <a:pt x="5247" y="9785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</a:gradFill>
            <a:ln w="633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 rot="184153">
              <a:off x="8102467" y="5923722"/>
              <a:ext cx="4099264" cy="253698"/>
            </a:xfrm>
            <a:custGeom>
              <a:avLst/>
              <a:gdLst>
                <a:gd name="connsiteX0" fmla="*/ 1923565 w 4310104"/>
                <a:gd name="connsiteY0" fmla="*/ 29286 h 253698"/>
                <a:gd name="connsiteX1" fmla="*/ 4123228 w 4310104"/>
                <a:gd name="connsiteY1" fmla="*/ 23591 h 253698"/>
                <a:gd name="connsiteX2" fmla="*/ 4298282 w 4310104"/>
                <a:gd name="connsiteY2" fmla="*/ 33209 h 253698"/>
                <a:gd name="connsiteX3" fmla="*/ 4310104 w 4310104"/>
                <a:gd name="connsiteY3" fmla="*/ 253698 h 253698"/>
                <a:gd name="connsiteX4" fmla="*/ 4267670 w 4310104"/>
                <a:gd name="connsiteY4" fmla="*/ 247170 h 253698"/>
                <a:gd name="connsiteX5" fmla="*/ 0 w 4310104"/>
                <a:gd name="connsiteY5" fmla="*/ 238839 h 253698"/>
                <a:gd name="connsiteX6" fmla="*/ 1923565 w 4310104"/>
                <a:gd name="connsiteY6" fmla="*/ 29286 h 25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0104" h="253698">
                  <a:moveTo>
                    <a:pt x="1923565" y="29286"/>
                  </a:moveTo>
                  <a:cubicBezTo>
                    <a:pt x="2534414" y="-2603"/>
                    <a:pt x="3275220" y="-13992"/>
                    <a:pt x="4123228" y="23591"/>
                  </a:cubicBezTo>
                  <a:lnTo>
                    <a:pt x="4298282" y="33209"/>
                  </a:lnTo>
                  <a:lnTo>
                    <a:pt x="4310104" y="253698"/>
                  </a:lnTo>
                  <a:lnTo>
                    <a:pt x="4267670" y="247170"/>
                  </a:lnTo>
                  <a:cubicBezTo>
                    <a:pt x="3542497" y="140972"/>
                    <a:pt x="1859691" y="-36949"/>
                    <a:pt x="0" y="238839"/>
                  </a:cubicBezTo>
                  <a:cubicBezTo>
                    <a:pt x="0" y="238839"/>
                    <a:pt x="701869" y="93063"/>
                    <a:pt x="1923565" y="292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</a:gradFill>
            <a:ln w="633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4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441A7-D82E-BAF0-EB20-FD29136E8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08DB8CBB-5994-6BC4-9BA3-14B02D9B8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567" y="4377556"/>
            <a:ext cx="5279896" cy="8309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800" b="1" dirty="0">
                <a:solidFill>
                  <a:schemeClr val="tx1"/>
                </a:solidFill>
                <a:latin typeface="Segoe UI" panose="020B0502040204020203" pitchFamily="34" charset="0"/>
                <a:ea typeface="等线" panose="02010600030101010101" pitchFamily="2" charset="-122"/>
              </a:rPr>
              <a:t>Modern Evolution of Guangdong Breakfast</a:t>
            </a:r>
            <a:endParaRPr lang="zh-CN" altLang="en-US" sz="4800" b="1" dirty="0">
              <a:solidFill>
                <a:schemeClr val="tx1"/>
              </a:solidFill>
              <a:latin typeface="Segoe UI" panose="020B0502040204020203" pitchFamily="34" charset="0"/>
              <a:ea typeface="等线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AAFC8B-AEF9-C0ED-9B46-9E975EB19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4"/>
          <a:stretch/>
        </p:blipFill>
        <p:spPr>
          <a:xfrm>
            <a:off x="121921" y="144087"/>
            <a:ext cx="6043422" cy="6259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624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37EE1703-10B5-9F3B-29C6-7D01FF094694}"/>
              </a:ext>
            </a:extLst>
          </p:cNvPr>
          <p:cNvGrpSpPr/>
          <p:nvPr/>
        </p:nvGrpSpPr>
        <p:grpSpPr>
          <a:xfrm>
            <a:off x="717644" y="1563242"/>
            <a:ext cx="10365398" cy="3000759"/>
            <a:chOff x="-337747" y="2486709"/>
            <a:chExt cx="10365398" cy="300075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C18731C-0F88-1947-3E39-4BA93707A78B}"/>
                </a:ext>
              </a:extLst>
            </p:cNvPr>
            <p:cNvGrpSpPr/>
            <p:nvPr/>
          </p:nvGrpSpPr>
          <p:grpSpPr>
            <a:xfrm>
              <a:off x="-337747" y="2486709"/>
              <a:ext cx="2190998" cy="2603402"/>
              <a:chOff x="-591643" y="2486709"/>
              <a:chExt cx="2190998" cy="2603402"/>
            </a:xfrm>
          </p:grpSpPr>
          <p:sp>
            <p:nvSpPr>
              <p:cNvPr id="34" name="泪滴形 33">
                <a:extLst>
                  <a:ext uri="{FF2B5EF4-FFF2-40B4-BE49-F238E27FC236}">
                    <a16:creationId xmlns:a16="http://schemas.microsoft.com/office/drawing/2014/main" id="{6E854174-34EE-43B5-2C26-ACD3AEE0CE21}"/>
                  </a:ext>
                </a:extLst>
              </p:cNvPr>
              <p:cNvSpPr/>
              <p:nvPr/>
            </p:nvSpPr>
            <p:spPr>
              <a:xfrm rot="8100000">
                <a:off x="86310" y="2486709"/>
                <a:ext cx="706359" cy="706359"/>
              </a:xfrm>
              <a:prstGeom prst="teardrop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BE7FD65-C11D-92A5-3F35-EF3C996A72F1}"/>
                  </a:ext>
                </a:extLst>
              </p:cNvPr>
              <p:cNvSpPr txBox="1"/>
              <p:nvPr/>
            </p:nvSpPr>
            <p:spPr>
              <a:xfrm>
                <a:off x="246962" y="2647362"/>
                <a:ext cx="385054" cy="385053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noFill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F3B600CD-46F9-9CB2-86D3-332BC7112550}"/>
                  </a:ext>
                </a:extLst>
              </p:cNvPr>
              <p:cNvSpPr/>
              <p:nvPr/>
            </p:nvSpPr>
            <p:spPr>
              <a:xfrm>
                <a:off x="358832" y="2741698"/>
                <a:ext cx="161315" cy="196381"/>
              </a:xfrm>
              <a:custGeom>
                <a:avLst/>
                <a:gdLst>
                  <a:gd name="connsiteX0" fmla="*/ 284197 w 438150"/>
                  <a:gd name="connsiteY0" fmla="*/ 621 h 533400"/>
                  <a:gd name="connsiteX1" fmla="*/ 286102 w 438150"/>
                  <a:gd name="connsiteY1" fmla="*/ 621 h 533400"/>
                  <a:gd name="connsiteX2" fmla="*/ 286102 w 438150"/>
                  <a:gd name="connsiteY2" fmla="*/ 124446 h 533400"/>
                  <a:gd name="connsiteX3" fmla="*/ 286102 w 438150"/>
                  <a:gd name="connsiteY3" fmla="*/ 126351 h 533400"/>
                  <a:gd name="connsiteX4" fmla="*/ 314677 w 438150"/>
                  <a:gd name="connsiteY4" fmla="*/ 153021 h 533400"/>
                  <a:gd name="connsiteX5" fmla="*/ 314677 w 438150"/>
                  <a:gd name="connsiteY5" fmla="*/ 153021 h 533400"/>
                  <a:gd name="connsiteX6" fmla="*/ 438502 w 438150"/>
                  <a:gd name="connsiteY6" fmla="*/ 153021 h 533400"/>
                  <a:gd name="connsiteX7" fmla="*/ 438502 w 438150"/>
                  <a:gd name="connsiteY7" fmla="*/ 154926 h 533400"/>
                  <a:gd name="connsiteX8" fmla="*/ 438502 w 438150"/>
                  <a:gd name="connsiteY8" fmla="*/ 505446 h 533400"/>
                  <a:gd name="connsiteX9" fmla="*/ 409927 w 438150"/>
                  <a:gd name="connsiteY9" fmla="*/ 534021 h 533400"/>
                  <a:gd name="connsiteX10" fmla="*/ 28927 w 438150"/>
                  <a:gd name="connsiteY10" fmla="*/ 534021 h 533400"/>
                  <a:gd name="connsiteX11" fmla="*/ 352 w 438150"/>
                  <a:gd name="connsiteY11" fmla="*/ 505446 h 533400"/>
                  <a:gd name="connsiteX12" fmla="*/ 352 w 438150"/>
                  <a:gd name="connsiteY12" fmla="*/ 29196 h 533400"/>
                  <a:gd name="connsiteX13" fmla="*/ 28927 w 438150"/>
                  <a:gd name="connsiteY13" fmla="*/ 621 h 533400"/>
                  <a:gd name="connsiteX14" fmla="*/ 284197 w 438150"/>
                  <a:gd name="connsiteY14" fmla="*/ 621 h 533400"/>
                  <a:gd name="connsiteX15" fmla="*/ 248002 w 438150"/>
                  <a:gd name="connsiteY15" fmla="*/ 200646 h 533400"/>
                  <a:gd name="connsiteX16" fmla="*/ 152752 w 438150"/>
                  <a:gd name="connsiteY16" fmla="*/ 200646 h 533400"/>
                  <a:gd name="connsiteX17" fmla="*/ 152752 w 438150"/>
                  <a:gd name="connsiteY17" fmla="*/ 410196 h 533400"/>
                  <a:gd name="connsiteX18" fmla="*/ 171802 w 438150"/>
                  <a:gd name="connsiteY18" fmla="*/ 410196 h 533400"/>
                  <a:gd name="connsiteX19" fmla="*/ 171802 w 438150"/>
                  <a:gd name="connsiteY19" fmla="*/ 314946 h 533400"/>
                  <a:gd name="connsiteX20" fmla="*/ 248002 w 438150"/>
                  <a:gd name="connsiteY20" fmla="*/ 314946 h 533400"/>
                  <a:gd name="connsiteX21" fmla="*/ 249907 w 438150"/>
                  <a:gd name="connsiteY21" fmla="*/ 314946 h 533400"/>
                  <a:gd name="connsiteX22" fmla="*/ 305152 w 438150"/>
                  <a:gd name="connsiteY22" fmla="*/ 257796 h 533400"/>
                  <a:gd name="connsiteX23" fmla="*/ 248002 w 438150"/>
                  <a:gd name="connsiteY23" fmla="*/ 200646 h 533400"/>
                  <a:gd name="connsiteX24" fmla="*/ 248002 w 438150"/>
                  <a:gd name="connsiteY24" fmla="*/ 200646 h 533400"/>
                  <a:gd name="connsiteX25" fmla="*/ 248002 w 438150"/>
                  <a:gd name="connsiteY25" fmla="*/ 219696 h 533400"/>
                  <a:gd name="connsiteX26" fmla="*/ 286102 w 438150"/>
                  <a:gd name="connsiteY26" fmla="*/ 257796 h 533400"/>
                  <a:gd name="connsiteX27" fmla="*/ 248002 w 438150"/>
                  <a:gd name="connsiteY27" fmla="*/ 295896 h 533400"/>
                  <a:gd name="connsiteX28" fmla="*/ 248002 w 438150"/>
                  <a:gd name="connsiteY28" fmla="*/ 295896 h 533400"/>
                  <a:gd name="connsiteX29" fmla="*/ 171802 w 438150"/>
                  <a:gd name="connsiteY29" fmla="*/ 295896 h 533400"/>
                  <a:gd name="connsiteX30" fmla="*/ 171802 w 438150"/>
                  <a:gd name="connsiteY30" fmla="*/ 219696 h 533400"/>
                  <a:gd name="connsiteX31" fmla="*/ 248002 w 438150"/>
                  <a:gd name="connsiteY31" fmla="*/ 219696 h 533400"/>
                  <a:gd name="connsiteX32" fmla="*/ 428977 w 438150"/>
                  <a:gd name="connsiteY32" fmla="*/ 133971 h 533400"/>
                  <a:gd name="connsiteX33" fmla="*/ 314677 w 438150"/>
                  <a:gd name="connsiteY33" fmla="*/ 133971 h 533400"/>
                  <a:gd name="connsiteX34" fmla="*/ 313724 w 438150"/>
                  <a:gd name="connsiteY34" fmla="*/ 133971 h 533400"/>
                  <a:gd name="connsiteX35" fmla="*/ 305152 w 438150"/>
                  <a:gd name="connsiteY35" fmla="*/ 124446 h 533400"/>
                  <a:gd name="connsiteX36" fmla="*/ 305152 w 438150"/>
                  <a:gd name="connsiteY36" fmla="*/ 124446 h 533400"/>
                  <a:gd name="connsiteX37" fmla="*/ 305152 w 438150"/>
                  <a:gd name="connsiteY37" fmla="*/ 10146 h 533400"/>
                  <a:gd name="connsiteX38" fmla="*/ 428977 w 438150"/>
                  <a:gd name="connsiteY38" fmla="*/ 1339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38150" h="533400">
                    <a:moveTo>
                      <a:pt x="284197" y="621"/>
                    </a:moveTo>
                    <a:cubicBezTo>
                      <a:pt x="285149" y="621"/>
                      <a:pt x="286102" y="621"/>
                      <a:pt x="286102" y="621"/>
                    </a:cubicBezTo>
                    <a:lnTo>
                      <a:pt x="286102" y="124446"/>
                    </a:lnTo>
                    <a:lnTo>
                      <a:pt x="286102" y="126351"/>
                    </a:lnTo>
                    <a:cubicBezTo>
                      <a:pt x="287055" y="141591"/>
                      <a:pt x="299437" y="153021"/>
                      <a:pt x="314677" y="153021"/>
                    </a:cubicBezTo>
                    <a:lnTo>
                      <a:pt x="314677" y="153021"/>
                    </a:lnTo>
                    <a:lnTo>
                      <a:pt x="438502" y="153021"/>
                    </a:lnTo>
                    <a:cubicBezTo>
                      <a:pt x="438502" y="153974"/>
                      <a:pt x="438502" y="154926"/>
                      <a:pt x="438502" y="154926"/>
                    </a:cubicBezTo>
                    <a:lnTo>
                      <a:pt x="438502" y="505446"/>
                    </a:lnTo>
                    <a:cubicBezTo>
                      <a:pt x="438502" y="521639"/>
                      <a:pt x="426120" y="534021"/>
                      <a:pt x="409927" y="534021"/>
                    </a:cubicBezTo>
                    <a:lnTo>
                      <a:pt x="28927" y="534021"/>
                    </a:lnTo>
                    <a:cubicBezTo>
                      <a:pt x="12734" y="534021"/>
                      <a:pt x="352" y="521639"/>
                      <a:pt x="352" y="505446"/>
                    </a:cubicBezTo>
                    <a:lnTo>
                      <a:pt x="352" y="29196"/>
                    </a:lnTo>
                    <a:cubicBezTo>
                      <a:pt x="352" y="13004"/>
                      <a:pt x="12734" y="621"/>
                      <a:pt x="28927" y="621"/>
                    </a:cubicBezTo>
                    <a:lnTo>
                      <a:pt x="284197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49907" y="314946"/>
                    </a:lnTo>
                    <a:cubicBezTo>
                      <a:pt x="280387" y="313994"/>
                      <a:pt x="305152" y="288276"/>
                      <a:pt x="305152" y="257796"/>
                    </a:cubicBezTo>
                    <a:cubicBezTo>
                      <a:pt x="305152" y="226364"/>
                      <a:pt x="279434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8957" y="219696"/>
                      <a:pt x="286102" y="236841"/>
                      <a:pt x="286102" y="257796"/>
                    </a:cubicBezTo>
                    <a:cubicBezTo>
                      <a:pt x="286102" y="278751"/>
                      <a:pt x="268957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14677" y="133971"/>
                    </a:lnTo>
                    <a:lnTo>
                      <a:pt x="313724" y="133971"/>
                    </a:lnTo>
                    <a:cubicBezTo>
                      <a:pt x="308962" y="133019"/>
                      <a:pt x="305152" y="129209"/>
                      <a:pt x="305152" y="124446"/>
                    </a:cubicBezTo>
                    <a:lnTo>
                      <a:pt x="305152" y="124446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370E3972-8815-1D73-191E-24D4FF207134}"/>
                  </a:ext>
                </a:extLst>
              </p:cNvPr>
              <p:cNvSpPr/>
              <p:nvPr/>
            </p:nvSpPr>
            <p:spPr>
              <a:xfrm flipH="1">
                <a:off x="-591643" y="4187849"/>
                <a:ext cx="2065142" cy="451131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b" anchorCtr="1">
                <a:normAutofit/>
              </a:bodyPr>
              <a:lstStyle/>
              <a:p>
                <a:pPr algn="ctr"/>
                <a:r>
                  <a:rPr kumimoji="1" lang="en-US" altLang="zh-CN" b="1" dirty="0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Chain Brands</a:t>
                </a: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F7E60B01-4188-FE7C-F0C2-E8FEFD62206F}"/>
                  </a:ext>
                </a:extLst>
              </p:cNvPr>
              <p:cNvSpPr/>
              <p:nvPr/>
            </p:nvSpPr>
            <p:spPr>
              <a:xfrm flipH="1">
                <a:off x="-591254" y="4638980"/>
                <a:ext cx="2190609" cy="4511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1" lang="en-US" altLang="zh-CN" sz="1400" b="1" dirty="0" err="1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Eg.</a:t>
                </a:r>
                <a:r>
                  <a:rPr kumimoji="1" lang="zh-CN" altLang="en-US" sz="1400" b="1" dirty="0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 点都德（</a:t>
                </a:r>
                <a:r>
                  <a:rPr kumimoji="1" lang="en-US" altLang="zh-CN" sz="1400" b="1" dirty="0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dim2 dou1 dak1</a:t>
                </a:r>
                <a:r>
                  <a:rPr kumimoji="1" lang="zh-CN" altLang="en-US" sz="1400" b="1" dirty="0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）</a:t>
                </a:r>
                <a:endParaRPr kumimoji="1" lang="en-US" altLang="zh-CN" sz="1400" b="1" dirty="0">
                  <a:solidFill>
                    <a:schemeClr val="tx1"/>
                  </a:solidFill>
                  <a:latin typeface="Segoe UI" panose="020B0502040204020203" pitchFamily="34" charset="0"/>
                  <a:ea typeface="等线" panose="02010600030101010101" pitchFamily="2" charset="-122"/>
                </a:endParaRPr>
              </a:p>
            </p:txBody>
          </p: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6E2CA3CD-05BD-8D47-B343-39A56CBF82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489" y="3419465"/>
                <a:ext cx="0" cy="607082"/>
              </a:xfrm>
              <a:prstGeom prst="line">
                <a:avLst/>
              </a:prstGeom>
              <a:ln w="25400"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517DA1C-65D6-C286-5622-922B8BC464B3}"/>
                </a:ext>
              </a:extLst>
            </p:cNvPr>
            <p:cNvGrpSpPr/>
            <p:nvPr/>
          </p:nvGrpSpPr>
          <p:grpSpPr>
            <a:xfrm>
              <a:off x="2431715" y="2486709"/>
              <a:ext cx="2057398" cy="2830276"/>
              <a:chOff x="1840892" y="2486709"/>
              <a:chExt cx="2057398" cy="2830276"/>
            </a:xfrm>
          </p:grpSpPr>
          <p:sp>
            <p:nvSpPr>
              <p:cNvPr id="28" name="泪滴形 27">
                <a:extLst>
                  <a:ext uri="{FF2B5EF4-FFF2-40B4-BE49-F238E27FC236}">
                    <a16:creationId xmlns:a16="http://schemas.microsoft.com/office/drawing/2014/main" id="{03C273AD-798C-1DC0-5CD3-603FE6F86524}"/>
                  </a:ext>
                </a:extLst>
              </p:cNvPr>
              <p:cNvSpPr/>
              <p:nvPr/>
            </p:nvSpPr>
            <p:spPr>
              <a:xfrm rot="8100000">
                <a:off x="2513096" y="2486709"/>
                <a:ext cx="706359" cy="706359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C171095-538F-B346-4384-BC1A8915DA1F}"/>
                  </a:ext>
                </a:extLst>
              </p:cNvPr>
              <p:cNvSpPr txBox="1"/>
              <p:nvPr/>
            </p:nvSpPr>
            <p:spPr>
              <a:xfrm>
                <a:off x="2673749" y="2647362"/>
                <a:ext cx="385053" cy="385053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noFill/>
                </a:endParaRPr>
              </a:p>
            </p:txBody>
          </p:sp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B81CC8BE-95AE-211D-F4EB-211ED6417342}"/>
                  </a:ext>
                </a:extLst>
              </p:cNvPr>
              <p:cNvSpPr/>
              <p:nvPr/>
            </p:nvSpPr>
            <p:spPr>
              <a:xfrm flipH="1">
                <a:off x="1840892" y="4187849"/>
                <a:ext cx="2050226" cy="451131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b" anchorCtr="1">
                <a:normAutofit fontScale="92500"/>
              </a:bodyPr>
              <a:lstStyle/>
              <a:p>
                <a:pPr algn="ctr"/>
                <a:r>
                  <a:rPr kumimoji="1" lang="en-US" altLang="zh-CN" b="1" dirty="0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Take-out Services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7F8F72C1-2A7F-7954-943A-3892A2D2F8F2}"/>
                  </a:ext>
                </a:extLst>
              </p:cNvPr>
              <p:cNvSpPr/>
              <p:nvPr/>
            </p:nvSpPr>
            <p:spPr>
              <a:xfrm flipH="1">
                <a:off x="1843462" y="4628397"/>
                <a:ext cx="2054828" cy="6885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1" lang="en-US" altLang="zh-CN" sz="1400" b="1" dirty="0" err="1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Eg.</a:t>
                </a:r>
                <a:r>
                  <a:rPr kumimoji="1" lang="zh-CN" altLang="en-US" sz="1400" b="1" dirty="0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 </a:t>
                </a:r>
                <a:r>
                  <a:rPr kumimoji="1" lang="en-US" altLang="zh-CN" sz="1400" b="1" dirty="0" err="1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Meituan</a:t>
                </a:r>
                <a:r>
                  <a:rPr kumimoji="1" lang="zh-CN" altLang="en-US" sz="1400" b="1" dirty="0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 </a:t>
                </a:r>
                <a:r>
                  <a:rPr kumimoji="1" lang="en-US" altLang="zh-CN" sz="1400" b="1" dirty="0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&amp;</a:t>
                </a:r>
                <a:r>
                  <a:rPr kumimoji="1" lang="zh-CN" altLang="en-US" sz="1400" b="1" dirty="0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 </a:t>
                </a:r>
                <a:r>
                  <a:rPr kumimoji="1" lang="en-US" altLang="zh-CN" sz="1400" b="1" dirty="0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Eleme</a:t>
                </a:r>
              </a:p>
            </p:txBody>
          </p: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5413E792-3B9A-F0DF-9460-110F439047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6275" y="3419465"/>
                <a:ext cx="0" cy="607082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DB6E69A8-0940-0A5D-915C-676CB1B9B190}"/>
                  </a:ext>
                </a:extLst>
              </p:cNvPr>
              <p:cNvSpPr/>
              <p:nvPr/>
            </p:nvSpPr>
            <p:spPr>
              <a:xfrm>
                <a:off x="2771321" y="2769032"/>
                <a:ext cx="189368" cy="150793"/>
              </a:xfrm>
              <a:custGeom>
                <a:avLst/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445 w 514350"/>
                  <a:gd name="connsiteY4" fmla="*/ 353046 h 409575"/>
                  <a:gd name="connsiteX5" fmla="*/ 115292 w 514350"/>
                  <a:gd name="connsiteY5" fmla="*/ 410196 h 409575"/>
                  <a:gd name="connsiteX6" fmla="*/ 115292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960" y="621"/>
                      <a:pt x="515342" y="13004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664"/>
                      <a:pt x="502960" y="353046"/>
                      <a:pt x="486767" y="353046"/>
                    </a:cubicBezTo>
                    <a:lnTo>
                      <a:pt x="192445" y="353046"/>
                    </a:lnTo>
                    <a:lnTo>
                      <a:pt x="115292" y="410196"/>
                    </a:lnTo>
                    <a:lnTo>
                      <a:pt x="115292" y="353046"/>
                    </a:lnTo>
                    <a:lnTo>
                      <a:pt x="29567" y="353046"/>
                    </a:lnTo>
                    <a:cubicBezTo>
                      <a:pt x="13374" y="353046"/>
                      <a:pt x="992" y="340664"/>
                      <a:pt x="992" y="324471"/>
                    </a:cubicBezTo>
                    <a:lnTo>
                      <a:pt x="992" y="29196"/>
                    </a:lnTo>
                    <a:cubicBezTo>
                      <a:pt x="992" y="13004"/>
                      <a:pt x="13374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720" y="143496"/>
                      <a:pt x="91480" y="158736"/>
                      <a:pt x="91480" y="176834"/>
                    </a:cubicBezTo>
                    <a:cubicBezTo>
                      <a:pt x="91480" y="194931"/>
                      <a:pt x="106720" y="210171"/>
                      <a:pt x="124817" y="210171"/>
                    </a:cubicBezTo>
                    <a:cubicBezTo>
                      <a:pt x="142914" y="210171"/>
                      <a:pt x="158155" y="194931"/>
                      <a:pt x="158155" y="176834"/>
                    </a:cubicBezTo>
                    <a:cubicBezTo>
                      <a:pt x="158155" y="157784"/>
                      <a:pt x="142914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40070" y="143496"/>
                      <a:pt x="224830" y="158736"/>
                      <a:pt x="224830" y="176834"/>
                    </a:cubicBezTo>
                    <a:cubicBezTo>
                      <a:pt x="224830" y="194931"/>
                      <a:pt x="240070" y="210171"/>
                      <a:pt x="258167" y="210171"/>
                    </a:cubicBezTo>
                    <a:cubicBezTo>
                      <a:pt x="276264" y="210171"/>
                      <a:pt x="291505" y="194931"/>
                      <a:pt x="291505" y="176834"/>
                    </a:cubicBezTo>
                    <a:cubicBezTo>
                      <a:pt x="291505" y="157784"/>
                      <a:pt x="276264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420" y="143496"/>
                      <a:pt x="358180" y="158736"/>
                      <a:pt x="358180" y="176834"/>
                    </a:cubicBezTo>
                    <a:cubicBezTo>
                      <a:pt x="358180" y="194931"/>
                      <a:pt x="373420" y="210171"/>
                      <a:pt x="391517" y="210171"/>
                    </a:cubicBezTo>
                    <a:cubicBezTo>
                      <a:pt x="409614" y="210171"/>
                      <a:pt x="424855" y="194931"/>
                      <a:pt x="424855" y="176834"/>
                    </a:cubicBezTo>
                    <a:cubicBezTo>
                      <a:pt x="424855" y="157784"/>
                      <a:pt x="409614" y="143496"/>
                      <a:pt x="391517" y="14349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7AA48ECC-885F-B933-4F35-690EA1B8D1A5}"/>
                </a:ext>
              </a:extLst>
            </p:cNvPr>
            <p:cNvGrpSpPr/>
            <p:nvPr/>
          </p:nvGrpSpPr>
          <p:grpSpPr>
            <a:xfrm>
              <a:off x="5247701" y="2486709"/>
              <a:ext cx="1964285" cy="2840859"/>
              <a:chOff x="4319952" y="2486709"/>
              <a:chExt cx="1964285" cy="2840859"/>
            </a:xfrm>
          </p:grpSpPr>
          <p:sp>
            <p:nvSpPr>
              <p:cNvPr id="22" name="泪滴形 21">
                <a:extLst>
                  <a:ext uri="{FF2B5EF4-FFF2-40B4-BE49-F238E27FC236}">
                    <a16:creationId xmlns:a16="http://schemas.microsoft.com/office/drawing/2014/main" id="{F57124D7-1D60-C4C5-C5AD-D194214C5EB5}"/>
                  </a:ext>
                </a:extLst>
              </p:cNvPr>
              <p:cNvSpPr/>
              <p:nvPr/>
            </p:nvSpPr>
            <p:spPr>
              <a:xfrm rot="8100000">
                <a:off x="4948626" y="2486709"/>
                <a:ext cx="706359" cy="706359"/>
              </a:xfrm>
              <a:prstGeom prst="teardrop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805D4FB-1B1E-D937-147C-ED0D22106EF6}"/>
                  </a:ext>
                </a:extLst>
              </p:cNvPr>
              <p:cNvSpPr txBox="1"/>
              <p:nvPr/>
            </p:nvSpPr>
            <p:spPr>
              <a:xfrm>
                <a:off x="5109278" y="2647362"/>
                <a:ext cx="385054" cy="385053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noFill/>
                </a:endParaRPr>
              </a:p>
            </p:txBody>
          </p:sp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05F222-185E-3AF4-5B6C-6D7AB8B33DF7}"/>
                  </a:ext>
                </a:extLst>
              </p:cNvPr>
              <p:cNvSpPr/>
              <p:nvPr/>
            </p:nvSpPr>
            <p:spPr>
              <a:xfrm flipH="1">
                <a:off x="4319952" y="4187849"/>
                <a:ext cx="1959638" cy="451131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b" anchorCtr="1">
                <a:normAutofit/>
              </a:bodyPr>
              <a:lstStyle/>
              <a:p>
                <a:pPr algn="ctr"/>
                <a:r>
                  <a:rPr kumimoji="1" lang="en-US" altLang="zh-CN" b="1" dirty="0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Eating</a:t>
                </a:r>
                <a:r>
                  <a:rPr kumimoji="1" lang="zh-CN" altLang="en-US" b="1" dirty="0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 </a:t>
                </a:r>
                <a:r>
                  <a:rPr kumimoji="1" lang="en-US" altLang="zh-CN" b="1" dirty="0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on Board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04696C6A-8FB0-2F1D-EE11-5B7EFB5898C2}"/>
                  </a:ext>
                </a:extLst>
              </p:cNvPr>
              <p:cNvSpPr/>
              <p:nvPr/>
            </p:nvSpPr>
            <p:spPr>
              <a:xfrm flipH="1">
                <a:off x="4320199" y="4638980"/>
                <a:ext cx="1964038" cy="6885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1" lang="en-US" altLang="zh-CN" sz="1200" b="1" dirty="0" err="1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Eg.</a:t>
                </a:r>
                <a:r>
                  <a:rPr kumimoji="1" lang="en-US" altLang="zh-CN" sz="1200" b="1" dirty="0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 travelling</a:t>
                </a:r>
                <a:r>
                  <a:rPr kumimoji="1" lang="zh-CN" altLang="en-US" sz="1200" b="1" dirty="0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 </a:t>
                </a:r>
                <a:r>
                  <a:rPr kumimoji="1" lang="en-US" altLang="zh-CN" sz="1200" b="1" dirty="0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bus or ship breakfast </a:t>
                </a:r>
              </a:p>
            </p:txBody>
          </p: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6E6E6AC2-A47B-6DBB-A11E-DFA110E66A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01805" y="3419466"/>
                <a:ext cx="0" cy="607082"/>
              </a:xfrm>
              <a:prstGeom prst="line">
                <a:avLst/>
              </a:prstGeom>
              <a:ln w="25400"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A098680F-60E7-2037-D493-7B21736F8D59}"/>
                  </a:ext>
                </a:extLst>
              </p:cNvPr>
              <p:cNvSpPr/>
              <p:nvPr/>
            </p:nvSpPr>
            <p:spPr>
              <a:xfrm>
                <a:off x="5208594" y="2745205"/>
                <a:ext cx="182354" cy="192875"/>
              </a:xfrm>
              <a:custGeom>
                <a:avLst/>
                <a:gdLst>
                  <a:gd name="connsiteX0" fmla="*/ 371955 w 495300"/>
                  <a:gd name="connsiteY0" fmla="*/ 621 h 523875"/>
                  <a:gd name="connsiteX1" fmla="*/ 400530 w 495300"/>
                  <a:gd name="connsiteY1" fmla="*/ 29196 h 523875"/>
                  <a:gd name="connsiteX2" fmla="*/ 400530 w 495300"/>
                  <a:gd name="connsiteY2" fmla="*/ 133971 h 523875"/>
                  <a:gd name="connsiteX3" fmla="*/ 371955 w 495300"/>
                  <a:gd name="connsiteY3" fmla="*/ 162546 h 523875"/>
                  <a:gd name="connsiteX4" fmla="*/ 257655 w 495300"/>
                  <a:gd name="connsiteY4" fmla="*/ 162546 h 523875"/>
                  <a:gd name="connsiteX5" fmla="*/ 257655 w 495300"/>
                  <a:gd name="connsiteY5" fmla="*/ 286371 h 523875"/>
                  <a:gd name="connsiteX6" fmla="*/ 419580 w 495300"/>
                  <a:gd name="connsiteY6" fmla="*/ 286371 h 523875"/>
                  <a:gd name="connsiteX7" fmla="*/ 457680 w 495300"/>
                  <a:gd name="connsiteY7" fmla="*/ 322566 h 523875"/>
                  <a:gd name="connsiteX8" fmla="*/ 457680 w 495300"/>
                  <a:gd name="connsiteY8" fmla="*/ 324471 h 523875"/>
                  <a:gd name="connsiteX9" fmla="*/ 457680 w 495300"/>
                  <a:gd name="connsiteY9" fmla="*/ 429246 h 523875"/>
                  <a:gd name="connsiteX10" fmla="*/ 476730 w 495300"/>
                  <a:gd name="connsiteY10" fmla="*/ 429246 h 523875"/>
                  <a:gd name="connsiteX11" fmla="*/ 495780 w 495300"/>
                  <a:gd name="connsiteY11" fmla="*/ 448296 h 523875"/>
                  <a:gd name="connsiteX12" fmla="*/ 495780 w 495300"/>
                  <a:gd name="connsiteY12" fmla="*/ 505446 h 523875"/>
                  <a:gd name="connsiteX13" fmla="*/ 476730 w 495300"/>
                  <a:gd name="connsiteY13" fmla="*/ 524496 h 523875"/>
                  <a:gd name="connsiteX14" fmla="*/ 419580 w 495300"/>
                  <a:gd name="connsiteY14" fmla="*/ 524496 h 523875"/>
                  <a:gd name="connsiteX15" fmla="*/ 400530 w 495300"/>
                  <a:gd name="connsiteY15" fmla="*/ 505446 h 523875"/>
                  <a:gd name="connsiteX16" fmla="*/ 400530 w 495300"/>
                  <a:gd name="connsiteY16" fmla="*/ 448296 h 523875"/>
                  <a:gd name="connsiteX17" fmla="*/ 419580 w 495300"/>
                  <a:gd name="connsiteY17" fmla="*/ 429246 h 523875"/>
                  <a:gd name="connsiteX18" fmla="*/ 438630 w 495300"/>
                  <a:gd name="connsiteY18" fmla="*/ 429246 h 523875"/>
                  <a:gd name="connsiteX19" fmla="*/ 438630 w 495300"/>
                  <a:gd name="connsiteY19" fmla="*/ 324471 h 523875"/>
                  <a:gd name="connsiteX20" fmla="*/ 420533 w 495300"/>
                  <a:gd name="connsiteY20" fmla="*/ 305421 h 523875"/>
                  <a:gd name="connsiteX21" fmla="*/ 419580 w 495300"/>
                  <a:gd name="connsiteY21" fmla="*/ 305421 h 523875"/>
                  <a:gd name="connsiteX22" fmla="*/ 257655 w 495300"/>
                  <a:gd name="connsiteY22" fmla="*/ 305421 h 523875"/>
                  <a:gd name="connsiteX23" fmla="*/ 257655 w 495300"/>
                  <a:gd name="connsiteY23" fmla="*/ 429246 h 523875"/>
                  <a:gd name="connsiteX24" fmla="*/ 276705 w 495300"/>
                  <a:gd name="connsiteY24" fmla="*/ 429246 h 523875"/>
                  <a:gd name="connsiteX25" fmla="*/ 295755 w 495300"/>
                  <a:gd name="connsiteY25" fmla="*/ 448296 h 523875"/>
                  <a:gd name="connsiteX26" fmla="*/ 295755 w 495300"/>
                  <a:gd name="connsiteY26" fmla="*/ 505446 h 523875"/>
                  <a:gd name="connsiteX27" fmla="*/ 276705 w 495300"/>
                  <a:gd name="connsiteY27" fmla="*/ 524496 h 523875"/>
                  <a:gd name="connsiteX28" fmla="*/ 219555 w 495300"/>
                  <a:gd name="connsiteY28" fmla="*/ 524496 h 523875"/>
                  <a:gd name="connsiteX29" fmla="*/ 200505 w 495300"/>
                  <a:gd name="connsiteY29" fmla="*/ 505446 h 523875"/>
                  <a:gd name="connsiteX30" fmla="*/ 200505 w 495300"/>
                  <a:gd name="connsiteY30" fmla="*/ 448296 h 523875"/>
                  <a:gd name="connsiteX31" fmla="*/ 219555 w 495300"/>
                  <a:gd name="connsiteY31" fmla="*/ 429246 h 523875"/>
                  <a:gd name="connsiteX32" fmla="*/ 238605 w 495300"/>
                  <a:gd name="connsiteY32" fmla="*/ 429246 h 523875"/>
                  <a:gd name="connsiteX33" fmla="*/ 238605 w 495300"/>
                  <a:gd name="connsiteY33" fmla="*/ 305421 h 523875"/>
                  <a:gd name="connsiteX34" fmla="*/ 76680 w 495300"/>
                  <a:gd name="connsiteY34" fmla="*/ 305421 h 523875"/>
                  <a:gd name="connsiteX35" fmla="*/ 57630 w 495300"/>
                  <a:gd name="connsiteY35" fmla="*/ 323519 h 523875"/>
                  <a:gd name="connsiteX36" fmla="*/ 57630 w 495300"/>
                  <a:gd name="connsiteY36" fmla="*/ 324471 h 523875"/>
                  <a:gd name="connsiteX37" fmla="*/ 57630 w 495300"/>
                  <a:gd name="connsiteY37" fmla="*/ 429246 h 523875"/>
                  <a:gd name="connsiteX38" fmla="*/ 76680 w 495300"/>
                  <a:gd name="connsiteY38" fmla="*/ 429246 h 523875"/>
                  <a:gd name="connsiteX39" fmla="*/ 95730 w 495300"/>
                  <a:gd name="connsiteY39" fmla="*/ 448296 h 523875"/>
                  <a:gd name="connsiteX40" fmla="*/ 95730 w 495300"/>
                  <a:gd name="connsiteY40" fmla="*/ 505446 h 523875"/>
                  <a:gd name="connsiteX41" fmla="*/ 76680 w 495300"/>
                  <a:gd name="connsiteY41" fmla="*/ 524496 h 523875"/>
                  <a:gd name="connsiteX42" fmla="*/ 19530 w 495300"/>
                  <a:gd name="connsiteY42" fmla="*/ 524496 h 523875"/>
                  <a:gd name="connsiteX43" fmla="*/ 480 w 495300"/>
                  <a:gd name="connsiteY43" fmla="*/ 505446 h 523875"/>
                  <a:gd name="connsiteX44" fmla="*/ 480 w 495300"/>
                  <a:gd name="connsiteY44" fmla="*/ 448296 h 523875"/>
                  <a:gd name="connsiteX45" fmla="*/ 19530 w 495300"/>
                  <a:gd name="connsiteY45" fmla="*/ 429246 h 523875"/>
                  <a:gd name="connsiteX46" fmla="*/ 38580 w 495300"/>
                  <a:gd name="connsiteY46" fmla="*/ 429246 h 523875"/>
                  <a:gd name="connsiteX47" fmla="*/ 38580 w 495300"/>
                  <a:gd name="connsiteY47" fmla="*/ 324471 h 523875"/>
                  <a:gd name="connsiteX48" fmla="*/ 74775 w 495300"/>
                  <a:gd name="connsiteY48" fmla="*/ 286371 h 523875"/>
                  <a:gd name="connsiteX49" fmla="*/ 76680 w 495300"/>
                  <a:gd name="connsiteY49" fmla="*/ 286371 h 523875"/>
                  <a:gd name="connsiteX50" fmla="*/ 238605 w 495300"/>
                  <a:gd name="connsiteY50" fmla="*/ 286371 h 523875"/>
                  <a:gd name="connsiteX51" fmla="*/ 238605 w 495300"/>
                  <a:gd name="connsiteY51" fmla="*/ 162546 h 523875"/>
                  <a:gd name="connsiteX52" fmla="*/ 124305 w 495300"/>
                  <a:gd name="connsiteY52" fmla="*/ 162546 h 523875"/>
                  <a:gd name="connsiteX53" fmla="*/ 95730 w 495300"/>
                  <a:gd name="connsiteY53" fmla="*/ 133971 h 523875"/>
                  <a:gd name="connsiteX54" fmla="*/ 95730 w 495300"/>
                  <a:gd name="connsiteY54" fmla="*/ 29196 h 523875"/>
                  <a:gd name="connsiteX55" fmla="*/ 124305 w 495300"/>
                  <a:gd name="connsiteY55" fmla="*/ 621 h 523875"/>
                  <a:gd name="connsiteX56" fmla="*/ 371955 w 495300"/>
                  <a:gd name="connsiteY56" fmla="*/ 621 h 523875"/>
                  <a:gd name="connsiteX57" fmla="*/ 148118 w 495300"/>
                  <a:gd name="connsiteY57" fmla="*/ 95871 h 523875"/>
                  <a:gd name="connsiteX58" fmla="*/ 133830 w 495300"/>
                  <a:gd name="connsiteY58" fmla="*/ 110159 h 523875"/>
                  <a:gd name="connsiteX59" fmla="*/ 148118 w 495300"/>
                  <a:gd name="connsiteY59" fmla="*/ 124446 h 523875"/>
                  <a:gd name="connsiteX60" fmla="*/ 162405 w 495300"/>
                  <a:gd name="connsiteY60" fmla="*/ 110159 h 523875"/>
                  <a:gd name="connsiteX61" fmla="*/ 148118 w 495300"/>
                  <a:gd name="connsiteY61" fmla="*/ 9587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95300" h="523875">
                    <a:moveTo>
                      <a:pt x="371955" y="621"/>
                    </a:moveTo>
                    <a:cubicBezTo>
                      <a:pt x="388148" y="621"/>
                      <a:pt x="400530" y="13004"/>
                      <a:pt x="400530" y="29196"/>
                    </a:cubicBezTo>
                    <a:lnTo>
                      <a:pt x="400530" y="133971"/>
                    </a:lnTo>
                    <a:cubicBezTo>
                      <a:pt x="400530" y="150164"/>
                      <a:pt x="388148" y="162546"/>
                      <a:pt x="371955" y="162546"/>
                    </a:cubicBezTo>
                    <a:lnTo>
                      <a:pt x="257655" y="162546"/>
                    </a:lnTo>
                    <a:lnTo>
                      <a:pt x="257655" y="286371"/>
                    </a:lnTo>
                    <a:lnTo>
                      <a:pt x="419580" y="286371"/>
                    </a:lnTo>
                    <a:cubicBezTo>
                      <a:pt x="439583" y="286371"/>
                      <a:pt x="456727" y="302564"/>
                      <a:pt x="457680" y="322566"/>
                    </a:cubicBezTo>
                    <a:lnTo>
                      <a:pt x="457680" y="324471"/>
                    </a:lnTo>
                    <a:lnTo>
                      <a:pt x="457680" y="429246"/>
                    </a:lnTo>
                    <a:lnTo>
                      <a:pt x="476730" y="429246"/>
                    </a:lnTo>
                    <a:cubicBezTo>
                      <a:pt x="487208" y="429246"/>
                      <a:pt x="495780" y="437819"/>
                      <a:pt x="495780" y="448296"/>
                    </a:cubicBezTo>
                    <a:lnTo>
                      <a:pt x="495780" y="505446"/>
                    </a:lnTo>
                    <a:cubicBezTo>
                      <a:pt x="495780" y="515924"/>
                      <a:pt x="487208" y="524496"/>
                      <a:pt x="476730" y="524496"/>
                    </a:cubicBezTo>
                    <a:lnTo>
                      <a:pt x="419580" y="524496"/>
                    </a:lnTo>
                    <a:cubicBezTo>
                      <a:pt x="409102" y="524496"/>
                      <a:pt x="400530" y="515924"/>
                      <a:pt x="400530" y="505446"/>
                    </a:cubicBezTo>
                    <a:lnTo>
                      <a:pt x="400530" y="448296"/>
                    </a:lnTo>
                    <a:cubicBezTo>
                      <a:pt x="400530" y="437819"/>
                      <a:pt x="409102" y="429246"/>
                      <a:pt x="419580" y="429246"/>
                    </a:cubicBezTo>
                    <a:lnTo>
                      <a:pt x="438630" y="429246"/>
                    </a:lnTo>
                    <a:lnTo>
                      <a:pt x="438630" y="324471"/>
                    </a:lnTo>
                    <a:cubicBezTo>
                      <a:pt x="438630" y="313994"/>
                      <a:pt x="431010" y="306374"/>
                      <a:pt x="420533" y="305421"/>
                    </a:cubicBezTo>
                    <a:lnTo>
                      <a:pt x="419580" y="305421"/>
                    </a:lnTo>
                    <a:lnTo>
                      <a:pt x="257655" y="305421"/>
                    </a:lnTo>
                    <a:lnTo>
                      <a:pt x="257655" y="429246"/>
                    </a:lnTo>
                    <a:lnTo>
                      <a:pt x="276705" y="429246"/>
                    </a:lnTo>
                    <a:cubicBezTo>
                      <a:pt x="287183" y="429246"/>
                      <a:pt x="295755" y="437819"/>
                      <a:pt x="295755" y="448296"/>
                    </a:cubicBezTo>
                    <a:lnTo>
                      <a:pt x="295755" y="505446"/>
                    </a:lnTo>
                    <a:cubicBezTo>
                      <a:pt x="295755" y="515924"/>
                      <a:pt x="287183" y="524496"/>
                      <a:pt x="276705" y="524496"/>
                    </a:cubicBezTo>
                    <a:lnTo>
                      <a:pt x="219555" y="524496"/>
                    </a:lnTo>
                    <a:cubicBezTo>
                      <a:pt x="209077" y="524496"/>
                      <a:pt x="200505" y="515924"/>
                      <a:pt x="200505" y="505446"/>
                    </a:cubicBezTo>
                    <a:lnTo>
                      <a:pt x="200505" y="448296"/>
                    </a:lnTo>
                    <a:cubicBezTo>
                      <a:pt x="200505" y="437819"/>
                      <a:pt x="209077" y="429246"/>
                      <a:pt x="219555" y="429246"/>
                    </a:cubicBezTo>
                    <a:lnTo>
                      <a:pt x="238605" y="429246"/>
                    </a:lnTo>
                    <a:lnTo>
                      <a:pt x="238605" y="305421"/>
                    </a:lnTo>
                    <a:lnTo>
                      <a:pt x="76680" y="305421"/>
                    </a:lnTo>
                    <a:cubicBezTo>
                      <a:pt x="66202" y="305421"/>
                      <a:pt x="58583" y="313041"/>
                      <a:pt x="57630" y="323519"/>
                    </a:cubicBezTo>
                    <a:lnTo>
                      <a:pt x="57630" y="324471"/>
                    </a:lnTo>
                    <a:lnTo>
                      <a:pt x="57630" y="429246"/>
                    </a:lnTo>
                    <a:lnTo>
                      <a:pt x="76680" y="429246"/>
                    </a:lnTo>
                    <a:cubicBezTo>
                      <a:pt x="87158" y="429246"/>
                      <a:pt x="95730" y="437819"/>
                      <a:pt x="95730" y="448296"/>
                    </a:cubicBezTo>
                    <a:lnTo>
                      <a:pt x="95730" y="505446"/>
                    </a:lnTo>
                    <a:cubicBezTo>
                      <a:pt x="95730" y="515924"/>
                      <a:pt x="87158" y="524496"/>
                      <a:pt x="76680" y="524496"/>
                    </a:cubicBezTo>
                    <a:lnTo>
                      <a:pt x="19530" y="524496"/>
                    </a:lnTo>
                    <a:cubicBezTo>
                      <a:pt x="9052" y="524496"/>
                      <a:pt x="480" y="515924"/>
                      <a:pt x="480" y="505446"/>
                    </a:cubicBezTo>
                    <a:lnTo>
                      <a:pt x="480" y="448296"/>
                    </a:lnTo>
                    <a:cubicBezTo>
                      <a:pt x="480" y="437819"/>
                      <a:pt x="9052" y="429246"/>
                      <a:pt x="19530" y="429246"/>
                    </a:cubicBezTo>
                    <a:lnTo>
                      <a:pt x="38580" y="429246"/>
                    </a:lnTo>
                    <a:lnTo>
                      <a:pt x="38580" y="324471"/>
                    </a:lnTo>
                    <a:cubicBezTo>
                      <a:pt x="38580" y="304469"/>
                      <a:pt x="54773" y="287324"/>
                      <a:pt x="74775" y="286371"/>
                    </a:cubicBezTo>
                    <a:lnTo>
                      <a:pt x="76680" y="286371"/>
                    </a:lnTo>
                    <a:lnTo>
                      <a:pt x="238605" y="286371"/>
                    </a:lnTo>
                    <a:lnTo>
                      <a:pt x="238605" y="162546"/>
                    </a:lnTo>
                    <a:lnTo>
                      <a:pt x="124305" y="162546"/>
                    </a:lnTo>
                    <a:cubicBezTo>
                      <a:pt x="108112" y="162546"/>
                      <a:pt x="95730" y="150164"/>
                      <a:pt x="95730" y="133971"/>
                    </a:cubicBezTo>
                    <a:lnTo>
                      <a:pt x="95730" y="29196"/>
                    </a:lnTo>
                    <a:cubicBezTo>
                      <a:pt x="95730" y="13004"/>
                      <a:pt x="108112" y="621"/>
                      <a:pt x="124305" y="621"/>
                    </a:cubicBezTo>
                    <a:lnTo>
                      <a:pt x="371955" y="621"/>
                    </a:lnTo>
                    <a:close/>
                    <a:moveTo>
                      <a:pt x="148118" y="95871"/>
                    </a:moveTo>
                    <a:cubicBezTo>
                      <a:pt x="140498" y="95871"/>
                      <a:pt x="133830" y="102539"/>
                      <a:pt x="133830" y="110159"/>
                    </a:cubicBezTo>
                    <a:cubicBezTo>
                      <a:pt x="133830" y="117779"/>
                      <a:pt x="140498" y="124446"/>
                      <a:pt x="148118" y="124446"/>
                    </a:cubicBezTo>
                    <a:cubicBezTo>
                      <a:pt x="155737" y="124446"/>
                      <a:pt x="162405" y="117779"/>
                      <a:pt x="162405" y="110159"/>
                    </a:cubicBezTo>
                    <a:cubicBezTo>
                      <a:pt x="162405" y="102539"/>
                      <a:pt x="155737" y="95871"/>
                      <a:pt x="148118" y="958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D9CB08AD-15C8-DB2E-6B58-987BDBACB251}"/>
                </a:ext>
              </a:extLst>
            </p:cNvPr>
            <p:cNvGrpSpPr/>
            <p:nvPr/>
          </p:nvGrpSpPr>
          <p:grpSpPr>
            <a:xfrm>
              <a:off x="8059215" y="2486709"/>
              <a:ext cx="1968436" cy="3000759"/>
              <a:chOff x="6794540" y="2486709"/>
              <a:chExt cx="1968436" cy="3000759"/>
            </a:xfrm>
          </p:grpSpPr>
          <p:sp>
            <p:nvSpPr>
              <p:cNvPr id="16" name="泪滴形 15">
                <a:extLst>
                  <a:ext uri="{FF2B5EF4-FFF2-40B4-BE49-F238E27FC236}">
                    <a16:creationId xmlns:a16="http://schemas.microsoft.com/office/drawing/2014/main" id="{6AD6804A-9218-88E3-165F-C1B06A87CBDB}"/>
                  </a:ext>
                </a:extLst>
              </p:cNvPr>
              <p:cNvSpPr/>
              <p:nvPr/>
            </p:nvSpPr>
            <p:spPr>
              <a:xfrm rot="8100000">
                <a:off x="7425579" y="2486709"/>
                <a:ext cx="706359" cy="706359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EE8A22E-548A-D84F-BFC7-6A927CCC4D10}"/>
                  </a:ext>
                </a:extLst>
              </p:cNvPr>
              <p:cNvSpPr txBox="1"/>
              <p:nvPr/>
            </p:nvSpPr>
            <p:spPr>
              <a:xfrm>
                <a:off x="7586232" y="2647362"/>
                <a:ext cx="385053" cy="385053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noFill/>
                </a:endParaRP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A04475B9-CEB6-4BEC-7235-640944432582}"/>
                  </a:ext>
                </a:extLst>
              </p:cNvPr>
              <p:cNvSpPr/>
              <p:nvPr/>
            </p:nvSpPr>
            <p:spPr>
              <a:xfrm flipH="1">
                <a:off x="6796580" y="4187849"/>
                <a:ext cx="1964026" cy="451131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b" anchorCtr="1">
                <a:normAutofit/>
              </a:bodyPr>
              <a:lstStyle/>
              <a:p>
                <a:pPr algn="ctr"/>
                <a:r>
                  <a:rPr kumimoji="1" lang="en-US" altLang="zh-CN" b="1" dirty="0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Fusion Foods</a:t>
                </a: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1BB5F56C-F408-916E-D1B4-0C2EDA4DE8DB}"/>
                  </a:ext>
                </a:extLst>
              </p:cNvPr>
              <p:cNvSpPr/>
              <p:nvPr/>
            </p:nvSpPr>
            <p:spPr>
              <a:xfrm flipH="1">
                <a:off x="6794540" y="4638979"/>
                <a:ext cx="1968436" cy="8484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1" lang="en-US" altLang="zh-CN" sz="1200" b="1" dirty="0" err="1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Eg.</a:t>
                </a:r>
                <a:r>
                  <a:rPr kumimoji="1" lang="en-US" altLang="zh-CN" sz="1200" b="1" dirty="0">
                    <a:solidFill>
                      <a:schemeClr val="tx1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 Foie gras fried jiaozi &amp; steamed bun with custard and matcha fillings</a:t>
                </a:r>
              </a:p>
            </p:txBody>
          </p: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A9D5A214-8230-2831-DC0C-C2764F1A2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8758" y="3419465"/>
                <a:ext cx="0" cy="607082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BF64C25A-99A8-99F8-646F-78E26E7AEC4B}"/>
                  </a:ext>
                </a:extLst>
              </p:cNvPr>
              <p:cNvSpPr/>
              <p:nvPr/>
            </p:nvSpPr>
            <p:spPr>
              <a:xfrm>
                <a:off x="7688855" y="2743626"/>
                <a:ext cx="179476" cy="192525"/>
              </a:xfrm>
              <a:custGeom>
                <a:avLst/>
                <a:gdLst>
                  <a:gd name="connsiteX0" fmla="*/ 8356 w 487477"/>
                  <a:gd name="connsiteY0" fmla="*/ 512114 h 522922"/>
                  <a:gd name="connsiteX1" fmla="*/ 8356 w 487477"/>
                  <a:gd name="connsiteY1" fmla="*/ 512114 h 522922"/>
                  <a:gd name="connsiteX2" fmla="*/ 8356 w 487477"/>
                  <a:gd name="connsiteY2" fmla="*/ 512114 h 522922"/>
                  <a:gd name="connsiteX3" fmla="*/ 7404 w 487477"/>
                  <a:gd name="connsiteY3" fmla="*/ 511161 h 522922"/>
                  <a:gd name="connsiteX4" fmla="*/ 5499 w 487477"/>
                  <a:gd name="connsiteY4" fmla="*/ 508303 h 522922"/>
                  <a:gd name="connsiteX5" fmla="*/ 5499 w 487477"/>
                  <a:gd name="connsiteY5" fmla="*/ 508303 h 522922"/>
                  <a:gd name="connsiteX6" fmla="*/ 5499 w 487477"/>
                  <a:gd name="connsiteY6" fmla="*/ 507351 h 522922"/>
                  <a:gd name="connsiteX7" fmla="*/ 4546 w 487477"/>
                  <a:gd name="connsiteY7" fmla="*/ 505446 h 522922"/>
                  <a:gd name="connsiteX8" fmla="*/ 3593 w 487477"/>
                  <a:gd name="connsiteY8" fmla="*/ 503541 h 522922"/>
                  <a:gd name="connsiteX9" fmla="*/ 3593 w 487477"/>
                  <a:gd name="connsiteY9" fmla="*/ 503541 h 522922"/>
                  <a:gd name="connsiteX10" fmla="*/ 3593 w 487477"/>
                  <a:gd name="connsiteY10" fmla="*/ 503541 h 522922"/>
                  <a:gd name="connsiteX11" fmla="*/ 3593 w 487477"/>
                  <a:gd name="connsiteY11" fmla="*/ 503541 h 522922"/>
                  <a:gd name="connsiteX12" fmla="*/ 2641 w 487477"/>
                  <a:gd name="connsiteY12" fmla="*/ 501636 h 522922"/>
                  <a:gd name="connsiteX13" fmla="*/ 2641 w 487477"/>
                  <a:gd name="connsiteY13" fmla="*/ 500684 h 522922"/>
                  <a:gd name="connsiteX14" fmla="*/ 1689 w 487477"/>
                  <a:gd name="connsiteY14" fmla="*/ 498778 h 522922"/>
                  <a:gd name="connsiteX15" fmla="*/ 736 w 487477"/>
                  <a:gd name="connsiteY15" fmla="*/ 494968 h 522922"/>
                  <a:gd name="connsiteX16" fmla="*/ 736 w 487477"/>
                  <a:gd name="connsiteY16" fmla="*/ 492111 h 522922"/>
                  <a:gd name="connsiteX17" fmla="*/ 736 w 487477"/>
                  <a:gd name="connsiteY17" fmla="*/ 485443 h 522922"/>
                  <a:gd name="connsiteX18" fmla="*/ 5499 w 487477"/>
                  <a:gd name="connsiteY18" fmla="*/ 467346 h 522922"/>
                  <a:gd name="connsiteX19" fmla="*/ 155041 w 487477"/>
                  <a:gd name="connsiteY19" fmla="*/ 151116 h 522922"/>
                  <a:gd name="connsiteX20" fmla="*/ 158851 w 487477"/>
                  <a:gd name="connsiteY20" fmla="*/ 134924 h 522922"/>
                  <a:gd name="connsiteX21" fmla="*/ 158851 w 487477"/>
                  <a:gd name="connsiteY21" fmla="*/ 19671 h 522922"/>
                  <a:gd name="connsiteX22" fmla="*/ 120751 w 487477"/>
                  <a:gd name="connsiteY22" fmla="*/ 19671 h 522922"/>
                  <a:gd name="connsiteX23" fmla="*/ 120751 w 487477"/>
                  <a:gd name="connsiteY23" fmla="*/ 621 h 522922"/>
                  <a:gd name="connsiteX24" fmla="*/ 368401 w 487477"/>
                  <a:gd name="connsiteY24" fmla="*/ 621 h 522922"/>
                  <a:gd name="connsiteX25" fmla="*/ 368401 w 487477"/>
                  <a:gd name="connsiteY25" fmla="*/ 19671 h 522922"/>
                  <a:gd name="connsiteX26" fmla="*/ 330301 w 487477"/>
                  <a:gd name="connsiteY26" fmla="*/ 19671 h 522922"/>
                  <a:gd name="connsiteX27" fmla="*/ 330301 w 487477"/>
                  <a:gd name="connsiteY27" fmla="*/ 134924 h 522922"/>
                  <a:gd name="connsiteX28" fmla="*/ 334111 w 487477"/>
                  <a:gd name="connsiteY28" fmla="*/ 151116 h 522922"/>
                  <a:gd name="connsiteX29" fmla="*/ 483654 w 487477"/>
                  <a:gd name="connsiteY29" fmla="*/ 467346 h 522922"/>
                  <a:gd name="connsiteX30" fmla="*/ 485558 w 487477"/>
                  <a:gd name="connsiteY30" fmla="*/ 504493 h 522922"/>
                  <a:gd name="connsiteX31" fmla="*/ 485558 w 487477"/>
                  <a:gd name="connsiteY31" fmla="*/ 504493 h 522922"/>
                  <a:gd name="connsiteX32" fmla="*/ 484606 w 487477"/>
                  <a:gd name="connsiteY32" fmla="*/ 506399 h 522922"/>
                  <a:gd name="connsiteX33" fmla="*/ 459841 w 487477"/>
                  <a:gd name="connsiteY33" fmla="*/ 523543 h 522922"/>
                  <a:gd name="connsiteX34" fmla="*/ 457936 w 487477"/>
                  <a:gd name="connsiteY34" fmla="*/ 523543 h 522922"/>
                  <a:gd name="connsiteX35" fmla="*/ 32168 w 487477"/>
                  <a:gd name="connsiteY35" fmla="*/ 523543 h 522922"/>
                  <a:gd name="connsiteX36" fmla="*/ 30264 w 487477"/>
                  <a:gd name="connsiteY36" fmla="*/ 523543 h 522922"/>
                  <a:gd name="connsiteX37" fmla="*/ 27406 w 487477"/>
                  <a:gd name="connsiteY37" fmla="*/ 523543 h 522922"/>
                  <a:gd name="connsiteX38" fmla="*/ 23596 w 487477"/>
                  <a:gd name="connsiteY38" fmla="*/ 522591 h 522922"/>
                  <a:gd name="connsiteX39" fmla="*/ 23596 w 487477"/>
                  <a:gd name="connsiteY39" fmla="*/ 522591 h 522922"/>
                  <a:gd name="connsiteX40" fmla="*/ 17881 w 487477"/>
                  <a:gd name="connsiteY40" fmla="*/ 520686 h 522922"/>
                  <a:gd name="connsiteX41" fmla="*/ 15976 w 487477"/>
                  <a:gd name="connsiteY41" fmla="*/ 519734 h 522922"/>
                  <a:gd name="connsiteX42" fmla="*/ 15024 w 487477"/>
                  <a:gd name="connsiteY42" fmla="*/ 518781 h 522922"/>
                  <a:gd name="connsiteX43" fmla="*/ 10261 w 487477"/>
                  <a:gd name="connsiteY43" fmla="*/ 514971 h 522922"/>
                  <a:gd name="connsiteX44" fmla="*/ 8356 w 487477"/>
                  <a:gd name="connsiteY44" fmla="*/ 512114 h 522922"/>
                  <a:gd name="connsiteX45" fmla="*/ 8356 w 487477"/>
                  <a:gd name="connsiteY45" fmla="*/ 512114 h 522922"/>
                  <a:gd name="connsiteX46" fmla="*/ 255054 w 487477"/>
                  <a:gd name="connsiteY46" fmla="*/ 402576 h 522922"/>
                  <a:gd name="connsiteX47" fmla="*/ 252196 w 487477"/>
                  <a:gd name="connsiteY47" fmla="*/ 404481 h 522922"/>
                  <a:gd name="connsiteX48" fmla="*/ 246481 w 487477"/>
                  <a:gd name="connsiteY48" fmla="*/ 408291 h 522922"/>
                  <a:gd name="connsiteX49" fmla="*/ 55029 w 487477"/>
                  <a:gd name="connsiteY49" fmla="*/ 414959 h 522922"/>
                  <a:gd name="connsiteX50" fmla="*/ 51218 w 487477"/>
                  <a:gd name="connsiteY50" fmla="*/ 413053 h 522922"/>
                  <a:gd name="connsiteX51" fmla="*/ 22643 w 487477"/>
                  <a:gd name="connsiteY51" fmla="*/ 474014 h 522922"/>
                  <a:gd name="connsiteX52" fmla="*/ 21691 w 487477"/>
                  <a:gd name="connsiteY52" fmla="*/ 475918 h 522922"/>
                  <a:gd name="connsiteX53" fmla="*/ 21691 w 487477"/>
                  <a:gd name="connsiteY53" fmla="*/ 495921 h 522922"/>
                  <a:gd name="connsiteX54" fmla="*/ 29311 w 487477"/>
                  <a:gd name="connsiteY54" fmla="*/ 502589 h 522922"/>
                  <a:gd name="connsiteX55" fmla="*/ 30264 w 487477"/>
                  <a:gd name="connsiteY55" fmla="*/ 502589 h 522922"/>
                  <a:gd name="connsiteX56" fmla="*/ 31216 w 487477"/>
                  <a:gd name="connsiteY56" fmla="*/ 502589 h 522922"/>
                  <a:gd name="connsiteX57" fmla="*/ 456983 w 487477"/>
                  <a:gd name="connsiteY57" fmla="*/ 502589 h 522922"/>
                  <a:gd name="connsiteX58" fmla="*/ 457936 w 487477"/>
                  <a:gd name="connsiteY58" fmla="*/ 502589 h 522922"/>
                  <a:gd name="connsiteX59" fmla="*/ 466508 w 487477"/>
                  <a:gd name="connsiteY59" fmla="*/ 495921 h 522922"/>
                  <a:gd name="connsiteX60" fmla="*/ 467461 w 487477"/>
                  <a:gd name="connsiteY60" fmla="*/ 477824 h 522922"/>
                  <a:gd name="connsiteX61" fmla="*/ 466508 w 487477"/>
                  <a:gd name="connsiteY61" fmla="*/ 475918 h 522922"/>
                  <a:gd name="connsiteX62" fmla="*/ 465556 w 487477"/>
                  <a:gd name="connsiteY62" fmla="*/ 474014 h 522922"/>
                  <a:gd name="connsiteX63" fmla="*/ 423646 w 487477"/>
                  <a:gd name="connsiteY63" fmla="*/ 385431 h 522922"/>
                  <a:gd name="connsiteX64" fmla="*/ 255054 w 487477"/>
                  <a:gd name="connsiteY64" fmla="*/ 402576 h 522922"/>
                  <a:gd name="connsiteX65" fmla="*/ 305536 w 487477"/>
                  <a:gd name="connsiteY65" fmla="*/ 255891 h 522922"/>
                  <a:gd name="connsiteX66" fmla="*/ 272199 w 487477"/>
                  <a:gd name="connsiteY66" fmla="*/ 289228 h 522922"/>
                  <a:gd name="connsiteX67" fmla="*/ 305536 w 487477"/>
                  <a:gd name="connsiteY67" fmla="*/ 322566 h 522922"/>
                  <a:gd name="connsiteX68" fmla="*/ 338874 w 487477"/>
                  <a:gd name="connsiteY68" fmla="*/ 289228 h 522922"/>
                  <a:gd name="connsiteX69" fmla="*/ 305536 w 487477"/>
                  <a:gd name="connsiteY69" fmla="*/ 255891 h 52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87477" h="522922">
                    <a:moveTo>
                      <a:pt x="8356" y="512114"/>
                    </a:moveTo>
                    <a:lnTo>
                      <a:pt x="8356" y="512114"/>
                    </a:lnTo>
                    <a:lnTo>
                      <a:pt x="8356" y="512114"/>
                    </a:lnTo>
                    <a:lnTo>
                      <a:pt x="7404" y="511161"/>
                    </a:lnTo>
                    <a:cubicBezTo>
                      <a:pt x="6451" y="510209"/>
                      <a:pt x="6451" y="509256"/>
                      <a:pt x="5499" y="508303"/>
                    </a:cubicBezTo>
                    <a:lnTo>
                      <a:pt x="5499" y="508303"/>
                    </a:lnTo>
                    <a:lnTo>
                      <a:pt x="5499" y="507351"/>
                    </a:lnTo>
                    <a:lnTo>
                      <a:pt x="4546" y="505446"/>
                    </a:lnTo>
                    <a:lnTo>
                      <a:pt x="3593" y="503541"/>
                    </a:lnTo>
                    <a:lnTo>
                      <a:pt x="3593" y="503541"/>
                    </a:lnTo>
                    <a:lnTo>
                      <a:pt x="3593" y="503541"/>
                    </a:lnTo>
                    <a:lnTo>
                      <a:pt x="3593" y="503541"/>
                    </a:lnTo>
                    <a:lnTo>
                      <a:pt x="2641" y="501636"/>
                    </a:lnTo>
                    <a:cubicBezTo>
                      <a:pt x="2641" y="501636"/>
                      <a:pt x="2641" y="500684"/>
                      <a:pt x="2641" y="500684"/>
                    </a:cubicBezTo>
                    <a:cubicBezTo>
                      <a:pt x="2641" y="499731"/>
                      <a:pt x="2641" y="499731"/>
                      <a:pt x="1689" y="498778"/>
                    </a:cubicBezTo>
                    <a:cubicBezTo>
                      <a:pt x="1689" y="497826"/>
                      <a:pt x="736" y="495921"/>
                      <a:pt x="736" y="494968"/>
                    </a:cubicBezTo>
                    <a:lnTo>
                      <a:pt x="736" y="492111"/>
                    </a:lnTo>
                    <a:cubicBezTo>
                      <a:pt x="736" y="490206"/>
                      <a:pt x="736" y="487349"/>
                      <a:pt x="736" y="485443"/>
                    </a:cubicBezTo>
                    <a:cubicBezTo>
                      <a:pt x="736" y="478776"/>
                      <a:pt x="2641" y="473061"/>
                      <a:pt x="5499" y="467346"/>
                    </a:cubicBezTo>
                    <a:lnTo>
                      <a:pt x="155041" y="151116"/>
                    </a:lnTo>
                    <a:cubicBezTo>
                      <a:pt x="157899" y="146353"/>
                      <a:pt x="158851" y="140639"/>
                      <a:pt x="158851" y="134924"/>
                    </a:cubicBezTo>
                    <a:lnTo>
                      <a:pt x="158851" y="19671"/>
                    </a:lnTo>
                    <a:lnTo>
                      <a:pt x="120751" y="19671"/>
                    </a:lnTo>
                    <a:lnTo>
                      <a:pt x="120751" y="621"/>
                    </a:lnTo>
                    <a:lnTo>
                      <a:pt x="368401" y="621"/>
                    </a:lnTo>
                    <a:lnTo>
                      <a:pt x="368401" y="19671"/>
                    </a:lnTo>
                    <a:lnTo>
                      <a:pt x="330301" y="19671"/>
                    </a:lnTo>
                    <a:lnTo>
                      <a:pt x="330301" y="134924"/>
                    </a:lnTo>
                    <a:cubicBezTo>
                      <a:pt x="330301" y="140639"/>
                      <a:pt x="331254" y="146353"/>
                      <a:pt x="334111" y="151116"/>
                    </a:cubicBezTo>
                    <a:lnTo>
                      <a:pt x="483654" y="467346"/>
                    </a:lnTo>
                    <a:cubicBezTo>
                      <a:pt x="489368" y="478776"/>
                      <a:pt x="489368" y="492111"/>
                      <a:pt x="485558" y="504493"/>
                    </a:cubicBezTo>
                    <a:lnTo>
                      <a:pt x="485558" y="504493"/>
                    </a:lnTo>
                    <a:lnTo>
                      <a:pt x="484606" y="506399"/>
                    </a:lnTo>
                    <a:cubicBezTo>
                      <a:pt x="479843" y="515924"/>
                      <a:pt x="470318" y="522591"/>
                      <a:pt x="459841" y="523543"/>
                    </a:cubicBezTo>
                    <a:lnTo>
                      <a:pt x="457936" y="523543"/>
                    </a:lnTo>
                    <a:lnTo>
                      <a:pt x="32168" y="523543"/>
                    </a:lnTo>
                    <a:lnTo>
                      <a:pt x="30264" y="523543"/>
                    </a:lnTo>
                    <a:cubicBezTo>
                      <a:pt x="29311" y="523543"/>
                      <a:pt x="28358" y="523543"/>
                      <a:pt x="27406" y="523543"/>
                    </a:cubicBezTo>
                    <a:cubicBezTo>
                      <a:pt x="26454" y="523543"/>
                      <a:pt x="24549" y="523543"/>
                      <a:pt x="23596" y="522591"/>
                    </a:cubicBezTo>
                    <a:lnTo>
                      <a:pt x="23596" y="522591"/>
                    </a:lnTo>
                    <a:cubicBezTo>
                      <a:pt x="21691" y="521639"/>
                      <a:pt x="19786" y="521639"/>
                      <a:pt x="17881" y="520686"/>
                    </a:cubicBezTo>
                    <a:lnTo>
                      <a:pt x="15976" y="519734"/>
                    </a:lnTo>
                    <a:cubicBezTo>
                      <a:pt x="15976" y="519734"/>
                      <a:pt x="15024" y="519734"/>
                      <a:pt x="15024" y="518781"/>
                    </a:cubicBezTo>
                    <a:cubicBezTo>
                      <a:pt x="13118" y="517828"/>
                      <a:pt x="11214" y="515924"/>
                      <a:pt x="10261" y="514971"/>
                    </a:cubicBezTo>
                    <a:lnTo>
                      <a:pt x="8356" y="512114"/>
                    </a:lnTo>
                    <a:lnTo>
                      <a:pt x="8356" y="512114"/>
                    </a:lnTo>
                    <a:close/>
                    <a:moveTo>
                      <a:pt x="255054" y="402576"/>
                    </a:moveTo>
                    <a:lnTo>
                      <a:pt x="252196" y="404481"/>
                    </a:lnTo>
                    <a:lnTo>
                      <a:pt x="246481" y="408291"/>
                    </a:lnTo>
                    <a:cubicBezTo>
                      <a:pt x="198856" y="439724"/>
                      <a:pt x="119799" y="440676"/>
                      <a:pt x="55029" y="414959"/>
                    </a:cubicBezTo>
                    <a:lnTo>
                      <a:pt x="51218" y="413053"/>
                    </a:lnTo>
                    <a:lnTo>
                      <a:pt x="22643" y="474014"/>
                    </a:lnTo>
                    <a:lnTo>
                      <a:pt x="21691" y="475918"/>
                    </a:lnTo>
                    <a:cubicBezTo>
                      <a:pt x="18833" y="482586"/>
                      <a:pt x="18833" y="490206"/>
                      <a:pt x="21691" y="495921"/>
                    </a:cubicBezTo>
                    <a:cubicBezTo>
                      <a:pt x="22643" y="498778"/>
                      <a:pt x="25501" y="501636"/>
                      <a:pt x="29311" y="502589"/>
                    </a:cubicBezTo>
                    <a:lnTo>
                      <a:pt x="30264" y="502589"/>
                    </a:lnTo>
                    <a:lnTo>
                      <a:pt x="31216" y="502589"/>
                    </a:lnTo>
                    <a:lnTo>
                      <a:pt x="456983" y="502589"/>
                    </a:lnTo>
                    <a:lnTo>
                      <a:pt x="457936" y="502589"/>
                    </a:lnTo>
                    <a:cubicBezTo>
                      <a:pt x="461746" y="502589"/>
                      <a:pt x="464604" y="499731"/>
                      <a:pt x="466508" y="495921"/>
                    </a:cubicBezTo>
                    <a:cubicBezTo>
                      <a:pt x="468414" y="490206"/>
                      <a:pt x="469366" y="483539"/>
                      <a:pt x="467461" y="477824"/>
                    </a:cubicBezTo>
                    <a:lnTo>
                      <a:pt x="466508" y="475918"/>
                    </a:lnTo>
                    <a:lnTo>
                      <a:pt x="465556" y="474014"/>
                    </a:lnTo>
                    <a:lnTo>
                      <a:pt x="423646" y="385431"/>
                    </a:lnTo>
                    <a:cubicBezTo>
                      <a:pt x="365543" y="372096"/>
                      <a:pt x="296011" y="376859"/>
                      <a:pt x="255054" y="402576"/>
                    </a:cubicBezTo>
                    <a:close/>
                    <a:moveTo>
                      <a:pt x="305536" y="255891"/>
                    </a:moveTo>
                    <a:cubicBezTo>
                      <a:pt x="287439" y="255891"/>
                      <a:pt x="272199" y="271131"/>
                      <a:pt x="272199" y="289228"/>
                    </a:cubicBezTo>
                    <a:cubicBezTo>
                      <a:pt x="272199" y="307326"/>
                      <a:pt x="287439" y="322566"/>
                      <a:pt x="305536" y="322566"/>
                    </a:cubicBezTo>
                    <a:cubicBezTo>
                      <a:pt x="323633" y="322566"/>
                      <a:pt x="338874" y="307326"/>
                      <a:pt x="338874" y="289228"/>
                    </a:cubicBezTo>
                    <a:cubicBezTo>
                      <a:pt x="338874" y="270178"/>
                      <a:pt x="323633" y="255891"/>
                      <a:pt x="305536" y="255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40" name="标题 1">
            <a:extLst>
              <a:ext uri="{FF2B5EF4-FFF2-40B4-BE49-F238E27FC236}">
                <a16:creationId xmlns:a16="http://schemas.microsoft.com/office/drawing/2014/main" id="{56376DE1-71D4-71F9-FBF4-1514D212F70F}"/>
              </a:ext>
            </a:extLst>
          </p:cNvPr>
          <p:cNvSpPr txBox="1">
            <a:spLocks/>
          </p:cNvSpPr>
          <p:nvPr/>
        </p:nvSpPr>
        <p:spPr>
          <a:xfrm>
            <a:off x="159856" y="170581"/>
            <a:ext cx="8618384" cy="538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chemeClr val="tx1"/>
                </a:solidFill>
                <a:latin typeface="Segoe UI" panose="020B0502040204020203" pitchFamily="34" charset="0"/>
                <a:ea typeface="等线" panose="02010600030101010101" pitchFamily="2" charset="-122"/>
              </a:rPr>
              <a:t>Modern Evolution of Guangdong Breakfast</a:t>
            </a:r>
            <a:endParaRPr lang="zh-CN" altLang="en-US" sz="3200" dirty="0">
              <a:latin typeface="Segoe UI" panose="020B0502040204020203" pitchFamily="34" charset="0"/>
              <a:ea typeface="等线" panose="02010600030101010101" pitchFamily="2" charset="-122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623E10CD-522C-E0A6-1ABF-3121439EC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826" y="908982"/>
            <a:ext cx="4389942" cy="585325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73652346-FCCE-D007-3A16-2FF99E92F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788" y="908982"/>
            <a:ext cx="4389942" cy="5853256"/>
          </a:xfrm>
          <a:prstGeom prst="rect">
            <a:avLst/>
          </a:prstGeom>
        </p:spPr>
      </p:pic>
      <p:sp>
        <p:nvSpPr>
          <p:cNvPr id="51" name="AutoShape 2">
            <a:extLst>
              <a:ext uri="{FF2B5EF4-FFF2-40B4-BE49-F238E27FC236}">
                <a16:creationId xmlns:a16="http://schemas.microsoft.com/office/drawing/2014/main" id="{C48E2594-1F77-5185-189D-4C577E0F3E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93DD5A4A-12D4-6399-E53F-419E193A2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" y="3477892"/>
            <a:ext cx="2998443" cy="1998961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E93A04F3-E4D6-32DF-2992-4A71A75FE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" y="1487381"/>
            <a:ext cx="2998442" cy="1998961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519D5F4F-81B4-D021-A3B6-373C41E46A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09"/>
          <a:stretch/>
        </p:blipFill>
        <p:spPr>
          <a:xfrm>
            <a:off x="3040335" y="1476313"/>
            <a:ext cx="2998442" cy="2022982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7D934FA0-32EE-3F52-2ADD-20B76222492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4505" b="3595"/>
          <a:stretch/>
        </p:blipFill>
        <p:spPr>
          <a:xfrm>
            <a:off x="3032273" y="3499295"/>
            <a:ext cx="2998442" cy="1999035"/>
          </a:xfrm>
          <a:prstGeom prst="rect">
            <a:avLst/>
          </a:prstGeom>
        </p:spPr>
      </p:pic>
      <p:pic>
        <p:nvPicPr>
          <p:cNvPr id="1032" name="图片 1031">
            <a:extLst>
              <a:ext uri="{FF2B5EF4-FFF2-40B4-BE49-F238E27FC236}">
                <a16:creationId xmlns:a16="http://schemas.microsoft.com/office/drawing/2014/main" id="{04CBA12B-AE55-EF6A-39C9-9CF7D0E0C6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55" b="32121"/>
          <a:stretch/>
        </p:blipFill>
        <p:spPr>
          <a:xfrm>
            <a:off x="1354652" y="1220585"/>
            <a:ext cx="3163373" cy="2360815"/>
          </a:xfrm>
          <a:prstGeom prst="rect">
            <a:avLst/>
          </a:prstGeom>
        </p:spPr>
      </p:pic>
      <p:pic>
        <p:nvPicPr>
          <p:cNvPr id="1033" name="图片 1032">
            <a:extLst>
              <a:ext uri="{FF2B5EF4-FFF2-40B4-BE49-F238E27FC236}">
                <a16:creationId xmlns:a16="http://schemas.microsoft.com/office/drawing/2014/main" id="{4B9130C2-93A2-865C-89C3-DC9EDB38D6E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3455" b="32546"/>
          <a:stretch/>
        </p:blipFill>
        <p:spPr>
          <a:xfrm>
            <a:off x="1347205" y="3569352"/>
            <a:ext cx="3163373" cy="233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7520327" y="3898239"/>
            <a:ext cx="4591627" cy="8309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800" b="1" dirty="0">
                <a:solidFill>
                  <a:schemeClr val="tx1"/>
                </a:solidFill>
                <a:latin typeface="Segoe UI" panose="020B0502040204020203" pitchFamily="34" charset="0"/>
                <a:ea typeface="等线" panose="02010600030101010101" pitchFamily="2" charset="-122"/>
              </a:rPr>
              <a:t>Questions and Bonuses</a:t>
            </a:r>
            <a:endParaRPr lang="zh-CN" altLang="en-US" sz="4800" b="1" dirty="0">
              <a:solidFill>
                <a:schemeClr val="tx1"/>
              </a:solidFill>
              <a:latin typeface="Segoe UI" panose="020B0502040204020203" pitchFamily="34" charset="0"/>
              <a:ea typeface="等线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4F34641-AFA9-6E40-B0B5-9E867EB61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5"/>
          <a:stretch/>
        </p:blipFill>
        <p:spPr>
          <a:xfrm>
            <a:off x="80046" y="166488"/>
            <a:ext cx="6179187" cy="6078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BCAC020-1FBE-7560-D081-1A453727897E}"/>
              </a:ext>
            </a:extLst>
          </p:cNvPr>
          <p:cNvGrpSpPr/>
          <p:nvPr/>
        </p:nvGrpSpPr>
        <p:grpSpPr>
          <a:xfrm>
            <a:off x="528712" y="1225232"/>
            <a:ext cx="9907494" cy="3943135"/>
            <a:chOff x="1297469" y="1457433"/>
            <a:chExt cx="9907494" cy="394313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B8F4751B-E8E0-5C32-9FBB-D4D57107F6D9}"/>
                </a:ext>
              </a:extLst>
            </p:cNvPr>
            <p:cNvGrpSpPr/>
            <p:nvPr/>
          </p:nvGrpSpPr>
          <p:grpSpPr>
            <a:xfrm>
              <a:off x="1297469" y="1457433"/>
              <a:ext cx="9907494" cy="734605"/>
              <a:chOff x="2415069" y="1457433"/>
              <a:chExt cx="9907494" cy="734605"/>
            </a:xfrm>
          </p:grpSpPr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6F4BA376-05CA-B596-36D9-6F248F219181}"/>
                  </a:ext>
                </a:extLst>
              </p:cNvPr>
              <p:cNvSpPr/>
              <p:nvPr/>
            </p:nvSpPr>
            <p:spPr>
              <a:xfrm>
                <a:off x="2558585" y="1692973"/>
                <a:ext cx="9763978" cy="499065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15000"/>
                </a:schemeClr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92500" lnSpcReduction="10000"/>
              </a:bodyPr>
              <a:lstStyle/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359DBB3E-348B-6F0B-8CEF-D3DEC6992121}"/>
                  </a:ext>
                </a:extLst>
              </p:cNvPr>
              <p:cNvSpPr/>
              <p:nvPr/>
            </p:nvSpPr>
            <p:spPr>
              <a:xfrm>
                <a:off x="2415069" y="1457433"/>
                <a:ext cx="499068" cy="499065"/>
              </a:xfrm>
              <a:prstGeom prst="ellipse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r>
                  <a:rPr lang="en-US" altLang="zh-CN" sz="1400" b="1" dirty="0">
                    <a:solidFill>
                      <a:srgbClr val="FFFFFF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01</a:t>
                </a:r>
                <a:endParaRPr lang="zh-CN" altLang="en-US" sz="1400" b="1" dirty="0">
                  <a:solidFill>
                    <a:srgbClr val="FFFFFF"/>
                  </a:solidFill>
                  <a:latin typeface="Segoe UI" panose="020B0502040204020203" pitchFamily="34" charset="0"/>
                  <a:ea typeface="等线" panose="02010600030101010101" pitchFamily="2" charset="-122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735A827-52D9-BC01-3CED-AABD6D6837C9}"/>
                  </a:ext>
                </a:extLst>
              </p:cNvPr>
              <p:cNvSpPr txBox="1"/>
              <p:nvPr/>
            </p:nvSpPr>
            <p:spPr>
              <a:xfrm>
                <a:off x="2914137" y="1734695"/>
                <a:ext cx="9112752" cy="40971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 fontScale="92500"/>
              </a:bodyPr>
              <a:lstStyle/>
              <a:p>
                <a:r>
                  <a:rPr lang="en-US" altLang="zh-CN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What</a:t>
                </a:r>
                <a:r>
                  <a:rPr lang="zh-CN" altLang="en-US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 </a:t>
                </a:r>
                <a:r>
                  <a:rPr lang="en-US" altLang="zh-CN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are</a:t>
                </a:r>
                <a:r>
                  <a:rPr lang="zh-CN" altLang="en-US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 </a:t>
                </a:r>
                <a:r>
                  <a:rPr lang="en-US" altLang="zh-CN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the</a:t>
                </a:r>
                <a:r>
                  <a:rPr lang="zh-CN" altLang="en-US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 </a:t>
                </a:r>
                <a:r>
                  <a:rPr lang="en-US" altLang="zh-CN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common types of tea in Guangdong teahouses? Name 2 or 3 in Cantonese.</a:t>
                </a:r>
                <a:endParaRPr kumimoji="0" lang="en-US" altLang="zh-CN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352E2AE7-69A5-6807-CE1F-57FAF96AAA7F}"/>
                </a:ext>
              </a:extLst>
            </p:cNvPr>
            <p:cNvGrpSpPr/>
            <p:nvPr/>
          </p:nvGrpSpPr>
          <p:grpSpPr>
            <a:xfrm>
              <a:off x="1297469" y="2518056"/>
              <a:ext cx="9907494" cy="741129"/>
              <a:chOff x="2415069" y="2518056"/>
              <a:chExt cx="9907494" cy="741129"/>
            </a:xfrm>
          </p:grpSpPr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E1E72670-6A7C-FE1C-8907-6E5A3952AB86}"/>
                  </a:ext>
                </a:extLst>
              </p:cNvPr>
              <p:cNvSpPr/>
              <p:nvPr/>
            </p:nvSpPr>
            <p:spPr>
              <a:xfrm>
                <a:off x="2558585" y="2760120"/>
                <a:ext cx="9763978" cy="499065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15000"/>
                </a:schemeClr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92500" lnSpcReduction="10000"/>
              </a:bodyPr>
              <a:lstStyle/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55023F7B-9F7A-9ED7-AA27-21C0EB6B429C}"/>
                  </a:ext>
                </a:extLst>
              </p:cNvPr>
              <p:cNvSpPr/>
              <p:nvPr/>
            </p:nvSpPr>
            <p:spPr>
              <a:xfrm>
                <a:off x="2415069" y="2518056"/>
                <a:ext cx="499068" cy="499065"/>
              </a:xfrm>
              <a:prstGeom prst="ellipse">
                <a:avLst/>
              </a:prstGeom>
              <a:solidFill>
                <a:schemeClr val="accent2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r>
                  <a:rPr lang="en-US" altLang="zh-CN" sz="1400" b="1" dirty="0">
                    <a:solidFill>
                      <a:srgbClr val="FFFFFF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02</a:t>
                </a:r>
                <a:endParaRPr lang="zh-CN" altLang="en-US" sz="1400" b="1" dirty="0">
                  <a:solidFill>
                    <a:srgbClr val="FFFFFF"/>
                  </a:solidFill>
                  <a:latin typeface="Segoe UI" panose="020B0502040204020203" pitchFamily="34" charset="0"/>
                  <a:ea typeface="等线" panose="02010600030101010101" pitchFamily="2" charset="-122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A7D8982-797B-A47B-E4C2-FCF81995BC57}"/>
                  </a:ext>
                </a:extLst>
              </p:cNvPr>
              <p:cNvSpPr txBox="1"/>
              <p:nvPr/>
            </p:nvSpPr>
            <p:spPr>
              <a:xfrm>
                <a:off x="2914137" y="2801842"/>
                <a:ext cx="9277015" cy="40971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r>
                  <a:rPr lang="en-US" altLang="zh-CN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What</a:t>
                </a:r>
                <a:r>
                  <a:rPr lang="zh-CN" altLang="en-US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 </a:t>
                </a:r>
                <a:r>
                  <a:rPr lang="en-US" altLang="zh-CN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is</a:t>
                </a:r>
                <a:r>
                  <a:rPr lang="zh-CN" altLang="en-US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 </a:t>
                </a:r>
                <a:r>
                  <a:rPr lang="en-US" altLang="zh-CN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the</a:t>
                </a:r>
                <a:r>
                  <a:rPr lang="zh-CN" altLang="en-US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 </a:t>
                </a:r>
                <a:r>
                  <a:rPr lang="en-US" altLang="zh-CN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King</a:t>
                </a:r>
                <a:r>
                  <a:rPr lang="zh-CN" altLang="en-US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 </a:t>
                </a:r>
                <a:r>
                  <a:rPr lang="en-US" altLang="zh-CN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of</a:t>
                </a:r>
                <a:r>
                  <a:rPr lang="zh-CN" altLang="en-US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 </a:t>
                </a:r>
                <a:r>
                  <a:rPr lang="en-US" altLang="zh-CN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daily</a:t>
                </a:r>
                <a:r>
                  <a:rPr lang="zh-CN" altLang="en-US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 </a:t>
                </a:r>
                <a:r>
                  <a:rPr lang="en-US" altLang="zh-CN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Guangdong</a:t>
                </a:r>
                <a:r>
                  <a:rPr lang="zh-CN" altLang="en-US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 </a:t>
                </a:r>
                <a:r>
                  <a:rPr lang="en-US" altLang="zh-CN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breakfast? In Cantonese.</a:t>
                </a:r>
                <a:endParaRPr kumimoji="0" lang="en-US" altLang="zh-CN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C1BCB2B-9860-CBE0-73DC-09B40E2C03FD}"/>
                </a:ext>
              </a:extLst>
            </p:cNvPr>
            <p:cNvGrpSpPr/>
            <p:nvPr/>
          </p:nvGrpSpPr>
          <p:grpSpPr>
            <a:xfrm>
              <a:off x="1297469" y="3611410"/>
              <a:ext cx="9907492" cy="722011"/>
              <a:chOff x="2415069" y="3611410"/>
              <a:chExt cx="9907492" cy="722011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2F46D1EE-A969-FA23-7F8F-374722DF5D65}"/>
                  </a:ext>
                </a:extLst>
              </p:cNvPr>
              <p:cNvSpPr/>
              <p:nvPr/>
            </p:nvSpPr>
            <p:spPr>
              <a:xfrm>
                <a:off x="2558584" y="3834356"/>
                <a:ext cx="9763977" cy="499065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15000"/>
                </a:schemeClr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92500" lnSpcReduction="10000"/>
              </a:bodyPr>
              <a:lstStyle/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18F4D5BE-94A9-14D2-A12B-2D4A998E2F4B}"/>
                  </a:ext>
                </a:extLst>
              </p:cNvPr>
              <p:cNvSpPr/>
              <p:nvPr/>
            </p:nvSpPr>
            <p:spPr>
              <a:xfrm>
                <a:off x="2415069" y="3611410"/>
                <a:ext cx="499068" cy="499065"/>
              </a:xfrm>
              <a:prstGeom prst="ellipse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r>
                  <a:rPr lang="en-US" altLang="zh-CN" sz="1400" b="1" dirty="0">
                    <a:solidFill>
                      <a:srgbClr val="FFFFFF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03</a:t>
                </a:r>
                <a:endParaRPr lang="zh-CN" altLang="en-US" sz="1400" b="1" dirty="0">
                  <a:solidFill>
                    <a:srgbClr val="FFFFFF"/>
                  </a:solidFill>
                  <a:latin typeface="Segoe UI" panose="020B0502040204020203" pitchFamily="34" charset="0"/>
                  <a:ea typeface="等线" panose="02010600030101010101" pitchFamily="2" charset="-122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D23D37F-A170-EF81-D2F3-490619B05DD4}"/>
                  </a:ext>
                </a:extLst>
              </p:cNvPr>
              <p:cNvSpPr txBox="1"/>
              <p:nvPr/>
            </p:nvSpPr>
            <p:spPr>
              <a:xfrm>
                <a:off x="2914137" y="3876078"/>
                <a:ext cx="9112752" cy="40971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r>
                  <a:rPr lang="en-US" altLang="zh-CN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What</a:t>
                </a:r>
                <a:r>
                  <a:rPr lang="zh-CN" altLang="en-US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 </a:t>
                </a:r>
                <a:r>
                  <a:rPr lang="en-US" altLang="zh-CN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do the Cantonese usually do when they are in breakfast stores or teahouses?</a:t>
                </a:r>
                <a:endParaRPr kumimoji="0" lang="en-US" altLang="zh-CN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CCD0B3F-6476-8406-BE6A-AC0D08A86DE8}"/>
                </a:ext>
              </a:extLst>
            </p:cNvPr>
            <p:cNvGrpSpPr/>
            <p:nvPr/>
          </p:nvGrpSpPr>
          <p:grpSpPr>
            <a:xfrm>
              <a:off x="1297469" y="4651970"/>
              <a:ext cx="9907492" cy="748598"/>
              <a:chOff x="2415069" y="4651970"/>
              <a:chExt cx="9907492" cy="748598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71E8C248-F166-AB48-9544-DF110DE65C2D}"/>
                  </a:ext>
                </a:extLst>
              </p:cNvPr>
              <p:cNvSpPr/>
              <p:nvPr/>
            </p:nvSpPr>
            <p:spPr>
              <a:xfrm>
                <a:off x="2558585" y="4901503"/>
                <a:ext cx="9763976" cy="499065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15000"/>
                </a:schemeClr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92500" lnSpcReduction="10000"/>
              </a:bodyPr>
              <a:lstStyle/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837A9A42-52C1-FCAF-932B-DB17A2948ACE}"/>
                  </a:ext>
                </a:extLst>
              </p:cNvPr>
              <p:cNvSpPr/>
              <p:nvPr/>
            </p:nvSpPr>
            <p:spPr>
              <a:xfrm>
                <a:off x="2415069" y="4651970"/>
                <a:ext cx="499068" cy="499065"/>
              </a:xfrm>
              <a:prstGeom prst="ellipse">
                <a:avLst/>
              </a:prstGeom>
              <a:solidFill>
                <a:schemeClr val="accent2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r>
                  <a:rPr lang="en-US" altLang="zh-CN" sz="1400" b="1" dirty="0">
                    <a:solidFill>
                      <a:srgbClr val="FFFFFF"/>
                    </a:solidFill>
                    <a:latin typeface="Segoe UI" panose="020B0502040204020203" pitchFamily="34" charset="0"/>
                    <a:ea typeface="等线" panose="02010600030101010101" pitchFamily="2" charset="-122"/>
                  </a:rPr>
                  <a:t>04</a:t>
                </a:r>
                <a:endParaRPr lang="zh-CN" altLang="en-US" sz="1400" b="1" dirty="0">
                  <a:solidFill>
                    <a:srgbClr val="FFFFFF"/>
                  </a:solidFill>
                  <a:latin typeface="Segoe UI" panose="020B0502040204020203" pitchFamily="34" charset="0"/>
                  <a:ea typeface="等线" panose="02010600030101010101" pitchFamily="2" charset="-122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C4D5259-06E6-20BD-E8EE-22D2D0DD99D8}"/>
                  </a:ext>
                </a:extLst>
              </p:cNvPr>
              <p:cNvSpPr txBox="1"/>
              <p:nvPr/>
            </p:nvSpPr>
            <p:spPr>
              <a:xfrm>
                <a:off x="2914137" y="4943225"/>
                <a:ext cx="9112752" cy="40971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r>
                  <a:rPr lang="en-US" altLang="zh-CN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Where</a:t>
                </a:r>
                <a:r>
                  <a:rPr lang="zh-CN" altLang="en-US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 </a:t>
                </a:r>
                <a:r>
                  <a:rPr lang="en-US" altLang="zh-CN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you</a:t>
                </a:r>
                <a:r>
                  <a:rPr lang="zh-CN" altLang="en-US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 </a:t>
                </a:r>
                <a:r>
                  <a:rPr lang="en-US" altLang="zh-CN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can</a:t>
                </a:r>
                <a:r>
                  <a:rPr lang="zh-CN" altLang="en-US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 </a:t>
                </a:r>
                <a:r>
                  <a:rPr lang="en-US" altLang="zh-CN" b="1" dirty="0">
                    <a:latin typeface="Segoe UI" panose="020B0502040204020203" pitchFamily="34" charset="0"/>
                    <a:ea typeface="等线" panose="02010600030101010101" pitchFamily="2" charset="-122"/>
                  </a:rPr>
                  <a:t>have Guangdong dim sums besides teahouses on land?</a:t>
                </a:r>
                <a:endParaRPr kumimoji="0" lang="en-US" altLang="zh-CN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等线" panose="02010600030101010101" pitchFamily="2" charset="-122"/>
                </a:endParaRPr>
              </a:p>
            </p:txBody>
          </p: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250DAF45-25EE-E93C-94C5-5E1F13BF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8" y="67773"/>
            <a:ext cx="4536603" cy="661844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Segoe UI" panose="020B0502040204020203" pitchFamily="34" charset="0"/>
                <a:ea typeface="等线" panose="02010600030101010101" pitchFamily="2" charset="-122"/>
              </a:rPr>
              <a:t>Questions</a:t>
            </a:r>
            <a:r>
              <a:rPr lang="zh-CN" altLang="en-US" dirty="0">
                <a:latin typeface="Segoe UI" panose="020B0502040204020203" pitchFamily="34" charset="0"/>
                <a:ea typeface="等线" panose="02010600030101010101" pitchFamily="2" charset="-122"/>
              </a:rPr>
              <a:t> </a:t>
            </a:r>
            <a:r>
              <a:rPr lang="en-US" altLang="zh-CN" dirty="0">
                <a:latin typeface="Segoe UI" panose="020B0502040204020203" pitchFamily="34" charset="0"/>
                <a:ea typeface="等线" panose="02010600030101010101" pitchFamily="2" charset="-122"/>
              </a:rPr>
              <a:t>and</a:t>
            </a:r>
            <a:r>
              <a:rPr lang="zh-CN" altLang="en-US" dirty="0">
                <a:latin typeface="Segoe UI" panose="020B0502040204020203" pitchFamily="34" charset="0"/>
                <a:ea typeface="等线" panose="02010600030101010101" pitchFamily="2" charset="-122"/>
              </a:rPr>
              <a:t> </a:t>
            </a:r>
            <a:r>
              <a:rPr lang="en-US" altLang="zh-CN" dirty="0">
                <a:latin typeface="Segoe UI" panose="020B0502040204020203" pitchFamily="34" charset="0"/>
                <a:ea typeface="等线" panose="02010600030101010101" pitchFamily="2" charset="-122"/>
              </a:rPr>
              <a:t>Bonuses</a:t>
            </a:r>
            <a:endParaRPr lang="zh-CN" altLang="en-US" dirty="0">
              <a:latin typeface="Segoe UI" panose="020B0502040204020203" pitchFamily="34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976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7320676" y="1598830"/>
            <a:ext cx="4029930" cy="2830807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Segoe UI" panose="020B0502040204020203" pitchFamily="34" charset="0"/>
                <a:ea typeface="等线" panose="02010600030101010101" pitchFamily="2" charset="-122"/>
              </a:rPr>
              <a:t>Thanks for watching!</a:t>
            </a:r>
            <a:br>
              <a:rPr lang="en-US" altLang="zh-CN" dirty="0">
                <a:latin typeface="Segoe UI" panose="020B0502040204020203" pitchFamily="34" charset="0"/>
                <a:ea typeface="等线" panose="02010600030101010101" pitchFamily="2" charset="-122"/>
              </a:rPr>
            </a:br>
            <a:r>
              <a:rPr lang="zh-CN" altLang="en-US" dirty="0">
                <a:latin typeface="Segoe UI" panose="020B0502040204020203" pitchFamily="34" charset="0"/>
                <a:ea typeface="等线" panose="02010600030101010101" pitchFamily="2" charset="-122"/>
              </a:rPr>
              <a:t>得闲饮茶</a:t>
            </a:r>
            <a:r>
              <a:rPr lang="en-US" altLang="zh-CN" dirty="0">
                <a:latin typeface="Segoe UI" panose="020B0502040204020203" pitchFamily="34" charset="0"/>
                <a:ea typeface="等线" panose="02010600030101010101" pitchFamily="2" charset="-122"/>
              </a:rPr>
              <a:t>!</a:t>
            </a:r>
            <a:endParaRPr lang="en-US" dirty="0">
              <a:latin typeface="Segoe UI" panose="020B0502040204020203" pitchFamily="34" charset="0"/>
              <a:ea typeface="等线" panose="02010600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FB23B54-2322-870E-F4DE-A19B0083BC1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1"/>
          <a:stretch/>
        </p:blipFill>
        <p:spPr>
          <a:xfrm>
            <a:off x="458196" y="379516"/>
            <a:ext cx="6199949" cy="6098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Designed by OfficePLUS">
  <a:themeElements>
    <a:clrScheme name="iSlide">
      <a:dk1>
        <a:srgbClr val="000000"/>
      </a:dk1>
      <a:lt1>
        <a:srgbClr val="FFFFFF"/>
      </a:lt1>
      <a:dk2>
        <a:srgbClr val="503000"/>
      </a:dk2>
      <a:lt2>
        <a:srgbClr val="FFFFFF"/>
      </a:lt2>
      <a:accent1>
        <a:srgbClr val="FEC930"/>
      </a:accent1>
      <a:accent2>
        <a:srgbClr val="F69231"/>
      </a:accent2>
      <a:accent3>
        <a:srgbClr val="CD8C46"/>
      </a:accent3>
      <a:accent4>
        <a:srgbClr val="EA7029"/>
      </a:accent4>
      <a:accent5>
        <a:srgbClr val="E4492E"/>
      </a:accent5>
      <a:accent6>
        <a:srgbClr val="9B6A6B"/>
      </a:accent6>
      <a:hlink>
        <a:srgbClr val="F84D4D"/>
      </a:hlink>
      <a:folHlink>
        <a:srgbClr val="979797"/>
      </a:folHlink>
    </a:clrScheme>
    <a:fontScheme name="font">
      <a:majorFont>
        <a:latin typeface="Segoe UI"/>
        <a:ea typeface="等线"/>
        <a:cs typeface=""/>
      </a:majorFont>
      <a:minorFont>
        <a:latin typeface="Segoe UI"/>
        <a:ea typeface="等线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lid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130</Words>
  <Application>Microsoft Office PowerPoint</Application>
  <PresentationFormat>宽屏</PresentationFormat>
  <Paragraphs>21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8" baseType="lpstr">
      <vt:lpstr>Arial</vt:lpstr>
      <vt:lpstr>Segoe UI</vt:lpstr>
      <vt:lpstr>Designed by OfficePLUS</vt:lpstr>
      <vt:lpstr>Modern Evolution of Guangdong Breakfast</vt:lpstr>
      <vt:lpstr>PowerPoint 演示文稿</vt:lpstr>
      <vt:lpstr>Questions and Bonuses</vt:lpstr>
      <vt:lpstr>Questions and Bonuses</vt:lpstr>
      <vt:lpstr>Thanks for watching! 得闲饮茶!</vt:lpstr>
    </vt:vector>
  </TitlesOfParts>
  <Company>OfficePLUS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子毅 吴</cp:lastModifiedBy>
  <cp:revision>39</cp:revision>
  <cp:lastPrinted>2024-02-04T16:00:00Z</cp:lastPrinted>
  <dcterms:created xsi:type="dcterms:W3CDTF">2024-02-04T16:00:00Z</dcterms:created>
  <dcterms:modified xsi:type="dcterms:W3CDTF">2024-11-14T02:35:24Z</dcterms:modified>
</cp:coreProperties>
</file>