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  <p:sldId id="285" r:id="rId5"/>
    <p:sldId id="257" r:id="rId6"/>
    <p:sldId id="271" r:id="rId7"/>
    <p:sldId id="258" r:id="rId8"/>
    <p:sldId id="272" r:id="rId9"/>
    <p:sldId id="259" r:id="rId10"/>
    <p:sldId id="273" r:id="rId11"/>
    <p:sldId id="274" r:id="rId12"/>
    <p:sldId id="275" r:id="rId13"/>
    <p:sldId id="276" r:id="rId14"/>
    <p:sldId id="260" r:id="rId15"/>
    <p:sldId id="265" r:id="rId16"/>
    <p:sldId id="277" r:id="rId17"/>
    <p:sldId id="278" r:id="rId18"/>
    <p:sldId id="268" r:id="rId19"/>
    <p:sldId id="270" r:id="rId20"/>
  </p:sldIdLst>
  <p:sldSz cx="12192000" cy="6858000" type="screen4x3"/>
  <p:notesSz cx="10234295" cy="710374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244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33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3" Type="http://schemas.openxmlformats.org/officeDocument/2006/relationships/tableStyles" Target="tableStyles.xml"/><Relationship Id="rId22" Type="http://schemas.openxmlformats.org/officeDocument/2006/relationships/viewProps" Target="viewProps.xml"/><Relationship Id="rId21" Type="http://schemas.openxmlformats.org/officeDocument/2006/relationships/presProps" Target="presProps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/>
          <p:nvPr>
            <p:ph type="hdr" sz="quarter"/>
          </p:nvPr>
        </p:nvSpPr>
        <p:spPr>
          <a:xfrm>
            <a:off x="0" y="0"/>
            <a:ext cx="4434861" cy="35642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/>
          <p:nvPr>
            <p:ph type="dt" idx="1"/>
          </p:nvPr>
        </p:nvSpPr>
        <p:spPr>
          <a:xfrm>
            <a:off x="5797066" y="0"/>
            <a:ext cx="4434861" cy="35642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/>
          <p:nvPr>
            <p:ph type="sldImg" idx="2"/>
          </p:nvPr>
        </p:nvSpPr>
        <p:spPr>
          <a:xfrm>
            <a:off x="2986024" y="887968"/>
            <a:ext cx="4262247" cy="2397514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/>
          <p:nvPr>
            <p:ph type="body" sz="quarter" idx="3"/>
          </p:nvPr>
        </p:nvSpPr>
        <p:spPr>
          <a:xfrm>
            <a:off x="1023430" y="3418677"/>
            <a:ext cx="8187436" cy="2797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/>
          <p:nvPr>
            <p:ph type="ftr" sz="quarter" idx="4"/>
          </p:nvPr>
        </p:nvSpPr>
        <p:spPr>
          <a:xfrm>
            <a:off x="0" y="6747325"/>
            <a:ext cx="4434861" cy="3564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/>
          <p:nvPr>
            <p:ph type="sldNum" sz="quarter" idx="5"/>
          </p:nvPr>
        </p:nvSpPr>
        <p:spPr>
          <a:xfrm>
            <a:off x="5797066" y="6747325"/>
            <a:ext cx="4434861" cy="3564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39AD698A-D66C-4FA1-BBD8-F72AE9E6E751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charset="0"/>
                <a:ea typeface="微软雅黑" charset="-122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charset="0"/>
              <a:ea typeface="微软雅黑" charset="-122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39AD698A-D66C-4FA1-BBD8-F72AE9E6E751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charset="0"/>
                <a:ea typeface="微软雅黑" charset="-122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charset="0"/>
              <a:ea typeface="微软雅黑" charset="-122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37B639-3618-4250-B905-4733876E039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37B639-3618-4250-B905-4733876E039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39AD698A-D66C-4FA1-BBD8-F72AE9E6E751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charset="0"/>
                <a:ea typeface="微软雅黑" charset="-122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charset="0"/>
              <a:ea typeface="微软雅黑" charset="-122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37B639-3618-4250-B905-4733876E039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/>
          <p:nvPr>
            <p:ph type="sldImg"/>
          </p:nvPr>
        </p:nvSpPr>
        <p:spPr/>
      </p:sp>
      <p:sp>
        <p:nvSpPr>
          <p:cNvPr id="3" name="备注占位符 2"/>
          <p:cNvSpPr/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/>
          <p:nvPr>
            <p:ph type="sldNum" sz="quarter" idx="10"/>
          </p:nvPr>
        </p:nvSpPr>
        <p:spPr/>
        <p:txBody>
          <a:bodyPr/>
          <a:lstStyle/>
          <a:p>
            <a:fld id="{CB37B639-3618-4250-B905-4733876E039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9" Type="http://schemas.openxmlformats.org/officeDocument/2006/relationships/tags" Target="../tags/tag6.xml"/><Relationship Id="rId8" Type="http://schemas.openxmlformats.org/officeDocument/2006/relationships/tags" Target="../tags/tag5.xml"/><Relationship Id="rId7" Type="http://schemas.openxmlformats.org/officeDocument/2006/relationships/tags" Target="../tags/tag4.xml"/><Relationship Id="rId6" Type="http://schemas.openxmlformats.org/officeDocument/2006/relationships/tags" Target="../tags/tag3.xml"/><Relationship Id="rId5" Type="http://schemas.openxmlformats.org/officeDocument/2006/relationships/image" Target="../media/image2.png"/><Relationship Id="rId4" Type="http://schemas.openxmlformats.org/officeDocument/2006/relationships/tags" Target="../tags/tag2.xml"/><Relationship Id="rId3" Type="http://schemas.openxmlformats.org/officeDocument/2006/relationships/image" Target="../media/image1.png"/><Relationship Id="rId2" Type="http://schemas.openxmlformats.org/officeDocument/2006/relationships/tags" Target="../tags/tag1.xml"/><Relationship Id="rId11" Type="http://schemas.openxmlformats.org/officeDocument/2006/relationships/tags" Target="../tags/tag8.xml"/><Relationship Id="rId10" Type="http://schemas.openxmlformats.org/officeDocument/2006/relationships/tags" Target="../tags/tag7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63.xml"/><Relationship Id="rId4" Type="http://schemas.openxmlformats.org/officeDocument/2006/relationships/tags" Target="../tags/tag62.xml"/><Relationship Id="rId3" Type="http://schemas.openxmlformats.org/officeDocument/2006/relationships/tags" Target="../tags/tag61.xml"/><Relationship Id="rId2" Type="http://schemas.openxmlformats.org/officeDocument/2006/relationships/tags" Target="../tags/tag60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7" Type="http://schemas.openxmlformats.org/officeDocument/2006/relationships/tags" Target="../tags/tag68.xml"/><Relationship Id="rId6" Type="http://schemas.openxmlformats.org/officeDocument/2006/relationships/tags" Target="../tags/tag67.xml"/><Relationship Id="rId5" Type="http://schemas.openxmlformats.org/officeDocument/2006/relationships/tags" Target="../tags/tag66.xml"/><Relationship Id="rId4" Type="http://schemas.openxmlformats.org/officeDocument/2006/relationships/tags" Target="../tags/tag65.xml"/><Relationship Id="rId3" Type="http://schemas.openxmlformats.org/officeDocument/2006/relationships/image" Target="../media/image3.png"/><Relationship Id="rId2" Type="http://schemas.openxmlformats.org/officeDocument/2006/relationships/tags" Target="../tags/tag64.xm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tags" Target="../tags/tag74.xml"/><Relationship Id="rId7" Type="http://schemas.openxmlformats.org/officeDocument/2006/relationships/tags" Target="../tags/tag73.xml"/><Relationship Id="rId6" Type="http://schemas.openxmlformats.org/officeDocument/2006/relationships/tags" Target="../tags/tag72.xml"/><Relationship Id="rId5" Type="http://schemas.openxmlformats.org/officeDocument/2006/relationships/tags" Target="../tags/tag71.xml"/><Relationship Id="rId4" Type="http://schemas.openxmlformats.org/officeDocument/2006/relationships/tags" Target="../tags/tag70.xml"/><Relationship Id="rId3" Type="http://schemas.openxmlformats.org/officeDocument/2006/relationships/image" Target="../media/image4.png"/><Relationship Id="rId2" Type="http://schemas.openxmlformats.org/officeDocument/2006/relationships/tags" Target="../tags/tag69.xml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9" Type="http://schemas.openxmlformats.org/officeDocument/2006/relationships/tags" Target="../tags/tag81.xml"/><Relationship Id="rId8" Type="http://schemas.openxmlformats.org/officeDocument/2006/relationships/tags" Target="../tags/tag80.xml"/><Relationship Id="rId7" Type="http://schemas.openxmlformats.org/officeDocument/2006/relationships/tags" Target="../tags/tag79.xml"/><Relationship Id="rId6" Type="http://schemas.openxmlformats.org/officeDocument/2006/relationships/tags" Target="../tags/tag78.xml"/><Relationship Id="rId5" Type="http://schemas.openxmlformats.org/officeDocument/2006/relationships/image" Target="../media/image4.png"/><Relationship Id="rId4" Type="http://schemas.openxmlformats.org/officeDocument/2006/relationships/tags" Target="../tags/tag77.xml"/><Relationship Id="rId3" Type="http://schemas.openxmlformats.org/officeDocument/2006/relationships/tags" Target="../tags/tag76.xml"/><Relationship Id="rId2" Type="http://schemas.openxmlformats.org/officeDocument/2006/relationships/tags" Target="../tags/tag75.xml"/><Relationship Id="rId10" Type="http://schemas.openxmlformats.org/officeDocument/2006/relationships/tags" Target="../tags/tag82.xml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9" Type="http://schemas.openxmlformats.org/officeDocument/2006/relationships/tags" Target="../tags/tag89.xml"/><Relationship Id="rId8" Type="http://schemas.openxmlformats.org/officeDocument/2006/relationships/tags" Target="../tags/tag88.xml"/><Relationship Id="rId7" Type="http://schemas.openxmlformats.org/officeDocument/2006/relationships/tags" Target="../tags/tag87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image" Target="../media/image5.png"/><Relationship Id="rId3" Type="http://schemas.openxmlformats.org/officeDocument/2006/relationships/tags" Target="../tags/tag84.xml"/><Relationship Id="rId2" Type="http://schemas.openxmlformats.org/officeDocument/2006/relationships/tags" Target="../tags/tag83.xml"/><Relationship Id="rId11" Type="http://schemas.openxmlformats.org/officeDocument/2006/relationships/tags" Target="../tags/tag91.xml"/><Relationship Id="rId10" Type="http://schemas.openxmlformats.org/officeDocument/2006/relationships/tags" Target="../tags/tag90.xml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9" Type="http://schemas.openxmlformats.org/officeDocument/2006/relationships/tags" Target="../tags/tag97.xml"/><Relationship Id="rId8" Type="http://schemas.openxmlformats.org/officeDocument/2006/relationships/tags" Target="../tags/tag96.xml"/><Relationship Id="rId7" Type="http://schemas.openxmlformats.org/officeDocument/2006/relationships/tags" Target="../tags/tag95.xml"/><Relationship Id="rId6" Type="http://schemas.openxmlformats.org/officeDocument/2006/relationships/image" Target="../media/image6.png"/><Relationship Id="rId5" Type="http://schemas.openxmlformats.org/officeDocument/2006/relationships/tags" Target="../tags/tag94.xml"/><Relationship Id="rId4" Type="http://schemas.openxmlformats.org/officeDocument/2006/relationships/image" Target="../media/image2.png"/><Relationship Id="rId3" Type="http://schemas.openxmlformats.org/officeDocument/2006/relationships/tags" Target="../tags/tag93.xml"/><Relationship Id="rId2" Type="http://schemas.openxmlformats.org/officeDocument/2006/relationships/tags" Target="../tags/tag92.xml"/><Relationship Id="rId12" Type="http://schemas.openxmlformats.org/officeDocument/2006/relationships/tags" Target="../tags/tag100.xml"/><Relationship Id="rId11" Type="http://schemas.openxmlformats.org/officeDocument/2006/relationships/tags" Target="../tags/tag99.xml"/><Relationship Id="rId10" Type="http://schemas.openxmlformats.org/officeDocument/2006/relationships/tags" Target="../tags/tag98.xml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9" Type="http://schemas.openxmlformats.org/officeDocument/2006/relationships/tags" Target="../tags/tag107.xml"/><Relationship Id="rId8" Type="http://schemas.openxmlformats.org/officeDocument/2006/relationships/tags" Target="../tags/tag106.xml"/><Relationship Id="rId7" Type="http://schemas.openxmlformats.org/officeDocument/2006/relationships/tags" Target="../tags/tag105.xml"/><Relationship Id="rId6" Type="http://schemas.openxmlformats.org/officeDocument/2006/relationships/tags" Target="../tags/tag104.xml"/><Relationship Id="rId5" Type="http://schemas.openxmlformats.org/officeDocument/2006/relationships/tags" Target="../tags/tag103.xml"/><Relationship Id="rId4" Type="http://schemas.openxmlformats.org/officeDocument/2006/relationships/image" Target="../media/image7.png"/><Relationship Id="rId3" Type="http://schemas.openxmlformats.org/officeDocument/2006/relationships/tags" Target="../tags/tag102.xml"/><Relationship Id="rId2" Type="http://schemas.openxmlformats.org/officeDocument/2006/relationships/tags" Target="../tags/tag101.xml"/><Relationship Id="rId11" Type="http://schemas.openxmlformats.org/officeDocument/2006/relationships/tags" Target="../tags/tag109.xml"/><Relationship Id="rId10" Type="http://schemas.openxmlformats.org/officeDocument/2006/relationships/tags" Target="../tags/tag108.xml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9" Type="http://schemas.openxmlformats.org/officeDocument/2006/relationships/tags" Target="../tags/tag116.xml"/><Relationship Id="rId8" Type="http://schemas.openxmlformats.org/officeDocument/2006/relationships/tags" Target="../tags/tag115.xml"/><Relationship Id="rId7" Type="http://schemas.openxmlformats.org/officeDocument/2006/relationships/tags" Target="../tags/tag114.xml"/><Relationship Id="rId6" Type="http://schemas.openxmlformats.org/officeDocument/2006/relationships/tags" Target="../tags/tag113.xml"/><Relationship Id="rId5" Type="http://schemas.openxmlformats.org/officeDocument/2006/relationships/tags" Target="../tags/tag112.xml"/><Relationship Id="rId4" Type="http://schemas.openxmlformats.org/officeDocument/2006/relationships/image" Target="../media/image8.png"/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2" Type="http://schemas.openxmlformats.org/officeDocument/2006/relationships/tags" Target="../tags/tag119.xml"/><Relationship Id="rId11" Type="http://schemas.openxmlformats.org/officeDocument/2006/relationships/tags" Target="../tags/tag118.xml"/><Relationship Id="rId10" Type="http://schemas.openxmlformats.org/officeDocument/2006/relationships/tags" Target="../tags/tag117.xml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9" Type="http://schemas.openxmlformats.org/officeDocument/2006/relationships/tags" Target="../tags/tag126.xml"/><Relationship Id="rId8" Type="http://schemas.openxmlformats.org/officeDocument/2006/relationships/tags" Target="../tags/tag125.xml"/><Relationship Id="rId7" Type="http://schemas.openxmlformats.org/officeDocument/2006/relationships/tags" Target="../tags/tag124.xml"/><Relationship Id="rId6" Type="http://schemas.openxmlformats.org/officeDocument/2006/relationships/tags" Target="../tags/tag123.xml"/><Relationship Id="rId5" Type="http://schemas.openxmlformats.org/officeDocument/2006/relationships/tags" Target="../tags/tag122.xml"/><Relationship Id="rId4" Type="http://schemas.openxmlformats.org/officeDocument/2006/relationships/image" Target="../media/image2.png"/><Relationship Id="rId3" Type="http://schemas.openxmlformats.org/officeDocument/2006/relationships/tags" Target="../tags/tag121.xml"/><Relationship Id="rId2" Type="http://schemas.openxmlformats.org/officeDocument/2006/relationships/tags" Target="../tags/tag120.xml"/><Relationship Id="rId10" Type="http://schemas.openxmlformats.org/officeDocument/2006/relationships/tags" Target="../tags/tag127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3.xml"/><Relationship Id="rId5" Type="http://schemas.openxmlformats.org/officeDocument/2006/relationships/tags" Target="../tags/tag12.xml"/><Relationship Id="rId4" Type="http://schemas.openxmlformats.org/officeDocument/2006/relationships/tags" Target="../tags/tag11.xml"/><Relationship Id="rId3" Type="http://schemas.openxmlformats.org/officeDocument/2006/relationships/tags" Target="../tags/tag10.xml"/><Relationship Id="rId2" Type="http://schemas.openxmlformats.org/officeDocument/2006/relationships/tags" Target="../tags/tag9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9" Type="http://schemas.openxmlformats.org/officeDocument/2006/relationships/tags" Target="../tags/tag21.xml"/><Relationship Id="rId8" Type="http://schemas.openxmlformats.org/officeDocument/2006/relationships/tags" Target="../tags/tag20.xml"/><Relationship Id="rId7" Type="http://schemas.openxmlformats.org/officeDocument/2006/relationships/tags" Target="../tags/tag19.xml"/><Relationship Id="rId6" Type="http://schemas.openxmlformats.org/officeDocument/2006/relationships/tags" Target="../tags/tag18.xml"/><Relationship Id="rId5" Type="http://schemas.openxmlformats.org/officeDocument/2006/relationships/tags" Target="../tags/tag17.xml"/><Relationship Id="rId4" Type="http://schemas.openxmlformats.org/officeDocument/2006/relationships/tags" Target="../tags/tag16.xml"/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5" Type="http://schemas.openxmlformats.org/officeDocument/2006/relationships/tags" Target="../tags/tag27.xml"/><Relationship Id="rId14" Type="http://schemas.openxmlformats.org/officeDocument/2006/relationships/tags" Target="../tags/tag26.xml"/><Relationship Id="rId13" Type="http://schemas.openxmlformats.org/officeDocument/2006/relationships/tags" Target="../tags/tag25.xml"/><Relationship Id="rId12" Type="http://schemas.openxmlformats.org/officeDocument/2006/relationships/tags" Target="../tags/tag24.xml"/><Relationship Id="rId11" Type="http://schemas.openxmlformats.org/officeDocument/2006/relationships/tags" Target="../tags/tag23.xml"/><Relationship Id="rId10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33.xml"/><Relationship Id="rId6" Type="http://schemas.openxmlformats.org/officeDocument/2006/relationships/tags" Target="../tags/tag32.xml"/><Relationship Id="rId5" Type="http://schemas.openxmlformats.org/officeDocument/2006/relationships/tags" Target="../tags/tag31.xml"/><Relationship Id="rId4" Type="http://schemas.openxmlformats.org/officeDocument/2006/relationships/tags" Target="../tags/tag30.xml"/><Relationship Id="rId3" Type="http://schemas.openxmlformats.org/officeDocument/2006/relationships/tags" Target="../tags/tag29.xml"/><Relationship Id="rId2" Type="http://schemas.openxmlformats.org/officeDocument/2006/relationships/tags" Target="../tags/tag28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41.xml"/><Relationship Id="rId8" Type="http://schemas.openxmlformats.org/officeDocument/2006/relationships/tags" Target="../tags/tag40.xml"/><Relationship Id="rId7" Type="http://schemas.openxmlformats.org/officeDocument/2006/relationships/tags" Target="../tags/tag39.xml"/><Relationship Id="rId6" Type="http://schemas.openxmlformats.org/officeDocument/2006/relationships/tags" Target="../tags/tag38.xml"/><Relationship Id="rId5" Type="http://schemas.openxmlformats.org/officeDocument/2006/relationships/tags" Target="../tags/tag37.xml"/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45.xml"/><Relationship Id="rId4" Type="http://schemas.openxmlformats.org/officeDocument/2006/relationships/tags" Target="../tags/tag44.xml"/><Relationship Id="rId3" Type="http://schemas.openxmlformats.org/officeDocument/2006/relationships/tags" Target="../tags/tag43.xml"/><Relationship Id="rId2" Type="http://schemas.openxmlformats.org/officeDocument/2006/relationships/tags" Target="../tags/tag42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48.xml"/><Relationship Id="rId3" Type="http://schemas.openxmlformats.org/officeDocument/2006/relationships/tags" Target="../tags/tag47.xml"/><Relationship Id="rId2" Type="http://schemas.openxmlformats.org/officeDocument/2006/relationships/tags" Target="../tags/tag46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54.xml"/><Relationship Id="rId6" Type="http://schemas.openxmlformats.org/officeDocument/2006/relationships/tags" Target="../tags/tag53.xml"/><Relationship Id="rId5" Type="http://schemas.openxmlformats.org/officeDocument/2006/relationships/tags" Target="../tags/tag52.xml"/><Relationship Id="rId4" Type="http://schemas.openxmlformats.org/officeDocument/2006/relationships/tags" Target="../tags/tag51.xml"/><Relationship Id="rId3" Type="http://schemas.openxmlformats.org/officeDocument/2006/relationships/tags" Target="../tags/tag50.xml"/><Relationship Id="rId2" Type="http://schemas.openxmlformats.org/officeDocument/2006/relationships/tags" Target="../tags/tag49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59.xml"/><Relationship Id="rId5" Type="http://schemas.openxmlformats.org/officeDocument/2006/relationships/tags" Target="../tags/tag58.xml"/><Relationship Id="rId4" Type="http://schemas.openxmlformats.org/officeDocument/2006/relationships/tags" Target="../tags/tag57.xml"/><Relationship Id="rId3" Type="http://schemas.openxmlformats.org/officeDocument/2006/relationships/tags" Target="../tags/tag56.xml"/><Relationship Id="rId2" Type="http://schemas.openxmlformats.org/officeDocument/2006/relationships/tags" Target="../tags/tag55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>
            <p:custDataLst>
              <p:tags r:id="rId2"/>
            </p:custData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215173" y="-1"/>
            <a:ext cx="4976828" cy="6858001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>
            <p:custDataLst>
              <p:tags r:id="rId4"/>
            </p:custDataLst>
          </p:nvPr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2393849" cy="2482790"/>
          </a:xfrm>
          <a:prstGeom prst="rect">
            <a:avLst/>
          </a:prstGeom>
        </p:spPr>
      </p:pic>
      <p:sp>
        <p:nvSpPr>
          <p:cNvPr id="9" name="PA_椭圆 31"/>
          <p:cNvSpPr/>
          <p:nvPr>
            <p:custDataLst>
              <p:tags r:id="rId6"/>
            </p:custDataLst>
          </p:nvPr>
        </p:nvSpPr>
        <p:spPr>
          <a:xfrm>
            <a:off x="1992671" y="2607768"/>
            <a:ext cx="2212258" cy="221225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标题 1"/>
          <p:cNvSpPr/>
          <p:nvPr>
            <p:ph type="ctrTitle" hasCustomPrompt="1"/>
            <p:custDataLst>
              <p:tags r:id="rId7"/>
            </p:custDataLst>
          </p:nvPr>
        </p:nvSpPr>
        <p:spPr>
          <a:xfrm>
            <a:off x="2505644" y="2784473"/>
            <a:ext cx="5048885" cy="1910081"/>
          </a:xfrm>
        </p:spPr>
        <p:txBody>
          <a:bodyPr lIns="90000" tIns="46800" rIns="90000" anchor="ctr" anchorCtr="0">
            <a:normAutofit/>
          </a:bodyPr>
          <a:lstStyle>
            <a:lvl1pPr algn="l"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/>
          <p:nvPr>
            <p:ph type="subTitle" idx="1"/>
            <p:custDataLst>
              <p:tags r:id="rId8"/>
            </p:custDataLst>
          </p:nvPr>
        </p:nvSpPr>
        <p:spPr>
          <a:xfrm>
            <a:off x="2505644" y="4853556"/>
            <a:ext cx="6104956" cy="684601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4" name="日期占位符 3"/>
          <p:cNvSpPr/>
          <p:nvPr>
            <p:ph type="dt" sz="half" idx="10"/>
            <p:custDataLst>
              <p:tags r:id="rId9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/>
          <p:nvPr>
            <p:ph type="ftr" sz="quarter" idx="11"/>
            <p:custDataLst>
              <p:tags r:id="rId10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/>
          <p:nvPr>
            <p:ph type="sldNum" sz="quarter" idx="12"/>
            <p:custDataLst>
              <p:tags r:id="rId11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4" fill="hold" grpId="0" nodeType="afterEffect" p14:presetBounceEnd="3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0000">
                                          <p:cBhvr additive="base">
                                            <p:cTn id="7" dur="500" fill="hold"/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0000">
                                          <p:cBhvr additive="base">
                                            <p:cTn id="8" dur="500" fill="hold"/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9" grpId="0" bldLvl="0" animBg="1"/>
        </p:bldLst>
      </p:timing>
    </mc:Choice>
    <mc:Fallback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4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500" fill="hold"/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500" fill="hold"/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9" grpId="0" bldLvl="0" animBg="1"/>
        </p:bldLst>
      </p:timing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/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/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/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/>
          <p:nvPr>
            <p:ph sz="quarter" idx="13"/>
            <p:custDataLst>
              <p:tags r:id="rId5"/>
            </p:custDataLst>
          </p:nvPr>
        </p:nvSpPr>
        <p:spPr>
          <a:xfrm>
            <a:off x="874713" y="551543"/>
            <a:ext cx="10440000" cy="5614307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>
            <a:picLocks noChangeAspect="1"/>
          </p:cNvPicPr>
          <p:nvPr>
            <p:custDataLst>
              <p:tags r:id="rId2"/>
            </p:custData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269"/>
          <a:stretch>
            <a:fillRect/>
          </a:stretch>
        </p:blipFill>
        <p:spPr>
          <a:xfrm>
            <a:off x="0" y="944663"/>
            <a:ext cx="6096000" cy="4968671"/>
          </a:xfrm>
          <a:prstGeom prst="rect">
            <a:avLst/>
          </a:prstGeom>
        </p:spPr>
      </p:pic>
      <p:sp>
        <p:nvSpPr>
          <p:cNvPr id="2" name="标题 1"/>
          <p:cNvSpPr/>
          <p:nvPr>
            <p:ph type="title" hasCustomPrompt="1"/>
            <p:custDataLst>
              <p:tags r:id="rId4"/>
            </p:custDataLst>
          </p:nvPr>
        </p:nvSpPr>
        <p:spPr>
          <a:xfrm>
            <a:off x="4038600" y="2240359"/>
            <a:ext cx="7315200" cy="2377281"/>
          </a:xfrm>
        </p:spPr>
        <p:txBody>
          <a:bodyPr anchor="ctr" anchorCtr="0">
            <a:normAutofit/>
          </a:bodyPr>
          <a:lstStyle>
            <a:lvl1pPr algn="r">
              <a:defRPr sz="9600"/>
            </a:lvl1pPr>
          </a:lstStyle>
          <a:p>
            <a:r>
              <a:rPr lang="zh-CN" altLang="en-US" dirty="0"/>
              <a:t>编辑标题</a:t>
            </a:r>
            <a:endParaRPr lang="zh-CN" altLang="en-US" dirty="0"/>
          </a:p>
        </p:txBody>
      </p:sp>
      <p:sp>
        <p:nvSpPr>
          <p:cNvPr id="3" name="日期占位符 2"/>
          <p:cNvSpPr/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/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/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通用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>
            <a:picLocks noChangeAspect="1"/>
          </p:cNvPicPr>
          <p:nvPr>
            <p:custDataLst>
              <p:tags r:id="rId2"/>
            </p:custDataLst>
          </p:nvPr>
        </p:nvPicPr>
        <p:blipFill rotWithShape="1">
          <a:blip r:embed="rId3"/>
          <a:srcRect/>
          <a:stretch>
            <a:fillRect/>
          </a:stretch>
        </p:blipFill>
        <p:spPr>
          <a:xfrm>
            <a:off x="0" y="0"/>
            <a:ext cx="820572" cy="851059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>
            <p:custDataLst>
              <p:tags r:id="rId4"/>
            </p:custDataLst>
          </p:nvPr>
        </p:nvPicPr>
        <p:blipFill rotWithShape="1">
          <a:blip r:embed="rId3"/>
          <a:srcRect/>
          <a:stretch>
            <a:fillRect/>
          </a:stretch>
        </p:blipFill>
        <p:spPr>
          <a:xfrm flipH="1" flipV="1">
            <a:off x="11371428" y="6006941"/>
            <a:ext cx="820572" cy="851059"/>
          </a:xfrm>
          <a:prstGeom prst="rect">
            <a:avLst/>
          </a:prstGeom>
        </p:spPr>
      </p:pic>
      <p:sp>
        <p:nvSpPr>
          <p:cNvPr id="2" name="标题 1"/>
          <p:cNvSpPr/>
          <p:nvPr>
            <p:ph type="title"/>
            <p:custDataLst>
              <p:tags r:id="rId5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90204" pitchFamily="34" charset="0"/>
                <a:ea typeface="微软雅黑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/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/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/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相框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>
            <p:custDataLst>
              <p:tags r:id="rId2"/>
            </p:custDataLst>
          </p:nvPr>
        </p:nvSpPr>
        <p:spPr>
          <a:xfrm>
            <a:off x="292800" y="304200"/>
            <a:ext cx="11606400" cy="62496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灯片编号占位符 4"/>
          <p:cNvSpPr/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pic>
        <p:nvPicPr>
          <p:cNvPr id="9" name="图片 8"/>
          <p:cNvPicPr>
            <a:picLocks noChangeAspect="1"/>
          </p:cNvPicPr>
          <p:nvPr>
            <p:custDataLst>
              <p:tags r:id="rId4"/>
            </p:custDataLst>
          </p:nvPr>
        </p:nvPicPr>
        <p:blipFill rotWithShape="1">
          <a:blip r:embed="rId5"/>
          <a:srcRect/>
          <a:stretch>
            <a:fillRect/>
          </a:stretch>
        </p:blipFill>
        <p:spPr>
          <a:xfrm flipH="1">
            <a:off x="11371428" y="0"/>
            <a:ext cx="820572" cy="851059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>
            <p:custDataLst>
              <p:tags r:id="rId6"/>
            </p:custDataLst>
          </p:nvPr>
        </p:nvPicPr>
        <p:blipFill rotWithShape="1">
          <a:blip r:embed="rId5"/>
          <a:srcRect/>
          <a:stretch>
            <a:fillRect/>
          </a:stretch>
        </p:blipFill>
        <p:spPr>
          <a:xfrm flipV="1">
            <a:off x="0" y="6006941"/>
            <a:ext cx="820572" cy="851059"/>
          </a:xfrm>
          <a:prstGeom prst="rect">
            <a:avLst/>
          </a:prstGeom>
        </p:spPr>
      </p:pic>
      <p:sp>
        <p:nvSpPr>
          <p:cNvPr id="2" name="标题 1"/>
          <p:cNvSpPr/>
          <p:nvPr>
            <p:ph type="title" hasCustomPrompt="1"/>
            <p:custDataLst>
              <p:tags r:id="rId7"/>
            </p:custDataLst>
          </p:nvPr>
        </p:nvSpPr>
        <p:spPr>
          <a:xfrm>
            <a:off x="1281600" y="1249200"/>
            <a:ext cx="9626400" cy="723600"/>
          </a:xfrm>
        </p:spPr>
        <p:txBody>
          <a:bodyPr anchor="ctr"/>
          <a:lstStyle>
            <a:lvl1pPr>
              <a:defRPr sz="3200" baseline="0">
                <a:solidFill>
                  <a:schemeClr val="bg1"/>
                </a:solidFill>
                <a:latin typeface="Arial" panose="020B0604020202090204" pitchFamily="34" charset="0"/>
                <a:ea typeface="微软雅黑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7" name="内容占位符 6"/>
          <p:cNvSpPr/>
          <p:nvPr>
            <p:ph sz="quarter" idx="13"/>
            <p:custDataLst>
              <p:tags r:id="rId8"/>
            </p:custDataLst>
          </p:nvPr>
        </p:nvSpPr>
        <p:spPr>
          <a:xfrm>
            <a:off x="1281113" y="2163600"/>
            <a:ext cx="9626600" cy="3445200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  <a:latin typeface="Arial" panose="020B0604020202090204" pitchFamily="34" charset="0"/>
                <a:ea typeface="微软雅黑" charset="-122"/>
              </a:defRPr>
            </a:lvl1pPr>
            <a:lvl2pPr>
              <a:defRPr baseline="0">
                <a:solidFill>
                  <a:schemeClr val="bg1"/>
                </a:solidFill>
                <a:latin typeface="Arial" panose="020B0604020202090204" pitchFamily="34" charset="0"/>
                <a:ea typeface="微软雅黑" charset="-122"/>
              </a:defRPr>
            </a:lvl2pPr>
            <a:lvl3pPr>
              <a:defRPr baseline="0">
                <a:solidFill>
                  <a:schemeClr val="bg1"/>
                </a:solidFill>
                <a:latin typeface="Arial" panose="020B0604020202090204" pitchFamily="34" charset="0"/>
                <a:ea typeface="微软雅黑" charset="-122"/>
              </a:defRPr>
            </a:lvl3pPr>
            <a:lvl4pPr>
              <a:defRPr baseline="0">
                <a:solidFill>
                  <a:schemeClr val="bg1"/>
                </a:solidFill>
                <a:latin typeface="Arial" panose="020B0604020202090204" pitchFamily="34" charset="0"/>
                <a:ea typeface="微软雅黑" charset="-122"/>
              </a:defRPr>
            </a:lvl4pPr>
            <a:lvl5pPr>
              <a:defRPr baseline="0">
                <a:solidFill>
                  <a:schemeClr val="bg1"/>
                </a:solidFill>
                <a:latin typeface="Arial" panose="020B0604020202090204" pitchFamily="34" charset="0"/>
                <a:ea typeface="微软雅黑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3" name="日期占位符 2"/>
          <p:cNvSpPr/>
          <p:nvPr>
            <p:ph type="dt" sz="half" idx="10"/>
            <p:custDataLst>
              <p:tags r:id="rId9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/>
          <p:nvPr>
            <p:ph type="ftr" sz="quarter" idx="11"/>
            <p:custDataLst>
              <p:tags r:id="rId10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左右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>
            <p:custDataLst>
              <p:tags r:id="rId2"/>
            </p:custDataLst>
          </p:nvPr>
        </p:nvSpPr>
        <p:spPr>
          <a:xfrm>
            <a:off x="0" y="0"/>
            <a:ext cx="4823460" cy="6866255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dirty="0">
              <a:sym typeface="+mn-ea"/>
            </a:endParaRPr>
          </a:p>
        </p:txBody>
      </p:sp>
      <p:pic>
        <p:nvPicPr>
          <p:cNvPr id="10" name="图片 9"/>
          <p:cNvPicPr>
            <a:picLocks noChangeAspect="1"/>
          </p:cNvPicPr>
          <p:nvPr>
            <p:custDataLst>
              <p:tags r:id="rId3"/>
            </p:custDataLst>
          </p:nvPr>
        </p:nvPicPr>
        <p:blipFill rotWithShape="1">
          <a:blip r:embed="rId4"/>
          <a:srcRect/>
          <a:stretch>
            <a:fillRect/>
          </a:stretch>
        </p:blipFill>
        <p:spPr>
          <a:xfrm>
            <a:off x="1" y="5791199"/>
            <a:ext cx="1318972" cy="1075055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>
            <p:custDataLst>
              <p:tags r:id="rId5"/>
            </p:custDataLst>
          </p:nvPr>
        </p:nvPicPr>
        <p:blipFill rotWithShape="1">
          <a:blip r:embed="rId4"/>
          <a:srcRect/>
          <a:stretch>
            <a:fillRect/>
          </a:stretch>
        </p:blipFill>
        <p:spPr>
          <a:xfrm flipH="1">
            <a:off x="10873028" y="0"/>
            <a:ext cx="1318972" cy="1075055"/>
          </a:xfrm>
          <a:prstGeom prst="rect">
            <a:avLst/>
          </a:prstGeom>
        </p:spPr>
      </p:pic>
      <p:sp>
        <p:nvSpPr>
          <p:cNvPr id="2" name="标题 1"/>
          <p:cNvSpPr/>
          <p:nvPr>
            <p:ph type="title" hasCustomPrompt="1"/>
            <p:custDataLst>
              <p:tags r:id="rId6"/>
            </p:custDataLst>
          </p:nvPr>
        </p:nvSpPr>
        <p:spPr>
          <a:xfrm>
            <a:off x="583200" y="770400"/>
            <a:ext cx="3960000" cy="882000"/>
          </a:xfrm>
        </p:spPr>
        <p:txBody>
          <a:bodyPr anchor="ctr"/>
          <a:lstStyle>
            <a:lvl1pPr>
              <a:defRPr sz="3600" baseline="0">
                <a:solidFill>
                  <a:schemeClr val="bg1"/>
                </a:solidFill>
                <a:latin typeface="Arial" panose="020B0604020202090204" pitchFamily="34" charset="0"/>
                <a:ea typeface="微软雅黑" charset="-122"/>
              </a:defRPr>
            </a:lvl1pPr>
          </a:lstStyle>
          <a:p>
            <a:r>
              <a:rPr lang="zh-CN" altLang="en-US" dirty="0"/>
              <a:t>单击编辑标题</a:t>
            </a:r>
            <a:endParaRPr lang="zh-CN" altLang="en-US" dirty="0"/>
          </a:p>
        </p:txBody>
      </p:sp>
      <p:sp>
        <p:nvSpPr>
          <p:cNvPr id="3" name="日期占位符 2"/>
          <p:cNvSpPr/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/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/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/>
          <p:nvPr>
            <p:ph type="body" sz="quarter" idx="13"/>
            <p:custDataLst>
              <p:tags r:id="rId10"/>
            </p:custDataLst>
          </p:nvPr>
        </p:nvSpPr>
        <p:spPr>
          <a:xfrm>
            <a:off x="586800" y="1764000"/>
            <a:ext cx="3956400" cy="4093200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  <a:latin typeface="Arial" panose="020B0604020202090204" pitchFamily="34" charset="0"/>
                <a:ea typeface="微软雅黑" charset="-122"/>
              </a:defRPr>
            </a:lvl1pPr>
            <a:lvl2pPr>
              <a:defRPr baseline="0">
                <a:solidFill>
                  <a:schemeClr val="bg1"/>
                </a:solidFill>
                <a:latin typeface="Arial" panose="020B0604020202090204" pitchFamily="34" charset="0"/>
                <a:ea typeface="微软雅黑" charset="-122"/>
              </a:defRPr>
            </a:lvl2pPr>
            <a:lvl3pPr>
              <a:defRPr baseline="0">
                <a:solidFill>
                  <a:schemeClr val="bg1"/>
                </a:solidFill>
                <a:latin typeface="Arial" panose="020B0604020202090204" pitchFamily="34" charset="0"/>
                <a:ea typeface="微软雅黑" charset="-122"/>
              </a:defRPr>
            </a:lvl3pPr>
            <a:lvl4pPr>
              <a:defRPr baseline="0">
                <a:solidFill>
                  <a:schemeClr val="bg1"/>
                </a:solidFill>
                <a:latin typeface="Arial" panose="020B0604020202090204" pitchFamily="34" charset="0"/>
                <a:ea typeface="微软雅黑" charset="-122"/>
              </a:defRPr>
            </a:lvl4pPr>
            <a:lvl5pPr>
              <a:defRPr baseline="0">
                <a:solidFill>
                  <a:schemeClr val="bg1"/>
                </a:solidFill>
                <a:latin typeface="Arial" panose="020B0604020202090204" pitchFamily="34" charset="0"/>
                <a:ea typeface="微软雅黑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内容占位符 8"/>
          <p:cNvSpPr/>
          <p:nvPr>
            <p:ph sz="quarter" idx="14"/>
            <p:custDataLst>
              <p:tags r:id="rId11"/>
            </p:custDataLst>
          </p:nvPr>
        </p:nvSpPr>
        <p:spPr>
          <a:xfrm>
            <a:off x="5101200" y="769938"/>
            <a:ext cx="6480000" cy="5087937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  <a:latin typeface="Arial" panose="020B0604020202090204" pitchFamily="34" charset="0"/>
                <a:ea typeface="微软雅黑" charset="-122"/>
              </a:defRPr>
            </a:lvl1pPr>
            <a:lvl2pPr>
              <a:defRPr baseline="0">
                <a:solidFill>
                  <a:schemeClr val="bg1"/>
                </a:solidFill>
                <a:latin typeface="Arial" panose="020B0604020202090204" pitchFamily="34" charset="0"/>
                <a:ea typeface="微软雅黑" charset="-122"/>
              </a:defRPr>
            </a:lvl2pPr>
            <a:lvl3pPr>
              <a:defRPr baseline="0">
                <a:solidFill>
                  <a:schemeClr val="bg1"/>
                </a:solidFill>
                <a:latin typeface="Arial" panose="020B0604020202090204" pitchFamily="34" charset="0"/>
                <a:ea typeface="微软雅黑" charset="-122"/>
              </a:defRPr>
            </a:lvl3pPr>
            <a:lvl4pPr>
              <a:defRPr baseline="0">
                <a:solidFill>
                  <a:schemeClr val="bg1"/>
                </a:solidFill>
                <a:latin typeface="Arial" panose="020B0604020202090204" pitchFamily="34" charset="0"/>
                <a:ea typeface="微软雅黑" charset="-122"/>
              </a:defRPr>
            </a:lvl4pPr>
            <a:lvl5pPr>
              <a:defRPr baseline="0">
                <a:solidFill>
                  <a:schemeClr val="bg1"/>
                </a:solidFill>
                <a:latin typeface="Arial" panose="020B0604020202090204" pitchFamily="34" charset="0"/>
                <a:ea typeface="微软雅黑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上下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>
            <p:custDataLst>
              <p:tags r:id="rId2"/>
            </p:custDataLst>
          </p:nvPr>
        </p:nvSpPr>
        <p:spPr>
          <a:xfrm>
            <a:off x="0" y="0"/>
            <a:ext cx="12192000" cy="266400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sym typeface="+mn-ea"/>
            </a:endParaRPr>
          </a:p>
        </p:txBody>
      </p:sp>
      <p:pic>
        <p:nvPicPr>
          <p:cNvPr id="13" name="图片 12"/>
          <p:cNvPicPr>
            <a:picLocks noChangeAspect="1"/>
          </p:cNvPicPr>
          <p:nvPr>
            <p:custDataLst>
              <p:tags r:id="rId3"/>
            </p:custDataLst>
          </p:nvPr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flipH="1">
            <a:off x="10716806" y="2664000"/>
            <a:ext cx="1475194" cy="1530001"/>
          </a:xfrm>
          <a:prstGeom prst="rect">
            <a:avLst/>
          </a:prstGeom>
        </p:spPr>
      </p:pic>
      <p:pic>
        <p:nvPicPr>
          <p:cNvPr id="14" name="图片 13"/>
          <p:cNvPicPr>
            <a:picLocks noChangeAspect="1"/>
          </p:cNvPicPr>
          <p:nvPr>
            <p:custDataLst>
              <p:tags r:id="rId5"/>
            </p:custDataLst>
          </p:nvPr>
        </p:nvPicPr>
        <p:blipFill rotWithShape="1">
          <a:blip r:embed="rId6"/>
          <a:srcRect/>
          <a:stretch>
            <a:fillRect/>
          </a:stretch>
        </p:blipFill>
        <p:spPr>
          <a:xfrm flipV="1">
            <a:off x="0" y="5937455"/>
            <a:ext cx="887569" cy="920545"/>
          </a:xfrm>
          <a:prstGeom prst="rect">
            <a:avLst/>
          </a:prstGeom>
        </p:spPr>
      </p:pic>
      <p:sp>
        <p:nvSpPr>
          <p:cNvPr id="2" name="标题 1"/>
          <p:cNvSpPr/>
          <p:nvPr>
            <p:ph type="title"/>
            <p:custDataLst>
              <p:tags r:id="rId7"/>
            </p:custDataLst>
          </p:nvPr>
        </p:nvSpPr>
        <p:spPr>
          <a:xfrm>
            <a:off x="612000" y="781200"/>
            <a:ext cx="10976400" cy="626400"/>
          </a:xfrm>
        </p:spPr>
        <p:txBody>
          <a:bodyPr anchor="ctr"/>
          <a:lstStyle>
            <a:lvl1pPr algn="ctr">
              <a:defRPr sz="3600" baseline="0">
                <a:solidFill>
                  <a:schemeClr val="bg1"/>
                </a:solidFill>
                <a:latin typeface="Arial" panose="020B0604020202090204" pitchFamily="34" charset="0"/>
                <a:ea typeface="微软雅黑" charset="-122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/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/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/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/>
          <p:nvPr>
            <p:ph type="body" sz="quarter" idx="13"/>
            <p:custDataLst>
              <p:tags r:id="rId11"/>
            </p:custDataLst>
          </p:nvPr>
        </p:nvSpPr>
        <p:spPr>
          <a:xfrm>
            <a:off x="612000" y="1659600"/>
            <a:ext cx="10975975" cy="828000"/>
          </a:xfrm>
        </p:spPr>
        <p:txBody>
          <a:bodyPr/>
          <a:lstStyle>
            <a:lvl1pPr algn="ctr">
              <a:defRPr baseline="0">
                <a:solidFill>
                  <a:schemeClr val="bg1"/>
                </a:solidFill>
                <a:latin typeface="Arial" panose="020B0604020202090204" pitchFamily="34" charset="0"/>
                <a:ea typeface="微软雅黑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9" name="内容占位符 8"/>
          <p:cNvSpPr/>
          <p:nvPr>
            <p:ph sz="quarter" idx="14"/>
            <p:custDataLst>
              <p:tags r:id="rId12"/>
            </p:custDataLst>
          </p:nvPr>
        </p:nvSpPr>
        <p:spPr>
          <a:xfrm>
            <a:off x="612775" y="2808000"/>
            <a:ext cx="10965600" cy="3430800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  <a:latin typeface="Arial" panose="020B0604020202090204" pitchFamily="34" charset="0"/>
                <a:ea typeface="微软雅黑" charset="-122"/>
              </a:defRPr>
            </a:lvl1pPr>
            <a:lvl2pPr>
              <a:defRPr baseline="0">
                <a:solidFill>
                  <a:schemeClr val="bg1"/>
                </a:solidFill>
                <a:latin typeface="Arial" panose="020B0604020202090204" pitchFamily="34" charset="0"/>
                <a:ea typeface="微软雅黑" charset="-122"/>
              </a:defRPr>
            </a:lvl2pPr>
            <a:lvl3pPr>
              <a:defRPr baseline="0">
                <a:solidFill>
                  <a:schemeClr val="bg1"/>
                </a:solidFill>
                <a:latin typeface="Arial" panose="020B0604020202090204" pitchFamily="34" charset="0"/>
                <a:ea typeface="微软雅黑" charset="-122"/>
              </a:defRPr>
            </a:lvl3pPr>
            <a:lvl4pPr>
              <a:defRPr baseline="0">
                <a:solidFill>
                  <a:schemeClr val="bg1"/>
                </a:solidFill>
                <a:latin typeface="Arial" panose="020B0604020202090204" pitchFamily="34" charset="0"/>
                <a:ea typeface="微软雅黑" charset="-122"/>
              </a:defRPr>
            </a:lvl4pPr>
            <a:lvl5pPr>
              <a:defRPr baseline="0">
                <a:solidFill>
                  <a:schemeClr val="bg1"/>
                </a:solidFill>
                <a:latin typeface="Arial" panose="020B0604020202090204" pitchFamily="34" charset="0"/>
                <a:ea typeface="微软雅黑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下上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>
            <p:custDataLst>
              <p:tags r:id="rId2"/>
            </p:custDataLst>
          </p:nvPr>
        </p:nvSpPr>
        <p:spPr>
          <a:xfrm>
            <a:off x="0" y="5029201"/>
            <a:ext cx="12192000" cy="1828799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sym typeface="+mn-ea"/>
            </a:endParaRPr>
          </a:p>
        </p:txBody>
      </p:sp>
      <p:pic>
        <p:nvPicPr>
          <p:cNvPr id="11" name="图片 10"/>
          <p:cNvPicPr>
            <a:picLocks noChangeAspect="1"/>
          </p:cNvPicPr>
          <p:nvPr>
            <p:custDataLst>
              <p:tags r:id="rId3"/>
            </p:custDataLst>
          </p:nvPr>
        </p:nvPicPr>
        <p:blipFill rotWithShape="1">
          <a:blip r:embed="rId4"/>
          <a:srcRect/>
          <a:stretch>
            <a:fillRect/>
          </a:stretch>
        </p:blipFill>
        <p:spPr>
          <a:xfrm flipV="1">
            <a:off x="0" y="6230730"/>
            <a:ext cx="604800" cy="627270"/>
          </a:xfrm>
          <a:prstGeom prst="rect">
            <a:avLst/>
          </a:prstGeom>
        </p:spPr>
      </p:pic>
      <p:pic>
        <p:nvPicPr>
          <p:cNvPr id="12" name="图片 11"/>
          <p:cNvPicPr>
            <a:picLocks noChangeAspect="1"/>
          </p:cNvPicPr>
          <p:nvPr>
            <p:custDataLst>
              <p:tags r:id="rId5"/>
            </p:custDataLst>
          </p:nvPr>
        </p:nvPicPr>
        <p:blipFill rotWithShape="1">
          <a:blip r:embed="rId4"/>
          <a:srcRect/>
          <a:stretch>
            <a:fillRect/>
          </a:stretch>
        </p:blipFill>
        <p:spPr>
          <a:xfrm flipH="1">
            <a:off x="11581200" y="0"/>
            <a:ext cx="604800" cy="627270"/>
          </a:xfrm>
          <a:prstGeom prst="rect">
            <a:avLst/>
          </a:prstGeom>
        </p:spPr>
      </p:pic>
      <p:sp>
        <p:nvSpPr>
          <p:cNvPr id="2" name="标题 1"/>
          <p:cNvSpPr/>
          <p:nvPr>
            <p:ph type="title"/>
            <p:custDataLst>
              <p:tags r:id="rId6"/>
            </p:custDataLst>
          </p:nvPr>
        </p:nvSpPr>
        <p:spPr>
          <a:xfrm>
            <a:off x="604800" y="669600"/>
            <a:ext cx="10976400" cy="565200"/>
          </a:xfrm>
        </p:spPr>
        <p:txBody>
          <a:bodyPr anchor="ctr"/>
          <a:lstStyle>
            <a:lvl1pPr algn="ctr">
              <a:defRPr sz="3200" baseline="0">
                <a:solidFill>
                  <a:schemeClr val="bg1"/>
                </a:solidFill>
                <a:latin typeface="Arial" panose="020B0604020202090204" pitchFamily="34" charset="0"/>
                <a:ea typeface="微软雅黑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/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/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/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内容占位符 6"/>
          <p:cNvSpPr/>
          <p:nvPr>
            <p:ph sz="quarter" idx="13"/>
            <p:custDataLst>
              <p:tags r:id="rId10"/>
            </p:custDataLst>
          </p:nvPr>
        </p:nvSpPr>
        <p:spPr>
          <a:xfrm>
            <a:off x="604837" y="1681200"/>
            <a:ext cx="10990800" cy="3211200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  <a:latin typeface="Arial" panose="020B0604020202090204" pitchFamily="34" charset="0"/>
                <a:ea typeface="微软雅黑" charset="-122"/>
              </a:defRPr>
            </a:lvl1pPr>
            <a:lvl2pPr>
              <a:defRPr baseline="0">
                <a:solidFill>
                  <a:schemeClr val="bg1"/>
                </a:solidFill>
                <a:latin typeface="Arial" panose="020B0604020202090204" pitchFamily="34" charset="0"/>
                <a:ea typeface="微软雅黑" charset="-122"/>
              </a:defRPr>
            </a:lvl2pPr>
            <a:lvl3pPr>
              <a:defRPr baseline="0">
                <a:solidFill>
                  <a:schemeClr val="bg1"/>
                </a:solidFill>
                <a:latin typeface="Arial" panose="020B0604020202090204" pitchFamily="34" charset="0"/>
                <a:ea typeface="微软雅黑" charset="-122"/>
              </a:defRPr>
            </a:lvl3pPr>
            <a:lvl4pPr>
              <a:defRPr baseline="0">
                <a:solidFill>
                  <a:schemeClr val="bg1"/>
                </a:solidFill>
                <a:latin typeface="Arial" panose="020B0604020202090204" pitchFamily="34" charset="0"/>
                <a:ea typeface="微软雅黑" charset="-122"/>
              </a:defRPr>
            </a:lvl4pPr>
            <a:lvl5pPr>
              <a:defRPr baseline="0">
                <a:solidFill>
                  <a:schemeClr val="bg1"/>
                </a:solidFill>
                <a:latin typeface="Arial" panose="020B0604020202090204" pitchFamily="34" charset="0"/>
                <a:ea typeface="微软雅黑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文本占位符 8"/>
          <p:cNvSpPr/>
          <p:nvPr>
            <p:ph type="body" sz="quarter" idx="14"/>
            <p:custDataLst>
              <p:tags r:id="rId11"/>
            </p:custDataLst>
          </p:nvPr>
        </p:nvSpPr>
        <p:spPr>
          <a:xfrm>
            <a:off x="594000" y="5180400"/>
            <a:ext cx="11001600" cy="1011600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  <a:latin typeface="Arial" panose="020B0604020202090204" pitchFamily="34" charset="0"/>
                <a:ea typeface="微软雅黑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导航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>
            <p:custDataLst>
              <p:tags r:id="rId2"/>
            </p:custDataLst>
          </p:nvPr>
        </p:nvSpPr>
        <p:spPr>
          <a:xfrm>
            <a:off x="0" y="0"/>
            <a:ext cx="12192000" cy="91440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dirty="0">
              <a:sym typeface="+mn-ea"/>
            </a:endParaRPr>
          </a:p>
        </p:txBody>
      </p:sp>
      <p:pic>
        <p:nvPicPr>
          <p:cNvPr id="12" name="图片 11"/>
          <p:cNvPicPr>
            <a:picLocks noChangeAspect="1"/>
          </p:cNvPicPr>
          <p:nvPr>
            <p:custDataLst>
              <p:tags r:id="rId3"/>
            </p:custDataLst>
          </p:nvPr>
        </p:nvPicPr>
        <p:blipFill rotWithShape="1">
          <a:blip r:embed="rId4"/>
          <a:srcRect/>
          <a:stretch>
            <a:fillRect/>
          </a:stretch>
        </p:blipFill>
        <p:spPr>
          <a:xfrm>
            <a:off x="11528423" y="0"/>
            <a:ext cx="663577" cy="914400"/>
          </a:xfrm>
          <a:prstGeom prst="rect">
            <a:avLst/>
          </a:prstGeom>
        </p:spPr>
      </p:pic>
      <p:sp>
        <p:nvSpPr>
          <p:cNvPr id="2" name="标题 1"/>
          <p:cNvSpPr/>
          <p:nvPr>
            <p:ph type="title"/>
            <p:custDataLst>
              <p:tags r:id="rId5"/>
            </p:custDataLst>
          </p:nvPr>
        </p:nvSpPr>
        <p:spPr>
          <a:xfrm>
            <a:off x="579600" y="237600"/>
            <a:ext cx="11037600" cy="441964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  <a:latin typeface="Arial" panose="020B0604020202090204" pitchFamily="34" charset="0"/>
                <a:ea typeface="微软雅黑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/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/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/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内容占位符 6"/>
          <p:cNvSpPr/>
          <p:nvPr>
            <p:ph sz="quarter" idx="13"/>
            <p:custDataLst>
              <p:tags r:id="rId9"/>
            </p:custDataLst>
          </p:nvPr>
        </p:nvSpPr>
        <p:spPr>
          <a:xfrm>
            <a:off x="579600" y="1663200"/>
            <a:ext cx="5342400" cy="2894400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  <a:latin typeface="Arial" panose="020B0604020202090204" pitchFamily="34" charset="0"/>
                <a:ea typeface="微软雅黑" charset="-122"/>
              </a:defRPr>
            </a:lvl1pPr>
            <a:lvl2pPr>
              <a:defRPr baseline="0">
                <a:solidFill>
                  <a:schemeClr val="bg1"/>
                </a:solidFill>
                <a:latin typeface="Arial" panose="020B0604020202090204" pitchFamily="34" charset="0"/>
                <a:ea typeface="微软雅黑" charset="-122"/>
              </a:defRPr>
            </a:lvl2pPr>
            <a:lvl3pPr>
              <a:defRPr baseline="0">
                <a:solidFill>
                  <a:schemeClr val="bg1"/>
                </a:solidFill>
                <a:latin typeface="Arial" panose="020B0604020202090204" pitchFamily="34" charset="0"/>
                <a:ea typeface="微软雅黑" charset="-122"/>
              </a:defRPr>
            </a:lvl3pPr>
            <a:lvl4pPr>
              <a:defRPr baseline="0">
                <a:solidFill>
                  <a:schemeClr val="bg1"/>
                </a:solidFill>
                <a:latin typeface="Arial" panose="020B0604020202090204" pitchFamily="34" charset="0"/>
                <a:ea typeface="微软雅黑" charset="-122"/>
              </a:defRPr>
            </a:lvl4pPr>
            <a:lvl5pPr>
              <a:defRPr baseline="0">
                <a:solidFill>
                  <a:schemeClr val="bg1"/>
                </a:solidFill>
                <a:latin typeface="Arial" panose="020B0604020202090204" pitchFamily="34" charset="0"/>
                <a:ea typeface="微软雅黑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内容占位符 8"/>
          <p:cNvSpPr/>
          <p:nvPr>
            <p:ph sz="quarter" idx="14"/>
            <p:custDataLst>
              <p:tags r:id="rId10"/>
            </p:custDataLst>
          </p:nvPr>
        </p:nvSpPr>
        <p:spPr>
          <a:xfrm>
            <a:off x="6242400" y="1663200"/>
            <a:ext cx="5367600" cy="2894400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  <a:latin typeface="Arial" panose="020B0604020202090204" pitchFamily="34" charset="0"/>
                <a:ea typeface="微软雅黑" charset="-122"/>
              </a:defRPr>
            </a:lvl1pPr>
            <a:lvl2pPr>
              <a:defRPr baseline="0">
                <a:solidFill>
                  <a:schemeClr val="bg1"/>
                </a:solidFill>
                <a:latin typeface="Arial" panose="020B0604020202090204" pitchFamily="34" charset="0"/>
                <a:ea typeface="微软雅黑" charset="-122"/>
              </a:defRPr>
            </a:lvl2pPr>
            <a:lvl3pPr>
              <a:defRPr baseline="0">
                <a:solidFill>
                  <a:schemeClr val="bg1"/>
                </a:solidFill>
                <a:latin typeface="Arial" panose="020B0604020202090204" pitchFamily="34" charset="0"/>
                <a:ea typeface="微软雅黑" charset="-122"/>
              </a:defRPr>
            </a:lvl3pPr>
            <a:lvl4pPr>
              <a:defRPr baseline="0">
                <a:solidFill>
                  <a:schemeClr val="bg1"/>
                </a:solidFill>
                <a:latin typeface="Arial" panose="020B0604020202090204" pitchFamily="34" charset="0"/>
                <a:ea typeface="微软雅黑" charset="-122"/>
              </a:defRPr>
            </a:lvl4pPr>
            <a:lvl5pPr>
              <a:defRPr baseline="0">
                <a:solidFill>
                  <a:schemeClr val="bg1"/>
                </a:solidFill>
                <a:latin typeface="Arial" panose="020B0604020202090204" pitchFamily="34" charset="0"/>
                <a:ea typeface="微软雅黑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1" name="文本占位符 10"/>
          <p:cNvSpPr/>
          <p:nvPr>
            <p:ph type="body" sz="quarter" idx="15"/>
            <p:custDataLst>
              <p:tags r:id="rId11"/>
            </p:custDataLst>
          </p:nvPr>
        </p:nvSpPr>
        <p:spPr>
          <a:xfrm>
            <a:off x="572400" y="4816800"/>
            <a:ext cx="5342400" cy="781200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  <a:latin typeface="Arial" panose="020B0604020202090204" pitchFamily="34" charset="0"/>
                <a:ea typeface="微软雅黑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13" name="文本占位符 12"/>
          <p:cNvSpPr/>
          <p:nvPr>
            <p:ph type="body" sz="quarter" idx="16"/>
            <p:custDataLst>
              <p:tags r:id="rId12"/>
            </p:custDataLst>
          </p:nvPr>
        </p:nvSpPr>
        <p:spPr>
          <a:xfrm>
            <a:off x="6253200" y="4813200"/>
            <a:ext cx="5367600" cy="781200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  <a:latin typeface="Arial" panose="020B0604020202090204" pitchFamily="34" charset="0"/>
                <a:ea typeface="微软雅黑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腰带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>
            <p:custDataLst>
              <p:tags r:id="rId2"/>
            </p:custDataLst>
          </p:nvPr>
        </p:nvSpPr>
        <p:spPr>
          <a:xfrm>
            <a:off x="0" y="959224"/>
            <a:ext cx="12192000" cy="4939553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sym typeface="+mn-ea"/>
            </a:endParaRPr>
          </a:p>
        </p:txBody>
      </p:sp>
      <p:pic>
        <p:nvPicPr>
          <p:cNvPr id="8" name="图片 7"/>
          <p:cNvPicPr>
            <a:picLocks noChangeAspect="1"/>
          </p:cNvPicPr>
          <p:nvPr>
            <p:custDataLst>
              <p:tags r:id="rId3"/>
            </p:custDataLst>
          </p:nvPr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1431636" cy="1484826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>
            <p:custDataLst>
              <p:tags r:id="rId5"/>
            </p:custDataLst>
          </p:nvPr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flipH="1" flipV="1">
            <a:off x="10757190" y="5373174"/>
            <a:ext cx="1431636" cy="1484826"/>
          </a:xfrm>
          <a:prstGeom prst="rect">
            <a:avLst/>
          </a:prstGeom>
        </p:spPr>
      </p:pic>
      <p:sp>
        <p:nvSpPr>
          <p:cNvPr id="2" name="标题 1"/>
          <p:cNvSpPr/>
          <p:nvPr>
            <p:ph type="title" hasCustomPrompt="1"/>
            <p:custDataLst>
              <p:tags r:id="rId6"/>
            </p:custDataLst>
          </p:nvPr>
        </p:nvSpPr>
        <p:spPr>
          <a:xfrm>
            <a:off x="1522800" y="1339200"/>
            <a:ext cx="9144000" cy="2386800"/>
          </a:xfrm>
        </p:spPr>
        <p:txBody>
          <a:bodyPr anchor="b"/>
          <a:lstStyle>
            <a:lvl1pPr algn="ctr">
              <a:defRPr sz="6000" baseline="0">
                <a:solidFill>
                  <a:schemeClr val="bg1"/>
                </a:solidFill>
                <a:latin typeface="Arial" panose="020B0604020202090204" pitchFamily="34" charset="0"/>
                <a:ea typeface="微软雅黑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日期占位符 2"/>
          <p:cNvSpPr/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/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/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/>
          <p:nvPr>
            <p:ph type="body" sz="quarter" idx="13"/>
            <p:custDataLst>
              <p:tags r:id="rId10"/>
            </p:custDataLst>
          </p:nvPr>
        </p:nvSpPr>
        <p:spPr>
          <a:xfrm>
            <a:off x="1522413" y="3862800"/>
            <a:ext cx="9144000" cy="1656000"/>
          </a:xfrm>
        </p:spPr>
        <p:txBody>
          <a:bodyPr/>
          <a:lstStyle>
            <a:lvl1pPr algn="ctr">
              <a:defRPr baseline="0">
                <a:solidFill>
                  <a:schemeClr val="bg1"/>
                </a:solidFill>
                <a:latin typeface="Arial" panose="020B0604020202090204" pitchFamily="34" charset="0"/>
                <a:ea typeface="微软雅黑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/>
          <p:nvPr>
            <p:ph type="title"/>
            <p:custDataLst>
              <p:tags r:id="rId2"/>
            </p:custDataLst>
          </p:nvPr>
        </p:nvSpPr>
        <p:spPr>
          <a:xfrm>
            <a:off x="876000" y="334800"/>
            <a:ext cx="10440000" cy="1368000"/>
          </a:xfrm>
        </p:spPr>
        <p:txBody>
          <a:bodyPr anchor="ctr" anchorCtr="0">
            <a:normAutofit/>
          </a:bodyPr>
          <a:lstStyle>
            <a:lvl1pPr>
              <a:defRPr sz="4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/>
          <p:nvPr>
            <p:ph idx="1"/>
            <p:custDataLst>
              <p:tags r:id="rId3"/>
            </p:custDataLst>
          </p:nvPr>
        </p:nvSpPr>
        <p:spPr>
          <a:xfrm>
            <a:off x="876000" y="1852295"/>
            <a:ext cx="10440000" cy="4320000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/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/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/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多边形 18"/>
          <p:cNvSpPr/>
          <p:nvPr>
            <p:custDataLst>
              <p:tags r:id="rId2"/>
            </p:custDataLst>
          </p:nvPr>
        </p:nvSpPr>
        <p:spPr>
          <a:xfrm flipV="1">
            <a:off x="0" y="-1388"/>
            <a:ext cx="1364344" cy="1939726"/>
          </a:xfrm>
          <a:custGeom>
            <a:avLst/>
            <a:gdLst>
              <a:gd name="connsiteX0" fmla="*/ 682172 w 1364344"/>
              <a:gd name="connsiteY0" fmla="*/ 0 h 2224314"/>
              <a:gd name="connsiteX1" fmla="*/ 1364344 w 1364344"/>
              <a:gd name="connsiteY1" fmla="*/ 682172 h 2224314"/>
              <a:gd name="connsiteX2" fmla="*/ 1364344 w 1364344"/>
              <a:gd name="connsiteY2" fmla="*/ 2224314 h 2224314"/>
              <a:gd name="connsiteX3" fmla="*/ 0 w 1364344"/>
              <a:gd name="connsiteY3" fmla="*/ 2224314 h 2224314"/>
              <a:gd name="connsiteX4" fmla="*/ 0 w 1364344"/>
              <a:gd name="connsiteY4" fmla="*/ 682172 h 2224314"/>
              <a:gd name="connsiteX5" fmla="*/ 682172 w 1364344"/>
              <a:gd name="connsiteY5" fmla="*/ 0 h 22243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64344" h="2224314">
                <a:moveTo>
                  <a:pt x="682172" y="0"/>
                </a:moveTo>
                <a:cubicBezTo>
                  <a:pt x="1058925" y="0"/>
                  <a:pt x="1364344" y="305419"/>
                  <a:pt x="1364344" y="682172"/>
                </a:cubicBezTo>
                <a:lnTo>
                  <a:pt x="1364344" y="2224314"/>
                </a:lnTo>
                <a:lnTo>
                  <a:pt x="0" y="2224314"/>
                </a:lnTo>
                <a:lnTo>
                  <a:pt x="0" y="682172"/>
                </a:lnTo>
                <a:cubicBezTo>
                  <a:pt x="0" y="305419"/>
                  <a:pt x="305419" y="0"/>
                  <a:pt x="68217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8" name="任意多边形 20"/>
          <p:cNvSpPr/>
          <p:nvPr>
            <p:custDataLst>
              <p:tags r:id="rId3"/>
            </p:custDataLst>
          </p:nvPr>
        </p:nvSpPr>
        <p:spPr>
          <a:xfrm flipV="1">
            <a:off x="1364343" y="-1388"/>
            <a:ext cx="1357083" cy="1461888"/>
          </a:xfrm>
          <a:custGeom>
            <a:avLst/>
            <a:gdLst>
              <a:gd name="connsiteX0" fmla="*/ 682172 w 1364344"/>
              <a:gd name="connsiteY0" fmla="*/ 0 h 1742167"/>
              <a:gd name="connsiteX1" fmla="*/ 1364344 w 1364344"/>
              <a:gd name="connsiteY1" fmla="*/ 682172 h 1742167"/>
              <a:gd name="connsiteX2" fmla="*/ 1364344 w 1364344"/>
              <a:gd name="connsiteY2" fmla="*/ 1742167 h 1742167"/>
              <a:gd name="connsiteX3" fmla="*/ 0 w 1364344"/>
              <a:gd name="connsiteY3" fmla="*/ 1742167 h 1742167"/>
              <a:gd name="connsiteX4" fmla="*/ 0 w 1364344"/>
              <a:gd name="connsiteY4" fmla="*/ 682172 h 1742167"/>
              <a:gd name="connsiteX5" fmla="*/ 682172 w 1364344"/>
              <a:gd name="connsiteY5" fmla="*/ 0 h 17421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64344" h="1742167">
                <a:moveTo>
                  <a:pt x="682172" y="0"/>
                </a:moveTo>
                <a:cubicBezTo>
                  <a:pt x="1058925" y="0"/>
                  <a:pt x="1364344" y="305419"/>
                  <a:pt x="1364344" y="682172"/>
                </a:cubicBezTo>
                <a:lnTo>
                  <a:pt x="1364344" y="1742167"/>
                </a:lnTo>
                <a:lnTo>
                  <a:pt x="0" y="1742167"/>
                </a:lnTo>
                <a:lnTo>
                  <a:pt x="0" y="682172"/>
                </a:lnTo>
                <a:cubicBezTo>
                  <a:pt x="0" y="305419"/>
                  <a:pt x="305419" y="0"/>
                  <a:pt x="68217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任意多边形 25"/>
          <p:cNvSpPr/>
          <p:nvPr>
            <p:custDataLst>
              <p:tags r:id="rId4"/>
            </p:custDataLst>
          </p:nvPr>
        </p:nvSpPr>
        <p:spPr>
          <a:xfrm flipV="1">
            <a:off x="4093030" y="-1388"/>
            <a:ext cx="1364339" cy="2229230"/>
          </a:xfrm>
          <a:custGeom>
            <a:avLst/>
            <a:gdLst>
              <a:gd name="connsiteX0" fmla="*/ 682172 w 1364345"/>
              <a:gd name="connsiteY0" fmla="*/ 0 h 1988910"/>
              <a:gd name="connsiteX1" fmla="*/ 1364345 w 1364345"/>
              <a:gd name="connsiteY1" fmla="*/ 682172 h 1988910"/>
              <a:gd name="connsiteX2" fmla="*/ 1364344 w 1364345"/>
              <a:gd name="connsiteY2" fmla="*/ 1988910 h 1988910"/>
              <a:gd name="connsiteX3" fmla="*/ 0 w 1364345"/>
              <a:gd name="connsiteY3" fmla="*/ 1988910 h 1988910"/>
              <a:gd name="connsiteX4" fmla="*/ 0 w 1364345"/>
              <a:gd name="connsiteY4" fmla="*/ 682172 h 1988910"/>
              <a:gd name="connsiteX5" fmla="*/ 682172 w 1364345"/>
              <a:gd name="connsiteY5" fmla="*/ 0 h 1988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64345" h="1988910">
                <a:moveTo>
                  <a:pt x="682172" y="0"/>
                </a:moveTo>
                <a:cubicBezTo>
                  <a:pt x="1058925" y="0"/>
                  <a:pt x="1364345" y="305419"/>
                  <a:pt x="1364345" y="682172"/>
                </a:cubicBezTo>
                <a:lnTo>
                  <a:pt x="1364344" y="1988910"/>
                </a:lnTo>
                <a:lnTo>
                  <a:pt x="0" y="1988910"/>
                </a:lnTo>
                <a:lnTo>
                  <a:pt x="0" y="682172"/>
                </a:lnTo>
                <a:cubicBezTo>
                  <a:pt x="0" y="305419"/>
                  <a:pt x="305419" y="0"/>
                  <a:pt x="68217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任意多边形 27"/>
          <p:cNvSpPr/>
          <p:nvPr>
            <p:custDataLst>
              <p:tags r:id="rId5"/>
            </p:custDataLst>
          </p:nvPr>
        </p:nvSpPr>
        <p:spPr>
          <a:xfrm flipV="1">
            <a:off x="5457374" y="0"/>
            <a:ext cx="1364343" cy="1568673"/>
          </a:xfrm>
          <a:custGeom>
            <a:avLst/>
            <a:gdLst>
              <a:gd name="connsiteX0" fmla="*/ 682171 w 1364343"/>
              <a:gd name="connsiteY0" fmla="*/ 0 h 1680482"/>
              <a:gd name="connsiteX1" fmla="*/ 1364343 w 1364343"/>
              <a:gd name="connsiteY1" fmla="*/ 682172 h 1680482"/>
              <a:gd name="connsiteX2" fmla="*/ 1364343 w 1364343"/>
              <a:gd name="connsiteY2" fmla="*/ 1680482 h 1680482"/>
              <a:gd name="connsiteX3" fmla="*/ 0 w 1364343"/>
              <a:gd name="connsiteY3" fmla="*/ 1680482 h 1680482"/>
              <a:gd name="connsiteX4" fmla="*/ 0 w 1364343"/>
              <a:gd name="connsiteY4" fmla="*/ 682172 h 1680482"/>
              <a:gd name="connsiteX5" fmla="*/ 682171 w 1364343"/>
              <a:gd name="connsiteY5" fmla="*/ 0 h 1680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64343" h="1680482">
                <a:moveTo>
                  <a:pt x="682171" y="0"/>
                </a:moveTo>
                <a:cubicBezTo>
                  <a:pt x="1058924" y="0"/>
                  <a:pt x="1364343" y="305419"/>
                  <a:pt x="1364343" y="682172"/>
                </a:cubicBezTo>
                <a:lnTo>
                  <a:pt x="1364343" y="1680482"/>
                </a:lnTo>
                <a:lnTo>
                  <a:pt x="0" y="1680482"/>
                </a:lnTo>
                <a:lnTo>
                  <a:pt x="0" y="682172"/>
                </a:lnTo>
                <a:cubicBezTo>
                  <a:pt x="0" y="305419"/>
                  <a:pt x="305418" y="0"/>
                  <a:pt x="68217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任意多边形 29"/>
          <p:cNvSpPr/>
          <p:nvPr>
            <p:custDataLst>
              <p:tags r:id="rId6"/>
            </p:custDataLst>
          </p:nvPr>
        </p:nvSpPr>
        <p:spPr>
          <a:xfrm flipV="1">
            <a:off x="6821715" y="-1389"/>
            <a:ext cx="1364344" cy="2229231"/>
          </a:xfrm>
          <a:custGeom>
            <a:avLst/>
            <a:gdLst>
              <a:gd name="connsiteX0" fmla="*/ 682172 w 1364344"/>
              <a:gd name="connsiteY0" fmla="*/ 0 h 1742167"/>
              <a:gd name="connsiteX1" fmla="*/ 1364344 w 1364344"/>
              <a:gd name="connsiteY1" fmla="*/ 682172 h 1742167"/>
              <a:gd name="connsiteX2" fmla="*/ 1364344 w 1364344"/>
              <a:gd name="connsiteY2" fmla="*/ 1742167 h 1742167"/>
              <a:gd name="connsiteX3" fmla="*/ 0 w 1364344"/>
              <a:gd name="connsiteY3" fmla="*/ 1742167 h 1742167"/>
              <a:gd name="connsiteX4" fmla="*/ 0 w 1364344"/>
              <a:gd name="connsiteY4" fmla="*/ 682172 h 1742167"/>
              <a:gd name="connsiteX5" fmla="*/ 682172 w 1364344"/>
              <a:gd name="connsiteY5" fmla="*/ 0 h 17421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64344" h="1742167">
                <a:moveTo>
                  <a:pt x="682172" y="0"/>
                </a:moveTo>
                <a:cubicBezTo>
                  <a:pt x="1058925" y="0"/>
                  <a:pt x="1364344" y="305419"/>
                  <a:pt x="1364344" y="682172"/>
                </a:cubicBezTo>
                <a:lnTo>
                  <a:pt x="1364344" y="1742167"/>
                </a:lnTo>
                <a:lnTo>
                  <a:pt x="0" y="1742167"/>
                </a:lnTo>
                <a:lnTo>
                  <a:pt x="0" y="682172"/>
                </a:lnTo>
                <a:cubicBezTo>
                  <a:pt x="0" y="305419"/>
                  <a:pt x="305419" y="0"/>
                  <a:pt x="68217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任意多边形 31"/>
          <p:cNvSpPr/>
          <p:nvPr>
            <p:custDataLst>
              <p:tags r:id="rId7"/>
            </p:custDataLst>
          </p:nvPr>
        </p:nvSpPr>
        <p:spPr>
          <a:xfrm flipV="1">
            <a:off x="8186057" y="-1389"/>
            <a:ext cx="1364345" cy="1939724"/>
          </a:xfrm>
          <a:custGeom>
            <a:avLst/>
            <a:gdLst>
              <a:gd name="connsiteX0" fmla="*/ 682172 w 1364344"/>
              <a:gd name="connsiteY0" fmla="*/ 0 h 2424338"/>
              <a:gd name="connsiteX1" fmla="*/ 1364344 w 1364344"/>
              <a:gd name="connsiteY1" fmla="*/ 682172 h 2424338"/>
              <a:gd name="connsiteX2" fmla="*/ 1364343 w 1364344"/>
              <a:gd name="connsiteY2" fmla="*/ 2424338 h 2424338"/>
              <a:gd name="connsiteX3" fmla="*/ 0 w 1364344"/>
              <a:gd name="connsiteY3" fmla="*/ 2424338 h 2424338"/>
              <a:gd name="connsiteX4" fmla="*/ 0 w 1364344"/>
              <a:gd name="connsiteY4" fmla="*/ 682172 h 2424338"/>
              <a:gd name="connsiteX5" fmla="*/ 682172 w 1364344"/>
              <a:gd name="connsiteY5" fmla="*/ 0 h 2424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64344" h="2424338">
                <a:moveTo>
                  <a:pt x="682172" y="0"/>
                </a:moveTo>
                <a:cubicBezTo>
                  <a:pt x="1058925" y="0"/>
                  <a:pt x="1364344" y="305419"/>
                  <a:pt x="1364344" y="682172"/>
                </a:cubicBezTo>
                <a:lnTo>
                  <a:pt x="1364343" y="2424338"/>
                </a:lnTo>
                <a:lnTo>
                  <a:pt x="0" y="2424338"/>
                </a:lnTo>
                <a:lnTo>
                  <a:pt x="0" y="682172"/>
                </a:lnTo>
                <a:cubicBezTo>
                  <a:pt x="0" y="305419"/>
                  <a:pt x="305419" y="0"/>
                  <a:pt x="68217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任意多边形 33"/>
          <p:cNvSpPr/>
          <p:nvPr>
            <p:custDataLst>
              <p:tags r:id="rId8"/>
            </p:custDataLst>
          </p:nvPr>
        </p:nvSpPr>
        <p:spPr>
          <a:xfrm flipV="1">
            <a:off x="9550401" y="-1388"/>
            <a:ext cx="1364344" cy="1461887"/>
          </a:xfrm>
          <a:custGeom>
            <a:avLst/>
            <a:gdLst>
              <a:gd name="connsiteX0" fmla="*/ 682172 w 1364344"/>
              <a:gd name="connsiteY0" fmla="*/ 0 h 1762577"/>
              <a:gd name="connsiteX1" fmla="*/ 1364344 w 1364344"/>
              <a:gd name="connsiteY1" fmla="*/ 682172 h 1762577"/>
              <a:gd name="connsiteX2" fmla="*/ 1364343 w 1364344"/>
              <a:gd name="connsiteY2" fmla="*/ 1762577 h 1762577"/>
              <a:gd name="connsiteX3" fmla="*/ 0 w 1364344"/>
              <a:gd name="connsiteY3" fmla="*/ 1762577 h 1762577"/>
              <a:gd name="connsiteX4" fmla="*/ 0 w 1364344"/>
              <a:gd name="connsiteY4" fmla="*/ 682172 h 1762577"/>
              <a:gd name="connsiteX5" fmla="*/ 682172 w 1364344"/>
              <a:gd name="connsiteY5" fmla="*/ 0 h 17625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64344" h="1762577">
                <a:moveTo>
                  <a:pt x="682172" y="0"/>
                </a:moveTo>
                <a:cubicBezTo>
                  <a:pt x="1058925" y="0"/>
                  <a:pt x="1364344" y="305419"/>
                  <a:pt x="1364344" y="682172"/>
                </a:cubicBezTo>
                <a:lnTo>
                  <a:pt x="1364343" y="1762577"/>
                </a:lnTo>
                <a:lnTo>
                  <a:pt x="0" y="1762577"/>
                </a:lnTo>
                <a:lnTo>
                  <a:pt x="0" y="682172"/>
                </a:lnTo>
                <a:cubicBezTo>
                  <a:pt x="0" y="305419"/>
                  <a:pt x="305419" y="0"/>
                  <a:pt x="68217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任意多边形 35"/>
          <p:cNvSpPr/>
          <p:nvPr>
            <p:custDataLst>
              <p:tags r:id="rId9"/>
            </p:custDataLst>
          </p:nvPr>
        </p:nvSpPr>
        <p:spPr>
          <a:xfrm flipV="1">
            <a:off x="10914743" y="-1"/>
            <a:ext cx="1277257" cy="1932183"/>
          </a:xfrm>
          <a:custGeom>
            <a:avLst/>
            <a:gdLst>
              <a:gd name="connsiteX0" fmla="*/ 682172 w 1364344"/>
              <a:gd name="connsiteY0" fmla="*/ 0 h 1900916"/>
              <a:gd name="connsiteX1" fmla="*/ 1364344 w 1364344"/>
              <a:gd name="connsiteY1" fmla="*/ 682172 h 1900916"/>
              <a:gd name="connsiteX2" fmla="*/ 1364344 w 1364344"/>
              <a:gd name="connsiteY2" fmla="*/ 1900916 h 1900916"/>
              <a:gd name="connsiteX3" fmla="*/ 0 w 1364344"/>
              <a:gd name="connsiteY3" fmla="*/ 1900916 h 1900916"/>
              <a:gd name="connsiteX4" fmla="*/ 0 w 1364344"/>
              <a:gd name="connsiteY4" fmla="*/ 682172 h 1900916"/>
              <a:gd name="connsiteX5" fmla="*/ 682172 w 1364344"/>
              <a:gd name="connsiteY5" fmla="*/ 0 h 19009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64344" h="1900916">
                <a:moveTo>
                  <a:pt x="682172" y="0"/>
                </a:moveTo>
                <a:cubicBezTo>
                  <a:pt x="1058925" y="0"/>
                  <a:pt x="1364344" y="305419"/>
                  <a:pt x="1364344" y="682172"/>
                </a:cubicBezTo>
                <a:lnTo>
                  <a:pt x="1364344" y="1900916"/>
                </a:lnTo>
                <a:lnTo>
                  <a:pt x="0" y="1900916"/>
                </a:lnTo>
                <a:lnTo>
                  <a:pt x="0" y="682172"/>
                </a:lnTo>
                <a:cubicBezTo>
                  <a:pt x="0" y="305419"/>
                  <a:pt x="305419" y="0"/>
                  <a:pt x="68217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任意多边形 31"/>
          <p:cNvSpPr/>
          <p:nvPr>
            <p:custDataLst>
              <p:tags r:id="rId10"/>
            </p:custDataLst>
          </p:nvPr>
        </p:nvSpPr>
        <p:spPr>
          <a:xfrm flipV="1">
            <a:off x="2721427" y="-7541"/>
            <a:ext cx="1364345" cy="1939724"/>
          </a:xfrm>
          <a:custGeom>
            <a:avLst/>
            <a:gdLst>
              <a:gd name="connsiteX0" fmla="*/ 682172 w 1364344"/>
              <a:gd name="connsiteY0" fmla="*/ 0 h 2424338"/>
              <a:gd name="connsiteX1" fmla="*/ 1364344 w 1364344"/>
              <a:gd name="connsiteY1" fmla="*/ 682172 h 2424338"/>
              <a:gd name="connsiteX2" fmla="*/ 1364343 w 1364344"/>
              <a:gd name="connsiteY2" fmla="*/ 2424338 h 2424338"/>
              <a:gd name="connsiteX3" fmla="*/ 0 w 1364344"/>
              <a:gd name="connsiteY3" fmla="*/ 2424338 h 2424338"/>
              <a:gd name="connsiteX4" fmla="*/ 0 w 1364344"/>
              <a:gd name="connsiteY4" fmla="*/ 682172 h 2424338"/>
              <a:gd name="connsiteX5" fmla="*/ 682172 w 1364344"/>
              <a:gd name="connsiteY5" fmla="*/ 0 h 2424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64344" h="2424338">
                <a:moveTo>
                  <a:pt x="682172" y="0"/>
                </a:moveTo>
                <a:cubicBezTo>
                  <a:pt x="1058925" y="0"/>
                  <a:pt x="1364344" y="305419"/>
                  <a:pt x="1364344" y="682172"/>
                </a:cubicBezTo>
                <a:lnTo>
                  <a:pt x="1364343" y="2424338"/>
                </a:lnTo>
                <a:lnTo>
                  <a:pt x="0" y="2424338"/>
                </a:lnTo>
                <a:lnTo>
                  <a:pt x="0" y="682172"/>
                </a:lnTo>
                <a:cubicBezTo>
                  <a:pt x="0" y="305419"/>
                  <a:pt x="305419" y="0"/>
                  <a:pt x="68217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标题 1"/>
          <p:cNvSpPr/>
          <p:nvPr>
            <p:ph type="title"/>
            <p:custDataLst>
              <p:tags r:id="rId11"/>
            </p:custDataLst>
          </p:nvPr>
        </p:nvSpPr>
        <p:spPr>
          <a:xfrm>
            <a:off x="838200" y="4359276"/>
            <a:ext cx="10515600" cy="1192212"/>
          </a:xfrm>
        </p:spPr>
        <p:txBody>
          <a:bodyPr lIns="90000" tIns="90000" rIns="90000" anchor="t" anchorCtr="0">
            <a:normAutofit/>
          </a:bodyPr>
          <a:lstStyle>
            <a:lvl1pPr algn="ctr">
              <a:defRPr sz="48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/>
          <p:nvPr>
            <p:ph type="body" idx="1" hasCustomPrompt="1"/>
            <p:custDataLst>
              <p:tags r:id="rId12"/>
            </p:custDataLst>
          </p:nvPr>
        </p:nvSpPr>
        <p:spPr>
          <a:xfrm>
            <a:off x="838200" y="2558853"/>
            <a:ext cx="10515600" cy="1775024"/>
          </a:xfrm>
        </p:spPr>
        <p:txBody>
          <a:bodyPr>
            <a:noAutofit/>
          </a:bodyPr>
          <a:lstStyle>
            <a:lvl1pPr marL="0" indent="0" algn="ctr">
              <a:buNone/>
              <a:defRPr sz="96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编辑文本</a:t>
            </a:r>
            <a:endParaRPr lang="zh-CN" altLang="en-US" dirty="0"/>
          </a:p>
        </p:txBody>
      </p:sp>
      <p:sp>
        <p:nvSpPr>
          <p:cNvPr id="4" name="日期占位符 3"/>
          <p:cNvSpPr/>
          <p:nvPr>
            <p:ph type="dt" sz="half" idx="10"/>
            <p:custDataLst>
              <p:tags r:id="rId1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/>
          <p:nvPr>
            <p:ph type="ftr" sz="quarter" idx="11"/>
            <p:custDataLst>
              <p:tags r:id="rId1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/>
          <p:nvPr>
            <p:ph type="sldNum" sz="quarter" idx="12"/>
            <p:custDataLst>
              <p:tags r:id="rId1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/>
          <p:nvPr>
            <p:ph type="title"/>
            <p:custDataLst>
              <p:tags r:id="rId2"/>
            </p:custDataLst>
          </p:nvPr>
        </p:nvSpPr>
        <p:spPr/>
        <p:txBody>
          <a:bodyPr anchor="ctr" anchorCtr="0">
            <a:normAutofit/>
          </a:bodyPr>
          <a:lstStyle>
            <a:lvl1pPr>
              <a:lnSpc>
                <a:spcPct val="90000"/>
              </a:lnSpc>
              <a:defRPr sz="4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/>
          <p:nvPr>
            <p:ph sz="half" idx="1"/>
            <p:custDataLst>
              <p:tags r:id="rId3"/>
            </p:custDataLst>
          </p:nvPr>
        </p:nvSpPr>
        <p:spPr>
          <a:xfrm>
            <a:off x="874712" y="1854200"/>
            <a:ext cx="5112000" cy="4321175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/>
          <p:nvPr>
            <p:ph sz="half" idx="2"/>
            <p:custDataLst>
              <p:tags r:id="rId4"/>
            </p:custDataLst>
          </p:nvPr>
        </p:nvSpPr>
        <p:spPr>
          <a:xfrm>
            <a:off x="6198600" y="1854200"/>
            <a:ext cx="5112000" cy="4321175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/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/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/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/>
          <p:nvPr>
            <p:ph type="title"/>
            <p:custDataLst>
              <p:tags r:id="rId2"/>
            </p:custDataLst>
          </p:nvPr>
        </p:nvSpPr>
        <p:spPr>
          <a:xfrm>
            <a:off x="874800" y="334800"/>
            <a:ext cx="10440000" cy="1368000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/>
          <p:nvPr>
            <p:ph type="body" idx="1"/>
            <p:custDataLst>
              <p:tags r:id="rId3"/>
            </p:custDataLst>
          </p:nvPr>
        </p:nvSpPr>
        <p:spPr>
          <a:xfrm>
            <a:off x="874713" y="1854298"/>
            <a:ext cx="5112000" cy="7200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/>
          <p:nvPr>
            <p:ph sz="half" idx="2"/>
            <p:custDataLst>
              <p:tags r:id="rId4"/>
            </p:custDataLst>
          </p:nvPr>
        </p:nvSpPr>
        <p:spPr>
          <a:xfrm>
            <a:off x="874712" y="2716271"/>
            <a:ext cx="5112000" cy="34560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/>
          <p:nvPr>
            <p:ph type="body" sz="quarter" idx="3"/>
            <p:custDataLst>
              <p:tags r:id="rId5"/>
            </p:custDataLst>
          </p:nvPr>
        </p:nvSpPr>
        <p:spPr>
          <a:xfrm>
            <a:off x="6195764" y="1854298"/>
            <a:ext cx="5112000" cy="7200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/>
          <p:nvPr>
            <p:ph sz="quarter" idx="4"/>
            <p:custDataLst>
              <p:tags r:id="rId6"/>
            </p:custDataLst>
          </p:nvPr>
        </p:nvSpPr>
        <p:spPr>
          <a:xfrm>
            <a:off x="6195760" y="2716271"/>
            <a:ext cx="5112001" cy="34560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/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/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/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/>
          <p:nvPr>
            <p:ph type="title"/>
            <p:custDataLst>
              <p:tags r:id="rId2"/>
            </p:custDataLst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/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/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/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/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/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/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/>
          <p:nvPr>
            <p:ph type="title"/>
            <p:custDataLst>
              <p:tags r:id="rId2"/>
            </p:custDataLst>
          </p:nvPr>
        </p:nvSpPr>
        <p:spPr>
          <a:xfrm>
            <a:off x="874800" y="444500"/>
            <a:ext cx="4176000" cy="1510300"/>
          </a:xfrm>
        </p:spPr>
        <p:txBody>
          <a:bodyPr anchor="t" anchorCtr="0">
            <a:normAutofit/>
          </a:bodyPr>
          <a:lstStyle>
            <a:lvl1pPr>
              <a:defRPr sz="36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图片占位符 2"/>
          <p:cNvSpPr/>
          <p:nvPr>
            <p:ph type="pic" idx="1"/>
            <p:custDataLst>
              <p:tags r:id="rId3"/>
            </p:custDataLst>
          </p:nvPr>
        </p:nvSpPr>
        <p:spPr>
          <a:xfrm>
            <a:off x="5193525" y="444500"/>
            <a:ext cx="6120000" cy="57223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/>
          <p:nvPr>
            <p:ph type="body" sz="half" idx="2"/>
            <p:custDataLst>
              <p:tags r:id="rId4"/>
            </p:custDataLst>
          </p:nvPr>
        </p:nvSpPr>
        <p:spPr>
          <a:xfrm>
            <a:off x="874800" y="2111473"/>
            <a:ext cx="4176000" cy="40536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/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/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/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/>
          <p:nvPr>
            <p:ph type="title" orient="vert"/>
            <p:custDataLst>
              <p:tags r:id="rId2"/>
            </p:custDataLst>
          </p:nvPr>
        </p:nvSpPr>
        <p:spPr>
          <a:xfrm>
            <a:off x="9795909" y="333375"/>
            <a:ext cx="1512000" cy="5832000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竖排文字占位符 2"/>
          <p:cNvSpPr/>
          <p:nvPr>
            <p:ph type="body" orient="vert" idx="1"/>
            <p:custDataLst>
              <p:tags r:id="rId3"/>
            </p:custDataLst>
          </p:nvPr>
        </p:nvSpPr>
        <p:spPr>
          <a:xfrm>
            <a:off x="874800" y="334800"/>
            <a:ext cx="8784000" cy="5832000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/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/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/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5" Type="http://schemas.openxmlformats.org/officeDocument/2006/relationships/theme" Target="../theme/theme1.xml"/><Relationship Id="rId24" Type="http://schemas.openxmlformats.org/officeDocument/2006/relationships/tags" Target="../tags/tag133.xml"/><Relationship Id="rId23" Type="http://schemas.openxmlformats.org/officeDocument/2006/relationships/tags" Target="../tags/tag132.xml"/><Relationship Id="rId22" Type="http://schemas.openxmlformats.org/officeDocument/2006/relationships/tags" Target="../tags/tag131.xml"/><Relationship Id="rId21" Type="http://schemas.openxmlformats.org/officeDocument/2006/relationships/tags" Target="../tags/tag130.xml"/><Relationship Id="rId20" Type="http://schemas.openxmlformats.org/officeDocument/2006/relationships/tags" Target="../tags/tag129.xml"/><Relationship Id="rId2" Type="http://schemas.openxmlformats.org/officeDocument/2006/relationships/slideLayout" Target="../slideLayouts/slideLayout2.xml"/><Relationship Id="rId19" Type="http://schemas.openxmlformats.org/officeDocument/2006/relationships/tags" Target="../tags/tag128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/>
          <p:nvPr>
            <p:ph type="title"/>
            <p:custDataLst>
              <p:tags r:id="rId19"/>
            </p:custDataLst>
          </p:nvPr>
        </p:nvSpPr>
        <p:spPr>
          <a:xfrm>
            <a:off x="876000" y="333375"/>
            <a:ext cx="10440000" cy="1366838"/>
          </a:xfrm>
          <a:prstGeom prst="rect">
            <a:avLst/>
          </a:prstGeom>
        </p:spPr>
        <p:txBody>
          <a:bodyPr vert="horz" lIns="91440" tIns="45720" rIns="91440" bIns="46800" rtlCol="0" anchor="t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/>
          <p:nvPr>
            <p:ph type="body" idx="1"/>
            <p:custDataLst>
              <p:tags r:id="rId20"/>
            </p:custDataLst>
          </p:nvPr>
        </p:nvSpPr>
        <p:spPr>
          <a:xfrm>
            <a:off x="876000" y="1854000"/>
            <a:ext cx="10440000" cy="4320000"/>
          </a:xfrm>
          <a:prstGeom prst="rect">
            <a:avLst/>
          </a:prstGeom>
        </p:spPr>
        <p:txBody>
          <a:bodyPr vert="horz" lIns="91440" tIns="45720" rIns="91440" bIns="46800" rtlCol="0" anchor="t" anchorCtr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/>
          <p:nvPr>
            <p:ph type="dt" sz="half" idx="2"/>
            <p:custDataLst>
              <p:tags r:id="rId21"/>
            </p:custDataLst>
          </p:nvPr>
        </p:nvSpPr>
        <p:spPr>
          <a:xfrm>
            <a:off x="879742" y="6349833"/>
            <a:ext cx="2700000" cy="316800"/>
          </a:xfrm>
          <a:prstGeom prst="rect">
            <a:avLst/>
          </a:prstGeom>
        </p:spPr>
        <p:txBody>
          <a:bodyPr vert="horz" lIns="91440" tIns="45720" rIns="91440" bIns="46800" rtlCol="0" anchor="t" anchorCtr="0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/>
          <p:nvPr>
            <p:ph type="ftr" sz="quarter" idx="3"/>
            <p:custDataLst>
              <p:tags r:id="rId22"/>
            </p:custDataLst>
          </p:nvPr>
        </p:nvSpPr>
        <p:spPr>
          <a:xfrm>
            <a:off x="4116000" y="6349833"/>
            <a:ext cx="3960000" cy="316800"/>
          </a:xfrm>
          <a:prstGeom prst="rect">
            <a:avLst/>
          </a:prstGeom>
        </p:spPr>
        <p:txBody>
          <a:bodyPr vert="horz" lIns="91440" tIns="45720" rIns="91440" bIns="46800" rtlCol="0" anchor="t" anchorCtr="0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/>
          <p:nvPr>
            <p:ph type="sldNum" sz="quarter" idx="4"/>
            <p:custDataLst>
              <p:tags r:id="rId23"/>
            </p:custDataLst>
          </p:nvPr>
        </p:nvSpPr>
        <p:spPr>
          <a:xfrm>
            <a:off x="8610600" y="6349833"/>
            <a:ext cx="2700000" cy="316800"/>
          </a:xfrm>
          <a:prstGeom prst="rect">
            <a:avLst/>
          </a:prstGeom>
        </p:spPr>
        <p:txBody>
          <a:bodyPr vert="horz" lIns="91440" tIns="45720" rIns="91440" bIns="46800" rtlCol="0" anchor="t" anchorCtr="0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KSO_TEMPLATE" hidden="1"/>
          <p:cNvSpPr/>
          <p:nvPr>
            <p:custDataLst>
              <p:tags r:id="rId2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</p:sldLayoutIdLst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40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9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9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34.xml"/></Relationships>
</file>

<file path=ppt/slides/_rels/slide10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4.xml"/><Relationship Id="rId4" Type="http://schemas.openxmlformats.org/officeDocument/2006/relationships/slideLayout" Target="../slideLayouts/slideLayout1.xml"/><Relationship Id="rId3" Type="http://schemas.openxmlformats.org/officeDocument/2006/relationships/tags" Target="../tags/tag149.xml"/><Relationship Id="rId2" Type="http://schemas.openxmlformats.org/officeDocument/2006/relationships/tags" Target="../tags/tag148.xml"/><Relationship Id="rId1" Type="http://schemas.openxmlformats.org/officeDocument/2006/relationships/tags" Target="../tags/tag147.xml"/></Relationships>
</file>

<file path=ppt/slides/_rels/slide1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5.xml"/><Relationship Id="rId3" Type="http://schemas.openxmlformats.org/officeDocument/2006/relationships/slideLayout" Target="../slideLayouts/slideLayout1.xml"/><Relationship Id="rId2" Type="http://schemas.openxmlformats.org/officeDocument/2006/relationships/tags" Target="../tags/tag151.xml"/><Relationship Id="rId1" Type="http://schemas.openxmlformats.org/officeDocument/2006/relationships/tags" Target="../tags/tag15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15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53.xml"/></Relationships>
</file>

<file path=ppt/slides/_rels/slide14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6.xml"/><Relationship Id="rId5" Type="http://schemas.openxmlformats.org/officeDocument/2006/relationships/slideLayout" Target="../slideLayouts/slideLayout8.xml"/><Relationship Id="rId4" Type="http://schemas.openxmlformats.org/officeDocument/2006/relationships/tags" Target="../tags/tag156.xml"/><Relationship Id="rId3" Type="http://schemas.openxmlformats.org/officeDocument/2006/relationships/image" Target="../media/image12.jpeg"/><Relationship Id="rId2" Type="http://schemas.openxmlformats.org/officeDocument/2006/relationships/tags" Target="../tags/tag155.xml"/><Relationship Id="rId1" Type="http://schemas.openxmlformats.org/officeDocument/2006/relationships/tags" Target="../tags/tag154.xml"/></Relationships>
</file>

<file path=ppt/slides/_rels/slide15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7.xml"/><Relationship Id="rId3" Type="http://schemas.openxmlformats.org/officeDocument/2006/relationships/slideLayout" Target="../slideLayouts/slideLayout1.xml"/><Relationship Id="rId2" Type="http://schemas.openxmlformats.org/officeDocument/2006/relationships/tags" Target="../tags/tag158.xml"/><Relationship Id="rId1" Type="http://schemas.openxmlformats.org/officeDocument/2006/relationships/tags" Target="../tags/tag15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59.xml"/></Relationships>
</file>

<file path=ppt/slides/_rels/slide17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8.xml"/><Relationship Id="rId3" Type="http://schemas.openxmlformats.org/officeDocument/2006/relationships/slideLayout" Target="../slideLayouts/slideLayout11.xml"/><Relationship Id="rId2" Type="http://schemas.openxmlformats.org/officeDocument/2006/relationships/tags" Target="../tags/tag161.xml"/><Relationship Id="rId1" Type="http://schemas.openxmlformats.org/officeDocument/2006/relationships/tags" Target="../tags/tag16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13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tags" Target="../tags/tag136.xml"/><Relationship Id="rId1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2.xml"/><Relationship Id="rId5" Type="http://schemas.openxmlformats.org/officeDocument/2006/relationships/slideLayout" Target="../slideLayouts/slideLayout8.xml"/><Relationship Id="rId4" Type="http://schemas.openxmlformats.org/officeDocument/2006/relationships/tags" Target="../tags/tag139.xml"/><Relationship Id="rId3" Type="http://schemas.openxmlformats.org/officeDocument/2006/relationships/image" Target="../media/image10.png"/><Relationship Id="rId2" Type="http://schemas.openxmlformats.org/officeDocument/2006/relationships/tags" Target="../tags/tag138.xml"/><Relationship Id="rId1" Type="http://schemas.openxmlformats.org/officeDocument/2006/relationships/tags" Target="../tags/tag13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40.xml"/><Relationship Id="rId1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14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4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3.xml"/></Relationships>
</file>

<file path=ppt/slides/_rels/slide9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7.xml"/><Relationship Id="rId3" Type="http://schemas.openxmlformats.org/officeDocument/2006/relationships/tags" Target="../tags/tag146.xml"/><Relationship Id="rId2" Type="http://schemas.openxmlformats.org/officeDocument/2006/relationships/tags" Target="../tags/tag145.xml"/><Relationship Id="rId1" Type="http://schemas.openxmlformats.org/officeDocument/2006/relationships/tags" Target="../tags/tag14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/>
          <p:nvPr>
            <p:ph type="ctrTitle"/>
          </p:nvPr>
        </p:nvSpPr>
        <p:spPr>
          <a:xfrm>
            <a:off x="1315720" y="1341755"/>
            <a:ext cx="7479665" cy="1910080"/>
          </a:xfrm>
        </p:spPr>
        <p:txBody>
          <a:bodyPr>
            <a:noAutofit/>
          </a:bodyPr>
          <a:p>
            <a:r>
              <a:rPr lang="zh-CN" altLang="en-US" sz="6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emy Engraved LET" panose="02000000000000000000" charset="0"/>
                <a:ea typeface="標楷體" panose="02010601000101010101" charset="0"/>
                <a:cs typeface="Academy Engraved LET" panose="02000000000000000000" charset="0"/>
              </a:rPr>
              <a:t>Lin Yutang</a:t>
            </a:r>
            <a:r>
              <a:rPr lang="en-US" altLang="zh-CN" sz="6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emy Engraved LET" panose="02000000000000000000" charset="0"/>
                <a:ea typeface="標楷體" panose="02010601000101010101" charset="0"/>
                <a:cs typeface="Academy Engraved LET" panose="02000000000000000000" charset="0"/>
              </a:rPr>
              <a:t>' </a:t>
            </a:r>
            <a:r>
              <a:rPr lang="zh-CN" altLang="en-US" sz="6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emy Engraved LET" panose="02000000000000000000" charset="0"/>
                <a:ea typeface="標楷體" panose="02010601000101010101" charset="0"/>
                <a:cs typeface="Academy Engraved LET" panose="02000000000000000000" charset="0"/>
              </a:rPr>
              <a:t>s </a:t>
            </a:r>
            <a:br>
              <a:rPr lang="zh-CN" altLang="en-US" sz="6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emy Engraved LET" panose="02000000000000000000" charset="0"/>
                <a:ea typeface="標楷體" panose="02010601000101010101" charset="0"/>
                <a:cs typeface="Academy Engraved LET" panose="02000000000000000000" charset="0"/>
              </a:rPr>
            </a:br>
            <a:r>
              <a:rPr lang="zh-CN" altLang="en-US" sz="6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emy Engraved LET" panose="02000000000000000000" charset="0"/>
                <a:ea typeface="標楷體" panose="02010601000101010101" charset="0"/>
                <a:cs typeface="Academy Engraved LET" panose="02000000000000000000" charset="0"/>
              </a:rPr>
              <a:t>Translation Aesthetics</a:t>
            </a:r>
            <a:endParaRPr lang="zh-CN" altLang="en-US" sz="60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cademy Engraved LET" panose="02000000000000000000" charset="0"/>
              <a:ea typeface="標楷體" panose="02010601000101010101" charset="0"/>
              <a:cs typeface="Academy Engraved LET" panose="02000000000000000000" charset="0"/>
            </a:endParaRPr>
          </a:p>
        </p:txBody>
      </p:sp>
      <p:sp>
        <p:nvSpPr>
          <p:cNvPr id="3" name="副标题 2"/>
          <p:cNvSpPr/>
          <p:nvPr>
            <p:ph type="subTitle" idx="1"/>
          </p:nvPr>
        </p:nvSpPr>
        <p:spPr>
          <a:xfrm>
            <a:off x="1506220" y="3251835"/>
            <a:ext cx="6104890" cy="772795"/>
          </a:xfrm>
        </p:spPr>
        <p:txBody>
          <a:bodyPr>
            <a:noAutofit/>
          </a:bodyPr>
          <a:p>
            <a:endParaRPr lang="en-US" altLang="zh-CN" sz="1600">
              <a:latin typeface="Bangla MN Regular" panose="00000500000000000000" charset="0"/>
              <a:cs typeface="Bangla MN Regular" panose="00000500000000000000" charset="0"/>
            </a:endParaRPr>
          </a:p>
          <a:p>
            <a:endParaRPr lang="en-US" altLang="zh-CN" sz="27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ngla MN Bold" panose="00000500000000000000" charset="0"/>
              <a:cs typeface="Bangla MN Bold" panose="00000500000000000000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8564880" y="5939790"/>
            <a:ext cx="2809875" cy="57912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 sz="16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charset="0"/>
                <a:ea typeface="楷体" charset="0"/>
                <a:cs typeface="楷体" charset="0"/>
              </a:rPr>
              <a:t>Handout</a:t>
            </a:r>
            <a:r>
              <a:rPr lang="zh-CN" altLang="en-US" sz="16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charset="0"/>
                <a:ea typeface="楷体" charset="0"/>
                <a:cs typeface="楷体" charset="0"/>
              </a:rPr>
              <a:t>：石丽青 </a:t>
            </a:r>
            <a:r>
              <a:rPr lang="en-US" altLang="zh-CN" sz="16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charset="0"/>
                <a:ea typeface="楷体" charset="0"/>
                <a:cs typeface="楷体" charset="0"/>
              </a:rPr>
              <a:t>Shi Liqing</a:t>
            </a:r>
            <a:endParaRPr lang="en-US" altLang="zh-CN" sz="1600" b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charset="0"/>
              <a:ea typeface="楷体" charset="0"/>
              <a:cs typeface="楷体" charset="0"/>
            </a:endParaRPr>
          </a:p>
          <a:p>
            <a:r>
              <a:rPr lang="en-US" altLang="zh-CN" sz="16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charset="0"/>
                <a:ea typeface="楷体" charset="0"/>
                <a:cs typeface="楷体" charset="0"/>
              </a:rPr>
              <a:t>PPT</a:t>
            </a:r>
            <a:r>
              <a:rPr lang="zh-CN" altLang="en-US" sz="16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charset="0"/>
                <a:ea typeface="楷体" charset="0"/>
                <a:cs typeface="楷体" charset="0"/>
              </a:rPr>
              <a:t>：罗安怡 </a:t>
            </a:r>
            <a:r>
              <a:rPr lang="en-US" altLang="zh-CN" sz="16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charset="0"/>
                <a:ea typeface="楷体" charset="0"/>
                <a:cs typeface="楷体" charset="0"/>
              </a:rPr>
              <a:t>Luo Anyi</a:t>
            </a:r>
            <a:endParaRPr lang="en-US" altLang="zh-CN" sz="1600" b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charset="0"/>
              <a:ea typeface="楷体" charset="0"/>
              <a:cs typeface="楷体" charset="0"/>
            </a:endParaRPr>
          </a:p>
        </p:txBody>
      </p:sp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标题 8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715010" y="113665"/>
            <a:ext cx="10911840" cy="1030605"/>
          </a:xfrm>
        </p:spPr>
        <p:txBody>
          <a:bodyPr>
            <a:normAutofit/>
          </a:bodyPr>
          <a:lstStyle/>
          <a:p>
            <a:pPr algn="ctr">
              <a:lnSpc>
                <a:spcPct val="120000"/>
              </a:lnSpc>
            </a:pPr>
            <a:r>
              <a:rPr lang="en-US" altLang="zh-CN"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Bold" panose="02020603050405020304" charset="0"/>
                <a:ea typeface="楷体" charset="0"/>
                <a:cs typeface="Times New Roman Bold" panose="02020603050405020304" charset="0"/>
                <a:sym typeface="+mn-lt"/>
              </a:rPr>
              <a:t>II. Take-in from Chinese Traditional Culture</a:t>
            </a:r>
            <a:endParaRPr lang="en-US" altLang="zh-CN" sz="32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 Bold" panose="02020603050405020304" charset="0"/>
              <a:ea typeface="楷体" charset="0"/>
              <a:cs typeface="Times New Roman Bold" panose="02020603050405020304" charset="0"/>
              <a:sym typeface="+mn-lt"/>
            </a:endParaRPr>
          </a:p>
        </p:txBody>
      </p:sp>
      <p:sp>
        <p:nvSpPr>
          <p:cNvPr id="15" name="副标题 14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972119" y="1432811"/>
            <a:ext cx="6104956" cy="684601"/>
          </a:xfrm>
        </p:spPr>
        <p:txBody>
          <a:bodyPr>
            <a:noAutofit/>
          </a:bodyPr>
          <a:lstStyle/>
          <a:p>
            <a:pPr marL="285750" indent="-285750">
              <a:lnSpc>
                <a:spcPct val="120000"/>
              </a:lnSpc>
              <a:spcBef>
                <a:spcPts val="0"/>
              </a:spcBef>
              <a:buFont typeface="Arial" panose="020B0604020202090204" pitchFamily="34" charset="0"/>
              <a:buChar char="•"/>
            </a:pPr>
            <a:r>
              <a:rPr lang="zh-CN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Bold" panose="02020603050405020304" charset="0"/>
                <a:cs typeface="Times New Roman Bold" panose="02020603050405020304" charset="0"/>
                <a:sym typeface="+mn-lt"/>
              </a:rPr>
              <a:t>Confucianism</a:t>
            </a:r>
            <a:endParaRPr lang="zh-CN" altLang="en-US" sz="2400" dirty="0">
              <a:latin typeface="Times New Roman Regular" panose="02020603050405020304" charset="0"/>
              <a:cs typeface="Times New Roman Regular" panose="02020603050405020304" charset="0"/>
              <a:sym typeface="+mn-lt"/>
            </a:endParaRPr>
          </a:p>
          <a:p>
            <a:pPr marL="285750" indent="-285750">
              <a:lnSpc>
                <a:spcPct val="120000"/>
              </a:lnSpc>
              <a:spcBef>
                <a:spcPts val="0"/>
              </a:spcBef>
              <a:buFont typeface="Arial" panose="020B0604020202090204" pitchFamily="34" charset="0"/>
              <a:buChar char="•"/>
            </a:pPr>
            <a:r>
              <a:rPr lang="zh-CN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Bold" panose="02020603050405020304" charset="0"/>
                <a:cs typeface="Times New Roman Bold" panose="02020603050405020304" charset="0"/>
                <a:sym typeface="+mn-lt"/>
              </a:rPr>
              <a:t>Taoism</a:t>
            </a:r>
            <a:r>
              <a:rPr lang="en-US" altLang="zh-CN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Regular" panose="02020603050405020304" charset="0"/>
                <a:cs typeface="Times New Roman Regular" panose="02020603050405020304" charset="0"/>
                <a:sym typeface="+mn-lt"/>
              </a:rPr>
              <a:t>:</a:t>
            </a:r>
            <a:r>
              <a:rPr lang="en-US" altLang="zh-CN" sz="2400" dirty="0">
                <a:latin typeface="Times New Roman Regular" panose="02020603050405020304" charset="0"/>
                <a:cs typeface="Times New Roman Regular" panose="02020603050405020304" charset="0"/>
                <a:sym typeface="+mn-lt"/>
              </a:rPr>
              <a:t> leisure, nature and truth</a:t>
            </a:r>
            <a:endParaRPr lang="en-US" altLang="zh-CN" sz="2400" dirty="0">
              <a:latin typeface="Times New Roman Regular" panose="02020603050405020304" charset="0"/>
              <a:cs typeface="Times New Roman Regular" panose="02020603050405020304" charset="0"/>
              <a:sym typeface="+mn-lt"/>
            </a:endParaRPr>
          </a:p>
          <a:p>
            <a:pPr marL="285750" indent="-285750">
              <a:lnSpc>
                <a:spcPct val="120000"/>
              </a:lnSpc>
              <a:spcBef>
                <a:spcPts val="0"/>
              </a:spcBef>
              <a:buFont typeface="Arial" panose="020B0604020202090204" pitchFamily="34" charset="0"/>
              <a:buChar char="•"/>
            </a:pPr>
            <a:endParaRPr lang="en-US" altLang="zh-CN" sz="2400" dirty="0">
              <a:latin typeface="Times New Roman Regular" panose="02020603050405020304" charset="0"/>
              <a:cs typeface="Times New Roman Regular" panose="02020603050405020304" charset="0"/>
              <a:sym typeface="+mn-lt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504190" y="2882265"/>
            <a:ext cx="11029315" cy="3322955"/>
          </a:xfrm>
          <a:prstGeom prst="rect">
            <a:avLst/>
          </a:prstGeom>
          <a:gradFill>
            <a:gsLst>
              <a:gs pos="0">
                <a:srgbClr val="53639F"/>
              </a:gs>
              <a:gs pos="100000">
                <a:srgbClr val="1D2E5A"/>
              </a:gs>
            </a:gsLst>
            <a:lin ang="5400000" scaled="1"/>
          </a:gradFill>
          <a:ln w="76200">
            <a:solidFill>
              <a:schemeClr val="tx2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p>
            <a:pPr indent="322580" algn="l" fontAlgn="auto">
              <a:lnSpc>
                <a:spcPct val="150000"/>
              </a:lnSpc>
              <a:extLst>
                <a:ext uri="{35155182-B16C-46BC-9424-99874614C6A1}">
                  <wpsdc:indentchars xmlns:wpsdc="http://www.wps.cn/officeDocument/2017/drawingmlCustomData" val="127" checksum="4259393621"/>
                </a:ext>
              </a:extLst>
            </a:pPr>
            <a:r>
              <a:rPr lang="en-US" altLang="zh-CN" sz="2000" b="1"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2010601000101010101" charset="0"/>
                <a:ea typeface="標楷體" panose="02010601000101010101" charset="0"/>
                <a:cs typeface="標楷體" panose="02010601000101010101" charset="0"/>
              </a:rPr>
              <a:t>    </a:t>
            </a:r>
            <a:endParaRPr lang="en-US" altLang="zh-CN" sz="2000" b="1"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2010601000101010101" charset="0"/>
              <a:ea typeface="標楷體" panose="02010601000101010101" charset="0"/>
              <a:cs typeface="標楷體" panose="02010601000101010101" charset="0"/>
            </a:endParaRPr>
          </a:p>
          <a:p>
            <a:pPr indent="322580" algn="l" fontAlgn="auto">
              <a:lnSpc>
                <a:spcPct val="150000"/>
              </a:lnSpc>
              <a:extLst>
                <a:ext uri="{35155182-B16C-46BC-9424-99874614C6A1}">
                  <wpsdc:indentchars xmlns:wpsdc="http://www.wps.cn/officeDocument/2017/drawingmlCustomData" val="127" checksum="4259393621"/>
                </a:ext>
              </a:extLst>
            </a:pPr>
            <a:endParaRPr lang="zh-CN" altLang="en-US" sz="2000" b="1"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2010601000101010101" charset="0"/>
              <a:ea typeface="標楷體" panose="02010601000101010101" charset="0"/>
              <a:cs typeface="標楷體" panose="02010601000101010101" charset="0"/>
            </a:endParaRPr>
          </a:p>
          <a:p>
            <a:pPr indent="322580" algn="l" fontAlgn="auto">
              <a:lnSpc>
                <a:spcPct val="150000"/>
              </a:lnSpc>
              <a:extLst>
                <a:ext uri="{35155182-B16C-46BC-9424-99874614C6A1}">
                  <wpsdc:indentchars xmlns:wpsdc="http://www.wps.cn/officeDocument/2017/drawingmlCustomData" val="127" checksum="4259393621"/>
                </a:ext>
              </a:extLst>
            </a:pPr>
            <a:endParaRPr lang="zh-CN" altLang="en-US" sz="2000" b="1"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2010601000101010101" charset="0"/>
              <a:ea typeface="標楷體" panose="02010601000101010101" charset="0"/>
              <a:cs typeface="標楷體" panose="02010601000101010101" charset="0"/>
            </a:endParaRPr>
          </a:p>
          <a:p>
            <a:pPr indent="322580" algn="l" fontAlgn="auto">
              <a:lnSpc>
                <a:spcPct val="150000"/>
              </a:lnSpc>
              <a:extLst>
                <a:ext uri="{35155182-B16C-46BC-9424-99874614C6A1}">
                  <wpsdc:indentchars xmlns:wpsdc="http://www.wps.cn/officeDocument/2017/drawingmlCustomData" val="127" checksum="4259393621"/>
                </a:ext>
              </a:extLst>
            </a:pPr>
            <a:endParaRPr lang="zh-CN" altLang="en-US" sz="2000" b="1"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2010601000101010101" charset="0"/>
              <a:ea typeface="標楷體" panose="02010601000101010101" charset="0"/>
              <a:cs typeface="標楷體" panose="02010601000101010101" charset="0"/>
            </a:endParaRPr>
          </a:p>
          <a:p>
            <a:pPr indent="322580" algn="l" fontAlgn="auto">
              <a:lnSpc>
                <a:spcPct val="150000"/>
              </a:lnSpc>
              <a:extLst>
                <a:ext uri="{35155182-B16C-46BC-9424-99874614C6A1}">
                  <wpsdc:indentchars xmlns:wpsdc="http://www.wps.cn/officeDocument/2017/drawingmlCustomData" val="127" checksum="4259393621"/>
                </a:ext>
              </a:extLst>
            </a:pPr>
            <a:endParaRPr lang="zh-CN" altLang="en-US" sz="2000" b="1"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2010601000101010101" charset="0"/>
              <a:ea typeface="標楷體" panose="02010601000101010101" charset="0"/>
              <a:cs typeface="標楷體" panose="02010601000101010101" charset="0"/>
            </a:endParaRPr>
          </a:p>
          <a:p>
            <a:pPr indent="322580" algn="l" fontAlgn="auto">
              <a:lnSpc>
                <a:spcPct val="150000"/>
              </a:lnSpc>
              <a:extLst>
                <a:ext uri="{35155182-B16C-46BC-9424-99874614C6A1}">
                  <wpsdc:indentchars xmlns:wpsdc="http://www.wps.cn/officeDocument/2017/drawingmlCustomData" val="127" checksum="4259393621"/>
                </a:ext>
              </a:extLst>
            </a:pPr>
            <a:endParaRPr lang="zh-CN" altLang="en-US" sz="2000" b="1"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2010601000101010101" charset="0"/>
              <a:ea typeface="標楷體" panose="02010601000101010101" charset="0"/>
              <a:cs typeface="標楷體" panose="02010601000101010101" charset="0"/>
            </a:endParaRPr>
          </a:p>
          <a:p>
            <a:pPr indent="322580" algn="l" fontAlgn="auto">
              <a:lnSpc>
                <a:spcPct val="150000"/>
              </a:lnSpc>
              <a:extLst>
                <a:ext uri="{35155182-B16C-46BC-9424-99874614C6A1}">
                  <wpsdc:indentchars xmlns:wpsdc="http://www.wps.cn/officeDocument/2017/drawingmlCustomData" val="127" checksum="4259393621"/>
                </a:ext>
              </a:extLst>
            </a:pPr>
            <a:endParaRPr lang="zh-CN" altLang="en-US" sz="2000" b="1"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2010601000101010101" charset="0"/>
              <a:ea typeface="標楷體" panose="02010601000101010101" charset="0"/>
              <a:cs typeface="標楷體" panose="02010601000101010101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182370" y="3235325"/>
            <a:ext cx="9827260" cy="28613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322580" algn="l" fontAlgn="auto">
              <a:lnSpc>
                <a:spcPct val="150000"/>
              </a:lnSpc>
            </a:pPr>
            <a:r>
              <a:rPr lang="en-US" altLang="zh-CN" b="1"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2010601000101010101" charset="0"/>
                <a:ea typeface="標楷體" panose="02010601000101010101" charset="0"/>
                <a:cs typeface="標楷體" panose="02010601000101010101" charset="0"/>
                <a:sym typeface="+mn-ea"/>
              </a:rPr>
              <a:t>“L</a:t>
            </a:r>
            <a:r>
              <a:rPr lang="zh-CN" altLang="en-US" b="1"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2010601000101010101" charset="0"/>
                <a:ea typeface="標楷體" panose="02010601000101010101" charset="0"/>
                <a:cs typeface="標楷體" panose="02010601000101010101" charset="0"/>
                <a:sym typeface="+mn-ea"/>
              </a:rPr>
              <a:t>eisure came from a temperament , was erected into a literary cult, and found its justification in a philosophy. It grew out of an intense love of life, was actively sustained by an underlying current of literary romanticism throughout the dynasties, and was eventually pronounced right and sensible by a philosophy of life, which we may , in the main, describe as Taoism</a:t>
            </a:r>
            <a:r>
              <a:rPr lang="en-US" altLang="zh-CN" b="1"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2010601000101010101" charset="0"/>
                <a:ea typeface="標楷體" panose="02010601000101010101" charset="0"/>
                <a:cs typeface="標楷體" panose="02010601000101010101" charset="0"/>
                <a:sym typeface="+mn-ea"/>
              </a:rPr>
              <a:t>”</a:t>
            </a:r>
            <a:endParaRPr lang="en-US" altLang="zh-CN" b="1"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2010601000101010101" charset="0"/>
              <a:ea typeface="標楷體" panose="02010601000101010101" charset="0"/>
              <a:cs typeface="標楷體" panose="02010601000101010101" charset="0"/>
              <a:sym typeface="+mn-ea"/>
            </a:endParaRPr>
          </a:p>
          <a:p>
            <a:pPr indent="322580" algn="l" fontAlgn="auto">
              <a:lnSpc>
                <a:spcPct val="150000"/>
              </a:lnSpc>
            </a:pPr>
            <a:endParaRPr lang="zh-CN" altLang="en-US" b="1"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2010601000101010101" charset="0"/>
              <a:ea typeface="標楷體" panose="02010601000101010101" charset="0"/>
              <a:cs typeface="標楷體" panose="02010601000101010101" charset="0"/>
            </a:endParaRPr>
          </a:p>
          <a:p>
            <a:pPr indent="290195" algn="r" fontAlgn="auto">
              <a:lnSpc>
                <a:spcPct val="150000"/>
              </a:lnSpc>
              <a:extLst>
                <a:ext uri="{35155182-B16C-46BC-9424-99874614C6A1}">
                  <wpsdc:indentchars xmlns:wpsdc="http://www.wps.cn/officeDocument/2017/drawingmlCustomData" val="127" checksum="2721088284"/>
                </a:ext>
              </a:extLst>
            </a:pPr>
            <a:r>
              <a:rPr lang="zh-CN" altLang="en-US" b="1"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2010601000101010101" charset="0"/>
                <a:ea typeface="標楷體" panose="02010601000101010101" charset="0"/>
                <a:cs typeface="標楷體" panose="02010601000101010101" charset="0"/>
                <a:sym typeface="+mn-ea"/>
              </a:rPr>
              <a:t>                    (Lin Yutang 1984：231)</a:t>
            </a:r>
            <a:endParaRPr lang="zh-CN" altLang="en-US" b="1"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2010601000101010101" charset="0"/>
              <a:ea typeface="標楷體" panose="02010601000101010101" charset="0"/>
              <a:cs typeface="標楷體" panose="02010601000101010101" charset="0"/>
            </a:endParaRPr>
          </a:p>
          <a:p>
            <a:endParaRPr lang="zh-CN" altLang="en-US"/>
          </a:p>
        </p:txBody>
      </p:sp>
    </p:spTree>
    <p:custDataLst>
      <p:tags r:id="rId3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5" grpId="0" uiExpand="1" build="p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椭圆 2"/>
          <p:cNvSpPr/>
          <p:nvPr/>
        </p:nvSpPr>
        <p:spPr>
          <a:xfrm>
            <a:off x="205740" y="1079500"/>
            <a:ext cx="6606540" cy="1748155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5" name="副标题 14"/>
          <p:cNvSpPr>
            <a:spLocks noGrp="1"/>
          </p:cNvSpPr>
          <p:nvPr>
            <p:ph type="subTitle" idx="1"/>
            <p:custDataLst>
              <p:tags r:id="rId1"/>
            </p:custDataLst>
          </p:nvPr>
        </p:nvSpPr>
        <p:spPr>
          <a:xfrm>
            <a:off x="1063625" y="1341755"/>
            <a:ext cx="7488555" cy="685165"/>
          </a:xfrm>
        </p:spPr>
        <p:txBody>
          <a:bodyPr>
            <a:noAutofit/>
          </a:bodyPr>
          <a:lstStyle/>
          <a:p>
            <a:pPr marL="342900" indent="-342900">
              <a:lnSpc>
                <a:spcPct val="120000"/>
              </a:lnSpc>
              <a:spcBef>
                <a:spcPts val="0"/>
              </a:spcBef>
              <a:buFont typeface="Arial" panose="020B0604020202090204" pitchFamily="34" charset="0"/>
              <a:buChar char="•"/>
            </a:pPr>
            <a:r>
              <a:rPr lang="zh-CN" altLang="en-US" sz="2000" b="1" dirty="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Bold" panose="02020603050405020304" charset="0"/>
                <a:cs typeface="Times New Roman Bold" panose="02020603050405020304" charset="0"/>
                <a:sym typeface="+mn-lt"/>
              </a:rPr>
              <a:t>Lao Zi</a:t>
            </a:r>
            <a:r>
              <a:rPr lang="zh-CN" altLang="en-US" sz="2000" dirty="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Regular" panose="02020603050405020304" charset="0"/>
                <a:cs typeface="Times New Roman Regular" panose="02020603050405020304" charset="0"/>
                <a:sym typeface="+mn-lt"/>
              </a:rPr>
              <a:t>：</a:t>
            </a:r>
            <a:r>
              <a:rPr lang="en-US" altLang="zh-CN" sz="2000" dirty="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Regular" panose="02020603050405020304" charset="0"/>
                <a:cs typeface="Times New Roman Regular" panose="02020603050405020304" charset="0"/>
                <a:sym typeface="+mn-lt"/>
              </a:rPr>
              <a:t>Forerunner of Chinese aesthetics</a:t>
            </a:r>
            <a:r>
              <a:rPr lang="zh-CN" altLang="en-US" sz="2000" dirty="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Regular" panose="02020603050405020304" charset="0"/>
                <a:cs typeface="Times New Roman Regular" panose="02020603050405020304" charset="0"/>
                <a:sym typeface="+mn-lt"/>
              </a:rPr>
              <a:t> </a:t>
            </a:r>
            <a:endParaRPr lang="zh-CN" altLang="en-US" sz="2000" dirty="0">
              <a:solidFill>
                <a:schemeClr val="tx2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 Regular" panose="02020603050405020304" charset="0"/>
              <a:cs typeface="Times New Roman Regular" panose="02020603050405020304" charset="0"/>
              <a:sym typeface="+mn-lt"/>
            </a:endParaRPr>
          </a:p>
          <a:p>
            <a:pPr marL="342900" indent="-342900">
              <a:lnSpc>
                <a:spcPct val="120000"/>
              </a:lnSpc>
              <a:spcBef>
                <a:spcPts val="0"/>
              </a:spcBef>
              <a:buFont typeface="Arial" panose="020B0604020202090204" pitchFamily="34" charset="0"/>
              <a:buChar char="•"/>
            </a:pPr>
            <a:endParaRPr lang="en-US" altLang="zh-CN" sz="2000" dirty="0">
              <a:solidFill>
                <a:schemeClr val="tx2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 Regular" panose="02020603050405020304" charset="0"/>
              <a:cs typeface="Times New Roman Regular" panose="02020603050405020304" charset="0"/>
              <a:sym typeface="+mn-lt"/>
            </a:endParaRPr>
          </a:p>
          <a:p>
            <a:pPr marL="342900" indent="-342900">
              <a:lnSpc>
                <a:spcPct val="120000"/>
              </a:lnSpc>
              <a:spcBef>
                <a:spcPts val="0"/>
              </a:spcBef>
              <a:buFont typeface="Arial" panose="020B0604020202090204" pitchFamily="34" charset="0"/>
              <a:buChar char="•"/>
            </a:pPr>
            <a:r>
              <a:rPr lang="en-US" altLang="zh-CN" sz="2000" dirty="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Regular" panose="02020603050405020304" charset="0"/>
                <a:cs typeface="Times New Roman Regular" panose="02020603050405020304" charset="0"/>
                <a:sym typeface="+mn-lt"/>
              </a:rPr>
              <a:t>“</a:t>
            </a:r>
            <a:r>
              <a:rPr lang="zh-CN" altLang="en-US" sz="2000" dirty="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Regular" panose="02020603050405020304" charset="0"/>
                <a:cs typeface="Times New Roman Regular" panose="02020603050405020304" charset="0"/>
                <a:sym typeface="+mn-lt"/>
              </a:rPr>
              <a:t>Tao</a:t>
            </a:r>
            <a:r>
              <a:rPr lang="en-US" altLang="zh-CN" sz="2000" dirty="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Regular" panose="02020603050405020304" charset="0"/>
                <a:cs typeface="Times New Roman Regular" panose="02020603050405020304" charset="0"/>
                <a:sym typeface="+mn-lt"/>
              </a:rPr>
              <a:t>”</a:t>
            </a:r>
            <a:r>
              <a:rPr lang="zh-CN" altLang="en-US" sz="2000" dirty="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Regular" panose="02020603050405020304" charset="0"/>
                <a:cs typeface="Times New Roman Regular" panose="02020603050405020304" charset="0"/>
                <a:sym typeface="+mn-lt"/>
              </a:rPr>
              <a:t>(道)</a:t>
            </a:r>
            <a:r>
              <a:rPr lang="en-US" altLang="zh-CN" sz="2000" dirty="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Regular" panose="02020603050405020304" charset="0"/>
                <a:cs typeface="Times New Roman Regular" panose="02020603050405020304" charset="0"/>
                <a:sym typeface="+mn-lt"/>
              </a:rPr>
              <a:t>, “</a:t>
            </a:r>
            <a:r>
              <a:rPr lang="zh-CN" altLang="en-US" sz="2000" dirty="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Regular" panose="02020603050405020304" charset="0"/>
                <a:cs typeface="Times New Roman Regular" panose="02020603050405020304" charset="0"/>
                <a:sym typeface="+mn-lt"/>
              </a:rPr>
              <a:t>State</a:t>
            </a:r>
            <a:r>
              <a:rPr lang="en-US" altLang="zh-CN" sz="2000" dirty="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Regular" panose="02020603050405020304" charset="0"/>
                <a:cs typeface="Times New Roman Regular" panose="02020603050405020304" charset="0"/>
                <a:sym typeface="+mn-lt"/>
              </a:rPr>
              <a:t>”</a:t>
            </a:r>
            <a:r>
              <a:rPr lang="zh-CN" altLang="en-US" sz="2000" dirty="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Regular" panose="02020603050405020304" charset="0"/>
                <a:cs typeface="Times New Roman Regular" panose="02020603050405020304" charset="0"/>
                <a:sym typeface="+mn-lt"/>
              </a:rPr>
              <a:t>(气)</a:t>
            </a:r>
            <a:r>
              <a:rPr lang="en-US" altLang="zh-CN" sz="2000" dirty="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Regular" panose="02020603050405020304" charset="0"/>
                <a:cs typeface="Times New Roman Regular" panose="02020603050405020304" charset="0"/>
                <a:sym typeface="+mn-lt"/>
              </a:rPr>
              <a:t>, “</a:t>
            </a:r>
            <a:r>
              <a:rPr lang="zh-CN" altLang="en-US" sz="2000" dirty="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Regular" panose="02020603050405020304" charset="0"/>
                <a:cs typeface="Times New Roman Regular" panose="02020603050405020304" charset="0"/>
                <a:sym typeface="+mn-lt"/>
              </a:rPr>
              <a:t>Immanent</a:t>
            </a:r>
            <a:r>
              <a:rPr lang="en-US" altLang="zh-CN" sz="2000" dirty="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Regular" panose="02020603050405020304" charset="0"/>
                <a:cs typeface="Times New Roman Regular" panose="02020603050405020304" charset="0"/>
                <a:sym typeface="+mn-lt"/>
              </a:rPr>
              <a:t>”</a:t>
            </a:r>
            <a:r>
              <a:rPr lang="zh-CN" altLang="en-US" sz="2000" dirty="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Regular" panose="02020603050405020304" charset="0"/>
                <a:cs typeface="Times New Roman Regular" panose="02020603050405020304" charset="0"/>
                <a:sym typeface="+mn-lt"/>
              </a:rPr>
              <a:t>(象)</a:t>
            </a:r>
            <a:endParaRPr lang="zh-CN" altLang="en-US" sz="2000" dirty="0">
              <a:solidFill>
                <a:schemeClr val="tx2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 Regular" panose="02020603050405020304" charset="0"/>
              <a:cs typeface="Times New Roman Regular" panose="02020603050405020304" charset="0"/>
              <a:sym typeface="+mn-lt"/>
            </a:endParaRPr>
          </a:p>
          <a:p>
            <a:pPr marL="342900" indent="-342900">
              <a:lnSpc>
                <a:spcPct val="120000"/>
              </a:lnSpc>
              <a:spcBef>
                <a:spcPts val="0"/>
              </a:spcBef>
              <a:buFont typeface="Arial" panose="020B0604020202090204" pitchFamily="34" charset="0"/>
              <a:buChar char="•"/>
            </a:pPr>
            <a:endParaRPr lang="zh-CN" altLang="en-US" sz="2000" dirty="0">
              <a:solidFill>
                <a:schemeClr val="tx2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 Regular" panose="02020603050405020304" charset="0"/>
              <a:cs typeface="Times New Roman Regular" panose="02020603050405020304" charset="0"/>
              <a:sym typeface="+mn-lt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Font typeface="Arial" panose="020B0604020202090204" pitchFamily="34" charset="0"/>
            </a:pPr>
            <a:endParaRPr lang="zh-CN" altLang="en-US" sz="2000" dirty="0">
              <a:solidFill>
                <a:schemeClr val="tx2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 Regular" panose="02020603050405020304" charset="0"/>
              <a:cs typeface="Times New Roman Regular" panose="02020603050405020304" charset="0"/>
              <a:sym typeface="+mn-lt"/>
            </a:endParaRPr>
          </a:p>
        </p:txBody>
      </p:sp>
      <p:sp>
        <p:nvSpPr>
          <p:cNvPr id="4" name="椭圆 3"/>
          <p:cNvSpPr/>
          <p:nvPr/>
        </p:nvSpPr>
        <p:spPr>
          <a:xfrm>
            <a:off x="4600575" y="4302760"/>
            <a:ext cx="6799580" cy="1748155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" name="文本框 1"/>
          <p:cNvSpPr txBox="1"/>
          <p:nvPr/>
        </p:nvSpPr>
        <p:spPr>
          <a:xfrm>
            <a:off x="4963795" y="4669155"/>
            <a:ext cx="6072505" cy="101473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marL="342900" indent="-342900" algn="l">
              <a:buFont typeface="Arial" panose="020B0604020202090204" pitchFamily="34" charset="0"/>
              <a:buChar char="•"/>
            </a:pPr>
            <a:r>
              <a:rPr lang="en-US" altLang="zh-CN" sz="2000" b="1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Bold" panose="02020603050405020304" charset="0"/>
                <a:cs typeface="Times New Roman Bold" panose="02020603050405020304" charset="0"/>
              </a:rPr>
              <a:t>Yan Fu: “</a:t>
            </a:r>
            <a:r>
              <a:rPr lang="en-US" altLang="zh-CN" sz="200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Regular" panose="02020603050405020304" charset="0"/>
                <a:cs typeface="Times New Roman Regular" panose="02020603050405020304" charset="0"/>
              </a:rPr>
              <a:t>F</a:t>
            </a:r>
            <a:r>
              <a:rPr lang="zh-CN" altLang="en-US" sz="200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Regular" panose="02020603050405020304" charset="0"/>
                <a:cs typeface="Times New Roman Regular" panose="02020603050405020304" charset="0"/>
              </a:rPr>
              <a:t>aithfulness, </a:t>
            </a:r>
            <a:r>
              <a:rPr lang="en-US" altLang="zh-CN" sz="200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Regular" panose="02020603050405020304" charset="0"/>
                <a:cs typeface="Times New Roman Regular" panose="02020603050405020304" charset="0"/>
              </a:rPr>
              <a:t>E</a:t>
            </a:r>
            <a:r>
              <a:rPr lang="zh-CN" altLang="en-US" sz="200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Regular" panose="02020603050405020304" charset="0"/>
                <a:cs typeface="Times New Roman Regular" panose="02020603050405020304" charset="0"/>
              </a:rPr>
              <a:t>xpressiveness and </a:t>
            </a:r>
            <a:r>
              <a:rPr lang="en-US" altLang="zh-CN" sz="200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Regular" panose="02020603050405020304" charset="0"/>
                <a:cs typeface="Times New Roman Regular" panose="02020603050405020304" charset="0"/>
              </a:rPr>
              <a:t>E</a:t>
            </a:r>
            <a:r>
              <a:rPr lang="zh-CN" altLang="en-US" sz="200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Regular" panose="02020603050405020304" charset="0"/>
                <a:cs typeface="Times New Roman Regular" panose="02020603050405020304" charset="0"/>
              </a:rPr>
              <a:t>legance</a:t>
            </a:r>
            <a:r>
              <a:rPr lang="en-US" altLang="zh-CN" sz="200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Regular" panose="02020603050405020304" charset="0"/>
                <a:cs typeface="Times New Roman Regular" panose="02020603050405020304" charset="0"/>
              </a:rPr>
              <a:t>”</a:t>
            </a:r>
            <a:endParaRPr lang="en-US" altLang="zh-CN" sz="2000">
              <a:solidFill>
                <a:schemeClr val="tx2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 Regular" panose="02020603050405020304" charset="0"/>
              <a:cs typeface="Times New Roman Regular" panose="02020603050405020304" charset="0"/>
            </a:endParaRPr>
          </a:p>
          <a:p>
            <a:pPr indent="0" algn="l">
              <a:buFont typeface="Arial" panose="020B0604020202090204" pitchFamily="34" charset="0"/>
              <a:buNone/>
            </a:pPr>
            <a:endParaRPr lang="zh-CN" altLang="en-US" sz="2000">
              <a:solidFill>
                <a:schemeClr val="tx2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 Regular" panose="02020603050405020304" charset="0"/>
              <a:cs typeface="Times New Roman Regular" panose="02020603050405020304" charset="0"/>
            </a:endParaRPr>
          </a:p>
          <a:p>
            <a:pPr marL="342900" indent="-342900" algn="l">
              <a:buFont typeface="Arial" panose="020B0604020202090204" pitchFamily="34" charset="0"/>
              <a:buChar char="•"/>
            </a:pPr>
            <a:r>
              <a:rPr lang="zh-CN" altLang="en-US" sz="200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Regular" panose="02020603050405020304" charset="0"/>
                <a:cs typeface="Times New Roman Regular" panose="02020603050405020304" charset="0"/>
              </a:rPr>
              <a:t> </a:t>
            </a:r>
            <a:r>
              <a:rPr lang="en-US" altLang="zh-CN" sz="200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Regular" panose="02020603050405020304" charset="0"/>
                <a:cs typeface="Times New Roman Regular" panose="02020603050405020304" charset="0"/>
              </a:rPr>
              <a:t>(“</a:t>
            </a:r>
            <a:r>
              <a:rPr lang="zh-CN" altLang="en-US" sz="200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Regular" panose="02020603050405020304" charset="0"/>
                <a:cs typeface="Times New Roman Regular" panose="02020603050405020304" charset="0"/>
              </a:rPr>
              <a:t>Xin</a:t>
            </a:r>
            <a:r>
              <a:rPr lang="en-US" altLang="zh-CN" sz="200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Regular" panose="02020603050405020304" charset="0"/>
                <a:cs typeface="Times New Roman Regular" panose="02020603050405020304" charset="0"/>
              </a:rPr>
              <a:t>”&lt;</a:t>
            </a:r>
            <a:r>
              <a:rPr lang="zh-CN" altLang="en-US" sz="200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Regular" panose="02020603050405020304" charset="0"/>
                <a:cs typeface="Times New Roman Regular" panose="02020603050405020304" charset="0"/>
              </a:rPr>
              <a:t>信</a:t>
            </a:r>
            <a:r>
              <a:rPr lang="en-US" altLang="zh-CN" sz="200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Regular" panose="02020603050405020304" charset="0"/>
                <a:cs typeface="Times New Roman Regular" panose="02020603050405020304" charset="0"/>
              </a:rPr>
              <a:t>&gt;,</a:t>
            </a:r>
            <a:r>
              <a:rPr lang="zh-CN" altLang="en-US" sz="200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Regular" panose="02020603050405020304" charset="0"/>
                <a:cs typeface="Times New Roman Regular" panose="02020603050405020304" charset="0"/>
              </a:rPr>
              <a:t> </a:t>
            </a:r>
            <a:r>
              <a:rPr lang="en-US" altLang="zh-CN" sz="200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Regular" panose="02020603050405020304" charset="0"/>
                <a:cs typeface="Times New Roman Regular" panose="02020603050405020304" charset="0"/>
              </a:rPr>
              <a:t>“</a:t>
            </a:r>
            <a:r>
              <a:rPr lang="zh-CN" altLang="en-US" sz="200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Regular" panose="02020603050405020304" charset="0"/>
                <a:cs typeface="Times New Roman Regular" panose="02020603050405020304" charset="0"/>
              </a:rPr>
              <a:t>Da</a:t>
            </a:r>
            <a:r>
              <a:rPr lang="en-US" altLang="zh-CN" sz="200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Regular" panose="02020603050405020304" charset="0"/>
                <a:cs typeface="Times New Roman Regular" panose="02020603050405020304" charset="0"/>
              </a:rPr>
              <a:t>”&lt;</a:t>
            </a:r>
            <a:r>
              <a:rPr lang="zh-CN" altLang="en-US" sz="200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Regular" panose="02020603050405020304" charset="0"/>
                <a:cs typeface="Times New Roman Regular" panose="02020603050405020304" charset="0"/>
              </a:rPr>
              <a:t>达</a:t>
            </a:r>
            <a:r>
              <a:rPr lang="en-US" altLang="zh-CN" sz="200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Regular" panose="02020603050405020304" charset="0"/>
                <a:cs typeface="Times New Roman Regular" panose="02020603050405020304" charset="0"/>
              </a:rPr>
              <a:t>&gt;,</a:t>
            </a:r>
            <a:r>
              <a:rPr lang="zh-CN" altLang="en-US" sz="200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Regular" panose="02020603050405020304" charset="0"/>
                <a:cs typeface="Times New Roman Regular" panose="02020603050405020304" charset="0"/>
              </a:rPr>
              <a:t> </a:t>
            </a:r>
            <a:r>
              <a:rPr lang="en-US" altLang="zh-CN" sz="200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Regular" panose="02020603050405020304" charset="0"/>
                <a:cs typeface="Times New Roman Regular" panose="02020603050405020304" charset="0"/>
              </a:rPr>
              <a:t>“</a:t>
            </a:r>
            <a:r>
              <a:rPr lang="zh-CN" altLang="en-US" sz="200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Regular" panose="02020603050405020304" charset="0"/>
                <a:cs typeface="Times New Roman Regular" panose="02020603050405020304" charset="0"/>
              </a:rPr>
              <a:t>Ya</a:t>
            </a:r>
            <a:r>
              <a:rPr lang="en-US" altLang="zh-CN" sz="200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Regular" panose="02020603050405020304" charset="0"/>
                <a:cs typeface="Times New Roman Regular" panose="02020603050405020304" charset="0"/>
              </a:rPr>
              <a:t>”&lt;</a:t>
            </a:r>
            <a:r>
              <a:rPr lang="zh-CN" altLang="en-US" sz="200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Regular" panose="02020603050405020304" charset="0"/>
                <a:cs typeface="Times New Roman Regular" panose="02020603050405020304" charset="0"/>
              </a:rPr>
              <a:t>雅</a:t>
            </a:r>
            <a:r>
              <a:rPr lang="en-US" altLang="zh-CN" sz="200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Regular" panose="02020603050405020304" charset="0"/>
                <a:cs typeface="Times New Roman Regular" panose="02020603050405020304" charset="0"/>
              </a:rPr>
              <a:t>&gt;</a:t>
            </a:r>
            <a:r>
              <a:rPr lang="zh-CN" altLang="en-US" sz="200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Regular" panose="02020603050405020304" charset="0"/>
                <a:cs typeface="Times New Roman Regular" panose="02020603050405020304" charset="0"/>
              </a:rPr>
              <a:t>)</a:t>
            </a:r>
            <a:endParaRPr lang="zh-CN" altLang="en-US" sz="2000">
              <a:solidFill>
                <a:schemeClr val="tx2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 Regular" panose="02020603050405020304" charset="0"/>
              <a:cs typeface="Times New Roman Regular" panose="02020603050405020304" charset="0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uiExpand="1" build="p"/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" name="文本占位符 6"/>
          <p:cNvSpPr/>
          <p:nvPr>
            <p:ph type="body" idx="1"/>
          </p:nvPr>
        </p:nvSpPr>
        <p:spPr/>
        <p:txBody>
          <a:bodyPr/>
          <a:p>
            <a:r>
              <a:rPr lang="zh-CN" altLang="en-US" sz="4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Bold" panose="02020603050405020304" charset="0"/>
                <a:cs typeface="Times New Roman Bold" panose="02020603050405020304" charset="0"/>
              </a:rPr>
              <a:t>Analysis of Lin Yutan</a:t>
            </a:r>
            <a:r>
              <a:rPr lang="en-US" altLang="zh-CN" sz="4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Bold" panose="02020603050405020304" charset="0"/>
                <a:cs typeface="Times New Roman Bold" panose="02020603050405020304" charset="0"/>
              </a:rPr>
              <a:t>g' </a:t>
            </a:r>
            <a:r>
              <a:rPr lang="zh-CN" altLang="en-US" sz="4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Bold" panose="02020603050405020304" charset="0"/>
                <a:cs typeface="Times New Roman Bold" panose="02020603050405020304" charset="0"/>
              </a:rPr>
              <a:t>s Aesthetic Views on Translation</a:t>
            </a:r>
            <a:endParaRPr lang="zh-CN" altLang="en-US" sz="48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 Bold" panose="02020603050405020304" charset="0"/>
              <a:cs typeface="Times New Roman Bold" panose="02020603050405020304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文本框 3"/>
          <p:cNvSpPr txBox="1"/>
          <p:nvPr/>
        </p:nvSpPr>
        <p:spPr>
          <a:xfrm>
            <a:off x="363220" y="377190"/>
            <a:ext cx="11466195" cy="610425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762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noAutofit/>
          </a:bodyPr>
          <a:lstStyle/>
          <a:p>
            <a:pPr indent="0" algn="l" fontAlgn="auto">
              <a:lnSpc>
                <a:spcPct val="100000"/>
              </a:lnSpc>
            </a:pPr>
            <a:endParaRPr lang="en-US" altLang="zh-CN" sz="2400" kern="1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標楷體" panose="02010601000101010101" charset="0"/>
              <a:ea typeface="標楷體" panose="02010601000101010101" charset="0"/>
              <a:cs typeface="標楷體" panose="02010601000101010101" charset="0"/>
              <a:sym typeface="Times New Roman" panose="02020603050405020304" charset="0"/>
            </a:endParaRPr>
          </a:p>
          <a:p>
            <a:pPr indent="0" algn="l" fontAlgn="auto">
              <a:lnSpc>
                <a:spcPct val="100000"/>
              </a:lnSpc>
            </a:pPr>
            <a:r>
              <a:rPr lang="en-US" altLang="zh-CN" sz="2400" kern="100">
                <a:latin typeface="Times New Roman" panose="02020603050405020304" charset="0"/>
                <a:ea typeface="宋体" charset="-122"/>
                <a:cs typeface="Times New Roman" panose="02020603050405020304" charset="0"/>
                <a:sym typeface="Times New Roman" panose="02020603050405020304" charset="0"/>
              </a:rPr>
              <a:t> </a:t>
            </a:r>
            <a:endParaRPr lang="en-US" altLang="zh-CN" sz="1200" kern="100">
              <a:latin typeface="Times New Roman" panose="02020603050405020304" charset="0"/>
              <a:ea typeface="宋体" charset="-122"/>
              <a:cs typeface="Times New Roman" panose="02020603050405020304" charset="0"/>
              <a:sym typeface="Times New Roman" panose="02020603050405020304" charset="0"/>
            </a:endParaRPr>
          </a:p>
          <a:p>
            <a:pPr indent="0" algn="l" fontAlgn="auto">
              <a:lnSpc>
                <a:spcPct val="100000"/>
              </a:lnSpc>
            </a:pPr>
            <a:r>
              <a:rPr lang="en-US" altLang="zh-CN" sz="1200" kern="100">
                <a:latin typeface="Times New Roman" panose="02020603050405020304" charset="0"/>
                <a:ea typeface="宋体" charset="-122"/>
                <a:cs typeface="Times New Roman" panose="02020603050405020304" charset="0"/>
                <a:sym typeface="Times New Roman" panose="02020603050405020304" charset="0"/>
              </a:rPr>
              <a:t> </a:t>
            </a:r>
            <a:endParaRPr lang="en-US" altLang="zh-CN" sz="1200" kern="100">
              <a:latin typeface="Times New Roman" panose="02020603050405020304" charset="0"/>
              <a:ea typeface="宋体" charset="-122"/>
              <a:cs typeface="Times New Roman" panose="02020603050405020304" charset="0"/>
              <a:sym typeface="Times New Roman" panose="02020603050405020304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207770" y="1844040"/>
            <a:ext cx="9244965" cy="82994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txBody>
          <a:bodyPr wrap="square" rtlCol="0">
            <a:spAutoFit/>
          </a:bodyPr>
          <a:p>
            <a:r>
              <a:rPr lang="en-US" altLang="zh-CN" sz="2400" b="1" kern="1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ea typeface="宋体" charset="-122"/>
                <a:cs typeface="Times New Roman" panose="02020603050405020304" charset="0"/>
                <a:sym typeface="Times New Roman" panose="02020603050405020304" charset="0"/>
              </a:rPr>
              <a:t>“Translation issues were the issues of words and psychology.”</a:t>
            </a:r>
            <a:endParaRPr lang="en-US" altLang="zh-CN" sz="2400" b="1" kern="10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charset="0"/>
              <a:ea typeface="宋体" charset="-122"/>
              <a:cs typeface="Times New Roman" panose="02020603050405020304" charset="0"/>
              <a:sym typeface="Times New Roman" panose="02020603050405020304" charset="0"/>
            </a:endParaRPr>
          </a:p>
          <a:p>
            <a:r>
              <a:rPr lang="en-US" altLang="zh-CN" sz="2400" b="1" kern="1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ea typeface="宋体" charset="-122"/>
                <a:cs typeface="Times New Roman" panose="02020603050405020304" charset="0"/>
                <a:sym typeface="Times New Roman" panose="02020603050405020304" charset="0"/>
              </a:rPr>
              <a:t> (Lin Yutang 1984: 261)</a:t>
            </a:r>
            <a:endParaRPr lang="en-US" altLang="zh-CN" sz="2400" b="1" kern="10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charset="0"/>
              <a:ea typeface="宋体" charset="-122"/>
              <a:cs typeface="Times New Roman" panose="02020603050405020304" charset="0"/>
              <a:sym typeface="Times New Roman" panose="02020603050405020304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207770" y="3044825"/>
            <a:ext cx="928052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altLang="zh-CN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Bold" panose="02020603050405020304" charset="0"/>
                <a:cs typeface="Times New Roman Bold" panose="02020603050405020304" charset="0"/>
              </a:rPr>
              <a:t>“...T</a:t>
            </a:r>
            <a:r>
              <a:rPr lang="zh-CN" altLang="en-US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Bold" panose="02020603050405020304" charset="0"/>
                <a:cs typeface="Times New Roman Bold" panose="02020603050405020304" charset="0"/>
              </a:rPr>
              <a:t>he first one is the criterion of faithfulness, the second one is the criterion of smoothness, and the third one is the criterion of aesthetic quality</a:t>
            </a:r>
            <a:r>
              <a:rPr lang="en-US" altLang="zh-CN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Bold" panose="02020603050405020304" charset="0"/>
                <a:cs typeface="Times New Roman Bold" panose="02020603050405020304" charset="0"/>
              </a:rPr>
              <a:t>.”</a:t>
            </a:r>
            <a:r>
              <a:rPr lang="zh-CN" altLang="en-US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Bold" panose="02020603050405020304" charset="0"/>
                <a:cs typeface="Times New Roman Bold" panose="02020603050405020304" charset="0"/>
              </a:rPr>
              <a:t> (Lin Yutang 1984: 260)</a:t>
            </a:r>
            <a:endParaRPr lang="zh-CN" altLang="en-US" sz="24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 Bold" panose="02020603050405020304" charset="0"/>
              <a:cs typeface="Times New Roman Bold" panose="02020603050405020304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207770" y="4614545"/>
            <a:ext cx="964438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altLang="zh-CN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Bold" panose="02020603050405020304" charset="0"/>
                <a:cs typeface="Times New Roman Bold" panose="02020603050405020304" charset="0"/>
              </a:rPr>
              <a:t>“T</a:t>
            </a:r>
            <a:r>
              <a:rPr lang="zh-CN" altLang="en-US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Bold" panose="02020603050405020304" charset="0"/>
                <a:cs typeface="Times New Roman Bold" panose="02020603050405020304" charset="0"/>
              </a:rPr>
              <a:t>he translator's responsibility for the original author, for the target readers and for the arts</a:t>
            </a:r>
            <a:r>
              <a:rPr lang="en-US" altLang="zh-CN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Bold" panose="02020603050405020304" charset="0"/>
                <a:cs typeface="Times New Roman Bold" panose="02020603050405020304" charset="0"/>
              </a:rPr>
              <a:t>.”</a:t>
            </a:r>
            <a:r>
              <a:rPr lang="zh-CN" altLang="en-US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Bold" panose="02020603050405020304" charset="0"/>
                <a:cs typeface="Times New Roman Bold" panose="02020603050405020304" charset="0"/>
              </a:rPr>
              <a:t> (Lin Yutang 1984: 260)</a:t>
            </a:r>
            <a:endParaRPr lang="zh-CN" altLang="en-US" sz="24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 Bold" panose="02020603050405020304" charset="0"/>
              <a:cs typeface="Times New Roman Bold" panose="02020603050405020304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207770" y="801370"/>
            <a:ext cx="7536180" cy="64516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altLang="zh-CN" sz="3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Bold" panose="02020603050405020304" charset="0"/>
                <a:cs typeface="Times New Roman Bold" panose="02020603050405020304" charset="0"/>
              </a:rPr>
              <a:t>I. </a:t>
            </a:r>
            <a:r>
              <a:rPr lang="zh-CN" altLang="en-US" sz="3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Bold" panose="02020603050405020304" charset="0"/>
                <a:cs typeface="Times New Roman Bold" panose="02020603050405020304" charset="0"/>
              </a:rPr>
              <a:t>Lin Yutang</a:t>
            </a:r>
            <a:r>
              <a:rPr lang="en-US" altLang="zh-CN" sz="3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Bold" panose="02020603050405020304" charset="0"/>
                <a:cs typeface="Times New Roman Bold" panose="02020603050405020304" charset="0"/>
              </a:rPr>
              <a:t>' </a:t>
            </a:r>
            <a:r>
              <a:rPr lang="zh-CN" altLang="en-US" sz="3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Bold" panose="02020603050405020304" charset="0"/>
                <a:cs typeface="Times New Roman Bold" panose="02020603050405020304" charset="0"/>
              </a:rPr>
              <a:t>s Views on Translation</a:t>
            </a:r>
            <a:endParaRPr lang="zh-CN" altLang="en-US" sz="36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 Bold" panose="02020603050405020304" charset="0"/>
              <a:cs typeface="Times New Roman Bold" panose="02020603050405020304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" grpId="0" bldLvl="0" animBg="1"/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875030" y="283845"/>
            <a:ext cx="7950200" cy="1510030"/>
          </a:xfrm>
        </p:spPr>
        <p:txBody>
          <a:bodyPr/>
          <a:lstStyle/>
          <a:p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Bold" panose="02020603050405020304" charset="0"/>
                <a:cs typeface="Times New Roman Bold" panose="02020603050405020304" charset="0"/>
                <a:sym typeface="+mn-ea"/>
              </a:rPr>
              <a:t>II. Interpretation of “Aesthetic Quality”</a:t>
            </a:r>
            <a:endParaRPr lang="en-US" altLang="zh-CN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 Bold" panose="02020603050405020304" charset="0"/>
              <a:cs typeface="Times New Roman Bold" panose="02020603050405020304" charset="0"/>
              <a:sym typeface="+mn-ea"/>
            </a:endParaRPr>
          </a:p>
        </p:txBody>
      </p:sp>
      <p:sp>
        <p:nvSpPr>
          <p:cNvPr id="2" name="文本占位符 1"/>
          <p:cNvSpPr>
            <a:spLocks noGrp="1"/>
          </p:cNvSpPr>
          <p:nvPr>
            <p:ph type="body" sz="half" idx="2"/>
            <p:custDataLst>
              <p:tags r:id="rId2"/>
            </p:custDataLst>
          </p:nvPr>
        </p:nvSpPr>
        <p:spPr>
          <a:xfrm>
            <a:off x="1111250" y="1793875"/>
            <a:ext cx="4318000" cy="4053840"/>
          </a:xfrm>
        </p:spPr>
        <p:txBody>
          <a:bodyPr>
            <a:normAutofit fontScale="90000"/>
          </a:bodyPr>
          <a:lstStyle/>
          <a:p>
            <a:pPr fontAlgn="auto">
              <a:lnSpc>
                <a:spcPct val="150000"/>
              </a:lnSpc>
            </a:pPr>
            <a:r>
              <a:rPr lang="en-US" altLang="zh-CN" dirty="0">
                <a:latin typeface="Times New Roman Regular" panose="02020603050405020304" charset="0"/>
                <a:cs typeface="Times New Roman Regular" panose="02020603050405020304" charset="0"/>
              </a:rPr>
              <a:t>“Aesthetic translation” is the way of expressing his translation. He pointed out that the beauty of a work not only lay in its content, but also in its style. </a:t>
            </a:r>
            <a:endParaRPr lang="en-US" altLang="zh-CN" dirty="0">
              <a:latin typeface="Times New Roman Regular" panose="02020603050405020304" charset="0"/>
              <a:cs typeface="Times New Roman Regular" panose="02020603050405020304" charset="0"/>
            </a:endParaRPr>
          </a:p>
          <a:p>
            <a:pPr fontAlgn="auto">
              <a:lnSpc>
                <a:spcPct val="150000"/>
              </a:lnSpc>
            </a:pPr>
            <a:endParaRPr lang="en-US" altLang="zh-CN" dirty="0">
              <a:latin typeface="Times New Roman Regular" panose="02020603050405020304" charset="0"/>
              <a:cs typeface="Times New Roman Regular" panose="02020603050405020304" charset="0"/>
            </a:endParaRPr>
          </a:p>
          <a:p>
            <a:pPr fontAlgn="auto">
              <a:lnSpc>
                <a:spcPct val="150000"/>
              </a:lnSpc>
            </a:pPr>
            <a:r>
              <a:rPr lang="en-US" altLang="zh-CN" dirty="0">
                <a:latin typeface="Times New Roman Regular" panose="02020603050405020304" charset="0"/>
                <a:cs typeface="Times New Roman Regular" panose="02020603050405020304" charset="0"/>
              </a:rPr>
              <a:t>“An excellent translator should regard his work as an art and treat it like an artistic art, be conscientious in dealing with it as with art, and then make translation a fine art.”</a:t>
            </a:r>
            <a:endParaRPr lang="en-US" altLang="zh-CN" dirty="0">
              <a:latin typeface="Times New Roman Regular" panose="02020603050405020304" charset="0"/>
              <a:cs typeface="Times New Roman Regular" panose="02020603050405020304" charset="0"/>
            </a:endParaRPr>
          </a:p>
        </p:txBody>
      </p:sp>
      <p:pic>
        <p:nvPicPr>
          <p:cNvPr id="4" name="图片占位符 3" descr="R-C (1)"/>
          <p:cNvPicPr>
            <a:picLocks noChangeAspect="1"/>
          </p:cNvPicPr>
          <p:nvPr>
            <p:ph type="pic" idx="1"/>
          </p:nvPr>
        </p:nvPicPr>
        <p:blipFill>
          <a:blip r:embed="rId3"/>
          <a:stretch>
            <a:fillRect/>
          </a:stretch>
        </p:blipFill>
        <p:spPr>
          <a:xfrm>
            <a:off x="6412230" y="1570990"/>
            <a:ext cx="4626610" cy="4719955"/>
          </a:xfrm>
          <a:prstGeom prst="rect">
            <a:avLst/>
          </a:prstGeom>
        </p:spPr>
      </p:pic>
    </p:spTree>
    <p:custDataLst>
      <p:tags r:id="rId4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标题 8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2184400" y="2473960"/>
            <a:ext cx="7643495" cy="1910080"/>
          </a:xfrm>
        </p:spPr>
        <p:txBody>
          <a:bodyPr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zh-CN" sz="7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Bold" panose="02020603050405020304" charset="0"/>
                <a:cs typeface="Times New Roman Bold" panose="02020603050405020304" charset="0"/>
                <a:sym typeface="+mn-lt"/>
              </a:rPr>
              <a:t>CONCLUSION</a:t>
            </a:r>
            <a:endParaRPr lang="en-US" altLang="zh-CN" sz="72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 Bold" panose="02020603050405020304" charset="0"/>
              <a:cs typeface="Times New Roman Bold" panose="02020603050405020304" charset="0"/>
              <a:sym typeface="+mn-lt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副标题 2"/>
          <p:cNvSpPr/>
          <p:nvPr>
            <p:ph type="subTitle" idx="1"/>
          </p:nvPr>
        </p:nvSpPr>
        <p:spPr>
          <a:xfrm>
            <a:off x="711835" y="516890"/>
            <a:ext cx="9505950" cy="5824220"/>
          </a:xfrm>
        </p:spPr>
        <p:txBody>
          <a:bodyPr>
            <a:normAutofit fontScale="40000"/>
          </a:bodyPr>
          <a:p>
            <a:pPr algn="l"/>
            <a:r>
              <a:rPr lang="en-US" altLang="zh-CN" sz="8000" b="1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 Bold" panose="02020603050405020304" charset="0"/>
                <a:cs typeface="Times New Roman Bold" panose="02020603050405020304" charset="0"/>
              </a:rPr>
              <a:t>Reference</a:t>
            </a:r>
            <a:endParaRPr lang="en-US" altLang="zh-CN" sz="4500" b="1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 Bold" panose="02020603050405020304" charset="0"/>
              <a:cs typeface="Times New Roman Bold" panose="02020603050405020304" charset="0"/>
            </a:endParaRPr>
          </a:p>
          <a:p>
            <a:pPr algn="l"/>
            <a:r>
              <a:rPr lang="zh-CN" altLang="en-US" sz="4500" b="1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 Bold" panose="02020603050405020304" charset="0"/>
                <a:cs typeface="Times New Roman Bold" panose="02020603050405020304" charset="0"/>
              </a:rPr>
              <a:t>Lin Yutang, The Importance of Living. New York: the Modern Library, 1998.</a:t>
            </a:r>
            <a:endParaRPr lang="zh-CN" altLang="en-US" sz="4500" b="1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 Bold" panose="02020603050405020304" charset="0"/>
              <a:cs typeface="Times New Roman Bold" panose="02020603050405020304" charset="0"/>
            </a:endParaRPr>
          </a:p>
          <a:p>
            <a:pPr algn="l"/>
            <a:r>
              <a:rPr lang="zh-CN" altLang="en-US" sz="4500" b="1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 Bold" panose="02020603050405020304" charset="0"/>
                <a:cs typeface="Times New Roman Bold" panose="02020603050405020304" charset="0"/>
              </a:rPr>
              <a:t>Lin Yutang, Six Chapters of a Floating Life. New York: the Modern Library, 1998.</a:t>
            </a:r>
            <a:endParaRPr lang="zh-CN" altLang="en-US" sz="4500" b="1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 Bold" panose="02020603050405020304" charset="0"/>
              <a:cs typeface="Times New Roman Bold" panose="02020603050405020304" charset="0"/>
            </a:endParaRPr>
          </a:p>
          <a:p>
            <a:pPr algn="l"/>
            <a:r>
              <a:rPr lang="zh-CN" altLang="en-US" sz="4500" b="1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 Bold" panose="02020603050405020304" charset="0"/>
                <a:cs typeface="Times New Roman Bold" panose="02020603050405020304" charset="0"/>
              </a:rPr>
              <a:t>Lin Yutang, Moment in Peking. Beijing: Foreign Language Teaching and Research Press, 1999. </a:t>
            </a:r>
            <a:endParaRPr lang="zh-CN" altLang="en-US" sz="4500" b="1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 Bold" panose="02020603050405020304" charset="0"/>
              <a:cs typeface="Times New Roman Bold" panose="02020603050405020304" charset="0"/>
            </a:endParaRPr>
          </a:p>
          <a:p>
            <a:pPr algn="l"/>
            <a:r>
              <a:rPr lang="zh-CN" altLang="en-US" sz="4500" b="1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 Bold" panose="02020603050405020304" charset="0"/>
                <a:cs typeface="Times New Roman Bold" panose="02020603050405020304" charset="0"/>
              </a:rPr>
              <a:t>Lin Yutang, My Country and My People. Beijing: Foreign Language Teaching and Research Press, 2000. </a:t>
            </a:r>
            <a:endParaRPr lang="zh-CN" altLang="en-US" sz="4500" b="1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 Bold" panose="02020603050405020304" charset="0"/>
              <a:cs typeface="Times New Roman Bold" panose="02020603050405020304" charset="0"/>
            </a:endParaRPr>
          </a:p>
          <a:p>
            <a:pPr algn="l"/>
            <a:r>
              <a:rPr lang="zh-CN" altLang="en-US" sz="4500" b="1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 Bold" panose="02020603050405020304" charset="0"/>
                <a:cs typeface="Times New Roman Bold" panose="02020603050405020304" charset="0"/>
              </a:rPr>
              <a:t>Luo Xinzhang [罗新璋]，翻译论集. 北京：商务印书馆，1984.</a:t>
            </a:r>
            <a:endParaRPr lang="zh-CN" altLang="en-US" sz="4500" b="1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 Bold" panose="02020603050405020304" charset="0"/>
              <a:cs typeface="Times New Roman Bold" panose="02020603050405020304" charset="0"/>
            </a:endParaRPr>
          </a:p>
          <a:p>
            <a:pPr algn="l"/>
            <a:r>
              <a:rPr lang="zh-CN" altLang="en-US" sz="4500" b="1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 Bold" panose="02020603050405020304" charset="0"/>
                <a:cs typeface="Times New Roman Bold" panose="02020603050405020304" charset="0"/>
              </a:rPr>
              <a:t>Liu Miqing[刘宓庆]，翻译美学导论. 北京：中国对外翻译出版公司，2005.</a:t>
            </a:r>
            <a:endParaRPr lang="zh-CN" altLang="en-US" sz="4500" b="1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 Bold" panose="02020603050405020304" charset="0"/>
              <a:cs typeface="Times New Roman Bold" panose="02020603050405020304" charset="0"/>
            </a:endParaRPr>
          </a:p>
          <a:p>
            <a:pPr algn="l"/>
            <a:endParaRPr lang="zh-CN" altLang="en-US" b="1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 Regular" panose="02020603050405020304" charset="0"/>
              <a:cs typeface="Times New Roman Regular" panose="02020603050405020304" charset="0"/>
            </a:endParaRPr>
          </a:p>
          <a:p>
            <a:pPr algn="l"/>
            <a:endParaRPr lang="zh-CN" altLang="en-US" b="1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 Regular" panose="02020603050405020304" charset="0"/>
              <a:cs typeface="Times New Roman Regular" panose="02020603050405020304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/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en-US" altLang="zh-CN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old" panose="020B0604020202090204" charset="0"/>
                <a:cs typeface="Arial Bold" panose="020B0604020202090204" charset="0"/>
                <a:sym typeface="+mn-lt"/>
              </a:rPr>
              <a:t>THANKS</a:t>
            </a:r>
            <a:endParaRPr lang="en-US" altLang="zh-CN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old" panose="020B0604020202090204" charset="0"/>
              <a:cs typeface="Arial Bold" panose="020B0604020202090204" charset="0"/>
              <a:sym typeface="+mn-lt"/>
            </a:endParaRPr>
          </a:p>
        </p:txBody>
      </p:sp>
    </p:spTree>
    <p:custDataLst>
      <p:tags r:id="rId2"/>
    </p:custData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占位符 2"/>
          <p:cNvSpPr/>
          <p:nvPr>
            <p:ph type="body" idx="1"/>
          </p:nvPr>
        </p:nvSpPr>
        <p:spPr>
          <a:xfrm>
            <a:off x="662940" y="2541708"/>
            <a:ext cx="10515600" cy="1775024"/>
          </a:xfrm>
        </p:spPr>
        <p:txBody>
          <a:bodyPr/>
          <a:p>
            <a:pPr marL="342900" indent="-342900">
              <a:buFont typeface="Arial" panose="020B0604020202090204" pitchFamily="34" charset="0"/>
              <a:buChar char="•"/>
            </a:pPr>
            <a:r>
              <a:rPr lang="en-US" altLang="zh-CN" sz="2400" b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 Bold" panose="02020603050405020304" charset="0"/>
                <a:ea typeface="標楷體" panose="02010601000101010101" charset="0"/>
                <a:cs typeface="Times New Roman Bold" panose="02020603050405020304" charset="0"/>
                <a:sym typeface="+mn-ea"/>
              </a:rPr>
              <a:t>Introduction</a:t>
            </a:r>
            <a:endParaRPr lang="en-US" altLang="zh-CN" sz="2400" b="1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 Bold" panose="02020603050405020304" charset="0"/>
              <a:ea typeface="標楷體" panose="02010601000101010101" charset="0"/>
              <a:cs typeface="Times New Roman Bold" panose="02020603050405020304" charset="0"/>
              <a:sym typeface="+mn-ea"/>
            </a:endParaRPr>
          </a:p>
          <a:p>
            <a:pPr marL="342900" indent="-342900">
              <a:buFont typeface="Arial" panose="020B0604020202090204" pitchFamily="34" charset="0"/>
              <a:buChar char="•"/>
            </a:pPr>
            <a:r>
              <a:rPr lang="zh-CN" altLang="en-US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Bold" panose="02020603050405020304" charset="0"/>
                <a:ea typeface="楷体" charset="0"/>
                <a:cs typeface="Times New Roman Bold" panose="02020603050405020304" charset="0"/>
                <a:sym typeface="+mn-ea"/>
              </a:rPr>
              <a:t>The Origins of Lin Yutang' s Aesthetic Views on Translation</a:t>
            </a:r>
            <a:endParaRPr lang="zh-CN" altLang="en-US" sz="24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 Bold" panose="02020603050405020304" charset="0"/>
              <a:ea typeface="楷体" charset="0"/>
              <a:cs typeface="Times New Roman Bold" panose="02020603050405020304" charset="0"/>
              <a:sym typeface="+mn-ea"/>
            </a:endParaRPr>
          </a:p>
          <a:p>
            <a:pPr marL="342900" indent="-342900">
              <a:buFont typeface="Arial" panose="020B0604020202090204" pitchFamily="34" charset="0"/>
              <a:buChar char="•"/>
            </a:pPr>
            <a:r>
              <a:rPr lang="zh-CN" altLang="en-US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Bold" panose="02020603050405020304" charset="0"/>
                <a:cs typeface="Times New Roman Bold" panose="02020603050405020304" charset="0"/>
                <a:sym typeface="+mn-ea"/>
              </a:rPr>
              <a:t>Analysis of Lin Yutan</a:t>
            </a:r>
            <a:r>
              <a:rPr lang="en-US" altLang="zh-CN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Bold" panose="02020603050405020304" charset="0"/>
                <a:cs typeface="Times New Roman Bold" panose="02020603050405020304" charset="0"/>
                <a:sym typeface="+mn-ea"/>
              </a:rPr>
              <a:t>g' </a:t>
            </a:r>
            <a:r>
              <a:rPr lang="zh-CN" altLang="en-US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Bold" panose="02020603050405020304" charset="0"/>
                <a:cs typeface="Times New Roman Bold" panose="02020603050405020304" charset="0"/>
                <a:sym typeface="+mn-ea"/>
              </a:rPr>
              <a:t>s Aesthetic Views on Translation</a:t>
            </a:r>
            <a:endParaRPr lang="zh-CN" altLang="en-US" sz="24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 Bold" panose="02020603050405020304" charset="0"/>
              <a:cs typeface="Times New Roman Bold" panose="02020603050405020304" charset="0"/>
              <a:sym typeface="+mn-ea"/>
            </a:endParaRPr>
          </a:p>
          <a:p>
            <a:pPr marL="342900" indent="-342900">
              <a:buFont typeface="Arial" panose="020B0604020202090204" pitchFamily="34" charset="0"/>
              <a:buChar char="•"/>
            </a:pPr>
            <a:r>
              <a:rPr lang="en-US" altLang="zh-CN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Bold" panose="02020603050405020304" charset="0"/>
                <a:cs typeface="Times New Roman Bold" panose="02020603050405020304" charset="0"/>
                <a:sym typeface="+mn-ea"/>
              </a:rPr>
              <a:t>Conclusion</a:t>
            </a:r>
            <a:endParaRPr lang="zh-CN" altLang="en-US" sz="24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 Bold" panose="02020603050405020304" charset="0"/>
              <a:cs typeface="Times New Roman Bold" panose="02020603050405020304" charset="0"/>
            </a:endParaRPr>
          </a:p>
          <a:p>
            <a:pPr marL="342900" indent="-342900">
              <a:buFont typeface="Arial" panose="020B0604020202090204" pitchFamily="34" charset="0"/>
              <a:buChar char="•"/>
            </a:pPr>
            <a:endParaRPr lang="zh-CN" altLang="en-US" sz="24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 Bold" panose="02020603050405020304" charset="0"/>
              <a:ea typeface="楷体" charset="0"/>
              <a:cs typeface="Times New Roman Bold" panose="02020603050405020304" charset="0"/>
              <a:sym typeface="+mn-ea"/>
            </a:endParaRPr>
          </a:p>
          <a:p>
            <a:pPr marL="342900" indent="-342900">
              <a:buFont typeface="Arial" panose="020B0604020202090204" pitchFamily="34" charset="0"/>
              <a:buChar char="•"/>
            </a:pPr>
            <a:endParaRPr lang="zh-CN" altLang="en-US" sz="24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 Bold" panose="02020603050405020304" charset="0"/>
              <a:ea typeface="楷体" charset="0"/>
              <a:cs typeface="Times New Roman Bold" panose="02020603050405020304" charset="0"/>
            </a:endParaRPr>
          </a:p>
          <a:p>
            <a:pPr marL="342900" indent="-342900">
              <a:buFont typeface="Arial" panose="020B0604020202090204" pitchFamily="34" charset="0"/>
              <a:buChar char="•"/>
            </a:pPr>
            <a:endParaRPr lang="en-US" altLang="zh-CN" sz="2400" b="1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 Bold" panose="02020603050405020304" charset="0"/>
              <a:ea typeface="標楷體" panose="02010601000101010101" charset="0"/>
              <a:cs typeface="Times New Roman Bold" panose="02020603050405020304" charset="0"/>
              <a:sym typeface="+mn-ea"/>
            </a:endParaRPr>
          </a:p>
          <a:p>
            <a:pPr marL="342900" indent="-342900">
              <a:buFont typeface="Arial" panose="020B0604020202090204" pitchFamily="34" charset="0"/>
              <a:buChar char="•"/>
            </a:pPr>
            <a:endParaRPr lang="en-US" altLang="zh-CN" sz="2400" b="1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 Bold" panose="02020603050405020304" charset="0"/>
              <a:ea typeface="標楷體" panose="02010601000101010101" charset="0"/>
              <a:cs typeface="Times New Roman Bold" panose="02020603050405020304" charset="0"/>
              <a:sym typeface="+mn-ea"/>
            </a:endParaRPr>
          </a:p>
          <a:p>
            <a:pPr marL="342900" indent="-342900">
              <a:buFont typeface="Arial" panose="020B0604020202090204" pitchFamily="34" charset="0"/>
              <a:buChar char="•"/>
            </a:pPr>
            <a:endParaRPr lang="en-US" altLang="zh-CN" sz="2400" b="1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 Bold" panose="02020603050405020304" charset="0"/>
              <a:ea typeface="標楷體" panose="02010601000101010101" charset="0"/>
              <a:cs typeface="Times New Roman Bold" panose="02020603050405020304" charset="0"/>
            </a:endParaRPr>
          </a:p>
          <a:p>
            <a:pPr marL="1143000" indent="-1143000">
              <a:buFont typeface="Arial" panose="020B0604020202090204" pitchFamily="34" charset="0"/>
              <a:buChar char="•"/>
            </a:pPr>
            <a:endParaRPr lang="zh-CN" altLang="en-US" sz="2400"/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/>
          <p:nvPr>
            <p:ph type="title"/>
          </p:nvPr>
        </p:nvSpPr>
        <p:spPr>
          <a:xfrm>
            <a:off x="6260465" y="123825"/>
            <a:ext cx="4175125" cy="723265"/>
          </a:xfrm>
        </p:spPr>
        <p:txBody>
          <a:bodyPr>
            <a:noAutofit/>
          </a:bodyPr>
          <a:p>
            <a:pPr algn="ctr"/>
            <a:r>
              <a:rPr lang="en-US" altLang="zh-CN" sz="4400" b="1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 Bold" panose="02020603050405020304" charset="0"/>
                <a:ea typeface="標楷體" panose="02010601000101010101" charset="0"/>
                <a:cs typeface="Times New Roman Bold" panose="02020603050405020304" charset="0"/>
              </a:rPr>
              <a:t>Introduction</a:t>
            </a:r>
            <a:endParaRPr lang="en-US" altLang="zh-CN" sz="4400" b="1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 Bold" panose="02020603050405020304" charset="0"/>
              <a:ea typeface="標楷體" panose="02010601000101010101" charset="0"/>
              <a:cs typeface="Times New Roman Bold" panose="02020603050405020304" charset="0"/>
            </a:endParaRPr>
          </a:p>
        </p:txBody>
      </p:sp>
      <p:pic>
        <p:nvPicPr>
          <p:cNvPr id="5" name="图片占位符 4" descr="R-C"/>
          <p:cNvPicPr>
            <a:picLocks noChangeAspect="1"/>
          </p:cNvPicPr>
          <p:nvPr>
            <p:ph type="pic" idx="1"/>
          </p:nvPr>
        </p:nvPicPr>
        <p:blipFill>
          <a:blip r:embed="rId1"/>
          <a:stretch>
            <a:fillRect/>
          </a:stretch>
        </p:blipFill>
        <p:spPr>
          <a:xfrm>
            <a:off x="204470" y="847090"/>
            <a:ext cx="4292600" cy="4600575"/>
          </a:xfrm>
          <a:prstGeom prst="rect">
            <a:avLst/>
          </a:prstGeom>
        </p:spPr>
      </p:pic>
      <p:sp>
        <p:nvSpPr>
          <p:cNvPr id="4" name="文本占位符 3"/>
          <p:cNvSpPr/>
          <p:nvPr>
            <p:ph type="body" sz="half" idx="2"/>
          </p:nvPr>
        </p:nvSpPr>
        <p:spPr>
          <a:xfrm>
            <a:off x="4690110" y="1030605"/>
            <a:ext cx="7139940" cy="4796790"/>
          </a:xfrm>
          <a:ln w="76200">
            <a:noFill/>
          </a:ln>
        </p:spPr>
        <p:txBody>
          <a:bodyPr>
            <a:noAutofit/>
          </a:bodyPr>
          <a:p>
            <a:pPr marL="342900" indent="-342900" fontAlgn="auto">
              <a:lnSpc>
                <a:spcPct val="200000"/>
              </a:lnSpc>
              <a:buFont typeface="Arial" panose="020B0604020202090204" pitchFamily="34" charset="0"/>
              <a:buChar char="•"/>
            </a:pPr>
            <a:r>
              <a:rPr lang="en-US" altLang="zh-CN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Regular" panose="02020603050405020304" charset="0"/>
                <a:cs typeface="Times New Roman Regular" panose="02020603050405020304" charset="0"/>
                <a:sym typeface="+mn-ea"/>
              </a:rPr>
              <a:t> F</a:t>
            </a:r>
            <a:r>
              <a:rPr lang="zh-CN" alt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Regular" panose="02020603050405020304" charset="0"/>
                <a:cs typeface="Times New Roman Regular" panose="02020603050405020304" charset="0"/>
                <a:sym typeface="+mn-ea"/>
              </a:rPr>
              <a:t>amous Chinese bilingual translator</a:t>
            </a:r>
            <a:r>
              <a:rPr lang="en-US" altLang="zh-CN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Regular" panose="02020603050405020304" charset="0"/>
                <a:cs typeface="Times New Roman Regular" panose="02020603050405020304" charset="0"/>
                <a:sym typeface="+mn-ea"/>
              </a:rPr>
              <a:t>, novelist, philosopher</a:t>
            </a:r>
            <a:endParaRPr lang="en-US" altLang="zh-CN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 Regular" panose="02020603050405020304" charset="0"/>
              <a:cs typeface="Times New Roman Regular" panose="02020603050405020304" charset="0"/>
              <a:sym typeface="+mn-ea"/>
            </a:endParaRPr>
          </a:p>
          <a:p>
            <a:pPr marL="342900" indent="-342900" fontAlgn="auto">
              <a:lnSpc>
                <a:spcPct val="200000"/>
              </a:lnSpc>
              <a:buFont typeface="Arial" panose="020B0604020202090204" pitchFamily="34" charset="0"/>
              <a:buChar char="•"/>
            </a:pPr>
            <a:r>
              <a:rPr lang="en-US" altLang="zh-CN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Regular" panose="02020603050405020304" charset="0"/>
                <a:cs typeface="Times New Roman Regular" panose="02020603050405020304" charset="0"/>
                <a:sym typeface="+mn-ea"/>
              </a:rPr>
              <a:t> He once wrote on his fortieth birthday a couplet to himself: </a:t>
            </a:r>
            <a:endParaRPr lang="en-US" altLang="zh-CN" sz="18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 Regular" panose="02020603050405020304" charset="0"/>
              <a:cs typeface="Times New Roman Regular" panose="02020603050405020304" charset="0"/>
              <a:sym typeface="+mn-ea"/>
            </a:endParaRPr>
          </a:p>
          <a:p>
            <a:pPr fontAlgn="auto">
              <a:lnSpc>
                <a:spcPct val="200000"/>
              </a:lnSpc>
              <a:buFont typeface="Arial" panose="020B0604020202090204" pitchFamily="34" charset="0"/>
            </a:pPr>
            <a:r>
              <a:rPr lang="en-US" altLang="zh-CN" sz="1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Regular" panose="02020603050405020304" charset="0"/>
                <a:cs typeface="Times New Roman Regular" panose="02020603050405020304" charset="0"/>
                <a:sym typeface="+mn-ea"/>
              </a:rPr>
              <a:t> </a:t>
            </a:r>
            <a:r>
              <a:rPr lang="en-US" altLang="zh-CN" sz="1800" b="1" i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Bold Italic" panose="02020603050405020304" charset="0"/>
                <a:cs typeface="Times New Roman Bold Italic" panose="02020603050405020304" charset="0"/>
                <a:sym typeface="+mn-ea"/>
              </a:rPr>
              <a:t>       </a:t>
            </a:r>
            <a:endParaRPr lang="en-US" altLang="zh-CN" sz="1800" b="1" i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 Bold Italic" panose="02020603050405020304" charset="0"/>
              <a:cs typeface="Times New Roman Bold Italic" panose="02020603050405020304" charset="0"/>
              <a:sym typeface="+mn-ea"/>
            </a:endParaRPr>
          </a:p>
          <a:p>
            <a:pPr fontAlgn="auto">
              <a:lnSpc>
                <a:spcPct val="200000"/>
              </a:lnSpc>
              <a:buFont typeface="Arial" panose="020B0604020202090204" pitchFamily="34" charset="0"/>
            </a:pPr>
            <a:r>
              <a:rPr lang="en-US" altLang="zh-CN" sz="1800" b="1" i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Bold Italic" panose="02020603050405020304" charset="0"/>
                <a:cs typeface="Times New Roman Bold Italic" panose="02020603050405020304" charset="0"/>
                <a:sym typeface="+mn-ea"/>
              </a:rPr>
              <a:t>              " One mind seeks the learnings of ancients and moderns; </a:t>
            </a:r>
            <a:endParaRPr lang="en-US" altLang="zh-CN" sz="1800" b="1" i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 Bold Italic" panose="02020603050405020304" charset="0"/>
              <a:cs typeface="Times New Roman Bold Italic" panose="02020603050405020304" charset="0"/>
              <a:sym typeface="+mn-ea"/>
            </a:endParaRPr>
          </a:p>
          <a:p>
            <a:pPr algn="ctr" fontAlgn="auto">
              <a:lnSpc>
                <a:spcPct val="200000"/>
              </a:lnSpc>
              <a:buFont typeface="Arial" panose="020B0604020202090204" pitchFamily="34" charset="0"/>
            </a:pPr>
            <a:r>
              <a:rPr lang="en-US" altLang="zh-CN" sz="1800" b="1" i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Bold Italic" panose="02020603050405020304" charset="0"/>
                <a:cs typeface="Times New Roman Bold Italic" panose="02020603050405020304" charset="0"/>
                <a:sym typeface="+mn-ea"/>
              </a:rPr>
              <a:t> two legs straddle the cultures of East and West." </a:t>
            </a:r>
            <a:endParaRPr lang="en-US" altLang="zh-CN" sz="1800" b="1" i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 Bold Italic" panose="02020603050405020304" charset="0"/>
              <a:cs typeface="Times New Roman Bold Italic" panose="02020603050405020304" charset="0"/>
              <a:sym typeface="+mn-ea"/>
            </a:endParaRPr>
          </a:p>
          <a:p>
            <a:pPr fontAlgn="auto">
              <a:lnSpc>
                <a:spcPct val="200000"/>
              </a:lnSpc>
              <a:buFont typeface="Arial" panose="020B0604020202090204" pitchFamily="34" charset="0"/>
            </a:pPr>
            <a:r>
              <a:rPr lang="en-US" altLang="zh-CN" sz="1800" b="1" i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Bold Italic" panose="02020603050405020304" charset="0"/>
                <a:cs typeface="Times New Roman Bold Italic" panose="02020603050405020304" charset="0"/>
                <a:sym typeface="+mn-ea"/>
              </a:rPr>
              <a:t>                                     </a:t>
            </a:r>
            <a:endParaRPr lang="en-US" altLang="zh-CN" sz="1800" b="1" i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 Bold Italic" panose="02020603050405020304" charset="0"/>
              <a:cs typeface="Times New Roman Bold Italic" panose="02020603050405020304" charset="0"/>
              <a:sym typeface="+mn-ea"/>
            </a:endParaRPr>
          </a:p>
          <a:p>
            <a:pPr algn="ctr" fontAlgn="auto">
              <a:lnSpc>
                <a:spcPct val="200000"/>
              </a:lnSpc>
              <a:buFont typeface="Arial" panose="020B0604020202090204" pitchFamily="34" charset="0"/>
            </a:pPr>
            <a:endParaRPr lang="en-US" altLang="zh-CN" sz="1800" b="1">
              <a:latin typeface="Times New Roman Regular" panose="02020603050405020304" charset="0"/>
              <a:cs typeface="Times New Roman Regular" panose="02020603050405020304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276985" y="5750560"/>
            <a:ext cx="1983740" cy="64516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ctr"/>
            <a:r>
              <a:rPr lang="zh-CN" altLang="en-US" b="1">
                <a:solidFill>
                  <a:schemeClr val="bg1"/>
                </a:solidFill>
                <a:latin typeface="楷体" charset="0"/>
                <a:ea typeface="楷体" charset="0"/>
                <a:cs typeface="楷体" charset="0"/>
              </a:rPr>
              <a:t>林语堂 </a:t>
            </a:r>
            <a:r>
              <a:rPr lang="en-US" altLang="zh-CN" b="1">
                <a:solidFill>
                  <a:schemeClr val="bg1"/>
                </a:solidFill>
                <a:latin typeface="楷体" charset="0"/>
                <a:ea typeface="楷体" charset="0"/>
                <a:cs typeface="楷体" charset="0"/>
              </a:rPr>
              <a:t>Lin Yutang</a:t>
            </a:r>
            <a:endParaRPr lang="en-US" altLang="zh-CN" b="1">
              <a:solidFill>
                <a:schemeClr val="bg1"/>
              </a:solidFill>
              <a:latin typeface="楷体" charset="0"/>
              <a:ea typeface="楷体" charset="0"/>
              <a:cs typeface="楷体" charset="0"/>
            </a:endParaRPr>
          </a:p>
          <a:p>
            <a:pPr algn="ctr"/>
            <a:r>
              <a:rPr lang="en-US" altLang="zh-CN" b="1">
                <a:solidFill>
                  <a:schemeClr val="bg1"/>
                </a:solidFill>
                <a:latin typeface="楷体" charset="0"/>
                <a:ea typeface="楷体" charset="0"/>
                <a:cs typeface="楷体" charset="0"/>
              </a:rPr>
              <a:t> (1895-1976)</a:t>
            </a:r>
            <a:endParaRPr lang="en-US" altLang="zh-CN" b="1">
              <a:solidFill>
                <a:schemeClr val="bg1"/>
              </a:solidFill>
              <a:latin typeface="楷体" charset="0"/>
              <a:ea typeface="楷体" charset="0"/>
              <a:cs typeface="楷体" charset="0"/>
            </a:endParaRPr>
          </a:p>
        </p:txBody>
      </p:sp>
      <p:sp>
        <p:nvSpPr>
          <p:cNvPr id="3" name="L 形 2"/>
          <p:cNvSpPr/>
          <p:nvPr/>
        </p:nvSpPr>
        <p:spPr>
          <a:xfrm rot="10800000">
            <a:off x="10871200" y="2847340"/>
            <a:ext cx="838835" cy="839470"/>
          </a:xfrm>
          <a:prstGeom prst="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7" name="L 形 6"/>
          <p:cNvSpPr/>
          <p:nvPr/>
        </p:nvSpPr>
        <p:spPr>
          <a:xfrm>
            <a:off x="5121910" y="4093210"/>
            <a:ext cx="838835" cy="875030"/>
          </a:xfrm>
          <a:prstGeom prst="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uiExpand="1" build="p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2658745" y="471805"/>
            <a:ext cx="9533255" cy="658495"/>
          </a:xfrm>
        </p:spPr>
        <p:txBody>
          <a:bodyPr>
            <a:noAutofit/>
          </a:bodyPr>
          <a:lstStyle/>
          <a:p>
            <a:r>
              <a:rPr lang="zh-CN" altLang="en-US" sz="2000" b="1" i="1" dirty="0">
                <a:latin typeface="Times New Roman Bold Italic" panose="02020603050405020304" charset="0"/>
                <a:cs typeface="Times New Roman Bold Italic" panose="02020603050405020304" charset="0"/>
              </a:rPr>
              <a:t>—— </a:t>
            </a:r>
            <a:r>
              <a:rPr lang="en-US" altLang="zh-CN" sz="2000" b="1" i="1" dirty="0">
                <a:latin typeface="Times New Roman Bold Italic" panose="02020603050405020304" charset="0"/>
                <a:cs typeface="Times New Roman Bold Italic" panose="02020603050405020304" charset="0"/>
              </a:rPr>
              <a:t>The cultural ambassador who built up the bridge between the East and the West</a:t>
            </a:r>
            <a:endParaRPr lang="en-US" altLang="zh-CN" sz="2000" b="1" i="1" dirty="0">
              <a:latin typeface="Times New Roman Bold Italic" panose="02020603050405020304" charset="0"/>
              <a:cs typeface="Times New Roman Bold Italic" panose="02020603050405020304" charset="0"/>
            </a:endParaRPr>
          </a:p>
        </p:txBody>
      </p:sp>
      <p:sp>
        <p:nvSpPr>
          <p:cNvPr id="2" name="文本占位符 1"/>
          <p:cNvSpPr>
            <a:spLocks noGrp="1"/>
          </p:cNvSpPr>
          <p:nvPr>
            <p:ph type="body" sz="half" idx="2"/>
            <p:custDataLst>
              <p:tags r:id="rId2"/>
            </p:custDataLst>
          </p:nvPr>
        </p:nvSpPr>
        <p:spPr>
          <a:xfrm>
            <a:off x="335280" y="1662430"/>
            <a:ext cx="4589780" cy="4233545"/>
          </a:xfrm>
        </p:spPr>
        <p:txBody>
          <a:bodyPr/>
          <a:lstStyle/>
          <a:p>
            <a:r>
              <a:rPr lang="en-US" altLang="zh-CN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Regular" panose="02020603050405020304" charset="0"/>
                <a:cs typeface="Times New Roman Regular" panose="02020603050405020304" charset="0"/>
              </a:rPr>
              <a:t>Works</a:t>
            </a:r>
            <a:r>
              <a:rPr lang="zh-CN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Regular" panose="02020603050405020304" charset="0"/>
                <a:cs typeface="Times New Roman Regular" panose="02020603050405020304" charset="0"/>
              </a:rPr>
              <a:t>：</a:t>
            </a:r>
            <a:endParaRPr lang="zh-CN" alt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 Regular" panose="02020603050405020304" charset="0"/>
              <a:cs typeface="Times New Roman Regular" panose="02020603050405020304" charset="0"/>
            </a:endParaRPr>
          </a:p>
          <a:p>
            <a:endParaRPr lang="en-US" altLang="zh-CN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 Regular" panose="02020603050405020304" charset="0"/>
              <a:cs typeface="Times New Roman Regular" panose="02020603050405020304" charset="0"/>
            </a:endParaRPr>
          </a:p>
          <a:p>
            <a:pPr marL="342900" indent="-342900">
              <a:buFont typeface="Arial" panose="020B0604020202090204" pitchFamily="34" charset="0"/>
              <a:buChar char="•"/>
            </a:pPr>
            <a:r>
              <a:rPr lang="en-US" altLang="zh-CN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Regular" panose="02020603050405020304" charset="0"/>
                <a:cs typeface="Times New Roman Regular" panose="02020603050405020304" charset="0"/>
              </a:rPr>
              <a:t>My Country and My People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Regular" panose="02020603050405020304" charset="0"/>
                <a:cs typeface="Times New Roman Regular" panose="02020603050405020304" charset="0"/>
              </a:rPr>
              <a:t>；</a:t>
            </a:r>
            <a:endParaRPr lang="zh-CN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 Regular" panose="02020603050405020304" charset="0"/>
              <a:cs typeface="Times New Roman Regular" panose="02020603050405020304" charset="0"/>
            </a:endParaRPr>
          </a:p>
          <a:p>
            <a:pPr marL="342900" indent="-342900">
              <a:buFont typeface="Arial" panose="020B0604020202090204" pitchFamily="34" charset="0"/>
              <a:buChar char="•"/>
            </a:pPr>
            <a:endParaRPr lang="zh-CN" altLang="en-US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 Regular" panose="02020603050405020304" charset="0"/>
              <a:cs typeface="Times New Roman Regular" panose="02020603050405020304" charset="0"/>
            </a:endParaRPr>
          </a:p>
          <a:p>
            <a:pPr marL="342900" indent="-342900">
              <a:buFont typeface="Arial" panose="020B0604020202090204" pitchFamily="34" charset="0"/>
              <a:buChar char="•"/>
            </a:pPr>
            <a:r>
              <a:rPr lang="zh-CN" alt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Regular" panose="02020603050405020304" charset="0"/>
                <a:cs typeface="Times New Roman Regular" panose="02020603050405020304" charset="0"/>
              </a:rPr>
              <a:t>The Importance of Living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Regular" panose="02020603050405020304" charset="0"/>
                <a:cs typeface="Times New Roman Regular" panose="02020603050405020304" charset="0"/>
              </a:rPr>
              <a:t>；</a:t>
            </a:r>
            <a:endParaRPr lang="zh-CN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 Regular" panose="02020603050405020304" charset="0"/>
              <a:cs typeface="Times New Roman Regular" panose="02020603050405020304" charset="0"/>
            </a:endParaRPr>
          </a:p>
          <a:p>
            <a:pPr marL="342900" indent="-342900">
              <a:buFont typeface="Arial" panose="020B0604020202090204" pitchFamily="34" charset="0"/>
              <a:buChar char="•"/>
            </a:pPr>
            <a:endParaRPr lang="zh-CN" altLang="en-US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 Regular" panose="02020603050405020304" charset="0"/>
              <a:cs typeface="Times New Roman Regular" panose="02020603050405020304" charset="0"/>
            </a:endParaRPr>
          </a:p>
          <a:p>
            <a:pPr marL="342900" indent="-342900">
              <a:buFont typeface="Arial" panose="020B0604020202090204" pitchFamily="34" charset="0"/>
              <a:buChar char="•"/>
            </a:pPr>
            <a:r>
              <a:rPr lang="zh-CN" alt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Regular" panose="02020603050405020304" charset="0"/>
                <a:cs typeface="Times New Roman Regular" panose="02020603050405020304" charset="0"/>
              </a:rPr>
              <a:t>Six Chapters of a Floating Life and Moment in Peking 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Regular" panose="02020603050405020304" charset="0"/>
                <a:cs typeface="Times New Roman Regular" panose="02020603050405020304" charset="0"/>
              </a:rPr>
              <a:t>（</a:t>
            </a:r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Regular" panose="02020603050405020304" charset="0"/>
                <a:cs typeface="Times New Roman Regular" panose="02020603050405020304" charset="0"/>
              </a:rPr>
              <a:t>Trans);</a:t>
            </a:r>
            <a:endParaRPr lang="en-US" altLang="zh-CN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 Regular" panose="02020603050405020304" charset="0"/>
              <a:cs typeface="Times New Roman Regular" panose="02020603050405020304" charset="0"/>
            </a:endParaRPr>
          </a:p>
          <a:p>
            <a:pPr marL="342900" indent="-342900">
              <a:buFont typeface="Arial" panose="020B0604020202090204" pitchFamily="34" charset="0"/>
              <a:buChar char="•"/>
            </a:pPr>
            <a:endParaRPr lang="en-US" altLang="zh-CN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 Regular" panose="02020603050405020304" charset="0"/>
              <a:cs typeface="Times New Roman Regular" panose="02020603050405020304" charset="0"/>
            </a:endParaRPr>
          </a:p>
          <a:p>
            <a:pPr marL="342900" indent="-342900">
              <a:buFont typeface="Arial" panose="020B0604020202090204" pitchFamily="34" charset="0"/>
              <a:buChar char="•"/>
            </a:pPr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Regular" panose="02020603050405020304" charset="0"/>
                <a:cs typeface="Times New Roman Regular" panose="02020603050405020304" charset="0"/>
              </a:rPr>
              <a:t>.......</a:t>
            </a:r>
            <a:endParaRPr lang="en-US" altLang="zh-CN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 Regular" panose="02020603050405020304" charset="0"/>
              <a:cs typeface="Times New Roman Regular" panose="02020603050405020304" charset="0"/>
            </a:endParaRPr>
          </a:p>
        </p:txBody>
      </p:sp>
      <p:pic>
        <p:nvPicPr>
          <p:cNvPr id="4" name="图片占位符 3" descr="4e4a20a4462309f75f94fa9e790e0cf3d6cad647"/>
          <p:cNvPicPr>
            <a:picLocks noChangeAspect="1"/>
          </p:cNvPicPr>
          <p:nvPr>
            <p:ph type="pic" idx="1"/>
          </p:nvPr>
        </p:nvPicPr>
        <p:blipFill>
          <a:blip r:embed="rId3"/>
          <a:stretch>
            <a:fillRect/>
          </a:stretch>
        </p:blipFill>
        <p:spPr>
          <a:xfrm>
            <a:off x="5456555" y="1662430"/>
            <a:ext cx="6397625" cy="3942715"/>
          </a:xfrm>
          <a:prstGeom prst="rect">
            <a:avLst/>
          </a:prstGeom>
        </p:spPr>
      </p:pic>
    </p:spTree>
    <p:custDataLst>
      <p:tags r:id="rId4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/>
          <p:nvPr>
            <p:ph type="title"/>
          </p:nvPr>
        </p:nvSpPr>
        <p:spPr>
          <a:xfrm>
            <a:off x="739140" y="631190"/>
            <a:ext cx="7948930" cy="803910"/>
          </a:xfrm>
        </p:spPr>
        <p:txBody>
          <a:bodyPr/>
          <a:p>
            <a:r>
              <a:rPr lang="zh-CN" altLang="en-US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2010601000101010101" charset="0"/>
                <a:ea typeface="標楷體" panose="02010601000101010101" charset="0"/>
                <a:cs typeface="標楷體" panose="02010601000101010101" charset="0"/>
              </a:rPr>
              <a:t>“On Translation”</a:t>
            </a:r>
            <a:endParaRPr lang="zh-CN" altLang="en-US" b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2010601000101010101" charset="0"/>
              <a:ea typeface="標楷體" panose="02010601000101010101" charset="0"/>
              <a:cs typeface="標楷體" panose="02010601000101010101" charset="0"/>
            </a:endParaRPr>
          </a:p>
        </p:txBody>
      </p:sp>
      <p:sp>
        <p:nvSpPr>
          <p:cNvPr id="3" name="内容占位符 2"/>
          <p:cNvSpPr/>
          <p:nvPr>
            <p:ph idx="1"/>
          </p:nvPr>
        </p:nvSpPr>
        <p:spPr>
          <a:xfrm>
            <a:off x="386080" y="1783080"/>
            <a:ext cx="7378700" cy="5074920"/>
          </a:xfrm>
        </p:spPr>
        <p:txBody>
          <a:bodyPr>
            <a:normAutofit lnSpcReduction="10000"/>
          </a:bodyPr>
          <a:p>
            <a:pPr marL="146050" indent="-194945" fontAlgn="auto">
              <a:lnSpc>
                <a:spcPct val="150000"/>
              </a:lnSpc>
            </a:pPr>
            <a:r>
              <a:rPr lang="en-US" altLang="zh-CN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Bold" panose="02020603050405020304" charset="0"/>
                <a:cs typeface="Times New Roman Bold" panose="02020603050405020304" charset="0"/>
              </a:rPr>
              <a:t>“F</a:t>
            </a:r>
            <a:r>
              <a:rPr lang="zh-CN" altLang="en-US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Bold" panose="02020603050405020304" charset="0"/>
                <a:cs typeface="Times New Roman Bold" panose="02020603050405020304" charset="0"/>
              </a:rPr>
              <a:t>aithfulness</a:t>
            </a:r>
            <a:r>
              <a:rPr lang="en-US" altLang="zh-CN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Bold" panose="02020603050405020304" charset="0"/>
                <a:cs typeface="Times New Roman Bold" panose="02020603050405020304" charset="0"/>
              </a:rPr>
              <a:t>”</a:t>
            </a:r>
            <a:r>
              <a:rPr lang="zh-CN" altLang="en-US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Bold" panose="02020603050405020304" charset="0"/>
                <a:cs typeface="Times New Roman Bold" panose="02020603050405020304" charset="0"/>
              </a:rPr>
              <a:t>, </a:t>
            </a:r>
            <a:r>
              <a:rPr lang="en-US" altLang="zh-CN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Bold" panose="02020603050405020304" charset="0"/>
                <a:cs typeface="Times New Roman Bold" panose="02020603050405020304" charset="0"/>
              </a:rPr>
              <a:t>“S</a:t>
            </a:r>
            <a:r>
              <a:rPr lang="zh-CN" altLang="en-US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Bold" panose="02020603050405020304" charset="0"/>
                <a:cs typeface="Times New Roman Bold" panose="02020603050405020304" charset="0"/>
              </a:rPr>
              <a:t>moothness</a:t>
            </a:r>
            <a:r>
              <a:rPr lang="en-US" altLang="zh-CN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Bold" panose="02020603050405020304" charset="0"/>
                <a:cs typeface="Times New Roman Bold" panose="02020603050405020304" charset="0"/>
              </a:rPr>
              <a:t>”</a:t>
            </a:r>
            <a:r>
              <a:rPr lang="zh-CN" altLang="en-US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Bold" panose="02020603050405020304" charset="0"/>
                <a:cs typeface="Times New Roman Bold" panose="02020603050405020304" charset="0"/>
              </a:rPr>
              <a:t> </a:t>
            </a:r>
            <a:r>
              <a:rPr lang="zh-CN" altLang="en-US">
                <a:solidFill>
                  <a:schemeClr val="bg1"/>
                </a:solidFill>
                <a:effectLst/>
                <a:latin typeface="Times New Roman" panose="02020603050405020304" charset="0"/>
                <a:cs typeface="Times New Roman" panose="02020603050405020304" charset="0"/>
              </a:rPr>
              <a:t>and</a:t>
            </a:r>
            <a:r>
              <a:rPr lang="zh-CN" altLang="en-US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Bold" panose="02020603050405020304" charset="0"/>
                <a:cs typeface="Times New Roman Bold" panose="02020603050405020304" charset="0"/>
              </a:rPr>
              <a:t> </a:t>
            </a:r>
            <a:r>
              <a:rPr lang="en-US" altLang="zh-CN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Bold" panose="02020603050405020304" charset="0"/>
                <a:cs typeface="Times New Roman Bold" panose="02020603050405020304" charset="0"/>
              </a:rPr>
              <a:t>“B</a:t>
            </a:r>
            <a:r>
              <a:rPr lang="zh-CN" altLang="en-US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Bold" panose="02020603050405020304" charset="0"/>
                <a:cs typeface="Times New Roman Bold" panose="02020603050405020304" charset="0"/>
              </a:rPr>
              <a:t>eauty</a:t>
            </a:r>
            <a:r>
              <a:rPr lang="en-US" altLang="zh-CN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Bold" panose="02020603050405020304" charset="0"/>
                <a:cs typeface="Times New Roman Bold" panose="02020603050405020304" charset="0"/>
              </a:rPr>
              <a:t>”;</a:t>
            </a:r>
            <a:endParaRPr lang="en-US" altLang="zh-CN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 Regular" panose="02020603050405020304" charset="0"/>
              <a:cs typeface="Times New Roman Regular" panose="02020603050405020304" charset="0"/>
            </a:endParaRPr>
          </a:p>
          <a:p>
            <a:pPr marL="146050" indent="-194945" fontAlgn="auto">
              <a:lnSpc>
                <a:spcPct val="150000"/>
              </a:lnSpc>
            </a:pPr>
            <a:r>
              <a:rPr lang="en-US" altLang="zh-CN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Bold" panose="02020603050405020304" charset="0"/>
                <a:cs typeface="Times New Roman Bold" panose="02020603050405020304" charset="0"/>
              </a:rPr>
              <a:t>“Translation is an art”</a:t>
            </a:r>
            <a:r>
              <a:rPr lang="en-US" altLang="zh-CN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;</a:t>
            </a:r>
            <a:endParaRPr lang="en-US" altLang="zh-CN" b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 Bold" panose="02020603050405020304" charset="0"/>
              <a:cs typeface="Times New Roman Bold" panose="02020603050405020304" charset="0"/>
            </a:endParaRPr>
          </a:p>
          <a:p>
            <a:pPr marL="0" indent="0" fontAlgn="auto">
              <a:lnSpc>
                <a:spcPct val="150000"/>
              </a:lnSpc>
              <a:buNone/>
            </a:pPr>
            <a:r>
              <a:rPr lang="en-US" altLang="zh-CN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 Regular" panose="02020603050405020304" charset="0"/>
                <a:cs typeface="Times New Roman Regular" panose="02020603050405020304" charset="0"/>
              </a:rPr>
              <a:t>Lin supposed that a perfect translation should not only be faithful to the original text, be smooth in target language, but also be beautiful in writing;</a:t>
            </a:r>
            <a:endParaRPr lang="en-US" altLang="zh-CN" sz="4145">
              <a:solidFill>
                <a:schemeClr val="bg1"/>
              </a:solidFill>
              <a:latin typeface="Times New Roman Regular" panose="02020603050405020304" charset="0"/>
              <a:cs typeface="Times New Roman Regular" panose="02020603050405020304" charset="0"/>
            </a:endParaRPr>
          </a:p>
          <a:p>
            <a:pPr marL="0" indent="0" fontAlgn="auto">
              <a:lnSpc>
                <a:spcPct val="200000"/>
              </a:lnSpc>
              <a:buNone/>
            </a:pPr>
            <a:endParaRPr lang="en-US" altLang="zh-CN">
              <a:solidFill>
                <a:schemeClr val="bg1"/>
              </a:solidFill>
              <a:latin typeface="Times New Roman Regular" panose="02020603050405020304" charset="0"/>
              <a:cs typeface="Times New Roman Regular" panose="02020603050405020304" charset="0"/>
            </a:endParaRPr>
          </a:p>
        </p:txBody>
      </p:sp>
      <p:pic>
        <p:nvPicPr>
          <p:cNvPr id="5" name="图片 4" descr="WechatIMG17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980430" y="-279400"/>
            <a:ext cx="6583045" cy="8300085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2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2" grpId="3"/>
      <p:bldP spid="2" grpId="4"/>
      <p:bldP spid="2" grpId="5"/>
      <p:bldP spid="2" grpId="6"/>
      <p:bldP spid="2" grpId="7"/>
      <p:bldP spid="2" grpId="8"/>
      <p:bldP spid="2" grpId="9"/>
      <p:bldP spid="2" grpId="10"/>
      <p:bldP spid="2" grpId="11"/>
      <p:bldP spid="2" grpId="12"/>
      <p:bldP spid="2" grpId="13"/>
      <p:bldP spid="2" grpId="14"/>
      <p:bldP spid="2" grpId="15"/>
      <p:bldP spid="2" grpId="16"/>
      <p:bldP spid="2" grpId="17"/>
      <p:bldP spid="2" grpId="18"/>
      <p:bldP spid="2" grpId="19"/>
      <p:bldP spid="2" grpId="20"/>
      <p:bldP spid="2" grpId="21"/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占位符 2"/>
          <p:cNvSpPr/>
          <p:nvPr>
            <p:ph type="body" idx="1"/>
          </p:nvPr>
        </p:nvSpPr>
        <p:spPr/>
        <p:txBody>
          <a:bodyPr/>
          <a:p>
            <a:r>
              <a:rPr lang="zh-CN" altLang="en-US" sz="4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Bold" panose="02020603050405020304" charset="0"/>
                <a:ea typeface="楷体" charset="0"/>
                <a:cs typeface="Times New Roman Bold" panose="02020603050405020304" charset="0"/>
              </a:rPr>
              <a:t>The Origins of Lin Yutang' s Aesthetic Views on Translation</a:t>
            </a:r>
            <a:endParaRPr lang="zh-CN" altLang="en-US" sz="40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 Bold" panose="02020603050405020304" charset="0"/>
              <a:ea typeface="楷体" charset="0"/>
              <a:cs typeface="Times New Roman Bold" panose="02020603050405020304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副标题 2"/>
          <p:cNvSpPr/>
          <p:nvPr>
            <p:ph type="subTitle" idx="1"/>
          </p:nvPr>
        </p:nvSpPr>
        <p:spPr>
          <a:xfrm>
            <a:off x="480060" y="346710"/>
            <a:ext cx="11232515" cy="3035300"/>
          </a:xfrm>
        </p:spPr>
        <p:txBody>
          <a:bodyPr>
            <a:normAutofit/>
          </a:bodyPr>
          <a:p>
            <a:pPr algn="ctr" fontAlgn="auto">
              <a:lnSpc>
                <a:spcPct val="150000"/>
              </a:lnSpc>
              <a:buFont typeface="Arial" panose="020B0604020202090204" pitchFamily="34" charset="0"/>
            </a:pPr>
            <a:r>
              <a:rPr lang="en-US" altLang="zh-CN"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Bold" panose="02020603050405020304" charset="0"/>
                <a:cs typeface="Times New Roman Bold" panose="02020603050405020304" charset="0"/>
              </a:rPr>
              <a:t>I. </a:t>
            </a:r>
            <a:r>
              <a:rPr lang="zh-CN" altLang="en-US"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Bold" panose="02020603050405020304" charset="0"/>
                <a:cs typeface="Times New Roman Bold" panose="02020603050405020304" charset="0"/>
              </a:rPr>
              <a:t>Take-in from Western Aesthetic Views</a:t>
            </a:r>
            <a:endParaRPr lang="zh-CN" altLang="en-US" sz="3200" b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 Bold" panose="02020603050405020304" charset="0"/>
              <a:cs typeface="Times New Roman Bold" panose="02020603050405020304" charset="0"/>
            </a:endParaRPr>
          </a:p>
          <a:p>
            <a:pPr algn="l" fontAlgn="auto">
              <a:lnSpc>
                <a:spcPct val="150000"/>
              </a:lnSpc>
              <a:buFont typeface="Arial" panose="020B0604020202090204" pitchFamily="34" charset="0"/>
            </a:pPr>
            <a:endParaRPr lang="zh-CN" altLang="en-US" sz="2800" b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 Bold" panose="02020603050405020304" charset="0"/>
              <a:cs typeface="Times New Roman Bold" panose="02020603050405020304" charset="0"/>
            </a:endParaRPr>
          </a:p>
          <a:p>
            <a:pPr marL="457200" indent="-457200" algn="l" fontAlgn="auto">
              <a:lnSpc>
                <a:spcPct val="150000"/>
              </a:lnSpc>
              <a:buFont typeface="Arial" panose="020B0604020202090204" pitchFamily="34" charset="0"/>
              <a:buChar char="•"/>
            </a:pPr>
            <a:r>
              <a:rPr lang="en-US" altLang="zh-CN" sz="2800">
                <a:solidFill>
                  <a:schemeClr val="bg1"/>
                </a:solidFill>
                <a:latin typeface="Times New Roman Regular" panose="02020603050405020304" charset="0"/>
                <a:cs typeface="Times New Roman Regular" panose="02020603050405020304" charset="0"/>
              </a:rPr>
              <a:t>“A</a:t>
            </a:r>
            <a:r>
              <a:rPr lang="zh-CN" altLang="en-US" sz="2800">
                <a:solidFill>
                  <a:schemeClr val="bg1"/>
                </a:solidFill>
                <a:latin typeface="Times New Roman Regular" panose="02020603050405020304" charset="0"/>
                <a:cs typeface="Times New Roman Regular" panose="02020603050405020304" charset="0"/>
              </a:rPr>
              <a:t>esthetic</a:t>
            </a:r>
            <a:r>
              <a:rPr lang="en-US" altLang="zh-CN" sz="2800">
                <a:solidFill>
                  <a:schemeClr val="bg1"/>
                </a:solidFill>
                <a:latin typeface="Times New Roman Regular" panose="02020603050405020304" charset="0"/>
                <a:cs typeface="Times New Roman Regular" panose="02020603050405020304" charset="0"/>
              </a:rPr>
              <a:t>”</a:t>
            </a:r>
            <a:r>
              <a:rPr lang="zh-CN" altLang="en-US" sz="2800">
                <a:solidFill>
                  <a:schemeClr val="bg1"/>
                </a:solidFill>
                <a:latin typeface="Times New Roman Regular" panose="02020603050405020304" charset="0"/>
                <a:cs typeface="Times New Roman Regular" panose="02020603050405020304" charset="0"/>
              </a:rPr>
              <a:t> </a:t>
            </a:r>
            <a:r>
              <a:rPr lang="en-US" altLang="zh-CN" sz="2800">
                <a:solidFill>
                  <a:schemeClr val="bg1"/>
                </a:solidFill>
                <a:latin typeface="Times New Roman Regular" panose="02020603050405020304" charset="0"/>
                <a:cs typeface="Times New Roman Regular" panose="02020603050405020304" charset="0"/>
              </a:rPr>
              <a:t>by </a:t>
            </a:r>
            <a:r>
              <a:rPr lang="zh-CN" altLang="en-US" sz="2800">
                <a:solidFill>
                  <a:schemeClr val="bg1"/>
                </a:solidFill>
                <a:latin typeface="Times New Roman Regular" panose="02020603050405020304" charset="0"/>
                <a:cs typeface="Times New Roman Regular" panose="02020603050405020304" charset="0"/>
              </a:rPr>
              <a:t>German philosopher Alexander Baumgarten</a:t>
            </a:r>
            <a:r>
              <a:rPr lang="en-US" altLang="zh-CN" sz="2800">
                <a:solidFill>
                  <a:schemeClr val="bg1"/>
                </a:solidFill>
                <a:latin typeface="Times New Roman Regular" panose="02020603050405020304" charset="0"/>
                <a:cs typeface="Times New Roman Regular" panose="02020603050405020304" charset="0"/>
              </a:rPr>
              <a:t>:  the sensuous feeling from physical things in life.</a:t>
            </a:r>
            <a:endParaRPr lang="en-US" altLang="zh-CN" sz="2800">
              <a:solidFill>
                <a:schemeClr val="bg1"/>
              </a:solidFill>
              <a:latin typeface="Times New Roman Regular" panose="02020603050405020304" charset="0"/>
              <a:cs typeface="Times New Roman Regular" panose="02020603050405020304" charset="0"/>
            </a:endParaRPr>
          </a:p>
          <a:p>
            <a:pPr marL="217170" indent="-301625" algn="l" fontAlgn="auto">
              <a:lnSpc>
                <a:spcPct val="150000"/>
              </a:lnSpc>
              <a:buFont typeface="Arial" panose="020B0604020202090204" pitchFamily="34" charset="0"/>
              <a:buChar char="•"/>
            </a:pPr>
            <a:endParaRPr lang="zh-CN" altLang="en-US" sz="2800">
              <a:solidFill>
                <a:schemeClr val="bg1"/>
              </a:solidFill>
              <a:latin typeface="Times New Roman Regular" panose="02020603050405020304" charset="0"/>
              <a:cs typeface="Times New Roman Regular" panose="02020603050405020304" charset="0"/>
            </a:endParaRPr>
          </a:p>
          <a:p>
            <a:pPr marL="217170" indent="-301625" algn="l" fontAlgn="auto">
              <a:lnSpc>
                <a:spcPct val="150000"/>
              </a:lnSpc>
              <a:buFont typeface="Arial" panose="020B0604020202090204" pitchFamily="34" charset="0"/>
              <a:buChar char="•"/>
            </a:pPr>
            <a:endParaRPr lang="zh-CN" altLang="en-US" sz="2800">
              <a:solidFill>
                <a:schemeClr val="bg1"/>
              </a:solidFill>
              <a:latin typeface="Times New Roman Regular" panose="02020603050405020304" charset="0"/>
              <a:cs typeface="Times New Roman Regular" panose="02020603050405020304" charset="0"/>
            </a:endParaRPr>
          </a:p>
          <a:p>
            <a:pPr marL="342900" indent="-342900" algn="l">
              <a:buFont typeface="Arial" panose="020B0604020202090204" pitchFamily="34" charset="0"/>
              <a:buChar char="•"/>
            </a:pPr>
            <a:endParaRPr lang="zh-CN" altLang="en-US" sz="3600">
              <a:solidFill>
                <a:schemeClr val="bg1"/>
              </a:solidFill>
              <a:latin typeface="Times New Roman Regular" panose="02020603050405020304" charset="0"/>
              <a:cs typeface="Times New Roman Regular" panose="02020603050405020304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80060" y="3693795"/>
            <a:ext cx="1108202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457200" indent="-457200">
              <a:buFont typeface="Arial" panose="020B0604020202090204" pitchFamily="34" charset="0"/>
              <a:buChar char="•"/>
            </a:pPr>
            <a:r>
              <a:rPr lang="en-US" altLang="zh-CN" sz="2800">
                <a:solidFill>
                  <a:schemeClr val="bg1"/>
                </a:solidFill>
                <a:latin typeface="Times New Roman Regular" panose="02020603050405020304" charset="0"/>
                <a:cs typeface="Times New Roman Regular" panose="02020603050405020304" charset="0"/>
                <a:sym typeface="+mn-ea"/>
              </a:rPr>
              <a:t>“A</a:t>
            </a:r>
            <a:r>
              <a:rPr lang="zh-CN" altLang="en-US" sz="2800">
                <a:solidFill>
                  <a:schemeClr val="bg1"/>
                </a:solidFill>
                <a:latin typeface="Times New Roman Regular" panose="02020603050405020304" charset="0"/>
                <a:cs typeface="Times New Roman Regular" panose="02020603050405020304" charset="0"/>
                <a:sym typeface="+mn-ea"/>
              </a:rPr>
              <a:t>esthetic</a:t>
            </a:r>
            <a:r>
              <a:rPr lang="en-US" altLang="zh-CN" sz="2800">
                <a:solidFill>
                  <a:schemeClr val="bg1"/>
                </a:solidFill>
                <a:latin typeface="Times New Roman Regular" panose="02020603050405020304" charset="0"/>
                <a:cs typeface="Times New Roman Regular" panose="02020603050405020304" charset="0"/>
                <a:sym typeface="+mn-ea"/>
              </a:rPr>
              <a:t>”</a:t>
            </a:r>
            <a:r>
              <a:rPr lang="zh-CN" altLang="en-US" sz="2800">
                <a:solidFill>
                  <a:schemeClr val="bg1"/>
                </a:solidFill>
                <a:latin typeface="Times New Roman Regular" panose="02020603050405020304" charset="0"/>
                <a:cs typeface="Times New Roman Regular" panose="02020603050405020304" charset="0"/>
                <a:sym typeface="+mn-ea"/>
              </a:rPr>
              <a:t> </a:t>
            </a:r>
            <a:r>
              <a:rPr lang="en-US" altLang="zh-CN" sz="2800">
                <a:solidFill>
                  <a:schemeClr val="bg1"/>
                </a:solidFill>
                <a:latin typeface="Times New Roman Regular" panose="02020603050405020304" charset="0"/>
                <a:cs typeface="Times New Roman Regular" panose="02020603050405020304" charset="0"/>
                <a:sym typeface="+mn-ea"/>
              </a:rPr>
              <a:t>by </a:t>
            </a:r>
            <a:r>
              <a:rPr lang="zh-CN" altLang="en-US" sz="280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 Regular" panose="02020603050405020304" charset="0"/>
                <a:cs typeface="Times New Roman Regular" panose="02020603050405020304" charset="0"/>
              </a:rPr>
              <a:t>Immanuel Kant</a:t>
            </a:r>
            <a:r>
              <a:rPr lang="en-US" altLang="zh-CN" sz="280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 Regular" panose="02020603050405020304" charset="0"/>
                <a:cs typeface="Times New Roman Regular" panose="02020603050405020304" charset="0"/>
              </a:rPr>
              <a:t>:  the beauty both in art and in nature.</a:t>
            </a:r>
            <a:endParaRPr lang="en-US" altLang="zh-CN" sz="280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 Regular" panose="02020603050405020304" charset="0"/>
              <a:cs typeface="Times New Roman Regular" panose="02020603050405020304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文本框 4"/>
          <p:cNvSpPr txBox="1"/>
          <p:nvPr/>
        </p:nvSpPr>
        <p:spPr>
          <a:xfrm>
            <a:off x="151130" y="263525"/>
            <a:ext cx="6299200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marL="457200" indent="-457200" algn="l">
              <a:buFont typeface="Arial" panose="020B0604020202090204" pitchFamily="34" charset="0"/>
              <a:buChar char="•"/>
            </a:pPr>
            <a:r>
              <a:rPr lang="zh-CN" altLang="en-US" sz="2800" b="1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 Bold" panose="02020603050405020304" charset="0"/>
                <a:cs typeface="Times New Roman Bold" panose="02020603050405020304" charset="0"/>
                <a:sym typeface="+mn-ea"/>
              </a:rPr>
              <a:t>W</a:t>
            </a:r>
            <a:r>
              <a:rPr lang="en-US" altLang="zh-CN" sz="2800" b="1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 Bold" panose="02020603050405020304" charset="0"/>
                <a:cs typeface="Times New Roman Bold" panose="02020603050405020304" charset="0"/>
                <a:sym typeface="+mn-ea"/>
              </a:rPr>
              <a:t>e</a:t>
            </a:r>
            <a:r>
              <a:rPr lang="zh-CN" altLang="en-US" sz="2800" b="1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 Bold" panose="02020603050405020304" charset="0"/>
                <a:cs typeface="Times New Roman Bold" panose="02020603050405020304" charset="0"/>
                <a:sym typeface="+mn-ea"/>
              </a:rPr>
              <a:t>stern translation aesthetics theory</a:t>
            </a:r>
            <a:endParaRPr lang="zh-CN" altLang="en-US" sz="2800" b="1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 Bold" panose="02020603050405020304" charset="0"/>
              <a:cs typeface="Times New Roman Bold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285875" y="2301875"/>
            <a:ext cx="3042285" cy="953135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p>
            <a:pPr indent="0" algn="ctr">
              <a:buFont typeface="Arial" panose="020B0604020202090204" pitchFamily="34" charset="0"/>
              <a:buNone/>
            </a:pPr>
            <a:r>
              <a:rPr lang="en-US" altLang="zh-CN" sz="2800" b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 Bold" panose="020B0604020202090204" charset="0"/>
                <a:cs typeface="Arial Bold" panose="020B0604020202090204" charset="0"/>
              </a:rPr>
              <a:t> Transformation of language</a:t>
            </a:r>
            <a:r>
              <a:rPr lang="en-US" altLang="zh-CN" b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 Bold" panose="020B0604020202090204" charset="0"/>
                <a:cs typeface="Arial Bold" panose="020B0604020202090204" charset="0"/>
              </a:rPr>
              <a:t> </a:t>
            </a:r>
            <a:endParaRPr lang="en-US" altLang="zh-CN" b="1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rial Bold" panose="020B0604020202090204" charset="0"/>
              <a:cs typeface="Arial Bold" panose="020B0604020202090204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7424420" y="918210"/>
            <a:ext cx="3564890" cy="1383665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p>
            <a:pPr algn="ctr"/>
            <a:r>
              <a:rPr lang="en-US" altLang="zh-CN" sz="2800" b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 Bold" panose="020B0604020202090204" charset="0"/>
                <a:cs typeface="Arial Bold" panose="020B0604020202090204" charset="0"/>
              </a:rPr>
              <a:t>T</a:t>
            </a:r>
            <a:r>
              <a:rPr lang="zh-CN" altLang="en-US" sz="2800" b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 Bold" panose="020B0604020202090204" charset="0"/>
                <a:cs typeface="Arial Bold" panose="020B0604020202090204" charset="0"/>
              </a:rPr>
              <a:t>ransformation of ideas, contents and expression modes</a:t>
            </a:r>
            <a:endParaRPr lang="zh-CN" altLang="en-US" sz="2800" b="1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rial Bold" panose="020B0604020202090204" charset="0"/>
              <a:cs typeface="Arial Bold" panose="020B0604020202090204" charset="0"/>
            </a:endParaRPr>
          </a:p>
        </p:txBody>
      </p:sp>
      <p:cxnSp>
        <p:nvCxnSpPr>
          <p:cNvPr id="9" name="曲线连接符 8"/>
          <p:cNvCxnSpPr/>
          <p:nvPr/>
        </p:nvCxnSpPr>
        <p:spPr>
          <a:xfrm flipV="1">
            <a:off x="4642485" y="1560195"/>
            <a:ext cx="2467610" cy="1082675"/>
          </a:xfrm>
          <a:prstGeom prst="curvedConnector3">
            <a:avLst>
              <a:gd name="adj1" fmla="val 52213"/>
            </a:avLst>
          </a:prstGeom>
          <a:ln>
            <a:solidFill>
              <a:schemeClr val="bg1"/>
            </a:solidFill>
            <a:headEnd type="arrow" w="med" len="med"/>
            <a:tailEnd type="arrow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8" name="文本框 7"/>
          <p:cNvSpPr txBox="1"/>
          <p:nvPr/>
        </p:nvSpPr>
        <p:spPr>
          <a:xfrm>
            <a:off x="3392170" y="3941445"/>
            <a:ext cx="540829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b="1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Bold" panose="02020603050405020304" charset="0"/>
                <a:cs typeface="Times New Roman Bold" panose="02020603050405020304" charset="0"/>
              </a:rPr>
              <a:t>The purpose of translation aesthetics</a:t>
            </a:r>
            <a:r>
              <a:rPr lang="en-US" altLang="zh-CN" sz="2400" b="1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Bold" panose="02020603050405020304" charset="0"/>
                <a:cs typeface="Times New Roman Bold" panose="02020603050405020304" charset="0"/>
              </a:rPr>
              <a:t>:</a:t>
            </a:r>
            <a:endParaRPr lang="en-US" altLang="zh-CN" sz="2400" b="1">
              <a:solidFill>
                <a:schemeClr val="tx2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 Bold" panose="02020603050405020304" charset="0"/>
              <a:cs typeface="Times New Roman Bold" panose="02020603050405020304" charset="0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1744345" y="4599940"/>
            <a:ext cx="8264525" cy="13220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20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Regular" panose="02020603050405020304" charset="0"/>
                <a:cs typeface="Times New Roman Regular" panose="02020603050405020304" charset="0"/>
              </a:rPr>
              <a:t>    A</a:t>
            </a:r>
            <a:r>
              <a:rPr lang="zh-CN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Regular" panose="02020603050405020304" charset="0"/>
                <a:cs typeface="Times New Roman Regular" panose="02020603050405020304" charset="0"/>
              </a:rPr>
              <a:t>nalyzing and conveying aesthetic ideas in </a:t>
            </a:r>
            <a:endParaRPr lang="zh-CN" altLang="en-US" sz="200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 Regular" panose="02020603050405020304" charset="0"/>
              <a:cs typeface="Times New Roman Regular" panose="02020603050405020304" charset="0"/>
            </a:endParaRPr>
          </a:p>
          <a:p>
            <a:pPr algn="ctr"/>
            <a:r>
              <a:rPr lang="zh-CN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Regular" panose="02020603050405020304" charset="0"/>
                <a:cs typeface="Times New Roman Regular" panose="02020603050405020304" charset="0"/>
              </a:rPr>
              <a:t>Source Text (ST) under the guidance of basic principles of modern aesthetics. </a:t>
            </a:r>
            <a:endParaRPr lang="zh-CN" altLang="en-US" sz="200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 Regular" panose="02020603050405020304" charset="0"/>
              <a:cs typeface="Times New Roman Regular" panose="02020603050405020304" charset="0"/>
            </a:endParaRPr>
          </a:p>
          <a:p>
            <a:pPr algn="ctr"/>
            <a:r>
              <a:rPr lang="zh-CN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Regular" panose="02020603050405020304" charset="0"/>
                <a:cs typeface="Times New Roman Regular" panose="02020603050405020304" charset="0"/>
              </a:rPr>
              <a:t>When interpreted to Target Text (TT)</a:t>
            </a:r>
            <a:r>
              <a:rPr lang="en-US" altLang="zh-CN" sz="20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Regular" panose="02020603050405020304" charset="0"/>
                <a:cs typeface="Times New Roman Regular" panose="02020603050405020304" charset="0"/>
              </a:rPr>
              <a:t>, </a:t>
            </a:r>
            <a:endParaRPr lang="en-US" altLang="zh-CN" sz="200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 Regular" panose="02020603050405020304" charset="0"/>
              <a:cs typeface="Times New Roman Regular" panose="02020603050405020304" charset="0"/>
            </a:endParaRPr>
          </a:p>
          <a:p>
            <a:pPr algn="ctr"/>
            <a:r>
              <a:rPr lang="en-US" altLang="zh-CN" sz="20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Regular" panose="02020603050405020304" charset="0"/>
                <a:cs typeface="Times New Roman Regular" panose="02020603050405020304" charset="0"/>
              </a:rPr>
              <a:t>it is supposed to reserve the beauty of the original text. </a:t>
            </a:r>
            <a:endParaRPr lang="en-US" altLang="zh-CN" sz="200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 Regular" panose="02020603050405020304" charset="0"/>
              <a:cs typeface="Times New Roman Regular" panose="02020603050405020304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 animBg="1"/>
      <p:bldP spid="6" grpId="0" animBg="1"/>
      <p:bldP spid="8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>
            <p:custDataLst>
              <p:tags r:id="rId1"/>
            </p:custDataLst>
          </p:nvPr>
        </p:nvSpPr>
        <p:spPr>
          <a:xfrm>
            <a:off x="493394" y="659765"/>
            <a:ext cx="11321415" cy="170324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defPPr>
              <a:defRPr lang="zh-CN"/>
            </a:defPPr>
            <a:lvl1pPr lvl="0">
              <a:lnSpc>
                <a:spcPct val="90000"/>
              </a:lnSpc>
              <a:spcBef>
                <a:spcPct val="0"/>
              </a:spcBef>
              <a:buNone/>
              <a:defRPr sz="4800">
                <a:solidFill>
                  <a:srgbClr val="00B0F0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en-US" altLang="zh-CN" dirty="0">
                <a:solidFill>
                  <a:schemeClr val="bg1"/>
                </a:solidFill>
                <a:latin typeface="Times New Roman Regular" panose="02020603050405020304" charset="0"/>
                <a:cs typeface="Times New Roman Regular" panose="02020603050405020304" charset="0"/>
                <a:sym typeface="+mn-lt"/>
              </a:rPr>
              <a:t>Lin Yutang:</a:t>
            </a:r>
            <a:endParaRPr lang="en-US" altLang="zh-CN" dirty="0">
              <a:solidFill>
                <a:schemeClr val="bg1"/>
              </a:solidFill>
              <a:latin typeface="Times New Roman Regular" panose="02020603050405020304" charset="0"/>
              <a:cs typeface="Times New Roman Regular" panose="02020603050405020304" charset="0"/>
              <a:sym typeface="+mn-lt"/>
            </a:endParaRPr>
          </a:p>
        </p:txBody>
      </p:sp>
      <p:cxnSp>
        <p:nvCxnSpPr>
          <p:cNvPr id="5" name="直接连接符 4"/>
          <p:cNvCxnSpPr/>
          <p:nvPr>
            <p:custDataLst>
              <p:tags r:id="rId2"/>
            </p:custDataLst>
          </p:nvPr>
        </p:nvCxnSpPr>
        <p:spPr>
          <a:xfrm>
            <a:off x="435610" y="2531745"/>
            <a:ext cx="11321413" cy="6350"/>
          </a:xfrm>
          <a:prstGeom prst="line">
            <a:avLst/>
          </a:prstGeom>
          <a:ln w="762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文本占位符 1"/>
          <p:cNvSpPr/>
          <p:nvPr/>
        </p:nvSpPr>
        <p:spPr>
          <a:xfrm>
            <a:off x="178435" y="2642870"/>
            <a:ext cx="11950700" cy="638810"/>
          </a:xfrm>
          <a:prstGeom prst="rect">
            <a:avLst/>
          </a:prstGeom>
        </p:spPr>
        <p:txBody>
          <a:bodyPr vert="horz" lIns="91440" tIns="45720" rIns="91440" bIns="46800" rtlCol="0" anchor="t" anchorCtr="0">
            <a:noAutofit/>
          </a:bodyPr>
          <a:lstStyle>
            <a:lvl1pPr marL="0" indent="0" algn="ctr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90204" pitchFamily="34" charset="0"/>
              <a:buNone/>
              <a:defRPr sz="96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3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Bold" panose="02020603050405020304" charset="0"/>
                <a:cs typeface="Times New Roman Bold" panose="02020603050405020304" charset="0"/>
              </a:rPr>
              <a:t>“</a:t>
            </a:r>
            <a:r>
              <a:rPr lang="zh-CN" altLang="en-US" sz="3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Bold" panose="02020603050405020304" charset="0"/>
                <a:cs typeface="Times New Roman Bold" panose="02020603050405020304" charset="0"/>
              </a:rPr>
              <a:t> Translation is a kind of art in which the translator need to take its aesthetic values into consideration.</a:t>
            </a:r>
            <a:r>
              <a:rPr lang="en-US" altLang="zh-CN" sz="3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 Bold" panose="02020603050405020304" charset="0"/>
                <a:cs typeface="Times New Roman Bold" panose="02020603050405020304" charset="0"/>
              </a:rPr>
              <a:t>”</a:t>
            </a:r>
            <a:endParaRPr lang="en-US" altLang="zh-CN" sz="36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 Bold" panose="02020603050405020304" charset="0"/>
              <a:cs typeface="Times New Roman Bold" panose="02020603050405020304" charset="0"/>
            </a:endParaRPr>
          </a:p>
        </p:txBody>
      </p:sp>
    </p:spTree>
    <p:custDataLst>
      <p:tags r:id="rId3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00.xml><?xml version="1.0" encoding="utf-8"?>
<p:tagLst xmlns:p="http://schemas.openxmlformats.org/presentationml/2006/main">
  <p:tag name="KSO_WM_SLIDE_BACKGROUND_TYPE" val="topBottom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K_DARK_LIGHT" val="1"/>
</p:tagLst>
</file>

<file path=ppt/tags/tag101.xml><?xml version="1.0" encoding="utf-8"?>
<p:tagLst xmlns:p="http://schemas.openxmlformats.org/presentationml/2006/main">
  <p:tag name="KSO_WM_SLIDE_BACKGROUND_TYPE" val="bottomTop"/>
  <p:tag name="KSO_WM_UNIT_HIGHLIGHT" val="0"/>
  <p:tag name="KSO_WM_UNIT_COMPATIBLE" val="0"/>
  <p:tag name="KSO_WM_UNIT_DIAGRAM_ISNUMVISUAL" val="0"/>
  <p:tag name="KSO_WM_UNIT_DIAGRAM_ISREFERUNIT" val="0"/>
  <p:tag name="KSO_WM_UNIT_ID" val="_16*i*1"/>
  <p:tag name="KSO_WM_UNIT_LAYERLEVEL" val="1"/>
  <p:tag name="KSO_WM_TAG_VERSION" val="1.0"/>
  <p:tag name="KSO_WM_BEAUTIFY_FLAG" val="#wm#"/>
  <p:tag name="KSO_WM_SLIDE_BK_DARK_LIGHT" val="1"/>
  <p:tag name="KSO_WM_UNIT_SUBTYPE" val="h"/>
  <p:tag name="KSO_WM_UNIT_TYPE" val="i"/>
  <p:tag name="KSO_WM_UNIT_INDEX" val="1"/>
  <p:tag name="KSO_WM_UNIT_BK_DARK_LIGHT" val="1"/>
</p:tagLst>
</file>

<file path=ppt/tags/tag102.xml><?xml version="1.0" encoding="utf-8"?>
<p:tagLst xmlns:p="http://schemas.openxmlformats.org/presentationml/2006/main">
  <p:tag name="KSO_WM_SLIDE_BACKGROUND_TYPE" val="bottomTop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03.xml><?xml version="1.0" encoding="utf-8"?>
<p:tagLst xmlns:p="http://schemas.openxmlformats.org/presentationml/2006/main">
  <p:tag name="KSO_WM_SLIDE_BACKGROUND_TYPE" val="bottomTop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04.xml><?xml version="1.0" encoding="utf-8"?>
<p:tagLst xmlns:p="http://schemas.openxmlformats.org/presentationml/2006/main">
  <p:tag name="KSO_WM_SLIDE_BACKGROUND_TYPE" val="bottomTop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K_DARK_LIGHT" val="1"/>
</p:tagLst>
</file>

<file path=ppt/tags/tag105.xml><?xml version="1.0" encoding="utf-8"?>
<p:tagLst xmlns:p="http://schemas.openxmlformats.org/presentationml/2006/main">
  <p:tag name="KSO_WM_SLIDE_BACKGROUND_TYPE" val="bottomTop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K_DARK_LIGHT" val="1"/>
</p:tagLst>
</file>

<file path=ppt/tags/tag106.xml><?xml version="1.0" encoding="utf-8"?>
<p:tagLst xmlns:p="http://schemas.openxmlformats.org/presentationml/2006/main">
  <p:tag name="KSO_WM_SLIDE_BACKGROUND_TYPE" val="bottomTop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K_DARK_LIGHT" val="1"/>
</p:tagLst>
</file>

<file path=ppt/tags/tag107.xml><?xml version="1.0" encoding="utf-8"?>
<p:tagLst xmlns:p="http://schemas.openxmlformats.org/presentationml/2006/main">
  <p:tag name="KSO_WM_SLIDE_BACKGROUND_TYPE" val="bottomTop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K_DARK_LIGHT" val="1"/>
</p:tagLst>
</file>

<file path=ppt/tags/tag108.xml><?xml version="1.0" encoding="utf-8"?>
<p:tagLst xmlns:p="http://schemas.openxmlformats.org/presentationml/2006/main">
  <p:tag name="KSO_WM_SLIDE_BACKGROUND_TYPE" val="bottomTop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K_DARK_LIGHT" val="1"/>
</p:tagLst>
</file>

<file path=ppt/tags/tag109.xml><?xml version="1.0" encoding="utf-8"?>
<p:tagLst xmlns:p="http://schemas.openxmlformats.org/presentationml/2006/main">
  <p:tag name="KSO_WM_SLIDE_BACKGROUND_TYPE" val="bottomTop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K_DARK_LIGHT" val="1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0.xml><?xml version="1.0" encoding="utf-8"?>
<p:tagLst xmlns:p="http://schemas.openxmlformats.org/presentationml/2006/main">
  <p:tag name="KSO_WM_SLIDE_BACKGROUND_TYPE" val="navigation"/>
  <p:tag name="KSO_WM_UNIT_HIGHLIGHT" val="0"/>
  <p:tag name="KSO_WM_UNIT_COMPATIBLE" val="0"/>
  <p:tag name="KSO_WM_UNIT_DIAGRAM_ISNUMVISUAL" val="0"/>
  <p:tag name="KSO_WM_UNIT_DIAGRAM_ISREFERUNIT" val="0"/>
  <p:tag name="KSO_WM_UNIT_ID" val="_17*i*1"/>
  <p:tag name="KSO_WM_UNIT_LAYERLEVEL" val="1"/>
  <p:tag name="KSO_WM_TAG_VERSION" val="1.0"/>
  <p:tag name="KSO_WM_BEAUTIFY_FLAG" val="#wm#"/>
  <p:tag name="KSO_WM_SLIDE_BK_DARK_LIGHT" val="1"/>
  <p:tag name="KSO_WM_UNIT_SUBTYPE" val="h"/>
  <p:tag name="KSO_WM_UNIT_TYPE" val="i"/>
  <p:tag name="KSO_WM_UNIT_INDEX" val="1"/>
  <p:tag name="KSO_WM_UNIT_BK_DARK_LIGHT" val="1"/>
</p:tagLst>
</file>

<file path=ppt/tags/tag111.xml><?xml version="1.0" encoding="utf-8"?>
<p:tagLst xmlns:p="http://schemas.openxmlformats.org/presentationml/2006/main">
  <p:tag name="KSO_WM_SLIDE_BACKGROUND_TYPE" val="navigation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12.xml><?xml version="1.0" encoding="utf-8"?>
<p:tagLst xmlns:p="http://schemas.openxmlformats.org/presentationml/2006/main">
  <p:tag name="KSO_WM_SLIDE_BACKGROUND_TYPE" val="navigation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K_DARK_LIGHT" val="1"/>
</p:tagLst>
</file>

<file path=ppt/tags/tag113.xml><?xml version="1.0" encoding="utf-8"?>
<p:tagLst xmlns:p="http://schemas.openxmlformats.org/presentationml/2006/main">
  <p:tag name="KSO_WM_SLIDE_BACKGROUND_TYPE" val="navigation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K_DARK_LIGHT" val="1"/>
</p:tagLst>
</file>

<file path=ppt/tags/tag114.xml><?xml version="1.0" encoding="utf-8"?>
<p:tagLst xmlns:p="http://schemas.openxmlformats.org/presentationml/2006/main">
  <p:tag name="KSO_WM_SLIDE_BACKGROUND_TYPE" val="navigation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K_DARK_LIGHT" val="1"/>
</p:tagLst>
</file>

<file path=ppt/tags/tag115.xml><?xml version="1.0" encoding="utf-8"?>
<p:tagLst xmlns:p="http://schemas.openxmlformats.org/presentationml/2006/main">
  <p:tag name="KSO_WM_SLIDE_BACKGROUND_TYPE" val="navigation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K_DARK_LIGHT" val="1"/>
</p:tagLst>
</file>

<file path=ppt/tags/tag116.xml><?xml version="1.0" encoding="utf-8"?>
<p:tagLst xmlns:p="http://schemas.openxmlformats.org/presentationml/2006/main">
  <p:tag name="KSO_WM_SLIDE_BACKGROUND_TYPE" val="navigation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K_DARK_LIGHT" val="1"/>
</p:tagLst>
</file>

<file path=ppt/tags/tag117.xml><?xml version="1.0" encoding="utf-8"?>
<p:tagLst xmlns:p="http://schemas.openxmlformats.org/presentationml/2006/main">
  <p:tag name="KSO_WM_SLIDE_BACKGROUND_TYPE" val="navigation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K_DARK_LIGHT" val="1"/>
</p:tagLst>
</file>

<file path=ppt/tags/tag118.xml><?xml version="1.0" encoding="utf-8"?>
<p:tagLst xmlns:p="http://schemas.openxmlformats.org/presentationml/2006/main">
  <p:tag name="KSO_WM_SLIDE_BACKGROUND_TYPE" val="navigation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K_DARK_LIGHT" val="1"/>
</p:tagLst>
</file>

<file path=ppt/tags/tag119.xml><?xml version="1.0" encoding="utf-8"?>
<p:tagLst xmlns:p="http://schemas.openxmlformats.org/presentationml/2006/main">
  <p:tag name="KSO_WM_SLIDE_BACKGROUND_TYPE" val="navigation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K_DARK_LIGHT" val="1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20.xml><?xml version="1.0" encoding="utf-8"?>
<p:tagLst xmlns:p="http://schemas.openxmlformats.org/presentationml/2006/main">
  <p:tag name="KSO_WM_SLIDE_BACKGROUND_TYPE" val="belt"/>
  <p:tag name="KSO_WM_UNIT_HIGHLIGHT" val="0"/>
  <p:tag name="KSO_WM_UNIT_COMPATIBLE" val="0"/>
  <p:tag name="KSO_WM_UNIT_DIAGRAM_ISNUMVISUAL" val="0"/>
  <p:tag name="KSO_WM_UNIT_DIAGRAM_ISREFERUNIT" val="0"/>
  <p:tag name="KSO_WM_UNIT_ID" val="_18*i*1"/>
  <p:tag name="KSO_WM_UNIT_LAYERLEVEL" val="1"/>
  <p:tag name="KSO_WM_TAG_VERSION" val="1.0"/>
  <p:tag name="KSO_WM_BEAUTIFY_FLAG" val="#wm#"/>
  <p:tag name="KSO_WM_SLIDE_BK_DARK_LIGHT" val="1"/>
  <p:tag name="KSO_WM_UNIT_SUBTYPE" val="h"/>
  <p:tag name="KSO_WM_UNIT_TYPE" val="i"/>
  <p:tag name="KSO_WM_UNIT_INDEX" val="1"/>
  <p:tag name="KSO_WM_UNIT_BK_DARK_LIGHT" val="1"/>
</p:tagLst>
</file>

<file path=ppt/tags/tag121.xml><?xml version="1.0" encoding="utf-8"?>
<p:tagLst xmlns:p="http://schemas.openxmlformats.org/presentationml/2006/main">
  <p:tag name="KSO_WM_SLIDE_BACKGROUND_TYPE" val="belt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22.xml><?xml version="1.0" encoding="utf-8"?>
<p:tagLst xmlns:p="http://schemas.openxmlformats.org/presentationml/2006/main">
  <p:tag name="KSO_WM_SLIDE_BACKGROUND_TYPE" val="belt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23.xml><?xml version="1.0" encoding="utf-8"?>
<p:tagLst xmlns:p="http://schemas.openxmlformats.org/presentationml/2006/main">
  <p:tag name="KSO_WM_SLIDE_BACKGROUND_TYPE" val="belt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K_DARK_LIGHT" val="1"/>
</p:tagLst>
</file>

<file path=ppt/tags/tag124.xml><?xml version="1.0" encoding="utf-8"?>
<p:tagLst xmlns:p="http://schemas.openxmlformats.org/presentationml/2006/main">
  <p:tag name="KSO_WM_SLIDE_BACKGROUND_TYPE" val="belt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K_DARK_LIGHT" val="1"/>
</p:tagLst>
</file>

<file path=ppt/tags/tag125.xml><?xml version="1.0" encoding="utf-8"?>
<p:tagLst xmlns:p="http://schemas.openxmlformats.org/presentationml/2006/main">
  <p:tag name="KSO_WM_SLIDE_BACKGROUND_TYPE" val="belt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K_DARK_LIGHT" val="1"/>
</p:tagLst>
</file>

<file path=ppt/tags/tag126.xml><?xml version="1.0" encoding="utf-8"?>
<p:tagLst xmlns:p="http://schemas.openxmlformats.org/presentationml/2006/main">
  <p:tag name="KSO_WM_SLIDE_BACKGROUND_TYPE" val="belt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K_DARK_LIGHT" val="1"/>
</p:tagLst>
</file>

<file path=ppt/tags/tag127.xml><?xml version="1.0" encoding="utf-8"?>
<p:tagLst xmlns:p="http://schemas.openxmlformats.org/presentationml/2006/main">
  <p:tag name="KSO_WM_SLIDE_BACKGROUND_TYPE" val="belt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K_DARK_LIGHT" val="1"/>
</p:tagLst>
</file>

<file path=ppt/tags/tag128.xml><?xml version="1.0" encoding="utf-8"?>
<p:tagLst xmlns:p="http://schemas.openxmlformats.org/presentationml/2006/main">
  <p:tag name="KSO_WM_TAG_VERSION" val="1.0"/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BEAUTIFY_FLAG" val="#wm#"/>
  <p:tag name="KSO_WM_TEMPLATE_CATEGORY" val="custom"/>
  <p:tag name="KSO_WM_TEMPLATE_INDEX" val="20184545"/>
</p:tagLst>
</file>

<file path=ppt/tags/tag129.xml><?xml version="1.0" encoding="utf-8"?>
<p:tagLst xmlns:p="http://schemas.openxmlformats.org/presentationml/2006/main">
  <p:tag name="KSO_WM_TAG_VERSION" val="1.0"/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BEAUTIFY_FLAG" val="#wm#"/>
  <p:tag name="KSO_WM_TEMPLATE_CATEGORY" val="custom"/>
  <p:tag name="KSO_WM_TEMPLATE_INDEX" val="20184545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33.xml><?xml version="1.0" encoding="utf-8"?>
<p:tagLst xmlns:p="http://schemas.openxmlformats.org/presentationml/2006/main">
  <p:tag name="KSO_WM_BEAUTIFY_FLAG" val="#wm#"/>
  <p:tag name="KSO_WM_TAG_VERSION" val="1.0"/>
  <p:tag name="KSO_WM_TEMPLATE_INDEX" val="20184545"/>
  <p:tag name="KSO_WM_TEMPLATE_CATEGORY" val="custom"/>
  <p:tag name="KSO_WM_TEMPLATE_THUMBS_INDEX" val="1、2、12、14、10、11、13、20"/>
  <p:tag name="KSO_WM_TEMPLATE_TOPIC_ID" val="2869567"/>
  <p:tag name="KSO_WM_TEMPLATE_OUTLINE_ID" val="6"/>
  <p:tag name="KSO_WM_TEMPLATE_SCENE_ID" val="1"/>
  <p:tag name="KSO_WM_TEMPLATE_JOB_ID" val="6"/>
  <p:tag name="KSO_WM_TEMPLATE_TOPIC_DEFAULT" val="0"/>
  <p:tag name="KSO_WM_TEMPLATE_MASTER_TYPE" val="1"/>
</p:tagLst>
</file>

<file path=ppt/tags/tag134.xml><?xml version="1.0" encoding="utf-8"?>
<p:tagLst xmlns:p="http://schemas.openxmlformats.org/presentationml/2006/main">
  <p:tag name="KSO_WM_TEMPLATE_CATEGORY" val="custom"/>
  <p:tag name="KSO_WM_TEMPLATE_INDEX" val="20184545"/>
</p:tagLst>
</file>

<file path=ppt/tags/tag135.xml><?xml version="1.0" encoding="utf-8"?>
<p:tagLst xmlns:p="http://schemas.openxmlformats.org/presentationml/2006/main">
  <p:tag name="KSO_WM_BEAUTIFY_FLAG" val="#wm#"/>
  <p:tag name="KSO_WM_TEMPLATE_CATEGORY" val="custom"/>
  <p:tag name="KSO_WM_TEMPLATE_INDEX" val="20184545"/>
</p:tagLst>
</file>

<file path=ppt/tags/tag136.xml><?xml version="1.0" encoding="utf-8"?>
<p:tagLst xmlns:p="http://schemas.openxmlformats.org/presentationml/2006/main">
  <p:tag name="KSO_WM_TEMPLATE_CATEGORY" val="custom"/>
  <p:tag name="KSO_WM_TEMPLATE_INDEX" val="20184545"/>
</p:tagLst>
</file>

<file path=ppt/tags/tag137.xml><?xml version="1.0" encoding="utf-8"?>
<p:tagLst xmlns:p="http://schemas.openxmlformats.org/presentationml/2006/main">
  <p:tag name="KSO_WM_TEMPLATE_CATEGORY" val="custom"/>
  <p:tag name="KSO_WM_TEMPLATE_INDEX" val="20184545"/>
  <p:tag name="KSO_WM_TAG_VERSION" val="1.0"/>
  <p:tag name="KSO_WM_BEAUTIFY_FLAG" val="#wm#"/>
  <p:tag name="KSO_WM_UNIT_PRESET_TEXT_LEN" val="17"/>
  <p:tag name="KSO_WM_UNIT_PRESET_TEXT_INDEX" val="3"/>
  <p:tag name="KSO_WM_UNIT_COMPATIBLE" val="0"/>
  <p:tag name="KSO_WM_UNIT_HIGHLIGHT" val="0"/>
  <p:tag name="KSO_WM_UNIT_ISCONTENTSTITLE" val="0"/>
  <p:tag name="KSO_WM_UNIT_VALUE" val="18"/>
  <p:tag name="KSO_WM_UNIT_LAYERLEVEL" val="1"/>
  <p:tag name="KSO_WM_UNIT_INDEX" val="1"/>
  <p:tag name="KSO_WM_UNIT_ID" val="custom20184545_10*a*1"/>
  <p:tag name="KSO_WM_UNIT_TYPE" val="a"/>
  <p:tag name="KSO_WM_UNIT_ISNUMDGMTITLE" val="0"/>
  <p:tag name="KSO_WM_UNIT_NOCLEAR" val="0"/>
  <p:tag name="KSO_WM_UNIT_DIAGRAM_ISNUMVISUAL" val="0"/>
  <p:tag name="KSO_WM_UNIT_DIAGRAM_ISREFERUNIT" val="0"/>
</p:tagLst>
</file>

<file path=ppt/tags/tag138.xml><?xml version="1.0" encoding="utf-8"?>
<p:tagLst xmlns:p="http://schemas.openxmlformats.org/presentationml/2006/main">
  <p:tag name="KSO_WM_TEMPLATE_CATEGORY" val="custom"/>
  <p:tag name="KSO_WM_TEMPLATE_INDEX" val="20184545"/>
  <p:tag name="KSO_WM_TAG_VERSION" val="1.0"/>
  <p:tag name="KSO_WM_BEAUTIFY_FLAG" val="#wm#"/>
  <p:tag name="KSO_WM_UNIT_TYPE" val="f"/>
  <p:tag name="KSO_WM_UNIT_INDEX" val="1"/>
  <p:tag name="KSO_WM_UNIT_ID" val="custom20184545_10*f*1"/>
  <p:tag name="KSO_WM_UNIT_LAYERLEVEL" val="1"/>
  <p:tag name="KSO_WM_UNIT_VALUE" val="150"/>
  <p:tag name="KSO_WM_UNIT_HIGHLIGHT" val="0"/>
  <p:tag name="KSO_WM_UNIT_COMPATIBLE" val="0"/>
  <p:tag name="KSO_WM_UNIT_PRESET_TEXT_INDEX" val="5"/>
  <p:tag name="KSO_WM_UNIT_PRESET_TEXT_LEN" val="232"/>
  <p:tag name="KSO_WM_UNIT_SUBTYPE" val="a"/>
  <p:tag name="KSO_WM_UNIT_NOCLEAR" val="0"/>
  <p:tag name="KSO_WM_UNIT_DIAGRAM_ISNUMVISUAL" val="0"/>
  <p:tag name="KSO_WM_UNIT_DIAGRAM_ISREFERUNIT" val="0"/>
</p:tagLst>
</file>

<file path=ppt/tags/tag139.xml><?xml version="1.0" encoding="utf-8"?>
<p:tagLst xmlns:p="http://schemas.openxmlformats.org/presentationml/2006/main">
  <p:tag name="KSO_WM_SLIDE_ID" val="custom20184545_10"/>
  <p:tag name="KSO_WM_SLIDE_TYPE" val="text"/>
  <p:tag name="KSO_WM_SLIDE_SUBTYPE" val="picTxt"/>
  <p:tag name="KSO_WM_SLIDE_ITEM_CNT" val="0"/>
  <p:tag name="KSO_WM_SLIDE_INDEX" val="10"/>
  <p:tag name="KSO_WM_SLIDE_SIZE" val="821*450"/>
  <p:tag name="KSO_WM_SLIDE_POSITION" val="68*35"/>
  <p:tag name="KSO_WM_TAG_VERSION" val="1.0"/>
  <p:tag name="KSO_WM_BEAUTIFY_FLAG" val="#wm#"/>
  <p:tag name="KSO_WM_TEMPLATE_CATEGORY" val="custom"/>
  <p:tag name="KSO_WM_TEMPLATE_INDEX" val="20184545"/>
  <p:tag name="KSO_WM_SLIDE_LAYOUT" val="a_d_f"/>
  <p:tag name="KSO_WM_SLIDE_LAYOUT_CNT" val="1_1_1"/>
  <p:tag name="KSO_WM_TEMPLATE_SUBCATEGORY" val="0"/>
  <p:tag name="KSO_WM_TEMPLATE_MASTER_TYPE" val="1"/>
  <p:tag name="KSO_WM_TEMPLATE_COLOR_TYPE" val="0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0.xml><?xml version="1.0" encoding="utf-8"?>
<p:tagLst xmlns:p="http://schemas.openxmlformats.org/presentationml/2006/main">
  <p:tag name="KSO_WM_TEMPLATE_CATEGORY" val="custom"/>
  <p:tag name="KSO_WM_TEMPLATE_INDEX" val="20184545"/>
</p:tagLst>
</file>

<file path=ppt/tags/tag141.xml><?xml version="1.0" encoding="utf-8"?>
<p:tagLst xmlns:p="http://schemas.openxmlformats.org/presentationml/2006/main">
  <p:tag name="KSO_WM_BEAUTIFY_FLAG" val="#wm#"/>
  <p:tag name="KSO_WM_TEMPLATE_CATEGORY" val="custom"/>
  <p:tag name="KSO_WM_TEMPLATE_INDEX" val="20184545"/>
</p:tagLst>
</file>

<file path=ppt/tags/tag142.xml><?xml version="1.0" encoding="utf-8"?>
<p:tagLst xmlns:p="http://schemas.openxmlformats.org/presentationml/2006/main">
  <p:tag name="KSO_WM_TEMPLATE_CATEGORY" val="custom"/>
  <p:tag name="KSO_WM_TEMPLATE_INDEX" val="20184545"/>
</p:tagLst>
</file>

<file path=ppt/tags/tag143.xml><?xml version="1.0" encoding="utf-8"?>
<p:tagLst xmlns:p="http://schemas.openxmlformats.org/presentationml/2006/main">
  <p:tag name="KSO_WM_BEAUTIFY_FLAG" val="#wm#"/>
  <p:tag name="KSO_WM_TEMPLATE_CATEGORY" val="custom"/>
  <p:tag name="KSO_WM_TEMPLATE_INDEX" val="20184545"/>
</p:tagLst>
</file>

<file path=ppt/tags/tag144.xml><?xml version="1.0" encoding="utf-8"?>
<p:tagLst xmlns:p="http://schemas.openxmlformats.org/presentationml/2006/main">
  <p:tag name="KSO_WM_TEMPLATE_CATEGORY" val="custom"/>
  <p:tag name="KSO_WM_TEMPLATE_INDEX" val="20184545"/>
  <p:tag name="KSO_WM_TAG_VERSION" val="1.0"/>
  <p:tag name="KSO_WM_BEAUTIFY_FLAG" val="#wm#"/>
  <p:tag name="KSO_WM_UNIT_PRESET_TEXT_LEN" val="17"/>
  <p:tag name="KSO_WM_UNIT_PRESET_TEXT_INDEX" val="3"/>
  <p:tag name="KSO_WM_UNIT_COMPATIBLE" val="0"/>
  <p:tag name="KSO_WM_UNIT_HIGHLIGHT" val="0"/>
  <p:tag name="KSO_WM_UNIT_ISCONTENTSTITLE" val="0"/>
  <p:tag name="KSO_WM_UNIT_VALUE" val="38"/>
  <p:tag name="KSO_WM_UNIT_LAYERLEVEL" val="1"/>
  <p:tag name="KSO_WM_UNIT_INDEX" val="1"/>
  <p:tag name="KSO_WM_UNIT_ID" val="custom20184545_18*a*1"/>
  <p:tag name="KSO_WM_UNIT_TYPE" val="a"/>
  <p:tag name="KSO_WM_UNIT_ISNUMDGMTITLE" val="0"/>
  <p:tag name="KSO_WM_UNIT_NOCLEAR" val="0"/>
  <p:tag name="KSO_WM_UNIT_DIAGRAM_ISNUMVISUAL" val="0"/>
  <p:tag name="KSO_WM_UNIT_DIAGRAM_ISREFERUNIT" val="0"/>
</p:tagLst>
</file>

<file path=ppt/tags/tag145.xml><?xml version="1.0" encoding="utf-8"?>
<p:tagLst xmlns:p="http://schemas.openxmlformats.org/presentationml/2006/main">
  <p:tag name="KSO_WM_TAG_VERSION" val="1.0"/>
  <p:tag name="KSO_WM_BEAUTIFY_FLAG" val="#wm#"/>
  <p:tag name="KSO_WM_UNIT_TYPE" val="i"/>
  <p:tag name="KSO_WM_UNIT_ID" val="custom20184545_18*i*2"/>
  <p:tag name="KSO_WM_TEMPLATE_CATEGORY" val="custom"/>
  <p:tag name="KSO_WM_TEMPLATE_INDEX" val="20184545"/>
  <p:tag name="KSO_WM_UNIT_INDEX" val="2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46.xml><?xml version="1.0" encoding="utf-8"?>
<p:tagLst xmlns:p="http://schemas.openxmlformats.org/presentationml/2006/main">
  <p:tag name="KSO_WM_SLIDE_ID" val="custom20184545_18"/>
  <p:tag name="KSO_WM_SLIDE_TYPE" val="text"/>
  <p:tag name="KSO_WM_SLIDE_SUBTYPE" val="pureTxt"/>
  <p:tag name="KSO_WM_SLIDE_ITEM_CNT" val="0"/>
  <p:tag name="KSO_WM_SLIDE_INDEX" val="18"/>
  <p:tag name="KSO_WM_SLIDE_SIZE" val="891*237"/>
  <p:tag name="KSO_WM_SLIDE_POSITION" val="38*116"/>
  <p:tag name="KSO_WM_TAG_VERSION" val="1.0"/>
  <p:tag name="KSO_WM_BEAUTIFY_FLAG" val="#wm#"/>
  <p:tag name="KSO_WM_TEMPLATE_CATEGORY" val="custom"/>
  <p:tag name="KSO_WM_TEMPLATE_INDEX" val="20184545"/>
  <p:tag name="KSO_WM_SLIDE_LAYOUT" val="a_f"/>
  <p:tag name="KSO_WM_SLIDE_LAYOUT_CNT" val="1_1"/>
  <p:tag name="KSO_WM_TEMPLATE_SUBCATEGORY" val="0"/>
  <p:tag name="KSO_WM_TEMPLATE_MASTER_TYPE" val="1"/>
  <p:tag name="KSO_WM_TEMPLATE_COLOR_TYPE" val="0"/>
</p:tagLst>
</file>

<file path=ppt/tags/tag147.xml><?xml version="1.0" encoding="utf-8"?>
<p:tagLst xmlns:p="http://schemas.openxmlformats.org/presentationml/2006/main">
  <p:tag name="KSO_WM_TAG_VERSION" val="1.0"/>
  <p:tag name="KSO_WM_TEMPLATE_CATEGORY" val="custom"/>
  <p:tag name="KSO_WM_TEMPLATE_INDEX" val="20184545"/>
  <p:tag name="KSO_WM_UNIT_TYPE" val="a"/>
  <p:tag name="KSO_WM_UNIT_INDEX" val="1"/>
  <p:tag name="KSO_WM_UNIT_ID" val="custom20184545_1*a*1"/>
  <p:tag name="KSO_WM_UNIT_LAYERLEVEL" val="1"/>
  <p:tag name="KSO_WM_UNIT_VALUE" val="20"/>
  <p:tag name="KSO_WM_UNIT_ISCONTENTSTITLE" val="0"/>
  <p:tag name="KSO_WM_UNIT_HIGHLIGHT" val="0"/>
  <p:tag name="KSO_WM_UNIT_COMPATIBLE" val="0"/>
  <p:tag name="KSO_WM_BEAUTIFY_FLAG" val="#wm#"/>
  <p:tag name="KSO_WM_UNIT_PRESET_TEXT" val="PRESENTATIONTEMPLATE"/>
  <p:tag name="KSO_WM_UNIT_ISNUMDGMTITLE" val="0"/>
  <p:tag name="KSO_WM_UNIT_NOCLEAR" val="0"/>
  <p:tag name="KSO_WM_UNIT_DIAGRAM_ISNUMVISUAL" val="0"/>
  <p:tag name="KSO_WM_UNIT_DIAGRAM_ISREFERUNIT" val="0"/>
</p:tagLst>
</file>

<file path=ppt/tags/tag148.xml><?xml version="1.0" encoding="utf-8"?>
<p:tagLst xmlns:p="http://schemas.openxmlformats.org/presentationml/2006/main">
  <p:tag name="KSO_WM_TEMPLATE_CATEGORY" val="custom"/>
  <p:tag name="KSO_WM_TEMPLATE_INDEX" val="20184545"/>
  <p:tag name="KSO_WM_UNIT_TYPE" val="b"/>
  <p:tag name="KSO_WM_UNIT_INDEX" val="1"/>
  <p:tag name="KSO_WM_UNIT_ID" val="custom20184545_1*b*1"/>
  <p:tag name="KSO_WM_UNIT_LAYERLEVEL" val="1"/>
  <p:tag name="KSO_WM_UNIT_VALUE" val="50"/>
  <p:tag name="KSO_WM_UNIT_ISCONTENTSTITLE" val="0"/>
  <p:tag name="KSO_WM_UNIT_HIGHLIGHT" val="0"/>
  <p:tag name="KSO_WM_UNIT_COMPATIBLE" val="0"/>
  <p:tag name="KSO_WM_UNIT_PRESET_TEXT_INDEX" val="4"/>
  <p:tag name="KSO_WM_UNIT_PRESET_TEXT_LEN" val="57"/>
  <p:tag name="KSO_WM_BEAUTIFY_FLAG" val="#wm#"/>
  <p:tag name="KSO_WM_TAG_VERSION" val="1.0"/>
  <p:tag name="KSO_WM_UNIT_ISNUMDGMTITLE" val="0"/>
  <p:tag name="KSO_WM_UNIT_NOCLEAR" val="0"/>
  <p:tag name="KSO_WM_UNIT_DIAGRAM_ISNUMVISUAL" val="0"/>
  <p:tag name="KSO_WM_UNIT_DIAGRAM_ISREFERUNIT" val="0"/>
</p:tagLst>
</file>

<file path=ppt/tags/tag149.xml><?xml version="1.0" encoding="utf-8"?>
<p:tagLst xmlns:p="http://schemas.openxmlformats.org/presentationml/2006/main">
  <p:tag name="KSO_WM_TEMPLATE_THUMBS_INDEX" val="1、2、12、14、10、11、13、20"/>
  <p:tag name="KSO_WM_TEMPLATE_TOPIC_ID" val="2869567"/>
  <p:tag name="KSO_WM_TEMPLATE_OUTLINE_ID" val="6"/>
  <p:tag name="KSO_WM_TEMPLATE_SCENE_ID" val="1"/>
  <p:tag name="KSO_WM_TEMPLATE_JOB_ID" val="6"/>
  <p:tag name="KSO_WM_TEMPLATE_TOPIC_DEFAULT" val="0"/>
  <p:tag name="KSO_WM_SLIDE_ID" val="custom20184545_1"/>
  <p:tag name="KSO_WM_SLIDE_TYPE" val="title"/>
  <p:tag name="KSO_WM_SLIDE_SUBTYPE" val="pureTxt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4545"/>
  <p:tag name="KSO_WM_SLIDE_LAYOUT" val="a_b"/>
  <p:tag name="KSO_WM_SLIDE_LAYOUT_CNT" val="1_1"/>
  <p:tag name="KSO_WM_TEMPLATE_SUBCATEGORY" val="0"/>
  <p:tag name="KSO_WM_TEMPLATE_MASTER_TYPE" val="1"/>
  <p:tag name="KSO_WM_TEMPLATE_COLOR_TYPE" val="0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0.xml><?xml version="1.0" encoding="utf-8"?>
<p:tagLst xmlns:p="http://schemas.openxmlformats.org/presentationml/2006/main">
  <p:tag name="KSO_WM_TEMPLATE_CATEGORY" val="custom"/>
  <p:tag name="KSO_WM_TEMPLATE_INDEX" val="20184545"/>
  <p:tag name="KSO_WM_UNIT_TYPE" val="b"/>
  <p:tag name="KSO_WM_UNIT_INDEX" val="1"/>
  <p:tag name="KSO_WM_UNIT_ID" val="custom20184545_1*b*1"/>
  <p:tag name="KSO_WM_UNIT_LAYERLEVEL" val="1"/>
  <p:tag name="KSO_WM_UNIT_VALUE" val="50"/>
  <p:tag name="KSO_WM_UNIT_ISCONTENTSTITLE" val="0"/>
  <p:tag name="KSO_WM_UNIT_HIGHLIGHT" val="0"/>
  <p:tag name="KSO_WM_UNIT_COMPATIBLE" val="0"/>
  <p:tag name="KSO_WM_UNIT_PRESET_TEXT_INDEX" val="4"/>
  <p:tag name="KSO_WM_UNIT_PRESET_TEXT_LEN" val="57"/>
  <p:tag name="KSO_WM_BEAUTIFY_FLAG" val="#wm#"/>
  <p:tag name="KSO_WM_TAG_VERSION" val="1.0"/>
  <p:tag name="KSO_WM_UNIT_ISNUMDGMTITLE" val="0"/>
  <p:tag name="KSO_WM_UNIT_NOCLEAR" val="0"/>
  <p:tag name="KSO_WM_UNIT_DIAGRAM_ISNUMVISUAL" val="0"/>
  <p:tag name="KSO_WM_UNIT_DIAGRAM_ISREFERUNIT" val="0"/>
</p:tagLst>
</file>

<file path=ppt/tags/tag151.xml><?xml version="1.0" encoding="utf-8"?>
<p:tagLst xmlns:p="http://schemas.openxmlformats.org/presentationml/2006/main">
  <p:tag name="KSO_WM_TEMPLATE_THUMBS_INDEX" val="1、2、12、14、10、11、13、20"/>
  <p:tag name="KSO_WM_TEMPLATE_TOPIC_ID" val="2869567"/>
  <p:tag name="KSO_WM_TEMPLATE_OUTLINE_ID" val="6"/>
  <p:tag name="KSO_WM_TEMPLATE_SCENE_ID" val="1"/>
  <p:tag name="KSO_WM_TEMPLATE_JOB_ID" val="6"/>
  <p:tag name="KSO_WM_TEMPLATE_TOPIC_DEFAULT" val="0"/>
  <p:tag name="KSO_WM_SLIDE_ID" val="custom20184545_1"/>
  <p:tag name="KSO_WM_SLIDE_TYPE" val="title"/>
  <p:tag name="KSO_WM_SLIDE_SUBTYPE" val="pureTxt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4545"/>
  <p:tag name="KSO_WM_SLIDE_LAYOUT" val="a_b"/>
  <p:tag name="KSO_WM_SLIDE_LAYOUT_CNT" val="1_1"/>
  <p:tag name="KSO_WM_TEMPLATE_SUBCATEGORY" val="0"/>
  <p:tag name="KSO_WM_TEMPLATE_MASTER_TYPE" val="1"/>
  <p:tag name="KSO_WM_TEMPLATE_COLOR_TYPE" val="0"/>
</p:tagLst>
</file>

<file path=ppt/tags/tag152.xml><?xml version="1.0" encoding="utf-8"?>
<p:tagLst xmlns:p="http://schemas.openxmlformats.org/presentationml/2006/main">
  <p:tag name="KSO_WM_TEMPLATE_CATEGORY" val="custom"/>
  <p:tag name="KSO_WM_TEMPLATE_INDEX" val="20184545"/>
</p:tagLst>
</file>

<file path=ppt/tags/tag153.xml><?xml version="1.0" encoding="utf-8"?>
<p:tagLst xmlns:p="http://schemas.openxmlformats.org/presentationml/2006/main">
  <p:tag name="KSO_WM_TEMPLATE_CATEGORY" val="custom"/>
  <p:tag name="KSO_WM_TEMPLATE_INDEX" val="20184545"/>
</p:tagLst>
</file>

<file path=ppt/tags/tag154.xml><?xml version="1.0" encoding="utf-8"?>
<p:tagLst xmlns:p="http://schemas.openxmlformats.org/presentationml/2006/main">
  <p:tag name="KSO_WM_TEMPLATE_CATEGORY" val="custom"/>
  <p:tag name="KSO_WM_TEMPLATE_INDEX" val="20184545"/>
  <p:tag name="KSO_WM_TAG_VERSION" val="1.0"/>
  <p:tag name="KSO_WM_BEAUTIFY_FLAG" val="#wm#"/>
  <p:tag name="KSO_WM_UNIT_PRESET_TEXT_LEN" val="17"/>
  <p:tag name="KSO_WM_UNIT_PRESET_TEXT_INDEX" val="3"/>
  <p:tag name="KSO_WM_UNIT_COMPATIBLE" val="0"/>
  <p:tag name="KSO_WM_UNIT_HIGHLIGHT" val="0"/>
  <p:tag name="KSO_WM_UNIT_ISCONTENTSTITLE" val="0"/>
  <p:tag name="KSO_WM_UNIT_VALUE" val="18"/>
  <p:tag name="KSO_WM_UNIT_LAYERLEVEL" val="1"/>
  <p:tag name="KSO_WM_UNIT_INDEX" val="1"/>
  <p:tag name="KSO_WM_UNIT_ID" val="custom20184545_10*a*1"/>
  <p:tag name="KSO_WM_UNIT_TYPE" val="a"/>
  <p:tag name="KSO_WM_UNIT_ISNUMDGMTITLE" val="0"/>
  <p:tag name="KSO_WM_UNIT_NOCLEAR" val="0"/>
  <p:tag name="KSO_WM_UNIT_DIAGRAM_ISNUMVISUAL" val="0"/>
  <p:tag name="KSO_WM_UNIT_DIAGRAM_ISREFERUNIT" val="0"/>
</p:tagLst>
</file>

<file path=ppt/tags/tag155.xml><?xml version="1.0" encoding="utf-8"?>
<p:tagLst xmlns:p="http://schemas.openxmlformats.org/presentationml/2006/main">
  <p:tag name="KSO_WM_TEMPLATE_CATEGORY" val="custom"/>
  <p:tag name="KSO_WM_TEMPLATE_INDEX" val="20184545"/>
  <p:tag name="KSO_WM_TAG_VERSION" val="1.0"/>
  <p:tag name="KSO_WM_BEAUTIFY_FLAG" val="#wm#"/>
  <p:tag name="KSO_WM_UNIT_TYPE" val="f"/>
  <p:tag name="KSO_WM_UNIT_INDEX" val="1"/>
  <p:tag name="KSO_WM_UNIT_ID" val="custom20184545_10*f*1"/>
  <p:tag name="KSO_WM_UNIT_LAYERLEVEL" val="1"/>
  <p:tag name="KSO_WM_UNIT_VALUE" val="150"/>
  <p:tag name="KSO_WM_UNIT_HIGHLIGHT" val="0"/>
  <p:tag name="KSO_WM_UNIT_COMPATIBLE" val="0"/>
  <p:tag name="KSO_WM_UNIT_PRESET_TEXT_INDEX" val="5"/>
  <p:tag name="KSO_WM_UNIT_PRESET_TEXT_LEN" val="232"/>
  <p:tag name="KSO_WM_UNIT_SUBTYPE" val="a"/>
  <p:tag name="KSO_WM_UNIT_NOCLEAR" val="0"/>
  <p:tag name="KSO_WM_UNIT_DIAGRAM_ISNUMVISUAL" val="0"/>
  <p:tag name="KSO_WM_UNIT_DIAGRAM_ISREFERUNIT" val="0"/>
</p:tagLst>
</file>

<file path=ppt/tags/tag156.xml><?xml version="1.0" encoding="utf-8"?>
<p:tagLst xmlns:p="http://schemas.openxmlformats.org/presentationml/2006/main">
  <p:tag name="KSO_WM_SLIDE_ID" val="custom20184545_10"/>
  <p:tag name="KSO_WM_SLIDE_TYPE" val="text"/>
  <p:tag name="KSO_WM_SLIDE_SUBTYPE" val="picTxt"/>
  <p:tag name="KSO_WM_SLIDE_ITEM_CNT" val="0"/>
  <p:tag name="KSO_WM_SLIDE_INDEX" val="10"/>
  <p:tag name="KSO_WM_SLIDE_SIZE" val="821*450"/>
  <p:tag name="KSO_WM_SLIDE_POSITION" val="68*35"/>
  <p:tag name="KSO_WM_TAG_VERSION" val="1.0"/>
  <p:tag name="KSO_WM_BEAUTIFY_FLAG" val="#wm#"/>
  <p:tag name="KSO_WM_TEMPLATE_CATEGORY" val="custom"/>
  <p:tag name="KSO_WM_TEMPLATE_INDEX" val="20184545"/>
  <p:tag name="KSO_WM_SLIDE_LAYOUT" val="a_d_f"/>
  <p:tag name="KSO_WM_SLIDE_LAYOUT_CNT" val="1_1_1"/>
  <p:tag name="KSO_WM_TEMPLATE_SUBCATEGORY" val="0"/>
  <p:tag name="KSO_WM_TEMPLATE_MASTER_TYPE" val="1"/>
  <p:tag name="KSO_WM_TEMPLATE_COLOR_TYPE" val="0"/>
</p:tagLst>
</file>

<file path=ppt/tags/tag157.xml><?xml version="1.0" encoding="utf-8"?>
<p:tagLst xmlns:p="http://schemas.openxmlformats.org/presentationml/2006/main">
  <p:tag name="KSO_WM_TAG_VERSION" val="1.0"/>
  <p:tag name="KSO_WM_TEMPLATE_CATEGORY" val="custom"/>
  <p:tag name="KSO_WM_TEMPLATE_INDEX" val="20184545"/>
  <p:tag name="KSO_WM_UNIT_TYPE" val="a"/>
  <p:tag name="KSO_WM_UNIT_INDEX" val="1"/>
  <p:tag name="KSO_WM_UNIT_ID" val="custom20184545_1*a*1"/>
  <p:tag name="KSO_WM_UNIT_LAYERLEVEL" val="1"/>
  <p:tag name="KSO_WM_UNIT_VALUE" val="20"/>
  <p:tag name="KSO_WM_UNIT_ISCONTENTSTITLE" val="0"/>
  <p:tag name="KSO_WM_UNIT_HIGHLIGHT" val="0"/>
  <p:tag name="KSO_WM_UNIT_COMPATIBLE" val="0"/>
  <p:tag name="KSO_WM_BEAUTIFY_FLAG" val="#wm#"/>
  <p:tag name="KSO_WM_UNIT_PRESET_TEXT" val="PRESENTATIONTEMPLATE"/>
  <p:tag name="KSO_WM_UNIT_ISNUMDGMTITLE" val="0"/>
  <p:tag name="KSO_WM_UNIT_NOCLEAR" val="0"/>
  <p:tag name="KSO_WM_UNIT_DIAGRAM_ISNUMVISUAL" val="0"/>
  <p:tag name="KSO_WM_UNIT_DIAGRAM_ISREFERUNIT" val="0"/>
</p:tagLst>
</file>

<file path=ppt/tags/tag158.xml><?xml version="1.0" encoding="utf-8"?>
<p:tagLst xmlns:p="http://schemas.openxmlformats.org/presentationml/2006/main">
  <p:tag name="KSO_WM_TEMPLATE_THUMBS_INDEX" val="1、2、12、14、10、11、13、20"/>
  <p:tag name="KSO_WM_TEMPLATE_TOPIC_ID" val="2869567"/>
  <p:tag name="KSO_WM_TEMPLATE_OUTLINE_ID" val="6"/>
  <p:tag name="KSO_WM_TEMPLATE_SCENE_ID" val="1"/>
  <p:tag name="KSO_WM_TEMPLATE_JOB_ID" val="6"/>
  <p:tag name="KSO_WM_TEMPLATE_TOPIC_DEFAULT" val="0"/>
  <p:tag name="KSO_WM_SLIDE_ID" val="custom20184545_1"/>
  <p:tag name="KSO_WM_SLIDE_TYPE" val="title"/>
  <p:tag name="KSO_WM_SLIDE_SUBTYPE" val="pureTxt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4545"/>
  <p:tag name="KSO_WM_SLIDE_LAYOUT" val="a_b"/>
  <p:tag name="KSO_WM_SLIDE_LAYOUT_CNT" val="1_1"/>
  <p:tag name="KSO_WM_TEMPLATE_SUBCATEGORY" val="0"/>
  <p:tag name="KSO_WM_TEMPLATE_MASTER_TYPE" val="1"/>
  <p:tag name="KSO_WM_TEMPLATE_COLOR_TYPE" val="0"/>
</p:tagLst>
</file>

<file path=ppt/tags/tag159.xml><?xml version="1.0" encoding="utf-8"?>
<p:tagLst xmlns:p="http://schemas.openxmlformats.org/presentationml/2006/main">
  <p:tag name="KSO_WM_TEMPLATE_CATEGORY" val="custom"/>
  <p:tag name="KSO_WM_TEMPLATE_INDEX" val="20184545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0.xml><?xml version="1.0" encoding="utf-8"?>
<p:tagLst xmlns:p="http://schemas.openxmlformats.org/presentationml/2006/main">
  <p:tag name="KSO_WM_TEMPLATE_CATEGORY" val="custom"/>
  <p:tag name="KSO_WM_TEMPLATE_INDEX" val="20184545"/>
  <p:tag name="KSO_WM_UNIT_TYPE" val="a"/>
  <p:tag name="KSO_WM_UNIT_INDEX" val="1"/>
  <p:tag name="KSO_WM_UNIT_ID" val="custom20184545_20*a*1"/>
  <p:tag name="KSO_WM_UNIT_LAYERLEVEL" val="1"/>
  <p:tag name="KSO_WM_UNIT_VALUE" val="6"/>
  <p:tag name="KSO_WM_UNIT_ISCONTENTSTITLE" val="0"/>
  <p:tag name="KSO_WM_UNIT_HIGHLIGHT" val="0"/>
  <p:tag name="KSO_WM_UNIT_COMPATIBLE" val="0"/>
  <p:tag name="KSO_WM_BEAUTIFY_FLAG" val="#wm#"/>
  <p:tag name="KSO_WM_TAG_VERSION" val="1.0"/>
  <p:tag name="KSO_WM_UNIT_PRESET_TEXT" val="THANKS"/>
  <p:tag name="KSO_WM_UNIT_ISNUMDGMTITLE" val="0"/>
  <p:tag name="KSO_WM_UNIT_NOCLEAR" val="0"/>
  <p:tag name="KSO_WM_UNIT_DIAGRAM_ISNUMVISUAL" val="0"/>
  <p:tag name="KSO_WM_UNIT_DIAGRAM_ISREFERUNIT" val="0"/>
</p:tagLst>
</file>

<file path=ppt/tags/tag161.xml><?xml version="1.0" encoding="utf-8"?>
<p:tagLst xmlns:p="http://schemas.openxmlformats.org/presentationml/2006/main">
  <p:tag name="KSO_WM_SLIDE_ID" val="custom20184545_20"/>
  <p:tag name="KSO_WM_SLIDE_TYPE" val="endPage"/>
  <p:tag name="KSO_WM_SLIDE_SUBTYPE" val="pureTxt"/>
  <p:tag name="KSO_WM_SLIDE_ITEM_CNT" val="0"/>
  <p:tag name="KSO_WM_SLIDE_INDEX" val="20"/>
  <p:tag name="KSO_WM_TAG_VERSION" val="1.0"/>
  <p:tag name="KSO_WM_BEAUTIFY_FLAG" val="#wm#"/>
  <p:tag name="KSO_WM_TEMPLATE_CATEGORY" val="custom"/>
  <p:tag name="KSO_WM_TEMPLATE_INDEX" val="20184545"/>
  <p:tag name="KSO_WM_SLIDE_LAYOUT" val="a"/>
  <p:tag name="KSO_WM_SLIDE_LAYOUT_CNT" val="1"/>
  <p:tag name="KSO_WM_TEMPLATE_SUBCATEGORY" val="0"/>
  <p:tag name="KSO_WM_TEMPLATE_MASTER_TYPE" val="1"/>
  <p:tag name="KSO_WM_TEMPLATE_COLOR_TYPE" val="0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PA" val="v3.0.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9.xml><?xml version="1.0" encoding="utf-8"?>
<p:tagLst xmlns:p="http://schemas.openxmlformats.org/presentationml/2006/main">
  <p:tag name="KSO_WM_SLIDE_BACKGROUND_TYPE" val="general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SLIDE_BACKGROUND_TYPE" val="general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71.xml><?xml version="1.0" encoding="utf-8"?>
<p:tagLst xmlns:p="http://schemas.openxmlformats.org/presentationml/2006/main">
  <p:tag name="KSO_WM_SLIDE_BACKGROUND_TYPE" val="general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</p:tagLst>
</file>

<file path=ppt/tags/tag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</p:tagLst>
</file>

<file path=ppt/tags/tag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</p:tagLst>
</file>

<file path=ppt/tags/tag75.xml><?xml version="1.0" encoding="utf-8"?>
<p:tagLst xmlns:p="http://schemas.openxmlformats.org/presentationml/2006/main">
  <p:tag name="KSO_WM_SLIDE_BACKGROUND_TYPE" val="frame"/>
  <p:tag name="KSO_WM_UNIT_HIGHLIGHT" val="0"/>
  <p:tag name="KSO_WM_UNIT_COMPATIBLE" val="0"/>
  <p:tag name="KSO_WM_UNIT_DIAGRAM_ISNUMVISUAL" val="0"/>
  <p:tag name="KSO_WM_UNIT_DIAGRAM_ISREFERUNIT" val="0"/>
  <p:tag name="KSO_WM_UNIT_ID" val="_13*i*1"/>
  <p:tag name="KSO_WM_UNIT_LAYERLEVEL" val="1"/>
  <p:tag name="KSO_WM_TAG_VERSION" val="1.0"/>
  <p:tag name="KSO_WM_BEAUTIFY_FLAG" val="#wm#"/>
  <p:tag name="KSO_WM_SLIDE_BK_DARK_LIGHT" val="1"/>
  <p:tag name="KSO_WM_UNIT_SUBTYPE" val="h"/>
  <p:tag name="KSO_WM_UNIT_TYPE" val="i"/>
  <p:tag name="KSO_WM_UNIT_INDEX" val="1"/>
  <p:tag name="KSO_WM_UNIT_BK_DARK_LIGHT" val="1"/>
</p:tagLst>
</file>

<file path=ppt/tags/tag76.xml><?xml version="1.0" encoding="utf-8"?>
<p:tagLst xmlns:p="http://schemas.openxmlformats.org/presentationml/2006/main">
  <p:tag name="KSO_WM_SLIDE_BACKGROUND_TYPE" val="frame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K_DARK_LIGHT" val="1"/>
</p:tagLst>
</file>

<file path=ppt/tags/tag77.xml><?xml version="1.0" encoding="utf-8"?>
<p:tagLst xmlns:p="http://schemas.openxmlformats.org/presentationml/2006/main">
  <p:tag name="KSO_WM_SLIDE_BACKGROUND_TYPE" val="frame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78.xml><?xml version="1.0" encoding="utf-8"?>
<p:tagLst xmlns:p="http://schemas.openxmlformats.org/presentationml/2006/main">
  <p:tag name="KSO_WM_SLIDE_BACKGROUND_TYPE" val="frame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79.xml><?xml version="1.0" encoding="utf-8"?>
<p:tagLst xmlns:p="http://schemas.openxmlformats.org/presentationml/2006/main">
  <p:tag name="KSO_WM_SLIDE_BACKGROUND_TYPE" val="frame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K_DARK_LIGHT" val="1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SLIDE_BACKGROUND_TYPE" val="frame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K_DARK_LIGHT" val="1"/>
</p:tagLst>
</file>

<file path=ppt/tags/tag81.xml><?xml version="1.0" encoding="utf-8"?>
<p:tagLst xmlns:p="http://schemas.openxmlformats.org/presentationml/2006/main">
  <p:tag name="KSO_WM_SLIDE_BACKGROUND_TYPE" val="frame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K_DARK_LIGHT" val="1"/>
</p:tagLst>
</file>

<file path=ppt/tags/tag82.xml><?xml version="1.0" encoding="utf-8"?>
<p:tagLst xmlns:p="http://schemas.openxmlformats.org/presentationml/2006/main">
  <p:tag name="KSO_WM_SLIDE_BACKGROUND_TYPE" val="frame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K_DARK_LIGHT" val="1"/>
</p:tagLst>
</file>

<file path=ppt/tags/tag83.xml><?xml version="1.0" encoding="utf-8"?>
<p:tagLst xmlns:p="http://schemas.openxmlformats.org/presentationml/2006/main">
  <p:tag name="KSO_WM_SLIDE_BACKGROUND_TYPE" val="leftRight"/>
  <p:tag name="KSO_WM_UNIT_HIGHLIGHT" val="0"/>
  <p:tag name="KSO_WM_UNIT_COMPATIBLE" val="0"/>
  <p:tag name="KSO_WM_UNIT_DIAGRAM_ISNUMVISUAL" val="0"/>
  <p:tag name="KSO_WM_UNIT_DIAGRAM_ISREFERUNIT" val="0"/>
  <p:tag name="KSO_WM_UNIT_ID" val="_14*i*1"/>
  <p:tag name="KSO_WM_UNIT_LAYERLEVEL" val="1"/>
  <p:tag name="KSO_WM_TAG_VERSION" val="1.0"/>
  <p:tag name="KSO_WM_BEAUTIFY_FLAG" val="#wm#"/>
  <p:tag name="KSO_WM_SLIDE_BK_DARK_LIGHT" val="1"/>
  <p:tag name="KSO_WM_UNIT_SUBTYPE" val="h"/>
  <p:tag name="KSO_WM_UNIT_TYPE" val="i"/>
  <p:tag name="KSO_WM_UNIT_INDEX" val="1"/>
  <p:tag name="KSO_WM_UNIT_BK_DARK_LIGHT" val="1"/>
</p:tagLst>
</file>

<file path=ppt/tags/tag84.xml><?xml version="1.0" encoding="utf-8"?>
<p:tagLst xmlns:p="http://schemas.openxmlformats.org/presentationml/2006/main">
  <p:tag name="KSO_WM_SLIDE_BACKGROUND_TYPE" val="leftRight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85.xml><?xml version="1.0" encoding="utf-8"?>
<p:tagLst xmlns:p="http://schemas.openxmlformats.org/presentationml/2006/main">
  <p:tag name="KSO_WM_SLIDE_BACKGROUND_TYPE" val="leftRight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86.xml><?xml version="1.0" encoding="utf-8"?>
<p:tagLst xmlns:p="http://schemas.openxmlformats.org/presentationml/2006/main">
  <p:tag name="KSO_WM_SLIDE_BACKGROUND_TYPE" val="leftRight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K_DARK_LIGHT" val="1"/>
</p:tagLst>
</file>

<file path=ppt/tags/tag87.xml><?xml version="1.0" encoding="utf-8"?>
<p:tagLst xmlns:p="http://schemas.openxmlformats.org/presentationml/2006/main">
  <p:tag name="KSO_WM_SLIDE_BACKGROUND_TYPE" val="leftRight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K_DARK_LIGHT" val="1"/>
</p:tagLst>
</file>

<file path=ppt/tags/tag88.xml><?xml version="1.0" encoding="utf-8"?>
<p:tagLst xmlns:p="http://schemas.openxmlformats.org/presentationml/2006/main">
  <p:tag name="KSO_WM_SLIDE_BACKGROUND_TYPE" val="leftRight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K_DARK_LIGHT" val="1"/>
</p:tagLst>
</file>

<file path=ppt/tags/tag89.xml><?xml version="1.0" encoding="utf-8"?>
<p:tagLst xmlns:p="http://schemas.openxmlformats.org/presentationml/2006/main">
  <p:tag name="KSO_WM_SLIDE_BACKGROUND_TYPE" val="leftRight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K_DARK_LIGHT" val="1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0.xml><?xml version="1.0" encoding="utf-8"?>
<p:tagLst xmlns:p="http://schemas.openxmlformats.org/presentationml/2006/main">
  <p:tag name="KSO_WM_SLIDE_BACKGROUND_TYPE" val="leftRight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K_DARK_LIGHT" val="1"/>
</p:tagLst>
</file>

<file path=ppt/tags/tag91.xml><?xml version="1.0" encoding="utf-8"?>
<p:tagLst xmlns:p="http://schemas.openxmlformats.org/presentationml/2006/main">
  <p:tag name="KSO_WM_SLIDE_BACKGROUND_TYPE" val="leftRight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K_DARK_LIGHT" val="1"/>
</p:tagLst>
</file>

<file path=ppt/tags/tag92.xml><?xml version="1.0" encoding="utf-8"?>
<p:tagLst xmlns:p="http://schemas.openxmlformats.org/presentationml/2006/main">
  <p:tag name="KSO_WM_SLIDE_BACKGROUND_TYPE" val="topBottom"/>
  <p:tag name="KSO_WM_UNIT_HIGHLIGHT" val="0"/>
  <p:tag name="KSO_WM_UNIT_COMPATIBLE" val="0"/>
  <p:tag name="KSO_WM_UNIT_DIAGRAM_ISNUMVISUAL" val="0"/>
  <p:tag name="KSO_WM_UNIT_DIAGRAM_ISREFERUNIT" val="0"/>
  <p:tag name="KSO_WM_UNIT_ID" val="_15*i*1"/>
  <p:tag name="KSO_WM_UNIT_LAYERLEVEL" val="1"/>
  <p:tag name="KSO_WM_TAG_VERSION" val="1.0"/>
  <p:tag name="KSO_WM_BEAUTIFY_FLAG" val="#wm#"/>
  <p:tag name="KSO_WM_SLIDE_BK_DARK_LIGHT" val="1"/>
  <p:tag name="KSO_WM_UNIT_SUBTYPE" val="h"/>
  <p:tag name="KSO_WM_UNIT_TYPE" val="i"/>
  <p:tag name="KSO_WM_UNIT_INDEX" val="1"/>
  <p:tag name="KSO_WM_UNIT_BK_DARK_LIGHT" val="1"/>
</p:tagLst>
</file>

<file path=ppt/tags/tag93.xml><?xml version="1.0" encoding="utf-8"?>
<p:tagLst xmlns:p="http://schemas.openxmlformats.org/presentationml/2006/main">
  <p:tag name="KSO_WM_SLIDE_BACKGROUND_TYPE" val="topBottom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94.xml><?xml version="1.0" encoding="utf-8"?>
<p:tagLst xmlns:p="http://schemas.openxmlformats.org/presentationml/2006/main">
  <p:tag name="KSO_WM_SLIDE_BACKGROUND_TYPE" val="topBottom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95.xml><?xml version="1.0" encoding="utf-8"?>
<p:tagLst xmlns:p="http://schemas.openxmlformats.org/presentationml/2006/main">
  <p:tag name="KSO_WM_SLIDE_BACKGROUND_TYPE" val="topBottom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K_DARK_LIGHT" val="1"/>
</p:tagLst>
</file>

<file path=ppt/tags/tag96.xml><?xml version="1.0" encoding="utf-8"?>
<p:tagLst xmlns:p="http://schemas.openxmlformats.org/presentationml/2006/main">
  <p:tag name="KSO_WM_SLIDE_BACKGROUND_TYPE" val="topBottom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K_DARK_LIGHT" val="1"/>
</p:tagLst>
</file>

<file path=ppt/tags/tag97.xml><?xml version="1.0" encoding="utf-8"?>
<p:tagLst xmlns:p="http://schemas.openxmlformats.org/presentationml/2006/main">
  <p:tag name="KSO_WM_SLIDE_BACKGROUND_TYPE" val="topBottom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K_DARK_LIGHT" val="1"/>
</p:tagLst>
</file>

<file path=ppt/tags/tag98.xml><?xml version="1.0" encoding="utf-8"?>
<p:tagLst xmlns:p="http://schemas.openxmlformats.org/presentationml/2006/main">
  <p:tag name="KSO_WM_SLIDE_BACKGROUND_TYPE" val="topBottom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K_DARK_LIGHT" val="1"/>
</p:tagLst>
</file>

<file path=ppt/tags/tag99.xml><?xml version="1.0" encoding="utf-8"?>
<p:tagLst xmlns:p="http://schemas.openxmlformats.org/presentationml/2006/main">
  <p:tag name="KSO_WM_SLIDE_BACKGROUND_TYPE" val="topBottom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K_DARK_LIGHT" val="1"/>
</p:tagLst>
</file>

<file path=ppt/theme/theme1.xml><?xml version="1.0" encoding="utf-8"?>
<a:theme xmlns:a="http://schemas.openxmlformats.org/drawingml/2006/main" name="Office 主题​​">
  <a:themeElements>
    <a:clrScheme name="20184545">
      <a:dk1>
        <a:srgbClr val="000000"/>
      </a:dk1>
      <a:lt1>
        <a:srgbClr val="FFFFFF"/>
      </a:lt1>
      <a:dk2>
        <a:srgbClr val="3B4B79"/>
      </a:dk2>
      <a:lt2>
        <a:srgbClr val="475A8F"/>
      </a:lt2>
      <a:accent1>
        <a:srgbClr val="4276AA"/>
      </a:accent1>
      <a:accent2>
        <a:srgbClr val="178AA1"/>
      </a:accent2>
      <a:accent3>
        <a:srgbClr val="178AA1"/>
      </a:accent3>
      <a:accent4>
        <a:srgbClr val="5268A5"/>
      </a:accent4>
      <a:accent5>
        <a:srgbClr val="5E5CA2"/>
      </a:accent5>
      <a:accent6>
        <a:srgbClr val="778495"/>
      </a:accent6>
      <a:hlink>
        <a:srgbClr val="4276AA"/>
      </a:hlink>
      <a:folHlink>
        <a:srgbClr val="BFBFBF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3722</Words>
  <Application>WPS 演示</Application>
  <PresentationFormat>宽屏</PresentationFormat>
  <Paragraphs>141</Paragraphs>
  <Slides>17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24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42" baseType="lpstr">
      <vt:lpstr>Arial</vt:lpstr>
      <vt:lpstr>方正书宋_GBK</vt:lpstr>
      <vt:lpstr>Wingdings</vt:lpstr>
      <vt:lpstr>微软雅黑</vt:lpstr>
      <vt:lpstr>汉仪旗黑</vt:lpstr>
      <vt:lpstr>Academy Engraved LET</vt:lpstr>
      <vt:lpstr>標楷體</vt:lpstr>
      <vt:lpstr>Bangla MN Regular</vt:lpstr>
      <vt:lpstr>Bangla MN Bold</vt:lpstr>
      <vt:lpstr>楷体</vt:lpstr>
      <vt:lpstr>汉仪楷体KW</vt:lpstr>
      <vt:lpstr>Times New Roman Bold</vt:lpstr>
      <vt:lpstr>Times New Roman Regular</vt:lpstr>
      <vt:lpstr>Times New Roman Bold Italic</vt:lpstr>
      <vt:lpstr>Calibri</vt:lpstr>
      <vt:lpstr>Times New Roman</vt:lpstr>
      <vt:lpstr>Arial Bold</vt:lpstr>
      <vt:lpstr>宋体</vt:lpstr>
      <vt:lpstr>汉仪书宋二KW</vt:lpstr>
      <vt:lpstr>宋体</vt:lpstr>
      <vt:lpstr>Arial Unicode MS</vt:lpstr>
      <vt:lpstr>黑体</vt:lpstr>
      <vt:lpstr>汉仪中黑KW</vt:lpstr>
      <vt:lpstr>Helvetica Neue</vt:lpstr>
      <vt:lpstr>Office 主题​​</vt:lpstr>
      <vt:lpstr>Lin Yutang' s  Translation Aesthetics</vt:lpstr>
      <vt:lpstr>PowerPoint 演示文稿</vt:lpstr>
      <vt:lpstr>Introduction</vt:lpstr>
      <vt:lpstr>—— The cultural ambassador who built up the bridge between the East and the West</vt:lpstr>
      <vt:lpstr>“On Translation”</vt:lpstr>
      <vt:lpstr>PowerPoint 演示文稿</vt:lpstr>
      <vt:lpstr>PowerPoint 演示文稿</vt:lpstr>
      <vt:lpstr>PowerPoint 演示文稿</vt:lpstr>
      <vt:lpstr>PowerPoint 演示文稿</vt:lpstr>
      <vt:lpstr>II. Take-in from Chinese Traditional Culture</vt:lpstr>
      <vt:lpstr>PowerPoint 演示文稿</vt:lpstr>
      <vt:lpstr>PowerPoint 演示文稿</vt:lpstr>
      <vt:lpstr>PowerPoint 演示文稿</vt:lpstr>
      <vt:lpstr>II. Interpretation of “Aesthetic Quality”</vt:lpstr>
      <vt:lpstr>CONCLUSION</vt:lpstr>
      <vt:lpstr>PowerPoint 演示文稿</vt:lpstr>
      <vt:lpstr>THANKS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theonl</dc:creator>
  <cp:lastModifiedBy>theonl</cp:lastModifiedBy>
  <cp:revision>55</cp:revision>
  <dcterms:created xsi:type="dcterms:W3CDTF">2021-11-10T09:47:42Z</dcterms:created>
  <dcterms:modified xsi:type="dcterms:W3CDTF">2021-11-10T09:47:42Z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2052-3.9.3.6359</vt:lpwstr>
  </property>
  <property fmtid="{D5CDD505-2E9C-101B-9397-08002B2CF9AE}" pid="3" name="ICV">
    <vt:lpwstr>94B99C36CF1C8332D5E68861704CEC61</vt:lpwstr>
  </property>
</Properties>
</file>