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6.pn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3.jpeg"/><Relationship Id="rId16" Type="http://schemas.openxmlformats.org/officeDocument/2006/relationships/image" Target="../media/image12.jpeg"/><Relationship Id="rId15" Type="http://schemas.openxmlformats.org/officeDocument/2006/relationships/image" Target="../media/image11.jpeg"/><Relationship Id="rId14" Type="http://schemas.openxmlformats.org/officeDocument/2006/relationships/image" Target="../media/image10.jpeg"/><Relationship Id="rId13" Type="http://schemas.openxmlformats.org/officeDocument/2006/relationships/image" Target="../media/image9.jpeg"/><Relationship Id="rId12" Type="http://schemas.openxmlformats.org/officeDocument/2006/relationships/image" Target="../media/image8.png"/><Relationship Id="rId11" Type="http://schemas.openxmlformats.org/officeDocument/2006/relationships/tags" Target="../tags/tag69.xml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rot="0">
            <a:off x="6350" y="-10160"/>
            <a:ext cx="2511425" cy="2211705"/>
            <a:chOff x="433578" y="-9982"/>
            <a:chExt cx="8178172" cy="461151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264" y="4312740"/>
              <a:ext cx="3274526" cy="28879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33578" y="-9982"/>
              <a:ext cx="8178172" cy="4322884"/>
            </a:xfrm>
            <a:prstGeom prst="rect">
              <a:avLst/>
            </a:prstGeom>
            <a:solidFill>
              <a:srgbClr val="B3AA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391025" y="709930"/>
            <a:ext cx="780097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       "Day and Night Poetry, Wine, and Tea, Artistic and Cultural Small Tavern." Established on April 15, 2024. 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       The current drinks are divided into three categories: tea cocktails, cocktails, and exclusive specials. 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       The overall product design concept of Day and Night Tavern is to create distinctive tea-based drinks by combining tea with traditional Chinese spirits, Western-style base spirits, and milk bases. Moreover, they offer options for different alcohol concentrations, ranging from light, moderate, to full.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 descr="酒馆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0505" y="0"/>
            <a:ext cx="2063115" cy="2063115"/>
          </a:xfrm>
          <a:prstGeom prst="rect">
            <a:avLst/>
          </a:prstGeom>
        </p:spPr>
      </p:pic>
      <p:pic>
        <p:nvPicPr>
          <p:cNvPr id="11" name="图片 10" descr="昼夜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" y="2484755"/>
            <a:ext cx="4117975" cy="297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3540" y="-10160"/>
            <a:ext cx="3904615" cy="1352550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057" y="-9982"/>
                <a:ext cx="2840998" cy="5249862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401691" y="1035685"/>
              <a:ext cx="885796" cy="921735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Service Philosophy</a:t>
              </a:r>
              <a:endParaRPr lang="en-US" altLang="zh-C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2249170" y="1837055"/>
            <a:ext cx="7693025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Everyone has the "permanent right to claim a cup of fresh tea."</a:t>
            </a: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249170" y="3787140"/>
            <a:ext cx="7920990" cy="42862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Caring services (medicine box, offering umbrellas on rainy days) </a:t>
            </a:r>
            <a:endParaRPr kumimoji="0" lang="en-US" altLang="zh-CN" sz="2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2248853" y="5511800"/>
            <a:ext cx="8714105" cy="42862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Introduce seasonal limited edition drinks and corresponding tea menus</a:t>
            </a:r>
            <a:endParaRPr kumimoji="0" lang="en-US" altLang="zh-CN" sz="2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2760233"/>
            <a:ext cx="2338635" cy="23386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" y="989926"/>
            <a:ext cx="2349797" cy="234979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" y="4583954"/>
            <a:ext cx="2284082" cy="22840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0050" y="343535"/>
            <a:ext cx="377190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“C</a:t>
            </a:r>
            <a:r>
              <a:rPr lang="zh-CN" altLang="en-US" sz="3200" b="1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ustomer first</a:t>
            </a:r>
            <a:r>
              <a:rPr lang="en-US" altLang="zh-CN" sz="3200" b="1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3200" b="1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b="1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      </a:t>
            </a:r>
            <a:r>
              <a:rPr lang="zh-CN" altLang="en-US" sz="3200" b="1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顾客至上</a:t>
            </a:r>
            <a:endParaRPr lang="zh-CN" altLang="en-US" sz="3200" b="1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 descr="雨伞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1575" y="182880"/>
            <a:ext cx="3038475" cy="3036570"/>
          </a:xfrm>
          <a:prstGeom prst="rect">
            <a:avLst/>
          </a:prstGeom>
        </p:spPr>
      </p:pic>
      <p:pic>
        <p:nvPicPr>
          <p:cNvPr id="12" name="图片 11" descr="护手霜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3925" y="130810"/>
            <a:ext cx="2951480" cy="3840480"/>
          </a:xfrm>
          <a:prstGeom prst="rect">
            <a:avLst/>
          </a:prstGeom>
        </p:spPr>
      </p:pic>
      <p:pic>
        <p:nvPicPr>
          <p:cNvPr id="13" name="图片 12" descr="明信片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3925" y="4105910"/>
            <a:ext cx="2748915" cy="2588895"/>
          </a:xfrm>
          <a:prstGeom prst="rect">
            <a:avLst/>
          </a:prstGeom>
        </p:spPr>
      </p:pic>
      <p:pic>
        <p:nvPicPr>
          <p:cNvPr id="15" name="图片 14" descr="暖宝宝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7135" y="3429000"/>
            <a:ext cx="2968625" cy="3355340"/>
          </a:xfrm>
          <a:prstGeom prst="rect">
            <a:avLst/>
          </a:prstGeom>
        </p:spPr>
      </p:pic>
      <p:pic>
        <p:nvPicPr>
          <p:cNvPr id="16" name="图片 15" descr="药箱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10245" y="1155700"/>
            <a:ext cx="3146425" cy="416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7" grpId="0"/>
      <p:bldP spid="17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3722" y="-9981"/>
            <a:ext cx="966107" cy="2637068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>
              <a:off x="437115" y="169568"/>
              <a:ext cx="885841" cy="2199616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436880" y="169545"/>
            <a:ext cx="913765" cy="1260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83360" y="837565"/>
            <a:ext cx="9782175" cy="670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Question 1  When did the first Cha Yan store open?</a:t>
            </a:r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90290" y="1508125"/>
            <a:ext cx="2221865" cy="670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2013/12/28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83360" y="2593975"/>
            <a:ext cx="9782175" cy="1285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Question 2 </a:t>
            </a:r>
            <a:r>
              <a:rPr lang="en-US" altLang="zh-CN" sz="3200" b="1" u="sng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(Open Question)</a:t>
            </a:r>
            <a:endParaRPr lang="en-US" altLang="zh-CN" sz="3200" b="1" u="sng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r>
              <a: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Please recommend a Cha Yan drink that you like to have, and explain why. </a:t>
            </a:r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83360" y="4618990"/>
            <a:ext cx="1049528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Question 3  Please name three sub-brands of Cha Yan.</a:t>
            </a:r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32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90290" y="5202555"/>
            <a:ext cx="5096510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Yuan Yang Coffee,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Good Morening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Day and Night Tavern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0" grpId="0"/>
      <p:bldP spid="10" grpId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" b="6811"/>
          <a:stretch>
            <a:fillRect/>
          </a:stretch>
        </p:blipFill>
        <p:spPr>
          <a:xfrm>
            <a:off x="0" y="698500"/>
            <a:ext cx="12191999" cy="6858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1824552"/>
            <a:ext cx="12204021" cy="3692079"/>
          </a:xfrm>
          <a:prstGeom prst="rect">
            <a:avLst/>
          </a:prstGeom>
          <a:blipFill dpi="0" rotWithShape="1">
            <a:blip r:embed="rId3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566160" y="0"/>
            <a:ext cx="4928235" cy="6255385"/>
            <a:chOff x="4218214" y="0"/>
            <a:chExt cx="3744686" cy="6255633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214" y="5966838"/>
              <a:ext cx="3744686" cy="28879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4306035" y="0"/>
              <a:ext cx="3600448" cy="6000751"/>
            </a:xfrm>
            <a:prstGeom prst="rect">
              <a:avLst/>
            </a:prstGeom>
            <a:solidFill>
              <a:srgbClr val="B3AA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标题 1"/>
          <p:cNvSpPr txBox="1"/>
          <p:nvPr/>
        </p:nvSpPr>
        <p:spPr>
          <a:xfrm rot="16200000">
            <a:off x="5488057" y="698500"/>
            <a:ext cx="1204999" cy="4808765"/>
          </a:xfrm>
          <a:prstGeom prst="rect">
            <a:avLst/>
          </a:prstGeom>
        </p:spPr>
        <p:txBody>
          <a:bodyPr vert="eaVert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6600" b="1" spc="600">
                <a:latin typeface="华文新魏" panose="02010800040101010101" pitchFamily="2" charset="-122"/>
                <a:ea typeface="华文新魏" panose="02010800040101010101" pitchFamily="2" charset="-122"/>
              </a:rPr>
              <a:t>Thank you</a:t>
            </a:r>
            <a:endParaRPr lang="en-US" altLang="zh-CN" sz="6600" b="1" spc="6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84" y="10000"/>
            <a:ext cx="4297538" cy="22278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62" y="-278465"/>
            <a:ext cx="3149114" cy="23914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94894"/>
            <a:ext cx="4306034" cy="1875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4" presetClass="entr" presetSubtype="5" fill="hold" grpId="1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32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391.95,&quot;left&quot;:83.70102362204723,&quot;top&quot;:83.4,&quot;width&quot;:821.6999212598424}"/>
</p:tagLst>
</file>

<file path=ppt/tags/tag64.xml><?xml version="1.0" encoding="utf-8"?>
<p:tagLst xmlns:p="http://schemas.openxmlformats.org/presentationml/2006/main">
  <p:tag name="KSO_WM_DIAGRAM_VIRTUALLY_FRAME" val="{&quot;height&quot;:462.8433070866142,&quot;left&quot;:-84.65,&quot;top&quot;:77.94692913385825,&quot;width&quot;:1207.675}"/>
</p:tagLst>
</file>

<file path=ppt/tags/tag65.xml><?xml version="1.0" encoding="utf-8"?>
<p:tagLst xmlns:p="http://schemas.openxmlformats.org/presentationml/2006/main">
  <p:tag name="KSO_WM_DIAGRAM_VIRTUALLY_FRAME" val="{&quot;height&quot;:462.8433070866142,&quot;left&quot;:-84.65,&quot;top&quot;:77.94692913385825,&quot;width&quot;:1207.675}"/>
</p:tagLst>
</file>

<file path=ppt/tags/tag66.xml><?xml version="1.0" encoding="utf-8"?>
<p:tagLst xmlns:p="http://schemas.openxmlformats.org/presentationml/2006/main">
  <p:tag name="KSO_WM_DIAGRAM_VIRTUALLY_FRAME" val="{&quot;height&quot;:462.8433070866142,&quot;left&quot;:-84.65,&quot;top&quot;:77.94692913385825,&quot;width&quot;:1207.675}"/>
</p:tagLst>
</file>

<file path=ppt/tags/tag67.xml><?xml version="1.0" encoding="utf-8"?>
<p:tagLst xmlns:p="http://schemas.openxmlformats.org/presentationml/2006/main">
  <p:tag name="KSO_WM_DIAGRAM_VIRTUALLY_FRAME" val="{&quot;height&quot;:462.8433070866142,&quot;left&quot;:-84.65,&quot;top&quot;:77.94692913385825,&quot;width&quot;:1207.675}"/>
</p:tagLst>
</file>

<file path=ppt/tags/tag68.xml><?xml version="1.0" encoding="utf-8"?>
<p:tagLst xmlns:p="http://schemas.openxmlformats.org/presentationml/2006/main">
  <p:tag name="KSO_WM_DIAGRAM_VIRTUALLY_FRAME" val="{&quot;height&quot;:462.8433070866142,&quot;left&quot;:-84.65,&quot;top&quot;:77.94692913385825,&quot;width&quot;:1207.675}"/>
</p:tagLst>
</file>

<file path=ppt/tags/tag69.xml><?xml version="1.0" encoding="utf-8"?>
<p:tagLst xmlns:p="http://schemas.openxmlformats.org/presentationml/2006/main">
  <p:tag name="KSO_WM_DIAGRAM_VIRTUALLY_FRAME" val="{&quot;height&quot;:462.8433070866142,&quot;left&quot;:-84.65,&quot;top&quot;:77.94692913385825,&quot;width&quot;:1207.67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1048</Words>
  <Application>WPS 演示</Application>
  <PresentationFormat>宽屏</PresentationFormat>
  <Paragraphs>34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华文新魏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86153</dc:creator>
  <cp:lastModifiedBy>hhhhhq</cp:lastModifiedBy>
  <cp:revision>157</cp:revision>
  <dcterms:created xsi:type="dcterms:W3CDTF">2019-06-19T02:08:00Z</dcterms:created>
  <dcterms:modified xsi:type="dcterms:W3CDTF">2024-11-28T09:04:59Z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E031EDB06B944C8899213F08025EAF50_11</vt:lpwstr>
  </property>
</Properties>
</file>