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fntdata" ContentType="application/x-fontdata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6.12.1.0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79" r:id="rId5"/>
    <p:sldId id="281" r:id="rId6"/>
    <p:sldId id="262" r:id="rId7"/>
    <p:sldId id="282" r:id="rId8"/>
    <p:sldId id="266" r:id="rId9"/>
    <p:sldId id="270" r:id="rId10"/>
    <p:sldId id="285" r:id="rId11"/>
    <p:sldId id="278" r:id="rId12"/>
  </p:sldIdLst>
  <p:sldSz cx="12192000" cy="6858000"/>
  <p:notesSz cx="6858000" cy="9144000"/>
  <p:embeddedFontLst>
    <p:embeddedFont>
      <p:font typeface="Dream-XinCuSongGB" panose="02010600030101010101" charset="-122"/>
      <p:regular r:id="rId14"/>
    </p:embeddedFont>
    <p:embeddedFont>
      <p:font typeface="Source Han Sans CN Regular" panose="02010600030101010101" charset="-122"/>
      <p:regular r:id="rId15"/>
    </p:embeddedFont>
    <p:embeddedFont>
      <p:font typeface="等线" panose="02010600030101010101" pitchFamily="2" charset="-122"/>
      <p:regular r:id="rId16"/>
      <p:bold r:id="rId17"/>
    </p:embeddedFont>
  </p:embeddedFontLst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0" d="100"/>
          <a:sy n="0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tags" Target="tags/tag1.xml" /><Relationship Id="rId14" Type="http://schemas.openxmlformats.org/officeDocument/2006/relationships/font" Target="fonts/font1.fntdata" /><Relationship Id="rId15" Type="http://schemas.openxmlformats.org/officeDocument/2006/relationships/font" Target="fonts/font2.fntdata" /><Relationship Id="rId16" Type="http://schemas.openxmlformats.org/officeDocument/2006/relationships/font" Target="fonts/font3.fntdata" /><Relationship Id="rId17" Type="http://schemas.openxmlformats.org/officeDocument/2006/relationships/font" Target="fonts/font4.fntdata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7B0B6-07C6-4257-8860-B5584EC474A7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9F4B9-7748-4A3C-BEFB-85A767444A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5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9F4B9-7748-4A3C-BEFB-85A767444A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9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9F4B9-7748-4A3C-BEFB-85A767444A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191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image" Target="../media/image2.jpeg" /><Relationship Id="rId5" Type="http://schemas.openxmlformats.org/officeDocument/2006/relationships/image" Target="../media/image3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jpeg" /><Relationship Id="rId4" Type="http://schemas.openxmlformats.org/officeDocument/2006/relationships/image" Target="../media/image2.jpeg" /><Relationship Id="rId5" Type="http://schemas.openxmlformats.org/officeDocument/2006/relationships/image" Target="../media/image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4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411607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96748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37380" y="3134895"/>
            <a:ext cx="6611620" cy="18501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1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Dream-XinCuSongGB"/>
                <a:ea typeface="Dream-XinCuSongGB"/>
                <a:cs typeface="Dream-XinCuSongGB"/>
              </a:rPr>
              <a:t>The Yangqin (扬琴)A Journey Through Sound and History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4467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2650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4467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92650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3484" y="411162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95284" y="5981697"/>
            <a:ext cx="2291784" cy="8295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5584029" y="5223578"/>
            <a:ext cx="4226560" cy="553720"/>
          </a:xfrm>
          <a:prstGeom prst="rect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584029" y="5223578"/>
            <a:ext cx="4226560" cy="553720"/>
          </a:xfrm>
          <a:custGeom>
            <a:gdLst>
              <a:gd name="connsiteX0" fmla="*/ 78716 w 4226560"/>
              <a:gd name="connsiteY0" fmla="*/ 0 h 553720"/>
              <a:gd name="connsiteX1" fmla="*/ 4142764 w 4226560"/>
              <a:gd name="connsiteY1" fmla="*/ 0 h 553720"/>
              <a:gd name="connsiteX2" fmla="*/ 4140200 w 4226560"/>
              <a:gd name="connsiteY2" fmla="*/ 12700 h 553720"/>
              <a:gd name="connsiteX3" fmla="*/ 4224020 w 4226560"/>
              <a:gd name="connsiteY3" fmla="*/ 96520 h 553720"/>
              <a:gd name="connsiteX4" fmla="*/ 4226560 w 4226560"/>
              <a:gd name="connsiteY4" fmla="*/ 96007 h 553720"/>
              <a:gd name="connsiteX5" fmla="*/ 4226560 w 4226560"/>
              <a:gd name="connsiteY5" fmla="*/ 467873 h 553720"/>
              <a:gd name="connsiteX6" fmla="*/ 4224020 w 4226560"/>
              <a:gd name="connsiteY6" fmla="*/ 467360 h 553720"/>
              <a:gd name="connsiteX7" fmla="*/ 4140200 w 4226560"/>
              <a:gd name="connsiteY7" fmla="*/ 551180 h 553720"/>
              <a:gd name="connsiteX8" fmla="*/ 4140713 w 4226560"/>
              <a:gd name="connsiteY8" fmla="*/ 553720 h 553720"/>
              <a:gd name="connsiteX9" fmla="*/ 80767 w 4226560"/>
              <a:gd name="connsiteY9" fmla="*/ 553720 h 553720"/>
              <a:gd name="connsiteX10" fmla="*/ 81280 w 4226560"/>
              <a:gd name="connsiteY10" fmla="*/ 551180 h 553720"/>
              <a:gd name="connsiteX11" fmla="*/ 30087 w 4226560"/>
              <a:gd name="connsiteY11" fmla="*/ 473947 h 553720"/>
              <a:gd name="connsiteX12" fmla="*/ 0 w 4226560"/>
              <a:gd name="connsiteY12" fmla="*/ 467873 h 553720"/>
              <a:gd name="connsiteX13" fmla="*/ 0 w 4226560"/>
              <a:gd name="connsiteY13" fmla="*/ 96007 h 553720"/>
              <a:gd name="connsiteX14" fmla="*/ 30087 w 4226560"/>
              <a:gd name="connsiteY14" fmla="*/ 89933 h 553720"/>
              <a:gd name="connsiteX15" fmla="*/ 81280 w 4226560"/>
              <a:gd name="connsiteY15" fmla="*/ 12700 h 553720"/>
              <a:gd name="connsiteX16" fmla="*/ 78716 w 4226560"/>
              <a:gd name="connsiteY16" fmla="*/ 0 h 553720"/>
            </a:gdLst>
            <a:rect l="l" t="t" r="r" b="b"/>
            <a:pathLst>
              <a:path w="4226560" h="553720">
                <a:moveTo>
                  <a:pt x="78716" y="0"/>
                </a:moveTo>
                <a:lnTo>
                  <a:pt x="4142764" y="0"/>
                </a:lnTo>
                <a:lnTo>
                  <a:pt x="4140200" y="12700"/>
                </a:lnTo>
                <a:cubicBezTo>
                  <a:pt x="4140200" y="58993"/>
                  <a:pt x="4177727" y="96520"/>
                  <a:pt x="4224020" y="96520"/>
                </a:cubicBezTo>
                <a:lnTo>
                  <a:pt x="4226560" y="96007"/>
                </a:lnTo>
                <a:lnTo>
                  <a:pt x="4226560" y="467873"/>
                </a:lnTo>
                <a:lnTo>
                  <a:pt x="4224020" y="467360"/>
                </a:lnTo>
                <a:cubicBezTo>
                  <a:pt x="4177727" y="467360"/>
                  <a:pt x="4140200" y="504887"/>
                  <a:pt x="4140200" y="551180"/>
                </a:cubicBezTo>
                <a:lnTo>
                  <a:pt x="4140713" y="553720"/>
                </a:lnTo>
                <a:lnTo>
                  <a:pt x="80767" y="553720"/>
                </a:lnTo>
                <a:lnTo>
                  <a:pt x="81280" y="551180"/>
                </a:lnTo>
                <a:cubicBezTo>
                  <a:pt x="81280" y="516460"/>
                  <a:pt x="60171" y="486672"/>
                  <a:pt x="30087" y="473947"/>
                </a:cubicBezTo>
                <a:lnTo>
                  <a:pt x="0" y="467873"/>
                </a:lnTo>
                <a:lnTo>
                  <a:pt x="0" y="96007"/>
                </a:lnTo>
                <a:lnTo>
                  <a:pt x="30087" y="89933"/>
                </a:lnTo>
                <a:cubicBezTo>
                  <a:pt x="60171" y="77209"/>
                  <a:pt x="81280" y="47420"/>
                  <a:pt x="81280" y="12700"/>
                </a:cubicBezTo>
                <a:lnTo>
                  <a:pt x="78716" y="0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 flipH="1">
            <a:off x="7476886" y="3431926"/>
            <a:ext cx="443714" cy="4137025"/>
          </a:xfrm>
          <a:custGeom>
            <a:gdLst>
              <a:gd name="connsiteX0" fmla="*/ 0 w 390884"/>
              <a:gd name="connsiteY0" fmla="*/ 139065 h 4137025"/>
              <a:gd name="connsiteX1" fmla="*/ 0 w 390884"/>
              <a:gd name="connsiteY1" fmla="*/ 3994785 h 4137025"/>
              <a:gd name="connsiteX2" fmla="*/ 635 w 390884"/>
              <a:gd name="connsiteY2" fmla="*/ 3994785 h 4137025"/>
              <a:gd name="connsiteX3" fmla="*/ 104775 w 390884"/>
              <a:gd name="connsiteY3" fmla="*/ 4137025 h 4137025"/>
              <a:gd name="connsiteX4" fmla="*/ 286109 w 390884"/>
              <a:gd name="connsiteY4" fmla="*/ 4137025 h 4137025"/>
              <a:gd name="connsiteX5" fmla="*/ 390249 w 390884"/>
              <a:gd name="connsiteY5" fmla="*/ 3994785 h 4137025"/>
              <a:gd name="connsiteX6" fmla="*/ 390884 w 390884"/>
              <a:gd name="connsiteY6" fmla="*/ 3994785 h 4137025"/>
              <a:gd name="connsiteX7" fmla="*/ 390884 w 390884"/>
              <a:gd name="connsiteY7" fmla="*/ 139065 h 4137025"/>
              <a:gd name="connsiteX8" fmla="*/ 387925 w 390884"/>
              <a:gd name="connsiteY8" fmla="*/ 139065 h 4137025"/>
              <a:gd name="connsiteX9" fmla="*/ 286109 w 390884"/>
              <a:gd name="connsiteY9" fmla="*/ 0 h 4137025"/>
              <a:gd name="connsiteX10" fmla="*/ 104775 w 390884"/>
              <a:gd name="connsiteY10" fmla="*/ 0 h 4137025"/>
              <a:gd name="connsiteX11" fmla="*/ 2960 w 390884"/>
              <a:gd name="connsiteY11" fmla="*/ 139065 h 4137025"/>
            </a:gdLst>
            <a:rect l="l" t="t" r="r" b="b"/>
            <a:pathLst>
              <a:path w="390884" h="4137025">
                <a:moveTo>
                  <a:pt x="0" y="139065"/>
                </a:moveTo>
                <a:lnTo>
                  <a:pt x="0" y="3994785"/>
                </a:lnTo>
                <a:lnTo>
                  <a:pt x="635" y="3994785"/>
                </a:lnTo>
                <a:lnTo>
                  <a:pt x="104775" y="4137025"/>
                </a:lnTo>
                <a:lnTo>
                  <a:pt x="286109" y="4137025"/>
                </a:lnTo>
                <a:lnTo>
                  <a:pt x="390249" y="3994785"/>
                </a:lnTo>
                <a:lnTo>
                  <a:pt x="390884" y="3994785"/>
                </a:lnTo>
                <a:lnTo>
                  <a:pt x="390884" y="139065"/>
                </a:lnTo>
                <a:lnTo>
                  <a:pt x="387925" y="139065"/>
                </a:lnTo>
                <a:lnTo>
                  <a:pt x="286109" y="0"/>
                </a:lnTo>
                <a:lnTo>
                  <a:pt x="104775" y="0"/>
                </a:lnTo>
                <a:lnTo>
                  <a:pt x="2960" y="13906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6200000" flipH="1">
            <a:off x="6450225" y="4571424"/>
            <a:ext cx="325343" cy="1847458"/>
          </a:xfrm>
          <a:custGeom>
            <a:gdLst>
              <a:gd name="connsiteX0" fmla="*/ 0 w 325343"/>
              <a:gd name="connsiteY0" fmla="*/ 101967 h 1847458"/>
              <a:gd name="connsiteX1" fmla="*/ 0 w 325343"/>
              <a:gd name="connsiteY1" fmla="*/ 573708 h 1847458"/>
              <a:gd name="connsiteX2" fmla="*/ 1 w 325343"/>
              <a:gd name="connsiteY2" fmla="*/ 573708 h 1847458"/>
              <a:gd name="connsiteX3" fmla="*/ 1 w 325343"/>
              <a:gd name="connsiteY3" fmla="*/ 703947 h 1847458"/>
              <a:gd name="connsiteX4" fmla="*/ 0 w 325343"/>
              <a:gd name="connsiteY4" fmla="*/ 703947 h 1847458"/>
              <a:gd name="connsiteX5" fmla="*/ 0 w 325343"/>
              <a:gd name="connsiteY5" fmla="*/ 1175689 h 1847458"/>
              <a:gd name="connsiteX6" fmla="*/ 1 w 325343"/>
              <a:gd name="connsiteY6" fmla="*/ 1175689 h 1847458"/>
              <a:gd name="connsiteX7" fmla="*/ 1 w 325343"/>
              <a:gd name="connsiteY7" fmla="*/ 1743164 h 1847458"/>
              <a:gd name="connsiteX8" fmla="*/ 529 w 325343"/>
              <a:gd name="connsiteY8" fmla="*/ 1743164 h 1847458"/>
              <a:gd name="connsiteX9" fmla="*/ 87208 w 325343"/>
              <a:gd name="connsiteY9" fmla="*/ 1847458 h 1847458"/>
              <a:gd name="connsiteX10" fmla="*/ 238136 w 325343"/>
              <a:gd name="connsiteY10" fmla="*/ 1847458 h 1847458"/>
              <a:gd name="connsiteX11" fmla="*/ 324815 w 325343"/>
              <a:gd name="connsiteY11" fmla="*/ 1743164 h 1847458"/>
              <a:gd name="connsiteX12" fmla="*/ 325343 w 325343"/>
              <a:gd name="connsiteY12" fmla="*/ 1743164 h 1847458"/>
              <a:gd name="connsiteX13" fmla="*/ 325343 w 325343"/>
              <a:gd name="connsiteY13" fmla="*/ 1141184 h 1847458"/>
              <a:gd name="connsiteX14" fmla="*/ 325343 w 325343"/>
              <a:gd name="connsiteY14" fmla="*/ 837663 h 1847458"/>
              <a:gd name="connsiteX15" fmla="*/ 325343 w 325343"/>
              <a:gd name="connsiteY15" fmla="*/ 235683 h 1847458"/>
              <a:gd name="connsiteX16" fmla="*/ 325343 w 325343"/>
              <a:gd name="connsiteY16" fmla="*/ 235683 h 1847458"/>
              <a:gd name="connsiteX17" fmla="*/ 325343 w 325343"/>
              <a:gd name="connsiteY17" fmla="*/ 101967 h 1847458"/>
              <a:gd name="connsiteX18" fmla="*/ 322880 w 325343"/>
              <a:gd name="connsiteY18" fmla="*/ 101967 h 1847458"/>
              <a:gd name="connsiteX19" fmla="*/ 238136 w 325343"/>
              <a:gd name="connsiteY19" fmla="*/ 0 h 1847458"/>
              <a:gd name="connsiteX20" fmla="*/ 87208 w 325343"/>
              <a:gd name="connsiteY20" fmla="*/ 0 h 1847458"/>
              <a:gd name="connsiteX21" fmla="*/ 2464 w 325343"/>
              <a:gd name="connsiteY21" fmla="*/ 101967 h 1847458"/>
            </a:gdLst>
            <a:rect l="l" t="t" r="r" b="b"/>
            <a:pathLst>
              <a:path w="325343" h="1847458">
                <a:moveTo>
                  <a:pt x="0" y="101967"/>
                </a:moveTo>
                <a:lnTo>
                  <a:pt x="0" y="573708"/>
                </a:lnTo>
                <a:lnTo>
                  <a:pt x="1" y="573708"/>
                </a:lnTo>
                <a:lnTo>
                  <a:pt x="1" y="703947"/>
                </a:lnTo>
                <a:lnTo>
                  <a:pt x="0" y="703947"/>
                </a:lnTo>
                <a:lnTo>
                  <a:pt x="0" y="1175689"/>
                </a:lnTo>
                <a:lnTo>
                  <a:pt x="1" y="1175689"/>
                </a:lnTo>
                <a:lnTo>
                  <a:pt x="1" y="1743164"/>
                </a:lnTo>
                <a:lnTo>
                  <a:pt x="529" y="1743164"/>
                </a:lnTo>
                <a:lnTo>
                  <a:pt x="87208" y="1847458"/>
                </a:lnTo>
                <a:lnTo>
                  <a:pt x="238136" y="1847458"/>
                </a:lnTo>
                <a:lnTo>
                  <a:pt x="324815" y="1743164"/>
                </a:lnTo>
                <a:lnTo>
                  <a:pt x="325343" y="1743164"/>
                </a:lnTo>
                <a:lnTo>
                  <a:pt x="325343" y="1141184"/>
                </a:lnTo>
                <a:lnTo>
                  <a:pt x="325343" y="837663"/>
                </a:lnTo>
                <a:lnTo>
                  <a:pt x="325343" y="235683"/>
                </a:lnTo>
                <a:lnTo>
                  <a:pt x="325343" y="235683"/>
                </a:lnTo>
                <a:lnTo>
                  <a:pt x="325343" y="101967"/>
                </a:lnTo>
                <a:lnTo>
                  <a:pt x="322880" y="101967"/>
                </a:lnTo>
                <a:lnTo>
                  <a:pt x="238136" y="0"/>
                </a:lnTo>
                <a:lnTo>
                  <a:pt x="87208" y="0"/>
                </a:lnTo>
                <a:lnTo>
                  <a:pt x="2464" y="101967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1">
            <a:off x="8602876" y="4571425"/>
            <a:ext cx="325343" cy="1847458"/>
          </a:xfrm>
          <a:custGeom>
            <a:gdLst>
              <a:gd name="connsiteX0" fmla="*/ 0 w 325343"/>
              <a:gd name="connsiteY0" fmla="*/ 703947 h 1847458"/>
              <a:gd name="connsiteX1" fmla="*/ 0 w 325343"/>
              <a:gd name="connsiteY1" fmla="*/ 1175688 h 1847458"/>
              <a:gd name="connsiteX2" fmla="*/ 1 w 325343"/>
              <a:gd name="connsiteY2" fmla="*/ 1175688 h 1847458"/>
              <a:gd name="connsiteX3" fmla="*/ 1 w 325343"/>
              <a:gd name="connsiteY3" fmla="*/ 1743163 h 1847458"/>
              <a:gd name="connsiteX4" fmla="*/ 529 w 325343"/>
              <a:gd name="connsiteY4" fmla="*/ 1743163 h 1847458"/>
              <a:gd name="connsiteX5" fmla="*/ 87208 w 325343"/>
              <a:gd name="connsiteY5" fmla="*/ 1847458 h 1847458"/>
              <a:gd name="connsiteX6" fmla="*/ 238136 w 325343"/>
              <a:gd name="connsiteY6" fmla="*/ 1847458 h 1847458"/>
              <a:gd name="connsiteX7" fmla="*/ 324814 w 325343"/>
              <a:gd name="connsiteY7" fmla="*/ 1743163 h 1847458"/>
              <a:gd name="connsiteX8" fmla="*/ 325343 w 325343"/>
              <a:gd name="connsiteY8" fmla="*/ 1743163 h 1847458"/>
              <a:gd name="connsiteX9" fmla="*/ 325343 w 325343"/>
              <a:gd name="connsiteY9" fmla="*/ 837663 h 1847458"/>
              <a:gd name="connsiteX10" fmla="*/ 325342 w 325343"/>
              <a:gd name="connsiteY10" fmla="*/ 837663 h 1847458"/>
              <a:gd name="connsiteX11" fmla="*/ 325342 w 325343"/>
              <a:gd name="connsiteY11" fmla="*/ 703947 h 1847458"/>
              <a:gd name="connsiteX12" fmla="*/ 322879 w 325343"/>
              <a:gd name="connsiteY12" fmla="*/ 703947 h 1847458"/>
              <a:gd name="connsiteX13" fmla="*/ 238135 w 325343"/>
              <a:gd name="connsiteY13" fmla="*/ 601980 h 1847458"/>
              <a:gd name="connsiteX14" fmla="*/ 87207 w 325343"/>
              <a:gd name="connsiteY14" fmla="*/ 601980 h 1847458"/>
              <a:gd name="connsiteX15" fmla="*/ 2464 w 325343"/>
              <a:gd name="connsiteY15" fmla="*/ 703947 h 1847458"/>
              <a:gd name="connsiteX16" fmla="*/ 0 w 325343"/>
              <a:gd name="connsiteY16" fmla="*/ 101967 h 1847458"/>
              <a:gd name="connsiteX17" fmla="*/ 0 w 325343"/>
              <a:gd name="connsiteY17" fmla="*/ 573708 h 1847458"/>
              <a:gd name="connsiteX18" fmla="*/ 325342 w 325343"/>
              <a:gd name="connsiteY18" fmla="*/ 573708 h 1847458"/>
              <a:gd name="connsiteX19" fmla="*/ 325342 w 325343"/>
              <a:gd name="connsiteY19" fmla="*/ 101967 h 1847458"/>
              <a:gd name="connsiteX20" fmla="*/ 322879 w 325343"/>
              <a:gd name="connsiteY20" fmla="*/ 101967 h 1847458"/>
              <a:gd name="connsiteX21" fmla="*/ 238135 w 325343"/>
              <a:gd name="connsiteY21" fmla="*/ 0 h 1847458"/>
              <a:gd name="connsiteX22" fmla="*/ 87207 w 325343"/>
              <a:gd name="connsiteY22" fmla="*/ 0 h 1847458"/>
              <a:gd name="connsiteX23" fmla="*/ 2464 w 325343"/>
              <a:gd name="connsiteY23" fmla="*/ 101967 h 1847458"/>
            </a:gdLst>
            <a:rect l="l" t="t" r="r" b="b"/>
            <a:pathLst>
              <a:path w="325343" h="1847458">
                <a:moveTo>
                  <a:pt x="0" y="703947"/>
                </a:moveTo>
                <a:lnTo>
                  <a:pt x="0" y="1175688"/>
                </a:lnTo>
                <a:lnTo>
                  <a:pt x="1" y="1175688"/>
                </a:lnTo>
                <a:lnTo>
                  <a:pt x="1" y="1743163"/>
                </a:lnTo>
                <a:lnTo>
                  <a:pt x="529" y="1743163"/>
                </a:lnTo>
                <a:lnTo>
                  <a:pt x="87208" y="1847458"/>
                </a:lnTo>
                <a:lnTo>
                  <a:pt x="238136" y="1847458"/>
                </a:lnTo>
                <a:lnTo>
                  <a:pt x="324814" y="1743163"/>
                </a:lnTo>
                <a:lnTo>
                  <a:pt x="325343" y="1743163"/>
                </a:lnTo>
                <a:lnTo>
                  <a:pt x="325343" y="837663"/>
                </a:lnTo>
                <a:lnTo>
                  <a:pt x="325342" y="837663"/>
                </a:lnTo>
                <a:lnTo>
                  <a:pt x="325342" y="703947"/>
                </a:lnTo>
                <a:lnTo>
                  <a:pt x="322879" y="703947"/>
                </a:lnTo>
                <a:lnTo>
                  <a:pt x="238135" y="601980"/>
                </a:lnTo>
                <a:lnTo>
                  <a:pt x="87207" y="601980"/>
                </a:lnTo>
                <a:lnTo>
                  <a:pt x="2464" y="703947"/>
                </a:lnTo>
                <a:close/>
                <a:moveTo>
                  <a:pt x="0" y="101967"/>
                </a:moveTo>
                <a:lnTo>
                  <a:pt x="0" y="573708"/>
                </a:lnTo>
                <a:lnTo>
                  <a:pt x="325342" y="573708"/>
                </a:lnTo>
                <a:lnTo>
                  <a:pt x="325342" y="101967"/>
                </a:lnTo>
                <a:lnTo>
                  <a:pt x="322879" y="101967"/>
                </a:lnTo>
                <a:lnTo>
                  <a:pt x="238135" y="0"/>
                </a:lnTo>
                <a:lnTo>
                  <a:pt x="87207" y="0"/>
                </a:lnTo>
                <a:lnTo>
                  <a:pt x="2464" y="101967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 flipH="1">
            <a:off x="8419727" y="4990256"/>
            <a:ext cx="325342" cy="1009795"/>
          </a:xfrm>
          <a:custGeom>
            <a:gdLst>
              <a:gd name="connsiteX0" fmla="*/ 0 w 443714"/>
              <a:gd name="connsiteY0" fmla="*/ 0 h 1377192"/>
              <a:gd name="connsiteX1" fmla="*/ 0 w 443714"/>
              <a:gd name="connsiteY1" fmla="*/ 1234952 h 1377192"/>
              <a:gd name="connsiteX2" fmla="*/ 720 w 443714"/>
              <a:gd name="connsiteY2" fmla="*/ 1234952 h 1377192"/>
              <a:gd name="connsiteX3" fmla="*/ 118936 w 443714"/>
              <a:gd name="connsiteY3" fmla="*/ 1377192 h 1377192"/>
              <a:gd name="connsiteX4" fmla="*/ 324778 w 443714"/>
              <a:gd name="connsiteY4" fmla="*/ 1377192 h 1377192"/>
              <a:gd name="connsiteX5" fmla="*/ 442993 w 443714"/>
              <a:gd name="connsiteY5" fmla="*/ 1234952 h 1377192"/>
              <a:gd name="connsiteX6" fmla="*/ 443714 w 443714"/>
              <a:gd name="connsiteY6" fmla="*/ 1234952 h 1377192"/>
              <a:gd name="connsiteX7" fmla="*/ 443714 w 443714"/>
              <a:gd name="connsiteY7" fmla="*/ 0 h 1377192"/>
              <a:gd name="connsiteX8" fmla="*/ 0 w 443714"/>
              <a:gd name="connsiteY8" fmla="*/ 0 h 1377192"/>
            </a:gdLst>
            <a:rect l="l" t="t" r="r" b="b"/>
            <a:pathLst>
              <a:path w="443714" h="1377192">
                <a:moveTo>
                  <a:pt x="0" y="0"/>
                </a:moveTo>
                <a:lnTo>
                  <a:pt x="0" y="1234952"/>
                </a:lnTo>
                <a:lnTo>
                  <a:pt x="720" y="1234952"/>
                </a:lnTo>
                <a:lnTo>
                  <a:pt x="118936" y="1377192"/>
                </a:lnTo>
                <a:lnTo>
                  <a:pt x="324778" y="1377192"/>
                </a:lnTo>
                <a:lnTo>
                  <a:pt x="442993" y="1234952"/>
                </a:lnTo>
                <a:lnTo>
                  <a:pt x="443714" y="1234952"/>
                </a:lnTo>
                <a:lnTo>
                  <a:pt x="4437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700000">
            <a:off x="7631876" y="5449747"/>
            <a:ext cx="118110" cy="11811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780394" y="5362805"/>
            <a:ext cx="1121957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2025.5</a:t>
            </a:r>
          </a:p>
        </p:txBody>
      </p:sp>
      <p:sp>
        <p:nvSpPr>
          <p:cNvPr id="23" name="标题 1"/>
          <p:cNvSpPr txBox="1"/>
          <p:nvPr/>
        </p:nvSpPr>
        <p:spPr>
          <a:xfrm>
            <a:off x="5955143" y="5362805"/>
            <a:ext cx="903843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      戴业迅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82923" y="5362805"/>
            <a:ext cx="812621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时间：</a:t>
            </a:r>
            <a:endParaRPr kumimoji="1" lang="zh-CN" altLang="en-US"/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411607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96748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37933" y="2400449"/>
            <a:ext cx="3010514" cy="9002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37380" y="3134895"/>
            <a:ext cx="6611620" cy="18501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80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Dream-XinCuSongGB"/>
                <a:ea typeface="Dream-XinCuSongGB"/>
                <a:cs typeface="Dream-XinCuSongGB"/>
              </a:rPr>
              <a:t>谢谢大家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4467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2650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4467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92650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3484" y="411162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14334" y="5982392"/>
            <a:ext cx="2291784" cy="8295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5584029" y="5223578"/>
            <a:ext cx="4226560" cy="553720"/>
          </a:xfrm>
          <a:prstGeom prst="rect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584029" y="5223578"/>
            <a:ext cx="4226560" cy="553720"/>
          </a:xfrm>
          <a:custGeom>
            <a:gdLst>
              <a:gd name="connsiteX0" fmla="*/ 78716 w 4226560"/>
              <a:gd name="connsiteY0" fmla="*/ 0 h 553720"/>
              <a:gd name="connsiteX1" fmla="*/ 4142764 w 4226560"/>
              <a:gd name="connsiteY1" fmla="*/ 0 h 553720"/>
              <a:gd name="connsiteX2" fmla="*/ 4140200 w 4226560"/>
              <a:gd name="connsiteY2" fmla="*/ 12700 h 553720"/>
              <a:gd name="connsiteX3" fmla="*/ 4224020 w 4226560"/>
              <a:gd name="connsiteY3" fmla="*/ 96520 h 553720"/>
              <a:gd name="connsiteX4" fmla="*/ 4226560 w 4226560"/>
              <a:gd name="connsiteY4" fmla="*/ 96007 h 553720"/>
              <a:gd name="connsiteX5" fmla="*/ 4226560 w 4226560"/>
              <a:gd name="connsiteY5" fmla="*/ 467873 h 553720"/>
              <a:gd name="connsiteX6" fmla="*/ 4224020 w 4226560"/>
              <a:gd name="connsiteY6" fmla="*/ 467360 h 553720"/>
              <a:gd name="connsiteX7" fmla="*/ 4140200 w 4226560"/>
              <a:gd name="connsiteY7" fmla="*/ 551180 h 553720"/>
              <a:gd name="connsiteX8" fmla="*/ 4140713 w 4226560"/>
              <a:gd name="connsiteY8" fmla="*/ 553720 h 553720"/>
              <a:gd name="connsiteX9" fmla="*/ 80767 w 4226560"/>
              <a:gd name="connsiteY9" fmla="*/ 553720 h 553720"/>
              <a:gd name="connsiteX10" fmla="*/ 81280 w 4226560"/>
              <a:gd name="connsiteY10" fmla="*/ 551180 h 553720"/>
              <a:gd name="connsiteX11" fmla="*/ 30087 w 4226560"/>
              <a:gd name="connsiteY11" fmla="*/ 473947 h 553720"/>
              <a:gd name="connsiteX12" fmla="*/ 0 w 4226560"/>
              <a:gd name="connsiteY12" fmla="*/ 467873 h 553720"/>
              <a:gd name="connsiteX13" fmla="*/ 0 w 4226560"/>
              <a:gd name="connsiteY13" fmla="*/ 96007 h 553720"/>
              <a:gd name="connsiteX14" fmla="*/ 30087 w 4226560"/>
              <a:gd name="connsiteY14" fmla="*/ 89933 h 553720"/>
              <a:gd name="connsiteX15" fmla="*/ 81280 w 4226560"/>
              <a:gd name="connsiteY15" fmla="*/ 12700 h 553720"/>
              <a:gd name="connsiteX16" fmla="*/ 78716 w 4226560"/>
              <a:gd name="connsiteY16" fmla="*/ 0 h 553720"/>
            </a:gdLst>
            <a:rect l="l" t="t" r="r" b="b"/>
            <a:pathLst>
              <a:path w="4226560" h="553720">
                <a:moveTo>
                  <a:pt x="78716" y="0"/>
                </a:moveTo>
                <a:lnTo>
                  <a:pt x="4142764" y="0"/>
                </a:lnTo>
                <a:lnTo>
                  <a:pt x="4140200" y="12700"/>
                </a:lnTo>
                <a:cubicBezTo>
                  <a:pt x="4140200" y="58993"/>
                  <a:pt x="4177727" y="96520"/>
                  <a:pt x="4224020" y="96520"/>
                </a:cubicBezTo>
                <a:lnTo>
                  <a:pt x="4226560" y="96007"/>
                </a:lnTo>
                <a:lnTo>
                  <a:pt x="4226560" y="467873"/>
                </a:lnTo>
                <a:lnTo>
                  <a:pt x="4224020" y="467360"/>
                </a:lnTo>
                <a:cubicBezTo>
                  <a:pt x="4177727" y="467360"/>
                  <a:pt x="4140200" y="504887"/>
                  <a:pt x="4140200" y="551180"/>
                </a:cubicBezTo>
                <a:lnTo>
                  <a:pt x="4140713" y="553720"/>
                </a:lnTo>
                <a:lnTo>
                  <a:pt x="80767" y="553720"/>
                </a:lnTo>
                <a:lnTo>
                  <a:pt x="81280" y="551180"/>
                </a:lnTo>
                <a:cubicBezTo>
                  <a:pt x="81280" y="516460"/>
                  <a:pt x="60171" y="486672"/>
                  <a:pt x="30087" y="473947"/>
                </a:cubicBezTo>
                <a:lnTo>
                  <a:pt x="0" y="467873"/>
                </a:lnTo>
                <a:lnTo>
                  <a:pt x="0" y="96007"/>
                </a:lnTo>
                <a:lnTo>
                  <a:pt x="30087" y="89933"/>
                </a:lnTo>
                <a:cubicBezTo>
                  <a:pt x="60171" y="77209"/>
                  <a:pt x="81280" y="47420"/>
                  <a:pt x="81280" y="12700"/>
                </a:cubicBezTo>
                <a:lnTo>
                  <a:pt x="78716" y="0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 flipH="1">
            <a:off x="7476886" y="3431926"/>
            <a:ext cx="443714" cy="4137025"/>
          </a:xfrm>
          <a:custGeom>
            <a:gdLst>
              <a:gd name="connsiteX0" fmla="*/ 0 w 390884"/>
              <a:gd name="connsiteY0" fmla="*/ 139065 h 4137025"/>
              <a:gd name="connsiteX1" fmla="*/ 0 w 390884"/>
              <a:gd name="connsiteY1" fmla="*/ 3994785 h 4137025"/>
              <a:gd name="connsiteX2" fmla="*/ 635 w 390884"/>
              <a:gd name="connsiteY2" fmla="*/ 3994785 h 4137025"/>
              <a:gd name="connsiteX3" fmla="*/ 104775 w 390884"/>
              <a:gd name="connsiteY3" fmla="*/ 4137025 h 4137025"/>
              <a:gd name="connsiteX4" fmla="*/ 286109 w 390884"/>
              <a:gd name="connsiteY4" fmla="*/ 4137025 h 4137025"/>
              <a:gd name="connsiteX5" fmla="*/ 390249 w 390884"/>
              <a:gd name="connsiteY5" fmla="*/ 3994785 h 4137025"/>
              <a:gd name="connsiteX6" fmla="*/ 390884 w 390884"/>
              <a:gd name="connsiteY6" fmla="*/ 3994785 h 4137025"/>
              <a:gd name="connsiteX7" fmla="*/ 390884 w 390884"/>
              <a:gd name="connsiteY7" fmla="*/ 139065 h 4137025"/>
              <a:gd name="connsiteX8" fmla="*/ 387925 w 390884"/>
              <a:gd name="connsiteY8" fmla="*/ 139065 h 4137025"/>
              <a:gd name="connsiteX9" fmla="*/ 286109 w 390884"/>
              <a:gd name="connsiteY9" fmla="*/ 0 h 4137025"/>
              <a:gd name="connsiteX10" fmla="*/ 104775 w 390884"/>
              <a:gd name="connsiteY10" fmla="*/ 0 h 4137025"/>
              <a:gd name="connsiteX11" fmla="*/ 2960 w 390884"/>
              <a:gd name="connsiteY11" fmla="*/ 139065 h 4137025"/>
            </a:gdLst>
            <a:rect l="l" t="t" r="r" b="b"/>
            <a:pathLst>
              <a:path w="390884" h="4137025">
                <a:moveTo>
                  <a:pt x="0" y="139065"/>
                </a:moveTo>
                <a:lnTo>
                  <a:pt x="0" y="3994785"/>
                </a:lnTo>
                <a:lnTo>
                  <a:pt x="635" y="3994785"/>
                </a:lnTo>
                <a:lnTo>
                  <a:pt x="104775" y="4137025"/>
                </a:lnTo>
                <a:lnTo>
                  <a:pt x="286109" y="4137025"/>
                </a:lnTo>
                <a:lnTo>
                  <a:pt x="390249" y="3994785"/>
                </a:lnTo>
                <a:lnTo>
                  <a:pt x="390884" y="3994785"/>
                </a:lnTo>
                <a:lnTo>
                  <a:pt x="390884" y="139065"/>
                </a:lnTo>
                <a:lnTo>
                  <a:pt x="387925" y="139065"/>
                </a:lnTo>
                <a:lnTo>
                  <a:pt x="286109" y="0"/>
                </a:lnTo>
                <a:lnTo>
                  <a:pt x="104775" y="0"/>
                </a:lnTo>
                <a:lnTo>
                  <a:pt x="2960" y="13906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6200000" flipH="1">
            <a:off x="6450225" y="4571424"/>
            <a:ext cx="325343" cy="1847458"/>
          </a:xfrm>
          <a:custGeom>
            <a:gdLst>
              <a:gd name="connsiteX0" fmla="*/ 0 w 325343"/>
              <a:gd name="connsiteY0" fmla="*/ 101967 h 1847458"/>
              <a:gd name="connsiteX1" fmla="*/ 0 w 325343"/>
              <a:gd name="connsiteY1" fmla="*/ 573708 h 1847458"/>
              <a:gd name="connsiteX2" fmla="*/ 1 w 325343"/>
              <a:gd name="connsiteY2" fmla="*/ 573708 h 1847458"/>
              <a:gd name="connsiteX3" fmla="*/ 1 w 325343"/>
              <a:gd name="connsiteY3" fmla="*/ 703947 h 1847458"/>
              <a:gd name="connsiteX4" fmla="*/ 0 w 325343"/>
              <a:gd name="connsiteY4" fmla="*/ 703947 h 1847458"/>
              <a:gd name="connsiteX5" fmla="*/ 0 w 325343"/>
              <a:gd name="connsiteY5" fmla="*/ 1175689 h 1847458"/>
              <a:gd name="connsiteX6" fmla="*/ 1 w 325343"/>
              <a:gd name="connsiteY6" fmla="*/ 1175689 h 1847458"/>
              <a:gd name="connsiteX7" fmla="*/ 1 w 325343"/>
              <a:gd name="connsiteY7" fmla="*/ 1743164 h 1847458"/>
              <a:gd name="connsiteX8" fmla="*/ 529 w 325343"/>
              <a:gd name="connsiteY8" fmla="*/ 1743164 h 1847458"/>
              <a:gd name="connsiteX9" fmla="*/ 87208 w 325343"/>
              <a:gd name="connsiteY9" fmla="*/ 1847458 h 1847458"/>
              <a:gd name="connsiteX10" fmla="*/ 238136 w 325343"/>
              <a:gd name="connsiteY10" fmla="*/ 1847458 h 1847458"/>
              <a:gd name="connsiteX11" fmla="*/ 324815 w 325343"/>
              <a:gd name="connsiteY11" fmla="*/ 1743164 h 1847458"/>
              <a:gd name="connsiteX12" fmla="*/ 325343 w 325343"/>
              <a:gd name="connsiteY12" fmla="*/ 1743164 h 1847458"/>
              <a:gd name="connsiteX13" fmla="*/ 325343 w 325343"/>
              <a:gd name="connsiteY13" fmla="*/ 1141184 h 1847458"/>
              <a:gd name="connsiteX14" fmla="*/ 325343 w 325343"/>
              <a:gd name="connsiteY14" fmla="*/ 837663 h 1847458"/>
              <a:gd name="connsiteX15" fmla="*/ 325343 w 325343"/>
              <a:gd name="connsiteY15" fmla="*/ 235683 h 1847458"/>
              <a:gd name="connsiteX16" fmla="*/ 325343 w 325343"/>
              <a:gd name="connsiteY16" fmla="*/ 235683 h 1847458"/>
              <a:gd name="connsiteX17" fmla="*/ 325343 w 325343"/>
              <a:gd name="connsiteY17" fmla="*/ 101967 h 1847458"/>
              <a:gd name="connsiteX18" fmla="*/ 322880 w 325343"/>
              <a:gd name="connsiteY18" fmla="*/ 101967 h 1847458"/>
              <a:gd name="connsiteX19" fmla="*/ 238136 w 325343"/>
              <a:gd name="connsiteY19" fmla="*/ 0 h 1847458"/>
              <a:gd name="connsiteX20" fmla="*/ 87208 w 325343"/>
              <a:gd name="connsiteY20" fmla="*/ 0 h 1847458"/>
              <a:gd name="connsiteX21" fmla="*/ 2464 w 325343"/>
              <a:gd name="connsiteY21" fmla="*/ 101967 h 1847458"/>
            </a:gdLst>
            <a:rect l="l" t="t" r="r" b="b"/>
            <a:pathLst>
              <a:path w="325343" h="1847458">
                <a:moveTo>
                  <a:pt x="0" y="101967"/>
                </a:moveTo>
                <a:lnTo>
                  <a:pt x="0" y="573708"/>
                </a:lnTo>
                <a:lnTo>
                  <a:pt x="1" y="573708"/>
                </a:lnTo>
                <a:lnTo>
                  <a:pt x="1" y="703947"/>
                </a:lnTo>
                <a:lnTo>
                  <a:pt x="0" y="703947"/>
                </a:lnTo>
                <a:lnTo>
                  <a:pt x="0" y="1175689"/>
                </a:lnTo>
                <a:lnTo>
                  <a:pt x="1" y="1175689"/>
                </a:lnTo>
                <a:lnTo>
                  <a:pt x="1" y="1743164"/>
                </a:lnTo>
                <a:lnTo>
                  <a:pt x="529" y="1743164"/>
                </a:lnTo>
                <a:lnTo>
                  <a:pt x="87208" y="1847458"/>
                </a:lnTo>
                <a:lnTo>
                  <a:pt x="238136" y="1847458"/>
                </a:lnTo>
                <a:lnTo>
                  <a:pt x="324815" y="1743164"/>
                </a:lnTo>
                <a:lnTo>
                  <a:pt x="325343" y="1743164"/>
                </a:lnTo>
                <a:lnTo>
                  <a:pt x="325343" y="1141184"/>
                </a:lnTo>
                <a:lnTo>
                  <a:pt x="325343" y="837663"/>
                </a:lnTo>
                <a:lnTo>
                  <a:pt x="325343" y="235683"/>
                </a:lnTo>
                <a:lnTo>
                  <a:pt x="325343" y="235683"/>
                </a:lnTo>
                <a:lnTo>
                  <a:pt x="325343" y="101967"/>
                </a:lnTo>
                <a:lnTo>
                  <a:pt x="322880" y="101967"/>
                </a:lnTo>
                <a:lnTo>
                  <a:pt x="238136" y="0"/>
                </a:lnTo>
                <a:lnTo>
                  <a:pt x="87208" y="0"/>
                </a:lnTo>
                <a:lnTo>
                  <a:pt x="2464" y="101967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1">
            <a:off x="8602876" y="4571425"/>
            <a:ext cx="325343" cy="1847458"/>
          </a:xfrm>
          <a:custGeom>
            <a:gdLst>
              <a:gd name="connsiteX0" fmla="*/ 0 w 325343"/>
              <a:gd name="connsiteY0" fmla="*/ 703947 h 1847458"/>
              <a:gd name="connsiteX1" fmla="*/ 0 w 325343"/>
              <a:gd name="connsiteY1" fmla="*/ 1175688 h 1847458"/>
              <a:gd name="connsiteX2" fmla="*/ 1 w 325343"/>
              <a:gd name="connsiteY2" fmla="*/ 1175688 h 1847458"/>
              <a:gd name="connsiteX3" fmla="*/ 1 w 325343"/>
              <a:gd name="connsiteY3" fmla="*/ 1743163 h 1847458"/>
              <a:gd name="connsiteX4" fmla="*/ 529 w 325343"/>
              <a:gd name="connsiteY4" fmla="*/ 1743163 h 1847458"/>
              <a:gd name="connsiteX5" fmla="*/ 87208 w 325343"/>
              <a:gd name="connsiteY5" fmla="*/ 1847458 h 1847458"/>
              <a:gd name="connsiteX6" fmla="*/ 238136 w 325343"/>
              <a:gd name="connsiteY6" fmla="*/ 1847458 h 1847458"/>
              <a:gd name="connsiteX7" fmla="*/ 324814 w 325343"/>
              <a:gd name="connsiteY7" fmla="*/ 1743163 h 1847458"/>
              <a:gd name="connsiteX8" fmla="*/ 325343 w 325343"/>
              <a:gd name="connsiteY8" fmla="*/ 1743163 h 1847458"/>
              <a:gd name="connsiteX9" fmla="*/ 325343 w 325343"/>
              <a:gd name="connsiteY9" fmla="*/ 837663 h 1847458"/>
              <a:gd name="connsiteX10" fmla="*/ 325342 w 325343"/>
              <a:gd name="connsiteY10" fmla="*/ 837663 h 1847458"/>
              <a:gd name="connsiteX11" fmla="*/ 325342 w 325343"/>
              <a:gd name="connsiteY11" fmla="*/ 703947 h 1847458"/>
              <a:gd name="connsiteX12" fmla="*/ 322879 w 325343"/>
              <a:gd name="connsiteY12" fmla="*/ 703947 h 1847458"/>
              <a:gd name="connsiteX13" fmla="*/ 238135 w 325343"/>
              <a:gd name="connsiteY13" fmla="*/ 601980 h 1847458"/>
              <a:gd name="connsiteX14" fmla="*/ 87207 w 325343"/>
              <a:gd name="connsiteY14" fmla="*/ 601980 h 1847458"/>
              <a:gd name="connsiteX15" fmla="*/ 2464 w 325343"/>
              <a:gd name="connsiteY15" fmla="*/ 703947 h 1847458"/>
              <a:gd name="connsiteX16" fmla="*/ 0 w 325343"/>
              <a:gd name="connsiteY16" fmla="*/ 101967 h 1847458"/>
              <a:gd name="connsiteX17" fmla="*/ 0 w 325343"/>
              <a:gd name="connsiteY17" fmla="*/ 573708 h 1847458"/>
              <a:gd name="connsiteX18" fmla="*/ 325342 w 325343"/>
              <a:gd name="connsiteY18" fmla="*/ 573708 h 1847458"/>
              <a:gd name="connsiteX19" fmla="*/ 325342 w 325343"/>
              <a:gd name="connsiteY19" fmla="*/ 101967 h 1847458"/>
              <a:gd name="connsiteX20" fmla="*/ 322879 w 325343"/>
              <a:gd name="connsiteY20" fmla="*/ 101967 h 1847458"/>
              <a:gd name="connsiteX21" fmla="*/ 238135 w 325343"/>
              <a:gd name="connsiteY21" fmla="*/ 0 h 1847458"/>
              <a:gd name="connsiteX22" fmla="*/ 87207 w 325343"/>
              <a:gd name="connsiteY22" fmla="*/ 0 h 1847458"/>
              <a:gd name="connsiteX23" fmla="*/ 2464 w 325343"/>
              <a:gd name="connsiteY23" fmla="*/ 101967 h 1847458"/>
            </a:gdLst>
            <a:rect l="l" t="t" r="r" b="b"/>
            <a:pathLst>
              <a:path w="325343" h="1847458">
                <a:moveTo>
                  <a:pt x="0" y="703947"/>
                </a:moveTo>
                <a:lnTo>
                  <a:pt x="0" y="1175688"/>
                </a:lnTo>
                <a:lnTo>
                  <a:pt x="1" y="1175688"/>
                </a:lnTo>
                <a:lnTo>
                  <a:pt x="1" y="1743163"/>
                </a:lnTo>
                <a:lnTo>
                  <a:pt x="529" y="1743163"/>
                </a:lnTo>
                <a:lnTo>
                  <a:pt x="87208" y="1847458"/>
                </a:lnTo>
                <a:lnTo>
                  <a:pt x="238136" y="1847458"/>
                </a:lnTo>
                <a:lnTo>
                  <a:pt x="324814" y="1743163"/>
                </a:lnTo>
                <a:lnTo>
                  <a:pt x="325343" y="1743163"/>
                </a:lnTo>
                <a:lnTo>
                  <a:pt x="325343" y="837663"/>
                </a:lnTo>
                <a:lnTo>
                  <a:pt x="325342" y="837663"/>
                </a:lnTo>
                <a:lnTo>
                  <a:pt x="325342" y="703947"/>
                </a:lnTo>
                <a:lnTo>
                  <a:pt x="322879" y="703947"/>
                </a:lnTo>
                <a:lnTo>
                  <a:pt x="238135" y="601980"/>
                </a:lnTo>
                <a:lnTo>
                  <a:pt x="87207" y="601980"/>
                </a:lnTo>
                <a:lnTo>
                  <a:pt x="2464" y="703947"/>
                </a:lnTo>
                <a:close/>
                <a:moveTo>
                  <a:pt x="0" y="101967"/>
                </a:moveTo>
                <a:lnTo>
                  <a:pt x="0" y="573708"/>
                </a:lnTo>
                <a:lnTo>
                  <a:pt x="325342" y="573708"/>
                </a:lnTo>
                <a:lnTo>
                  <a:pt x="325342" y="101967"/>
                </a:lnTo>
                <a:lnTo>
                  <a:pt x="322879" y="101967"/>
                </a:lnTo>
                <a:lnTo>
                  <a:pt x="238135" y="0"/>
                </a:lnTo>
                <a:lnTo>
                  <a:pt x="87207" y="0"/>
                </a:lnTo>
                <a:lnTo>
                  <a:pt x="2464" y="101967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 flipH="1">
            <a:off x="8419727" y="4990256"/>
            <a:ext cx="325342" cy="1009795"/>
          </a:xfrm>
          <a:custGeom>
            <a:gdLst>
              <a:gd name="connsiteX0" fmla="*/ 0 w 443714"/>
              <a:gd name="connsiteY0" fmla="*/ 0 h 1377192"/>
              <a:gd name="connsiteX1" fmla="*/ 0 w 443714"/>
              <a:gd name="connsiteY1" fmla="*/ 1234952 h 1377192"/>
              <a:gd name="connsiteX2" fmla="*/ 720 w 443714"/>
              <a:gd name="connsiteY2" fmla="*/ 1234952 h 1377192"/>
              <a:gd name="connsiteX3" fmla="*/ 118936 w 443714"/>
              <a:gd name="connsiteY3" fmla="*/ 1377192 h 1377192"/>
              <a:gd name="connsiteX4" fmla="*/ 324778 w 443714"/>
              <a:gd name="connsiteY4" fmla="*/ 1377192 h 1377192"/>
              <a:gd name="connsiteX5" fmla="*/ 442993 w 443714"/>
              <a:gd name="connsiteY5" fmla="*/ 1234952 h 1377192"/>
              <a:gd name="connsiteX6" fmla="*/ 443714 w 443714"/>
              <a:gd name="connsiteY6" fmla="*/ 1234952 h 1377192"/>
              <a:gd name="connsiteX7" fmla="*/ 443714 w 443714"/>
              <a:gd name="connsiteY7" fmla="*/ 0 h 1377192"/>
              <a:gd name="connsiteX8" fmla="*/ 0 w 443714"/>
              <a:gd name="connsiteY8" fmla="*/ 0 h 1377192"/>
            </a:gdLst>
            <a:rect l="l" t="t" r="r" b="b"/>
            <a:pathLst>
              <a:path w="443714" h="1377192">
                <a:moveTo>
                  <a:pt x="0" y="0"/>
                </a:moveTo>
                <a:lnTo>
                  <a:pt x="0" y="1234952"/>
                </a:lnTo>
                <a:lnTo>
                  <a:pt x="720" y="1234952"/>
                </a:lnTo>
                <a:lnTo>
                  <a:pt x="118936" y="1377192"/>
                </a:lnTo>
                <a:lnTo>
                  <a:pt x="324778" y="1377192"/>
                </a:lnTo>
                <a:lnTo>
                  <a:pt x="442993" y="1234952"/>
                </a:lnTo>
                <a:lnTo>
                  <a:pt x="443714" y="1234952"/>
                </a:lnTo>
                <a:lnTo>
                  <a:pt x="4437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700000">
            <a:off x="7631876" y="5449747"/>
            <a:ext cx="118110" cy="11811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6508" y="5348643"/>
            <a:ext cx="926937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</a:rPr>
              <a:t>戴业迅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780394" y="5362805"/>
            <a:ext cx="1121957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2025.5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955143" y="5362805"/>
            <a:ext cx="903843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主讲人：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82923" y="5362805"/>
            <a:ext cx="812621" cy="2646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时间：</a:t>
            </a:r>
            <a:endParaRPr kumimoji="1" lang="zh-CN" altLang="en-US"/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79450" y="127690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77950" y="3202935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Dream-XinCuSongGB"/>
                <a:ea typeface="Dream-XinCuSongGB"/>
                <a:cs typeface="Dream-XinCuSongGB"/>
              </a:rPr>
              <a:t>Introduction to the Yangqin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D85AEE-2B36-7188-797B-4671C14B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1300"/>
            <a:ext cx="12192000" cy="7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1123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1099-871E-73EF-BCD8-EF7E93AA24D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DB8984-EDA3-B0D9-DDA5-DA90225E34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B2CE5CF4-9F83-73CB-0557-56BBC261272C}"/>
              </a:ext>
            </a:extLst>
          </p:cNvPr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9F2F2B3-BAD3-5FF7-5D37-4BE47D97BA78}"/>
              </a:ext>
            </a:extLst>
          </p:cNvPr>
          <p:cNvSpPr txBox="1"/>
          <p:nvPr/>
        </p:nvSpPr>
        <p:spPr>
          <a:xfrm>
            <a:off x="64135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384B64D-F1F3-D180-7AED-5E07F729F165}"/>
              </a:ext>
            </a:extLst>
          </p:cNvPr>
          <p:cNvSpPr txBox="1"/>
          <p:nvPr/>
        </p:nvSpPr>
        <p:spPr>
          <a:xfrm>
            <a:off x="1077248" y="3668912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800" b="1"/>
              <a:t>Historical Background</a:t>
            </a:r>
            <a:endParaRPr kumimoji="1" lang="zh-CN" altLang="en-US" sz="4800" b="1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D690C01-360C-C710-33F3-214FCAFAE76D}"/>
              </a:ext>
            </a:extLst>
          </p:cNvPr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06C88D7-15F1-4C99-38DB-01001706F02F}"/>
              </a:ext>
            </a:extLst>
          </p:cNvPr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EB61710-5911-06A2-DB6D-2DF4B7A89326}"/>
              </a:ext>
            </a:extLst>
          </p:cNvPr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508604BA-44BA-0AD1-6220-13408782BAED}"/>
              </a:ext>
            </a:extLst>
          </p:cNvPr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C55BF74-9E50-43A6-A2A5-322DFF75BD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014FEC-B92D-1479-9E4B-E871FDAB66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88375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30300" y="3692324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Dream-XinCuSongGB"/>
                <a:ea typeface="Dream-XinCuSongGB"/>
                <a:cs typeface="Dream-XinCuSongGB"/>
              </a:rPr>
              <a:t>Structure and Components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1F9525-2C25-9CEB-8D25-35D1F266C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" y="484121"/>
            <a:ext cx="11684000" cy="63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896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28960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30300" y="3692324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Dream-XinCuSongGB"/>
                <a:ea typeface="Dream-XinCuSongGB"/>
                <a:cs typeface="Dream-XinCuSongGB"/>
              </a:rPr>
              <a:t>Playing Techniques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30300" y="3692324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Dream-XinCuSongGB"/>
                <a:cs typeface="Times New Roman" panose="02020603050405020304" pitchFamily="18" charset="0"/>
              </a:rPr>
              <a:t>Cultural significance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F5483-F7D5-11A4-ABC7-5CA20E71F048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F18F85-7850-F692-DE47-5A6E915802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576FFD22-F619-32A3-9CAE-444440E01EB2}"/>
              </a:ext>
            </a:extLst>
          </p:cNvPr>
          <p:cNvSpPr txBox="1"/>
          <p:nvPr/>
        </p:nvSpPr>
        <p:spPr>
          <a:xfrm>
            <a:off x="808990" y="1368743"/>
            <a:ext cx="7254241" cy="4768770"/>
          </a:xfrm>
          <a:prstGeom prst="roundRect">
            <a:avLst>
              <a:gd name="adj" fmla="val 44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2F8902C-0A0D-007E-C774-A7B406D0A93E}"/>
              </a:ext>
            </a:extLst>
          </p:cNvPr>
          <p:cNvSpPr txBox="1"/>
          <p:nvPr/>
        </p:nvSpPr>
        <p:spPr>
          <a:xfrm>
            <a:off x="660400" y="1270556"/>
            <a:ext cx="7551420" cy="4965144"/>
          </a:xfrm>
          <a:custGeom>
            <a:gdLst>
              <a:gd name="connsiteX0" fmla="*/ 546351 w 7551420"/>
              <a:gd name="connsiteY0" fmla="*/ 0 h 4965144"/>
              <a:gd name="connsiteX1" fmla="*/ 2207196 w 7551420"/>
              <a:gd name="connsiteY1" fmla="*/ 0 h 4965144"/>
              <a:gd name="connsiteX2" fmla="*/ 5344224 w 7551420"/>
              <a:gd name="connsiteY2" fmla="*/ 0 h 4965144"/>
              <a:gd name="connsiteX3" fmla="*/ 7005069 w 7551420"/>
              <a:gd name="connsiteY3" fmla="*/ 0 h 4965144"/>
              <a:gd name="connsiteX4" fmla="*/ 7013342 w 7551420"/>
              <a:gd name="connsiteY4" fmla="*/ 76451 h 4965144"/>
              <a:gd name="connsiteX5" fmla="*/ 7546300 w 7551420"/>
              <a:gd name="connsiteY5" fmla="*/ 481079 h 4965144"/>
              <a:gd name="connsiteX6" fmla="*/ 7551420 w 7551420"/>
              <a:gd name="connsiteY6" fmla="*/ 480598 h 4965144"/>
              <a:gd name="connsiteX7" fmla="*/ 7551420 w 7551420"/>
              <a:gd name="connsiteY7" fmla="*/ 4408392 h 4965144"/>
              <a:gd name="connsiteX8" fmla="*/ 7546300 w 7551420"/>
              <a:gd name="connsiteY8" fmla="*/ 4407911 h 4965144"/>
              <a:gd name="connsiteX9" fmla="*/ 7002290 w 7551420"/>
              <a:gd name="connsiteY9" fmla="*/ 4914669 h 4965144"/>
              <a:gd name="connsiteX10" fmla="*/ 7007752 w 7551420"/>
              <a:gd name="connsiteY10" fmla="*/ 4965144 h 4965144"/>
              <a:gd name="connsiteX11" fmla="*/ 5344224 w 7551420"/>
              <a:gd name="connsiteY11" fmla="*/ 4965144 h 4965144"/>
              <a:gd name="connsiteX12" fmla="*/ 2207196 w 7551420"/>
              <a:gd name="connsiteY12" fmla="*/ 4965144 h 4965144"/>
              <a:gd name="connsiteX13" fmla="*/ 543668 w 7551420"/>
              <a:gd name="connsiteY13" fmla="*/ 4965144 h 4965144"/>
              <a:gd name="connsiteX14" fmla="*/ 549130 w 7551420"/>
              <a:gd name="connsiteY14" fmla="*/ 4914669 h 4965144"/>
              <a:gd name="connsiteX15" fmla="*/ 5120 w 7551420"/>
              <a:gd name="connsiteY15" fmla="*/ 4407911 h 4965144"/>
              <a:gd name="connsiteX16" fmla="*/ 0 w 7551420"/>
              <a:gd name="connsiteY16" fmla="*/ 4408392 h 4965144"/>
              <a:gd name="connsiteX17" fmla="*/ 0 w 7551420"/>
              <a:gd name="connsiteY17" fmla="*/ 480598 h 4965144"/>
              <a:gd name="connsiteX18" fmla="*/ 5120 w 7551420"/>
              <a:gd name="connsiteY18" fmla="*/ 481079 h 4965144"/>
              <a:gd name="connsiteX19" fmla="*/ 538078 w 7551420"/>
              <a:gd name="connsiteY19" fmla="*/ 76451 h 4965144"/>
            </a:gdLst>
            <a:rect l="l" t="t" r="r" b="b"/>
            <a:pathLst>
              <a:path w="7551420" h="4965144">
                <a:moveTo>
                  <a:pt x="546351" y="0"/>
                </a:moveTo>
                <a:lnTo>
                  <a:pt x="2207196" y="0"/>
                </a:lnTo>
                <a:lnTo>
                  <a:pt x="5344224" y="0"/>
                </a:lnTo>
                <a:lnTo>
                  <a:pt x="7005069" y="0"/>
                </a:lnTo>
                <a:lnTo>
                  <a:pt x="7013342" y="76451"/>
                </a:lnTo>
                <a:cubicBezTo>
                  <a:pt x="7064069" y="307372"/>
                  <a:pt x="7283408" y="481079"/>
                  <a:pt x="7546300" y="481079"/>
                </a:cubicBezTo>
                <a:lnTo>
                  <a:pt x="7551420" y="480598"/>
                </a:lnTo>
                <a:lnTo>
                  <a:pt x="7551420" y="4408392"/>
                </a:lnTo>
                <a:lnTo>
                  <a:pt x="7546300" y="4407911"/>
                </a:lnTo>
                <a:cubicBezTo>
                  <a:pt x="7245852" y="4407911"/>
                  <a:pt x="7002290" y="4634795"/>
                  <a:pt x="7002290" y="4914669"/>
                </a:cubicBezTo>
                <a:lnTo>
                  <a:pt x="7007752" y="4965144"/>
                </a:lnTo>
                <a:lnTo>
                  <a:pt x="5344224" y="4965144"/>
                </a:lnTo>
                <a:lnTo>
                  <a:pt x="2207196" y="4965144"/>
                </a:lnTo>
                <a:lnTo>
                  <a:pt x="543668" y="4965144"/>
                </a:lnTo>
                <a:lnTo>
                  <a:pt x="549130" y="4914669"/>
                </a:lnTo>
                <a:cubicBezTo>
                  <a:pt x="549130" y="4634795"/>
                  <a:pt x="305568" y="4407911"/>
                  <a:pt x="5120" y="4407911"/>
                </a:cubicBezTo>
                <a:lnTo>
                  <a:pt x="0" y="4408392"/>
                </a:lnTo>
                <a:lnTo>
                  <a:pt x="0" y="480598"/>
                </a:lnTo>
                <a:lnTo>
                  <a:pt x="5120" y="481079"/>
                </a:lnTo>
                <a:cubicBezTo>
                  <a:pt x="268012" y="481079"/>
                  <a:pt x="487351" y="307372"/>
                  <a:pt x="538078" y="7645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9525" cap="sq">
            <a:solidFill>
              <a:schemeClr val="accent1"/>
            </a:solidFill>
            <a:miter/>
          </a:ln>
          <a:effectLst>
            <a:outerShdw blurRad="228600" dist="38100" dir="5400000" algn="t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72743B0-B44D-5E7B-128C-C41DCA6D3E35}"/>
              </a:ext>
            </a:extLst>
          </p:cNvPr>
          <p:cNvSpPr txBox="1"/>
          <p:nvPr/>
        </p:nvSpPr>
        <p:spPr>
          <a:xfrm>
            <a:off x="1130300" y="3692324"/>
            <a:ext cx="6611620" cy="197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Dream-XinCuSongGB"/>
                <a:cs typeface="Times New Roman" panose="02020603050405020304" pitchFamily="18" charset="0"/>
              </a:rPr>
              <a:t>Modern Evolution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306ECBE-0589-4D6C-1280-839487F00F10}"/>
              </a:ext>
            </a:extLst>
          </p:cNvPr>
          <p:cNvSpPr txBox="1"/>
          <p:nvPr/>
        </p:nvSpPr>
        <p:spPr>
          <a:xfrm>
            <a:off x="1137598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355437B-E9D7-7496-C424-F28071E25884}"/>
              </a:ext>
            </a:extLst>
          </p:cNvPr>
          <p:cNvSpPr txBox="1"/>
          <p:nvPr/>
        </p:nvSpPr>
        <p:spPr>
          <a:xfrm>
            <a:off x="7619420" y="1724628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A0C1B73-273F-510F-2048-3704E3B95CDD}"/>
              </a:ext>
            </a:extLst>
          </p:cNvPr>
          <p:cNvSpPr txBox="1"/>
          <p:nvPr/>
        </p:nvSpPr>
        <p:spPr>
          <a:xfrm>
            <a:off x="1137598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E0524D4-CE85-04D1-466C-D5537C292073}"/>
              </a:ext>
            </a:extLst>
          </p:cNvPr>
          <p:cNvSpPr txBox="1"/>
          <p:nvPr/>
        </p:nvSpPr>
        <p:spPr>
          <a:xfrm>
            <a:off x="7619420" y="5625296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E7646FE-CE98-C8FC-3EDF-2B013605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19955" y="1413651"/>
            <a:ext cx="18002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3878A8-92F5-4BC6-A747-4C7617D1F1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624" y="2459449"/>
            <a:ext cx="3055716" cy="110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035868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35339"/>
      </a:accent1>
      <a:accent2>
        <a:srgbClr val="B08159"/>
      </a:accent2>
      <a:accent3>
        <a:srgbClr val="835339"/>
      </a:accent3>
      <a:accent4>
        <a:srgbClr val="B08159"/>
      </a:accent4>
      <a:accent5>
        <a:srgbClr val="835339"/>
      </a:accent5>
      <a:accent6>
        <a:srgbClr val="B0815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15</Paragraphs>
  <Slides>10</Slides>
  <Notes>2</Notes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baseType="lpstr" size="11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0</LinksUpToDate>
  <SharedDoc>0</SharedDoc>
  <HyperlinksChanged>0</HyperlinksChanged>
  <Application>Aspose.Slides for .NET</Application>
  <AppVersion>16.1201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yexun dai</dc:creator>
  <cp:lastModifiedBy>瑜殷 戴</cp:lastModifiedBy>
  <cp:revision>2</cp:revision>
  <dcterms:modified xsi:type="dcterms:W3CDTF">2025-07-05T23:26:58Z</dcterms:modified>
</cp:coreProperties>
</file>