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Lst>
  <p:notesMasterIdLst>
    <p:notesMasterId r:id="rId13"/>
  </p:notesMasterIdLst>
  <p:sldIdLst>
    <p:sldId id="256" r:id="rId6"/>
    <p:sldId id="271" r:id="rId7"/>
    <p:sldId id="257" r:id="rId8"/>
    <p:sldId id="258" r:id="rId9"/>
    <p:sldId id="259" r:id="rId10"/>
    <p:sldId id="286" r:id="rId11"/>
    <p:sldId id="287" r:id="rId12"/>
  </p:sldIdLst>
  <p:sldSz cx="12192000" cy="6858000"/>
  <p:notesSz cx="6858000" cy="9144000"/>
  <p:embeddedFontLst>
    <p:embeddedFont>
      <p:font typeface="MV Boli" panose="02000500030200090000" charset="0"/>
      <p:regular r:id="rId17"/>
    </p:embeddedFont>
    <p:embeddedFont>
      <p:font typeface="OPPOSans R" panose="020B0800000000000000" charset="-122"/>
      <p:bold r:id="rId18"/>
    </p:embeddedFont>
    <p:embeddedFont>
      <p:font typeface="Source Han Sans CN Bold" panose="020B0800000000000000" charset="-122"/>
      <p:bold r:id="rId19"/>
    </p:embeddedFont>
    <p:embeddedFont>
      <p:font typeface="华文琥珀" panose="02010800040101010101" charset="-122"/>
      <p:regular r:id="rId20"/>
    </p:embeddedFont>
    <p:embeddedFont>
      <p:font typeface="OPPOSans B" panose="00020600040101010101" charset="-122"/>
      <p:regular r:id="rId21"/>
    </p:embeddedFont>
    <p:embeddedFont>
      <p:font typeface="OPPOSans H" panose="00020600040101010101" charset="-122"/>
      <p:regular r:id="rId22"/>
    </p:embeddedFont>
    <p:embeddedFont>
      <p:font typeface="Source Han Sans" panose="00020600040101010101" charset="-122"/>
      <p:regular r:id="rId23"/>
    </p:embeddedFont>
    <p:embeddedFont>
      <p:font typeface="等线" panose="02010600030101010101" charset="-122"/>
      <p:regular r:id="rId24"/>
    </p:embeddedFont>
    <p:embeddedFont>
      <p:font typeface="Calibri" panose="020F0502020204030204" charset="0"/>
      <p:regular r:id="rId25"/>
      <p:bold r:id="rId26"/>
      <p:italic r:id="rId27"/>
      <p:boldItalic r:id="rId28"/>
    </p:embeddedFont>
  </p:embeddedFontLst>
  <p:custDataLst>
    <p:tags r:id="rId29"/>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13.xml"/><Relationship Id="rId28" Type="http://schemas.openxmlformats.org/officeDocument/2006/relationships/font" Target="fonts/font12.fntdata"/><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notesMaster" Target="notesMasters/notesMaster1.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1.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2512"/>
            <a:ext cx="12192000" cy="6852976"/>
          </a:xfrm>
          <a:prstGeom prst="rect">
            <a:avLst/>
          </a:prstGeom>
          <a:noFill/>
          <a:ln>
            <a:noFill/>
          </a:ln>
        </p:spPr>
      </p:pic>
      <p:sp>
        <p:nvSpPr>
          <p:cNvPr id="3" name="标题 1"/>
          <p:cNvSpPr txBox="1"/>
          <p:nvPr/>
        </p:nvSpPr>
        <p:spPr>
          <a:xfrm rot="21540000">
            <a:off x="8971943" y="1914565"/>
            <a:ext cx="1003483" cy="52337"/>
          </a:xfrm>
          <a:custGeom>
            <a:avLst/>
            <a:gdLst>
              <a:gd name="T0" fmla="*/ 9 w 53"/>
              <a:gd name="T1" fmla="*/ 2 h 5"/>
              <a:gd name="T2" fmla="*/ 48 w 53"/>
              <a:gd name="T3" fmla="*/ 5 h 5"/>
              <a:gd name="T4" fmla="*/ 53 w 53"/>
              <a:gd name="T5" fmla="*/ 5 h 5"/>
              <a:gd name="T6" fmla="*/ 0 w 53"/>
              <a:gd name="T7" fmla="*/ 0 h 5"/>
              <a:gd name="T8" fmla="*/ 9 w 53"/>
              <a:gd name="T9" fmla="*/ 2 h 5"/>
            </a:gdLst>
            <a:ahLst/>
            <a:cxnLst/>
            <a:rect l="0" t="0" r="r" b="b"/>
            <a:pathLst>
              <a:path w="53" h="5">
                <a:moveTo>
                  <a:pt x="9" y="2"/>
                </a:moveTo>
                <a:cubicBezTo>
                  <a:pt x="48" y="5"/>
                  <a:pt x="48" y="5"/>
                  <a:pt x="48" y="5"/>
                </a:cubicBezTo>
                <a:cubicBezTo>
                  <a:pt x="53" y="5"/>
                  <a:pt x="53" y="5"/>
                  <a:pt x="53" y="5"/>
                </a:cubicBezTo>
                <a:cubicBezTo>
                  <a:pt x="35" y="3"/>
                  <a:pt x="18" y="0"/>
                  <a:pt x="0" y="0"/>
                </a:cubicBezTo>
                <a:cubicBezTo>
                  <a:pt x="2" y="2"/>
                  <a:pt x="7" y="0"/>
                  <a:pt x="9" y="2"/>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4" name="标题 1"/>
          <p:cNvSpPr txBox="1"/>
          <p:nvPr/>
        </p:nvSpPr>
        <p:spPr>
          <a:xfrm rot="21540000">
            <a:off x="6803358" y="1896950"/>
            <a:ext cx="361256" cy="8723"/>
          </a:xfrm>
          <a:custGeom>
            <a:avLst/>
            <a:gdLst>
              <a:gd name="T0" fmla="*/ 19 w 19"/>
              <a:gd name="T1" fmla="*/ 0 h 1"/>
              <a:gd name="T2" fmla="*/ 0 w 19"/>
              <a:gd name="T3" fmla="*/ 0 h 1"/>
              <a:gd name="T4" fmla="*/ 19 w 19"/>
              <a:gd name="T5" fmla="*/ 0 h 1"/>
            </a:gdLst>
            <a:ahLst/>
            <a:cxnLst/>
            <a:rect l="0" t="0" r="r" b="b"/>
            <a:pathLst>
              <a:path w="19" h="1">
                <a:moveTo>
                  <a:pt x="19" y="0"/>
                </a:moveTo>
                <a:cubicBezTo>
                  <a:pt x="12" y="0"/>
                  <a:pt x="6" y="0"/>
                  <a:pt x="0" y="0"/>
                </a:cubicBezTo>
                <a:cubicBezTo>
                  <a:pt x="7" y="1"/>
                  <a:pt x="13" y="0"/>
                  <a:pt x="19"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5" name="标题 1"/>
          <p:cNvSpPr txBox="1"/>
          <p:nvPr/>
        </p:nvSpPr>
        <p:spPr>
          <a:xfrm rot="21540000">
            <a:off x="3575536" y="1885951"/>
            <a:ext cx="80278" cy="17446"/>
          </a:xfrm>
          <a:custGeom>
            <a:avLst/>
            <a:gdLst>
              <a:gd name="T0" fmla="*/ 4 w 4"/>
              <a:gd name="T1" fmla="*/ 0 h 2"/>
              <a:gd name="T2" fmla="*/ 0 w 4"/>
              <a:gd name="T3" fmla="*/ 0 h 2"/>
              <a:gd name="T4" fmla="*/ 4 w 4"/>
              <a:gd name="T5" fmla="*/ 0 h 2"/>
            </a:gdLst>
            <a:ahLst/>
            <a:cxnLst/>
            <a:rect l="0" t="0" r="r" b="b"/>
            <a:pathLst>
              <a:path w="4" h="2">
                <a:moveTo>
                  <a:pt x="4" y="0"/>
                </a:moveTo>
                <a:cubicBezTo>
                  <a:pt x="0" y="0"/>
                  <a:pt x="0" y="0"/>
                  <a:pt x="0" y="0"/>
                </a:cubicBezTo>
                <a:cubicBezTo>
                  <a:pt x="0" y="2"/>
                  <a:pt x="3" y="2"/>
                  <a:pt x="4"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6" name="标题 1"/>
          <p:cNvSpPr txBox="1"/>
          <p:nvPr/>
        </p:nvSpPr>
        <p:spPr>
          <a:xfrm rot="21540000">
            <a:off x="10747694" y="2481069"/>
            <a:ext cx="16056" cy="0"/>
          </a:xfrm>
          <a:custGeom>
            <a:avLst/>
            <a:gdLst>
              <a:gd name="T0" fmla="*/ 1 w 1"/>
              <a:gd name="T1" fmla="*/ 0 w 1"/>
              <a:gd name="T2" fmla="*/ 1 w 1"/>
            </a:gdLst>
            <a:ahLst/>
            <a:cxnLst/>
            <a:rect l="0" t="0" r="r" b="b"/>
            <a:pathLst>
              <a:path w="1">
                <a:moveTo>
                  <a:pt x="1" y="0"/>
                </a:moveTo>
                <a:cubicBezTo>
                  <a:pt x="1" y="0"/>
                  <a:pt x="0" y="0"/>
                  <a:pt x="0" y="0"/>
                </a:cubicBezTo>
                <a:cubicBezTo>
                  <a:pt x="0" y="0"/>
                  <a:pt x="1" y="0"/>
                  <a:pt x="1"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7" name="标题 1"/>
          <p:cNvSpPr txBox="1"/>
          <p:nvPr/>
        </p:nvSpPr>
        <p:spPr>
          <a:xfrm rot="21540000">
            <a:off x="9964775" y="2246094"/>
            <a:ext cx="16056" cy="0"/>
          </a:xfrm>
          <a:custGeom>
            <a:avLst/>
            <a:gdLst>
              <a:gd name="T0" fmla="*/ 0 w 1"/>
              <a:gd name="T1" fmla="*/ 1 w 1"/>
              <a:gd name="T2" fmla="*/ 0 w 1"/>
            </a:gdLst>
            <a:ahLst/>
            <a:cxnLst/>
            <a:rect l="0" t="0" r="r" b="b"/>
            <a:pathLst>
              <a:path w="1">
                <a:moveTo>
                  <a:pt x="0" y="0"/>
                </a:moveTo>
                <a:cubicBezTo>
                  <a:pt x="0" y="0"/>
                  <a:pt x="0" y="0"/>
                  <a:pt x="1" y="0"/>
                </a:cubicBezTo>
                <a:cubicBezTo>
                  <a:pt x="1" y="0"/>
                  <a:pt x="1" y="0"/>
                  <a:pt x="0"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8" name="标题 1"/>
          <p:cNvSpPr txBox="1"/>
          <p:nvPr/>
        </p:nvSpPr>
        <p:spPr>
          <a:xfrm rot="21540000">
            <a:off x="10377296" y="2880124"/>
            <a:ext cx="16056" cy="0"/>
          </a:xfrm>
          <a:custGeom>
            <a:avLst/>
            <a:gdLst>
              <a:gd name="T0" fmla="*/ 1 w 1"/>
              <a:gd name="T1" fmla="*/ 0 w 1"/>
              <a:gd name="T2" fmla="*/ 1 w 1"/>
            </a:gdLst>
            <a:ahLst/>
            <a:cxnLst/>
            <a:rect l="0" t="0" r="r" b="b"/>
            <a:pathLst>
              <a:path w="1">
                <a:moveTo>
                  <a:pt x="1" y="0"/>
                </a:moveTo>
                <a:cubicBezTo>
                  <a:pt x="1" y="0"/>
                  <a:pt x="0" y="0"/>
                  <a:pt x="0" y="0"/>
                </a:cubicBezTo>
                <a:cubicBezTo>
                  <a:pt x="0" y="0"/>
                  <a:pt x="1" y="0"/>
                  <a:pt x="1"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9" name="标题 1"/>
          <p:cNvSpPr txBox="1"/>
          <p:nvPr/>
        </p:nvSpPr>
        <p:spPr>
          <a:xfrm rot="21540000">
            <a:off x="1291953" y="2624308"/>
            <a:ext cx="16056" cy="0"/>
          </a:xfrm>
          <a:custGeom>
            <a:avLst/>
            <a:gdLst>
              <a:gd name="T0" fmla="*/ 0 w 1"/>
              <a:gd name="T1" fmla="*/ 1 w 1"/>
              <a:gd name="T2" fmla="*/ 0 w 1"/>
            </a:gdLst>
            <a:ahLst/>
            <a:cxnLst/>
            <a:rect l="0" t="0" r="r" b="b"/>
            <a:pathLst>
              <a:path w="1">
                <a:moveTo>
                  <a:pt x="0" y="0"/>
                </a:moveTo>
                <a:cubicBezTo>
                  <a:pt x="0" y="0"/>
                  <a:pt x="1" y="0"/>
                  <a:pt x="1" y="0"/>
                </a:cubicBezTo>
                <a:cubicBezTo>
                  <a:pt x="1" y="0"/>
                  <a:pt x="0" y="0"/>
                  <a:pt x="0"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0" name="标题 1"/>
          <p:cNvSpPr txBox="1"/>
          <p:nvPr/>
        </p:nvSpPr>
        <p:spPr>
          <a:xfrm rot="21540000">
            <a:off x="1224610" y="1767218"/>
            <a:ext cx="9946501" cy="2032840"/>
          </a:xfrm>
          <a:custGeom>
            <a:avLst/>
            <a:gdLst>
              <a:gd name="T0" fmla="*/ 489 w 524"/>
              <a:gd name="T1" fmla="*/ 105 h 131"/>
              <a:gd name="T2" fmla="*/ 456 w 524"/>
              <a:gd name="T3" fmla="*/ 104 h 131"/>
              <a:gd name="T4" fmla="*/ 439 w 524"/>
              <a:gd name="T5" fmla="*/ 103 h 131"/>
              <a:gd name="T6" fmla="*/ 450 w 524"/>
              <a:gd name="T7" fmla="*/ 98 h 131"/>
              <a:gd name="T8" fmla="*/ 458 w 524"/>
              <a:gd name="T9" fmla="*/ 94 h 131"/>
              <a:gd name="T10" fmla="*/ 497 w 524"/>
              <a:gd name="T11" fmla="*/ 87 h 131"/>
              <a:gd name="T12" fmla="*/ 509 w 524"/>
              <a:gd name="T13" fmla="*/ 77 h 131"/>
              <a:gd name="T14" fmla="*/ 522 w 524"/>
              <a:gd name="T15" fmla="*/ 69 h 131"/>
              <a:gd name="T16" fmla="*/ 515 w 524"/>
              <a:gd name="T17" fmla="*/ 64 h 131"/>
              <a:gd name="T18" fmla="*/ 500 w 524"/>
              <a:gd name="T19" fmla="*/ 60 h 131"/>
              <a:gd name="T20" fmla="*/ 494 w 524"/>
              <a:gd name="T21" fmla="*/ 56 h 131"/>
              <a:gd name="T22" fmla="*/ 492 w 524"/>
              <a:gd name="T23" fmla="*/ 48 h 131"/>
              <a:gd name="T24" fmla="*/ 468 w 524"/>
              <a:gd name="T25" fmla="*/ 47 h 131"/>
              <a:gd name="T26" fmla="*/ 490 w 524"/>
              <a:gd name="T27" fmla="*/ 41 h 131"/>
              <a:gd name="T28" fmla="*/ 468 w 524"/>
              <a:gd name="T29" fmla="*/ 36 h 131"/>
              <a:gd name="T30" fmla="*/ 442 w 524"/>
              <a:gd name="T31" fmla="*/ 34 h 131"/>
              <a:gd name="T32" fmla="*/ 306 w 524"/>
              <a:gd name="T33" fmla="*/ 25 h 131"/>
              <a:gd name="T34" fmla="*/ 383 w 524"/>
              <a:gd name="T35" fmla="*/ 27 h 131"/>
              <a:gd name="T36" fmla="*/ 442 w 524"/>
              <a:gd name="T37" fmla="*/ 25 h 131"/>
              <a:gd name="T38" fmla="*/ 499 w 524"/>
              <a:gd name="T39" fmla="*/ 23 h 131"/>
              <a:gd name="T40" fmla="*/ 323 w 524"/>
              <a:gd name="T41" fmla="*/ 8 h 131"/>
              <a:gd name="T42" fmla="*/ 25 w 524"/>
              <a:gd name="T43" fmla="*/ 3 h 131"/>
              <a:gd name="T44" fmla="*/ 11 w 524"/>
              <a:gd name="T45" fmla="*/ 14 h 131"/>
              <a:gd name="T46" fmla="*/ 16 w 524"/>
              <a:gd name="T47" fmla="*/ 19 h 131"/>
              <a:gd name="T48" fmla="*/ 32 w 524"/>
              <a:gd name="T49" fmla="*/ 32 h 131"/>
              <a:gd name="T50" fmla="*/ 4 w 524"/>
              <a:gd name="T51" fmla="*/ 32 h 131"/>
              <a:gd name="T52" fmla="*/ 13 w 524"/>
              <a:gd name="T53" fmla="*/ 42 h 131"/>
              <a:gd name="T54" fmla="*/ 51 w 524"/>
              <a:gd name="T55" fmla="*/ 57 h 131"/>
              <a:gd name="T56" fmla="*/ 5 w 524"/>
              <a:gd name="T57" fmla="*/ 57 h 131"/>
              <a:gd name="T58" fmla="*/ 17 w 524"/>
              <a:gd name="T59" fmla="*/ 67 h 131"/>
              <a:gd name="T60" fmla="*/ 13 w 524"/>
              <a:gd name="T61" fmla="*/ 72 h 131"/>
              <a:gd name="T62" fmla="*/ 39 w 524"/>
              <a:gd name="T63" fmla="*/ 84 h 131"/>
              <a:gd name="T64" fmla="*/ 41 w 524"/>
              <a:gd name="T65" fmla="*/ 93 h 131"/>
              <a:gd name="T66" fmla="*/ 50 w 524"/>
              <a:gd name="T67" fmla="*/ 98 h 131"/>
              <a:gd name="T68" fmla="*/ 13 w 524"/>
              <a:gd name="T69" fmla="*/ 92 h 131"/>
              <a:gd name="T70" fmla="*/ 34 w 524"/>
              <a:gd name="T71" fmla="*/ 104 h 131"/>
              <a:gd name="T72" fmla="*/ 71 w 524"/>
              <a:gd name="T73" fmla="*/ 114 h 131"/>
              <a:gd name="T74" fmla="*/ 75 w 524"/>
              <a:gd name="T75" fmla="*/ 113 h 131"/>
              <a:gd name="T76" fmla="*/ 256 w 524"/>
              <a:gd name="T77" fmla="*/ 124 h 131"/>
              <a:gd name="T78" fmla="*/ 407 w 524"/>
              <a:gd name="T79" fmla="*/ 130 h 131"/>
              <a:gd name="T80" fmla="*/ 263 w 524"/>
              <a:gd name="T81" fmla="*/ 124 h 131"/>
              <a:gd name="T82" fmla="*/ 178 w 524"/>
              <a:gd name="T83" fmla="*/ 117 h 131"/>
              <a:gd name="T84" fmla="*/ 485 w 524"/>
              <a:gd name="T85" fmla="*/ 120 h 131"/>
              <a:gd name="T86" fmla="*/ 452 w 524"/>
              <a:gd name="T87" fmla="*/ 118 h 131"/>
              <a:gd name="T88" fmla="*/ 509 w 524"/>
              <a:gd name="T89" fmla="*/ 108 h 131"/>
              <a:gd name="T90" fmla="*/ 466 w 524"/>
              <a:gd name="T91" fmla="*/ 62 h 131"/>
              <a:gd name="T92" fmla="*/ 22 w 524"/>
              <a:gd name="T93" fmla="*/ 33 h 131"/>
              <a:gd name="T94" fmla="*/ 31 w 524"/>
              <a:gd name="T95" fmla="*/ 79 h 131"/>
              <a:gd name="T96" fmla="*/ 81 w 524"/>
              <a:gd name="T97" fmla="*/ 20 h 131"/>
              <a:gd name="T98" fmla="*/ 285 w 524"/>
              <a:gd name="T99" fmla="*/ 24 h 131"/>
              <a:gd name="T100" fmla="*/ 407 w 524"/>
              <a:gd name="T101" fmla="*/ 103 h 131"/>
            </a:gdLst>
            <a:ahLst/>
            <a:cxnLst/>
            <a:rect l="0" t="0" r="r" b="b"/>
            <a:pathLst>
              <a:path w="524" h="131">
                <a:moveTo>
                  <a:pt x="509" y="108"/>
                </a:moveTo>
                <a:cubicBezTo>
                  <a:pt x="507" y="109"/>
                  <a:pt x="503" y="108"/>
                  <a:pt x="502" y="107"/>
                </a:cubicBezTo>
                <a:cubicBezTo>
                  <a:pt x="488" y="111"/>
                  <a:pt x="473" y="110"/>
                  <a:pt x="458" y="109"/>
                </a:cubicBezTo>
                <a:cubicBezTo>
                  <a:pt x="467" y="106"/>
                  <a:pt x="480" y="109"/>
                  <a:pt x="489" y="105"/>
                </a:cubicBezTo>
                <a:cubicBezTo>
                  <a:pt x="481" y="105"/>
                  <a:pt x="474" y="105"/>
                  <a:pt x="467" y="105"/>
                </a:cubicBezTo>
                <a:cubicBezTo>
                  <a:pt x="467" y="105"/>
                  <a:pt x="467" y="105"/>
                  <a:pt x="467" y="105"/>
                </a:cubicBezTo>
                <a:cubicBezTo>
                  <a:pt x="466" y="108"/>
                  <a:pt x="464" y="102"/>
                  <a:pt x="461" y="105"/>
                </a:cubicBezTo>
                <a:cubicBezTo>
                  <a:pt x="460" y="104"/>
                  <a:pt x="456" y="106"/>
                  <a:pt x="456" y="104"/>
                </a:cubicBezTo>
                <a:cubicBezTo>
                  <a:pt x="442" y="104"/>
                  <a:pt x="427" y="105"/>
                  <a:pt x="413" y="103"/>
                </a:cubicBezTo>
                <a:cubicBezTo>
                  <a:pt x="415" y="102"/>
                  <a:pt x="415" y="102"/>
                  <a:pt x="415" y="102"/>
                </a:cubicBezTo>
                <a:cubicBezTo>
                  <a:pt x="423" y="101"/>
                  <a:pt x="432" y="102"/>
                  <a:pt x="439" y="102"/>
                </a:cubicBezTo>
                <a:cubicBezTo>
                  <a:pt x="439" y="103"/>
                  <a:pt x="439" y="103"/>
                  <a:pt x="439" y="103"/>
                </a:cubicBezTo>
                <a:cubicBezTo>
                  <a:pt x="441" y="103"/>
                  <a:pt x="441" y="103"/>
                  <a:pt x="441" y="103"/>
                </a:cubicBezTo>
                <a:cubicBezTo>
                  <a:pt x="442" y="99"/>
                  <a:pt x="448" y="103"/>
                  <a:pt x="451" y="100"/>
                </a:cubicBezTo>
                <a:cubicBezTo>
                  <a:pt x="449" y="99"/>
                  <a:pt x="449" y="99"/>
                  <a:pt x="449" y="99"/>
                </a:cubicBezTo>
                <a:cubicBezTo>
                  <a:pt x="450" y="98"/>
                  <a:pt x="450" y="98"/>
                  <a:pt x="450" y="98"/>
                </a:cubicBezTo>
                <a:cubicBezTo>
                  <a:pt x="462" y="99"/>
                  <a:pt x="472" y="97"/>
                  <a:pt x="482" y="97"/>
                </a:cubicBezTo>
                <a:cubicBezTo>
                  <a:pt x="481" y="96"/>
                  <a:pt x="480" y="96"/>
                  <a:pt x="479" y="95"/>
                </a:cubicBezTo>
                <a:cubicBezTo>
                  <a:pt x="473" y="96"/>
                  <a:pt x="465" y="95"/>
                  <a:pt x="459" y="95"/>
                </a:cubicBezTo>
                <a:cubicBezTo>
                  <a:pt x="458" y="94"/>
                  <a:pt x="458" y="94"/>
                  <a:pt x="458" y="94"/>
                </a:cubicBezTo>
                <a:cubicBezTo>
                  <a:pt x="466" y="93"/>
                  <a:pt x="475" y="94"/>
                  <a:pt x="483" y="92"/>
                </a:cubicBezTo>
                <a:cubicBezTo>
                  <a:pt x="487" y="92"/>
                  <a:pt x="492" y="91"/>
                  <a:pt x="495" y="90"/>
                </a:cubicBezTo>
                <a:cubicBezTo>
                  <a:pt x="490" y="88"/>
                  <a:pt x="484" y="91"/>
                  <a:pt x="479" y="90"/>
                </a:cubicBezTo>
                <a:cubicBezTo>
                  <a:pt x="484" y="88"/>
                  <a:pt x="491" y="88"/>
                  <a:pt x="497" y="87"/>
                </a:cubicBezTo>
                <a:cubicBezTo>
                  <a:pt x="499" y="88"/>
                  <a:pt x="500" y="84"/>
                  <a:pt x="503" y="86"/>
                </a:cubicBezTo>
                <a:cubicBezTo>
                  <a:pt x="507" y="81"/>
                  <a:pt x="516" y="84"/>
                  <a:pt x="522" y="81"/>
                </a:cubicBezTo>
                <a:cubicBezTo>
                  <a:pt x="514" y="80"/>
                  <a:pt x="502" y="81"/>
                  <a:pt x="492" y="80"/>
                </a:cubicBezTo>
                <a:cubicBezTo>
                  <a:pt x="497" y="77"/>
                  <a:pt x="504" y="78"/>
                  <a:pt x="509" y="77"/>
                </a:cubicBezTo>
                <a:cubicBezTo>
                  <a:pt x="496" y="76"/>
                  <a:pt x="483" y="83"/>
                  <a:pt x="471" y="77"/>
                </a:cubicBezTo>
                <a:cubicBezTo>
                  <a:pt x="478" y="77"/>
                  <a:pt x="484" y="74"/>
                  <a:pt x="491" y="73"/>
                </a:cubicBezTo>
                <a:cubicBezTo>
                  <a:pt x="493" y="71"/>
                  <a:pt x="493" y="71"/>
                  <a:pt x="493" y="71"/>
                </a:cubicBezTo>
                <a:cubicBezTo>
                  <a:pt x="502" y="69"/>
                  <a:pt x="513" y="70"/>
                  <a:pt x="522" y="69"/>
                </a:cubicBezTo>
                <a:cubicBezTo>
                  <a:pt x="524" y="69"/>
                  <a:pt x="524" y="69"/>
                  <a:pt x="524" y="69"/>
                </a:cubicBezTo>
                <a:cubicBezTo>
                  <a:pt x="516" y="66"/>
                  <a:pt x="516" y="66"/>
                  <a:pt x="516" y="66"/>
                </a:cubicBezTo>
                <a:cubicBezTo>
                  <a:pt x="516" y="66"/>
                  <a:pt x="516" y="64"/>
                  <a:pt x="517" y="64"/>
                </a:cubicBezTo>
                <a:cubicBezTo>
                  <a:pt x="515" y="64"/>
                  <a:pt x="515" y="64"/>
                  <a:pt x="515" y="64"/>
                </a:cubicBezTo>
                <a:cubicBezTo>
                  <a:pt x="502" y="66"/>
                  <a:pt x="485" y="64"/>
                  <a:pt x="472" y="65"/>
                </a:cubicBezTo>
                <a:cubicBezTo>
                  <a:pt x="475" y="63"/>
                  <a:pt x="482" y="65"/>
                  <a:pt x="485" y="63"/>
                </a:cubicBezTo>
                <a:cubicBezTo>
                  <a:pt x="482" y="63"/>
                  <a:pt x="478" y="63"/>
                  <a:pt x="475" y="62"/>
                </a:cubicBezTo>
                <a:cubicBezTo>
                  <a:pt x="484" y="62"/>
                  <a:pt x="491" y="60"/>
                  <a:pt x="500" y="60"/>
                </a:cubicBezTo>
                <a:cubicBezTo>
                  <a:pt x="499" y="60"/>
                  <a:pt x="500" y="59"/>
                  <a:pt x="502" y="59"/>
                </a:cubicBezTo>
                <a:cubicBezTo>
                  <a:pt x="500" y="58"/>
                  <a:pt x="498" y="58"/>
                  <a:pt x="496" y="57"/>
                </a:cubicBezTo>
                <a:cubicBezTo>
                  <a:pt x="499" y="56"/>
                  <a:pt x="499" y="56"/>
                  <a:pt x="499" y="56"/>
                </a:cubicBezTo>
                <a:cubicBezTo>
                  <a:pt x="498" y="55"/>
                  <a:pt x="496" y="55"/>
                  <a:pt x="494" y="56"/>
                </a:cubicBezTo>
                <a:cubicBezTo>
                  <a:pt x="493" y="55"/>
                  <a:pt x="493" y="54"/>
                  <a:pt x="493" y="53"/>
                </a:cubicBezTo>
                <a:cubicBezTo>
                  <a:pt x="502" y="51"/>
                  <a:pt x="511" y="52"/>
                  <a:pt x="518" y="49"/>
                </a:cubicBezTo>
                <a:cubicBezTo>
                  <a:pt x="493" y="50"/>
                  <a:pt x="493" y="50"/>
                  <a:pt x="493" y="50"/>
                </a:cubicBezTo>
                <a:cubicBezTo>
                  <a:pt x="492" y="48"/>
                  <a:pt x="492" y="48"/>
                  <a:pt x="492" y="48"/>
                </a:cubicBezTo>
                <a:cubicBezTo>
                  <a:pt x="491" y="49"/>
                  <a:pt x="489" y="50"/>
                  <a:pt x="488" y="49"/>
                </a:cubicBezTo>
                <a:cubicBezTo>
                  <a:pt x="488" y="49"/>
                  <a:pt x="488" y="49"/>
                  <a:pt x="488" y="49"/>
                </a:cubicBezTo>
                <a:cubicBezTo>
                  <a:pt x="479" y="51"/>
                  <a:pt x="470" y="49"/>
                  <a:pt x="461" y="47"/>
                </a:cubicBezTo>
                <a:cubicBezTo>
                  <a:pt x="464" y="47"/>
                  <a:pt x="466" y="46"/>
                  <a:pt x="468" y="47"/>
                </a:cubicBezTo>
                <a:cubicBezTo>
                  <a:pt x="472" y="46"/>
                  <a:pt x="476" y="47"/>
                  <a:pt x="479" y="45"/>
                </a:cubicBezTo>
                <a:cubicBezTo>
                  <a:pt x="480" y="45"/>
                  <a:pt x="482" y="45"/>
                  <a:pt x="483" y="46"/>
                </a:cubicBezTo>
                <a:cubicBezTo>
                  <a:pt x="491" y="44"/>
                  <a:pt x="501" y="43"/>
                  <a:pt x="510" y="43"/>
                </a:cubicBezTo>
                <a:cubicBezTo>
                  <a:pt x="504" y="41"/>
                  <a:pt x="496" y="44"/>
                  <a:pt x="490" y="41"/>
                </a:cubicBezTo>
                <a:cubicBezTo>
                  <a:pt x="490" y="40"/>
                  <a:pt x="490" y="40"/>
                  <a:pt x="491" y="40"/>
                </a:cubicBezTo>
                <a:cubicBezTo>
                  <a:pt x="488" y="38"/>
                  <a:pt x="488" y="38"/>
                  <a:pt x="488" y="38"/>
                </a:cubicBezTo>
                <a:cubicBezTo>
                  <a:pt x="481" y="38"/>
                  <a:pt x="474" y="38"/>
                  <a:pt x="467" y="37"/>
                </a:cubicBezTo>
                <a:cubicBezTo>
                  <a:pt x="468" y="36"/>
                  <a:pt x="468" y="36"/>
                  <a:pt x="468" y="36"/>
                </a:cubicBezTo>
                <a:cubicBezTo>
                  <a:pt x="464" y="36"/>
                  <a:pt x="464" y="36"/>
                  <a:pt x="464" y="36"/>
                </a:cubicBezTo>
                <a:cubicBezTo>
                  <a:pt x="464" y="38"/>
                  <a:pt x="462" y="36"/>
                  <a:pt x="460" y="36"/>
                </a:cubicBezTo>
                <a:cubicBezTo>
                  <a:pt x="461" y="35"/>
                  <a:pt x="461" y="35"/>
                  <a:pt x="461" y="35"/>
                </a:cubicBezTo>
                <a:cubicBezTo>
                  <a:pt x="455" y="34"/>
                  <a:pt x="448" y="35"/>
                  <a:pt x="442" y="34"/>
                </a:cubicBezTo>
                <a:cubicBezTo>
                  <a:pt x="443" y="34"/>
                  <a:pt x="443" y="34"/>
                  <a:pt x="443" y="33"/>
                </a:cubicBezTo>
                <a:cubicBezTo>
                  <a:pt x="433" y="33"/>
                  <a:pt x="433" y="33"/>
                  <a:pt x="433" y="33"/>
                </a:cubicBezTo>
                <a:cubicBezTo>
                  <a:pt x="326" y="26"/>
                  <a:pt x="326" y="26"/>
                  <a:pt x="326" y="26"/>
                </a:cubicBezTo>
                <a:cubicBezTo>
                  <a:pt x="306" y="25"/>
                  <a:pt x="306" y="25"/>
                  <a:pt x="306" y="25"/>
                </a:cubicBezTo>
                <a:cubicBezTo>
                  <a:pt x="299" y="25"/>
                  <a:pt x="290" y="25"/>
                  <a:pt x="285" y="23"/>
                </a:cubicBezTo>
                <a:cubicBezTo>
                  <a:pt x="292" y="23"/>
                  <a:pt x="299" y="24"/>
                  <a:pt x="306" y="24"/>
                </a:cubicBezTo>
                <a:cubicBezTo>
                  <a:pt x="382" y="27"/>
                  <a:pt x="382" y="27"/>
                  <a:pt x="382" y="27"/>
                </a:cubicBezTo>
                <a:cubicBezTo>
                  <a:pt x="383" y="27"/>
                  <a:pt x="383" y="27"/>
                  <a:pt x="383" y="27"/>
                </a:cubicBezTo>
                <a:cubicBezTo>
                  <a:pt x="411" y="29"/>
                  <a:pt x="436" y="26"/>
                  <a:pt x="463" y="28"/>
                </a:cubicBezTo>
                <a:cubicBezTo>
                  <a:pt x="462" y="28"/>
                  <a:pt x="460" y="28"/>
                  <a:pt x="459" y="27"/>
                </a:cubicBezTo>
                <a:cubicBezTo>
                  <a:pt x="460" y="26"/>
                  <a:pt x="461" y="26"/>
                  <a:pt x="462" y="26"/>
                </a:cubicBezTo>
                <a:cubicBezTo>
                  <a:pt x="442" y="25"/>
                  <a:pt x="442" y="25"/>
                  <a:pt x="442" y="25"/>
                </a:cubicBezTo>
                <a:cubicBezTo>
                  <a:pt x="440" y="23"/>
                  <a:pt x="440" y="23"/>
                  <a:pt x="440" y="23"/>
                </a:cubicBezTo>
                <a:cubicBezTo>
                  <a:pt x="458" y="24"/>
                  <a:pt x="477" y="27"/>
                  <a:pt x="493" y="24"/>
                </a:cubicBezTo>
                <a:cubicBezTo>
                  <a:pt x="471" y="21"/>
                  <a:pt x="471" y="21"/>
                  <a:pt x="471" y="21"/>
                </a:cubicBezTo>
                <a:cubicBezTo>
                  <a:pt x="480" y="19"/>
                  <a:pt x="489" y="23"/>
                  <a:pt x="499" y="23"/>
                </a:cubicBezTo>
                <a:cubicBezTo>
                  <a:pt x="481" y="19"/>
                  <a:pt x="463" y="17"/>
                  <a:pt x="444" y="15"/>
                </a:cubicBezTo>
                <a:cubicBezTo>
                  <a:pt x="441" y="12"/>
                  <a:pt x="435" y="14"/>
                  <a:pt x="432" y="12"/>
                </a:cubicBezTo>
                <a:cubicBezTo>
                  <a:pt x="429" y="14"/>
                  <a:pt x="425" y="13"/>
                  <a:pt x="422" y="13"/>
                </a:cubicBezTo>
                <a:cubicBezTo>
                  <a:pt x="323" y="8"/>
                  <a:pt x="323" y="8"/>
                  <a:pt x="323" y="8"/>
                </a:cubicBezTo>
                <a:cubicBezTo>
                  <a:pt x="274" y="4"/>
                  <a:pt x="229" y="6"/>
                  <a:pt x="181" y="4"/>
                </a:cubicBezTo>
                <a:cubicBezTo>
                  <a:pt x="71" y="3"/>
                  <a:pt x="71" y="3"/>
                  <a:pt x="71" y="3"/>
                </a:cubicBezTo>
                <a:cubicBezTo>
                  <a:pt x="39" y="1"/>
                  <a:pt x="39" y="1"/>
                  <a:pt x="39" y="1"/>
                </a:cubicBezTo>
                <a:cubicBezTo>
                  <a:pt x="34" y="0"/>
                  <a:pt x="28" y="0"/>
                  <a:pt x="25" y="3"/>
                </a:cubicBezTo>
                <a:cubicBezTo>
                  <a:pt x="15" y="2"/>
                  <a:pt x="6" y="6"/>
                  <a:pt x="0" y="12"/>
                </a:cubicBezTo>
                <a:cubicBezTo>
                  <a:pt x="3" y="12"/>
                  <a:pt x="7" y="14"/>
                  <a:pt x="10" y="13"/>
                </a:cubicBezTo>
                <a:cubicBezTo>
                  <a:pt x="11" y="11"/>
                  <a:pt x="15" y="11"/>
                  <a:pt x="17" y="12"/>
                </a:cubicBezTo>
                <a:cubicBezTo>
                  <a:pt x="15" y="13"/>
                  <a:pt x="12" y="13"/>
                  <a:pt x="11" y="14"/>
                </a:cubicBezTo>
                <a:cubicBezTo>
                  <a:pt x="12" y="16"/>
                  <a:pt x="15" y="14"/>
                  <a:pt x="16" y="16"/>
                </a:cubicBezTo>
                <a:cubicBezTo>
                  <a:pt x="16" y="16"/>
                  <a:pt x="16" y="16"/>
                  <a:pt x="16" y="16"/>
                </a:cubicBezTo>
                <a:cubicBezTo>
                  <a:pt x="20" y="15"/>
                  <a:pt x="23" y="18"/>
                  <a:pt x="25" y="20"/>
                </a:cubicBezTo>
                <a:cubicBezTo>
                  <a:pt x="24" y="21"/>
                  <a:pt x="19" y="20"/>
                  <a:pt x="16" y="19"/>
                </a:cubicBezTo>
                <a:cubicBezTo>
                  <a:pt x="13" y="22"/>
                  <a:pt x="5" y="19"/>
                  <a:pt x="6" y="23"/>
                </a:cubicBezTo>
                <a:cubicBezTo>
                  <a:pt x="11" y="27"/>
                  <a:pt x="19" y="22"/>
                  <a:pt x="24" y="27"/>
                </a:cubicBezTo>
                <a:cubicBezTo>
                  <a:pt x="24" y="28"/>
                  <a:pt x="24" y="28"/>
                  <a:pt x="24" y="28"/>
                </a:cubicBezTo>
                <a:cubicBezTo>
                  <a:pt x="26" y="29"/>
                  <a:pt x="30" y="29"/>
                  <a:pt x="32" y="32"/>
                </a:cubicBezTo>
                <a:cubicBezTo>
                  <a:pt x="28" y="34"/>
                  <a:pt x="24" y="32"/>
                  <a:pt x="20" y="31"/>
                </a:cubicBezTo>
                <a:cubicBezTo>
                  <a:pt x="17" y="30"/>
                  <a:pt x="12" y="29"/>
                  <a:pt x="10" y="30"/>
                </a:cubicBezTo>
                <a:cubicBezTo>
                  <a:pt x="8" y="29"/>
                  <a:pt x="8" y="29"/>
                  <a:pt x="8" y="29"/>
                </a:cubicBezTo>
                <a:cubicBezTo>
                  <a:pt x="7" y="29"/>
                  <a:pt x="5" y="30"/>
                  <a:pt x="4" y="32"/>
                </a:cubicBezTo>
                <a:cubicBezTo>
                  <a:pt x="11" y="34"/>
                  <a:pt x="17" y="30"/>
                  <a:pt x="21" y="33"/>
                </a:cubicBezTo>
                <a:cubicBezTo>
                  <a:pt x="21" y="34"/>
                  <a:pt x="20" y="33"/>
                  <a:pt x="20" y="33"/>
                </a:cubicBezTo>
                <a:cubicBezTo>
                  <a:pt x="19" y="39"/>
                  <a:pt x="10" y="34"/>
                  <a:pt x="8" y="39"/>
                </a:cubicBezTo>
                <a:cubicBezTo>
                  <a:pt x="13" y="42"/>
                  <a:pt x="13" y="42"/>
                  <a:pt x="13" y="42"/>
                </a:cubicBezTo>
                <a:cubicBezTo>
                  <a:pt x="11" y="46"/>
                  <a:pt x="5" y="41"/>
                  <a:pt x="4" y="43"/>
                </a:cubicBezTo>
                <a:cubicBezTo>
                  <a:pt x="6" y="44"/>
                  <a:pt x="6" y="44"/>
                  <a:pt x="6" y="44"/>
                </a:cubicBezTo>
                <a:cubicBezTo>
                  <a:pt x="11" y="45"/>
                  <a:pt x="16" y="46"/>
                  <a:pt x="21" y="47"/>
                </a:cubicBezTo>
                <a:cubicBezTo>
                  <a:pt x="29" y="55"/>
                  <a:pt x="41" y="52"/>
                  <a:pt x="51" y="57"/>
                </a:cubicBezTo>
                <a:cubicBezTo>
                  <a:pt x="47" y="59"/>
                  <a:pt x="43" y="54"/>
                  <a:pt x="41" y="57"/>
                </a:cubicBezTo>
                <a:cubicBezTo>
                  <a:pt x="29" y="54"/>
                  <a:pt x="18" y="53"/>
                  <a:pt x="6" y="54"/>
                </a:cubicBezTo>
                <a:cubicBezTo>
                  <a:pt x="6" y="54"/>
                  <a:pt x="6" y="55"/>
                  <a:pt x="7" y="55"/>
                </a:cubicBezTo>
                <a:cubicBezTo>
                  <a:pt x="6" y="56"/>
                  <a:pt x="6" y="56"/>
                  <a:pt x="5" y="57"/>
                </a:cubicBezTo>
                <a:cubicBezTo>
                  <a:pt x="9" y="57"/>
                  <a:pt x="12" y="61"/>
                  <a:pt x="17" y="61"/>
                </a:cubicBezTo>
                <a:cubicBezTo>
                  <a:pt x="14" y="62"/>
                  <a:pt x="14" y="62"/>
                  <a:pt x="14" y="62"/>
                </a:cubicBezTo>
                <a:cubicBezTo>
                  <a:pt x="16" y="64"/>
                  <a:pt x="21" y="63"/>
                  <a:pt x="22" y="66"/>
                </a:cubicBezTo>
                <a:cubicBezTo>
                  <a:pt x="21" y="67"/>
                  <a:pt x="19" y="65"/>
                  <a:pt x="17" y="67"/>
                </a:cubicBezTo>
                <a:cubicBezTo>
                  <a:pt x="17" y="69"/>
                  <a:pt x="20" y="68"/>
                  <a:pt x="20" y="70"/>
                </a:cubicBezTo>
                <a:cubicBezTo>
                  <a:pt x="19" y="70"/>
                  <a:pt x="19" y="70"/>
                  <a:pt x="19" y="70"/>
                </a:cubicBezTo>
                <a:cubicBezTo>
                  <a:pt x="17" y="71"/>
                  <a:pt x="16" y="70"/>
                  <a:pt x="13" y="71"/>
                </a:cubicBezTo>
                <a:cubicBezTo>
                  <a:pt x="13" y="71"/>
                  <a:pt x="13" y="72"/>
                  <a:pt x="13" y="72"/>
                </a:cubicBezTo>
                <a:cubicBezTo>
                  <a:pt x="15" y="75"/>
                  <a:pt x="22" y="74"/>
                  <a:pt x="25" y="77"/>
                </a:cubicBezTo>
                <a:cubicBezTo>
                  <a:pt x="23" y="78"/>
                  <a:pt x="22" y="77"/>
                  <a:pt x="19" y="78"/>
                </a:cubicBezTo>
                <a:cubicBezTo>
                  <a:pt x="21" y="80"/>
                  <a:pt x="24" y="80"/>
                  <a:pt x="28" y="80"/>
                </a:cubicBezTo>
                <a:cubicBezTo>
                  <a:pt x="31" y="82"/>
                  <a:pt x="36" y="82"/>
                  <a:pt x="39" y="84"/>
                </a:cubicBezTo>
                <a:cubicBezTo>
                  <a:pt x="32" y="85"/>
                  <a:pt x="32" y="85"/>
                  <a:pt x="32" y="85"/>
                </a:cubicBezTo>
                <a:cubicBezTo>
                  <a:pt x="33" y="86"/>
                  <a:pt x="33" y="86"/>
                  <a:pt x="33" y="86"/>
                </a:cubicBezTo>
                <a:cubicBezTo>
                  <a:pt x="31" y="87"/>
                  <a:pt x="29" y="87"/>
                  <a:pt x="27" y="87"/>
                </a:cubicBezTo>
                <a:cubicBezTo>
                  <a:pt x="32" y="89"/>
                  <a:pt x="37" y="90"/>
                  <a:pt x="41" y="93"/>
                </a:cubicBezTo>
                <a:cubicBezTo>
                  <a:pt x="39" y="94"/>
                  <a:pt x="39" y="94"/>
                  <a:pt x="39" y="94"/>
                </a:cubicBezTo>
                <a:cubicBezTo>
                  <a:pt x="40" y="94"/>
                  <a:pt x="41" y="94"/>
                  <a:pt x="42" y="95"/>
                </a:cubicBezTo>
                <a:cubicBezTo>
                  <a:pt x="42" y="94"/>
                  <a:pt x="42" y="94"/>
                  <a:pt x="42" y="94"/>
                </a:cubicBezTo>
                <a:cubicBezTo>
                  <a:pt x="45" y="94"/>
                  <a:pt x="48" y="96"/>
                  <a:pt x="50" y="98"/>
                </a:cubicBezTo>
                <a:cubicBezTo>
                  <a:pt x="49" y="98"/>
                  <a:pt x="49" y="98"/>
                  <a:pt x="49" y="98"/>
                </a:cubicBezTo>
                <a:cubicBezTo>
                  <a:pt x="40" y="93"/>
                  <a:pt x="29" y="101"/>
                  <a:pt x="21" y="94"/>
                </a:cubicBezTo>
                <a:cubicBezTo>
                  <a:pt x="19" y="92"/>
                  <a:pt x="19" y="96"/>
                  <a:pt x="17" y="93"/>
                </a:cubicBezTo>
                <a:cubicBezTo>
                  <a:pt x="16" y="92"/>
                  <a:pt x="13" y="91"/>
                  <a:pt x="13" y="92"/>
                </a:cubicBezTo>
                <a:cubicBezTo>
                  <a:pt x="16" y="97"/>
                  <a:pt x="25" y="94"/>
                  <a:pt x="29" y="99"/>
                </a:cubicBezTo>
                <a:cubicBezTo>
                  <a:pt x="24" y="101"/>
                  <a:pt x="24" y="101"/>
                  <a:pt x="24" y="101"/>
                </a:cubicBezTo>
                <a:cubicBezTo>
                  <a:pt x="26" y="102"/>
                  <a:pt x="26" y="102"/>
                  <a:pt x="26" y="102"/>
                </a:cubicBezTo>
                <a:cubicBezTo>
                  <a:pt x="29" y="101"/>
                  <a:pt x="31" y="104"/>
                  <a:pt x="34" y="104"/>
                </a:cubicBezTo>
                <a:cubicBezTo>
                  <a:pt x="26" y="105"/>
                  <a:pt x="26" y="105"/>
                  <a:pt x="26" y="105"/>
                </a:cubicBezTo>
                <a:cubicBezTo>
                  <a:pt x="32" y="106"/>
                  <a:pt x="38" y="108"/>
                  <a:pt x="44" y="110"/>
                </a:cubicBezTo>
                <a:cubicBezTo>
                  <a:pt x="46" y="111"/>
                  <a:pt x="50" y="112"/>
                  <a:pt x="51" y="110"/>
                </a:cubicBezTo>
                <a:cubicBezTo>
                  <a:pt x="58" y="112"/>
                  <a:pt x="64" y="114"/>
                  <a:pt x="71" y="114"/>
                </a:cubicBezTo>
                <a:cubicBezTo>
                  <a:pt x="67" y="112"/>
                  <a:pt x="59" y="112"/>
                  <a:pt x="55" y="109"/>
                </a:cubicBezTo>
                <a:cubicBezTo>
                  <a:pt x="56" y="108"/>
                  <a:pt x="56" y="108"/>
                  <a:pt x="56" y="108"/>
                </a:cubicBezTo>
                <a:cubicBezTo>
                  <a:pt x="89" y="114"/>
                  <a:pt x="89" y="114"/>
                  <a:pt x="89" y="114"/>
                </a:cubicBezTo>
                <a:cubicBezTo>
                  <a:pt x="85" y="115"/>
                  <a:pt x="80" y="112"/>
                  <a:pt x="75" y="113"/>
                </a:cubicBezTo>
                <a:cubicBezTo>
                  <a:pt x="78" y="115"/>
                  <a:pt x="78" y="115"/>
                  <a:pt x="78" y="115"/>
                </a:cubicBezTo>
                <a:cubicBezTo>
                  <a:pt x="77" y="116"/>
                  <a:pt x="77" y="116"/>
                  <a:pt x="77" y="116"/>
                </a:cubicBezTo>
                <a:cubicBezTo>
                  <a:pt x="86" y="118"/>
                  <a:pt x="95" y="119"/>
                  <a:pt x="104" y="121"/>
                </a:cubicBezTo>
                <a:cubicBezTo>
                  <a:pt x="157" y="123"/>
                  <a:pt x="204" y="123"/>
                  <a:pt x="256" y="124"/>
                </a:cubicBezTo>
                <a:cubicBezTo>
                  <a:pt x="261" y="127"/>
                  <a:pt x="264" y="122"/>
                  <a:pt x="270" y="125"/>
                </a:cubicBezTo>
                <a:cubicBezTo>
                  <a:pt x="270" y="125"/>
                  <a:pt x="270" y="125"/>
                  <a:pt x="270" y="125"/>
                </a:cubicBezTo>
                <a:cubicBezTo>
                  <a:pt x="370" y="130"/>
                  <a:pt x="370" y="130"/>
                  <a:pt x="370" y="130"/>
                </a:cubicBezTo>
                <a:cubicBezTo>
                  <a:pt x="383" y="129"/>
                  <a:pt x="398" y="131"/>
                  <a:pt x="407" y="130"/>
                </a:cubicBezTo>
                <a:cubicBezTo>
                  <a:pt x="365" y="128"/>
                  <a:pt x="365" y="128"/>
                  <a:pt x="365" y="128"/>
                </a:cubicBezTo>
                <a:cubicBezTo>
                  <a:pt x="285" y="123"/>
                  <a:pt x="285" y="123"/>
                  <a:pt x="285" y="123"/>
                </a:cubicBezTo>
                <a:cubicBezTo>
                  <a:pt x="281" y="125"/>
                  <a:pt x="271" y="122"/>
                  <a:pt x="264" y="123"/>
                </a:cubicBezTo>
                <a:cubicBezTo>
                  <a:pt x="263" y="124"/>
                  <a:pt x="263" y="124"/>
                  <a:pt x="263" y="124"/>
                </a:cubicBezTo>
                <a:cubicBezTo>
                  <a:pt x="245" y="121"/>
                  <a:pt x="228" y="124"/>
                  <a:pt x="210" y="121"/>
                </a:cubicBezTo>
                <a:cubicBezTo>
                  <a:pt x="174" y="120"/>
                  <a:pt x="139" y="121"/>
                  <a:pt x="104" y="116"/>
                </a:cubicBezTo>
                <a:cubicBezTo>
                  <a:pt x="127" y="118"/>
                  <a:pt x="151" y="115"/>
                  <a:pt x="174" y="117"/>
                </a:cubicBezTo>
                <a:cubicBezTo>
                  <a:pt x="178" y="117"/>
                  <a:pt x="178" y="117"/>
                  <a:pt x="178" y="117"/>
                </a:cubicBezTo>
                <a:cubicBezTo>
                  <a:pt x="233" y="119"/>
                  <a:pt x="292" y="120"/>
                  <a:pt x="347" y="123"/>
                </a:cubicBezTo>
                <a:cubicBezTo>
                  <a:pt x="429" y="125"/>
                  <a:pt x="429" y="125"/>
                  <a:pt x="429" y="125"/>
                </a:cubicBezTo>
                <a:cubicBezTo>
                  <a:pt x="452" y="125"/>
                  <a:pt x="477" y="125"/>
                  <a:pt x="496" y="119"/>
                </a:cubicBezTo>
                <a:cubicBezTo>
                  <a:pt x="485" y="120"/>
                  <a:pt x="485" y="120"/>
                  <a:pt x="485" y="120"/>
                </a:cubicBezTo>
                <a:cubicBezTo>
                  <a:pt x="481" y="121"/>
                  <a:pt x="477" y="120"/>
                  <a:pt x="473" y="118"/>
                </a:cubicBezTo>
                <a:cubicBezTo>
                  <a:pt x="458" y="119"/>
                  <a:pt x="442" y="121"/>
                  <a:pt x="426" y="118"/>
                </a:cubicBezTo>
                <a:cubicBezTo>
                  <a:pt x="434" y="118"/>
                  <a:pt x="442" y="118"/>
                  <a:pt x="451" y="119"/>
                </a:cubicBezTo>
                <a:cubicBezTo>
                  <a:pt x="452" y="118"/>
                  <a:pt x="452" y="118"/>
                  <a:pt x="452" y="118"/>
                </a:cubicBezTo>
                <a:cubicBezTo>
                  <a:pt x="468" y="119"/>
                  <a:pt x="480" y="114"/>
                  <a:pt x="495" y="115"/>
                </a:cubicBezTo>
                <a:cubicBezTo>
                  <a:pt x="491" y="115"/>
                  <a:pt x="491" y="115"/>
                  <a:pt x="491" y="115"/>
                </a:cubicBezTo>
                <a:cubicBezTo>
                  <a:pt x="498" y="110"/>
                  <a:pt x="510" y="110"/>
                  <a:pt x="516" y="108"/>
                </a:cubicBezTo>
                <a:cubicBezTo>
                  <a:pt x="514" y="107"/>
                  <a:pt x="511" y="107"/>
                  <a:pt x="509" y="108"/>
                </a:cubicBezTo>
                <a:close/>
                <a:moveTo>
                  <a:pt x="466" y="62"/>
                </a:moveTo>
                <a:cubicBezTo>
                  <a:pt x="471" y="62"/>
                  <a:pt x="471" y="62"/>
                  <a:pt x="471" y="62"/>
                </a:cubicBezTo>
                <a:cubicBezTo>
                  <a:pt x="465" y="62"/>
                  <a:pt x="465" y="62"/>
                  <a:pt x="465" y="62"/>
                </a:cubicBezTo>
                <a:lnTo>
                  <a:pt x="466" y="62"/>
                </a:lnTo>
                <a:close/>
                <a:moveTo>
                  <a:pt x="13" y="43"/>
                </a:moveTo>
                <a:cubicBezTo>
                  <a:pt x="14" y="42"/>
                  <a:pt x="15" y="43"/>
                  <a:pt x="16" y="43"/>
                </a:cubicBezTo>
                <a:cubicBezTo>
                  <a:pt x="16" y="44"/>
                  <a:pt x="14" y="43"/>
                  <a:pt x="13" y="43"/>
                </a:cubicBezTo>
                <a:close/>
                <a:moveTo>
                  <a:pt x="22" y="33"/>
                </a:moveTo>
                <a:cubicBezTo>
                  <a:pt x="22" y="32"/>
                  <a:pt x="22" y="32"/>
                  <a:pt x="22" y="32"/>
                </a:cubicBezTo>
                <a:cubicBezTo>
                  <a:pt x="23" y="33"/>
                  <a:pt x="23" y="33"/>
                  <a:pt x="23" y="33"/>
                </a:cubicBezTo>
                <a:lnTo>
                  <a:pt x="22" y="33"/>
                </a:lnTo>
                <a:close/>
                <a:moveTo>
                  <a:pt x="31" y="79"/>
                </a:moveTo>
                <a:cubicBezTo>
                  <a:pt x="42" y="81"/>
                  <a:pt x="42" y="81"/>
                  <a:pt x="42" y="81"/>
                </a:cubicBezTo>
                <a:cubicBezTo>
                  <a:pt x="38" y="81"/>
                  <a:pt x="35" y="80"/>
                  <a:pt x="31" y="79"/>
                </a:cubicBezTo>
                <a:close/>
                <a:moveTo>
                  <a:pt x="73" y="20"/>
                </a:moveTo>
                <a:cubicBezTo>
                  <a:pt x="75" y="19"/>
                  <a:pt x="78" y="20"/>
                  <a:pt x="81" y="20"/>
                </a:cubicBezTo>
                <a:cubicBezTo>
                  <a:pt x="78" y="21"/>
                  <a:pt x="76" y="20"/>
                  <a:pt x="73" y="20"/>
                </a:cubicBezTo>
                <a:close/>
                <a:moveTo>
                  <a:pt x="82" y="21"/>
                </a:moveTo>
                <a:cubicBezTo>
                  <a:pt x="122" y="22"/>
                  <a:pt x="164" y="23"/>
                  <a:pt x="204" y="23"/>
                </a:cubicBezTo>
                <a:cubicBezTo>
                  <a:pt x="231" y="23"/>
                  <a:pt x="258" y="23"/>
                  <a:pt x="285" y="24"/>
                </a:cubicBezTo>
                <a:cubicBezTo>
                  <a:pt x="217" y="22"/>
                  <a:pt x="151" y="26"/>
                  <a:pt x="82" y="21"/>
                </a:cubicBezTo>
                <a:close/>
                <a:moveTo>
                  <a:pt x="411" y="102"/>
                </a:moveTo>
                <a:cubicBezTo>
                  <a:pt x="411" y="103"/>
                  <a:pt x="411" y="103"/>
                  <a:pt x="411" y="103"/>
                </a:cubicBezTo>
                <a:cubicBezTo>
                  <a:pt x="407" y="103"/>
                  <a:pt x="407" y="103"/>
                  <a:pt x="407" y="103"/>
                </a:cubicBezTo>
                <a:cubicBezTo>
                  <a:pt x="408" y="102"/>
                  <a:pt x="410" y="102"/>
                  <a:pt x="411" y="102"/>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1" name="标题 1"/>
          <p:cNvSpPr txBox="1"/>
          <p:nvPr/>
        </p:nvSpPr>
        <p:spPr>
          <a:xfrm rot="21540000">
            <a:off x="2459449" y="1860904"/>
            <a:ext cx="184643" cy="61060"/>
          </a:xfrm>
          <a:custGeom>
            <a:avLst/>
            <a:gdLst>
              <a:gd name="T0" fmla="*/ 10 w 10"/>
              <a:gd name="T1" fmla="*/ 5 h 6"/>
              <a:gd name="T2" fmla="*/ 4 w 10"/>
              <a:gd name="T3" fmla="*/ 2 h 6"/>
              <a:gd name="T4" fmla="*/ 0 w 10"/>
              <a:gd name="T5" fmla="*/ 0 h 6"/>
              <a:gd name="T6" fmla="*/ 10 w 10"/>
              <a:gd name="T7" fmla="*/ 5 h 6"/>
            </a:gdLst>
            <a:ahLst/>
            <a:cxnLst/>
            <a:rect l="0" t="0" r="r" b="b"/>
            <a:pathLst>
              <a:path w="10" h="6">
                <a:moveTo>
                  <a:pt x="10" y="5"/>
                </a:moveTo>
                <a:cubicBezTo>
                  <a:pt x="4" y="2"/>
                  <a:pt x="4" y="2"/>
                  <a:pt x="4" y="2"/>
                </a:cubicBezTo>
                <a:cubicBezTo>
                  <a:pt x="4" y="0"/>
                  <a:pt x="2" y="0"/>
                  <a:pt x="0" y="0"/>
                </a:cubicBezTo>
                <a:cubicBezTo>
                  <a:pt x="4" y="2"/>
                  <a:pt x="6" y="6"/>
                  <a:pt x="10" y="5"/>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2" name="标题 1"/>
          <p:cNvSpPr txBox="1"/>
          <p:nvPr/>
        </p:nvSpPr>
        <p:spPr>
          <a:xfrm rot="21540000">
            <a:off x="2362680" y="1863360"/>
            <a:ext cx="96334" cy="8723"/>
          </a:xfrm>
          <a:custGeom>
            <a:avLst/>
            <a:gdLst>
              <a:gd name="T0" fmla="*/ 5 w 5"/>
              <a:gd name="T1" fmla="*/ 0 h 1"/>
              <a:gd name="T2" fmla="*/ 0 w 5"/>
              <a:gd name="T3" fmla="*/ 0 h 1"/>
              <a:gd name="T4" fmla="*/ 5 w 5"/>
              <a:gd name="T5" fmla="*/ 0 h 1"/>
            </a:gdLst>
            <a:ahLst/>
            <a:cxnLst/>
            <a:rect l="0" t="0" r="r" b="b"/>
            <a:pathLst>
              <a:path w="5" h="1">
                <a:moveTo>
                  <a:pt x="5" y="0"/>
                </a:moveTo>
                <a:cubicBezTo>
                  <a:pt x="3" y="0"/>
                  <a:pt x="2" y="0"/>
                  <a:pt x="0" y="0"/>
                </a:cubicBezTo>
                <a:cubicBezTo>
                  <a:pt x="1" y="1"/>
                  <a:pt x="3" y="1"/>
                  <a:pt x="5" y="0"/>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3" name="标题 1"/>
          <p:cNvSpPr txBox="1"/>
          <p:nvPr/>
        </p:nvSpPr>
        <p:spPr>
          <a:xfrm rot="21540000">
            <a:off x="1696315" y="1866267"/>
            <a:ext cx="96334" cy="8723"/>
          </a:xfrm>
          <a:custGeom>
            <a:avLst/>
            <a:gdLst>
              <a:gd name="T0" fmla="*/ 5 w 5"/>
              <a:gd name="T1" fmla="*/ 1 h 1"/>
              <a:gd name="T2" fmla="*/ 0 w 5"/>
              <a:gd name="T3" fmla="*/ 0 h 1"/>
              <a:gd name="T4" fmla="*/ 0 w 5"/>
              <a:gd name="T5" fmla="*/ 1 h 1"/>
              <a:gd name="T6" fmla="*/ 5 w 5"/>
              <a:gd name="T7" fmla="*/ 1 h 1"/>
            </a:gdLst>
            <a:ahLst/>
            <a:cxnLst/>
            <a:rect l="0" t="0" r="r" b="b"/>
            <a:pathLst>
              <a:path w="5" h="1">
                <a:moveTo>
                  <a:pt x="5" y="1"/>
                </a:moveTo>
                <a:cubicBezTo>
                  <a:pt x="0" y="0"/>
                  <a:pt x="0" y="0"/>
                  <a:pt x="0" y="0"/>
                </a:cubicBezTo>
                <a:cubicBezTo>
                  <a:pt x="0" y="1"/>
                  <a:pt x="0" y="1"/>
                  <a:pt x="0" y="1"/>
                </a:cubicBezTo>
                <a:cubicBezTo>
                  <a:pt x="1" y="1"/>
                  <a:pt x="3" y="1"/>
                  <a:pt x="5"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4" name="标题 1"/>
          <p:cNvSpPr txBox="1"/>
          <p:nvPr/>
        </p:nvSpPr>
        <p:spPr>
          <a:xfrm rot="21540000">
            <a:off x="3198548" y="1909349"/>
            <a:ext cx="152532" cy="13086"/>
          </a:xfrm>
          <a:custGeom>
            <a:avLst/>
            <a:gdLst>
              <a:gd name="T0" fmla="*/ 5 w 19"/>
              <a:gd name="T1" fmla="*/ 0 h 3"/>
              <a:gd name="T2" fmla="*/ 0 w 19"/>
              <a:gd name="T3" fmla="*/ 0 h 3"/>
              <a:gd name="T4" fmla="*/ 19 w 19"/>
              <a:gd name="T5" fmla="*/ 3 h 3"/>
              <a:gd name="T6" fmla="*/ 5 w 19"/>
              <a:gd name="T7" fmla="*/ 0 h 3"/>
            </a:gdLst>
            <a:ahLst/>
            <a:cxnLst/>
            <a:rect l="0" t="0" r="r" b="b"/>
            <a:pathLst>
              <a:path w="19" h="3">
                <a:moveTo>
                  <a:pt x="5" y="0"/>
                </a:moveTo>
                <a:lnTo>
                  <a:pt x="0" y="0"/>
                </a:lnTo>
                <a:lnTo>
                  <a:pt x="19" y="3"/>
                </a:lnTo>
                <a:lnTo>
                  <a:pt x="5" y="0"/>
                </a:ln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5" name="标题 1"/>
          <p:cNvSpPr txBox="1"/>
          <p:nvPr/>
        </p:nvSpPr>
        <p:spPr>
          <a:xfrm rot="21540000">
            <a:off x="1489263" y="1892056"/>
            <a:ext cx="2055128" cy="135206"/>
          </a:xfrm>
          <a:custGeom>
            <a:avLst/>
            <a:gdLst>
              <a:gd name="T0" fmla="*/ 36 w 108"/>
              <a:gd name="T1" fmla="*/ 11 h 13"/>
              <a:gd name="T2" fmla="*/ 37 w 108"/>
              <a:gd name="T3" fmla="*/ 10 h 13"/>
              <a:gd name="T4" fmla="*/ 47 w 108"/>
              <a:gd name="T5" fmla="*/ 11 h 13"/>
              <a:gd name="T6" fmla="*/ 47 w 108"/>
              <a:gd name="T7" fmla="*/ 10 h 13"/>
              <a:gd name="T8" fmla="*/ 84 w 108"/>
              <a:gd name="T9" fmla="*/ 10 h 13"/>
              <a:gd name="T10" fmla="*/ 108 w 108"/>
              <a:gd name="T11" fmla="*/ 7 h 13"/>
              <a:gd name="T12" fmla="*/ 33 w 108"/>
              <a:gd name="T13" fmla="*/ 0 h 13"/>
              <a:gd name="T14" fmla="*/ 31 w 108"/>
              <a:gd name="T15" fmla="*/ 1 h 13"/>
              <a:gd name="T16" fmla="*/ 39 w 108"/>
              <a:gd name="T17" fmla="*/ 2 h 13"/>
              <a:gd name="T18" fmla="*/ 82 w 108"/>
              <a:gd name="T19" fmla="*/ 8 h 13"/>
              <a:gd name="T20" fmla="*/ 6 w 108"/>
              <a:gd name="T21" fmla="*/ 8 h 13"/>
              <a:gd name="T22" fmla="*/ 0 w 108"/>
              <a:gd name="T23" fmla="*/ 10 h 13"/>
              <a:gd name="T24" fmla="*/ 36 w 108"/>
              <a:gd name="T25" fmla="*/ 11 h 13"/>
            </a:gdLst>
            <a:ahLst/>
            <a:cxnLst/>
            <a:rect l="0" t="0" r="r" b="b"/>
            <a:pathLst>
              <a:path w="108" h="13">
                <a:moveTo>
                  <a:pt x="36" y="11"/>
                </a:moveTo>
                <a:cubicBezTo>
                  <a:pt x="37" y="10"/>
                  <a:pt x="37" y="10"/>
                  <a:pt x="37" y="10"/>
                </a:cubicBezTo>
                <a:cubicBezTo>
                  <a:pt x="40" y="10"/>
                  <a:pt x="44" y="9"/>
                  <a:pt x="47" y="11"/>
                </a:cubicBezTo>
                <a:cubicBezTo>
                  <a:pt x="47" y="10"/>
                  <a:pt x="47" y="10"/>
                  <a:pt x="47" y="10"/>
                </a:cubicBezTo>
                <a:cubicBezTo>
                  <a:pt x="60" y="9"/>
                  <a:pt x="72" y="10"/>
                  <a:pt x="84" y="10"/>
                </a:cubicBezTo>
                <a:cubicBezTo>
                  <a:pt x="91" y="7"/>
                  <a:pt x="100" y="7"/>
                  <a:pt x="108" y="7"/>
                </a:cubicBezTo>
                <a:cubicBezTo>
                  <a:pt x="83" y="5"/>
                  <a:pt x="58" y="5"/>
                  <a:pt x="33" y="0"/>
                </a:cubicBezTo>
                <a:cubicBezTo>
                  <a:pt x="31" y="1"/>
                  <a:pt x="31" y="1"/>
                  <a:pt x="31" y="1"/>
                </a:cubicBezTo>
                <a:cubicBezTo>
                  <a:pt x="33" y="3"/>
                  <a:pt x="36" y="1"/>
                  <a:pt x="39" y="2"/>
                </a:cubicBezTo>
                <a:cubicBezTo>
                  <a:pt x="53" y="3"/>
                  <a:pt x="67" y="6"/>
                  <a:pt x="82" y="8"/>
                </a:cubicBezTo>
                <a:cubicBezTo>
                  <a:pt x="57" y="8"/>
                  <a:pt x="31" y="7"/>
                  <a:pt x="6" y="8"/>
                </a:cubicBezTo>
                <a:cubicBezTo>
                  <a:pt x="0" y="10"/>
                  <a:pt x="0" y="10"/>
                  <a:pt x="0" y="10"/>
                </a:cubicBezTo>
                <a:cubicBezTo>
                  <a:pt x="12" y="7"/>
                  <a:pt x="23" y="13"/>
                  <a:pt x="36" y="1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6" name="标题 1"/>
          <p:cNvSpPr txBox="1"/>
          <p:nvPr/>
        </p:nvSpPr>
        <p:spPr>
          <a:xfrm rot="21540000">
            <a:off x="3368095" y="1958876"/>
            <a:ext cx="136476" cy="21809"/>
          </a:xfrm>
          <a:custGeom>
            <a:avLst/>
            <a:gdLst>
              <a:gd name="T0" fmla="*/ 7 w 7"/>
              <a:gd name="T1" fmla="*/ 1 h 2"/>
              <a:gd name="T2" fmla="*/ 0 w 7"/>
              <a:gd name="T3" fmla="*/ 1 h 2"/>
              <a:gd name="T4" fmla="*/ 7 w 7"/>
              <a:gd name="T5" fmla="*/ 1 h 2"/>
            </a:gdLst>
            <a:ahLst/>
            <a:cxnLst/>
            <a:rect l="0" t="0" r="r" b="b"/>
            <a:pathLst>
              <a:path w="7" h="2">
                <a:moveTo>
                  <a:pt x="7" y="1"/>
                </a:moveTo>
                <a:cubicBezTo>
                  <a:pt x="5" y="1"/>
                  <a:pt x="1" y="0"/>
                  <a:pt x="0" y="1"/>
                </a:cubicBezTo>
                <a:cubicBezTo>
                  <a:pt x="1" y="1"/>
                  <a:pt x="5" y="2"/>
                  <a:pt x="7"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7" name="标题 1"/>
          <p:cNvSpPr txBox="1"/>
          <p:nvPr/>
        </p:nvSpPr>
        <p:spPr>
          <a:xfrm rot="21540000">
            <a:off x="2630143" y="1998159"/>
            <a:ext cx="610116" cy="21809"/>
          </a:xfrm>
          <a:custGeom>
            <a:avLst/>
            <a:gdLst>
              <a:gd name="T0" fmla="*/ 32 w 32"/>
              <a:gd name="T1" fmla="*/ 1 h 2"/>
              <a:gd name="T2" fmla="*/ 0 w 32"/>
              <a:gd name="T3" fmla="*/ 1 h 2"/>
              <a:gd name="T4" fmla="*/ 32 w 32"/>
              <a:gd name="T5" fmla="*/ 1 h 2"/>
            </a:gdLst>
            <a:ahLst/>
            <a:cxnLst/>
            <a:rect l="0" t="0" r="r" b="b"/>
            <a:pathLst>
              <a:path w="32" h="2">
                <a:moveTo>
                  <a:pt x="32" y="1"/>
                </a:moveTo>
                <a:cubicBezTo>
                  <a:pt x="21" y="1"/>
                  <a:pt x="10" y="0"/>
                  <a:pt x="0" y="1"/>
                </a:cubicBezTo>
                <a:cubicBezTo>
                  <a:pt x="11" y="2"/>
                  <a:pt x="21" y="1"/>
                  <a:pt x="32"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8" name="标题 1"/>
          <p:cNvSpPr txBox="1"/>
          <p:nvPr/>
        </p:nvSpPr>
        <p:spPr>
          <a:xfrm rot="21540000">
            <a:off x="3240303" y="2003255"/>
            <a:ext cx="305058" cy="8723"/>
          </a:xfrm>
          <a:custGeom>
            <a:avLst/>
            <a:gdLst>
              <a:gd name="T0" fmla="*/ 16 w 16"/>
              <a:gd name="T1" fmla="*/ 1 h 1"/>
              <a:gd name="T2" fmla="*/ 0 w 16"/>
              <a:gd name="T3" fmla="*/ 0 h 1"/>
              <a:gd name="T4" fmla="*/ 16 w 16"/>
              <a:gd name="T5" fmla="*/ 1 h 1"/>
            </a:gdLst>
            <a:ahLst/>
            <a:cxnLst/>
            <a:rect l="0" t="0" r="r" b="b"/>
            <a:pathLst>
              <a:path w="16" h="1">
                <a:moveTo>
                  <a:pt x="16" y="1"/>
                </a:moveTo>
                <a:cubicBezTo>
                  <a:pt x="11" y="1"/>
                  <a:pt x="5" y="1"/>
                  <a:pt x="0" y="0"/>
                </a:cubicBezTo>
                <a:cubicBezTo>
                  <a:pt x="5" y="1"/>
                  <a:pt x="11" y="1"/>
                  <a:pt x="16"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19" name="标题 1"/>
          <p:cNvSpPr txBox="1"/>
          <p:nvPr/>
        </p:nvSpPr>
        <p:spPr>
          <a:xfrm rot="21540000">
            <a:off x="1514755" y="2044481"/>
            <a:ext cx="32111" cy="8723"/>
          </a:xfrm>
          <a:custGeom>
            <a:avLst/>
            <a:gdLst>
              <a:gd name="T0" fmla="*/ 0 w 2"/>
              <a:gd name="T1" fmla="*/ 1 h 1"/>
              <a:gd name="T2" fmla="*/ 2 w 2"/>
              <a:gd name="T3" fmla="*/ 0 h 1"/>
              <a:gd name="T4" fmla="*/ 0 w 2"/>
              <a:gd name="T5" fmla="*/ 1 h 1"/>
            </a:gdLst>
            <a:ahLst/>
            <a:cxnLst/>
            <a:rect l="0" t="0" r="r" b="b"/>
            <a:pathLst>
              <a:path w="2" h="1">
                <a:moveTo>
                  <a:pt x="0" y="1"/>
                </a:moveTo>
                <a:cubicBezTo>
                  <a:pt x="1" y="1"/>
                  <a:pt x="2" y="1"/>
                  <a:pt x="2" y="0"/>
                </a:cubicBezTo>
                <a:cubicBezTo>
                  <a:pt x="1" y="0"/>
                  <a:pt x="0" y="0"/>
                  <a:pt x="0"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0" name="标题 1"/>
          <p:cNvSpPr txBox="1"/>
          <p:nvPr/>
        </p:nvSpPr>
        <p:spPr>
          <a:xfrm rot="21540000">
            <a:off x="1304007" y="2379401"/>
            <a:ext cx="64223" cy="30531"/>
          </a:xfrm>
          <a:custGeom>
            <a:avLst/>
            <a:gdLst>
              <a:gd name="T0" fmla="*/ 3 w 3"/>
              <a:gd name="T1" fmla="*/ 2 h 3"/>
              <a:gd name="T2" fmla="*/ 3 w 3"/>
              <a:gd name="T3" fmla="*/ 0 h 3"/>
              <a:gd name="T4" fmla="*/ 0 w 3"/>
              <a:gd name="T5" fmla="*/ 1 h 3"/>
              <a:gd name="T6" fmla="*/ 3 w 3"/>
              <a:gd name="T7" fmla="*/ 2 h 3"/>
            </a:gdLst>
            <a:ahLst/>
            <a:cxnLst/>
            <a:rect l="0" t="0" r="r" b="b"/>
            <a:pathLst>
              <a:path w="3" h="3">
                <a:moveTo>
                  <a:pt x="3" y="2"/>
                </a:moveTo>
                <a:cubicBezTo>
                  <a:pt x="3" y="0"/>
                  <a:pt x="3" y="0"/>
                  <a:pt x="3" y="0"/>
                </a:cubicBezTo>
                <a:cubicBezTo>
                  <a:pt x="2" y="0"/>
                  <a:pt x="1" y="1"/>
                  <a:pt x="0" y="1"/>
                </a:cubicBezTo>
                <a:cubicBezTo>
                  <a:pt x="1" y="2"/>
                  <a:pt x="2" y="3"/>
                  <a:pt x="3" y="2"/>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1" name="标题 1"/>
          <p:cNvSpPr txBox="1"/>
          <p:nvPr/>
        </p:nvSpPr>
        <p:spPr>
          <a:xfrm rot="21540000">
            <a:off x="1386930" y="2529858"/>
            <a:ext cx="152532" cy="30531"/>
          </a:xfrm>
          <a:custGeom>
            <a:avLst/>
            <a:gdLst>
              <a:gd name="T0" fmla="*/ 8 w 8"/>
              <a:gd name="T1" fmla="*/ 1 h 3"/>
              <a:gd name="T2" fmla="*/ 0 w 8"/>
              <a:gd name="T3" fmla="*/ 0 h 3"/>
              <a:gd name="T4" fmla="*/ 8 w 8"/>
              <a:gd name="T5" fmla="*/ 1 h 3"/>
            </a:gdLst>
            <a:ahLst/>
            <a:cxnLst/>
            <a:rect l="0" t="0" r="r" b="b"/>
            <a:pathLst>
              <a:path w="8" h="3">
                <a:moveTo>
                  <a:pt x="8" y="1"/>
                </a:moveTo>
                <a:cubicBezTo>
                  <a:pt x="0" y="0"/>
                  <a:pt x="0" y="0"/>
                  <a:pt x="0" y="0"/>
                </a:cubicBezTo>
                <a:cubicBezTo>
                  <a:pt x="1" y="2"/>
                  <a:pt x="6" y="3"/>
                  <a:pt x="8"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2" name="标题 1"/>
          <p:cNvSpPr txBox="1"/>
          <p:nvPr/>
        </p:nvSpPr>
        <p:spPr>
          <a:xfrm rot="21540000">
            <a:off x="11059807" y="2866392"/>
            <a:ext cx="224780" cy="30531"/>
          </a:xfrm>
          <a:custGeom>
            <a:avLst/>
            <a:gdLst>
              <a:gd name="T0" fmla="*/ 0 w 12"/>
              <a:gd name="T1" fmla="*/ 2 h 3"/>
              <a:gd name="T2" fmla="*/ 12 w 12"/>
              <a:gd name="T3" fmla="*/ 1 h 3"/>
              <a:gd name="T4" fmla="*/ 0 w 12"/>
              <a:gd name="T5" fmla="*/ 2 h 3"/>
            </a:gdLst>
            <a:ahLst/>
            <a:cxnLst/>
            <a:rect l="0" t="0" r="r" b="b"/>
            <a:pathLst>
              <a:path w="12" h="3">
                <a:moveTo>
                  <a:pt x="0" y="2"/>
                </a:moveTo>
                <a:cubicBezTo>
                  <a:pt x="4" y="3"/>
                  <a:pt x="8" y="2"/>
                  <a:pt x="12" y="1"/>
                </a:cubicBezTo>
                <a:cubicBezTo>
                  <a:pt x="8" y="1"/>
                  <a:pt x="3" y="0"/>
                  <a:pt x="0" y="2"/>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3" name="标题 1"/>
          <p:cNvSpPr txBox="1"/>
          <p:nvPr/>
        </p:nvSpPr>
        <p:spPr>
          <a:xfrm rot="21540000">
            <a:off x="9813672" y="3237742"/>
            <a:ext cx="152532" cy="21809"/>
          </a:xfrm>
          <a:custGeom>
            <a:avLst/>
            <a:gdLst>
              <a:gd name="T0" fmla="*/ 0 w 8"/>
              <a:gd name="T1" fmla="*/ 1 h 2"/>
              <a:gd name="T2" fmla="*/ 8 w 8"/>
              <a:gd name="T3" fmla="*/ 1 h 2"/>
              <a:gd name="T4" fmla="*/ 0 w 8"/>
              <a:gd name="T5" fmla="*/ 1 h 2"/>
            </a:gdLst>
            <a:ahLst/>
            <a:cxnLst/>
            <a:rect l="0" t="0" r="r" b="b"/>
            <a:pathLst>
              <a:path w="8" h="2">
                <a:moveTo>
                  <a:pt x="0" y="1"/>
                </a:moveTo>
                <a:cubicBezTo>
                  <a:pt x="3" y="2"/>
                  <a:pt x="5" y="1"/>
                  <a:pt x="8" y="1"/>
                </a:cubicBezTo>
                <a:cubicBezTo>
                  <a:pt x="5" y="0"/>
                  <a:pt x="2" y="1"/>
                  <a:pt x="0" y="1"/>
                </a:cubicBez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4" name="标题 1"/>
          <p:cNvSpPr txBox="1"/>
          <p:nvPr/>
        </p:nvSpPr>
        <p:spPr>
          <a:xfrm rot="21540000">
            <a:off x="2747931" y="3239775"/>
            <a:ext cx="56197" cy="0"/>
          </a:xfrm>
          <a:custGeom>
            <a:avLst/>
            <a:gdLst>
              <a:gd name="T0" fmla="*/ 0 w 7"/>
              <a:gd name="T1" fmla="*/ 7 w 7"/>
              <a:gd name="T2" fmla="*/ 0 w 7"/>
              <a:gd name="T3" fmla="*/ 0 w 7"/>
            </a:gdLst>
            <a:ahLst/>
            <a:cxnLst/>
            <a:rect l="0" t="0" r="r" b="b"/>
            <a:pathLst>
              <a:path w="7">
                <a:moveTo>
                  <a:pt x="0" y="0"/>
                </a:moveTo>
                <a:lnTo>
                  <a:pt x="7" y="0"/>
                </a:lnTo>
                <a:lnTo>
                  <a:pt x="0" y="0"/>
                </a:lnTo>
                <a:lnTo>
                  <a:pt x="0" y="0"/>
                </a:lnTo>
                <a:close/>
              </a:path>
            </a:pathLst>
          </a:custGeom>
          <a:gradFill>
            <a:gsLst>
              <a:gs pos="0">
                <a:schemeClr val="accent1"/>
              </a:gs>
              <a:gs pos="49000">
                <a:schemeClr val="accent1">
                  <a:lumMod val="75000"/>
                </a:schemeClr>
              </a:gs>
              <a:gs pos="98601">
                <a:schemeClr val="accent1"/>
              </a:gs>
            </a:gsLst>
            <a:lin ang="2700000" scaled="0"/>
          </a:gradFill>
          <a:ln cap="sq">
            <a:noFill/>
          </a:ln>
        </p:spPr>
        <p:txBody>
          <a:bodyPr vert="horz" wrap="square" lIns="91440" tIns="45720" rIns="91440" bIns="45720" rtlCol="0" anchor="t"/>
          <a:lstStyle/>
          <a:p>
            <a:pPr algn="l"/>
            <a:endParaRPr kumimoji="1" lang="zh-CN" altLang="en-US"/>
          </a:p>
        </p:txBody>
      </p:sp>
      <p:sp>
        <p:nvSpPr>
          <p:cNvPr id="25" name="标题 1"/>
          <p:cNvSpPr txBox="1"/>
          <p:nvPr/>
        </p:nvSpPr>
        <p:spPr>
          <a:xfrm>
            <a:off x="2599937" y="2012536"/>
            <a:ext cx="7199586" cy="1542205"/>
          </a:xfrm>
          <a:prstGeom prst="rect">
            <a:avLst/>
          </a:prstGeom>
          <a:noFill/>
          <a:ln>
            <a:noFill/>
          </a:ln>
        </p:spPr>
        <p:txBody>
          <a:bodyPr vert="horz" wrap="square" lIns="91440" tIns="45720" rIns="91440" bIns="45720" rtlCol="0" anchor="ctr"/>
          <a:lstStyle/>
          <a:p>
            <a:pPr algn="ctr"/>
            <a:r>
              <a:rPr kumimoji="1" lang="en-US" altLang="zh-CN" sz="6000">
                <a:solidFill>
                  <a:schemeClr val="accent4">
                    <a:lumMod val="20000"/>
                    <a:lumOff val="80000"/>
                  </a:schemeClr>
                </a:solidFill>
                <a:latin typeface="MV Boli" panose="02000500030200090000" charset="0"/>
                <a:cs typeface="MV Boli" panose="02000500030200090000" charset="0"/>
              </a:rPr>
              <a:t>Chinese Garden</a:t>
            </a:r>
            <a:endParaRPr kumimoji="1" lang="en-US" altLang="zh-CN" sz="6000">
              <a:solidFill>
                <a:schemeClr val="accent4">
                  <a:lumMod val="20000"/>
                  <a:lumOff val="80000"/>
                </a:schemeClr>
              </a:solidFill>
              <a:latin typeface="MV Boli" panose="02000500030200090000" charset="0"/>
              <a:cs typeface="MV Boli" panose="02000500030200090000" charset="0"/>
            </a:endParaRPr>
          </a:p>
        </p:txBody>
      </p:sp>
      <p:sp>
        <p:nvSpPr>
          <p:cNvPr id="27" name="标题 1"/>
          <p:cNvSpPr txBox="1"/>
          <p:nvPr/>
        </p:nvSpPr>
        <p:spPr>
          <a:xfrm>
            <a:off x="3469723" y="4329222"/>
            <a:ext cx="2180112" cy="519413"/>
          </a:xfrm>
          <a:prstGeom prst="plaque">
            <a:avLst>
              <a:gd name="adj" fmla="val 18623"/>
            </a:avLst>
          </a:prstGeom>
          <a:solidFill>
            <a:schemeClr val="accent1"/>
          </a:solidFill>
          <a:ln w="12700" cap="sq">
            <a:noFill/>
            <a:miter/>
          </a:ln>
          <a:effectLst>
            <a:outerShdw blurRad="177800" dist="25400" dir="5400000" algn="t" rotWithShape="0">
              <a:srgbClr val="4D6947">
                <a:alpha val="24000"/>
              </a:srgbClr>
            </a:outerShdw>
          </a:effectLst>
        </p:spPr>
        <p:txBody>
          <a:bodyPr vert="horz" wrap="square" lIns="85954" tIns="42977" rIns="85954" bIns="42977" rtlCol="0" anchor="ctr"/>
          <a:lstStyle/>
          <a:p>
            <a:pPr algn="ctr"/>
            <a:endParaRPr kumimoji="1" lang="zh-CN" altLang="en-US"/>
          </a:p>
        </p:txBody>
      </p:sp>
      <p:sp>
        <p:nvSpPr>
          <p:cNvPr id="28" name="标题 1"/>
          <p:cNvSpPr txBox="1"/>
          <p:nvPr/>
        </p:nvSpPr>
        <p:spPr>
          <a:xfrm>
            <a:off x="3508217" y="4353919"/>
            <a:ext cx="2103261" cy="464461"/>
          </a:xfrm>
          <a:prstGeom prst="plaque">
            <a:avLst>
              <a:gd name="adj" fmla="val 18623"/>
            </a:avLst>
          </a:prstGeom>
          <a:noFill/>
          <a:ln w="12700" cap="sq">
            <a:solidFill>
              <a:schemeClr val="accent1">
                <a:lumMod val="20000"/>
                <a:lumOff val="80000"/>
                <a:alpha val="44000"/>
              </a:schemeClr>
            </a:solidFill>
            <a:miter/>
          </a:ln>
          <a:effectLst>
            <a:outerShdw blurRad="177800" dist="25400" dir="5400000" algn="t" rotWithShape="0">
              <a:srgbClr val="4D6947">
                <a:alpha val="24000"/>
              </a:srgbClr>
            </a:outerShdw>
          </a:effectLst>
        </p:spPr>
        <p:txBody>
          <a:bodyPr vert="horz" wrap="square" lIns="85954" tIns="42977" rIns="85954" bIns="42977" rtlCol="0" anchor="ctr"/>
          <a:lstStyle/>
          <a:p>
            <a:pPr algn="ctr"/>
            <a:endParaRPr kumimoji="1" lang="zh-CN" altLang="en-US"/>
          </a:p>
        </p:txBody>
      </p:sp>
      <p:sp>
        <p:nvSpPr>
          <p:cNvPr id="29" name="标题 1"/>
          <p:cNvSpPr txBox="1"/>
          <p:nvPr/>
        </p:nvSpPr>
        <p:spPr>
          <a:xfrm>
            <a:off x="6605667" y="4329222"/>
            <a:ext cx="2180112" cy="519413"/>
          </a:xfrm>
          <a:prstGeom prst="plaque">
            <a:avLst>
              <a:gd name="adj" fmla="val 18623"/>
            </a:avLst>
          </a:prstGeom>
          <a:solidFill>
            <a:schemeClr val="accent1"/>
          </a:solidFill>
          <a:ln w="12700" cap="sq">
            <a:noFill/>
            <a:miter/>
          </a:ln>
          <a:effectLst>
            <a:outerShdw blurRad="177800" dist="25400" dir="5400000" algn="t" rotWithShape="0">
              <a:srgbClr val="4D6947">
                <a:alpha val="24000"/>
              </a:srgbClr>
            </a:outerShdw>
          </a:effectLst>
        </p:spPr>
        <p:txBody>
          <a:bodyPr vert="horz" wrap="square" lIns="85954" tIns="42977" rIns="85954" bIns="42977" rtlCol="0" anchor="ctr"/>
          <a:lstStyle/>
          <a:p>
            <a:pPr algn="ctr"/>
            <a:endParaRPr kumimoji="1" lang="zh-CN" altLang="en-US"/>
          </a:p>
        </p:txBody>
      </p:sp>
      <p:sp>
        <p:nvSpPr>
          <p:cNvPr id="30" name="标题 1"/>
          <p:cNvSpPr txBox="1"/>
          <p:nvPr/>
        </p:nvSpPr>
        <p:spPr>
          <a:xfrm>
            <a:off x="6644161" y="4353919"/>
            <a:ext cx="2103261" cy="464461"/>
          </a:xfrm>
          <a:prstGeom prst="plaque">
            <a:avLst>
              <a:gd name="adj" fmla="val 18623"/>
            </a:avLst>
          </a:prstGeom>
          <a:noFill/>
          <a:ln w="12700" cap="sq">
            <a:solidFill>
              <a:schemeClr val="accent1">
                <a:lumMod val="20000"/>
                <a:lumOff val="80000"/>
                <a:alpha val="44000"/>
              </a:schemeClr>
            </a:solidFill>
            <a:miter/>
          </a:ln>
          <a:effectLst>
            <a:outerShdw blurRad="177800" dist="25400" dir="5400000" algn="t" rotWithShape="0">
              <a:srgbClr val="4D6947">
                <a:alpha val="24000"/>
              </a:srgbClr>
            </a:outerShdw>
          </a:effectLst>
        </p:spPr>
        <p:txBody>
          <a:bodyPr vert="horz" wrap="square" lIns="85954" tIns="42977" rIns="85954" bIns="42977" rtlCol="0" anchor="ctr"/>
          <a:lstStyle/>
          <a:p>
            <a:pPr algn="ctr"/>
            <a:endParaRPr kumimoji="1" lang="zh-CN" altLang="en-US"/>
          </a:p>
        </p:txBody>
      </p:sp>
      <p:sp>
        <p:nvSpPr>
          <p:cNvPr id="31" name="标题 1"/>
          <p:cNvSpPr txBox="1"/>
          <p:nvPr/>
        </p:nvSpPr>
        <p:spPr>
          <a:xfrm>
            <a:off x="3639743" y="4421815"/>
            <a:ext cx="1840072" cy="369332"/>
          </a:xfrm>
          <a:prstGeom prst="rect">
            <a:avLst/>
          </a:prstGeom>
          <a:noFill/>
          <a:ln>
            <a:noFill/>
          </a:ln>
        </p:spPr>
        <p:txBody>
          <a:bodyPr vert="horz" wrap="square" lIns="91440" tIns="45720" rIns="91440" bIns="45720" rtlCol="0" anchor="t"/>
          <a:lstStyle/>
          <a:p>
            <a:pPr algn="ctr"/>
            <a:r>
              <a:rPr kumimoji="1" lang="en-US" altLang="zh-CN" sz="1800">
                <a:ln w="12700">
                  <a:noFill/>
                </a:ln>
                <a:solidFill>
                  <a:srgbClr val="EAE4DD">
                    <a:alpha val="100000"/>
                  </a:srgbClr>
                </a:solidFill>
                <a:latin typeface="OPPOSans R" panose="020B0800000000000000" charset="-122"/>
                <a:ea typeface="OPPOSans R" panose="020B0800000000000000" charset="-122"/>
                <a:cs typeface="OPPOSans R" panose="020B0800000000000000" charset="-122"/>
              </a:rPr>
              <a:t>汇报人：</a:t>
            </a:r>
            <a:r>
              <a:rPr kumimoji="1" lang="zh-CN" altLang="en-US" sz="1800">
                <a:ln w="12700">
                  <a:noFill/>
                </a:ln>
                <a:solidFill>
                  <a:srgbClr val="EAE4DD">
                    <a:alpha val="100000"/>
                  </a:srgbClr>
                </a:solidFill>
                <a:latin typeface="OPPOSans R" panose="020B0800000000000000" charset="-122"/>
                <a:ea typeface="OPPOSans R" panose="020B0800000000000000" charset="-122"/>
                <a:cs typeface="OPPOSans R" panose="020B0800000000000000" charset="-122"/>
              </a:rPr>
              <a:t>蒋晨美</a:t>
            </a:r>
            <a:endParaRPr kumimoji="1" lang="zh-CN" altLang="en-US" sz="1800">
              <a:ln w="12700">
                <a:noFill/>
              </a:ln>
              <a:solidFill>
                <a:srgbClr val="EAE4DD">
                  <a:alpha val="100000"/>
                </a:srgbClr>
              </a:solidFill>
              <a:latin typeface="OPPOSans R" panose="020B0800000000000000" charset="-122"/>
              <a:ea typeface="OPPOSans R" panose="020B0800000000000000" charset="-122"/>
              <a:cs typeface="OPPOSans R" panose="020B0800000000000000" charset="-122"/>
            </a:endParaRPr>
          </a:p>
        </p:txBody>
      </p:sp>
      <p:sp>
        <p:nvSpPr>
          <p:cNvPr id="32" name="标题 1"/>
          <p:cNvSpPr txBox="1"/>
          <p:nvPr/>
        </p:nvSpPr>
        <p:spPr>
          <a:xfrm>
            <a:off x="6612206" y="4421815"/>
            <a:ext cx="2180112" cy="369332"/>
          </a:xfrm>
          <a:prstGeom prst="rect">
            <a:avLst/>
          </a:prstGeom>
          <a:noFill/>
          <a:ln>
            <a:noFill/>
          </a:ln>
        </p:spPr>
        <p:txBody>
          <a:bodyPr vert="horz" wrap="square" lIns="91440" tIns="45720" rIns="91440" bIns="45720" rtlCol="0" anchor="t"/>
          <a:lstStyle/>
          <a:p>
            <a:pPr algn="ctr"/>
            <a:r>
              <a:rPr kumimoji="1" lang="en-US" altLang="zh-CN" sz="1800">
                <a:ln w="12700">
                  <a:noFill/>
                </a:ln>
                <a:solidFill>
                  <a:srgbClr val="EAE4DD">
                    <a:alpha val="100000"/>
                  </a:srgbClr>
                </a:solidFill>
                <a:latin typeface="OPPOSans R" panose="020B0800000000000000" charset="-122"/>
                <a:ea typeface="OPPOSans R" panose="020B0800000000000000" charset="-122"/>
                <a:cs typeface="OPPOSans R" panose="020B0800000000000000" charset="-122"/>
              </a:rPr>
              <a:t>汇报时间：2024.9</a:t>
            </a: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476052" y="427416"/>
            <a:ext cx="11249158" cy="5919596"/>
          </a:xfrm>
          <a:prstGeom prst="plaque">
            <a:avLst>
              <a:gd name="adj" fmla="val 5762"/>
            </a:avLst>
          </a:prstGeom>
          <a:noFill/>
          <a:ln w="19050" cap="sq">
            <a:gradFill>
              <a:gsLst>
                <a:gs pos="0">
                  <a:schemeClr val="accent2">
                    <a:lumMod val="60000"/>
                    <a:lumOff val="40000"/>
                    <a:alpha val="100000"/>
                  </a:schemeClr>
                </a:gs>
                <a:gs pos="100000">
                  <a:schemeClr val="accent1">
                    <a:alpha val="0"/>
                  </a:schemeClr>
                </a:gs>
              </a:gsLst>
              <a:lin ang="5400000" scaled="0"/>
            </a:gradFill>
            <a:miter/>
          </a:ln>
          <a:effectLst/>
        </p:spPr>
        <p:txBody>
          <a:bodyPr vert="horz" wrap="square" lIns="85954" tIns="42977" rIns="85954" bIns="42977" rtlCol="0" anchor="ctr"/>
          <a:lstStyle/>
          <a:p>
            <a:pPr algn="ctr"/>
            <a:endParaRPr kumimoji="1" lang="zh-CN" altLang="en-US"/>
          </a:p>
        </p:txBody>
      </p:sp>
      <p:pic>
        <p:nvPicPr>
          <p:cNvPr id="7" name="图片 6"/>
          <p:cNvPicPr>
            <a:picLocks noChangeAspect="1"/>
          </p:cNvPicPr>
          <p:nvPr/>
        </p:nvPicPr>
        <p:blipFill>
          <a:blip r:embed="rId1">
            <a:alphaModFix amt="100000"/>
          </a:blip>
          <a:srcRect b="33838"/>
          <a:stretch>
            <a:fillRect/>
          </a:stretch>
        </p:blipFill>
        <p:spPr>
          <a:xfrm>
            <a:off x="4833895" y="5114666"/>
            <a:ext cx="1993625" cy="1365786"/>
          </a:xfrm>
          <a:custGeom>
            <a:avLst/>
            <a:gdLst/>
            <a:ahLst/>
            <a:cxnLst/>
            <a:rect l="l" t="t" r="r" b="b"/>
            <a:pathLst>
              <a:path w="1993900" h="1371600">
                <a:moveTo>
                  <a:pt x="0" y="0"/>
                </a:moveTo>
                <a:lnTo>
                  <a:pt x="1993625" y="0"/>
                </a:lnTo>
                <a:lnTo>
                  <a:pt x="1993625" y="1108325"/>
                </a:lnTo>
                <a:lnTo>
                  <a:pt x="1971183" y="1129410"/>
                </a:lnTo>
                <a:cubicBezTo>
                  <a:pt x="1777206" y="1278646"/>
                  <a:pt x="1543362" y="1365786"/>
                  <a:pt x="1291647" y="1365786"/>
                </a:cubicBezTo>
                <a:cubicBezTo>
                  <a:pt x="1039932" y="1365786"/>
                  <a:pt x="806089" y="1278646"/>
                  <a:pt x="612111" y="1129410"/>
                </a:cubicBezTo>
                <a:lnTo>
                  <a:pt x="584921" y="1103862"/>
                </a:lnTo>
                <a:lnTo>
                  <a:pt x="0" y="1103862"/>
                </a:lnTo>
                <a:close/>
              </a:path>
            </a:pathLst>
          </a:custGeom>
          <a:noFill/>
          <a:ln>
            <a:noFill/>
          </a:ln>
        </p:spPr>
      </p:pic>
      <p:pic>
        <p:nvPicPr>
          <p:cNvPr id="10" name="图片 9"/>
          <p:cNvPicPr>
            <a:picLocks noChangeAspect="1"/>
          </p:cNvPicPr>
          <p:nvPr/>
        </p:nvPicPr>
        <p:blipFill>
          <a:blip r:embed="rId2">
            <a:alphaModFix amt="100000"/>
          </a:blip>
          <a:srcRect/>
          <a:stretch>
            <a:fillRect/>
          </a:stretch>
        </p:blipFill>
        <p:spPr>
          <a:xfrm>
            <a:off x="-2110480" y="5669784"/>
            <a:ext cx="12192000" cy="2465276"/>
          </a:xfrm>
          <a:prstGeom prst="rect">
            <a:avLst/>
          </a:prstGeom>
          <a:noFill/>
          <a:ln>
            <a:noFill/>
          </a:ln>
        </p:spPr>
      </p:pic>
      <p:pic>
        <p:nvPicPr>
          <p:cNvPr id="11" name="图片 10"/>
          <p:cNvPicPr>
            <a:picLocks noChangeAspect="1"/>
          </p:cNvPicPr>
          <p:nvPr/>
        </p:nvPicPr>
        <p:blipFill>
          <a:blip r:embed="rId2">
            <a:alphaModFix amt="100000"/>
          </a:blip>
          <a:srcRect/>
          <a:stretch>
            <a:fillRect/>
          </a:stretch>
        </p:blipFill>
        <p:spPr>
          <a:xfrm flipH="1">
            <a:off x="2845240" y="5492627"/>
            <a:ext cx="12192000" cy="2465276"/>
          </a:xfrm>
          <a:prstGeom prst="rect">
            <a:avLst/>
          </a:prstGeom>
          <a:noFill/>
          <a:ln>
            <a:noFill/>
          </a:ln>
        </p:spPr>
      </p:pic>
      <p:pic>
        <p:nvPicPr>
          <p:cNvPr id="12" name="图片 11"/>
          <p:cNvPicPr>
            <a:picLocks noChangeAspect="1"/>
          </p:cNvPicPr>
          <p:nvPr/>
        </p:nvPicPr>
        <p:blipFill>
          <a:blip r:embed="rId3">
            <a:alphaModFix amt="100000"/>
          </a:blip>
          <a:srcRect/>
          <a:stretch>
            <a:fillRect/>
          </a:stretch>
        </p:blipFill>
        <p:spPr>
          <a:xfrm>
            <a:off x="8749352" y="2405585"/>
            <a:ext cx="3136015" cy="619910"/>
          </a:xfrm>
          <a:prstGeom prst="rect">
            <a:avLst/>
          </a:prstGeom>
          <a:noFill/>
          <a:ln>
            <a:noFill/>
          </a:ln>
        </p:spPr>
      </p:pic>
      <p:pic>
        <p:nvPicPr>
          <p:cNvPr id="13" name="图片 12"/>
          <p:cNvPicPr>
            <a:picLocks noChangeAspect="1"/>
          </p:cNvPicPr>
          <p:nvPr/>
        </p:nvPicPr>
        <p:blipFill>
          <a:blip r:embed="rId4">
            <a:alphaModFix amt="100000"/>
          </a:blip>
          <a:srcRect l="64118" t="65098" r="2580" b="22262"/>
          <a:stretch>
            <a:fillRect/>
          </a:stretch>
        </p:blipFill>
        <p:spPr>
          <a:xfrm flipH="1">
            <a:off x="8190828" y="3946648"/>
            <a:ext cx="1762764" cy="781206"/>
          </a:xfrm>
          <a:prstGeom prst="rect">
            <a:avLst/>
          </a:prstGeom>
          <a:noFill/>
          <a:ln>
            <a:noFill/>
          </a:ln>
        </p:spPr>
      </p:pic>
      <p:pic>
        <p:nvPicPr>
          <p:cNvPr id="14" name="图片 13"/>
          <p:cNvPicPr>
            <a:picLocks noChangeAspect="1"/>
          </p:cNvPicPr>
          <p:nvPr/>
        </p:nvPicPr>
        <p:blipFill>
          <a:blip r:embed="rId3">
            <a:alphaModFix amt="100000"/>
          </a:blip>
          <a:srcRect/>
          <a:stretch>
            <a:fillRect/>
          </a:stretch>
        </p:blipFill>
        <p:spPr>
          <a:xfrm flipH="1">
            <a:off x="306633" y="2200295"/>
            <a:ext cx="3136015" cy="619910"/>
          </a:xfrm>
          <a:prstGeom prst="rect">
            <a:avLst/>
          </a:prstGeom>
          <a:noFill/>
          <a:ln>
            <a:noFill/>
          </a:ln>
        </p:spPr>
      </p:pic>
      <p:pic>
        <p:nvPicPr>
          <p:cNvPr id="15" name="图片 14"/>
          <p:cNvPicPr>
            <a:picLocks noChangeAspect="1"/>
          </p:cNvPicPr>
          <p:nvPr/>
        </p:nvPicPr>
        <p:blipFill>
          <a:blip r:embed="rId4">
            <a:alphaModFix amt="100000"/>
          </a:blip>
          <a:srcRect l="64118" t="65098" r="2580" b="22262"/>
          <a:stretch>
            <a:fillRect/>
          </a:stretch>
        </p:blipFill>
        <p:spPr>
          <a:xfrm flipH="1">
            <a:off x="1664018" y="3463788"/>
            <a:ext cx="1762764" cy="781206"/>
          </a:xfrm>
          <a:prstGeom prst="rect">
            <a:avLst/>
          </a:prstGeom>
          <a:noFill/>
          <a:ln>
            <a:noFill/>
          </a:ln>
        </p:spPr>
      </p:pic>
      <p:sp>
        <p:nvSpPr>
          <p:cNvPr id="18" name="标题 1"/>
          <p:cNvSpPr txBox="1"/>
          <p:nvPr/>
        </p:nvSpPr>
        <p:spPr>
          <a:xfrm>
            <a:off x="1762055" y="574355"/>
            <a:ext cx="10671175" cy="468000"/>
          </a:xfrm>
          <a:prstGeom prst="rect">
            <a:avLst/>
          </a:prstGeom>
          <a:noFill/>
          <a:ln>
            <a:noFill/>
          </a:ln>
        </p:spPr>
        <p:txBody>
          <a:bodyPr vert="horz" wrap="square" lIns="0" tIns="0" rIns="0" bIns="0" rtlCol="0" anchor="ctr"/>
          <a:p>
            <a:pPr algn="l"/>
            <a:r>
              <a:rPr lang="zh-CN" altLang="en-US" sz="2800" b="1">
                <a:sym typeface="+mn-ea"/>
              </a:rPr>
              <a:t>Grand View</a:t>
            </a:r>
            <a:r>
              <a:rPr lang="en-US" altLang="zh-CN" sz="2800" b="1">
                <a:sym typeface="+mn-ea"/>
              </a:rPr>
              <a:t> Garden</a:t>
            </a:r>
            <a:endParaRPr kumimoji="1" lang="en-US" altLang="zh-CN" sz="28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endParaRPr>
          </a:p>
        </p:txBody>
      </p:sp>
      <p:sp>
        <p:nvSpPr>
          <p:cNvPr id="19" name="标题 1"/>
          <p:cNvSpPr txBox="1"/>
          <p:nvPr/>
        </p:nvSpPr>
        <p:spPr>
          <a:xfrm>
            <a:off x="1055275" y="548410"/>
            <a:ext cx="519890" cy="519890"/>
          </a:xfrm>
          <a:prstGeom prst="roundRect">
            <a:avLst/>
          </a:prstGeom>
          <a:solidFill>
            <a:schemeClr val="accent1"/>
          </a:solidFill>
          <a:ln w="12700" cap="sq">
            <a:noFill/>
            <a:miter/>
          </a:ln>
        </p:spPr>
        <p:txBody>
          <a:bodyPr vert="horz" wrap="square" lIns="91440" tIns="45720" rIns="91440" bIns="45720" rtlCol="0" anchor="ctr"/>
          <a:p>
            <a:pPr algn="ctr"/>
            <a:endParaRPr kumimoji="1" lang="zh-CN" altLang="en-US"/>
          </a:p>
        </p:txBody>
      </p:sp>
      <p:pic>
        <p:nvPicPr>
          <p:cNvPr id="24" name="图片 23"/>
          <p:cNvPicPr>
            <a:picLocks noChangeAspect="1"/>
          </p:cNvPicPr>
          <p:nvPr/>
        </p:nvPicPr>
        <p:blipFill>
          <a:blip r:embed="rId5"/>
          <a:stretch>
            <a:fillRect/>
          </a:stretch>
        </p:blipFill>
        <p:spPr>
          <a:xfrm>
            <a:off x="5735955" y="427355"/>
            <a:ext cx="5650865" cy="6235700"/>
          </a:xfrm>
          <a:prstGeom prst="rect">
            <a:avLst/>
          </a:prstGeom>
        </p:spPr>
      </p:pic>
      <p:sp>
        <p:nvSpPr>
          <p:cNvPr id="25" name="文本框 24"/>
          <p:cNvSpPr txBox="1"/>
          <p:nvPr/>
        </p:nvSpPr>
        <p:spPr>
          <a:xfrm>
            <a:off x="652145" y="1268730"/>
            <a:ext cx="4819650" cy="3225165"/>
          </a:xfrm>
          <a:prstGeom prst="rect">
            <a:avLst/>
          </a:prstGeom>
          <a:noFill/>
        </p:spPr>
        <p:txBody>
          <a:bodyPr wrap="square" rtlCol="0">
            <a:noAutofit/>
          </a:bodyPr>
          <a:p>
            <a:r>
              <a:rPr lang="zh-CN" altLang="en-US"/>
              <a:t>The Grand View Garden is </a:t>
            </a:r>
            <a:r>
              <a:rPr lang="en-US" altLang="zh-CN"/>
              <a:t>a</a:t>
            </a:r>
            <a:r>
              <a:rPr lang="zh-CN" altLang="en-US"/>
              <a:t> garden in</a:t>
            </a:r>
            <a:r>
              <a:rPr lang="en-US" altLang="zh-CN"/>
              <a:t> the book</a:t>
            </a:r>
            <a:r>
              <a:rPr lang="zh-CN" altLang="en-US"/>
              <a:t> "Dream of the Red Chamber"</a:t>
            </a:r>
            <a:r>
              <a:rPr lang="en-US" altLang="zh-CN"/>
              <a:t>.</a:t>
            </a:r>
            <a:r>
              <a:rPr lang="zh-CN" altLang="en-US"/>
              <a:t>It shows the prosperity of the Jia family and the luxury of the noble life. It's not only where the main characters like Jia Baoyu and Lin Daiyu lived, but also the main place for their emotional problems and cultural activities.</a:t>
            </a:r>
            <a:endParaRPr lang="zh-CN" altLang="en-US"/>
          </a:p>
          <a:p>
            <a:r>
              <a:rPr lang="zh-CN" altLang="en-US"/>
              <a:t> The design of the Grand View Garden mixes the art of gardens in the south and north. The buildings in it are nice, there are mountains</a:t>
            </a:r>
            <a:r>
              <a:rPr lang="en-US" altLang="zh-CN"/>
              <a:t>,</a:t>
            </a:r>
            <a:r>
              <a:rPr lang="zh-CN" altLang="en-US"/>
              <a:t> water</a:t>
            </a:r>
            <a:r>
              <a:rPr lang="en-US" altLang="zh-CN"/>
              <a:t>,</a:t>
            </a:r>
            <a:r>
              <a:rPr lang="zh-CN" altLang="en-US"/>
              <a:t> flowers and trees. It's full of poetic and artistic charm. The Grand View Garden is not only an important symbol in "Dream of the Red Chamber", but also an outstanding example of classical Chinese garden art. </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989330" y="1487076"/>
            <a:ext cx="2896773" cy="309828"/>
          </a:xfrm>
          <a:prstGeom prst="rect">
            <a:avLst/>
          </a:prstGeom>
          <a:solidFill>
            <a:schemeClr val="accent3">
              <a:lumMod val="40000"/>
              <a:lumOff val="60000"/>
            </a:schemeClr>
          </a:solidFill>
          <a:ln w="12700" cap="sq">
            <a:noFill/>
            <a:miter/>
          </a:ln>
        </p:spPr>
        <p:txBody>
          <a:bodyPr vert="horz" wrap="square" lIns="91440" tIns="45720" rIns="91440" bIns="45720" rtlCol="0" anchor="ctr"/>
          <a:lstStyle/>
          <a:p>
            <a:pPr algn="ctr"/>
            <a:endParaRPr kumimoji="1" lang="zh-CN" altLang="en-US"/>
          </a:p>
        </p:txBody>
      </p:sp>
      <p:grpSp>
        <p:nvGrpSpPr>
          <p:cNvPr id="4" name="组合 3"/>
          <p:cNvGrpSpPr/>
          <p:nvPr/>
        </p:nvGrpSpPr>
        <p:grpSpPr>
          <a:xfrm>
            <a:off x="940140" y="969849"/>
            <a:ext cx="202519" cy="295502"/>
            <a:chOff x="940140" y="969849"/>
            <a:chExt cx="202519" cy="295502"/>
          </a:xfrm>
        </p:grpSpPr>
        <p:sp>
          <p:nvSpPr>
            <p:cNvPr id="5" name="标题 1"/>
            <p:cNvSpPr txBox="1"/>
            <p:nvPr/>
          </p:nvSpPr>
          <p:spPr>
            <a:xfrm>
              <a:off x="940140" y="969849"/>
              <a:ext cx="202519" cy="5760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nvSpPr>
          <p:spPr>
            <a:xfrm>
              <a:off x="940140" y="1088798"/>
              <a:ext cx="202519" cy="5760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a:off x="940140" y="1207747"/>
              <a:ext cx="202519" cy="5760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
        <p:nvSpPr>
          <p:cNvPr id="8" name="标题 1"/>
          <p:cNvSpPr txBox="1"/>
          <p:nvPr/>
        </p:nvSpPr>
        <p:spPr>
          <a:xfrm>
            <a:off x="1199515" y="563880"/>
            <a:ext cx="2792095" cy="923290"/>
          </a:xfrm>
          <a:prstGeom prst="rect">
            <a:avLst/>
          </a:prstGeom>
          <a:noFill/>
          <a:ln>
            <a:noFill/>
          </a:ln>
        </p:spPr>
        <p:txBody>
          <a:bodyPr vert="horz" wrap="square" lIns="0" tIns="0" rIns="0" bIns="0" rtlCol="0" anchor="t">
            <a:spAutoFit/>
          </a:bodyPr>
          <a:lstStyle/>
          <a:p>
            <a:pPr algn="ctr"/>
            <a:r>
              <a:rPr kumimoji="1" lang="en-US" altLang="zh-CN" sz="6000">
                <a:solidFill>
                  <a:schemeClr val="accent4">
                    <a:lumMod val="75000"/>
                  </a:schemeClr>
                </a:solidFill>
                <a:latin typeface="MV Boli" panose="02000500030200090000" charset="0"/>
                <a:cs typeface="MV Boli" panose="02000500030200090000" charset="0"/>
              </a:rPr>
              <a:t>content</a:t>
            </a:r>
            <a:endParaRPr kumimoji="1" lang="en-US" altLang="zh-CN" sz="6000">
              <a:ln w="12700">
                <a:noFill/>
              </a:ln>
              <a:solidFill>
                <a:schemeClr val="accent4">
                  <a:lumMod val="75000"/>
                </a:schemeClr>
              </a:solidFill>
              <a:latin typeface="MV Boli" panose="02000500030200090000" charset="0"/>
              <a:ea typeface="华文琥珀" panose="02010800040101010101" charset="-122"/>
              <a:cs typeface="MV Boli" panose="02000500030200090000" charset="0"/>
            </a:endParaRPr>
          </a:p>
        </p:txBody>
      </p:sp>
      <p:sp>
        <p:nvSpPr>
          <p:cNvPr id="11" name="标题 1"/>
          <p:cNvSpPr txBox="1"/>
          <p:nvPr>
            <p:custDataLst>
              <p:tags r:id="rId1"/>
            </p:custDataLst>
          </p:nvPr>
        </p:nvSpPr>
        <p:spPr>
          <a:xfrm>
            <a:off x="5735955" y="5096510"/>
            <a:ext cx="6493510" cy="554990"/>
          </a:xfrm>
          <a:prstGeom prst="rect">
            <a:avLst/>
          </a:prstGeom>
          <a:noFill/>
          <a:ln>
            <a:noFill/>
          </a:ln>
        </p:spPr>
        <p:txBody>
          <a:bodyPr vert="horz" wrap="square" lIns="0" tIns="0" rIns="0" bIns="0" rtlCol="0" anchor="t"/>
          <a:lstStyle/>
          <a:p>
            <a:pPr algn="l"/>
            <a:r>
              <a:rPr kumimoji="1" lang="en-US" altLang="zh-CN" sz="3200">
                <a:ln w="12700">
                  <a:noFill/>
                </a:ln>
                <a:solidFill>
                  <a:srgbClr val="93775B">
                    <a:alpha val="100000"/>
                  </a:srgbClr>
                </a:solidFill>
                <a:latin typeface="MV Boli" panose="02000500030200090000" charset="0"/>
                <a:ea typeface="华文琥珀" panose="02010800040101010101" charset="-122"/>
                <a:cs typeface="MV Boli" panose="02000500030200090000" charset="0"/>
              </a:rPr>
              <a:t>Garden design</a:t>
            </a:r>
            <a:endParaRPr kumimoji="1" lang="en-US" altLang="zh-CN">
              <a:ln w="12700">
                <a:noFill/>
              </a:ln>
              <a:solidFill>
                <a:srgbClr val="93775B">
                  <a:alpha val="100000"/>
                </a:srgbClr>
              </a:solidFill>
              <a:latin typeface="OPPOSans B" panose="00020600040101010101" charset="-122"/>
              <a:ea typeface="OPPOSans B" panose="00020600040101010101" charset="-122"/>
              <a:cs typeface="OPPOSans B" panose="00020600040101010101" charset="-122"/>
            </a:endParaRPr>
          </a:p>
        </p:txBody>
      </p:sp>
      <p:sp>
        <p:nvSpPr>
          <p:cNvPr id="12" name="标题 1"/>
          <p:cNvSpPr txBox="1"/>
          <p:nvPr/>
        </p:nvSpPr>
        <p:spPr>
          <a:xfrm>
            <a:off x="0" y="6134100"/>
            <a:ext cx="12192000" cy="723901"/>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custDataLst>
              <p:tags r:id="rId2"/>
            </p:custDataLst>
          </p:nvPr>
        </p:nvSpPr>
        <p:spPr>
          <a:xfrm>
            <a:off x="4859723" y="851673"/>
            <a:ext cx="863600" cy="558800"/>
          </a:xfrm>
          <a:prstGeom prst="rect">
            <a:avLst/>
          </a:prstGeom>
          <a:noFill/>
          <a:ln w="12700" cap="sq">
            <a:noFill/>
            <a:miter/>
          </a:ln>
        </p:spPr>
        <p:txBody>
          <a:bodyPr vert="horz" wrap="square" lIns="0" tIns="0" rIns="0" bIns="0" rtlCol="0" anchor="ctr">
            <a:spAutoFit/>
          </a:bodyPr>
          <a:lstStyle/>
          <a:p>
            <a:pPr algn="ctr"/>
            <a:r>
              <a:rPr kumimoji="1" lang="en-US" altLang="zh-CN" sz="4000">
                <a:ln w="6350">
                  <a:noFill/>
                </a:ln>
                <a:solidFill>
                  <a:srgbClr val="98855D">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14" name="标题 1"/>
          <p:cNvSpPr txBox="1"/>
          <p:nvPr>
            <p:custDataLst>
              <p:tags r:id="rId3"/>
            </p:custDataLst>
          </p:nvPr>
        </p:nvSpPr>
        <p:spPr>
          <a:xfrm>
            <a:off x="5652770" y="912495"/>
            <a:ext cx="5527675" cy="554990"/>
          </a:xfrm>
          <a:prstGeom prst="rect">
            <a:avLst/>
          </a:prstGeom>
          <a:noFill/>
          <a:ln>
            <a:noFill/>
          </a:ln>
        </p:spPr>
        <p:txBody>
          <a:bodyPr vert="horz" wrap="square" lIns="0" tIns="0" rIns="0" bIns="0" rtlCol="0" anchor="t"/>
          <a:lstStyle/>
          <a:p>
            <a:pPr algn="l"/>
            <a:r>
              <a:rPr kumimoji="1" lang="en-US" altLang="zh-CN" sz="3200">
                <a:ln w="12700">
                  <a:noFill/>
                </a:ln>
                <a:solidFill>
                  <a:srgbClr val="93775B">
                    <a:alpha val="100000"/>
                  </a:srgbClr>
                </a:solidFill>
                <a:latin typeface="MV Boli" panose="02000500030200090000" charset="0"/>
                <a:ea typeface="华文琥珀" panose="02010800040101010101" charset="-122"/>
                <a:cs typeface="MV Boli" panose="02000500030200090000" charset="0"/>
              </a:rPr>
              <a:t>Garden layout</a:t>
            </a:r>
            <a:endParaRPr kumimoji="1" lang="en-US" altLang="zh-CN" sz="3200">
              <a:ln w="12700">
                <a:noFill/>
              </a:ln>
              <a:solidFill>
                <a:srgbClr val="93775B">
                  <a:alpha val="100000"/>
                </a:srgbClr>
              </a:solidFill>
              <a:latin typeface="MV Boli" panose="02000500030200090000" charset="0"/>
              <a:ea typeface="华文琥珀" panose="02010800040101010101" charset="-122"/>
              <a:cs typeface="MV Boli" panose="02000500030200090000" charset="0"/>
            </a:endParaRPr>
          </a:p>
        </p:txBody>
      </p:sp>
      <p:cxnSp>
        <p:nvCxnSpPr>
          <p:cNvPr id="15" name="标题 1"/>
          <p:cNvCxnSpPr/>
          <p:nvPr>
            <p:custDataLst>
              <p:tags r:id="rId4"/>
            </p:custDataLst>
          </p:nvPr>
        </p:nvCxnSpPr>
        <p:spPr>
          <a:xfrm flipH="1">
            <a:off x="5313184" y="1535550"/>
            <a:ext cx="2125924" cy="0"/>
          </a:xfrm>
          <a:prstGeom prst="line">
            <a:avLst/>
          </a:prstGeom>
          <a:noFill/>
          <a:ln w="12700" cap="sq">
            <a:solidFill>
              <a:schemeClr val="accent2"/>
            </a:solidFill>
            <a:miter/>
          </a:ln>
        </p:spPr>
      </p:cxnSp>
      <p:sp>
        <p:nvSpPr>
          <p:cNvPr id="16" name="标题 1"/>
          <p:cNvSpPr txBox="1"/>
          <p:nvPr>
            <p:custDataLst>
              <p:tags r:id="rId5"/>
            </p:custDataLst>
          </p:nvPr>
        </p:nvSpPr>
        <p:spPr>
          <a:xfrm>
            <a:off x="4859723" y="1478601"/>
            <a:ext cx="449580" cy="113899"/>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23" name="标题 1"/>
          <p:cNvSpPr txBox="1"/>
          <p:nvPr>
            <p:custDataLst>
              <p:tags r:id="rId6"/>
            </p:custDataLst>
          </p:nvPr>
        </p:nvSpPr>
        <p:spPr>
          <a:xfrm>
            <a:off x="4791430" y="4996370"/>
            <a:ext cx="863600" cy="615315"/>
          </a:xfrm>
          <a:prstGeom prst="rect">
            <a:avLst/>
          </a:prstGeom>
          <a:noFill/>
          <a:ln w="12700" cap="sq">
            <a:noFill/>
            <a:miter/>
          </a:ln>
        </p:spPr>
        <p:txBody>
          <a:bodyPr vert="horz" wrap="square" lIns="0" tIns="0" rIns="0" bIns="0" rtlCol="0" anchor="ctr">
            <a:spAutoFit/>
          </a:bodyPr>
          <a:lstStyle/>
          <a:p>
            <a:pPr algn="ctr"/>
            <a:r>
              <a:rPr kumimoji="1" lang="en-US" altLang="zh-CN" sz="4000">
                <a:ln w="6350">
                  <a:noFill/>
                </a:ln>
                <a:solidFill>
                  <a:srgbClr val="98855D">
                    <a:alpha val="100000"/>
                  </a:srgbClr>
                </a:solidFill>
                <a:latin typeface="OPPOSans B" panose="00020600040101010101" charset="-122"/>
                <a:ea typeface="OPPOSans B" panose="00020600040101010101" charset="-122"/>
                <a:cs typeface="OPPOSans B" panose="00020600040101010101" charset="-122"/>
              </a:rPr>
              <a:t>03</a:t>
            </a:r>
            <a:endParaRPr kumimoji="1" lang="zh-CN" altLang="en-US"/>
          </a:p>
        </p:txBody>
      </p:sp>
      <p:cxnSp>
        <p:nvCxnSpPr>
          <p:cNvPr id="24" name="标题 1"/>
          <p:cNvCxnSpPr/>
          <p:nvPr>
            <p:custDataLst>
              <p:tags r:id="rId7"/>
            </p:custDataLst>
          </p:nvPr>
        </p:nvCxnSpPr>
        <p:spPr>
          <a:xfrm flipH="1">
            <a:off x="5370621" y="5708504"/>
            <a:ext cx="2125924" cy="0"/>
          </a:xfrm>
          <a:prstGeom prst="line">
            <a:avLst/>
          </a:prstGeom>
          <a:noFill/>
          <a:ln w="12700" cap="sq">
            <a:solidFill>
              <a:schemeClr val="accent2"/>
            </a:solidFill>
            <a:miter/>
          </a:ln>
        </p:spPr>
      </p:cxnSp>
      <p:sp>
        <p:nvSpPr>
          <p:cNvPr id="25" name="标题 1"/>
          <p:cNvSpPr txBox="1"/>
          <p:nvPr>
            <p:custDataLst>
              <p:tags r:id="rId8"/>
            </p:custDataLst>
          </p:nvPr>
        </p:nvSpPr>
        <p:spPr>
          <a:xfrm>
            <a:off x="4787968" y="5651555"/>
            <a:ext cx="449580" cy="113899"/>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26" name="标题 1"/>
          <p:cNvSpPr txBox="1"/>
          <p:nvPr>
            <p:custDataLst>
              <p:tags r:id="rId9"/>
            </p:custDataLst>
          </p:nvPr>
        </p:nvSpPr>
        <p:spPr>
          <a:xfrm>
            <a:off x="5735955" y="2974975"/>
            <a:ext cx="5163820" cy="554990"/>
          </a:xfrm>
          <a:prstGeom prst="rect">
            <a:avLst/>
          </a:prstGeom>
          <a:noFill/>
          <a:ln>
            <a:noFill/>
          </a:ln>
        </p:spPr>
        <p:txBody>
          <a:bodyPr vert="horz" wrap="square" lIns="0" tIns="0" rIns="0" bIns="0" rtlCol="0" anchor="t"/>
          <a:lstStyle/>
          <a:p>
            <a:pPr algn="l"/>
            <a:r>
              <a:rPr kumimoji="1" lang="en-US" altLang="zh-CN" sz="3200">
                <a:ln w="12700">
                  <a:noFill/>
                </a:ln>
                <a:solidFill>
                  <a:srgbClr val="93775B">
                    <a:alpha val="100000"/>
                  </a:srgbClr>
                </a:solidFill>
                <a:latin typeface="MV Boli" panose="02000500030200090000" charset="0"/>
                <a:ea typeface="华文琥珀" panose="02010800040101010101" charset="-122"/>
                <a:cs typeface="MV Boli" panose="02000500030200090000" charset="0"/>
              </a:rPr>
              <a:t>Garden structures</a:t>
            </a:r>
            <a:endParaRPr kumimoji="1" lang="en-US" altLang="zh-CN" sz="1800">
              <a:ln w="12700">
                <a:noFill/>
              </a:ln>
              <a:solidFill>
                <a:srgbClr val="93775B">
                  <a:alpha val="100000"/>
                </a:srgbClr>
              </a:solidFill>
              <a:latin typeface="OPPOSans B" panose="00020600040101010101" charset="-122"/>
              <a:ea typeface="OPPOSans B" panose="00020600040101010101" charset="-122"/>
              <a:cs typeface="OPPOSans B" panose="00020600040101010101" charset="-122"/>
            </a:endParaRPr>
          </a:p>
        </p:txBody>
      </p:sp>
      <p:sp>
        <p:nvSpPr>
          <p:cNvPr id="28" name="标题 1"/>
          <p:cNvSpPr txBox="1"/>
          <p:nvPr>
            <p:custDataLst>
              <p:tags r:id="rId10"/>
            </p:custDataLst>
          </p:nvPr>
        </p:nvSpPr>
        <p:spPr>
          <a:xfrm>
            <a:off x="4859723" y="2885896"/>
            <a:ext cx="863600" cy="615315"/>
          </a:xfrm>
          <a:prstGeom prst="rect">
            <a:avLst/>
          </a:prstGeom>
          <a:noFill/>
          <a:ln w="12700" cap="sq">
            <a:noFill/>
            <a:miter/>
          </a:ln>
        </p:spPr>
        <p:txBody>
          <a:bodyPr vert="horz" wrap="square" lIns="0" tIns="0" rIns="0" bIns="0" rtlCol="0" anchor="ctr">
            <a:spAutoFit/>
          </a:bodyPr>
          <a:lstStyle/>
          <a:p>
            <a:pPr algn="ctr"/>
            <a:r>
              <a:rPr kumimoji="1" lang="en-US" altLang="zh-CN" sz="4000">
                <a:ln w="6350">
                  <a:noFill/>
                </a:ln>
                <a:solidFill>
                  <a:srgbClr val="98855D">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cxnSp>
        <p:nvCxnSpPr>
          <p:cNvPr id="29" name="标题 1"/>
          <p:cNvCxnSpPr/>
          <p:nvPr>
            <p:custDataLst>
              <p:tags r:id="rId11"/>
            </p:custDataLst>
          </p:nvPr>
        </p:nvCxnSpPr>
        <p:spPr>
          <a:xfrm flipH="1">
            <a:off x="5370621" y="3598030"/>
            <a:ext cx="2125924" cy="0"/>
          </a:xfrm>
          <a:prstGeom prst="line">
            <a:avLst/>
          </a:prstGeom>
          <a:noFill/>
          <a:ln w="12700" cap="sq">
            <a:solidFill>
              <a:schemeClr val="accent2"/>
            </a:solidFill>
            <a:miter/>
          </a:ln>
        </p:spPr>
      </p:cxnSp>
      <p:sp>
        <p:nvSpPr>
          <p:cNvPr id="30" name="标题 1"/>
          <p:cNvSpPr txBox="1"/>
          <p:nvPr>
            <p:custDataLst>
              <p:tags r:id="rId12"/>
            </p:custDataLst>
          </p:nvPr>
        </p:nvSpPr>
        <p:spPr>
          <a:xfrm>
            <a:off x="4859723" y="3541081"/>
            <a:ext cx="449580" cy="113899"/>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2512"/>
            <a:ext cx="12192000" cy="6855488"/>
          </a:xfrm>
          <a:prstGeom prst="rect">
            <a:avLst/>
          </a:prstGeom>
          <a:noFill/>
          <a:ln>
            <a:noFill/>
          </a:ln>
        </p:spPr>
      </p:pic>
      <p:sp>
        <p:nvSpPr>
          <p:cNvPr id="3" name="标题 1"/>
          <p:cNvSpPr txBox="1"/>
          <p:nvPr/>
        </p:nvSpPr>
        <p:spPr>
          <a:xfrm>
            <a:off x="476052" y="427416"/>
            <a:ext cx="11249158" cy="5919596"/>
          </a:xfrm>
          <a:prstGeom prst="plaque">
            <a:avLst>
              <a:gd name="adj" fmla="val 5762"/>
            </a:avLst>
          </a:prstGeom>
          <a:noFill/>
          <a:ln w="19050" cap="sq">
            <a:gradFill>
              <a:gsLst>
                <a:gs pos="0">
                  <a:schemeClr val="accent2">
                    <a:lumMod val="60000"/>
                    <a:lumOff val="40000"/>
                    <a:alpha val="100000"/>
                  </a:schemeClr>
                </a:gs>
                <a:gs pos="100000">
                  <a:schemeClr val="accent1">
                    <a:alpha val="0"/>
                  </a:schemeClr>
                </a:gs>
              </a:gsLst>
              <a:lin ang="5400000" scaled="0"/>
            </a:gradFill>
            <a:miter/>
          </a:ln>
          <a:effectLst/>
        </p:spPr>
        <p:txBody>
          <a:bodyPr vert="horz" wrap="square" lIns="85954" tIns="42977" rIns="85954" bIns="42977" rtlCol="0" anchor="ctr"/>
          <a:lstStyle/>
          <a:p>
            <a:pPr algn="ctr"/>
            <a:endParaRPr kumimoji="1" lang="zh-CN" altLang="en-US"/>
          </a:p>
        </p:txBody>
      </p:sp>
      <p:pic>
        <p:nvPicPr>
          <p:cNvPr id="4" name="图片 3"/>
          <p:cNvPicPr>
            <a:picLocks noChangeAspect="1"/>
          </p:cNvPicPr>
          <p:nvPr/>
        </p:nvPicPr>
        <p:blipFill>
          <a:blip r:embed="rId2">
            <a:alphaModFix amt="100000"/>
          </a:blip>
          <a:srcRect/>
          <a:stretch>
            <a:fillRect/>
          </a:stretch>
        </p:blipFill>
        <p:spPr>
          <a:xfrm>
            <a:off x="167713" y="83999"/>
            <a:ext cx="11863486" cy="6507122"/>
          </a:xfrm>
          <a:prstGeom prst="rect">
            <a:avLst/>
          </a:prstGeom>
          <a:noFill/>
          <a:ln>
            <a:noFill/>
          </a:ln>
        </p:spPr>
      </p:pic>
      <p:sp>
        <p:nvSpPr>
          <p:cNvPr id="5" name="标题 1"/>
          <p:cNvSpPr txBox="1"/>
          <p:nvPr/>
        </p:nvSpPr>
        <p:spPr>
          <a:xfrm>
            <a:off x="3428129" y="983529"/>
            <a:ext cx="5335742" cy="3864258"/>
          </a:xfrm>
          <a:custGeom>
            <a:avLst/>
            <a:gdLst>
              <a:gd name="connsiteX0" fmla="*/ 1588770 w 3177540"/>
              <a:gd name="connsiteY0" fmla="*/ 0 h 1912620"/>
              <a:gd name="connsiteX1" fmla="*/ 2123452 w 3177540"/>
              <a:gd name="connsiteY1" fmla="*/ 163323 h 1912620"/>
              <a:gd name="connsiteX2" fmla="*/ 2144847 w 3177540"/>
              <a:gd name="connsiteY2" fmla="*/ 180975 h 1912620"/>
              <a:gd name="connsiteX3" fmla="*/ 2639101 w 3177540"/>
              <a:gd name="connsiteY3" fmla="*/ 180975 h 1912620"/>
              <a:gd name="connsiteX4" fmla="*/ 3177540 w 3177540"/>
              <a:gd name="connsiteY4" fmla="*/ 719414 h 1912620"/>
              <a:gd name="connsiteX5" fmla="*/ 3177540 w 3177540"/>
              <a:gd name="connsiteY5" fmla="*/ 1193206 h 1912620"/>
              <a:gd name="connsiteX6" fmla="*/ 2639101 w 3177540"/>
              <a:gd name="connsiteY6" fmla="*/ 1731645 h 1912620"/>
              <a:gd name="connsiteX7" fmla="*/ 2144847 w 3177540"/>
              <a:gd name="connsiteY7" fmla="*/ 1731645 h 1912620"/>
              <a:gd name="connsiteX8" fmla="*/ 2123452 w 3177540"/>
              <a:gd name="connsiteY8" fmla="*/ 1749297 h 1912620"/>
              <a:gd name="connsiteX9" fmla="*/ 1588770 w 3177540"/>
              <a:gd name="connsiteY9" fmla="*/ 1912620 h 1912620"/>
              <a:gd name="connsiteX10" fmla="*/ 1054088 w 3177540"/>
              <a:gd name="connsiteY10" fmla="*/ 1749297 h 1912620"/>
              <a:gd name="connsiteX11" fmla="*/ 1032694 w 3177540"/>
              <a:gd name="connsiteY11" fmla="*/ 1731645 h 1912620"/>
              <a:gd name="connsiteX12" fmla="*/ 538439 w 3177540"/>
              <a:gd name="connsiteY12" fmla="*/ 1731645 h 1912620"/>
              <a:gd name="connsiteX13" fmla="*/ 0 w 3177540"/>
              <a:gd name="connsiteY13" fmla="*/ 1193206 h 1912620"/>
              <a:gd name="connsiteX14" fmla="*/ 0 w 3177540"/>
              <a:gd name="connsiteY14" fmla="*/ 719414 h 1912620"/>
              <a:gd name="connsiteX15" fmla="*/ 538439 w 3177540"/>
              <a:gd name="connsiteY15" fmla="*/ 180975 h 1912620"/>
              <a:gd name="connsiteX16" fmla="*/ 1032694 w 3177540"/>
              <a:gd name="connsiteY16" fmla="*/ 180975 h 1912620"/>
              <a:gd name="connsiteX17" fmla="*/ 1054088 w 3177540"/>
              <a:gd name="connsiteY17" fmla="*/ 163323 h 1912620"/>
              <a:gd name="connsiteX18" fmla="*/ 1588770 w 3177540"/>
              <a:gd name="connsiteY18" fmla="*/ 0 h 1912620"/>
            </a:gdLst>
            <a:ahLst/>
            <a:cxnLst/>
            <a:rect l="l" t="t" r="r" b="b"/>
            <a:pathLst>
              <a:path w="3177540" h="1912620">
                <a:moveTo>
                  <a:pt x="1588770" y="0"/>
                </a:moveTo>
                <a:cubicBezTo>
                  <a:pt x="1786828" y="0"/>
                  <a:pt x="1970824" y="60209"/>
                  <a:pt x="2123452" y="163323"/>
                </a:cubicBezTo>
                <a:lnTo>
                  <a:pt x="2144847" y="180975"/>
                </a:lnTo>
                <a:lnTo>
                  <a:pt x="2639101" y="180975"/>
                </a:lnTo>
                <a:cubicBezTo>
                  <a:pt x="2936473" y="180975"/>
                  <a:pt x="3177540" y="422042"/>
                  <a:pt x="3177540" y="719414"/>
                </a:cubicBezTo>
                <a:lnTo>
                  <a:pt x="3177540" y="1193206"/>
                </a:lnTo>
                <a:cubicBezTo>
                  <a:pt x="3177540" y="1490578"/>
                  <a:pt x="2936473" y="1731645"/>
                  <a:pt x="2639101" y="1731645"/>
                </a:cubicBezTo>
                <a:lnTo>
                  <a:pt x="2144847" y="1731645"/>
                </a:lnTo>
                <a:lnTo>
                  <a:pt x="2123452" y="1749297"/>
                </a:lnTo>
                <a:cubicBezTo>
                  <a:pt x="1970824" y="1852411"/>
                  <a:pt x="1786828" y="1912620"/>
                  <a:pt x="1588770" y="1912620"/>
                </a:cubicBezTo>
                <a:cubicBezTo>
                  <a:pt x="1390712" y="1912620"/>
                  <a:pt x="1206717" y="1852411"/>
                  <a:pt x="1054088" y="1749297"/>
                </a:cubicBezTo>
                <a:lnTo>
                  <a:pt x="1032694" y="1731645"/>
                </a:lnTo>
                <a:lnTo>
                  <a:pt x="538439" y="1731645"/>
                </a:lnTo>
                <a:cubicBezTo>
                  <a:pt x="241067" y="1731645"/>
                  <a:pt x="0" y="1490578"/>
                  <a:pt x="0" y="1193206"/>
                </a:cubicBezTo>
                <a:lnTo>
                  <a:pt x="0" y="719414"/>
                </a:lnTo>
                <a:cubicBezTo>
                  <a:pt x="0" y="422042"/>
                  <a:pt x="241067" y="180975"/>
                  <a:pt x="538439" y="180975"/>
                </a:cubicBezTo>
                <a:lnTo>
                  <a:pt x="1032694" y="180975"/>
                </a:lnTo>
                <a:lnTo>
                  <a:pt x="1054088" y="163323"/>
                </a:lnTo>
                <a:cubicBezTo>
                  <a:pt x="1206717" y="60209"/>
                  <a:pt x="1390712" y="0"/>
                  <a:pt x="1588770" y="0"/>
                </a:cubicBezTo>
                <a:close/>
              </a:path>
            </a:pathLst>
          </a:custGeom>
          <a:noFill/>
          <a:ln w="22225" cap="sq">
            <a:solidFill>
              <a:schemeClr val="accent1"/>
            </a:solidFill>
            <a:miter/>
          </a:ln>
        </p:spPr>
        <p:txBody>
          <a:bodyPr vert="horz" wrap="square" lIns="91440" tIns="45720" rIns="91440" bIns="45720" rtlCol="0" anchor="ctr"/>
          <a:lstStyle/>
          <a:p>
            <a:pPr algn="ctr"/>
            <a:endParaRPr kumimoji="1" lang="zh-CN" altLang="en-US"/>
          </a:p>
        </p:txBody>
      </p:sp>
      <p:sp>
        <p:nvSpPr>
          <p:cNvPr id="6" name="标题 1"/>
          <p:cNvSpPr txBox="1"/>
          <p:nvPr/>
        </p:nvSpPr>
        <p:spPr>
          <a:xfrm>
            <a:off x="3612573" y="1213389"/>
            <a:ext cx="4966854" cy="3404538"/>
          </a:xfrm>
          <a:custGeom>
            <a:avLst/>
            <a:gdLst>
              <a:gd name="connsiteX0" fmla="*/ 1588770 w 3177540"/>
              <a:gd name="connsiteY0" fmla="*/ 0 h 1912620"/>
              <a:gd name="connsiteX1" fmla="*/ 2123452 w 3177540"/>
              <a:gd name="connsiteY1" fmla="*/ 163323 h 1912620"/>
              <a:gd name="connsiteX2" fmla="*/ 2144847 w 3177540"/>
              <a:gd name="connsiteY2" fmla="*/ 180975 h 1912620"/>
              <a:gd name="connsiteX3" fmla="*/ 2639101 w 3177540"/>
              <a:gd name="connsiteY3" fmla="*/ 180975 h 1912620"/>
              <a:gd name="connsiteX4" fmla="*/ 3177540 w 3177540"/>
              <a:gd name="connsiteY4" fmla="*/ 719414 h 1912620"/>
              <a:gd name="connsiteX5" fmla="*/ 3177540 w 3177540"/>
              <a:gd name="connsiteY5" fmla="*/ 1193206 h 1912620"/>
              <a:gd name="connsiteX6" fmla="*/ 2639101 w 3177540"/>
              <a:gd name="connsiteY6" fmla="*/ 1731645 h 1912620"/>
              <a:gd name="connsiteX7" fmla="*/ 2144847 w 3177540"/>
              <a:gd name="connsiteY7" fmla="*/ 1731645 h 1912620"/>
              <a:gd name="connsiteX8" fmla="*/ 2123452 w 3177540"/>
              <a:gd name="connsiteY8" fmla="*/ 1749297 h 1912620"/>
              <a:gd name="connsiteX9" fmla="*/ 1588770 w 3177540"/>
              <a:gd name="connsiteY9" fmla="*/ 1912620 h 1912620"/>
              <a:gd name="connsiteX10" fmla="*/ 1054088 w 3177540"/>
              <a:gd name="connsiteY10" fmla="*/ 1749297 h 1912620"/>
              <a:gd name="connsiteX11" fmla="*/ 1032694 w 3177540"/>
              <a:gd name="connsiteY11" fmla="*/ 1731645 h 1912620"/>
              <a:gd name="connsiteX12" fmla="*/ 538439 w 3177540"/>
              <a:gd name="connsiteY12" fmla="*/ 1731645 h 1912620"/>
              <a:gd name="connsiteX13" fmla="*/ 0 w 3177540"/>
              <a:gd name="connsiteY13" fmla="*/ 1193206 h 1912620"/>
              <a:gd name="connsiteX14" fmla="*/ 0 w 3177540"/>
              <a:gd name="connsiteY14" fmla="*/ 719414 h 1912620"/>
              <a:gd name="connsiteX15" fmla="*/ 538439 w 3177540"/>
              <a:gd name="connsiteY15" fmla="*/ 180975 h 1912620"/>
              <a:gd name="connsiteX16" fmla="*/ 1032694 w 3177540"/>
              <a:gd name="connsiteY16" fmla="*/ 180975 h 1912620"/>
              <a:gd name="connsiteX17" fmla="*/ 1054088 w 3177540"/>
              <a:gd name="connsiteY17" fmla="*/ 163323 h 1912620"/>
              <a:gd name="connsiteX18" fmla="*/ 1588770 w 3177540"/>
              <a:gd name="connsiteY18" fmla="*/ 0 h 1912620"/>
            </a:gdLst>
            <a:ahLst/>
            <a:cxnLst/>
            <a:rect l="l" t="t" r="r" b="b"/>
            <a:pathLst>
              <a:path w="3177540" h="1912620">
                <a:moveTo>
                  <a:pt x="1588770" y="0"/>
                </a:moveTo>
                <a:cubicBezTo>
                  <a:pt x="1786828" y="0"/>
                  <a:pt x="1970824" y="60209"/>
                  <a:pt x="2123452" y="163323"/>
                </a:cubicBezTo>
                <a:lnTo>
                  <a:pt x="2144847" y="180975"/>
                </a:lnTo>
                <a:lnTo>
                  <a:pt x="2639101" y="180975"/>
                </a:lnTo>
                <a:cubicBezTo>
                  <a:pt x="2936473" y="180975"/>
                  <a:pt x="3177540" y="422042"/>
                  <a:pt x="3177540" y="719414"/>
                </a:cubicBezTo>
                <a:lnTo>
                  <a:pt x="3177540" y="1193206"/>
                </a:lnTo>
                <a:cubicBezTo>
                  <a:pt x="3177540" y="1490578"/>
                  <a:pt x="2936473" y="1731645"/>
                  <a:pt x="2639101" y="1731645"/>
                </a:cubicBezTo>
                <a:lnTo>
                  <a:pt x="2144847" y="1731645"/>
                </a:lnTo>
                <a:lnTo>
                  <a:pt x="2123452" y="1749297"/>
                </a:lnTo>
                <a:cubicBezTo>
                  <a:pt x="1970824" y="1852411"/>
                  <a:pt x="1786828" y="1912620"/>
                  <a:pt x="1588770" y="1912620"/>
                </a:cubicBezTo>
                <a:cubicBezTo>
                  <a:pt x="1390712" y="1912620"/>
                  <a:pt x="1206717" y="1852411"/>
                  <a:pt x="1054088" y="1749297"/>
                </a:cubicBezTo>
                <a:lnTo>
                  <a:pt x="1032694" y="1731645"/>
                </a:lnTo>
                <a:lnTo>
                  <a:pt x="538439" y="1731645"/>
                </a:lnTo>
                <a:cubicBezTo>
                  <a:pt x="241067" y="1731645"/>
                  <a:pt x="0" y="1490578"/>
                  <a:pt x="0" y="1193206"/>
                </a:cubicBezTo>
                <a:lnTo>
                  <a:pt x="0" y="719414"/>
                </a:lnTo>
                <a:cubicBezTo>
                  <a:pt x="0" y="422042"/>
                  <a:pt x="241067" y="180975"/>
                  <a:pt x="538439" y="180975"/>
                </a:cubicBezTo>
                <a:lnTo>
                  <a:pt x="1032694" y="180975"/>
                </a:lnTo>
                <a:lnTo>
                  <a:pt x="1054088" y="163323"/>
                </a:lnTo>
                <a:cubicBezTo>
                  <a:pt x="1206717" y="60209"/>
                  <a:pt x="1390712" y="0"/>
                  <a:pt x="1588770" y="0"/>
                </a:cubicBezTo>
                <a:close/>
              </a:path>
            </a:pathLst>
          </a:custGeom>
          <a:solidFill>
            <a:schemeClr val="accent1">
              <a:lumMod val="20000"/>
              <a:lumOff val="80000"/>
            </a:schemeClr>
          </a:solidFill>
          <a:ln w="12700" cap="sq">
            <a:solidFill>
              <a:schemeClr val="accent1">
                <a:lumMod val="60000"/>
                <a:lumOff val="40000"/>
              </a:schemeClr>
            </a:solidFill>
            <a:miter/>
          </a:ln>
        </p:spPr>
        <p:txBody>
          <a:bodyPr vert="horz" wrap="square" lIns="91440" tIns="45720" rIns="91440" bIns="45720" rtlCol="0" anchor="ctr"/>
          <a:lstStyle/>
          <a:p>
            <a:pPr algn="ctr"/>
            <a:endParaRPr kumimoji="1" lang="zh-CN" altLang="en-US"/>
          </a:p>
        </p:txBody>
      </p:sp>
      <p:pic>
        <p:nvPicPr>
          <p:cNvPr id="7" name="图片 6"/>
          <p:cNvPicPr>
            <a:picLocks noChangeAspect="1"/>
          </p:cNvPicPr>
          <p:nvPr/>
        </p:nvPicPr>
        <p:blipFill>
          <a:blip r:embed="rId3">
            <a:alphaModFix amt="100000"/>
          </a:blip>
          <a:srcRect b="33838"/>
          <a:stretch>
            <a:fillRect/>
          </a:stretch>
        </p:blipFill>
        <p:spPr>
          <a:xfrm>
            <a:off x="4833895" y="5114666"/>
            <a:ext cx="1993625" cy="1365786"/>
          </a:xfrm>
          <a:custGeom>
            <a:avLst/>
            <a:gdLst/>
            <a:ahLst/>
            <a:cxnLst/>
            <a:rect l="l" t="t" r="r" b="b"/>
            <a:pathLst>
              <a:path w="1993900" h="1371600">
                <a:moveTo>
                  <a:pt x="0" y="0"/>
                </a:moveTo>
                <a:lnTo>
                  <a:pt x="1993625" y="0"/>
                </a:lnTo>
                <a:lnTo>
                  <a:pt x="1993625" y="1108325"/>
                </a:lnTo>
                <a:lnTo>
                  <a:pt x="1971183" y="1129410"/>
                </a:lnTo>
                <a:cubicBezTo>
                  <a:pt x="1777206" y="1278646"/>
                  <a:pt x="1543362" y="1365786"/>
                  <a:pt x="1291647" y="1365786"/>
                </a:cubicBezTo>
                <a:cubicBezTo>
                  <a:pt x="1039932" y="1365786"/>
                  <a:pt x="806089" y="1278646"/>
                  <a:pt x="612111" y="1129410"/>
                </a:cubicBezTo>
                <a:lnTo>
                  <a:pt x="584921" y="1103862"/>
                </a:lnTo>
                <a:lnTo>
                  <a:pt x="0" y="1103862"/>
                </a:lnTo>
                <a:close/>
              </a:path>
            </a:pathLst>
          </a:custGeom>
          <a:noFill/>
          <a:ln>
            <a:noFill/>
          </a:ln>
        </p:spPr>
      </p:pic>
      <p:sp>
        <p:nvSpPr>
          <p:cNvPr id="8" name="标题 1"/>
          <p:cNvSpPr txBox="1"/>
          <p:nvPr/>
        </p:nvSpPr>
        <p:spPr>
          <a:xfrm>
            <a:off x="5163653" y="1"/>
            <a:ext cx="1867045" cy="2702330"/>
          </a:xfrm>
          <a:prstGeom prst="rect">
            <a:avLst/>
          </a:prstGeom>
          <a:noFill/>
          <a:ln>
            <a:noFill/>
          </a:ln>
        </p:spPr>
        <p:txBody>
          <a:bodyPr vert="horz" wrap="square" lIns="91440" tIns="45720" rIns="91440" bIns="45720" rtlCol="0" anchor="b"/>
          <a:lstStyle/>
          <a:p>
            <a:pPr algn="ctr"/>
            <a:r>
              <a:rPr kumimoji="1" lang="en-US" altLang="zh-CN" sz="6600">
                <a:ln w="12700">
                  <a:noFill/>
                </a:ln>
                <a:solidFill>
                  <a:srgbClr val="6E5944">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9" name="标题 1"/>
          <p:cNvSpPr txBox="1"/>
          <p:nvPr/>
        </p:nvSpPr>
        <p:spPr>
          <a:xfrm>
            <a:off x="4007485" y="2708910"/>
            <a:ext cx="4822825" cy="1453515"/>
          </a:xfrm>
          <a:prstGeom prst="rect">
            <a:avLst/>
          </a:prstGeom>
          <a:noFill/>
          <a:ln>
            <a:noFill/>
          </a:ln>
        </p:spPr>
        <p:txBody>
          <a:bodyPr vert="horz" wrap="square" lIns="91440" tIns="45720" rIns="91440" bIns="45720" rtlCol="0" anchor="t"/>
          <a:lstStyle/>
          <a:p>
            <a:pPr algn="l"/>
            <a:r>
              <a:rPr kumimoji="1" lang="en-US" altLang="zh-CN" sz="4800">
                <a:ln w="12700">
                  <a:noFill/>
                </a:ln>
                <a:solidFill>
                  <a:srgbClr val="93775B">
                    <a:alpha val="100000"/>
                  </a:srgbClr>
                </a:solidFill>
                <a:latin typeface="MV Boli" panose="02000500030200090000" charset="0"/>
                <a:ea typeface="华文琥珀" panose="02010800040101010101" charset="-122"/>
                <a:cs typeface="MV Boli" panose="02000500030200090000" charset="0"/>
              </a:rPr>
              <a:t>Garden layout</a:t>
            </a:r>
            <a:endParaRPr kumimoji="1" lang="en-US" altLang="zh-CN" sz="4800">
              <a:ln w="12700">
                <a:noFill/>
              </a:ln>
              <a:solidFill>
                <a:srgbClr val="93775B">
                  <a:alpha val="100000"/>
                </a:srgbClr>
              </a:solidFill>
              <a:latin typeface="MV Boli" panose="02000500030200090000" charset="0"/>
              <a:ea typeface="华文琥珀" panose="02010800040101010101" charset="-122"/>
              <a:cs typeface="MV Boli" panose="02000500030200090000" charset="0"/>
            </a:endParaRPr>
          </a:p>
        </p:txBody>
      </p:sp>
      <p:pic>
        <p:nvPicPr>
          <p:cNvPr id="10" name="图片 9"/>
          <p:cNvPicPr>
            <a:picLocks noChangeAspect="1"/>
          </p:cNvPicPr>
          <p:nvPr/>
        </p:nvPicPr>
        <p:blipFill>
          <a:blip r:embed="rId4">
            <a:alphaModFix amt="100000"/>
          </a:blip>
          <a:srcRect/>
          <a:stretch>
            <a:fillRect/>
          </a:stretch>
        </p:blipFill>
        <p:spPr>
          <a:xfrm>
            <a:off x="-2110480" y="5669784"/>
            <a:ext cx="12192000" cy="2465276"/>
          </a:xfrm>
          <a:prstGeom prst="rect">
            <a:avLst/>
          </a:prstGeom>
          <a:noFill/>
          <a:ln>
            <a:noFill/>
          </a:ln>
        </p:spPr>
      </p:pic>
      <p:pic>
        <p:nvPicPr>
          <p:cNvPr id="11" name="图片 10"/>
          <p:cNvPicPr>
            <a:picLocks noChangeAspect="1"/>
          </p:cNvPicPr>
          <p:nvPr/>
        </p:nvPicPr>
        <p:blipFill>
          <a:blip r:embed="rId4">
            <a:alphaModFix amt="100000"/>
          </a:blip>
          <a:srcRect/>
          <a:stretch>
            <a:fillRect/>
          </a:stretch>
        </p:blipFill>
        <p:spPr>
          <a:xfrm flipH="1">
            <a:off x="2845240" y="5492627"/>
            <a:ext cx="12192000" cy="2465276"/>
          </a:xfrm>
          <a:prstGeom prst="rect">
            <a:avLst/>
          </a:prstGeom>
          <a:noFill/>
          <a:ln>
            <a:noFill/>
          </a:ln>
        </p:spPr>
      </p:pic>
      <p:pic>
        <p:nvPicPr>
          <p:cNvPr id="12" name="图片 11"/>
          <p:cNvPicPr>
            <a:picLocks noChangeAspect="1"/>
          </p:cNvPicPr>
          <p:nvPr/>
        </p:nvPicPr>
        <p:blipFill>
          <a:blip r:embed="rId5">
            <a:alphaModFix amt="100000"/>
          </a:blip>
          <a:srcRect/>
          <a:stretch>
            <a:fillRect/>
          </a:stretch>
        </p:blipFill>
        <p:spPr>
          <a:xfrm>
            <a:off x="8749352" y="2405585"/>
            <a:ext cx="3136015" cy="619910"/>
          </a:xfrm>
          <a:prstGeom prst="rect">
            <a:avLst/>
          </a:prstGeom>
          <a:noFill/>
          <a:ln>
            <a:noFill/>
          </a:ln>
        </p:spPr>
      </p:pic>
      <p:pic>
        <p:nvPicPr>
          <p:cNvPr id="13" name="图片 12"/>
          <p:cNvPicPr>
            <a:picLocks noChangeAspect="1"/>
          </p:cNvPicPr>
          <p:nvPr/>
        </p:nvPicPr>
        <p:blipFill>
          <a:blip r:embed="rId6">
            <a:alphaModFix amt="100000"/>
          </a:blip>
          <a:srcRect l="64118" t="65098" r="2580" b="22262"/>
          <a:stretch>
            <a:fillRect/>
          </a:stretch>
        </p:blipFill>
        <p:spPr>
          <a:xfrm flipH="1">
            <a:off x="8190828" y="3946648"/>
            <a:ext cx="1762764" cy="781206"/>
          </a:xfrm>
          <a:prstGeom prst="rect">
            <a:avLst/>
          </a:prstGeom>
          <a:noFill/>
          <a:ln>
            <a:noFill/>
          </a:ln>
        </p:spPr>
      </p:pic>
      <p:pic>
        <p:nvPicPr>
          <p:cNvPr id="14" name="图片 13"/>
          <p:cNvPicPr>
            <a:picLocks noChangeAspect="1"/>
          </p:cNvPicPr>
          <p:nvPr/>
        </p:nvPicPr>
        <p:blipFill>
          <a:blip r:embed="rId5">
            <a:alphaModFix amt="100000"/>
          </a:blip>
          <a:srcRect/>
          <a:stretch>
            <a:fillRect/>
          </a:stretch>
        </p:blipFill>
        <p:spPr>
          <a:xfrm flipH="1">
            <a:off x="306633" y="2200295"/>
            <a:ext cx="3136015" cy="619910"/>
          </a:xfrm>
          <a:prstGeom prst="rect">
            <a:avLst/>
          </a:prstGeom>
          <a:noFill/>
          <a:ln>
            <a:noFill/>
          </a:ln>
        </p:spPr>
      </p:pic>
      <p:pic>
        <p:nvPicPr>
          <p:cNvPr id="15" name="图片 14"/>
          <p:cNvPicPr>
            <a:picLocks noChangeAspect="1"/>
          </p:cNvPicPr>
          <p:nvPr/>
        </p:nvPicPr>
        <p:blipFill>
          <a:blip r:embed="rId6">
            <a:alphaModFix amt="100000"/>
          </a:blip>
          <a:srcRect l="64118" t="65098" r="2580" b="22262"/>
          <a:stretch>
            <a:fillRect/>
          </a:stretch>
        </p:blipFill>
        <p:spPr>
          <a:xfrm flipH="1">
            <a:off x="1664018" y="3463788"/>
            <a:ext cx="1762764" cy="7812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8100" y="0"/>
            <a:ext cx="12230100" cy="6858000"/>
          </a:xfrm>
          <a:prstGeom prst="rect">
            <a:avLst/>
          </a:prstGeom>
          <a:solidFill>
            <a:schemeClr val="bg1"/>
          </a:solidFill>
        </p:spPr>
        <p:txBody>
          <a:bodyPr vert="horz" wrap="square" lIns="0" tIns="0" rIns="0" bIns="0" rtlCol="0" anchor="ctr"/>
          <a:lstStyle/>
          <a:p>
            <a:pPr algn="ctr"/>
            <a:endParaRPr kumimoji="1" lang="zh-CN" altLang="en-US"/>
          </a:p>
        </p:txBody>
      </p:sp>
      <p:sp>
        <p:nvSpPr>
          <p:cNvPr id="39" name="标题 1"/>
          <p:cNvSpPr txBox="1"/>
          <p:nvPr/>
        </p:nvSpPr>
        <p:spPr>
          <a:xfrm>
            <a:off x="316690" y="373380"/>
            <a:ext cx="8171180" cy="655320"/>
          </a:xfrm>
          <a:prstGeom prst="roundRect">
            <a:avLst>
              <a:gd name="adj" fmla="val 13854"/>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endParaRPr kumimoji="1" lang="zh-CN" altLang="en-US"/>
          </a:p>
        </p:txBody>
      </p:sp>
      <p:sp>
        <p:nvSpPr>
          <p:cNvPr id="40" name="标题 1"/>
          <p:cNvSpPr txBox="1"/>
          <p:nvPr/>
        </p:nvSpPr>
        <p:spPr>
          <a:xfrm>
            <a:off x="783520" y="467040"/>
            <a:ext cx="10671175" cy="468000"/>
          </a:xfrm>
          <a:prstGeom prst="rect">
            <a:avLst/>
          </a:prstGeom>
          <a:noFill/>
          <a:ln>
            <a:noFill/>
          </a:ln>
        </p:spPr>
        <p:txBody>
          <a:bodyPr vert="horz" wrap="square" lIns="0" tIns="0" rIns="0" bIns="0" rtlCol="0" anchor="ctr"/>
          <a:lstStyle/>
          <a:p>
            <a:pPr algn="l"/>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Garden-within-garden design</a:t>
            </a:r>
            <a:endPar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41" name="标题 1"/>
          <p:cNvSpPr txBox="1"/>
          <p:nvPr/>
        </p:nvSpPr>
        <p:spPr>
          <a:xfrm>
            <a:off x="76740" y="441095"/>
            <a:ext cx="519890" cy="519890"/>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42" name="文本框 41"/>
          <p:cNvSpPr txBox="1"/>
          <p:nvPr/>
        </p:nvSpPr>
        <p:spPr>
          <a:xfrm>
            <a:off x="77470" y="981075"/>
            <a:ext cx="7611745" cy="1198880"/>
          </a:xfrm>
          <a:prstGeom prst="rect">
            <a:avLst/>
          </a:prstGeom>
          <a:noFill/>
        </p:spPr>
        <p:txBody>
          <a:bodyPr wrap="square" rtlCol="0">
            <a:spAutoFit/>
          </a:bodyPr>
          <a:p>
            <a:r>
              <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sym typeface="+mn-ea"/>
              </a:rPr>
              <a:t>Garden within garden is a unique technique in Chinese garden design. By setting small gardens in large gardens.The design of the garden within the garden not only increases the sense of hierarchy of the garden, but also provides visitors with a richer and more exquisite viewing experience.</a:t>
            </a:r>
            <a:endPar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sym typeface="+mn-ea"/>
            </a:endParaRPr>
          </a:p>
        </p:txBody>
      </p:sp>
      <p:sp>
        <p:nvSpPr>
          <p:cNvPr id="44" name="标题 1"/>
          <p:cNvSpPr txBox="1"/>
          <p:nvPr/>
        </p:nvSpPr>
        <p:spPr>
          <a:xfrm>
            <a:off x="839400" y="2506025"/>
            <a:ext cx="10671175" cy="468000"/>
          </a:xfrm>
          <a:prstGeom prst="rect">
            <a:avLst/>
          </a:prstGeom>
          <a:noFill/>
          <a:ln>
            <a:noFill/>
          </a:ln>
        </p:spPr>
        <p:txBody>
          <a:bodyPr vert="horz" wrap="square" lIns="0" tIns="0" rIns="0" bIns="0" rtlCol="0" anchor="ctr"/>
          <a:p>
            <a:pPr algn="l"/>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Axis design</a:t>
            </a:r>
            <a:endPar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45" name="标题 1"/>
          <p:cNvSpPr txBox="1"/>
          <p:nvPr/>
        </p:nvSpPr>
        <p:spPr>
          <a:xfrm>
            <a:off x="132620" y="2480080"/>
            <a:ext cx="519890" cy="519890"/>
          </a:xfrm>
          <a:prstGeom prst="roundRect">
            <a:avLst/>
          </a:prstGeom>
          <a:solidFill>
            <a:schemeClr val="accent1"/>
          </a:solidFill>
          <a:ln w="12700" cap="sq">
            <a:noFill/>
            <a:miter/>
          </a:ln>
        </p:spPr>
        <p:txBody>
          <a:bodyPr vert="horz" wrap="square" lIns="91440" tIns="45720" rIns="91440" bIns="45720" rtlCol="0" anchor="ctr"/>
          <a:p>
            <a:pPr algn="ctr"/>
            <a:endParaRPr kumimoji="1" lang="zh-CN" altLang="en-US"/>
          </a:p>
        </p:txBody>
      </p:sp>
      <p:sp>
        <p:nvSpPr>
          <p:cNvPr id="46" name="文本框 45"/>
          <p:cNvSpPr txBox="1"/>
          <p:nvPr/>
        </p:nvSpPr>
        <p:spPr>
          <a:xfrm>
            <a:off x="76835" y="3188335"/>
            <a:ext cx="7056755" cy="1476375"/>
          </a:xfrm>
          <a:prstGeom prst="rect">
            <a:avLst/>
          </a:prstGeom>
          <a:noFill/>
        </p:spPr>
        <p:txBody>
          <a:bodyPr wrap="square" rtlCol="0">
            <a:spAutoFit/>
          </a:bodyPr>
          <a:p>
            <a:r>
              <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sym typeface="+mn-ea"/>
              </a:rPr>
              <a:t>Axis is a virtual line used to organize and guide the layout of space in garden design. It connects different landscape elements and guides the route and sight of visitors. The axis can be straight or tortuous, and they can be symmetrical or asymmetric, helping to highlight the spatial structure of the garden.</a:t>
            </a:r>
            <a:endPar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sym typeface="+mn-ea"/>
            </a:endParaRPr>
          </a:p>
        </p:txBody>
      </p:sp>
      <p:sp>
        <p:nvSpPr>
          <p:cNvPr id="47" name="标题 1"/>
          <p:cNvSpPr txBox="1"/>
          <p:nvPr/>
        </p:nvSpPr>
        <p:spPr>
          <a:xfrm>
            <a:off x="783520" y="4673280"/>
            <a:ext cx="10671175" cy="468000"/>
          </a:xfrm>
          <a:prstGeom prst="rect">
            <a:avLst/>
          </a:prstGeom>
          <a:noFill/>
          <a:ln>
            <a:noFill/>
          </a:ln>
        </p:spPr>
        <p:txBody>
          <a:bodyPr vert="horz" wrap="square" lIns="0" tIns="0" rIns="0" bIns="0" rtlCol="0" anchor="ctr"/>
          <a:p>
            <a:pPr algn="l"/>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Water system design</a:t>
            </a:r>
            <a:endPar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48" name="标题 1"/>
          <p:cNvSpPr txBox="1"/>
          <p:nvPr/>
        </p:nvSpPr>
        <p:spPr>
          <a:xfrm>
            <a:off x="76740" y="4647335"/>
            <a:ext cx="519890" cy="519890"/>
          </a:xfrm>
          <a:prstGeom prst="roundRect">
            <a:avLst/>
          </a:prstGeom>
          <a:solidFill>
            <a:schemeClr val="accent1"/>
          </a:solidFill>
          <a:ln w="12700" cap="sq">
            <a:noFill/>
            <a:miter/>
          </a:ln>
        </p:spPr>
        <p:txBody>
          <a:bodyPr vert="horz" wrap="square" lIns="91440" tIns="45720" rIns="91440" bIns="45720" rtlCol="0" anchor="ctr"/>
          <a:p>
            <a:pPr algn="ctr"/>
            <a:endParaRPr kumimoji="1" lang="zh-CN" altLang="en-US"/>
          </a:p>
        </p:txBody>
      </p:sp>
      <p:sp>
        <p:nvSpPr>
          <p:cNvPr id="49" name="文本框 48"/>
          <p:cNvSpPr txBox="1"/>
          <p:nvPr/>
        </p:nvSpPr>
        <p:spPr>
          <a:xfrm>
            <a:off x="76835" y="5163820"/>
            <a:ext cx="7448550" cy="1753235"/>
          </a:xfrm>
          <a:prstGeom prst="rect">
            <a:avLst/>
          </a:prstGeom>
          <a:noFill/>
        </p:spPr>
        <p:txBody>
          <a:bodyPr wrap="square" rtlCol="0">
            <a:spAutoFit/>
          </a:bodyPr>
          <a:p>
            <a:r>
              <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rPr>
              <a:t>The design of water in Chinese garden is an important part of garden art, which not only carries the ornamental and practical functions, but also contains profound cultural connotation. The water  design of Chinese classical gardens pays attention to the harmony and unity with nature, and pursues the aesthetic effect of "though it is made by man, it is like nature". </a:t>
            </a:r>
            <a:endParaRPr kumimoji="1" lang="en-US" altLang="zh-CN">
              <a:ln w="12700">
                <a:noFill/>
              </a:ln>
              <a:solidFill>
                <a:srgbClr val="000000">
                  <a:alpha val="100000"/>
                </a:srgbClr>
              </a:solidFill>
              <a:latin typeface="Source Han Sans" panose="00020600040101010101" charset="-122"/>
              <a:ea typeface="Source Han Sans" panose="00020600040101010101" charset="-122"/>
              <a:cs typeface="Source Han Sans"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2512"/>
            <a:ext cx="12192000" cy="6855488"/>
          </a:xfrm>
          <a:prstGeom prst="rect">
            <a:avLst/>
          </a:prstGeom>
          <a:noFill/>
          <a:ln>
            <a:noFill/>
          </a:ln>
        </p:spPr>
      </p:pic>
      <p:sp>
        <p:nvSpPr>
          <p:cNvPr id="3" name="标题 1"/>
          <p:cNvSpPr txBox="1"/>
          <p:nvPr/>
        </p:nvSpPr>
        <p:spPr>
          <a:xfrm>
            <a:off x="476052" y="427416"/>
            <a:ext cx="11249158" cy="5919596"/>
          </a:xfrm>
          <a:prstGeom prst="plaque">
            <a:avLst>
              <a:gd name="adj" fmla="val 5762"/>
            </a:avLst>
          </a:prstGeom>
          <a:noFill/>
          <a:ln w="19050" cap="sq">
            <a:gradFill>
              <a:gsLst>
                <a:gs pos="0">
                  <a:schemeClr val="accent2">
                    <a:lumMod val="60000"/>
                    <a:lumOff val="40000"/>
                    <a:alpha val="100000"/>
                  </a:schemeClr>
                </a:gs>
                <a:gs pos="100000">
                  <a:schemeClr val="accent1">
                    <a:alpha val="0"/>
                  </a:schemeClr>
                </a:gs>
              </a:gsLst>
              <a:lin ang="5400000" scaled="0"/>
            </a:gradFill>
            <a:miter/>
          </a:ln>
          <a:effectLst/>
        </p:spPr>
        <p:txBody>
          <a:bodyPr vert="horz" wrap="square" lIns="85954" tIns="42977" rIns="85954" bIns="42977" rtlCol="0" anchor="ctr"/>
          <a:lstStyle/>
          <a:p>
            <a:pPr algn="ctr"/>
            <a:endParaRPr kumimoji="1" lang="zh-CN" altLang="en-US"/>
          </a:p>
        </p:txBody>
      </p:sp>
      <p:pic>
        <p:nvPicPr>
          <p:cNvPr id="4" name="图片 3"/>
          <p:cNvPicPr>
            <a:picLocks noChangeAspect="1"/>
          </p:cNvPicPr>
          <p:nvPr/>
        </p:nvPicPr>
        <p:blipFill>
          <a:blip r:embed="rId2">
            <a:alphaModFix amt="100000"/>
          </a:blip>
          <a:srcRect/>
          <a:stretch>
            <a:fillRect/>
          </a:stretch>
        </p:blipFill>
        <p:spPr>
          <a:xfrm>
            <a:off x="167713" y="83999"/>
            <a:ext cx="11863486" cy="6507122"/>
          </a:xfrm>
          <a:prstGeom prst="rect">
            <a:avLst/>
          </a:prstGeom>
          <a:noFill/>
          <a:ln>
            <a:noFill/>
          </a:ln>
        </p:spPr>
      </p:pic>
      <p:pic>
        <p:nvPicPr>
          <p:cNvPr id="7" name="图片 6"/>
          <p:cNvPicPr>
            <a:picLocks noChangeAspect="1"/>
          </p:cNvPicPr>
          <p:nvPr/>
        </p:nvPicPr>
        <p:blipFill>
          <a:blip r:embed="rId3">
            <a:alphaModFix amt="100000"/>
          </a:blip>
          <a:srcRect b="33838"/>
          <a:stretch>
            <a:fillRect/>
          </a:stretch>
        </p:blipFill>
        <p:spPr>
          <a:xfrm>
            <a:off x="4833895" y="5114666"/>
            <a:ext cx="1993625" cy="1365786"/>
          </a:xfrm>
          <a:custGeom>
            <a:avLst/>
            <a:gdLst/>
            <a:ahLst/>
            <a:cxnLst/>
            <a:rect l="l" t="t" r="r" b="b"/>
            <a:pathLst>
              <a:path w="1993900" h="1371600">
                <a:moveTo>
                  <a:pt x="0" y="0"/>
                </a:moveTo>
                <a:lnTo>
                  <a:pt x="1993625" y="0"/>
                </a:lnTo>
                <a:lnTo>
                  <a:pt x="1993625" y="1108325"/>
                </a:lnTo>
                <a:lnTo>
                  <a:pt x="1971183" y="1129410"/>
                </a:lnTo>
                <a:cubicBezTo>
                  <a:pt x="1777206" y="1278646"/>
                  <a:pt x="1543362" y="1365786"/>
                  <a:pt x="1291647" y="1365786"/>
                </a:cubicBezTo>
                <a:cubicBezTo>
                  <a:pt x="1039932" y="1365786"/>
                  <a:pt x="806089" y="1278646"/>
                  <a:pt x="612111" y="1129410"/>
                </a:cubicBezTo>
                <a:lnTo>
                  <a:pt x="584921" y="1103862"/>
                </a:lnTo>
                <a:lnTo>
                  <a:pt x="0" y="1103862"/>
                </a:lnTo>
                <a:close/>
              </a:path>
            </a:pathLst>
          </a:custGeom>
          <a:noFill/>
          <a:ln>
            <a:noFill/>
          </a:ln>
        </p:spPr>
      </p:pic>
      <p:pic>
        <p:nvPicPr>
          <p:cNvPr id="10" name="图片 9"/>
          <p:cNvPicPr>
            <a:picLocks noChangeAspect="1"/>
          </p:cNvPicPr>
          <p:nvPr/>
        </p:nvPicPr>
        <p:blipFill>
          <a:blip r:embed="rId4">
            <a:alphaModFix amt="100000"/>
          </a:blip>
          <a:srcRect/>
          <a:stretch>
            <a:fillRect/>
          </a:stretch>
        </p:blipFill>
        <p:spPr>
          <a:xfrm>
            <a:off x="-2110480" y="5669784"/>
            <a:ext cx="12192000" cy="2465276"/>
          </a:xfrm>
          <a:prstGeom prst="rect">
            <a:avLst/>
          </a:prstGeom>
          <a:noFill/>
          <a:ln>
            <a:noFill/>
          </a:ln>
        </p:spPr>
      </p:pic>
      <p:pic>
        <p:nvPicPr>
          <p:cNvPr id="13" name="图片 12"/>
          <p:cNvPicPr>
            <a:picLocks noChangeAspect="1"/>
          </p:cNvPicPr>
          <p:nvPr/>
        </p:nvPicPr>
        <p:blipFill>
          <a:blip r:embed="rId5">
            <a:alphaModFix amt="100000"/>
          </a:blip>
          <a:srcRect l="64118" t="65098" r="2580" b="22262"/>
          <a:stretch>
            <a:fillRect/>
          </a:stretch>
        </p:blipFill>
        <p:spPr>
          <a:xfrm flipH="1">
            <a:off x="8190828" y="3946648"/>
            <a:ext cx="1762764" cy="781206"/>
          </a:xfrm>
          <a:prstGeom prst="rect">
            <a:avLst/>
          </a:prstGeom>
          <a:noFill/>
          <a:ln>
            <a:noFill/>
          </a:ln>
        </p:spPr>
      </p:pic>
      <p:pic>
        <p:nvPicPr>
          <p:cNvPr id="14" name="图片 13"/>
          <p:cNvPicPr>
            <a:picLocks noChangeAspect="1"/>
          </p:cNvPicPr>
          <p:nvPr/>
        </p:nvPicPr>
        <p:blipFill>
          <a:blip r:embed="rId6">
            <a:alphaModFix amt="100000"/>
          </a:blip>
          <a:srcRect/>
          <a:stretch>
            <a:fillRect/>
          </a:stretch>
        </p:blipFill>
        <p:spPr>
          <a:xfrm flipH="1">
            <a:off x="306633" y="2200295"/>
            <a:ext cx="3136015" cy="619910"/>
          </a:xfrm>
          <a:prstGeom prst="rect">
            <a:avLst/>
          </a:prstGeom>
          <a:noFill/>
          <a:ln>
            <a:noFill/>
          </a:ln>
        </p:spPr>
      </p:pic>
      <p:pic>
        <p:nvPicPr>
          <p:cNvPr id="15" name="图片 14"/>
          <p:cNvPicPr>
            <a:picLocks noChangeAspect="1"/>
          </p:cNvPicPr>
          <p:nvPr/>
        </p:nvPicPr>
        <p:blipFill>
          <a:blip r:embed="rId5">
            <a:alphaModFix amt="100000"/>
          </a:blip>
          <a:srcRect l="64118" t="65098" r="2580" b="22262"/>
          <a:stretch>
            <a:fillRect/>
          </a:stretch>
        </p:blipFill>
        <p:spPr>
          <a:xfrm flipH="1">
            <a:off x="1664018" y="3463788"/>
            <a:ext cx="1762764" cy="781206"/>
          </a:xfrm>
          <a:prstGeom prst="rect">
            <a:avLst/>
          </a:prstGeom>
          <a:noFill/>
          <a:ln>
            <a:noFill/>
          </a:ln>
        </p:spPr>
      </p:pic>
      <p:pic>
        <p:nvPicPr>
          <p:cNvPr id="16" name="图片 15"/>
          <p:cNvPicPr>
            <a:picLocks noChangeAspect="1"/>
          </p:cNvPicPr>
          <p:nvPr/>
        </p:nvPicPr>
        <p:blipFill>
          <a:blip r:embed="rId7"/>
          <a:stretch>
            <a:fillRect/>
          </a:stretch>
        </p:blipFill>
        <p:spPr>
          <a:xfrm>
            <a:off x="407035" y="427355"/>
            <a:ext cx="4701540" cy="4206875"/>
          </a:xfrm>
          <a:prstGeom prst="rect">
            <a:avLst/>
          </a:prstGeom>
        </p:spPr>
      </p:pic>
      <p:pic>
        <p:nvPicPr>
          <p:cNvPr id="17" name="图片 16"/>
          <p:cNvPicPr/>
          <p:nvPr/>
        </p:nvPicPr>
        <p:blipFill>
          <a:blip r:embed="rId8"/>
        </p:blipFill>
        <p:spPr>
          <a:xfrm>
            <a:off x="5160010" y="2596515"/>
            <a:ext cx="6454140" cy="4171315"/>
          </a:xfrm>
          <a:prstGeom prst="rect">
            <a:avLst/>
          </a:prstGeom>
        </p:spPr>
      </p:pic>
      <p:sp>
        <p:nvSpPr>
          <p:cNvPr id="19" name="文本框 18"/>
          <p:cNvSpPr txBox="1"/>
          <p:nvPr/>
        </p:nvSpPr>
        <p:spPr>
          <a:xfrm>
            <a:off x="410845" y="4706620"/>
            <a:ext cx="4676775" cy="2061210"/>
          </a:xfrm>
          <a:prstGeom prst="rect">
            <a:avLst/>
          </a:prstGeom>
          <a:noFill/>
        </p:spPr>
        <p:txBody>
          <a:bodyPr wrap="square" rtlCol="0">
            <a:spAutoFit/>
          </a:bodyPr>
          <a:p>
            <a:r>
              <a:rPr lang="zh-CN" altLang="en-US" sz="1600" b="1"/>
              <a:t>忽抬头看见前面一带粉垣，里面数楹修舍，有千百竿翠竹遮映。众人都道：‘好个所在！’于是大家进入，只见入门便是曲折游廊，阶下石子漫成甬路。上面小小两三房舍，一明两暗，里面都是合着地步打就的床几椅案。从里间房内又得一小门，出去则是后院，有大株梨花兼着芭蕉。又有两间小小退步。后院墙下忽开一隙，清泉一派，开沟仅尺许，灌入墙内，绕阶缘屋至前院，盘旋竹下而出。</a:t>
            </a:r>
            <a:endParaRPr lang="zh-CN" altLang="en-US" sz="1600" b="1"/>
          </a:p>
        </p:txBody>
      </p:sp>
      <p:sp>
        <p:nvSpPr>
          <p:cNvPr id="20" name="文本框 19"/>
          <p:cNvSpPr txBox="1"/>
          <p:nvPr/>
        </p:nvSpPr>
        <p:spPr>
          <a:xfrm>
            <a:off x="5591810" y="608330"/>
            <a:ext cx="5760720" cy="2030095"/>
          </a:xfrm>
          <a:prstGeom prst="rect">
            <a:avLst/>
          </a:prstGeom>
          <a:noFill/>
        </p:spPr>
        <p:txBody>
          <a:bodyPr wrap="square" rtlCol="0">
            <a:spAutoFit/>
          </a:bodyPr>
          <a:p>
            <a:r>
              <a:rPr lang="zh-CN" altLang="en-US" b="1"/>
              <a:t>一所清凉瓦舍，一色水磨砖墙，清瓦花堵。那大主山所分之脉，皆穿墙而过。忽迎面突出插天的大玲珑山石来，四面群绕各式石块，竟把里面所有房屋悉皆遮住，而且一株花木也无。只见许多异草：或有牵藤的，或有引蔓的，或垂山巅，或穿石隙，甚至垂檐绕柱，萦砌盘阶，或如翠带飘摇，或如金绳盘屈，或实若丹砂，或花如金桂，味香气馥，非花香之可比。</a:t>
            </a:r>
            <a:endParaRPr lang="en-US" altLang="zh-CN"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alphaModFix amt="100000"/>
          </a:blip>
          <a:srcRect b="33838"/>
          <a:stretch>
            <a:fillRect/>
          </a:stretch>
        </p:blipFill>
        <p:spPr>
          <a:xfrm>
            <a:off x="4833895" y="5114666"/>
            <a:ext cx="1993625" cy="1365786"/>
          </a:xfrm>
          <a:custGeom>
            <a:avLst/>
            <a:gdLst/>
            <a:ahLst/>
            <a:cxnLst/>
            <a:rect l="l" t="t" r="r" b="b"/>
            <a:pathLst>
              <a:path w="1993900" h="1371600">
                <a:moveTo>
                  <a:pt x="0" y="0"/>
                </a:moveTo>
                <a:lnTo>
                  <a:pt x="1993625" y="0"/>
                </a:lnTo>
                <a:lnTo>
                  <a:pt x="1993625" y="1108325"/>
                </a:lnTo>
                <a:lnTo>
                  <a:pt x="1971183" y="1129410"/>
                </a:lnTo>
                <a:cubicBezTo>
                  <a:pt x="1777206" y="1278646"/>
                  <a:pt x="1543362" y="1365786"/>
                  <a:pt x="1291647" y="1365786"/>
                </a:cubicBezTo>
                <a:cubicBezTo>
                  <a:pt x="1039932" y="1365786"/>
                  <a:pt x="806089" y="1278646"/>
                  <a:pt x="612111" y="1129410"/>
                </a:cubicBezTo>
                <a:lnTo>
                  <a:pt x="584921" y="1103862"/>
                </a:lnTo>
                <a:lnTo>
                  <a:pt x="0" y="1103862"/>
                </a:lnTo>
                <a:close/>
              </a:path>
            </a:pathLst>
          </a:custGeom>
          <a:noFill/>
          <a:ln>
            <a:noFill/>
          </a:ln>
        </p:spPr>
      </p:pic>
      <p:pic>
        <p:nvPicPr>
          <p:cNvPr id="10" name="图片 9"/>
          <p:cNvPicPr>
            <a:picLocks noChangeAspect="1"/>
          </p:cNvPicPr>
          <p:nvPr/>
        </p:nvPicPr>
        <p:blipFill>
          <a:blip r:embed="rId2">
            <a:alphaModFix amt="100000"/>
          </a:blip>
          <a:srcRect/>
          <a:stretch>
            <a:fillRect/>
          </a:stretch>
        </p:blipFill>
        <p:spPr>
          <a:xfrm>
            <a:off x="-2110480" y="5669784"/>
            <a:ext cx="12192000" cy="2465276"/>
          </a:xfrm>
          <a:prstGeom prst="rect">
            <a:avLst/>
          </a:prstGeom>
          <a:noFill/>
          <a:ln>
            <a:noFill/>
          </a:ln>
        </p:spPr>
      </p:pic>
      <p:pic>
        <p:nvPicPr>
          <p:cNvPr id="11" name="图片 10"/>
          <p:cNvPicPr>
            <a:picLocks noChangeAspect="1"/>
          </p:cNvPicPr>
          <p:nvPr/>
        </p:nvPicPr>
        <p:blipFill>
          <a:blip r:embed="rId2">
            <a:alphaModFix amt="100000"/>
          </a:blip>
          <a:srcRect/>
          <a:stretch>
            <a:fillRect/>
          </a:stretch>
        </p:blipFill>
        <p:spPr>
          <a:xfrm flipH="1">
            <a:off x="2845240" y="5492627"/>
            <a:ext cx="12192000" cy="2465276"/>
          </a:xfrm>
          <a:prstGeom prst="rect">
            <a:avLst/>
          </a:prstGeom>
          <a:noFill/>
          <a:ln>
            <a:noFill/>
          </a:ln>
        </p:spPr>
      </p:pic>
      <p:pic>
        <p:nvPicPr>
          <p:cNvPr id="12" name="图片 11"/>
          <p:cNvPicPr>
            <a:picLocks noChangeAspect="1"/>
          </p:cNvPicPr>
          <p:nvPr/>
        </p:nvPicPr>
        <p:blipFill>
          <a:blip r:embed="rId3">
            <a:alphaModFix amt="100000"/>
          </a:blip>
          <a:srcRect/>
          <a:stretch>
            <a:fillRect/>
          </a:stretch>
        </p:blipFill>
        <p:spPr>
          <a:xfrm>
            <a:off x="8749352" y="2405585"/>
            <a:ext cx="3136015" cy="619910"/>
          </a:xfrm>
          <a:prstGeom prst="rect">
            <a:avLst/>
          </a:prstGeom>
          <a:noFill/>
          <a:ln>
            <a:noFill/>
          </a:ln>
        </p:spPr>
      </p:pic>
      <p:pic>
        <p:nvPicPr>
          <p:cNvPr id="13" name="图片 12"/>
          <p:cNvPicPr>
            <a:picLocks noChangeAspect="1"/>
          </p:cNvPicPr>
          <p:nvPr/>
        </p:nvPicPr>
        <p:blipFill>
          <a:blip r:embed="rId4">
            <a:alphaModFix amt="100000"/>
          </a:blip>
          <a:srcRect l="64118" t="65098" r="2580" b="22262"/>
          <a:stretch>
            <a:fillRect/>
          </a:stretch>
        </p:blipFill>
        <p:spPr>
          <a:xfrm flipH="1">
            <a:off x="8190828" y="3946648"/>
            <a:ext cx="1762764" cy="781206"/>
          </a:xfrm>
          <a:prstGeom prst="rect">
            <a:avLst/>
          </a:prstGeom>
          <a:noFill/>
          <a:ln>
            <a:noFill/>
          </a:ln>
        </p:spPr>
      </p:pic>
      <p:pic>
        <p:nvPicPr>
          <p:cNvPr id="14" name="图片 13"/>
          <p:cNvPicPr>
            <a:picLocks noChangeAspect="1"/>
          </p:cNvPicPr>
          <p:nvPr/>
        </p:nvPicPr>
        <p:blipFill>
          <a:blip r:embed="rId3">
            <a:alphaModFix amt="100000"/>
          </a:blip>
          <a:srcRect/>
          <a:stretch>
            <a:fillRect/>
          </a:stretch>
        </p:blipFill>
        <p:spPr>
          <a:xfrm flipH="1">
            <a:off x="306633" y="2200295"/>
            <a:ext cx="3136015" cy="619910"/>
          </a:xfrm>
          <a:prstGeom prst="rect">
            <a:avLst/>
          </a:prstGeom>
          <a:noFill/>
          <a:ln>
            <a:noFill/>
          </a:ln>
        </p:spPr>
      </p:pic>
      <p:pic>
        <p:nvPicPr>
          <p:cNvPr id="15" name="图片 14"/>
          <p:cNvPicPr>
            <a:picLocks noChangeAspect="1"/>
          </p:cNvPicPr>
          <p:nvPr/>
        </p:nvPicPr>
        <p:blipFill>
          <a:blip r:embed="rId4">
            <a:alphaModFix amt="100000"/>
          </a:blip>
          <a:srcRect l="64118" t="65098" r="2580" b="22262"/>
          <a:stretch>
            <a:fillRect/>
          </a:stretch>
        </p:blipFill>
        <p:spPr>
          <a:xfrm flipH="1">
            <a:off x="1664018" y="3463788"/>
            <a:ext cx="1762764" cy="781206"/>
          </a:xfrm>
          <a:prstGeom prst="rect">
            <a:avLst/>
          </a:prstGeom>
          <a:noFill/>
          <a:ln>
            <a:noFill/>
          </a:ln>
        </p:spPr>
      </p:pic>
      <p:pic>
        <p:nvPicPr>
          <p:cNvPr id="16" name="图片 15"/>
          <p:cNvPicPr/>
          <p:nvPr/>
        </p:nvPicPr>
        <p:blipFill>
          <a:blip r:embed="rId5"/>
        </p:blipFill>
        <p:spPr>
          <a:xfrm>
            <a:off x="0" y="2540"/>
            <a:ext cx="4841240" cy="6871970"/>
          </a:xfrm>
          <a:prstGeom prst="rect">
            <a:avLst/>
          </a:prstGeom>
        </p:spPr>
      </p:pic>
      <p:sp>
        <p:nvSpPr>
          <p:cNvPr id="18" name="文本框 17"/>
          <p:cNvSpPr txBox="1"/>
          <p:nvPr/>
        </p:nvSpPr>
        <p:spPr>
          <a:xfrm>
            <a:off x="8917305" y="3822065"/>
            <a:ext cx="3261995" cy="2861310"/>
          </a:xfrm>
          <a:prstGeom prst="rect">
            <a:avLst/>
          </a:prstGeom>
          <a:noFill/>
        </p:spPr>
        <p:txBody>
          <a:bodyPr wrap="square" rtlCol="0">
            <a:spAutoFit/>
          </a:bodyPr>
          <a:p>
            <a:r>
              <a:rPr lang="zh-CN" altLang="en-US"/>
              <a:t>The </a:t>
            </a:r>
            <a:r>
              <a:rPr lang="en-US" altLang="zh-CN"/>
              <a:t>Xiequ</a:t>
            </a:r>
            <a:r>
              <a:rPr lang="zh-CN" altLang="en-US"/>
              <a:t> Garden, Yang Renfeng and </a:t>
            </a:r>
            <a:r>
              <a:rPr lang="en-US" altLang="zh-CN"/>
              <a:t>Huazhongyou</a:t>
            </a:r>
            <a:r>
              <a:rPr lang="zh-CN" altLang="en-US"/>
              <a:t> in the Summer Palace are all typical gardens within the big one. They create small but beautiful spaces in the large garden, so that visitors can experience more delicate garden art in the grand garden.  </a:t>
            </a:r>
            <a:endParaRPr lang="zh-CN" altLang="en-US"/>
          </a:p>
          <a:p>
            <a:endParaRPr lang="zh-CN" altLang="en-US"/>
          </a:p>
        </p:txBody>
      </p:sp>
      <p:pic>
        <p:nvPicPr>
          <p:cNvPr id="19" name="图片 18"/>
          <p:cNvPicPr/>
          <p:nvPr/>
        </p:nvPicPr>
        <p:blipFill>
          <a:blip r:embed="rId6"/>
        </p:blipFill>
        <p:spPr>
          <a:xfrm>
            <a:off x="8555355" y="-27305"/>
            <a:ext cx="3624580" cy="3539490"/>
          </a:xfrm>
          <a:prstGeom prst="rect">
            <a:avLst/>
          </a:prstGeom>
        </p:spPr>
      </p:pic>
      <p:sp>
        <p:nvSpPr>
          <p:cNvPr id="20" name="文本框 19"/>
          <p:cNvSpPr txBox="1"/>
          <p:nvPr/>
        </p:nvSpPr>
        <p:spPr>
          <a:xfrm>
            <a:off x="4891405" y="44450"/>
            <a:ext cx="3855085" cy="2804795"/>
          </a:xfrm>
          <a:prstGeom prst="rect">
            <a:avLst/>
          </a:prstGeom>
          <a:noFill/>
        </p:spPr>
        <p:txBody>
          <a:bodyPr wrap="square" rtlCol="0">
            <a:noAutofit/>
          </a:bodyPr>
          <a:p>
            <a:r>
              <a:rPr lang="zh-CN" altLang="en-US">
                <a:sym typeface="+mn-ea"/>
              </a:rPr>
              <a:t>The Foxiang Pavilion on Wanshou Mountain is located on the central axis, forming the opposite view with the Nanhu Island and</a:t>
            </a:r>
            <a:r>
              <a:rPr lang="en-US" altLang="zh-CN">
                <a:sym typeface="+mn-ea"/>
              </a:rPr>
              <a:t> </a:t>
            </a:r>
            <a:r>
              <a:rPr lang="zh-CN" altLang="en-US">
                <a:sym typeface="+mn-ea"/>
              </a:rPr>
              <a:t>Seventeen hole bridge in Kunming Lake. This combination of axis and view not only reflects the majesty and symmetrical beauty of the royal garden, but also strengthens the depth and breadth of the space</a:t>
            </a:r>
            <a:endParaRPr lang="zh-CN" altLang="en-US">
              <a:sym typeface="+mn-ea"/>
            </a:endParaRPr>
          </a:p>
          <a:p>
            <a:endParaRPr lang="zh-CN" altLang="en-US"/>
          </a:p>
        </p:txBody>
      </p:sp>
      <p:pic>
        <p:nvPicPr>
          <p:cNvPr id="21" name="图片 20"/>
          <p:cNvPicPr/>
          <p:nvPr/>
        </p:nvPicPr>
        <p:blipFill>
          <a:blip r:embed="rId7"/>
        </p:blipFill>
        <p:spPr>
          <a:xfrm>
            <a:off x="4933315" y="2781300"/>
            <a:ext cx="3576320" cy="3902710"/>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10.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11.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12.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13.xml><?xml version="1.0" encoding="utf-8"?>
<p:tagLst xmlns:p="http://schemas.openxmlformats.org/presentationml/2006/main">
  <p:tag name="commondata" val="eyJoZGlkIjoiZTY3ZjQxOTA4NDk4ODQ1Y2RmMGIwMDQ1YjM5NjY0MmYifQ=="/>
</p:tagLst>
</file>

<file path=ppt/tags/tag2.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3.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4.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5.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6.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7.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8.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ags/tag9.xml><?xml version="1.0" encoding="utf-8"?>
<p:tagLst xmlns:p="http://schemas.openxmlformats.org/presentationml/2006/main">
  <p:tag name="KSO_WM_DIAGRAM_VIRTUALLY_FRAME" val="{&quot;height&quot;:422.81188976377973,&quot;left&quot;:313.65535433070863,&quot;top&quot;:32.41086614173228,&quot;width&quot;:649.2946456692914}"/>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93775B"/>
      </a:accent1>
      <a:accent2>
        <a:srgbClr val="98855D"/>
      </a:accent2>
      <a:accent3>
        <a:srgbClr val="F08035"/>
      </a:accent3>
      <a:accent4>
        <a:srgbClr val="BF9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93775B"/>
      </a:accent1>
      <a:accent2>
        <a:srgbClr val="98855D"/>
      </a:accent2>
      <a:accent3>
        <a:srgbClr val="F08035"/>
      </a:accent3>
      <a:accent4>
        <a:srgbClr val="BF9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93775B"/>
      </a:accent1>
      <a:accent2>
        <a:srgbClr val="98855D"/>
      </a:accent2>
      <a:accent3>
        <a:srgbClr val="F08035"/>
      </a:accent3>
      <a:accent4>
        <a:srgbClr val="BF9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93775B"/>
      </a:accent1>
      <a:accent2>
        <a:srgbClr val="98855D"/>
      </a:accent2>
      <a:accent3>
        <a:srgbClr val="F08035"/>
      </a:accent3>
      <a:accent4>
        <a:srgbClr val="BF9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2713</Words>
  <Application>WPS 演示</Application>
  <PresentationFormat/>
  <Paragraphs>51</Paragraphs>
  <Slides>7</Slides>
  <Notes>0</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7</vt:i4>
      </vt:variant>
    </vt:vector>
  </HeadingPairs>
  <TitlesOfParts>
    <vt:vector size="26" baseType="lpstr">
      <vt:lpstr>Arial</vt:lpstr>
      <vt:lpstr>宋体</vt:lpstr>
      <vt:lpstr>Wingdings</vt:lpstr>
      <vt:lpstr>MV Boli</vt:lpstr>
      <vt:lpstr>OPPOSans R</vt:lpstr>
      <vt:lpstr>Source Han Sans CN Bold</vt:lpstr>
      <vt:lpstr>华文琥珀</vt:lpstr>
      <vt:lpstr>OPPOSans B</vt:lpstr>
      <vt:lpstr>OPPOSans H</vt:lpstr>
      <vt:lpstr>Source Han Sans</vt:lpstr>
      <vt:lpstr>华文行楷</vt:lpstr>
      <vt:lpstr>等线</vt:lpstr>
      <vt:lpstr>微软雅黑</vt:lpstr>
      <vt:lpstr>Arial Unicode MS</vt:lpstr>
      <vt:lpstr>Calibri</vt:lpstr>
      <vt:lpstr>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惊鹊</cp:lastModifiedBy>
  <cp:revision>19</cp:revision>
  <dcterms:created xsi:type="dcterms:W3CDTF">2024-09-13T07:12:00Z</dcterms:created>
  <dcterms:modified xsi:type="dcterms:W3CDTF">2024-09-25T12:27:57Z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061231F1E1E34AE9BD2D327592DB9117_12</vt:lpwstr>
  </property>
  <property fmtid="{D5CDD505-2E9C-101B-9397-08002B2CF9AE}" pid="3" name="KSOProductBuildVer">
    <vt:lpwstr>2052-12.1.0.18276</vt:lpwstr>
  </property>
</Properties>
</file>