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xml" ContentType="application/vnd.openxmlformats-officedocument.presentationml.notesSlide+xml"/>
  <Override PartName="/ppt/tags/tag4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21"/>
  </p:notesMasterIdLst>
  <p:handoutMasterIdLst>
    <p:handoutMasterId r:id="rId22"/>
  </p:handoutMasterIdLst>
  <p:sldIdLst>
    <p:sldId id="256" r:id="rId3"/>
    <p:sldId id="262" r:id="rId4"/>
    <p:sldId id="269" r:id="rId5"/>
    <p:sldId id="284" r:id="rId6"/>
    <p:sldId id="308" r:id="rId7"/>
    <p:sldId id="278" r:id="rId8"/>
    <p:sldId id="279" r:id="rId9"/>
    <p:sldId id="272" r:id="rId10"/>
    <p:sldId id="309" r:id="rId11"/>
    <p:sldId id="274" r:id="rId12"/>
    <p:sldId id="311" r:id="rId13"/>
    <p:sldId id="281" r:id="rId14"/>
    <p:sldId id="312" r:id="rId15"/>
    <p:sldId id="313" r:id="rId16"/>
    <p:sldId id="314" r:id="rId17"/>
    <p:sldId id="310" r:id="rId18"/>
    <p:sldId id="276" r:id="rId19"/>
    <p:sldId id="258" r:id="rId20"/>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孔 融" initials="孔"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5B186"/>
    <a:srgbClr val="CA9E67"/>
    <a:srgbClr val="CDA36F"/>
    <a:srgbClr val="E4BE84"/>
    <a:srgbClr val="D0B082"/>
    <a:srgbClr val="C5A782"/>
    <a:srgbClr val="A98551"/>
    <a:srgbClr val="CCB696"/>
    <a:srgbClr val="FBE4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82" autoAdjust="0"/>
  </p:normalViewPr>
  <p:slideViewPr>
    <p:cSldViewPr snapToGrid="0" showGuides="1">
      <p:cViewPr varScale="1">
        <p:scale>
          <a:sx n="82" d="100"/>
          <a:sy n="82" d="100"/>
        </p:scale>
        <p:origin x="773" y="72"/>
      </p:cViewPr>
      <p:guideLst>
        <p:guide orient="horz" pos="218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39157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微软雅黑" panose="020B0503020204020204" pitchFamily="34" charset="-122"/>
                <a:ea typeface="微软雅黑" panose="020B0503020204020204" pitchFamily="34" charset="-122"/>
              </a:rPr>
              <a:t>模板来自于：第一</a:t>
            </a:r>
            <a:r>
              <a:rPr lang="en-US" altLang="zh-CN" sz="1200" dirty="0">
                <a:latin typeface="微软雅黑" panose="020B0503020204020204" pitchFamily="34" charset="-122"/>
                <a:ea typeface="微软雅黑" panose="020B0503020204020204" pitchFamily="34" charset="-122"/>
              </a:rPr>
              <a:t>PPT</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https://www.1ppt.com/</a:t>
            </a:r>
            <a:endParaRPr lang="zh-CN" altLang="en-US"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28803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DBB9B6-6CE3-43E8-B498-5B9A5FEFF2DD}" type="slidenum">
              <a:rPr lang="zh-CN" altLang="en-US" smtClean="0"/>
              <a:t>10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6E770-32BA-8C99-5C4E-201581C80AB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D0203BB-95DC-8130-0F83-64ADD335F90E}"/>
              </a:ext>
            </a:extLst>
          </p:cNvPr>
          <p:cNvSpPr>
            <a:spLocks noGrp="1" noRot="1" noChangeAspect="1"/>
          </p:cNvSpPr>
          <p:nvPr>
            <p:ph type="sldImg"/>
          </p:nvPr>
        </p:nvSpPr>
        <p:spPr>
          <a:xfrm>
            <a:off x="685800" y="1143000"/>
            <a:ext cx="5486400" cy="3086100"/>
          </a:xfrm>
        </p:spPr>
      </p:sp>
      <p:sp>
        <p:nvSpPr>
          <p:cNvPr id="3" name="备注占位符 2">
            <a:extLst>
              <a:ext uri="{FF2B5EF4-FFF2-40B4-BE49-F238E27FC236}">
                <a16:creationId xmlns:a16="http://schemas.microsoft.com/office/drawing/2014/main" id="{A53273EC-7397-4F31-0276-221FEFA6337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9EDAFA2-D896-41CC-F039-AF55DAA02997}"/>
              </a:ext>
            </a:extLst>
          </p:cNvPr>
          <p:cNvSpPr>
            <a:spLocks noGrp="1"/>
          </p:cNvSpPr>
          <p:nvPr>
            <p:ph type="sldNum" sz="quarter" idx="10"/>
          </p:nvPr>
        </p:nvSpPr>
        <p:spPr/>
        <p:txBody>
          <a:bodyPr/>
          <a:lstStyle/>
          <a:p>
            <a:fld id="{F6DBB9B6-6CE3-43E8-B498-5B9A5FEFF2DD}" type="slidenum">
              <a:rPr lang="zh-CN" altLang="en-US" smtClean="0"/>
              <a:t>11</a:t>
            </a:fld>
            <a:endParaRPr lang="zh-CN" altLang="en-US"/>
          </a:p>
        </p:txBody>
      </p:sp>
    </p:spTree>
    <p:extLst>
      <p:ext uri="{BB962C8B-B14F-4D97-AF65-F5344CB8AC3E}">
        <p14:creationId xmlns:p14="http://schemas.microsoft.com/office/powerpoint/2010/main" val="189265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0314F6-984E-4AAC-AD12-456A2EF6661A}" type="slidenum">
              <a:rPr lang="zh-CN" altLang="en-US" smtClean="0"/>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封面">
    <p:bg>
      <p:bgPr>
        <a:solidFill>
          <a:schemeClr val="bg1"/>
        </a:solidFill>
        <a:effectLst/>
      </p:bgPr>
    </p:bg>
    <p:spTree>
      <p:nvGrpSpPr>
        <p:cNvPr id="1" name=""/>
        <p:cNvGrpSpPr/>
        <p:nvPr/>
      </p:nvGrpSpPr>
      <p:grpSpPr>
        <a:xfrm>
          <a:off x="0" y="0"/>
          <a:ext cx="0" cy="0"/>
          <a:chOff x="0" y="0"/>
          <a:chExt cx="0" cy="0"/>
        </a:xfrm>
      </p:grpSpPr>
      <p:pic>
        <p:nvPicPr>
          <p:cNvPr id="5" name="图片 4" descr="51miz-E1347094-11796901"/>
          <p:cNvPicPr>
            <a:picLocks noChangeAspect="1"/>
          </p:cNvPicPr>
          <p:nvPr userDrawn="1">
            <p:custDataLst>
              <p:tags r:id="rId1"/>
            </p:custDataLst>
          </p:nvPr>
        </p:nvPicPr>
        <p:blipFill>
          <a:blip r:embed="rId3" cstate="email">
            <a:extLst>
              <a:ext uri="{28A0092B-C50C-407E-A947-70E740481C1C}">
                <a14:useLocalDpi xmlns:a14="http://schemas.microsoft.com/office/drawing/2010/main"/>
              </a:ext>
            </a:extLst>
          </a:blip>
          <a:stretch>
            <a:fillRect/>
          </a:stretch>
        </p:blipFill>
        <p:spPr>
          <a:xfrm>
            <a:off x="0" y="0"/>
            <a:ext cx="12192000" cy="68910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目录">
    <p:bg>
      <p:bgPr>
        <a:solidFill>
          <a:schemeClr val="bg1"/>
        </a:solidFill>
        <a:effectLst/>
      </p:bgPr>
    </p:bg>
    <p:spTree>
      <p:nvGrpSpPr>
        <p:cNvPr id="1" name=""/>
        <p:cNvGrpSpPr/>
        <p:nvPr/>
      </p:nvGrpSpPr>
      <p:grpSpPr>
        <a:xfrm>
          <a:off x="0" y="0"/>
          <a:ext cx="0" cy="0"/>
          <a:chOff x="0" y="0"/>
          <a:chExt cx="0" cy="0"/>
        </a:xfrm>
      </p:grpSpPr>
      <p:pic>
        <p:nvPicPr>
          <p:cNvPr id="21" name="图片 20" descr="C:/兼职/觅知网/3月/中国风伞/51miz-E1347094-11796901(1).png51miz-E1347094-11796901(1)"/>
          <p:cNvPicPr>
            <a:picLocks noChangeAspect="1"/>
          </p:cNvPicPr>
          <p:nvPr userDrawn="1">
            <p:custDataLst>
              <p:tags r:id="rId1"/>
            </p:custDataLst>
          </p:nvPr>
        </p:nvPicPr>
        <p:blipFill rotWithShape="1">
          <a:blip r:embed="rId3" cstate="email">
            <a:extLst>
              <a:ext uri="{28A0092B-C50C-407E-A947-70E740481C1C}">
                <a14:useLocalDpi xmlns:a14="http://schemas.microsoft.com/office/drawing/2010/main"/>
              </a:ext>
            </a:extLst>
          </a:blip>
          <a:srcRect/>
          <a:stretch>
            <a:fillRect/>
          </a:stretch>
        </p:blipFill>
        <p:spPr>
          <a:xfrm>
            <a:off x="335915" y="1336675"/>
            <a:ext cx="11520171" cy="3077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过渡页">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内容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内容页">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1651940" y="0"/>
            <a:ext cx="540060" cy="118430"/>
          </a:xfrm>
          <a:prstGeom prst="rect">
            <a:avLst/>
          </a:prstGeom>
          <a:noFill/>
        </p:spPr>
        <p:txBody>
          <a:bodyPr wrap="square" rtlCol="0">
            <a:spAutoFit/>
          </a:bodyPr>
          <a:lstStyle/>
          <a:p>
            <a:pPr>
              <a:lnSpc>
                <a:spcPct val="200000"/>
              </a:lnSpc>
            </a:pP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zh-CN" altLang="en-US" sz="100" dirty="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http://www.1ppt.com/moban/</a:t>
            </a:r>
            <a:r>
              <a:rPr lang="zh-CN" altLang="en-US" sz="100" dirty="0">
                <a:latin typeface="微软雅黑" panose="020B0503020204020204" pitchFamily="34" charset="-122"/>
                <a:ea typeface="微软雅黑" panose="020B0503020204020204" pitchFamily="34" charset="-122"/>
              </a:rPr>
              <a:t> </a:t>
            </a:r>
            <a:endParaRPr lang="en-US" altLang="zh-CN" sz="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7388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2024/11/7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9204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2024/11/7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8881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035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tags" Target="../tags/tag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tags" Target="../tags/tag6.xml"/><Relationship Id="rId5" Type="http://schemas.openxmlformats.org/officeDocument/2006/relationships/slideLayout" Target="../slideLayouts/slideLayout5.xml"/><Relationship Id="rId10"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2024/11/7</a:t>
            </a:fld>
            <a:endParaRPr lang="zh-CN" altLang="en-US"/>
          </a:p>
        </p:txBody>
      </p:sp>
      <p:sp>
        <p:nvSpPr>
          <p:cNvPr id="5" name="页脚占位符 4"/>
          <p:cNvSpPr>
            <a:spLocks noGrp="1"/>
          </p:cNvSpPr>
          <p:nvPr>
            <p:ph type="ftr" sz="quarter" idx="3"/>
            <p:custDataLst>
              <p:tags r:id="rId1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19426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26" Type="http://schemas.openxmlformats.org/officeDocument/2006/relationships/tags" Target="../tags/tag38.xml"/><Relationship Id="rId3" Type="http://schemas.openxmlformats.org/officeDocument/2006/relationships/tags" Target="../tags/tag15.xml"/><Relationship Id="rId21" Type="http://schemas.openxmlformats.org/officeDocument/2006/relationships/tags" Target="../tags/tag33.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5" Type="http://schemas.openxmlformats.org/officeDocument/2006/relationships/tags" Target="../tags/tag37.xml"/><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tags" Target="../tags/tag32.xml"/><Relationship Id="rId29"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tags" Target="../tags/tag36.xml"/><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tags" Target="../tags/tag35.xml"/><Relationship Id="rId28" Type="http://schemas.openxmlformats.org/officeDocument/2006/relationships/tags" Target="../tags/tag40.xml"/><Relationship Id="rId10" Type="http://schemas.openxmlformats.org/officeDocument/2006/relationships/tags" Target="../tags/tag22.xml"/><Relationship Id="rId19" Type="http://schemas.openxmlformats.org/officeDocument/2006/relationships/tags" Target="../tags/tag31.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tags" Target="../tags/tag34.xml"/><Relationship Id="rId27" Type="http://schemas.openxmlformats.org/officeDocument/2006/relationships/tags" Target="../tags/tag39.xml"/><Relationship Id="rId30"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635" y="0"/>
            <a:ext cx="12191365" cy="6924040"/>
          </a:xfrm>
          <a:prstGeom prst="rect">
            <a:avLst/>
          </a:prstGeom>
          <a:gradFill>
            <a:gsLst>
              <a:gs pos="0">
                <a:schemeClr val="accent1">
                  <a:lumMod val="5000"/>
                  <a:lumOff val="95000"/>
                  <a:alpha val="0"/>
                </a:schemeClr>
              </a:gs>
              <a:gs pos="68000">
                <a:schemeClr val="accent1">
                  <a:lumMod val="75000"/>
                  <a:alpha val="50000"/>
                </a:schemeClr>
              </a:gs>
              <a:gs pos="100000">
                <a:schemeClr val="accent4">
                  <a:lumMod val="75000"/>
                  <a:alpha val="7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6456536" y="2371005"/>
            <a:ext cx="6720063" cy="3477875"/>
          </a:xfrm>
          <a:prstGeom prst="rect">
            <a:avLst/>
          </a:prstGeom>
          <a:noFill/>
        </p:spPr>
        <p:txBody>
          <a:bodyPr wrap="square" rtlCol="0">
            <a:spAutoFit/>
          </a:bodyPr>
          <a:lstStyle/>
          <a:p>
            <a:r>
              <a:rPr lang="en-US" altLang="zh-CN" sz="11000" dirty="0">
                <a:effectLst>
                  <a:outerShdw dist="63500" dir="2700000" algn="tl" rotWithShape="0">
                    <a:schemeClr val="accent6">
                      <a:alpha val="100000"/>
                    </a:schemeClr>
                  </a:outerShdw>
                </a:effectLst>
                <a:latin typeface="Times New Roman" panose="02020603050405020304" pitchFamily="18" charset="0"/>
                <a:ea typeface="三极泼墨体" panose="00000500000000000000" charset="-122"/>
                <a:cs typeface="Times New Roman" panose="02020603050405020304" pitchFamily="18" charset="0"/>
                <a:sym typeface="方正小标宋简体" panose="02000000000000000000" charset="-122"/>
              </a:rPr>
              <a:t>Oil-paper Umbrella</a:t>
            </a:r>
            <a:endParaRPr lang="zh-CN" altLang="en-US" sz="11000" dirty="0">
              <a:effectLst>
                <a:outerShdw dist="63500" dir="2700000" algn="tl" rotWithShape="0">
                  <a:schemeClr val="accent6">
                    <a:alpha val="100000"/>
                  </a:schemeClr>
                </a:outerShdw>
              </a:effectLst>
              <a:latin typeface="Times New Roman" panose="02020603050405020304" pitchFamily="18" charset="0"/>
              <a:ea typeface="三极泼墨体" panose="00000500000000000000" charset="-122"/>
              <a:cs typeface="Times New Roman" panose="02020603050405020304" pitchFamily="18" charset="0"/>
              <a:sym typeface="方正小标宋简体" panose="02000000000000000000"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000"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a:off x="473443" y="587326"/>
            <a:ext cx="2208628" cy="5683348"/>
          </a:xfrm>
          <a:prstGeom prst="rect">
            <a:avLst/>
          </a:prstGeom>
          <a:solidFill>
            <a:srgbClr val="CA9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60000"/>
                  <a:lumOff val="40000"/>
                </a:schemeClr>
              </a:solidFill>
              <a:ea typeface="书体坊兰亭体" panose="03000509000000000000" pitchFamily="65" charset="-122"/>
            </a:endParaRPr>
          </a:p>
        </p:txBody>
      </p:sp>
      <p:sp>
        <p:nvSpPr>
          <p:cNvPr id="16" name="文本框 15"/>
          <p:cNvSpPr txBox="1"/>
          <p:nvPr/>
        </p:nvSpPr>
        <p:spPr>
          <a:xfrm>
            <a:off x="3061571" y="1796716"/>
            <a:ext cx="8138282" cy="2925224"/>
          </a:xfrm>
          <a:prstGeom prst="rect">
            <a:avLst/>
          </a:prstGeom>
          <a:noFill/>
        </p:spPr>
        <p:txBody>
          <a:bodyPr wrap="square" rtlCol="0" anchor="t">
            <a:spAutoFit/>
          </a:bodyPr>
          <a:lstStyle/>
          <a:p>
            <a:pPr indent="0" algn="just" fontAlgn="auto">
              <a:lnSpc>
                <a:spcPct val="130000"/>
              </a:lnSpc>
            </a:pPr>
            <a:r>
              <a:rPr lang="en-US" altLang="zh-CN"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The pronunciation of "oil paper" (</a:t>
            </a:r>
            <a:r>
              <a:rPr lang="zh-CN" altLang="en-US"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油纸</a:t>
            </a:r>
            <a:r>
              <a:rPr lang="en-US" altLang="zh-CN"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 is similar to "have children" (</a:t>
            </a:r>
            <a:r>
              <a:rPr lang="zh-CN" altLang="en-US"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有子</a:t>
            </a:r>
            <a:r>
              <a:rPr lang="en-US" altLang="zh-CN"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 in Chinese. The umbrella frame resembles the character "</a:t>
            </a:r>
            <a:r>
              <a:rPr lang="zh-CN" altLang="en-US"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人</a:t>
            </a:r>
            <a:r>
              <a:rPr lang="en-US" altLang="zh-CN"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 (person) and is made up of many such shapes, while the traditional character for "umbrella" (</a:t>
            </a:r>
            <a:r>
              <a:rPr lang="zh-CN" altLang="en-US"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傘</a:t>
            </a:r>
            <a:r>
              <a:rPr lang="en-US" altLang="zh-CN"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 has four "</a:t>
            </a:r>
            <a:r>
              <a:rPr lang="zh-CN" altLang="en-US"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人</a:t>
            </a:r>
            <a:r>
              <a:rPr lang="en-US" altLang="zh-CN"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 characters beneath one, symbolizing "five sons bringing honor to the family" in ancient times.</a:t>
            </a:r>
            <a:endParaRPr lang="zh-CN" altLang="en-US"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mn-lt"/>
            </a:endParaRPr>
          </a:p>
        </p:txBody>
      </p:sp>
      <p:sp>
        <p:nvSpPr>
          <p:cNvPr id="33" name="文本框 32" descr="e7d195523061f1c01d60fa9f1cfcbfb3d7dea265119d71e15FBB43640B43E9A75E03FE54C774D5D4779ED45933E78901D3CB0E69E39D04A9E1E9B25CF060C4BCA4D072860494D0D8E683C2FE58414E15C66AA69E7072AB1AAB1F13020415A9D4DFE44394C3931EDB22BBB2A8354FA2C19074D2B2203AA5BD2AEA68B4E39F5307AA9B2D67485206DA"/>
          <p:cNvSpPr txBox="1"/>
          <p:nvPr/>
        </p:nvSpPr>
        <p:spPr>
          <a:xfrm>
            <a:off x="3400004" y="399515"/>
            <a:ext cx="7560270" cy="584775"/>
          </a:xfrm>
          <a:prstGeom prst="rect">
            <a:avLst/>
          </a:prstGeom>
          <a:noFill/>
        </p:spPr>
        <p:txBody>
          <a:bodyPr wrap="square" rtlCol="0">
            <a:spAutoFit/>
          </a:bodyPr>
          <a:lstStyle/>
          <a:p>
            <a:pPr algn="ctr"/>
            <a:r>
              <a:rPr kumimoji="1" lang="en-US" altLang="zh-CN" sz="3200" b="1"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rPr>
              <a:t>Symbol of Prosperity and Good Fortune</a:t>
            </a:r>
            <a:endParaRPr kumimoji="1" lang="zh-CN" altLang="en-US" sz="3200" b="1"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endParaRPr>
          </a:p>
        </p:txBody>
      </p:sp>
      <p:sp>
        <p:nvSpPr>
          <p:cNvPr id="3" name="文本框 2">
            <a:extLst>
              <a:ext uri="{FF2B5EF4-FFF2-40B4-BE49-F238E27FC236}">
                <a16:creationId xmlns:a16="http://schemas.microsoft.com/office/drawing/2014/main" id="{E4BE5C2A-D9E6-18D1-FAA3-6F7CAB8483EF}"/>
              </a:ext>
            </a:extLst>
          </p:cNvPr>
          <p:cNvSpPr txBox="1"/>
          <p:nvPr/>
        </p:nvSpPr>
        <p:spPr>
          <a:xfrm>
            <a:off x="852943" y="1870124"/>
            <a:ext cx="1449628" cy="4241800"/>
          </a:xfrm>
          <a:prstGeom prst="rect">
            <a:avLst/>
          </a:prstGeom>
          <a:noFill/>
        </p:spPr>
        <p:txBody>
          <a:bodyPr vert="eaVert" wrap="square" rtlCol="0">
            <a:spAutoFit/>
          </a:bodyPr>
          <a:lstStyle/>
          <a:p>
            <a:pPr indent="0" fontAlgn="auto">
              <a:lnSpc>
                <a:spcPct val="130000"/>
              </a:lnSpc>
            </a:pPr>
            <a:r>
              <a:rPr lang="zh-CN" altLang="en-US" sz="5400" dirty="0">
                <a:solidFill>
                  <a:schemeClr val="bg1"/>
                </a:solidFill>
                <a:latin typeface="宋体" panose="02010600030101010101" pitchFamily="2" charset="-122"/>
                <a:ea typeface="宋体" panose="02010600030101010101" pitchFamily="2" charset="-122"/>
                <a:cs typeface="+mn-ea"/>
                <a:sym typeface="+mn-lt"/>
              </a:rPr>
              <a:t>多子多福</a:t>
            </a:r>
          </a:p>
          <a:p>
            <a:endParaRPr lang="zh-CN" altLang="en-US" sz="1200" dirty="0">
              <a:solidFill>
                <a:schemeClr val="tx1">
                  <a:lumMod val="75000"/>
                </a:schemeClr>
              </a:solidFill>
              <a:latin typeface="阿里巴巴普惠体 Medium" panose="00020600040101010101" charset="-122"/>
              <a:ea typeface="阿里巴巴普惠体 Medium" panose="00020600040101010101" charset="-122"/>
              <a:cs typeface="+mn-ea"/>
              <a:sym typeface="+mn-lt"/>
            </a:endParaRPr>
          </a:p>
        </p:txBody>
      </p:sp>
      <p:pic>
        <p:nvPicPr>
          <p:cNvPr id="4" name="图片 3" descr="51miz-E184384-197BFEDF">
            <a:extLst>
              <a:ext uri="{FF2B5EF4-FFF2-40B4-BE49-F238E27FC236}">
                <a16:creationId xmlns:a16="http://schemas.microsoft.com/office/drawing/2014/main" id="{385297D3-1536-2092-EF5F-B282C71A8A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429556">
            <a:off x="9118796" y="3918522"/>
            <a:ext cx="3202679" cy="32026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revea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000" fill="hold">
                                          <p:stCondLst>
                                            <p:cond delay="0"/>
                                          </p:stCondLst>
                                        </p:cTn>
                                        <p:tgtEl>
                                          <p:spTgt spid="33"/>
                                        </p:tgtEl>
                                        <p:attrNameLst>
                                          <p:attrName>style.visibility</p:attrName>
                                        </p:attrNameLst>
                                      </p:cBhvr>
                                      <p:to>
                                        <p:strVal val="visible"/>
                                      </p:to>
                                    </p:set>
                                    <p:anim calcmode="lin" valueType="num">
                                      <p:cBhvr additive="base">
                                        <p:cTn id="7" dur="1000"/>
                                        <p:tgtEl>
                                          <p:spTgt spid="33"/>
                                        </p:tgtEl>
                                        <p:attrNameLst>
                                          <p:attrName>ppt_y</p:attrName>
                                        </p:attrNameLst>
                                      </p:cBhvr>
                                      <p:tavLst>
                                        <p:tav tm="0">
                                          <p:val>
                                            <p:strVal val="#ppt_y+#ppt_h*1.125000"/>
                                          </p:val>
                                        </p:tav>
                                        <p:tav tm="100000">
                                          <p:val>
                                            <p:strVal val="#ppt_y"/>
                                          </p:val>
                                        </p:tav>
                                      </p:tavLst>
                                    </p:anim>
                                    <p:animEffect transition="in" filter="wipe(up)">
                                      <p:cBhvr>
                                        <p:cTn id="8" dur="1000"/>
                                        <p:tgtEl>
                                          <p:spTgt spid="33"/>
                                        </p:tgtEl>
                                      </p:cBhvr>
                                    </p:animEffect>
                                  </p:childTnLst>
                                </p:cTn>
                              </p:par>
                              <p:par>
                                <p:cTn id="9" presetID="12" presetClass="entr" presetSubtype="4" fill="hold" grpId="0" nodeType="withEffect">
                                  <p:stCondLst>
                                    <p:cond delay="0"/>
                                  </p:stCondLst>
                                  <p:childTnLst>
                                    <p:set>
                                      <p:cBhvr>
                                        <p:cTn id="10" dur="1000" fill="hold">
                                          <p:stCondLst>
                                            <p:cond delay="0"/>
                                          </p:stCondLst>
                                        </p:cTn>
                                        <p:tgtEl>
                                          <p:spTgt spid="16"/>
                                        </p:tgtEl>
                                        <p:attrNameLst>
                                          <p:attrName>style.visibility</p:attrName>
                                        </p:attrNameLst>
                                      </p:cBhvr>
                                      <p:to>
                                        <p:strVal val="visible"/>
                                      </p:to>
                                    </p:set>
                                    <p:anim calcmode="lin" valueType="num">
                                      <p:cBhvr additive="base">
                                        <p:cTn id="11" dur="1000"/>
                                        <p:tgtEl>
                                          <p:spTgt spid="16"/>
                                        </p:tgtEl>
                                        <p:attrNameLst>
                                          <p:attrName>ppt_y</p:attrName>
                                        </p:attrNameLst>
                                      </p:cBhvr>
                                      <p:tavLst>
                                        <p:tav tm="0">
                                          <p:val>
                                            <p:strVal val="#ppt_y+#ppt_h*1.125000"/>
                                          </p:val>
                                        </p:tav>
                                        <p:tav tm="100000">
                                          <p:val>
                                            <p:strVal val="#ppt_y"/>
                                          </p:val>
                                        </p:tav>
                                      </p:tavLst>
                                    </p:anim>
                                    <p:animEffect transition="in" filter="wipe(up)">
                                      <p:cBhvr>
                                        <p:cTn id="12" dur="1000"/>
                                        <p:tgtEl>
                                          <p:spTgt spid="1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000" fill="hold">
                                          <p:stCondLst>
                                            <p:cond delay="0"/>
                                          </p:stCondLst>
                                        </p:cTn>
                                        <p:tgtEl>
                                          <p:spTgt spid="2"/>
                                        </p:tgtEl>
                                        <p:attrNameLst>
                                          <p:attrName>style.visibility</p:attrName>
                                        </p:attrNameLst>
                                      </p:cBhvr>
                                      <p:to>
                                        <p:strVal val="visible"/>
                                      </p:to>
                                    </p:set>
                                    <p:anim calcmode="lin" valueType="num">
                                      <p:cBhvr additive="base">
                                        <p:cTn id="16" dur="1000"/>
                                        <p:tgtEl>
                                          <p:spTgt spid="2"/>
                                        </p:tgtEl>
                                        <p:attrNameLst>
                                          <p:attrName>ppt_y</p:attrName>
                                        </p:attrNameLst>
                                      </p:cBhvr>
                                      <p:tavLst>
                                        <p:tav tm="0">
                                          <p:val>
                                            <p:strVal val="#ppt_y-#ppt_h*1.125000"/>
                                          </p:val>
                                        </p:tav>
                                        <p:tav tm="100000">
                                          <p:val>
                                            <p:strVal val="#ppt_y"/>
                                          </p:val>
                                        </p:tav>
                                      </p:tavLst>
                                    </p:anim>
                                    <p:animEffect transition="in" filter="wipe(down)">
                                      <p:cBhvr>
                                        <p:cTn id="17" dur="1000"/>
                                        <p:tgtEl>
                                          <p:spTgt spid="2"/>
                                        </p:tgtEl>
                                      </p:cBhvr>
                                    </p:animEffect>
                                  </p:childTnLst>
                                </p:cTn>
                              </p:par>
                              <p:par>
                                <p:cTn id="18" presetID="12" presetClass="entr" presetSubtype="1" fill="hold" grpId="0" nodeType="withEffect">
                                  <p:stCondLst>
                                    <p:cond delay="0"/>
                                  </p:stCondLst>
                                  <p:childTnLst>
                                    <p:set>
                                      <p:cBhvr>
                                        <p:cTn id="19" dur="1000" fill="hold">
                                          <p:stCondLst>
                                            <p:cond delay="0"/>
                                          </p:stCondLst>
                                        </p:cTn>
                                        <p:tgtEl>
                                          <p:spTgt spid="3"/>
                                        </p:tgtEl>
                                        <p:attrNameLst>
                                          <p:attrName>style.visibility</p:attrName>
                                        </p:attrNameLst>
                                      </p:cBhvr>
                                      <p:to>
                                        <p:strVal val="visible"/>
                                      </p:to>
                                    </p:set>
                                    <p:anim calcmode="lin" valueType="num">
                                      <p:cBhvr additive="base">
                                        <p:cTn id="20" dur="1000"/>
                                        <p:tgtEl>
                                          <p:spTgt spid="3"/>
                                        </p:tgtEl>
                                        <p:attrNameLst>
                                          <p:attrName>ppt_y</p:attrName>
                                        </p:attrNameLst>
                                      </p:cBhvr>
                                      <p:tavLst>
                                        <p:tav tm="0">
                                          <p:val>
                                            <p:strVal val="#ppt_y-#ppt_h*1.125000"/>
                                          </p:val>
                                        </p:tav>
                                        <p:tav tm="100000">
                                          <p:val>
                                            <p:strVal val="#ppt_y"/>
                                          </p:val>
                                        </p:tav>
                                      </p:tavLst>
                                    </p:anim>
                                    <p:animEffect transition="in" filter="wipe(down)">
                                      <p:cBhvr>
                                        <p:cTn id="21" dur="1000"/>
                                        <p:tgtEl>
                                          <p:spTgt spid="3"/>
                                        </p:tgtEl>
                                      </p:cBhvr>
                                    </p:animEffect>
                                  </p:childTnLst>
                                </p:cTn>
                              </p:par>
                              <p:par>
                                <p:cTn id="22" presetID="2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6" grpId="0"/>
      <p:bldP spid="16" grpId="1"/>
      <p:bldP spid="33" grpId="0"/>
      <p:bldP spid="33" grpId="1"/>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D5060-EBBE-8AED-C094-F7A8797BFE2A}"/>
            </a:ext>
          </a:extLst>
        </p:cNvPr>
        <p:cNvGrpSpPr/>
        <p:nvPr/>
      </p:nvGrpSpPr>
      <p:grpSpPr>
        <a:xfrm>
          <a:off x="0" y="0"/>
          <a:ext cx="0" cy="0"/>
          <a:chOff x="0" y="0"/>
          <a:chExt cx="0" cy="0"/>
        </a:xfrm>
      </p:grpSpPr>
      <p:sp>
        <p:nvSpPr>
          <p:cNvPr id="2" name="PA_矩形 1">
            <a:extLst>
              <a:ext uri="{FF2B5EF4-FFF2-40B4-BE49-F238E27FC236}">
                <a16:creationId xmlns:a16="http://schemas.microsoft.com/office/drawing/2014/main" id="{F9952C6A-AA91-C568-393B-C424C11261AA}"/>
              </a:ext>
            </a:extLst>
          </p:cNvPr>
          <p:cNvSpPr/>
          <p:nvPr>
            <p:custDataLst>
              <p:tags r:id="rId1"/>
            </p:custDataLst>
          </p:nvPr>
        </p:nvSpPr>
        <p:spPr>
          <a:xfrm>
            <a:off x="473443" y="587326"/>
            <a:ext cx="2208628" cy="5683348"/>
          </a:xfrm>
          <a:prstGeom prst="rect">
            <a:avLst/>
          </a:prstGeom>
          <a:solidFill>
            <a:srgbClr val="CA9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60000"/>
                  <a:lumOff val="40000"/>
                </a:schemeClr>
              </a:solidFill>
              <a:ea typeface="书体坊兰亭体" panose="03000509000000000000" pitchFamily="65" charset="-122"/>
            </a:endParaRPr>
          </a:p>
        </p:txBody>
      </p:sp>
      <p:sp>
        <p:nvSpPr>
          <p:cNvPr id="16" name="文本框 15">
            <a:extLst>
              <a:ext uri="{FF2B5EF4-FFF2-40B4-BE49-F238E27FC236}">
                <a16:creationId xmlns:a16="http://schemas.microsoft.com/office/drawing/2014/main" id="{93BE0283-2BEE-6A44-7E27-6F99B5135C62}"/>
              </a:ext>
            </a:extLst>
          </p:cNvPr>
          <p:cNvSpPr txBox="1"/>
          <p:nvPr/>
        </p:nvSpPr>
        <p:spPr>
          <a:xfrm>
            <a:off x="3110163" y="1966388"/>
            <a:ext cx="5510462" cy="2925224"/>
          </a:xfrm>
          <a:prstGeom prst="rect">
            <a:avLst/>
          </a:prstGeom>
          <a:noFill/>
        </p:spPr>
        <p:txBody>
          <a:bodyPr wrap="square" rtlCol="0" anchor="t">
            <a:spAutoFit/>
          </a:bodyPr>
          <a:lstStyle/>
          <a:p>
            <a:pPr indent="0" algn="just" fontAlgn="auto">
              <a:lnSpc>
                <a:spcPct val="130000"/>
              </a:lnSpc>
            </a:pPr>
            <a:r>
              <a:rPr lang="en-US" altLang="zh-CN"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The oil-paper umbrella has long been a part of classic love stories. In The Legend of the White Snake, Xu Xian and Bai </a:t>
            </a:r>
            <a:r>
              <a:rPr lang="en-US" altLang="zh-CN" sz="2400" dirty="0" err="1">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Suzhen</a:t>
            </a:r>
            <a:r>
              <a:rPr lang="en-US" altLang="zh-CN"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 met on the Broken Bridge of West Lake under an oil-paper umbrella, creating an eternal love story.</a:t>
            </a:r>
            <a:endParaRPr lang="zh-CN" altLang="en-US"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mn-lt"/>
            </a:endParaRPr>
          </a:p>
        </p:txBody>
      </p:sp>
      <p:sp>
        <p:nvSpPr>
          <p:cNvPr id="33" name="文本框 32" descr="e7d195523061f1c01d60fa9f1cfcbfb3d7dea265119d71e15FBB43640B43E9A75E03FE54C774D5D4779ED45933E78901D3CB0E69E39D04A9E1E9B25CF060C4BCA4D072860494D0D8E683C2FE58414E15C66AA69E7072AB1AAB1F13020415A9D4DFE44394C3931EDB22BBB2A8354FA2C19074D2B2203AA5BD2AEA68B4E39F5307AA9B2D67485206DA">
            <a:extLst>
              <a:ext uri="{FF2B5EF4-FFF2-40B4-BE49-F238E27FC236}">
                <a16:creationId xmlns:a16="http://schemas.microsoft.com/office/drawing/2014/main" id="{828B692E-415E-4F88-90DD-86CADB73E6A1}"/>
              </a:ext>
            </a:extLst>
          </p:cNvPr>
          <p:cNvSpPr txBox="1"/>
          <p:nvPr/>
        </p:nvSpPr>
        <p:spPr>
          <a:xfrm>
            <a:off x="2325643" y="587326"/>
            <a:ext cx="7079502" cy="584775"/>
          </a:xfrm>
          <a:prstGeom prst="rect">
            <a:avLst/>
          </a:prstGeom>
          <a:noFill/>
        </p:spPr>
        <p:txBody>
          <a:bodyPr wrap="square" rtlCol="0">
            <a:spAutoFit/>
          </a:bodyPr>
          <a:lstStyle/>
          <a:p>
            <a:pPr algn="ctr"/>
            <a:r>
              <a:rPr kumimoji="1" lang="en-US" altLang="zh-CN" sz="3200" b="1"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rPr>
              <a:t>Representation of Lifelong Love</a:t>
            </a:r>
            <a:endParaRPr kumimoji="1" lang="zh-CN" altLang="en-US" sz="3200" b="1"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endParaRPr>
          </a:p>
        </p:txBody>
      </p:sp>
      <p:sp>
        <p:nvSpPr>
          <p:cNvPr id="3" name="文本框 2">
            <a:extLst>
              <a:ext uri="{FF2B5EF4-FFF2-40B4-BE49-F238E27FC236}">
                <a16:creationId xmlns:a16="http://schemas.microsoft.com/office/drawing/2014/main" id="{E2642BDF-971D-FE06-01F0-2EE0AE8A1CED}"/>
              </a:ext>
            </a:extLst>
          </p:cNvPr>
          <p:cNvSpPr txBox="1"/>
          <p:nvPr/>
        </p:nvSpPr>
        <p:spPr>
          <a:xfrm>
            <a:off x="852943" y="1870124"/>
            <a:ext cx="1449628" cy="4241800"/>
          </a:xfrm>
          <a:prstGeom prst="rect">
            <a:avLst/>
          </a:prstGeom>
          <a:noFill/>
        </p:spPr>
        <p:txBody>
          <a:bodyPr vert="eaVert" wrap="square" rtlCol="0">
            <a:spAutoFit/>
          </a:bodyPr>
          <a:lstStyle/>
          <a:p>
            <a:pPr indent="0" fontAlgn="auto">
              <a:lnSpc>
                <a:spcPct val="130000"/>
              </a:lnSpc>
            </a:pPr>
            <a:r>
              <a:rPr lang="zh-CN" altLang="en-US" sz="5400" dirty="0">
                <a:solidFill>
                  <a:schemeClr val="bg1"/>
                </a:solidFill>
                <a:latin typeface="宋体" panose="02010600030101010101" pitchFamily="2" charset="-122"/>
                <a:ea typeface="宋体" panose="02010600030101010101" pitchFamily="2" charset="-122"/>
                <a:cs typeface="+mn-ea"/>
                <a:sym typeface="+mn-lt"/>
              </a:rPr>
              <a:t>恩爱百年</a:t>
            </a:r>
          </a:p>
          <a:p>
            <a:endParaRPr lang="zh-CN" altLang="en-US" sz="1200" dirty="0">
              <a:solidFill>
                <a:schemeClr val="tx1">
                  <a:lumMod val="75000"/>
                </a:schemeClr>
              </a:solidFill>
              <a:latin typeface="阿里巴巴普惠体 Medium" panose="00020600040101010101" charset="-122"/>
              <a:ea typeface="阿里巴巴普惠体 Medium" panose="00020600040101010101" charset="-122"/>
              <a:cs typeface="+mn-ea"/>
              <a:sym typeface="+mn-lt"/>
            </a:endParaRPr>
          </a:p>
        </p:txBody>
      </p:sp>
      <p:pic>
        <p:nvPicPr>
          <p:cNvPr id="6" name="图片 5" descr="图片包含 烟, 蒸汽, 火车, 轨道&#10;&#10;描述已自动生成">
            <a:extLst>
              <a:ext uri="{FF2B5EF4-FFF2-40B4-BE49-F238E27FC236}">
                <a16:creationId xmlns:a16="http://schemas.microsoft.com/office/drawing/2014/main" id="{8C95CA1A-69E3-D990-0FD4-CF0BC45147AC}"/>
              </a:ext>
            </a:extLst>
          </p:cNvPr>
          <p:cNvPicPr>
            <a:picLocks noChangeAspect="1"/>
          </p:cNvPicPr>
          <p:nvPr/>
        </p:nvPicPr>
        <p:blipFill>
          <a:blip r:embed="rId4" cstate="print">
            <a:extLst>
              <a:ext uri="{28A0092B-C50C-407E-A947-70E740481C1C}">
                <a14:useLocalDpi xmlns:a14="http://schemas.microsoft.com/office/drawing/2010/main" val="0"/>
              </a:ext>
            </a:extLst>
          </a:blip>
          <a:srcRect b="7018"/>
          <a:stretch/>
        </p:blipFill>
        <p:spPr>
          <a:xfrm>
            <a:off x="8945477" y="2834643"/>
            <a:ext cx="3246523" cy="4023357"/>
          </a:xfrm>
          <a:prstGeom prst="rect">
            <a:avLst/>
          </a:prstGeom>
        </p:spPr>
      </p:pic>
    </p:spTree>
    <p:extLst>
      <p:ext uri="{BB962C8B-B14F-4D97-AF65-F5344CB8AC3E}">
        <p14:creationId xmlns:p14="http://schemas.microsoft.com/office/powerpoint/2010/main" val="3719285794"/>
      </p:ext>
    </p:extLst>
  </p:cSld>
  <p:clrMapOvr>
    <a:masterClrMapping/>
  </p:clrMapOvr>
  <mc:AlternateContent xmlns:mc="http://schemas.openxmlformats.org/markup-compatibility/2006" xmlns:p14="http://schemas.microsoft.com/office/powerpoint/2010/main">
    <mc:Choice Requires="p14">
      <p:transition spd="slow" p14:dur="2000" advTm="3000">
        <p14:revea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000" fill="hold">
                                          <p:stCondLst>
                                            <p:cond delay="0"/>
                                          </p:stCondLst>
                                        </p:cTn>
                                        <p:tgtEl>
                                          <p:spTgt spid="33"/>
                                        </p:tgtEl>
                                        <p:attrNameLst>
                                          <p:attrName>style.visibility</p:attrName>
                                        </p:attrNameLst>
                                      </p:cBhvr>
                                      <p:to>
                                        <p:strVal val="visible"/>
                                      </p:to>
                                    </p:set>
                                    <p:anim calcmode="lin" valueType="num">
                                      <p:cBhvr additive="base">
                                        <p:cTn id="7" dur="1000"/>
                                        <p:tgtEl>
                                          <p:spTgt spid="33"/>
                                        </p:tgtEl>
                                        <p:attrNameLst>
                                          <p:attrName>ppt_y</p:attrName>
                                        </p:attrNameLst>
                                      </p:cBhvr>
                                      <p:tavLst>
                                        <p:tav tm="0">
                                          <p:val>
                                            <p:strVal val="#ppt_y+#ppt_h*1.125000"/>
                                          </p:val>
                                        </p:tav>
                                        <p:tav tm="100000">
                                          <p:val>
                                            <p:strVal val="#ppt_y"/>
                                          </p:val>
                                        </p:tav>
                                      </p:tavLst>
                                    </p:anim>
                                    <p:animEffect transition="in" filter="wipe(up)">
                                      <p:cBhvr>
                                        <p:cTn id="8" dur="1000"/>
                                        <p:tgtEl>
                                          <p:spTgt spid="33"/>
                                        </p:tgtEl>
                                      </p:cBhvr>
                                    </p:animEffect>
                                  </p:childTnLst>
                                </p:cTn>
                              </p:par>
                              <p:par>
                                <p:cTn id="9" presetID="12" presetClass="entr" presetSubtype="4" fill="hold" grpId="0" nodeType="withEffect">
                                  <p:stCondLst>
                                    <p:cond delay="0"/>
                                  </p:stCondLst>
                                  <p:childTnLst>
                                    <p:set>
                                      <p:cBhvr>
                                        <p:cTn id="10" dur="1000" fill="hold">
                                          <p:stCondLst>
                                            <p:cond delay="0"/>
                                          </p:stCondLst>
                                        </p:cTn>
                                        <p:tgtEl>
                                          <p:spTgt spid="16"/>
                                        </p:tgtEl>
                                        <p:attrNameLst>
                                          <p:attrName>style.visibility</p:attrName>
                                        </p:attrNameLst>
                                      </p:cBhvr>
                                      <p:to>
                                        <p:strVal val="visible"/>
                                      </p:to>
                                    </p:set>
                                    <p:anim calcmode="lin" valueType="num">
                                      <p:cBhvr additive="base">
                                        <p:cTn id="11" dur="1000"/>
                                        <p:tgtEl>
                                          <p:spTgt spid="16"/>
                                        </p:tgtEl>
                                        <p:attrNameLst>
                                          <p:attrName>ppt_y</p:attrName>
                                        </p:attrNameLst>
                                      </p:cBhvr>
                                      <p:tavLst>
                                        <p:tav tm="0">
                                          <p:val>
                                            <p:strVal val="#ppt_y+#ppt_h*1.125000"/>
                                          </p:val>
                                        </p:tav>
                                        <p:tav tm="100000">
                                          <p:val>
                                            <p:strVal val="#ppt_y"/>
                                          </p:val>
                                        </p:tav>
                                      </p:tavLst>
                                    </p:anim>
                                    <p:animEffect transition="in" filter="wipe(up)">
                                      <p:cBhvr>
                                        <p:cTn id="12" dur="1000"/>
                                        <p:tgtEl>
                                          <p:spTgt spid="1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000" fill="hold">
                                          <p:stCondLst>
                                            <p:cond delay="0"/>
                                          </p:stCondLst>
                                        </p:cTn>
                                        <p:tgtEl>
                                          <p:spTgt spid="2"/>
                                        </p:tgtEl>
                                        <p:attrNameLst>
                                          <p:attrName>style.visibility</p:attrName>
                                        </p:attrNameLst>
                                      </p:cBhvr>
                                      <p:to>
                                        <p:strVal val="visible"/>
                                      </p:to>
                                    </p:set>
                                    <p:anim calcmode="lin" valueType="num">
                                      <p:cBhvr additive="base">
                                        <p:cTn id="16" dur="1000"/>
                                        <p:tgtEl>
                                          <p:spTgt spid="2"/>
                                        </p:tgtEl>
                                        <p:attrNameLst>
                                          <p:attrName>ppt_y</p:attrName>
                                        </p:attrNameLst>
                                      </p:cBhvr>
                                      <p:tavLst>
                                        <p:tav tm="0">
                                          <p:val>
                                            <p:strVal val="#ppt_y-#ppt_h*1.125000"/>
                                          </p:val>
                                        </p:tav>
                                        <p:tav tm="100000">
                                          <p:val>
                                            <p:strVal val="#ppt_y"/>
                                          </p:val>
                                        </p:tav>
                                      </p:tavLst>
                                    </p:anim>
                                    <p:animEffect transition="in" filter="wipe(down)">
                                      <p:cBhvr>
                                        <p:cTn id="17" dur="1000"/>
                                        <p:tgtEl>
                                          <p:spTgt spid="2"/>
                                        </p:tgtEl>
                                      </p:cBhvr>
                                    </p:animEffect>
                                  </p:childTnLst>
                                </p:cTn>
                              </p:par>
                              <p:par>
                                <p:cTn id="18" presetID="12" presetClass="entr" presetSubtype="1" fill="hold" grpId="0" nodeType="withEffect">
                                  <p:stCondLst>
                                    <p:cond delay="0"/>
                                  </p:stCondLst>
                                  <p:childTnLst>
                                    <p:set>
                                      <p:cBhvr>
                                        <p:cTn id="19" dur="1000" fill="hold">
                                          <p:stCondLst>
                                            <p:cond delay="0"/>
                                          </p:stCondLst>
                                        </p:cTn>
                                        <p:tgtEl>
                                          <p:spTgt spid="3"/>
                                        </p:tgtEl>
                                        <p:attrNameLst>
                                          <p:attrName>style.visibility</p:attrName>
                                        </p:attrNameLst>
                                      </p:cBhvr>
                                      <p:to>
                                        <p:strVal val="visible"/>
                                      </p:to>
                                    </p:set>
                                    <p:anim calcmode="lin" valueType="num">
                                      <p:cBhvr additive="base">
                                        <p:cTn id="20" dur="1000"/>
                                        <p:tgtEl>
                                          <p:spTgt spid="3"/>
                                        </p:tgtEl>
                                        <p:attrNameLst>
                                          <p:attrName>ppt_y</p:attrName>
                                        </p:attrNameLst>
                                      </p:cBhvr>
                                      <p:tavLst>
                                        <p:tav tm="0">
                                          <p:val>
                                            <p:strVal val="#ppt_y-#ppt_h*1.125000"/>
                                          </p:val>
                                        </p:tav>
                                        <p:tav tm="100000">
                                          <p:val>
                                            <p:strVal val="#ppt_y"/>
                                          </p:val>
                                        </p:tav>
                                      </p:tavLst>
                                    </p:anim>
                                    <p:animEffect transition="in" filter="wipe(down)">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6" grpId="0"/>
      <p:bldP spid="16" grpId="1"/>
      <p:bldP spid="33" grpId="0"/>
      <p:bldP spid="33" grpId="1"/>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1miz-E1347096-1179690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36830"/>
            <a:ext cx="5385435" cy="6894830"/>
          </a:xfrm>
          <a:prstGeom prst="rect">
            <a:avLst/>
          </a:prstGeom>
        </p:spPr>
      </p:pic>
      <p:sp>
        <p:nvSpPr>
          <p:cNvPr id="4" name="文本框 3" descr="e7d195523061f1c01d60fa9f1cfcbfb3d7dea265119d71e15FBB43640B43E9A75E03FE54C774D5D4779ED45933E78901D3CB0E69E39D04A9E1E9B25CF060C4BCA4D072860494D0D8E683C2FE58414E15C66AA69E7072AB1AAB1F13020415A9D4DFE44394C3931EDB22BBB2A8354FA2C19074D2B2203AA5BD2AEA68B4E39F5307AA9B2D67485206DA">
            <a:extLst>
              <a:ext uri="{FF2B5EF4-FFF2-40B4-BE49-F238E27FC236}">
                <a16:creationId xmlns:a16="http://schemas.microsoft.com/office/drawing/2014/main" id="{E409621A-D1FB-E2F9-8C31-2CE4032E29FA}"/>
              </a:ext>
            </a:extLst>
          </p:cNvPr>
          <p:cNvSpPr txBox="1"/>
          <p:nvPr/>
        </p:nvSpPr>
        <p:spPr>
          <a:xfrm>
            <a:off x="5314093" y="384126"/>
            <a:ext cx="7079502" cy="584775"/>
          </a:xfrm>
          <a:prstGeom prst="rect">
            <a:avLst/>
          </a:prstGeom>
          <a:noFill/>
        </p:spPr>
        <p:txBody>
          <a:bodyPr wrap="square" rtlCol="0">
            <a:spAutoFit/>
          </a:bodyPr>
          <a:lstStyle/>
          <a:p>
            <a:pPr algn="ctr"/>
            <a:r>
              <a:rPr kumimoji="1" lang="en-US" altLang="zh-CN" sz="3200" b="1"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rPr>
              <a:t>Symbol of Rising Success</a:t>
            </a:r>
            <a:endParaRPr kumimoji="1" lang="zh-CN" altLang="en-US" sz="3200" b="1"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endParaRPr>
          </a:p>
        </p:txBody>
      </p:sp>
      <p:sp>
        <p:nvSpPr>
          <p:cNvPr id="6" name="文本框 5">
            <a:extLst>
              <a:ext uri="{FF2B5EF4-FFF2-40B4-BE49-F238E27FC236}">
                <a16:creationId xmlns:a16="http://schemas.microsoft.com/office/drawing/2014/main" id="{A7AD1952-0124-7351-5CD9-8DF3E95645F6}"/>
              </a:ext>
            </a:extLst>
          </p:cNvPr>
          <p:cNvSpPr txBox="1"/>
          <p:nvPr/>
        </p:nvSpPr>
        <p:spPr>
          <a:xfrm>
            <a:off x="5706191" y="876316"/>
            <a:ext cx="6295309" cy="1964961"/>
          </a:xfrm>
          <a:prstGeom prst="rect">
            <a:avLst/>
          </a:prstGeom>
          <a:noFill/>
        </p:spPr>
        <p:txBody>
          <a:bodyPr wrap="square" rtlCol="0" anchor="t">
            <a:spAutoFit/>
          </a:bodyPr>
          <a:lstStyle/>
          <a:p>
            <a:pPr indent="0" algn="just" fontAlgn="auto">
              <a:lnSpc>
                <a:spcPct val="130000"/>
              </a:lnSpc>
            </a:pPr>
            <a:r>
              <a:rPr lang="en-US" altLang="zh-CN"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The umbrella ribs are made of bamboo, which in Chinese culture symbolizes peace and steady growth, conveying wishes for continual advancement.</a:t>
            </a:r>
            <a:endParaRPr lang="zh-CN" altLang="en-US"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mn-lt"/>
            </a:endParaRPr>
          </a:p>
        </p:txBody>
      </p:sp>
      <p:sp>
        <p:nvSpPr>
          <p:cNvPr id="7" name="文本框 6" descr="e7d195523061f1c01d60fa9f1cfcbfb3d7dea265119d71e15FBB43640B43E9A75E03FE54C774D5D4779ED45933E78901D3CB0E69E39D04A9E1E9B25CF060C4BCA4D072860494D0D8E683C2FE58414E15C66AA69E7072AB1AAB1F13020415A9D4DFE44394C3931EDB22BBB2A8354FA2C19074D2B2203AA5BD2AEA68B4E39F5307AA9B2D67485206DA">
            <a:extLst>
              <a:ext uri="{FF2B5EF4-FFF2-40B4-BE49-F238E27FC236}">
                <a16:creationId xmlns:a16="http://schemas.microsoft.com/office/drawing/2014/main" id="{A9C68DF0-0988-1F2F-B29F-E1A809082031}"/>
              </a:ext>
            </a:extLst>
          </p:cNvPr>
          <p:cNvSpPr txBox="1"/>
          <p:nvPr/>
        </p:nvSpPr>
        <p:spPr>
          <a:xfrm>
            <a:off x="5847664" y="3691333"/>
            <a:ext cx="6012361" cy="1077218"/>
          </a:xfrm>
          <a:prstGeom prst="rect">
            <a:avLst/>
          </a:prstGeom>
          <a:noFill/>
        </p:spPr>
        <p:txBody>
          <a:bodyPr wrap="square" rtlCol="0">
            <a:spAutoFit/>
          </a:bodyPr>
          <a:lstStyle/>
          <a:p>
            <a:pPr algn="ctr"/>
            <a:r>
              <a:rPr kumimoji="1" lang="en-US" altLang="zh-CN" sz="3200" b="1"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rPr>
              <a:t>Symbol of Fulfillment, Reunion, and Peace</a:t>
            </a:r>
            <a:endParaRPr kumimoji="1" lang="zh-CN" altLang="en-US" sz="3200" b="1"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endParaRPr>
          </a:p>
        </p:txBody>
      </p:sp>
      <p:sp>
        <p:nvSpPr>
          <p:cNvPr id="8" name="文本框 7">
            <a:extLst>
              <a:ext uri="{FF2B5EF4-FFF2-40B4-BE49-F238E27FC236}">
                <a16:creationId xmlns:a16="http://schemas.microsoft.com/office/drawing/2014/main" id="{2714352F-2F66-7861-A671-EF1734145CE5}"/>
              </a:ext>
            </a:extLst>
          </p:cNvPr>
          <p:cNvSpPr txBox="1"/>
          <p:nvPr/>
        </p:nvSpPr>
        <p:spPr>
          <a:xfrm>
            <a:off x="5741861" y="4613908"/>
            <a:ext cx="6295309" cy="1004699"/>
          </a:xfrm>
          <a:prstGeom prst="rect">
            <a:avLst/>
          </a:prstGeom>
          <a:noFill/>
        </p:spPr>
        <p:txBody>
          <a:bodyPr wrap="square" rtlCol="0" anchor="t">
            <a:spAutoFit/>
          </a:bodyPr>
          <a:lstStyle/>
          <a:p>
            <a:pPr indent="0" algn="just" fontAlgn="auto">
              <a:lnSpc>
                <a:spcPct val="130000"/>
              </a:lnSpc>
            </a:pPr>
            <a:r>
              <a:rPr lang="en-US" altLang="zh-CN"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The round shape of the umbrella represents completeness, unity, and peace.</a:t>
            </a:r>
            <a:endParaRPr lang="zh-CN" altLang="en-US"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ppt_x</p:attrName>
                                        </p:attrNameLst>
                                      </p:cBhvr>
                                      <p:tavLst>
                                        <p:tav tm="0">
                                          <p:val>
                                            <p:strVal val="#ppt_x-#ppt_w*1.125000"/>
                                          </p:val>
                                        </p:tav>
                                        <p:tav tm="100000">
                                          <p:val>
                                            <p:strVal val="#ppt_x"/>
                                          </p:val>
                                        </p:tav>
                                      </p:tavLst>
                                    </p:anim>
                                    <p:animEffect transition="in" filter="wipe(right)">
                                      <p:cBhvr>
                                        <p:cTn id="8" dur="1000"/>
                                        <p:tgtEl>
                                          <p:spTgt spid="5"/>
                                        </p:tgtEl>
                                      </p:cBhvr>
                                    </p:animEffect>
                                  </p:childTnLst>
                                </p:cTn>
                              </p:par>
                              <p:par>
                                <p:cTn id="9" presetID="12" presetClass="entr" presetSubtype="4" fill="hold" grpId="0" nodeType="withEffect">
                                  <p:stCondLst>
                                    <p:cond delay="0"/>
                                  </p:stCondLst>
                                  <p:childTnLst>
                                    <p:set>
                                      <p:cBhvr>
                                        <p:cTn id="10" dur="1000" fill="hold">
                                          <p:stCondLst>
                                            <p:cond delay="0"/>
                                          </p:stCondLst>
                                        </p:cTn>
                                        <p:tgtEl>
                                          <p:spTgt spid="4"/>
                                        </p:tgtEl>
                                        <p:attrNameLst>
                                          <p:attrName>style.visibility</p:attrName>
                                        </p:attrNameLst>
                                      </p:cBhvr>
                                      <p:to>
                                        <p:strVal val="visible"/>
                                      </p:to>
                                    </p:set>
                                    <p:anim calcmode="lin" valueType="num">
                                      <p:cBhvr additive="base">
                                        <p:cTn id="11" dur="1000"/>
                                        <p:tgtEl>
                                          <p:spTgt spid="4"/>
                                        </p:tgtEl>
                                        <p:attrNameLst>
                                          <p:attrName>ppt_y</p:attrName>
                                        </p:attrNameLst>
                                      </p:cBhvr>
                                      <p:tavLst>
                                        <p:tav tm="0">
                                          <p:val>
                                            <p:strVal val="#ppt_y+#ppt_h*1.125000"/>
                                          </p:val>
                                        </p:tav>
                                        <p:tav tm="100000">
                                          <p:val>
                                            <p:strVal val="#ppt_y"/>
                                          </p:val>
                                        </p:tav>
                                      </p:tavLst>
                                    </p:anim>
                                    <p:animEffect transition="in" filter="wipe(up)">
                                      <p:cBhvr>
                                        <p:cTn id="12" dur="1000"/>
                                        <p:tgtEl>
                                          <p:spTgt spid="4"/>
                                        </p:tgtEl>
                                      </p:cBhvr>
                                    </p:animEffect>
                                  </p:childTnLst>
                                </p:cTn>
                              </p:par>
                              <p:par>
                                <p:cTn id="13" presetID="12" presetClass="entr" presetSubtype="4" fill="hold" grpId="0" nodeType="withEffect">
                                  <p:stCondLst>
                                    <p:cond delay="0"/>
                                  </p:stCondLst>
                                  <p:childTnLst>
                                    <p:set>
                                      <p:cBhvr>
                                        <p:cTn id="14" dur="1000" fill="hold">
                                          <p:stCondLst>
                                            <p:cond delay="0"/>
                                          </p:stCondLst>
                                        </p:cTn>
                                        <p:tgtEl>
                                          <p:spTgt spid="6"/>
                                        </p:tgtEl>
                                        <p:attrNameLst>
                                          <p:attrName>style.visibility</p:attrName>
                                        </p:attrNameLst>
                                      </p:cBhvr>
                                      <p:to>
                                        <p:strVal val="visible"/>
                                      </p:to>
                                    </p:set>
                                    <p:anim calcmode="lin" valueType="num">
                                      <p:cBhvr additive="base">
                                        <p:cTn id="15" dur="1000"/>
                                        <p:tgtEl>
                                          <p:spTgt spid="6"/>
                                        </p:tgtEl>
                                        <p:attrNameLst>
                                          <p:attrName>ppt_y</p:attrName>
                                        </p:attrNameLst>
                                      </p:cBhvr>
                                      <p:tavLst>
                                        <p:tav tm="0">
                                          <p:val>
                                            <p:strVal val="#ppt_y+#ppt_h*1.125000"/>
                                          </p:val>
                                        </p:tav>
                                        <p:tav tm="100000">
                                          <p:val>
                                            <p:strVal val="#ppt_y"/>
                                          </p:val>
                                        </p:tav>
                                      </p:tavLst>
                                    </p:anim>
                                    <p:animEffect transition="in" filter="wipe(up)">
                                      <p:cBhvr>
                                        <p:cTn id="16" dur="1000"/>
                                        <p:tgtEl>
                                          <p:spTgt spid="6"/>
                                        </p:tgtEl>
                                      </p:cBhvr>
                                    </p:animEffect>
                                  </p:childTnLst>
                                </p:cTn>
                              </p:par>
                              <p:par>
                                <p:cTn id="17" presetID="12" presetClass="entr" presetSubtype="4" fill="hold" grpId="0" nodeType="withEffect">
                                  <p:stCondLst>
                                    <p:cond delay="0"/>
                                  </p:stCondLst>
                                  <p:childTnLst>
                                    <p:set>
                                      <p:cBhvr>
                                        <p:cTn id="18" dur="1000" fill="hold">
                                          <p:stCondLst>
                                            <p:cond delay="0"/>
                                          </p:stCondLst>
                                        </p:cTn>
                                        <p:tgtEl>
                                          <p:spTgt spid="7"/>
                                        </p:tgtEl>
                                        <p:attrNameLst>
                                          <p:attrName>style.visibility</p:attrName>
                                        </p:attrNameLst>
                                      </p:cBhvr>
                                      <p:to>
                                        <p:strVal val="visible"/>
                                      </p:to>
                                    </p:set>
                                    <p:anim calcmode="lin" valueType="num">
                                      <p:cBhvr additive="base">
                                        <p:cTn id="19" dur="1000"/>
                                        <p:tgtEl>
                                          <p:spTgt spid="7"/>
                                        </p:tgtEl>
                                        <p:attrNameLst>
                                          <p:attrName>ppt_y</p:attrName>
                                        </p:attrNameLst>
                                      </p:cBhvr>
                                      <p:tavLst>
                                        <p:tav tm="0">
                                          <p:val>
                                            <p:strVal val="#ppt_y+#ppt_h*1.125000"/>
                                          </p:val>
                                        </p:tav>
                                        <p:tav tm="100000">
                                          <p:val>
                                            <p:strVal val="#ppt_y"/>
                                          </p:val>
                                        </p:tav>
                                      </p:tavLst>
                                    </p:anim>
                                    <p:animEffect transition="in" filter="wipe(up)">
                                      <p:cBhvr>
                                        <p:cTn id="20" dur="1000"/>
                                        <p:tgtEl>
                                          <p:spTgt spid="7"/>
                                        </p:tgtEl>
                                      </p:cBhvr>
                                    </p:animEffect>
                                  </p:childTnLst>
                                </p:cTn>
                              </p:par>
                              <p:par>
                                <p:cTn id="21" presetID="12" presetClass="entr" presetSubtype="4" fill="hold" grpId="0" nodeType="withEffect">
                                  <p:stCondLst>
                                    <p:cond delay="0"/>
                                  </p:stCondLst>
                                  <p:childTnLst>
                                    <p:set>
                                      <p:cBhvr>
                                        <p:cTn id="22" dur="1000" fill="hold">
                                          <p:stCondLst>
                                            <p:cond delay="0"/>
                                          </p:stCondLst>
                                        </p:cTn>
                                        <p:tgtEl>
                                          <p:spTgt spid="8"/>
                                        </p:tgtEl>
                                        <p:attrNameLst>
                                          <p:attrName>style.visibility</p:attrName>
                                        </p:attrNameLst>
                                      </p:cBhvr>
                                      <p:to>
                                        <p:strVal val="visible"/>
                                      </p:to>
                                    </p:set>
                                    <p:anim calcmode="lin" valueType="num">
                                      <p:cBhvr additive="base">
                                        <p:cTn id="23" dur="1000"/>
                                        <p:tgtEl>
                                          <p:spTgt spid="8"/>
                                        </p:tgtEl>
                                        <p:attrNameLst>
                                          <p:attrName>ppt_y</p:attrName>
                                        </p:attrNameLst>
                                      </p:cBhvr>
                                      <p:tavLst>
                                        <p:tav tm="0">
                                          <p:val>
                                            <p:strVal val="#ppt_y+#ppt_h*1.125000"/>
                                          </p:val>
                                        </p:tav>
                                        <p:tav tm="100000">
                                          <p:val>
                                            <p:strVal val="#ppt_y"/>
                                          </p:val>
                                        </p:tav>
                                      </p:tavLst>
                                    </p:anim>
                                    <p:animEffect transition="in" filter="wipe(up)">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BE3AC-E44D-C933-E002-20BD9FA712A0}"/>
            </a:ext>
          </a:extLst>
        </p:cNvPr>
        <p:cNvGrpSpPr/>
        <p:nvPr/>
      </p:nvGrpSpPr>
      <p:grpSpPr>
        <a:xfrm>
          <a:off x="0" y="0"/>
          <a:ext cx="0" cy="0"/>
          <a:chOff x="0" y="0"/>
          <a:chExt cx="0" cy="0"/>
        </a:xfrm>
      </p:grpSpPr>
      <p:pic>
        <p:nvPicPr>
          <p:cNvPr id="5" name="图片 4" descr="51miz-E1347096-11796905">
            <a:extLst>
              <a:ext uri="{FF2B5EF4-FFF2-40B4-BE49-F238E27FC236}">
                <a16:creationId xmlns:a16="http://schemas.microsoft.com/office/drawing/2014/main" id="{16C74270-238B-21C4-5592-0BF77A11287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36830"/>
            <a:ext cx="4957667" cy="6894830"/>
          </a:xfrm>
          <a:prstGeom prst="rect">
            <a:avLst/>
          </a:prstGeom>
        </p:spPr>
      </p:pic>
      <p:sp>
        <p:nvSpPr>
          <p:cNvPr id="4" name="文本框 3" descr="e7d195523061f1c01d60fa9f1cfcbfb3d7dea265119d71e15FBB43640B43E9A75E03FE54C774D5D4779ED45933E78901D3CB0E69E39D04A9E1E9B25CF060C4BCA4D072860494D0D8E683C2FE58414E15C66AA69E7072AB1AAB1F13020415A9D4DFE44394C3931EDB22BBB2A8354FA2C19074D2B2203AA5BD2AEA68B4E39F5307AA9B2D67485206DA">
            <a:extLst>
              <a:ext uri="{FF2B5EF4-FFF2-40B4-BE49-F238E27FC236}">
                <a16:creationId xmlns:a16="http://schemas.microsoft.com/office/drawing/2014/main" id="{8157C82F-A43B-3416-3573-524C4AA5694D}"/>
              </a:ext>
            </a:extLst>
          </p:cNvPr>
          <p:cNvSpPr txBox="1"/>
          <p:nvPr/>
        </p:nvSpPr>
        <p:spPr>
          <a:xfrm>
            <a:off x="5135880" y="325649"/>
            <a:ext cx="7079502" cy="1077218"/>
          </a:xfrm>
          <a:prstGeom prst="rect">
            <a:avLst/>
          </a:prstGeom>
          <a:noFill/>
        </p:spPr>
        <p:txBody>
          <a:bodyPr wrap="square" rtlCol="0">
            <a:spAutoFit/>
          </a:bodyPr>
          <a:lstStyle/>
          <a:p>
            <a:pPr algn="ctr"/>
            <a:r>
              <a:rPr kumimoji="1" lang="en-US" altLang="zh-CN" sz="3200" b="1"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rPr>
              <a:t>For Dispelling Evil and Ensuring Peace and Luck</a:t>
            </a:r>
            <a:endParaRPr kumimoji="1" lang="zh-CN" altLang="en-US" sz="3200" b="1"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endParaRPr>
          </a:p>
        </p:txBody>
      </p:sp>
      <p:sp>
        <p:nvSpPr>
          <p:cNvPr id="6" name="文本框 5">
            <a:extLst>
              <a:ext uri="{FF2B5EF4-FFF2-40B4-BE49-F238E27FC236}">
                <a16:creationId xmlns:a16="http://schemas.microsoft.com/office/drawing/2014/main" id="{184FF26A-B3B2-5F9C-1308-55008A54E07E}"/>
              </a:ext>
            </a:extLst>
          </p:cNvPr>
          <p:cNvSpPr txBox="1"/>
          <p:nvPr/>
        </p:nvSpPr>
        <p:spPr>
          <a:xfrm>
            <a:off x="5314093" y="1401438"/>
            <a:ext cx="6723077" cy="1484830"/>
          </a:xfrm>
          <a:prstGeom prst="rect">
            <a:avLst/>
          </a:prstGeom>
          <a:noFill/>
        </p:spPr>
        <p:txBody>
          <a:bodyPr wrap="square" rtlCol="0" anchor="t">
            <a:spAutoFit/>
          </a:bodyPr>
          <a:lstStyle/>
          <a:p>
            <a:pPr indent="0" algn="just" fontAlgn="auto">
              <a:lnSpc>
                <a:spcPct val="130000"/>
              </a:lnSpc>
            </a:pPr>
            <a:r>
              <a:rPr lang="en-US" altLang="zh-CN"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According to Chinese folklore, tung oil, used in making oil-paper umbrellas, is believed to ward off disasters, repel evil, and drive away ghosts.</a:t>
            </a:r>
            <a:endParaRPr lang="zh-CN" altLang="en-US"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mn-lt"/>
            </a:endParaRPr>
          </a:p>
        </p:txBody>
      </p:sp>
      <p:sp>
        <p:nvSpPr>
          <p:cNvPr id="7" name="文本框 6" descr="e7d195523061f1c01d60fa9f1cfcbfb3d7dea265119d71e15FBB43640B43E9A75E03FE54C774D5D4779ED45933E78901D3CB0E69E39D04A9E1E9B25CF060C4BCA4D072860494D0D8E683C2FE58414E15C66AA69E7072AB1AAB1F13020415A9D4DFE44394C3931EDB22BBB2A8354FA2C19074D2B2203AA5BD2AEA68B4E39F5307AA9B2D67485206DA">
            <a:extLst>
              <a:ext uri="{FF2B5EF4-FFF2-40B4-BE49-F238E27FC236}">
                <a16:creationId xmlns:a16="http://schemas.microsoft.com/office/drawing/2014/main" id="{E4DDD678-5827-5942-543C-298587102B23}"/>
              </a:ext>
            </a:extLst>
          </p:cNvPr>
          <p:cNvSpPr txBox="1"/>
          <p:nvPr/>
        </p:nvSpPr>
        <p:spPr>
          <a:xfrm>
            <a:off x="5847663" y="3479800"/>
            <a:ext cx="6012361" cy="584775"/>
          </a:xfrm>
          <a:prstGeom prst="rect">
            <a:avLst/>
          </a:prstGeom>
          <a:noFill/>
        </p:spPr>
        <p:txBody>
          <a:bodyPr wrap="square" rtlCol="0">
            <a:spAutoFit/>
          </a:bodyPr>
          <a:lstStyle/>
          <a:p>
            <a:pPr algn="ctr"/>
            <a:r>
              <a:rPr kumimoji="1" lang="en-US" altLang="zh-CN" sz="3200" b="1"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rPr>
              <a:t>For Ancestral Worship</a:t>
            </a:r>
            <a:endParaRPr kumimoji="1" lang="zh-CN" altLang="en-US" sz="3200" b="1"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endParaRPr>
          </a:p>
        </p:txBody>
      </p:sp>
      <p:sp>
        <p:nvSpPr>
          <p:cNvPr id="8" name="文本框 7">
            <a:extLst>
              <a:ext uri="{FF2B5EF4-FFF2-40B4-BE49-F238E27FC236}">
                <a16:creationId xmlns:a16="http://schemas.microsoft.com/office/drawing/2014/main" id="{E3D26C5F-87D5-067A-5A9A-F353C57722CE}"/>
              </a:ext>
            </a:extLst>
          </p:cNvPr>
          <p:cNvSpPr txBox="1"/>
          <p:nvPr/>
        </p:nvSpPr>
        <p:spPr>
          <a:xfrm>
            <a:off x="5314093" y="4028781"/>
            <a:ext cx="6723077" cy="1964961"/>
          </a:xfrm>
          <a:prstGeom prst="rect">
            <a:avLst/>
          </a:prstGeom>
          <a:noFill/>
        </p:spPr>
        <p:txBody>
          <a:bodyPr wrap="square" rtlCol="0" anchor="t">
            <a:spAutoFit/>
          </a:bodyPr>
          <a:lstStyle/>
          <a:p>
            <a:pPr indent="0" algn="just" fontAlgn="auto">
              <a:lnSpc>
                <a:spcPct val="130000"/>
              </a:lnSpc>
            </a:pPr>
            <a:r>
              <a:rPr lang="en-US" altLang="zh-CN"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This tradition dates back to ancient China, where emperors carried yellow canopies as symbols of authority. It represents respect in the afterlife, freedom from suffering, and hope for reincarnation.</a:t>
            </a:r>
            <a:endParaRPr lang="zh-CN" altLang="en-US"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mn-lt"/>
            </a:endParaRPr>
          </a:p>
        </p:txBody>
      </p:sp>
    </p:spTree>
    <p:extLst>
      <p:ext uri="{BB962C8B-B14F-4D97-AF65-F5344CB8AC3E}">
        <p14:creationId xmlns:p14="http://schemas.microsoft.com/office/powerpoint/2010/main" val="3092943785"/>
      </p:ext>
    </p:extLst>
  </p:cSld>
  <p:clrMapOvr>
    <a:masterClrMapping/>
  </p:clrMapOvr>
  <mc:AlternateContent xmlns:mc="http://schemas.openxmlformats.org/markup-compatibility/2006" xmlns:p14="http://schemas.microsoft.com/office/powerpoint/2010/main">
    <mc:Choice Requires="p14">
      <p:transition spd="slow" p14:dur="20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ppt_x</p:attrName>
                                        </p:attrNameLst>
                                      </p:cBhvr>
                                      <p:tavLst>
                                        <p:tav tm="0">
                                          <p:val>
                                            <p:strVal val="#ppt_x-#ppt_w*1.125000"/>
                                          </p:val>
                                        </p:tav>
                                        <p:tav tm="100000">
                                          <p:val>
                                            <p:strVal val="#ppt_x"/>
                                          </p:val>
                                        </p:tav>
                                      </p:tavLst>
                                    </p:anim>
                                    <p:animEffect transition="in" filter="wipe(right)">
                                      <p:cBhvr>
                                        <p:cTn id="8" dur="1000"/>
                                        <p:tgtEl>
                                          <p:spTgt spid="5"/>
                                        </p:tgtEl>
                                      </p:cBhvr>
                                    </p:animEffect>
                                  </p:childTnLst>
                                </p:cTn>
                              </p:par>
                              <p:par>
                                <p:cTn id="9" presetID="12" presetClass="entr" presetSubtype="4" fill="hold" grpId="0" nodeType="withEffect">
                                  <p:stCondLst>
                                    <p:cond delay="0"/>
                                  </p:stCondLst>
                                  <p:childTnLst>
                                    <p:set>
                                      <p:cBhvr>
                                        <p:cTn id="10" dur="1000" fill="hold">
                                          <p:stCondLst>
                                            <p:cond delay="0"/>
                                          </p:stCondLst>
                                        </p:cTn>
                                        <p:tgtEl>
                                          <p:spTgt spid="4"/>
                                        </p:tgtEl>
                                        <p:attrNameLst>
                                          <p:attrName>style.visibility</p:attrName>
                                        </p:attrNameLst>
                                      </p:cBhvr>
                                      <p:to>
                                        <p:strVal val="visible"/>
                                      </p:to>
                                    </p:set>
                                    <p:anim calcmode="lin" valueType="num">
                                      <p:cBhvr additive="base">
                                        <p:cTn id="11" dur="1000"/>
                                        <p:tgtEl>
                                          <p:spTgt spid="4"/>
                                        </p:tgtEl>
                                        <p:attrNameLst>
                                          <p:attrName>ppt_y</p:attrName>
                                        </p:attrNameLst>
                                      </p:cBhvr>
                                      <p:tavLst>
                                        <p:tav tm="0">
                                          <p:val>
                                            <p:strVal val="#ppt_y+#ppt_h*1.125000"/>
                                          </p:val>
                                        </p:tav>
                                        <p:tav tm="100000">
                                          <p:val>
                                            <p:strVal val="#ppt_y"/>
                                          </p:val>
                                        </p:tav>
                                      </p:tavLst>
                                    </p:anim>
                                    <p:animEffect transition="in" filter="wipe(up)">
                                      <p:cBhvr>
                                        <p:cTn id="12" dur="1000"/>
                                        <p:tgtEl>
                                          <p:spTgt spid="4"/>
                                        </p:tgtEl>
                                      </p:cBhvr>
                                    </p:animEffect>
                                  </p:childTnLst>
                                </p:cTn>
                              </p:par>
                              <p:par>
                                <p:cTn id="13" presetID="12" presetClass="entr" presetSubtype="4" fill="hold" grpId="0" nodeType="withEffect">
                                  <p:stCondLst>
                                    <p:cond delay="0"/>
                                  </p:stCondLst>
                                  <p:childTnLst>
                                    <p:set>
                                      <p:cBhvr>
                                        <p:cTn id="14" dur="1000" fill="hold">
                                          <p:stCondLst>
                                            <p:cond delay="0"/>
                                          </p:stCondLst>
                                        </p:cTn>
                                        <p:tgtEl>
                                          <p:spTgt spid="6"/>
                                        </p:tgtEl>
                                        <p:attrNameLst>
                                          <p:attrName>style.visibility</p:attrName>
                                        </p:attrNameLst>
                                      </p:cBhvr>
                                      <p:to>
                                        <p:strVal val="visible"/>
                                      </p:to>
                                    </p:set>
                                    <p:anim calcmode="lin" valueType="num">
                                      <p:cBhvr additive="base">
                                        <p:cTn id="15" dur="1000"/>
                                        <p:tgtEl>
                                          <p:spTgt spid="6"/>
                                        </p:tgtEl>
                                        <p:attrNameLst>
                                          <p:attrName>ppt_y</p:attrName>
                                        </p:attrNameLst>
                                      </p:cBhvr>
                                      <p:tavLst>
                                        <p:tav tm="0">
                                          <p:val>
                                            <p:strVal val="#ppt_y+#ppt_h*1.125000"/>
                                          </p:val>
                                        </p:tav>
                                        <p:tav tm="100000">
                                          <p:val>
                                            <p:strVal val="#ppt_y"/>
                                          </p:val>
                                        </p:tav>
                                      </p:tavLst>
                                    </p:anim>
                                    <p:animEffect transition="in" filter="wipe(up)">
                                      <p:cBhvr>
                                        <p:cTn id="16" dur="1000"/>
                                        <p:tgtEl>
                                          <p:spTgt spid="6"/>
                                        </p:tgtEl>
                                      </p:cBhvr>
                                    </p:animEffect>
                                  </p:childTnLst>
                                </p:cTn>
                              </p:par>
                              <p:par>
                                <p:cTn id="17" presetID="12" presetClass="entr" presetSubtype="4" fill="hold" grpId="0" nodeType="withEffect">
                                  <p:stCondLst>
                                    <p:cond delay="0"/>
                                  </p:stCondLst>
                                  <p:childTnLst>
                                    <p:set>
                                      <p:cBhvr>
                                        <p:cTn id="18" dur="1000" fill="hold">
                                          <p:stCondLst>
                                            <p:cond delay="0"/>
                                          </p:stCondLst>
                                        </p:cTn>
                                        <p:tgtEl>
                                          <p:spTgt spid="7"/>
                                        </p:tgtEl>
                                        <p:attrNameLst>
                                          <p:attrName>style.visibility</p:attrName>
                                        </p:attrNameLst>
                                      </p:cBhvr>
                                      <p:to>
                                        <p:strVal val="visible"/>
                                      </p:to>
                                    </p:set>
                                    <p:anim calcmode="lin" valueType="num">
                                      <p:cBhvr additive="base">
                                        <p:cTn id="19" dur="1000"/>
                                        <p:tgtEl>
                                          <p:spTgt spid="7"/>
                                        </p:tgtEl>
                                        <p:attrNameLst>
                                          <p:attrName>ppt_y</p:attrName>
                                        </p:attrNameLst>
                                      </p:cBhvr>
                                      <p:tavLst>
                                        <p:tav tm="0">
                                          <p:val>
                                            <p:strVal val="#ppt_y+#ppt_h*1.125000"/>
                                          </p:val>
                                        </p:tav>
                                        <p:tav tm="100000">
                                          <p:val>
                                            <p:strVal val="#ppt_y"/>
                                          </p:val>
                                        </p:tav>
                                      </p:tavLst>
                                    </p:anim>
                                    <p:animEffect transition="in" filter="wipe(up)">
                                      <p:cBhvr>
                                        <p:cTn id="20" dur="1000"/>
                                        <p:tgtEl>
                                          <p:spTgt spid="7"/>
                                        </p:tgtEl>
                                      </p:cBhvr>
                                    </p:animEffect>
                                  </p:childTnLst>
                                </p:cTn>
                              </p:par>
                              <p:par>
                                <p:cTn id="21" presetID="12" presetClass="entr" presetSubtype="4" fill="hold" grpId="0" nodeType="withEffect">
                                  <p:stCondLst>
                                    <p:cond delay="0"/>
                                  </p:stCondLst>
                                  <p:childTnLst>
                                    <p:set>
                                      <p:cBhvr>
                                        <p:cTn id="22" dur="1000" fill="hold">
                                          <p:stCondLst>
                                            <p:cond delay="0"/>
                                          </p:stCondLst>
                                        </p:cTn>
                                        <p:tgtEl>
                                          <p:spTgt spid="8"/>
                                        </p:tgtEl>
                                        <p:attrNameLst>
                                          <p:attrName>style.visibility</p:attrName>
                                        </p:attrNameLst>
                                      </p:cBhvr>
                                      <p:to>
                                        <p:strVal val="visible"/>
                                      </p:to>
                                    </p:set>
                                    <p:anim calcmode="lin" valueType="num">
                                      <p:cBhvr additive="base">
                                        <p:cTn id="23" dur="1000"/>
                                        <p:tgtEl>
                                          <p:spTgt spid="8"/>
                                        </p:tgtEl>
                                        <p:attrNameLst>
                                          <p:attrName>ppt_y</p:attrName>
                                        </p:attrNameLst>
                                      </p:cBhvr>
                                      <p:tavLst>
                                        <p:tav tm="0">
                                          <p:val>
                                            <p:strVal val="#ppt_y+#ppt_h*1.125000"/>
                                          </p:val>
                                        </p:tav>
                                        <p:tav tm="100000">
                                          <p:val>
                                            <p:strVal val="#ppt_y"/>
                                          </p:val>
                                        </p:tav>
                                      </p:tavLst>
                                    </p:anim>
                                    <p:animEffect transition="in" filter="wipe(up)">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E2CC8-89EE-A3B5-0FB5-B298E070C0AB}"/>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2F3A0B7D-FEAD-3F3C-CE32-61CCFE393FD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950166"/>
            <a:ext cx="4957667" cy="4957667"/>
          </a:xfrm>
          <a:prstGeom prst="rect">
            <a:avLst/>
          </a:prstGeom>
        </p:spPr>
      </p:pic>
      <p:sp>
        <p:nvSpPr>
          <p:cNvPr id="4" name="文本框 3" descr="e7d195523061f1c01d60fa9f1cfcbfb3d7dea265119d71e15FBB43640B43E9A75E03FE54C774D5D4779ED45933E78901D3CB0E69E39D04A9E1E9B25CF060C4BCA4D072860494D0D8E683C2FE58414E15C66AA69E7072AB1AAB1F13020415A9D4DFE44394C3931EDB22BBB2A8354FA2C19074D2B2203AA5BD2AEA68B4E39F5307AA9B2D67485206DA">
            <a:extLst>
              <a:ext uri="{FF2B5EF4-FFF2-40B4-BE49-F238E27FC236}">
                <a16:creationId xmlns:a16="http://schemas.microsoft.com/office/drawing/2014/main" id="{B5813365-7629-6E02-7839-5892AD1FA257}"/>
              </a:ext>
            </a:extLst>
          </p:cNvPr>
          <p:cNvSpPr txBox="1"/>
          <p:nvPr/>
        </p:nvSpPr>
        <p:spPr>
          <a:xfrm>
            <a:off x="4934284" y="950166"/>
            <a:ext cx="7079502" cy="584775"/>
          </a:xfrm>
          <a:prstGeom prst="rect">
            <a:avLst/>
          </a:prstGeom>
          <a:noFill/>
        </p:spPr>
        <p:txBody>
          <a:bodyPr wrap="square" rtlCol="0">
            <a:spAutoFit/>
          </a:bodyPr>
          <a:lstStyle/>
          <a:p>
            <a:pPr algn="ctr"/>
            <a:r>
              <a:rPr kumimoji="1" lang="en-US" altLang="zh-CN" sz="3200" b="1"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rPr>
              <a:t>For academic success and celebration</a:t>
            </a:r>
            <a:endParaRPr kumimoji="1" lang="zh-CN" altLang="en-US" sz="3200" b="1"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endParaRPr>
          </a:p>
        </p:txBody>
      </p:sp>
      <p:sp>
        <p:nvSpPr>
          <p:cNvPr id="6" name="文本框 5">
            <a:extLst>
              <a:ext uri="{FF2B5EF4-FFF2-40B4-BE49-F238E27FC236}">
                <a16:creationId xmlns:a16="http://schemas.microsoft.com/office/drawing/2014/main" id="{DF75F19F-AC47-069E-5356-2A6A51EC1578}"/>
              </a:ext>
            </a:extLst>
          </p:cNvPr>
          <p:cNvSpPr txBox="1"/>
          <p:nvPr/>
        </p:nvSpPr>
        <p:spPr>
          <a:xfrm>
            <a:off x="5124188" y="2018709"/>
            <a:ext cx="6723077" cy="3405356"/>
          </a:xfrm>
          <a:prstGeom prst="rect">
            <a:avLst/>
          </a:prstGeom>
          <a:noFill/>
        </p:spPr>
        <p:txBody>
          <a:bodyPr wrap="square" rtlCol="0" anchor="t">
            <a:spAutoFit/>
          </a:bodyPr>
          <a:lstStyle/>
          <a:p>
            <a:pPr indent="0" algn="just" fontAlgn="auto">
              <a:lnSpc>
                <a:spcPct val="130000"/>
              </a:lnSpc>
            </a:pPr>
            <a:r>
              <a:rPr lang="en-US" altLang="zh-CN"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In China, red oil-paper umbrellas symbolize academic success and celebration. Historically, scholars carried them to exams, representing safety and success. Today, they are gifted by friends and family before major exams and on occasions like birthdays and weddings to wish for prosperity and happiness.</a:t>
            </a:r>
            <a:endParaRPr lang="zh-CN" altLang="en-US"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mn-lt"/>
            </a:endParaRPr>
          </a:p>
        </p:txBody>
      </p:sp>
    </p:spTree>
    <p:extLst>
      <p:ext uri="{BB962C8B-B14F-4D97-AF65-F5344CB8AC3E}">
        <p14:creationId xmlns:p14="http://schemas.microsoft.com/office/powerpoint/2010/main" val="129981032"/>
      </p:ext>
    </p:extLst>
  </p:cSld>
  <p:clrMapOvr>
    <a:masterClrMapping/>
  </p:clrMapOvr>
  <mc:AlternateContent xmlns:mc="http://schemas.openxmlformats.org/markup-compatibility/2006" xmlns:p14="http://schemas.microsoft.com/office/powerpoint/2010/main">
    <mc:Choice Requires="p14">
      <p:transition spd="slow" p14:dur="20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ppt_x</p:attrName>
                                        </p:attrNameLst>
                                      </p:cBhvr>
                                      <p:tavLst>
                                        <p:tav tm="0">
                                          <p:val>
                                            <p:strVal val="#ppt_x-#ppt_w*1.125000"/>
                                          </p:val>
                                        </p:tav>
                                        <p:tav tm="100000">
                                          <p:val>
                                            <p:strVal val="#ppt_x"/>
                                          </p:val>
                                        </p:tav>
                                      </p:tavLst>
                                    </p:anim>
                                    <p:animEffect transition="in" filter="wipe(right)">
                                      <p:cBhvr>
                                        <p:cTn id="8" dur="1000"/>
                                        <p:tgtEl>
                                          <p:spTgt spid="5"/>
                                        </p:tgtEl>
                                      </p:cBhvr>
                                    </p:animEffect>
                                  </p:childTnLst>
                                </p:cTn>
                              </p:par>
                              <p:par>
                                <p:cTn id="9" presetID="12" presetClass="entr" presetSubtype="4" fill="hold" grpId="0" nodeType="withEffect">
                                  <p:stCondLst>
                                    <p:cond delay="0"/>
                                  </p:stCondLst>
                                  <p:childTnLst>
                                    <p:set>
                                      <p:cBhvr>
                                        <p:cTn id="10" dur="1000" fill="hold">
                                          <p:stCondLst>
                                            <p:cond delay="0"/>
                                          </p:stCondLst>
                                        </p:cTn>
                                        <p:tgtEl>
                                          <p:spTgt spid="4"/>
                                        </p:tgtEl>
                                        <p:attrNameLst>
                                          <p:attrName>style.visibility</p:attrName>
                                        </p:attrNameLst>
                                      </p:cBhvr>
                                      <p:to>
                                        <p:strVal val="visible"/>
                                      </p:to>
                                    </p:set>
                                    <p:anim calcmode="lin" valueType="num">
                                      <p:cBhvr additive="base">
                                        <p:cTn id="11" dur="1000"/>
                                        <p:tgtEl>
                                          <p:spTgt spid="4"/>
                                        </p:tgtEl>
                                        <p:attrNameLst>
                                          <p:attrName>ppt_y</p:attrName>
                                        </p:attrNameLst>
                                      </p:cBhvr>
                                      <p:tavLst>
                                        <p:tav tm="0">
                                          <p:val>
                                            <p:strVal val="#ppt_y+#ppt_h*1.125000"/>
                                          </p:val>
                                        </p:tav>
                                        <p:tav tm="100000">
                                          <p:val>
                                            <p:strVal val="#ppt_y"/>
                                          </p:val>
                                        </p:tav>
                                      </p:tavLst>
                                    </p:anim>
                                    <p:animEffect transition="in" filter="wipe(up)">
                                      <p:cBhvr>
                                        <p:cTn id="12" dur="1000"/>
                                        <p:tgtEl>
                                          <p:spTgt spid="4"/>
                                        </p:tgtEl>
                                      </p:cBhvr>
                                    </p:animEffect>
                                  </p:childTnLst>
                                </p:cTn>
                              </p:par>
                              <p:par>
                                <p:cTn id="13" presetID="12" presetClass="entr" presetSubtype="4" fill="hold" grpId="0" nodeType="withEffect">
                                  <p:stCondLst>
                                    <p:cond delay="0"/>
                                  </p:stCondLst>
                                  <p:childTnLst>
                                    <p:set>
                                      <p:cBhvr>
                                        <p:cTn id="14" dur="1000" fill="hold">
                                          <p:stCondLst>
                                            <p:cond delay="0"/>
                                          </p:stCondLst>
                                        </p:cTn>
                                        <p:tgtEl>
                                          <p:spTgt spid="6"/>
                                        </p:tgtEl>
                                        <p:attrNameLst>
                                          <p:attrName>style.visibility</p:attrName>
                                        </p:attrNameLst>
                                      </p:cBhvr>
                                      <p:to>
                                        <p:strVal val="visible"/>
                                      </p:to>
                                    </p:set>
                                    <p:anim calcmode="lin" valueType="num">
                                      <p:cBhvr additive="base">
                                        <p:cTn id="15" dur="1000"/>
                                        <p:tgtEl>
                                          <p:spTgt spid="6"/>
                                        </p:tgtEl>
                                        <p:attrNameLst>
                                          <p:attrName>ppt_y</p:attrName>
                                        </p:attrNameLst>
                                      </p:cBhvr>
                                      <p:tavLst>
                                        <p:tav tm="0">
                                          <p:val>
                                            <p:strVal val="#ppt_y+#ppt_h*1.125000"/>
                                          </p:val>
                                        </p:tav>
                                        <p:tav tm="100000">
                                          <p:val>
                                            <p:strVal val="#ppt_y"/>
                                          </p:val>
                                        </p:tav>
                                      </p:tavLst>
                                    </p:anim>
                                    <p:animEffect transition="in" filter="wipe(up)">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C4459-5CEE-4EFD-07F2-816F95E16780}"/>
            </a:ext>
          </a:extLst>
        </p:cNvPr>
        <p:cNvGrpSpPr/>
        <p:nvPr/>
      </p:nvGrpSpPr>
      <p:grpSpPr>
        <a:xfrm>
          <a:off x="0" y="0"/>
          <a:ext cx="0" cy="0"/>
          <a:chOff x="0" y="0"/>
          <a:chExt cx="0" cy="0"/>
        </a:xfrm>
      </p:grpSpPr>
      <p:pic>
        <p:nvPicPr>
          <p:cNvPr id="2" name="图片 1" descr="C:/兼职/觅知网/3月/中国风伞/素材/51miz-E1347097-11796907.png51miz-E1347097-11796907">
            <a:extLst>
              <a:ext uri="{FF2B5EF4-FFF2-40B4-BE49-F238E27FC236}">
                <a16:creationId xmlns:a16="http://schemas.microsoft.com/office/drawing/2014/main" id="{045C5842-9334-ED1C-2985-2FF0196513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67" b="767"/>
          <a:stretch>
            <a:fillRect/>
          </a:stretch>
        </p:blipFill>
        <p:spPr>
          <a:xfrm>
            <a:off x="1002363" y="709507"/>
            <a:ext cx="10187276" cy="5621867"/>
          </a:xfrm>
          <a:prstGeom prst="rect">
            <a:avLst/>
          </a:prstGeom>
        </p:spPr>
      </p:pic>
      <p:sp>
        <p:nvSpPr>
          <p:cNvPr id="3" name="矩形 2">
            <a:extLst>
              <a:ext uri="{FF2B5EF4-FFF2-40B4-BE49-F238E27FC236}">
                <a16:creationId xmlns:a16="http://schemas.microsoft.com/office/drawing/2014/main" id="{3611261C-D2D2-F541-FF3C-15050DD3C159}"/>
              </a:ext>
            </a:extLst>
          </p:cNvPr>
          <p:cNvSpPr/>
          <p:nvPr/>
        </p:nvSpPr>
        <p:spPr>
          <a:xfrm>
            <a:off x="0" y="2586355"/>
            <a:ext cx="12191365" cy="1685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60000"/>
                  <a:lumOff val="40000"/>
                </a:schemeClr>
              </a:solidFill>
            </a:endParaRPr>
          </a:p>
        </p:txBody>
      </p:sp>
      <p:sp>
        <p:nvSpPr>
          <p:cNvPr id="33" name="文本框 32" descr="e7d195523061f1c01d60fa9f1cfcbfb3d7dea265119d71e15FBB43640B43E9A75E03FE54C774D5D4779ED45933E78901D3CB0E69E39D04A9E1E9B25CF060C4BCA4D072860494D0D8E683C2FE58414E15C66AA69E7072AB1AAB1F13020415A9D4DFE44394C3931EDB22BBB2A8354FA2C19074D2B2203AA5BD2AEA68B4E39F5307AA9B2D67485206DA">
            <a:extLst>
              <a:ext uri="{FF2B5EF4-FFF2-40B4-BE49-F238E27FC236}">
                <a16:creationId xmlns:a16="http://schemas.microsoft.com/office/drawing/2014/main" id="{8602DFBD-6C7B-8C99-0C98-872F05AD6CD3}"/>
              </a:ext>
            </a:extLst>
          </p:cNvPr>
          <p:cNvSpPr txBox="1"/>
          <p:nvPr/>
        </p:nvSpPr>
        <p:spPr>
          <a:xfrm>
            <a:off x="1613088" y="2828835"/>
            <a:ext cx="8939834" cy="1200329"/>
          </a:xfrm>
          <a:prstGeom prst="rect">
            <a:avLst/>
          </a:prstGeom>
          <a:noFill/>
        </p:spPr>
        <p:txBody>
          <a:bodyPr wrap="square" rtlCol="0">
            <a:spAutoFit/>
          </a:bodyPr>
          <a:lstStyle/>
          <a:p>
            <a:pPr algn="ctr"/>
            <a:r>
              <a:rPr kumimoji="1" lang="en-US" altLang="zh-CN" sz="3600" b="1" dirty="0">
                <a:solidFill>
                  <a:schemeClr val="bg2">
                    <a:lumMod val="50000"/>
                  </a:schemeClr>
                </a:solidFill>
                <a:latin typeface="Times New Roman" panose="02020603050405020304" pitchFamily="18" charset="0"/>
                <a:ea typeface="三极泼墨体" panose="00000500000000000000" charset="-122"/>
                <a:cs typeface="Times New Roman" panose="02020603050405020304" pitchFamily="18" charset="0"/>
              </a:rPr>
              <a:t>What are the connotations of oil-paper umbrellas?</a:t>
            </a:r>
            <a:endParaRPr kumimoji="1" lang="zh-CN" altLang="en-US" sz="3600" b="1" dirty="0">
              <a:solidFill>
                <a:schemeClr val="bg2">
                  <a:lumMod val="50000"/>
                </a:schemeClr>
              </a:solidFill>
              <a:latin typeface="Times New Roman" panose="02020603050405020304" pitchFamily="18" charset="0"/>
              <a:ea typeface="三极泼墨体" panose="00000500000000000000" charset="-122"/>
              <a:cs typeface="Times New Roman" panose="02020603050405020304" pitchFamily="18" charset="0"/>
            </a:endParaRPr>
          </a:p>
        </p:txBody>
      </p:sp>
    </p:spTree>
    <p:extLst>
      <p:ext uri="{BB962C8B-B14F-4D97-AF65-F5344CB8AC3E}">
        <p14:creationId xmlns:p14="http://schemas.microsoft.com/office/powerpoint/2010/main" val="1890141401"/>
      </p:ext>
    </p:extLst>
  </p:cSld>
  <p:clrMapOvr>
    <a:masterClrMapping/>
  </p:clrMapOvr>
  <mc:AlternateContent xmlns:mc="http://schemas.openxmlformats.org/markup-compatibility/2006" xmlns:p14="http://schemas.microsoft.com/office/powerpoint/2010/main">
    <mc:Choice Requires="p14">
      <p:transition spd="slow" p14:dur="20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000"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000" fill="hold">
                                          <p:stCondLst>
                                            <p:cond delay="0"/>
                                          </p:stCondLst>
                                        </p:cTn>
                                        <p:tgtEl>
                                          <p:spTgt spid="33"/>
                                        </p:tgtEl>
                                        <p:attrNameLst>
                                          <p:attrName>style.visibility</p:attrName>
                                        </p:attrNameLst>
                                      </p:cBhvr>
                                      <p:to>
                                        <p:strVal val="visible"/>
                                      </p:to>
                                    </p:set>
                                    <p:anim calcmode="lin" valueType="num">
                                      <p:cBhvr additive="base">
                                        <p:cTn id="18" dur="1000"/>
                                        <p:tgtEl>
                                          <p:spTgt spid="33"/>
                                        </p:tgtEl>
                                        <p:attrNameLst>
                                          <p:attrName>ppt_x</p:attrName>
                                        </p:attrNameLst>
                                      </p:cBhvr>
                                      <p:tavLst>
                                        <p:tav tm="0">
                                          <p:val>
                                            <p:strVal val="#ppt_x-#ppt_w*1.125000"/>
                                          </p:val>
                                        </p:tav>
                                        <p:tav tm="100000">
                                          <p:val>
                                            <p:strVal val="#ppt_x"/>
                                          </p:val>
                                        </p:tav>
                                      </p:tavLst>
                                    </p:anim>
                                    <p:animEffect transition="in" filter="wipe(right)">
                                      <p:cBhvr>
                                        <p:cTn id="1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3" grpId="0"/>
      <p:bldP spid="3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E0DBE-0A49-9050-30FE-5C3E7AD20A73}"/>
            </a:ext>
          </a:extLst>
        </p:cNvPr>
        <p:cNvGrpSpPr/>
        <p:nvPr/>
      </p:nvGrpSpPr>
      <p:grpSpPr>
        <a:xfrm>
          <a:off x="0" y="0"/>
          <a:ext cx="0" cy="0"/>
          <a:chOff x="0" y="0"/>
          <a:chExt cx="0" cy="0"/>
        </a:xfrm>
      </p:grpSpPr>
      <p:pic>
        <p:nvPicPr>
          <p:cNvPr id="7" name="图片 6" descr="51miz-E1051906-631210DE-900x383">
            <a:extLst>
              <a:ext uri="{FF2B5EF4-FFF2-40B4-BE49-F238E27FC236}">
                <a16:creationId xmlns:a16="http://schemas.microsoft.com/office/drawing/2014/main" id="{01FCF489-E70D-0B1F-772A-1D75FB52116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905"/>
            <a:ext cx="12192000" cy="3124835"/>
          </a:xfrm>
          <a:prstGeom prst="rect">
            <a:avLst/>
          </a:prstGeom>
        </p:spPr>
      </p:pic>
      <p:sp>
        <p:nvSpPr>
          <p:cNvPr id="3" name="矩形 2">
            <a:extLst>
              <a:ext uri="{FF2B5EF4-FFF2-40B4-BE49-F238E27FC236}">
                <a16:creationId xmlns:a16="http://schemas.microsoft.com/office/drawing/2014/main" id="{CD7073B5-9926-280D-2890-68FCB2295615}"/>
              </a:ext>
            </a:extLst>
          </p:cNvPr>
          <p:cNvSpPr/>
          <p:nvPr/>
        </p:nvSpPr>
        <p:spPr>
          <a:xfrm>
            <a:off x="0" y="2985770"/>
            <a:ext cx="12192000" cy="2201545"/>
          </a:xfrm>
          <a:prstGeom prst="rect">
            <a:avLst/>
          </a:prstGeom>
          <a:solidFill>
            <a:srgbClr val="CA9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a:extLst>
              <a:ext uri="{FF2B5EF4-FFF2-40B4-BE49-F238E27FC236}">
                <a16:creationId xmlns:a16="http://schemas.microsoft.com/office/drawing/2014/main" id="{A36EB8D1-D217-0144-352C-02914EA1969A}"/>
              </a:ext>
            </a:extLst>
          </p:cNvPr>
          <p:cNvGrpSpPr/>
          <p:nvPr/>
        </p:nvGrpSpPr>
        <p:grpSpPr>
          <a:xfrm flipH="1">
            <a:off x="980441" y="2172970"/>
            <a:ext cx="3944620" cy="3944620"/>
            <a:chOff x="6444807" y="1334821"/>
            <a:chExt cx="4188360" cy="4188358"/>
          </a:xfrm>
        </p:grpSpPr>
        <p:sp>
          <p:nvSpPr>
            <p:cNvPr id="5" name="椭圆 4">
              <a:extLst>
                <a:ext uri="{FF2B5EF4-FFF2-40B4-BE49-F238E27FC236}">
                  <a16:creationId xmlns:a16="http://schemas.microsoft.com/office/drawing/2014/main" id="{EDC3D424-0C2E-4EDF-3E4D-9DB387B75ADC}"/>
                </a:ext>
              </a:extLst>
            </p:cNvPr>
            <p:cNvSpPr/>
            <p:nvPr/>
          </p:nvSpPr>
          <p:spPr>
            <a:xfrm>
              <a:off x="6444807" y="1334821"/>
              <a:ext cx="4188360" cy="4188358"/>
            </a:xfrm>
            <a:prstGeom prst="ellipse">
              <a:avLst/>
            </a:prstGeom>
            <a:solidFill>
              <a:srgbClr val="CA9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C:/兼职/觅知网/3月/中国风伞/51miz-E1347094-11796901(1).png51miz-E1347094-11796901(1)">
              <a:extLst>
                <a:ext uri="{FF2B5EF4-FFF2-40B4-BE49-F238E27FC236}">
                  <a16:creationId xmlns:a16="http://schemas.microsoft.com/office/drawing/2014/main" id="{CD1BBF55-CE86-C09C-503C-30D49B7759B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6542978" y="1432991"/>
              <a:ext cx="3992018" cy="3992018"/>
            </a:xfrm>
            <a:prstGeom prst="ellipse">
              <a:avLst/>
            </a:prstGeom>
          </p:spPr>
        </p:pic>
      </p:grpSp>
      <p:sp>
        <p:nvSpPr>
          <p:cNvPr id="32" name="文本框 31">
            <a:extLst>
              <a:ext uri="{FF2B5EF4-FFF2-40B4-BE49-F238E27FC236}">
                <a16:creationId xmlns:a16="http://schemas.microsoft.com/office/drawing/2014/main" id="{E7DC7CF5-1650-3AB7-F853-84837ACE4DEE}"/>
              </a:ext>
            </a:extLst>
          </p:cNvPr>
          <p:cNvSpPr txBox="1"/>
          <p:nvPr/>
        </p:nvSpPr>
        <p:spPr>
          <a:xfrm>
            <a:off x="4832603" y="3554120"/>
            <a:ext cx="7310754" cy="1064843"/>
          </a:xfrm>
          <a:prstGeom prst="rect">
            <a:avLst/>
          </a:prstGeom>
          <a:noFill/>
        </p:spPr>
        <p:txBody>
          <a:bodyPr wrap="square" rtlCol="0" anchor="t">
            <a:spAutoFit/>
          </a:bodyPr>
          <a:lstStyle/>
          <a:p>
            <a:pPr indent="0" algn="ctr" fontAlgn="auto">
              <a:lnSpc>
                <a:spcPct val="130000"/>
              </a:lnSpc>
            </a:pPr>
            <a:r>
              <a:rPr lang="en-US" altLang="zh-CN" sz="5400" dirty="0">
                <a:solidFill>
                  <a:schemeClr val="bg1"/>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Production Areas </a:t>
            </a:r>
          </a:p>
        </p:txBody>
      </p:sp>
    </p:spTree>
    <p:extLst>
      <p:ext uri="{BB962C8B-B14F-4D97-AF65-F5344CB8AC3E}">
        <p14:creationId xmlns:p14="http://schemas.microsoft.com/office/powerpoint/2010/main" val="397204910"/>
      </p:ext>
    </p:extLst>
  </p:cSld>
  <p:clrMapOvr>
    <a:masterClrMapping/>
  </p:clrMapOvr>
  <mc:AlternateContent xmlns:mc="http://schemas.openxmlformats.org/markup-compatibility/2006" xmlns:p14="http://schemas.microsoft.com/office/powerpoint/2010/main">
    <mc:Choice Requires="p14">
      <p:transition spd="slow" p14:dur="20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strips(down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000"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par>
                                <p:cTn id="14" presetID="55" presetClass="entr" presetSubtype="0" fill="hold" grpId="0" nodeType="withEffect">
                                  <p:stCondLst>
                                    <p:cond delay="0"/>
                                  </p:stCondLst>
                                  <p:childTnLst>
                                    <p:set>
                                      <p:cBhvr>
                                        <p:cTn id="15" dur="1000"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000" fill="hold">
                                          <p:stCondLst>
                                            <p:cond delay="0"/>
                                          </p:stCondLst>
                                        </p:cTn>
                                        <p:tgtEl>
                                          <p:spTgt spid="32"/>
                                        </p:tgtEl>
                                        <p:attrNameLst>
                                          <p:attrName>style.visibility</p:attrName>
                                        </p:attrNameLst>
                                      </p:cBhvr>
                                      <p:to>
                                        <p:strVal val="visible"/>
                                      </p:to>
                                    </p:set>
                                    <p:anim calcmode="lin" valueType="num">
                                      <p:cBhvr additive="base">
                                        <p:cTn id="22" dur="1000"/>
                                        <p:tgtEl>
                                          <p:spTgt spid="32"/>
                                        </p:tgtEl>
                                        <p:attrNameLst>
                                          <p:attrName>ppt_y</p:attrName>
                                        </p:attrNameLst>
                                      </p:cBhvr>
                                      <p:tavLst>
                                        <p:tav tm="0">
                                          <p:val>
                                            <p:strVal val="#ppt_y+#ppt_h*1.125000"/>
                                          </p:val>
                                        </p:tav>
                                        <p:tav tm="100000">
                                          <p:val>
                                            <p:strVal val="#ppt_y"/>
                                          </p:val>
                                        </p:tav>
                                      </p:tavLst>
                                    </p:anim>
                                    <p:animEffect transition="in" filter="wipe(up)">
                                      <p:cBhvr>
                                        <p:cTn id="2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2" grpId="0"/>
      <p:bldP spid="3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1A1C8D1-D2F3-B322-815A-C27B82101EE7}"/>
              </a:ext>
            </a:extLst>
          </p:cNvPr>
          <p:cNvPicPr>
            <a:picLocks noChangeAspect="1"/>
          </p:cNvPicPr>
          <p:nvPr/>
        </p:nvPicPr>
        <p:blipFill>
          <a:blip r:embed="rId3"/>
          <a:stretch>
            <a:fillRect/>
          </a:stretch>
        </p:blipFill>
        <p:spPr>
          <a:xfrm>
            <a:off x="1174433" y="1260184"/>
            <a:ext cx="9631504" cy="5033514"/>
          </a:xfrm>
          <a:prstGeom prst="rect">
            <a:avLst/>
          </a:prstGeom>
        </p:spPr>
      </p:pic>
      <p:sp>
        <p:nvSpPr>
          <p:cNvPr id="7" name="文本框 6" descr="e7d195523061f1c01d60fa9f1cfcbfb3d7dea265119d71e15FBB43640B43E9A75E03FE54C774D5D4779ED45933E78901D3CB0E69E39D04A9E1E9B25CF060C4BCA4D072860494D0D8E683C2FE58414E15C66AA69E7072AB1AAB1F13020415A9D4DFE44394C3931EDB22BBB2A8354FA2C19074D2B2203AA5BD2AEA68B4E39F5307AA9B2D67485206DA">
            <a:extLst>
              <a:ext uri="{FF2B5EF4-FFF2-40B4-BE49-F238E27FC236}">
                <a16:creationId xmlns:a16="http://schemas.microsoft.com/office/drawing/2014/main" id="{B30AC495-82FB-870F-AAA9-65DC4B1D1EFD}"/>
              </a:ext>
            </a:extLst>
          </p:cNvPr>
          <p:cNvSpPr txBox="1"/>
          <p:nvPr/>
        </p:nvSpPr>
        <p:spPr>
          <a:xfrm>
            <a:off x="991211" y="271914"/>
            <a:ext cx="9997948" cy="584775"/>
          </a:xfrm>
          <a:prstGeom prst="rect">
            <a:avLst/>
          </a:prstGeom>
          <a:noFill/>
        </p:spPr>
        <p:txBody>
          <a:bodyPr wrap="square" rtlCol="0">
            <a:spAutoFit/>
          </a:bodyPr>
          <a:lstStyle/>
          <a:p>
            <a:pPr algn="ctr"/>
            <a:r>
              <a:rPr kumimoji="1" lang="en-US" altLang="zh-CN" sz="3200" b="1"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rPr>
              <a:t>The five main production areas of oil-paper umbrellas</a:t>
            </a:r>
            <a:endParaRPr kumimoji="1" lang="zh-CN" altLang="en-US" sz="3200" b="1"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000"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ppt_y</p:attrName>
                                        </p:attrNameLst>
                                      </p:cBhvr>
                                      <p:tavLst>
                                        <p:tav tm="0">
                                          <p:val>
                                            <p:strVal val="#ppt_y+#ppt_h*1.125000"/>
                                          </p:val>
                                        </p:tav>
                                        <p:tav tm="100000">
                                          <p:val>
                                            <p:strVal val="#ppt_y"/>
                                          </p:val>
                                        </p:tav>
                                      </p:tavLst>
                                    </p:anim>
                                    <p:animEffect transition="in" filter="wipe(up)">
                                      <p:cBhvr>
                                        <p:cTn id="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636" y="-31750"/>
            <a:ext cx="12191365" cy="6924040"/>
          </a:xfrm>
          <a:prstGeom prst="rect">
            <a:avLst/>
          </a:prstGeom>
          <a:gradFill>
            <a:gsLst>
              <a:gs pos="0">
                <a:schemeClr val="accent1">
                  <a:lumMod val="5000"/>
                  <a:lumOff val="95000"/>
                  <a:alpha val="0"/>
                </a:schemeClr>
              </a:gs>
              <a:gs pos="68000">
                <a:schemeClr val="accent1">
                  <a:lumMod val="75000"/>
                  <a:alpha val="50000"/>
                </a:schemeClr>
              </a:gs>
              <a:gs pos="100000">
                <a:schemeClr val="accent4">
                  <a:lumMod val="75000"/>
                  <a:alpha val="7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6199725" y="2497976"/>
            <a:ext cx="5992275" cy="1862048"/>
          </a:xfrm>
          <a:prstGeom prst="rect">
            <a:avLst/>
          </a:prstGeom>
          <a:noFill/>
        </p:spPr>
        <p:txBody>
          <a:bodyPr wrap="square" rtlCol="0">
            <a:spAutoFit/>
          </a:bodyPr>
          <a:lstStyle/>
          <a:p>
            <a:r>
              <a:rPr lang="en-US" altLang="zh-CN" sz="11500" dirty="0">
                <a:effectLst>
                  <a:outerShdw dist="63500" dir="2700000" algn="tl" rotWithShape="0">
                    <a:schemeClr val="accent6">
                      <a:alpha val="100000"/>
                    </a:schemeClr>
                  </a:outerShdw>
                </a:effectLst>
                <a:latin typeface="三极泼墨体" panose="00000500000000000000" charset="-122"/>
                <a:ea typeface="三极泼墨体" panose="00000500000000000000" charset="-122"/>
                <a:sym typeface="方正小标宋简体" panose="02000000000000000000" charset="-122"/>
              </a:rPr>
              <a:t>Thanks!</a:t>
            </a:r>
            <a:endParaRPr lang="zh-CN" altLang="en-US" sz="11500" dirty="0">
              <a:effectLst>
                <a:outerShdw dist="63500" dir="2700000" algn="tl" rotWithShape="0">
                  <a:schemeClr val="accent6">
                    <a:alpha val="100000"/>
                  </a:schemeClr>
                </a:outerShdw>
              </a:effectLst>
              <a:latin typeface="三极泼墨体" panose="00000500000000000000" charset="-122"/>
              <a:ea typeface="三极泼墨体" panose="00000500000000000000" charset="-122"/>
              <a:sym typeface="方正小标宋简体" panose="02000000000000000000"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000"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0" y="0"/>
            <a:ext cx="12293600" cy="685800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6" name="横卷形 45"/>
          <p:cNvSpPr/>
          <p:nvPr/>
        </p:nvSpPr>
        <p:spPr>
          <a:xfrm>
            <a:off x="2942447" y="862149"/>
            <a:ext cx="8905240" cy="5416550"/>
          </a:xfrm>
          <a:prstGeom prst="horizontalScroll">
            <a:avLst>
              <a:gd name="adj" fmla="val 13304"/>
            </a:avLst>
          </a:prstGeom>
          <a:solidFill>
            <a:srgbClr val="CA9E67"/>
          </a:solidFill>
          <a:ln w="19050">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dirty="0"/>
          </a:p>
        </p:txBody>
      </p:sp>
      <p:sp useBgFill="1">
        <p:nvSpPr>
          <p:cNvPr id="45" name="îṧḷïḑe"/>
          <p:cNvSpPr/>
          <p:nvPr/>
        </p:nvSpPr>
        <p:spPr>
          <a:xfrm>
            <a:off x="1" y="0"/>
            <a:ext cx="6971031" cy="6858000"/>
          </a:xfrm>
          <a:custGeom>
            <a:avLst/>
            <a:gdLst>
              <a:gd name="connsiteX0" fmla="*/ 1373130 w 4816325"/>
              <a:gd name="connsiteY0" fmla="*/ 6856709 h 6858000"/>
              <a:gd name="connsiteX1" fmla="*/ 1371876 w 4816325"/>
              <a:gd name="connsiteY1" fmla="*/ 6858000 h 6858000"/>
              <a:gd name="connsiteX2" fmla="*/ 1367944 w 4816325"/>
              <a:gd name="connsiteY2" fmla="*/ 6858000 h 6858000"/>
              <a:gd name="connsiteX3" fmla="*/ 998536 w 4816325"/>
              <a:gd name="connsiteY3" fmla="*/ 6856470 h 6858000"/>
              <a:gd name="connsiteX4" fmla="*/ 995772 w 4816325"/>
              <a:gd name="connsiteY4" fmla="*/ 6858000 h 6858000"/>
              <a:gd name="connsiteX5" fmla="*/ 994437 w 4816325"/>
              <a:gd name="connsiteY5" fmla="*/ 6858000 h 6858000"/>
              <a:gd name="connsiteX6" fmla="*/ 1243662 w 4816325"/>
              <a:gd name="connsiteY6" fmla="*/ 6850834 h 6858000"/>
              <a:gd name="connsiteX7" fmla="*/ 1236755 w 4816325"/>
              <a:gd name="connsiteY7" fmla="*/ 6858000 h 6858000"/>
              <a:gd name="connsiteX8" fmla="*/ 1236062 w 4816325"/>
              <a:gd name="connsiteY8" fmla="*/ 6858000 h 6858000"/>
              <a:gd name="connsiteX9" fmla="*/ 1236957 w 4816325"/>
              <a:gd name="connsiteY9" fmla="*/ 6855775 h 6858000"/>
              <a:gd name="connsiteX10" fmla="*/ 1243662 w 4816325"/>
              <a:gd name="connsiteY10" fmla="*/ 6850834 h 6858000"/>
              <a:gd name="connsiteX11" fmla="*/ 1206772 w 4816325"/>
              <a:gd name="connsiteY11" fmla="*/ 6847373 h 6858000"/>
              <a:gd name="connsiteX12" fmla="*/ 1191406 w 4816325"/>
              <a:gd name="connsiteY12" fmla="*/ 6858000 h 6858000"/>
              <a:gd name="connsiteX13" fmla="*/ 1188452 w 4816325"/>
              <a:gd name="connsiteY13" fmla="*/ 6858000 h 6858000"/>
              <a:gd name="connsiteX14" fmla="*/ 1189325 w 4816325"/>
              <a:gd name="connsiteY14" fmla="*/ 6856145 h 6858000"/>
              <a:gd name="connsiteX15" fmla="*/ 1224683 w 4816325"/>
              <a:gd name="connsiteY15" fmla="*/ 6840243 h 6858000"/>
              <a:gd name="connsiteX16" fmla="*/ 1225817 w 4816325"/>
              <a:gd name="connsiteY16" fmla="*/ 6841833 h 6858000"/>
              <a:gd name="connsiteX17" fmla="*/ 1210595 w 4816325"/>
              <a:gd name="connsiteY17" fmla="*/ 6857484 h 6858000"/>
              <a:gd name="connsiteX18" fmla="*/ 1209462 w 4816325"/>
              <a:gd name="connsiteY18" fmla="*/ 6855894 h 6858000"/>
              <a:gd name="connsiteX19" fmla="*/ 910500 w 4816325"/>
              <a:gd name="connsiteY19" fmla="*/ 6839253 h 6858000"/>
              <a:gd name="connsiteX20" fmla="*/ 894092 w 4816325"/>
              <a:gd name="connsiteY20" fmla="*/ 6852647 h 6858000"/>
              <a:gd name="connsiteX21" fmla="*/ 899423 w 4816325"/>
              <a:gd name="connsiteY21" fmla="*/ 6847857 h 6858000"/>
              <a:gd name="connsiteX22" fmla="*/ 1373653 w 4816325"/>
              <a:gd name="connsiteY22" fmla="*/ 6837855 h 6858000"/>
              <a:gd name="connsiteX23" fmla="*/ 1382213 w 4816325"/>
              <a:gd name="connsiteY23" fmla="*/ 6852629 h 6858000"/>
              <a:gd name="connsiteX24" fmla="*/ 1375103 w 4816325"/>
              <a:gd name="connsiteY24" fmla="*/ 6843451 h 6858000"/>
              <a:gd name="connsiteX25" fmla="*/ 1368486 w 4816325"/>
              <a:gd name="connsiteY25" fmla="*/ 6850567 h 6858000"/>
              <a:gd name="connsiteX26" fmla="*/ 1365495 w 4816325"/>
              <a:gd name="connsiteY26" fmla="*/ 6858000 h 6858000"/>
              <a:gd name="connsiteX27" fmla="*/ 1356685 w 4816325"/>
              <a:gd name="connsiteY27" fmla="*/ 6858000 h 6858000"/>
              <a:gd name="connsiteX28" fmla="*/ 733055 w 4816325"/>
              <a:gd name="connsiteY28" fmla="*/ 6834154 h 6858000"/>
              <a:gd name="connsiteX29" fmla="*/ 721619 w 4816325"/>
              <a:gd name="connsiteY29" fmla="*/ 6842450 h 6858000"/>
              <a:gd name="connsiteX30" fmla="*/ 726950 w 4816325"/>
              <a:gd name="connsiteY30" fmla="*/ 6837661 h 6858000"/>
              <a:gd name="connsiteX31" fmla="*/ 999357 w 4816325"/>
              <a:gd name="connsiteY31" fmla="*/ 6832889 h 6858000"/>
              <a:gd name="connsiteX32" fmla="*/ 976339 w 4816325"/>
              <a:gd name="connsiteY32" fmla="*/ 6858000 h 6858000"/>
              <a:gd name="connsiteX33" fmla="*/ 973396 w 4816325"/>
              <a:gd name="connsiteY33" fmla="*/ 6858000 h 6858000"/>
              <a:gd name="connsiteX34" fmla="*/ 983100 w 4816325"/>
              <a:gd name="connsiteY34" fmla="*/ 6847005 h 6858000"/>
              <a:gd name="connsiteX35" fmla="*/ 999357 w 4816325"/>
              <a:gd name="connsiteY35" fmla="*/ 6832889 h 6858000"/>
              <a:gd name="connsiteX36" fmla="*/ 1406287 w 4816325"/>
              <a:gd name="connsiteY36" fmla="*/ 6821496 h 6858000"/>
              <a:gd name="connsiteX37" fmla="*/ 1390609 w 4816325"/>
              <a:gd name="connsiteY37" fmla="*/ 6839871 h 6858000"/>
              <a:gd name="connsiteX38" fmla="*/ 1384940 w 4816325"/>
              <a:gd name="connsiteY38" fmla="*/ 6831921 h 6858000"/>
              <a:gd name="connsiteX39" fmla="*/ 1394576 w 4816325"/>
              <a:gd name="connsiteY39" fmla="*/ 6822088 h 6858000"/>
              <a:gd name="connsiteX40" fmla="*/ 1392943 w 4816325"/>
              <a:gd name="connsiteY40" fmla="*/ 6826920 h 6858000"/>
              <a:gd name="connsiteX41" fmla="*/ 1035595 w 4816325"/>
              <a:gd name="connsiteY41" fmla="*/ 6819606 h 6858000"/>
              <a:gd name="connsiteX42" fmla="*/ 1023331 w 4816325"/>
              <a:gd name="connsiteY42" fmla="*/ 6825952 h 6858000"/>
              <a:gd name="connsiteX43" fmla="*/ 1027995 w 4816325"/>
              <a:gd name="connsiteY43" fmla="*/ 6821216 h 6858000"/>
              <a:gd name="connsiteX44" fmla="*/ 866988 w 4816325"/>
              <a:gd name="connsiteY44" fmla="*/ 6815823 h 6858000"/>
              <a:gd name="connsiteX45" fmla="*/ 856676 w 4816325"/>
              <a:gd name="connsiteY45" fmla="*/ 6821343 h 6858000"/>
              <a:gd name="connsiteX46" fmla="*/ 861955 w 4816325"/>
              <a:gd name="connsiteY46" fmla="*/ 6815886 h 6858000"/>
              <a:gd name="connsiteX47" fmla="*/ 1224096 w 4816325"/>
              <a:gd name="connsiteY47" fmla="*/ 6807367 h 6858000"/>
              <a:gd name="connsiteX48" fmla="*/ 1226364 w 4816325"/>
              <a:gd name="connsiteY48" fmla="*/ 6810547 h 6858000"/>
              <a:gd name="connsiteX49" fmla="*/ 1174943 w 4816325"/>
              <a:gd name="connsiteY49" fmla="*/ 6856947 h 6858000"/>
              <a:gd name="connsiteX50" fmla="*/ 1571125 w 4816325"/>
              <a:gd name="connsiteY50" fmla="*/ 6794671 h 6858000"/>
              <a:gd name="connsiteX51" fmla="*/ 1574526 w 4816325"/>
              <a:gd name="connsiteY51" fmla="*/ 6799441 h 6858000"/>
              <a:gd name="connsiteX52" fmla="*/ 1558478 w 4816325"/>
              <a:gd name="connsiteY52" fmla="*/ 6813141 h 6858000"/>
              <a:gd name="connsiteX53" fmla="*/ 689918 w 4816325"/>
              <a:gd name="connsiteY53" fmla="*/ 6794234 h 6858000"/>
              <a:gd name="connsiteX54" fmla="*/ 657769 w 4816325"/>
              <a:gd name="connsiteY54" fmla="*/ 6820967 h 6858000"/>
              <a:gd name="connsiteX55" fmla="*/ 689918 w 4816325"/>
              <a:gd name="connsiteY55" fmla="*/ 6794234 h 6858000"/>
              <a:gd name="connsiteX56" fmla="*/ 1423113 w 4816325"/>
              <a:gd name="connsiteY56" fmla="*/ 6787914 h 6858000"/>
              <a:gd name="connsiteX57" fmla="*/ 1409395 w 4816325"/>
              <a:gd name="connsiteY57" fmla="*/ 6809829 h 6858000"/>
              <a:gd name="connsiteX58" fmla="*/ 1423046 w 4816325"/>
              <a:gd name="connsiteY58" fmla="*/ 6804045 h 6858000"/>
              <a:gd name="connsiteX59" fmla="*/ 1400715 w 4816325"/>
              <a:gd name="connsiteY59" fmla="*/ 6810516 h 6858000"/>
              <a:gd name="connsiteX60" fmla="*/ 965907 w 4816325"/>
              <a:gd name="connsiteY60" fmla="*/ 6783802 h 6858000"/>
              <a:gd name="connsiteX61" fmla="*/ 952933 w 4816325"/>
              <a:gd name="connsiteY61" fmla="*/ 6793900 h 6858000"/>
              <a:gd name="connsiteX62" fmla="*/ 957905 w 4816325"/>
              <a:gd name="connsiteY62" fmla="*/ 6788803 h 6858000"/>
              <a:gd name="connsiteX63" fmla="*/ 1635449 w 4816325"/>
              <a:gd name="connsiteY63" fmla="*/ 6775468 h 6858000"/>
              <a:gd name="connsiteX64" fmla="*/ 1611865 w 4816325"/>
              <a:gd name="connsiteY64" fmla="*/ 6795812 h 6858000"/>
              <a:gd name="connsiteX65" fmla="*/ 1635449 w 4816325"/>
              <a:gd name="connsiteY65" fmla="*/ 6775468 h 6858000"/>
              <a:gd name="connsiteX66" fmla="*/ 617854 w 4816325"/>
              <a:gd name="connsiteY66" fmla="*/ 6775080 h 6858000"/>
              <a:gd name="connsiteX67" fmla="*/ 619295 w 4816325"/>
              <a:gd name="connsiteY67" fmla="*/ 6776310 h 6858000"/>
              <a:gd name="connsiteX68" fmla="*/ 612426 w 4816325"/>
              <a:gd name="connsiteY68" fmla="*/ 6782900 h 6858000"/>
              <a:gd name="connsiteX69" fmla="*/ 611292 w 4816325"/>
              <a:gd name="connsiteY69" fmla="*/ 6781311 h 6858000"/>
              <a:gd name="connsiteX70" fmla="*/ 1167455 w 4816325"/>
              <a:gd name="connsiteY70" fmla="*/ 6770868 h 6858000"/>
              <a:gd name="connsiteX71" fmla="*/ 1125925 w 4816325"/>
              <a:gd name="connsiteY71" fmla="*/ 6806407 h 6858000"/>
              <a:gd name="connsiteX72" fmla="*/ 1145869 w 4816325"/>
              <a:gd name="connsiteY72" fmla="*/ 6783033 h 6858000"/>
              <a:gd name="connsiteX73" fmla="*/ 1167455 w 4816325"/>
              <a:gd name="connsiteY73" fmla="*/ 6770868 h 6858000"/>
              <a:gd name="connsiteX74" fmla="*/ 911256 w 4816325"/>
              <a:gd name="connsiteY74" fmla="*/ 6763942 h 6858000"/>
              <a:gd name="connsiteX75" fmla="*/ 912390 w 4816325"/>
              <a:gd name="connsiteY75" fmla="*/ 6765531 h 6858000"/>
              <a:gd name="connsiteX76" fmla="*/ 900242 w 4816325"/>
              <a:gd name="connsiteY76" fmla="*/ 6777579 h 6858000"/>
              <a:gd name="connsiteX77" fmla="*/ 899108 w 4816325"/>
              <a:gd name="connsiteY77" fmla="*/ 6775990 h 6858000"/>
              <a:gd name="connsiteX78" fmla="*/ 986153 w 4816325"/>
              <a:gd name="connsiteY78" fmla="*/ 6763722 h 6858000"/>
              <a:gd name="connsiteX79" fmla="*/ 969745 w 4816325"/>
              <a:gd name="connsiteY79" fmla="*/ 6777115 h 6858000"/>
              <a:gd name="connsiteX80" fmla="*/ 975076 w 4816325"/>
              <a:gd name="connsiteY80" fmla="*/ 6772326 h 6858000"/>
              <a:gd name="connsiteX81" fmla="*/ 718762 w 4816325"/>
              <a:gd name="connsiteY81" fmla="*/ 6759699 h 6858000"/>
              <a:gd name="connsiteX82" fmla="*/ 722163 w 4816325"/>
              <a:gd name="connsiteY82" fmla="*/ 6764469 h 6858000"/>
              <a:gd name="connsiteX83" fmla="*/ 697286 w 4816325"/>
              <a:gd name="connsiteY83" fmla="*/ 6781220 h 6858000"/>
              <a:gd name="connsiteX84" fmla="*/ 1135007 w 4816325"/>
              <a:gd name="connsiteY84" fmla="*/ 6755632 h 6858000"/>
              <a:gd name="connsiteX85" fmla="*/ 1121970 w 4816325"/>
              <a:gd name="connsiteY85" fmla="*/ 6760696 h 6858000"/>
              <a:gd name="connsiteX86" fmla="*/ 1124737 w 4816325"/>
              <a:gd name="connsiteY86" fmla="*/ 6757453 h 6858000"/>
              <a:gd name="connsiteX87" fmla="*/ 1299851 w 4816325"/>
              <a:gd name="connsiteY87" fmla="*/ 6754337 h 6858000"/>
              <a:gd name="connsiteX88" fmla="*/ 1300624 w 4816325"/>
              <a:gd name="connsiteY88" fmla="*/ 6755620 h 6858000"/>
              <a:gd name="connsiteX89" fmla="*/ 1287703 w 4816325"/>
              <a:gd name="connsiteY89" fmla="*/ 6766385 h 6858000"/>
              <a:gd name="connsiteX90" fmla="*/ 675481 w 4816325"/>
              <a:gd name="connsiteY90" fmla="*/ 6747672 h 6858000"/>
              <a:gd name="connsiteX91" fmla="*/ 677748 w 4816325"/>
              <a:gd name="connsiteY91" fmla="*/ 6750852 h 6858000"/>
              <a:gd name="connsiteX92" fmla="*/ 604915 w 4816325"/>
              <a:gd name="connsiteY92" fmla="*/ 6823808 h 6858000"/>
              <a:gd name="connsiteX93" fmla="*/ 602647 w 4816325"/>
              <a:gd name="connsiteY93" fmla="*/ 6820628 h 6858000"/>
              <a:gd name="connsiteX94" fmla="*/ 650714 w 4816325"/>
              <a:gd name="connsiteY94" fmla="*/ 6744595 h 6858000"/>
              <a:gd name="connsiteX95" fmla="*/ 637793 w 4816325"/>
              <a:gd name="connsiteY95" fmla="*/ 6755360 h 6858000"/>
              <a:gd name="connsiteX96" fmla="*/ 643071 w 4816325"/>
              <a:gd name="connsiteY96" fmla="*/ 6749904 h 6858000"/>
              <a:gd name="connsiteX97" fmla="*/ 823677 w 4816325"/>
              <a:gd name="connsiteY97" fmla="*/ 6744001 h 6858000"/>
              <a:gd name="connsiteX98" fmla="*/ 815579 w 4816325"/>
              <a:gd name="connsiteY98" fmla="*/ 6752033 h 6858000"/>
              <a:gd name="connsiteX99" fmla="*/ 815674 w 4816325"/>
              <a:gd name="connsiteY99" fmla="*/ 6749002 h 6858000"/>
              <a:gd name="connsiteX100" fmla="*/ 819267 w 4816325"/>
              <a:gd name="connsiteY100" fmla="*/ 6744518 h 6858000"/>
              <a:gd name="connsiteX101" fmla="*/ 823677 w 4816325"/>
              <a:gd name="connsiteY101" fmla="*/ 6744001 h 6858000"/>
              <a:gd name="connsiteX102" fmla="*/ 1320371 w 4816325"/>
              <a:gd name="connsiteY102" fmla="*/ 6741962 h 6858000"/>
              <a:gd name="connsiteX103" fmla="*/ 1321505 w 4816325"/>
              <a:gd name="connsiteY103" fmla="*/ 6743553 h 6858000"/>
              <a:gd name="connsiteX104" fmla="*/ 1314996 w 4816325"/>
              <a:gd name="connsiteY104" fmla="*/ 6750451 h 6858000"/>
              <a:gd name="connsiteX105" fmla="*/ 1313502 w 4816325"/>
              <a:gd name="connsiteY105" fmla="*/ 6748553 h 6858000"/>
              <a:gd name="connsiteX106" fmla="*/ 933961 w 4816325"/>
              <a:gd name="connsiteY106" fmla="*/ 6740980 h 6858000"/>
              <a:gd name="connsiteX107" fmla="*/ 935403 w 4816325"/>
              <a:gd name="connsiteY107" fmla="*/ 6742210 h 6858000"/>
              <a:gd name="connsiteX108" fmla="*/ 918591 w 4816325"/>
              <a:gd name="connsiteY108" fmla="*/ 6758994 h 6858000"/>
              <a:gd name="connsiteX109" fmla="*/ 917457 w 4816325"/>
              <a:gd name="connsiteY109" fmla="*/ 6757405 h 6858000"/>
              <a:gd name="connsiteX110" fmla="*/ 1018951 w 4816325"/>
              <a:gd name="connsiteY110" fmla="*/ 6728204 h 6858000"/>
              <a:gd name="connsiteX111" fmla="*/ 1020085 w 4816325"/>
              <a:gd name="connsiteY111" fmla="*/ 6729794 h 6858000"/>
              <a:gd name="connsiteX112" fmla="*/ 1008701 w 4816325"/>
              <a:gd name="connsiteY112" fmla="*/ 6738758 h 6858000"/>
              <a:gd name="connsiteX113" fmla="*/ 1077051 w 4816325"/>
              <a:gd name="connsiteY113" fmla="*/ 6727971 h 6858000"/>
              <a:gd name="connsiteX114" fmla="*/ 1059869 w 4816325"/>
              <a:gd name="connsiteY114" fmla="*/ 6740081 h 6858000"/>
              <a:gd name="connsiteX115" fmla="*/ 1069504 w 4816325"/>
              <a:gd name="connsiteY115" fmla="*/ 6730248 h 6858000"/>
              <a:gd name="connsiteX116" fmla="*/ 838994 w 4816325"/>
              <a:gd name="connsiteY116" fmla="*/ 6725320 h 6858000"/>
              <a:gd name="connsiteX117" fmla="*/ 844388 w 4816325"/>
              <a:gd name="connsiteY117" fmla="*/ 6725564 h 6858000"/>
              <a:gd name="connsiteX118" fmla="*/ 831414 w 4816325"/>
              <a:gd name="connsiteY118" fmla="*/ 6735662 h 6858000"/>
              <a:gd name="connsiteX119" fmla="*/ 833929 w 4816325"/>
              <a:gd name="connsiteY119" fmla="*/ 6728703 h 6858000"/>
              <a:gd name="connsiteX120" fmla="*/ 838994 w 4816325"/>
              <a:gd name="connsiteY120" fmla="*/ 6725320 h 6858000"/>
              <a:gd name="connsiteX121" fmla="*/ 1329617 w 4816325"/>
              <a:gd name="connsiteY121" fmla="*/ 6718722 h 6858000"/>
              <a:gd name="connsiteX122" fmla="*/ 1302195 w 4816325"/>
              <a:gd name="connsiteY122" fmla="*/ 6745754 h 6858000"/>
              <a:gd name="connsiteX123" fmla="*/ 1302958 w 4816325"/>
              <a:gd name="connsiteY123" fmla="*/ 6742669 h 6858000"/>
              <a:gd name="connsiteX124" fmla="*/ 915462 w 4816325"/>
              <a:gd name="connsiteY124" fmla="*/ 6715234 h 6858000"/>
              <a:gd name="connsiteX125" fmla="*/ 923738 w 4816325"/>
              <a:gd name="connsiteY125" fmla="*/ 6717938 h 6858000"/>
              <a:gd name="connsiteX126" fmla="*/ 910362 w 4816325"/>
              <a:gd name="connsiteY126" fmla="*/ 6731427 h 6858000"/>
              <a:gd name="connsiteX127" fmla="*/ 1092325 w 4816325"/>
              <a:gd name="connsiteY127" fmla="*/ 6712988 h 6858000"/>
              <a:gd name="connsiteX128" fmla="*/ 1082785 w 4816325"/>
              <a:gd name="connsiteY128" fmla="*/ 6719790 h 6858000"/>
              <a:gd name="connsiteX129" fmla="*/ 1086623 w 4816325"/>
              <a:gd name="connsiteY129" fmla="*/ 6713103 h 6858000"/>
              <a:gd name="connsiteX130" fmla="*/ 1092325 w 4816325"/>
              <a:gd name="connsiteY130" fmla="*/ 6712988 h 6858000"/>
              <a:gd name="connsiteX131" fmla="*/ 779871 w 4816325"/>
              <a:gd name="connsiteY131" fmla="*/ 6704133 h 6858000"/>
              <a:gd name="connsiteX132" fmla="*/ 725631 w 4816325"/>
              <a:gd name="connsiteY132" fmla="*/ 6753108 h 6858000"/>
              <a:gd name="connsiteX133" fmla="*/ 1305901 w 4816325"/>
              <a:gd name="connsiteY133" fmla="*/ 6703467 h 6858000"/>
              <a:gd name="connsiteX134" fmla="*/ 1290256 w 4816325"/>
              <a:gd name="connsiteY134" fmla="*/ 6713776 h 6858000"/>
              <a:gd name="connsiteX135" fmla="*/ 1295228 w 4816325"/>
              <a:gd name="connsiteY135" fmla="*/ 6708679 h 6858000"/>
              <a:gd name="connsiteX136" fmla="*/ 1192196 w 4816325"/>
              <a:gd name="connsiteY136" fmla="*/ 6692987 h 6858000"/>
              <a:gd name="connsiteX137" fmla="*/ 1198532 w 4816325"/>
              <a:gd name="connsiteY137" fmla="*/ 6700883 h 6858000"/>
              <a:gd name="connsiteX138" fmla="*/ 1184520 w 4816325"/>
              <a:gd name="connsiteY138" fmla="*/ 6706360 h 6858000"/>
              <a:gd name="connsiteX139" fmla="*/ 1186565 w 4816325"/>
              <a:gd name="connsiteY139" fmla="*/ 6699311 h 6858000"/>
              <a:gd name="connsiteX140" fmla="*/ 1192196 w 4816325"/>
              <a:gd name="connsiteY140" fmla="*/ 6692987 h 6858000"/>
              <a:gd name="connsiteX141" fmla="*/ 1048410 w 4816325"/>
              <a:gd name="connsiteY141" fmla="*/ 6692949 h 6858000"/>
              <a:gd name="connsiteX142" fmla="*/ 1050677 w 4816325"/>
              <a:gd name="connsiteY142" fmla="*/ 6696129 h 6858000"/>
              <a:gd name="connsiteX143" fmla="*/ 1033558 w 4816325"/>
              <a:gd name="connsiteY143" fmla="*/ 6713273 h 6858000"/>
              <a:gd name="connsiteX144" fmla="*/ 1031291 w 4816325"/>
              <a:gd name="connsiteY144" fmla="*/ 6710094 h 6858000"/>
              <a:gd name="connsiteX145" fmla="*/ 1315782 w 4816325"/>
              <a:gd name="connsiteY145" fmla="*/ 6688240 h 6858000"/>
              <a:gd name="connsiteX146" fmla="*/ 1319947 w 4816325"/>
              <a:gd name="connsiteY146" fmla="*/ 6689925 h 6858000"/>
              <a:gd name="connsiteX147" fmla="*/ 1310504 w 4816325"/>
              <a:gd name="connsiteY147" fmla="*/ 6693696 h 6858000"/>
              <a:gd name="connsiteX148" fmla="*/ 743459 w 4816325"/>
              <a:gd name="connsiteY148" fmla="*/ 6685517 h 6858000"/>
              <a:gd name="connsiteX149" fmla="*/ 717511 w 4816325"/>
              <a:gd name="connsiteY149" fmla="*/ 6705712 h 6858000"/>
              <a:gd name="connsiteX150" fmla="*/ 743459 w 4816325"/>
              <a:gd name="connsiteY150" fmla="*/ 6685517 h 6858000"/>
              <a:gd name="connsiteX151" fmla="*/ 989675 w 4816325"/>
              <a:gd name="connsiteY151" fmla="*/ 6685170 h 6858000"/>
              <a:gd name="connsiteX152" fmla="*/ 990809 w 4816325"/>
              <a:gd name="connsiteY152" fmla="*/ 6686760 h 6858000"/>
              <a:gd name="connsiteX153" fmla="*/ 969333 w 4816325"/>
              <a:gd name="connsiteY153" fmla="*/ 6708281 h 6858000"/>
              <a:gd name="connsiteX154" fmla="*/ 967892 w 4816325"/>
              <a:gd name="connsiteY154" fmla="*/ 6707051 h 6858000"/>
              <a:gd name="connsiteX155" fmla="*/ 961184 w 4816325"/>
              <a:gd name="connsiteY155" fmla="*/ 6676475 h 6858000"/>
              <a:gd name="connsiteX156" fmla="*/ 943359 w 4816325"/>
              <a:gd name="connsiteY156" fmla="*/ 6694212 h 6858000"/>
              <a:gd name="connsiteX157" fmla="*/ 939958 w 4816325"/>
              <a:gd name="connsiteY157" fmla="*/ 6689443 h 6858000"/>
              <a:gd name="connsiteX158" fmla="*/ 962123 w 4816325"/>
              <a:gd name="connsiteY158" fmla="*/ 6675540 h 6858000"/>
              <a:gd name="connsiteX159" fmla="*/ 962069 w 4816325"/>
              <a:gd name="connsiteY159" fmla="*/ 6675934 h 6858000"/>
              <a:gd name="connsiteX160" fmla="*/ 961184 w 4816325"/>
              <a:gd name="connsiteY160" fmla="*/ 6676475 h 6858000"/>
              <a:gd name="connsiteX161" fmla="*/ 1392801 w 4816325"/>
              <a:gd name="connsiteY161" fmla="*/ 6672398 h 6858000"/>
              <a:gd name="connsiteX162" fmla="*/ 1343288 w 4816325"/>
              <a:gd name="connsiteY162" fmla="*/ 6721671 h 6858000"/>
              <a:gd name="connsiteX163" fmla="*/ 1345896 w 4816325"/>
              <a:gd name="connsiteY163" fmla="*/ 6716426 h 6858000"/>
              <a:gd name="connsiteX164" fmla="*/ 727649 w 4816325"/>
              <a:gd name="connsiteY164" fmla="*/ 6668291 h 6858000"/>
              <a:gd name="connsiteX165" fmla="*/ 714675 w 4816325"/>
              <a:gd name="connsiteY165" fmla="*/ 6678389 h 6858000"/>
              <a:gd name="connsiteX166" fmla="*/ 719647 w 4816325"/>
              <a:gd name="connsiteY166" fmla="*/ 6673293 h 6858000"/>
              <a:gd name="connsiteX167" fmla="*/ 1377329 w 4816325"/>
              <a:gd name="connsiteY167" fmla="*/ 6667913 h 6858000"/>
              <a:gd name="connsiteX168" fmla="*/ 1369749 w 4816325"/>
              <a:gd name="connsiteY168" fmla="*/ 6678255 h 6858000"/>
              <a:gd name="connsiteX169" fmla="*/ 1366348 w 4816325"/>
              <a:gd name="connsiteY169" fmla="*/ 6673486 h 6858000"/>
              <a:gd name="connsiteX170" fmla="*/ 1377329 w 4816325"/>
              <a:gd name="connsiteY170" fmla="*/ 6667913 h 6858000"/>
              <a:gd name="connsiteX171" fmla="*/ 862184 w 4816325"/>
              <a:gd name="connsiteY171" fmla="*/ 6666038 h 6858000"/>
              <a:gd name="connsiteX172" fmla="*/ 848076 w 4816325"/>
              <a:gd name="connsiteY172" fmla="*/ 6674545 h 6858000"/>
              <a:gd name="connsiteX173" fmla="*/ 853408 w 4816325"/>
              <a:gd name="connsiteY173" fmla="*/ 6669756 h 6858000"/>
              <a:gd name="connsiteX174" fmla="*/ 1141627 w 4816325"/>
              <a:gd name="connsiteY174" fmla="*/ 6661044 h 6858000"/>
              <a:gd name="connsiteX175" fmla="*/ 1097392 w 4816325"/>
              <a:gd name="connsiteY175" fmla="*/ 6704860 h 6858000"/>
              <a:gd name="connsiteX176" fmla="*/ 1098103 w 4816325"/>
              <a:gd name="connsiteY176" fmla="*/ 6701109 h 6858000"/>
              <a:gd name="connsiteX177" fmla="*/ 976792 w 4816325"/>
              <a:gd name="connsiteY177" fmla="*/ 6660942 h 6858000"/>
              <a:gd name="connsiteX178" fmla="*/ 962123 w 4816325"/>
              <a:gd name="connsiteY178" fmla="*/ 6675540 h 6858000"/>
              <a:gd name="connsiteX179" fmla="*/ 963499 w 4816325"/>
              <a:gd name="connsiteY179" fmla="*/ 6665559 h 6858000"/>
              <a:gd name="connsiteX180" fmla="*/ 971241 w 4816325"/>
              <a:gd name="connsiteY180" fmla="*/ 6662904 h 6858000"/>
              <a:gd name="connsiteX181" fmla="*/ 979095 w 4816325"/>
              <a:gd name="connsiteY181" fmla="*/ 6658651 h 6858000"/>
              <a:gd name="connsiteX182" fmla="*/ 978916 w 4816325"/>
              <a:gd name="connsiteY182" fmla="*/ 6660191 h 6858000"/>
              <a:gd name="connsiteX183" fmla="*/ 976792 w 4816325"/>
              <a:gd name="connsiteY183" fmla="*/ 6660942 h 6858000"/>
              <a:gd name="connsiteX184" fmla="*/ 1021360 w 4816325"/>
              <a:gd name="connsiteY184" fmla="*/ 6656794 h 6858000"/>
              <a:gd name="connsiteX185" fmla="*/ 1003414 w 4816325"/>
              <a:gd name="connsiteY185" fmla="*/ 6671988 h 6858000"/>
              <a:gd name="connsiteX186" fmla="*/ 1006488 w 4816325"/>
              <a:gd name="connsiteY186" fmla="*/ 6668385 h 6858000"/>
              <a:gd name="connsiteX187" fmla="*/ 1356274 w 4816325"/>
              <a:gd name="connsiteY187" fmla="*/ 6648080 h 6858000"/>
              <a:gd name="connsiteX188" fmla="*/ 1358849 w 4816325"/>
              <a:gd name="connsiteY188" fmla="*/ 6650900 h 6858000"/>
              <a:gd name="connsiteX189" fmla="*/ 1349405 w 4816325"/>
              <a:gd name="connsiteY189" fmla="*/ 6654671 h 6858000"/>
              <a:gd name="connsiteX190" fmla="*/ 1158438 w 4816325"/>
              <a:gd name="connsiteY190" fmla="*/ 6644259 h 6858000"/>
              <a:gd name="connsiteX191" fmla="*/ 1147002 w 4816325"/>
              <a:gd name="connsiteY191" fmla="*/ 6652556 h 6858000"/>
              <a:gd name="connsiteX192" fmla="*/ 1151973 w 4816325"/>
              <a:gd name="connsiteY192" fmla="*/ 6647460 h 6858000"/>
              <a:gd name="connsiteX193" fmla="*/ 1382770 w 4816325"/>
              <a:gd name="connsiteY193" fmla="*/ 6643294 h 6858000"/>
              <a:gd name="connsiteX194" fmla="*/ 1229428 w 4816325"/>
              <a:gd name="connsiteY194" fmla="*/ 6802578 h 6858000"/>
              <a:gd name="connsiteX195" fmla="*/ 1382770 w 4816325"/>
              <a:gd name="connsiteY195" fmla="*/ 6643294 h 6858000"/>
              <a:gd name="connsiteX196" fmla="*/ 996223 w 4816325"/>
              <a:gd name="connsiteY196" fmla="*/ 6641606 h 6858000"/>
              <a:gd name="connsiteX197" fmla="*/ 979095 w 4816325"/>
              <a:gd name="connsiteY197" fmla="*/ 6658651 h 6858000"/>
              <a:gd name="connsiteX198" fmla="*/ 980144 w 4816325"/>
              <a:gd name="connsiteY198" fmla="*/ 6649643 h 6858000"/>
              <a:gd name="connsiteX199" fmla="*/ 1036369 w 4816325"/>
              <a:gd name="connsiteY199" fmla="*/ 6638472 h 6858000"/>
              <a:gd name="connsiteX200" fmla="*/ 1037863 w 4816325"/>
              <a:gd name="connsiteY200" fmla="*/ 6640370 h 6858000"/>
              <a:gd name="connsiteX201" fmla="*/ 1027868 w 4816325"/>
              <a:gd name="connsiteY201" fmla="*/ 6649895 h 6858000"/>
              <a:gd name="connsiteX202" fmla="*/ 1026734 w 4816325"/>
              <a:gd name="connsiteY202" fmla="*/ 6648306 h 6858000"/>
              <a:gd name="connsiteX203" fmla="*/ 999692 w 4816325"/>
              <a:gd name="connsiteY203" fmla="*/ 6638153 h 6858000"/>
              <a:gd name="connsiteX204" fmla="*/ 996700 w 4816325"/>
              <a:gd name="connsiteY204" fmla="*/ 6641367 h 6858000"/>
              <a:gd name="connsiteX205" fmla="*/ 996223 w 4816325"/>
              <a:gd name="connsiteY205" fmla="*/ 6641606 h 6858000"/>
              <a:gd name="connsiteX206" fmla="*/ 803223 w 4816325"/>
              <a:gd name="connsiteY206" fmla="*/ 6625690 h 6858000"/>
              <a:gd name="connsiteX207" fmla="*/ 767639 w 4816325"/>
              <a:gd name="connsiteY207" fmla="*/ 6655719 h 6858000"/>
              <a:gd name="connsiteX208" fmla="*/ 803223 w 4816325"/>
              <a:gd name="connsiteY208" fmla="*/ 6625690 h 6858000"/>
              <a:gd name="connsiteX209" fmla="*/ 1175184 w 4816325"/>
              <a:gd name="connsiteY209" fmla="*/ 6619277 h 6858000"/>
              <a:gd name="connsiteX210" fmla="*/ 1180222 w 4816325"/>
              <a:gd name="connsiteY210" fmla="*/ 6622379 h 6858000"/>
              <a:gd name="connsiteX211" fmla="*/ 1164947 w 4816325"/>
              <a:gd name="connsiteY211" fmla="*/ 6637362 h 6858000"/>
              <a:gd name="connsiteX212" fmla="*/ 1161546 w 4816325"/>
              <a:gd name="connsiteY212" fmla="*/ 6632593 h 6858000"/>
              <a:gd name="connsiteX213" fmla="*/ 1175184 w 4816325"/>
              <a:gd name="connsiteY213" fmla="*/ 6619277 h 6858000"/>
              <a:gd name="connsiteX214" fmla="*/ 868594 w 4816325"/>
              <a:gd name="connsiteY214" fmla="*/ 6615474 h 6858000"/>
              <a:gd name="connsiteX215" fmla="*/ 781038 w 4816325"/>
              <a:gd name="connsiteY215" fmla="*/ 6697658 h 6858000"/>
              <a:gd name="connsiteX216" fmla="*/ 773709 w 4816325"/>
              <a:gd name="connsiteY216" fmla="*/ 6613582 h 6858000"/>
              <a:gd name="connsiteX217" fmla="*/ 776336 w 4816325"/>
              <a:gd name="connsiteY217" fmla="*/ 6617069 h 6858000"/>
              <a:gd name="connsiteX218" fmla="*/ 762906 w 4816325"/>
              <a:gd name="connsiteY218" fmla="*/ 6629890 h 6858000"/>
              <a:gd name="connsiteX219" fmla="*/ 760638 w 4816325"/>
              <a:gd name="connsiteY219" fmla="*/ 6626711 h 6858000"/>
              <a:gd name="connsiteX220" fmla="*/ 1064599 w 4816325"/>
              <a:gd name="connsiteY220" fmla="*/ 6604658 h 6858000"/>
              <a:gd name="connsiteX221" fmla="*/ 1067226 w 4816325"/>
              <a:gd name="connsiteY221" fmla="*/ 6608145 h 6858000"/>
              <a:gd name="connsiteX222" fmla="*/ 1055078 w 4816325"/>
              <a:gd name="connsiteY222" fmla="*/ 6620193 h 6858000"/>
              <a:gd name="connsiteX223" fmla="*/ 1052451 w 4816325"/>
              <a:gd name="connsiteY223" fmla="*/ 6616706 h 6858000"/>
              <a:gd name="connsiteX224" fmla="*/ 1139338 w 4816325"/>
              <a:gd name="connsiteY224" fmla="*/ 6602436 h 6858000"/>
              <a:gd name="connsiteX225" fmla="*/ 1091170 w 4816325"/>
              <a:gd name="connsiteY225" fmla="*/ 6655969 h 6858000"/>
              <a:gd name="connsiteX226" fmla="*/ 1087769 w 4816325"/>
              <a:gd name="connsiteY226" fmla="*/ 6651199 h 6858000"/>
              <a:gd name="connsiteX227" fmla="*/ 1195170 w 4816325"/>
              <a:gd name="connsiteY227" fmla="*/ 6599023 h 6858000"/>
              <a:gd name="connsiteX228" fmla="*/ 1199705 w 4816325"/>
              <a:gd name="connsiteY228" fmla="*/ 6605383 h 6858000"/>
              <a:gd name="connsiteX229" fmla="*/ 1185194 w 4816325"/>
              <a:gd name="connsiteY229" fmla="*/ 6617281 h 6858000"/>
              <a:gd name="connsiteX230" fmla="*/ 1195170 w 4816325"/>
              <a:gd name="connsiteY230" fmla="*/ 6599023 h 6858000"/>
              <a:gd name="connsiteX231" fmla="*/ 1081833 w 4816325"/>
              <a:gd name="connsiteY231" fmla="*/ 6593215 h 6858000"/>
              <a:gd name="connsiteX232" fmla="*/ 1082968 w 4816325"/>
              <a:gd name="connsiteY232" fmla="*/ 6594805 h 6858000"/>
              <a:gd name="connsiteX233" fmla="*/ 1076458 w 4816325"/>
              <a:gd name="connsiteY233" fmla="*/ 6601703 h 6858000"/>
              <a:gd name="connsiteX234" fmla="*/ 1074965 w 4816325"/>
              <a:gd name="connsiteY234" fmla="*/ 6599806 h 6858000"/>
              <a:gd name="connsiteX235" fmla="*/ 935685 w 4816325"/>
              <a:gd name="connsiteY235" fmla="*/ 6593029 h 6858000"/>
              <a:gd name="connsiteX236" fmla="*/ 925319 w 4816325"/>
              <a:gd name="connsiteY236" fmla="*/ 6597881 h 6858000"/>
              <a:gd name="connsiteX237" fmla="*/ 927312 w 4816325"/>
              <a:gd name="connsiteY237" fmla="*/ 6593356 h 6858000"/>
              <a:gd name="connsiteX238" fmla="*/ 1293374 w 4816325"/>
              <a:gd name="connsiteY238" fmla="*/ 6591919 h 6858000"/>
              <a:gd name="connsiteX239" fmla="*/ 1241368 w 4816325"/>
              <a:gd name="connsiteY239" fmla="*/ 6652138 h 6858000"/>
              <a:gd name="connsiteX240" fmla="*/ 1241805 w 4816325"/>
              <a:gd name="connsiteY240" fmla="*/ 6640682 h 6858000"/>
              <a:gd name="connsiteX241" fmla="*/ 1293374 w 4816325"/>
              <a:gd name="connsiteY241" fmla="*/ 6591919 h 6858000"/>
              <a:gd name="connsiteX242" fmla="*/ 1048779 w 4816325"/>
              <a:gd name="connsiteY242" fmla="*/ 6589233 h 6858000"/>
              <a:gd name="connsiteX243" fmla="*/ 1031433 w 4816325"/>
              <a:gd name="connsiteY243" fmla="*/ 6606566 h 6858000"/>
              <a:gd name="connsiteX244" fmla="*/ 999692 w 4816325"/>
              <a:gd name="connsiteY244" fmla="*/ 6638153 h 6858000"/>
              <a:gd name="connsiteX245" fmla="*/ 1009747 w 4816325"/>
              <a:gd name="connsiteY245" fmla="*/ 6627354 h 6858000"/>
              <a:gd name="connsiteX246" fmla="*/ 1034321 w 4816325"/>
              <a:gd name="connsiteY246" fmla="*/ 6595634 h 6858000"/>
              <a:gd name="connsiteX247" fmla="*/ 1048988 w 4816325"/>
              <a:gd name="connsiteY247" fmla="*/ 6589025 h 6858000"/>
              <a:gd name="connsiteX248" fmla="*/ 1048906 w 4816325"/>
              <a:gd name="connsiteY248" fmla="*/ 6589178 h 6858000"/>
              <a:gd name="connsiteX249" fmla="*/ 1048779 w 4816325"/>
              <a:gd name="connsiteY249" fmla="*/ 6589233 h 6858000"/>
              <a:gd name="connsiteX250" fmla="*/ 895631 w 4816325"/>
              <a:gd name="connsiteY250" fmla="*/ 6580916 h 6858000"/>
              <a:gd name="connsiteX251" fmla="*/ 901910 w 4816325"/>
              <a:gd name="connsiteY251" fmla="*/ 6582266 h 6858000"/>
              <a:gd name="connsiteX252" fmla="*/ 876322 w 4816325"/>
              <a:gd name="connsiteY252" fmla="*/ 6602769 h 6858000"/>
              <a:gd name="connsiteX253" fmla="*/ 877033 w 4816325"/>
              <a:gd name="connsiteY253" fmla="*/ 6599017 h 6858000"/>
              <a:gd name="connsiteX254" fmla="*/ 895631 w 4816325"/>
              <a:gd name="connsiteY254" fmla="*/ 6580916 h 6858000"/>
              <a:gd name="connsiteX255" fmla="*/ 862761 w 4816325"/>
              <a:gd name="connsiteY255" fmla="*/ 6579991 h 6858000"/>
              <a:gd name="connsiteX256" fmla="*/ 849787 w 4816325"/>
              <a:gd name="connsiteY256" fmla="*/ 6590090 h 6858000"/>
              <a:gd name="connsiteX257" fmla="*/ 856655 w 4816325"/>
              <a:gd name="connsiteY257" fmla="*/ 6583499 h 6858000"/>
              <a:gd name="connsiteX258" fmla="*/ 1425981 w 4816325"/>
              <a:gd name="connsiteY258" fmla="*/ 6578060 h 6858000"/>
              <a:gd name="connsiteX259" fmla="*/ 1411162 w 4816325"/>
              <a:gd name="connsiteY259" fmla="*/ 6590318 h 6858000"/>
              <a:gd name="connsiteX260" fmla="*/ 1413102 w 4816325"/>
              <a:gd name="connsiteY260" fmla="*/ 6585126 h 6858000"/>
              <a:gd name="connsiteX261" fmla="*/ 982447 w 4816325"/>
              <a:gd name="connsiteY261" fmla="*/ 6576897 h 6858000"/>
              <a:gd name="connsiteX262" fmla="*/ 988827 w 4816325"/>
              <a:gd name="connsiteY262" fmla="*/ 6581095 h 6858000"/>
              <a:gd name="connsiteX263" fmla="*/ 971707 w 4816325"/>
              <a:gd name="connsiteY263" fmla="*/ 6598240 h 6858000"/>
              <a:gd name="connsiteX264" fmla="*/ 1098953 w 4816325"/>
              <a:gd name="connsiteY264" fmla="*/ 6576070 h 6858000"/>
              <a:gd name="connsiteX265" fmla="*/ 1100086 w 4816325"/>
              <a:gd name="connsiteY265" fmla="*/ 6577660 h 6858000"/>
              <a:gd name="connsiteX266" fmla="*/ 1093577 w 4816325"/>
              <a:gd name="connsiteY266" fmla="*/ 6584558 h 6858000"/>
              <a:gd name="connsiteX267" fmla="*/ 1092444 w 4816325"/>
              <a:gd name="connsiteY267" fmla="*/ 6582968 h 6858000"/>
              <a:gd name="connsiteX268" fmla="*/ 1224499 w 4816325"/>
              <a:gd name="connsiteY268" fmla="*/ 6574864 h 6858000"/>
              <a:gd name="connsiteX269" fmla="*/ 1215234 w 4816325"/>
              <a:gd name="connsiteY269" fmla="*/ 6589371 h 6858000"/>
              <a:gd name="connsiteX270" fmla="*/ 1205420 w 4816325"/>
              <a:gd name="connsiteY270" fmla="*/ 6588469 h 6858000"/>
              <a:gd name="connsiteX271" fmla="*/ 1224499 w 4816325"/>
              <a:gd name="connsiteY271" fmla="*/ 6574864 h 6858000"/>
              <a:gd name="connsiteX272" fmla="*/ 1440525 w 4816325"/>
              <a:gd name="connsiteY272" fmla="*/ 6558095 h 6858000"/>
              <a:gd name="connsiteX273" fmla="*/ 1441659 w 4816325"/>
              <a:gd name="connsiteY273" fmla="*/ 6559685 h 6858000"/>
              <a:gd name="connsiteX274" fmla="*/ 1431716 w 4816325"/>
              <a:gd name="connsiteY274" fmla="*/ 6569879 h 6858000"/>
              <a:gd name="connsiteX275" fmla="*/ 1430222 w 4816325"/>
              <a:gd name="connsiteY275" fmla="*/ 6567981 h 6858000"/>
              <a:gd name="connsiteX276" fmla="*/ 1188183 w 4816325"/>
              <a:gd name="connsiteY276" fmla="*/ 6553216 h 6858000"/>
              <a:gd name="connsiteX277" fmla="*/ 1159680 w 4816325"/>
              <a:gd name="connsiteY277" fmla="*/ 6579324 h 6858000"/>
              <a:gd name="connsiteX278" fmla="*/ 1164959 w 4816325"/>
              <a:gd name="connsiteY278" fmla="*/ 6573867 h 6858000"/>
              <a:gd name="connsiteX279" fmla="*/ 1118161 w 4816325"/>
              <a:gd name="connsiteY279" fmla="*/ 6551370 h 6858000"/>
              <a:gd name="connsiteX280" fmla="*/ 1120429 w 4816325"/>
              <a:gd name="connsiteY280" fmla="*/ 6554549 h 6858000"/>
              <a:gd name="connsiteX281" fmla="*/ 1105822 w 4816325"/>
              <a:gd name="connsiteY281" fmla="*/ 6569480 h 6858000"/>
              <a:gd name="connsiteX282" fmla="*/ 1103554 w 4816325"/>
              <a:gd name="connsiteY282" fmla="*/ 6566300 h 6858000"/>
              <a:gd name="connsiteX283" fmla="*/ 1171938 w 4816325"/>
              <a:gd name="connsiteY283" fmla="*/ 6547448 h 6858000"/>
              <a:gd name="connsiteX284" fmla="*/ 1146105 w 4816325"/>
              <a:gd name="connsiteY284" fmla="*/ 6573345 h 6858000"/>
              <a:gd name="connsiteX285" fmla="*/ 1163258 w 4816325"/>
              <a:gd name="connsiteY285" fmla="*/ 6548135 h 6858000"/>
              <a:gd name="connsiteX286" fmla="*/ 972722 w 4816325"/>
              <a:gd name="connsiteY286" fmla="*/ 6547432 h 6858000"/>
              <a:gd name="connsiteX287" fmla="*/ 973856 w 4816325"/>
              <a:gd name="connsiteY287" fmla="*/ 6549023 h 6858000"/>
              <a:gd name="connsiteX288" fmla="*/ 956737 w 4816325"/>
              <a:gd name="connsiteY288" fmla="*/ 6566167 h 6858000"/>
              <a:gd name="connsiteX289" fmla="*/ 955604 w 4816325"/>
              <a:gd name="connsiteY289" fmla="*/ 6564577 h 6858000"/>
              <a:gd name="connsiteX290" fmla="*/ 882810 w 4816325"/>
              <a:gd name="connsiteY290" fmla="*/ 6540443 h 6858000"/>
              <a:gd name="connsiteX291" fmla="*/ 884717 w 4816325"/>
              <a:gd name="connsiteY291" fmla="*/ 6543315 h 6858000"/>
              <a:gd name="connsiteX292" fmla="*/ 811268 w 4816325"/>
              <a:gd name="connsiteY292" fmla="*/ 6616991 h 6858000"/>
              <a:gd name="connsiteX293" fmla="*/ 882810 w 4816325"/>
              <a:gd name="connsiteY293" fmla="*/ 6540443 h 6858000"/>
              <a:gd name="connsiteX294" fmla="*/ 1256163 w 4816325"/>
              <a:gd name="connsiteY294" fmla="*/ 6537755 h 6858000"/>
              <a:gd name="connsiteX295" fmla="*/ 1227204 w 4816325"/>
              <a:gd name="connsiteY295" fmla="*/ 6566587 h 6858000"/>
              <a:gd name="connsiteX296" fmla="*/ 950808 w 4816325"/>
              <a:gd name="connsiteY296" fmla="*/ 6533715 h 6858000"/>
              <a:gd name="connsiteX297" fmla="*/ 904614 w 4816325"/>
              <a:gd name="connsiteY297" fmla="*/ 6573990 h 6858000"/>
              <a:gd name="connsiteX298" fmla="*/ 936066 w 4816325"/>
              <a:gd name="connsiteY298" fmla="*/ 6534211 h 6858000"/>
              <a:gd name="connsiteX299" fmla="*/ 1212267 w 4816325"/>
              <a:gd name="connsiteY299" fmla="*/ 6526450 h 6858000"/>
              <a:gd name="connsiteX300" fmla="*/ 1213401 w 4816325"/>
              <a:gd name="connsiteY300" fmla="*/ 6528040 h 6858000"/>
              <a:gd name="connsiteX301" fmla="*/ 1197819 w 4816325"/>
              <a:gd name="connsiteY301" fmla="*/ 6543383 h 6858000"/>
              <a:gd name="connsiteX302" fmla="*/ 1197045 w 4816325"/>
              <a:gd name="connsiteY302" fmla="*/ 6542100 h 6858000"/>
              <a:gd name="connsiteX303" fmla="*/ 1147121 w 4816325"/>
              <a:gd name="connsiteY303" fmla="*/ 6522538 h 6858000"/>
              <a:gd name="connsiteX304" fmla="*/ 1150522 w 4816325"/>
              <a:gd name="connsiteY304" fmla="*/ 6527308 h 6858000"/>
              <a:gd name="connsiteX305" fmla="*/ 1136011 w 4816325"/>
              <a:gd name="connsiteY305" fmla="*/ 6539207 h 6858000"/>
              <a:gd name="connsiteX306" fmla="*/ 1140024 w 4816325"/>
              <a:gd name="connsiteY306" fmla="*/ 6530491 h 6858000"/>
              <a:gd name="connsiteX307" fmla="*/ 1147121 w 4816325"/>
              <a:gd name="connsiteY307" fmla="*/ 6522538 h 6858000"/>
              <a:gd name="connsiteX308" fmla="*/ 835916 w 4816325"/>
              <a:gd name="connsiteY308" fmla="*/ 6520976 h 6858000"/>
              <a:gd name="connsiteX309" fmla="*/ 837049 w 4816325"/>
              <a:gd name="connsiteY309" fmla="*/ 6522566 h 6858000"/>
              <a:gd name="connsiteX310" fmla="*/ 825570 w 4816325"/>
              <a:gd name="connsiteY310" fmla="*/ 6534561 h 6858000"/>
              <a:gd name="connsiteX311" fmla="*/ 824076 w 4816325"/>
              <a:gd name="connsiteY311" fmla="*/ 6532663 h 6858000"/>
              <a:gd name="connsiteX312" fmla="*/ 1276409 w 4816325"/>
              <a:gd name="connsiteY312" fmla="*/ 6517676 h 6858000"/>
              <a:gd name="connsiteX313" fmla="*/ 1279810 w 4816325"/>
              <a:gd name="connsiteY313" fmla="*/ 6522446 h 6858000"/>
              <a:gd name="connsiteX314" fmla="*/ 1269559 w 4816325"/>
              <a:gd name="connsiteY314" fmla="*/ 6532999 h 6858000"/>
              <a:gd name="connsiteX315" fmla="*/ 1266159 w 4816325"/>
              <a:gd name="connsiteY315" fmla="*/ 6528230 h 6858000"/>
              <a:gd name="connsiteX316" fmla="*/ 1369333 w 4816325"/>
              <a:gd name="connsiteY316" fmla="*/ 6516029 h 6858000"/>
              <a:gd name="connsiteX317" fmla="*/ 1347387 w 4816325"/>
              <a:gd name="connsiteY317" fmla="*/ 6557072 h 6858000"/>
              <a:gd name="connsiteX318" fmla="*/ 1358061 w 4816325"/>
              <a:gd name="connsiteY318" fmla="*/ 6551859 h 6858000"/>
              <a:gd name="connsiteX319" fmla="*/ 1346220 w 4816325"/>
              <a:gd name="connsiteY319" fmla="*/ 6563547 h 6858000"/>
              <a:gd name="connsiteX320" fmla="*/ 1298344 w 4816325"/>
              <a:gd name="connsiteY320" fmla="*/ 6586823 h 6858000"/>
              <a:gd name="connsiteX321" fmla="*/ 1348645 w 4816325"/>
              <a:gd name="connsiteY321" fmla="*/ 6525819 h 6858000"/>
              <a:gd name="connsiteX322" fmla="*/ 1369333 w 4816325"/>
              <a:gd name="connsiteY322" fmla="*/ 6516029 h 6858000"/>
              <a:gd name="connsiteX323" fmla="*/ 1053868 w 4816325"/>
              <a:gd name="connsiteY323" fmla="*/ 6515811 h 6858000"/>
              <a:gd name="connsiteX324" fmla="*/ 1046226 w 4816325"/>
              <a:gd name="connsiteY324" fmla="*/ 6521120 h 6858000"/>
              <a:gd name="connsiteX325" fmla="*/ 1051198 w 4816325"/>
              <a:gd name="connsiteY325" fmla="*/ 6516023 h 6858000"/>
              <a:gd name="connsiteX326" fmla="*/ 980364 w 4816325"/>
              <a:gd name="connsiteY326" fmla="*/ 6495429 h 6858000"/>
              <a:gd name="connsiteX327" fmla="*/ 983765 w 4816325"/>
              <a:gd name="connsiteY327" fmla="*/ 6500198 h 6858000"/>
              <a:gd name="connsiteX328" fmla="*/ 952538 w 4816325"/>
              <a:gd name="connsiteY328" fmla="*/ 6525851 h 6858000"/>
              <a:gd name="connsiteX329" fmla="*/ 966293 w 4816325"/>
              <a:gd name="connsiteY329" fmla="*/ 6508637 h 6858000"/>
              <a:gd name="connsiteX330" fmla="*/ 1254296 w 4816325"/>
              <a:gd name="connsiteY330" fmla="*/ 6484488 h 6858000"/>
              <a:gd name="connsiteX331" fmla="*/ 1255430 w 4816325"/>
              <a:gd name="connsiteY331" fmla="*/ 6486079 h 6858000"/>
              <a:gd name="connsiteX332" fmla="*/ 1235640 w 4816325"/>
              <a:gd name="connsiteY332" fmla="*/ 6503435 h 6858000"/>
              <a:gd name="connsiteX333" fmla="*/ 1180014 w 4816325"/>
              <a:gd name="connsiteY333" fmla="*/ 6483987 h 6858000"/>
              <a:gd name="connsiteX334" fmla="*/ 1169341 w 4816325"/>
              <a:gd name="connsiteY334" fmla="*/ 6489199 h 6858000"/>
              <a:gd name="connsiteX335" fmla="*/ 1174312 w 4816325"/>
              <a:gd name="connsiteY335" fmla="*/ 6484103 h 6858000"/>
              <a:gd name="connsiteX336" fmla="*/ 1043871 w 4816325"/>
              <a:gd name="connsiteY336" fmla="*/ 6478642 h 6858000"/>
              <a:gd name="connsiteX337" fmla="*/ 1011011 w 4816325"/>
              <a:gd name="connsiteY337" fmla="*/ 6509127 h 6858000"/>
              <a:gd name="connsiteX338" fmla="*/ 1114041 w 4816325"/>
              <a:gd name="connsiteY338" fmla="*/ 6478125 h 6858000"/>
              <a:gd name="connsiteX339" fmla="*/ 1118936 w 4816325"/>
              <a:gd name="connsiteY339" fmla="*/ 6484792 h 6858000"/>
              <a:gd name="connsiteX340" fmla="*/ 965637 w 4816325"/>
              <a:gd name="connsiteY340" fmla="*/ 6640377 h 6858000"/>
              <a:gd name="connsiteX341" fmla="*/ 1040156 w 4816325"/>
              <a:gd name="connsiteY341" fmla="*/ 6563257 h 6858000"/>
              <a:gd name="connsiteX342" fmla="*/ 1031879 w 4816325"/>
              <a:gd name="connsiteY342" fmla="*/ 6560553 h 6858000"/>
              <a:gd name="connsiteX343" fmla="*/ 1114041 w 4816325"/>
              <a:gd name="connsiteY343" fmla="*/ 6478125 h 6858000"/>
              <a:gd name="connsiteX344" fmla="*/ 1233886 w 4816325"/>
              <a:gd name="connsiteY344" fmla="*/ 6477034 h 6858000"/>
              <a:gd name="connsiteX345" fmla="*/ 1239184 w 4816325"/>
              <a:gd name="connsiteY345" fmla="*/ 6480310 h 6858000"/>
              <a:gd name="connsiteX346" fmla="*/ 1225173 w 4816325"/>
              <a:gd name="connsiteY346" fmla="*/ 6485786 h 6858000"/>
              <a:gd name="connsiteX347" fmla="*/ 1511956 w 4816325"/>
              <a:gd name="connsiteY347" fmla="*/ 6475383 h 6858000"/>
              <a:gd name="connsiteX348" fmla="*/ 1518638 w 4816325"/>
              <a:gd name="connsiteY348" fmla="*/ 6479683 h 6858000"/>
              <a:gd name="connsiteX349" fmla="*/ 1493112 w 4816325"/>
              <a:gd name="connsiteY349" fmla="*/ 6505221 h 6858000"/>
              <a:gd name="connsiteX350" fmla="*/ 1506120 w 4816325"/>
              <a:gd name="connsiteY350" fmla="*/ 6487058 h 6858000"/>
              <a:gd name="connsiteX351" fmla="*/ 1497079 w 4816325"/>
              <a:gd name="connsiteY351" fmla="*/ 6487437 h 6858000"/>
              <a:gd name="connsiteX352" fmla="*/ 1504256 w 4816325"/>
              <a:gd name="connsiteY352" fmla="*/ 6480486 h 6858000"/>
              <a:gd name="connsiteX353" fmla="*/ 1511956 w 4816325"/>
              <a:gd name="connsiteY353" fmla="*/ 6475383 h 6858000"/>
              <a:gd name="connsiteX354" fmla="*/ 1084951 w 4816325"/>
              <a:gd name="connsiteY354" fmla="*/ 6471358 h 6858000"/>
              <a:gd name="connsiteX355" fmla="*/ 1089486 w 4816325"/>
              <a:gd name="connsiteY355" fmla="*/ 6477717 h 6858000"/>
              <a:gd name="connsiteX356" fmla="*/ 1072674 w 4816325"/>
              <a:gd name="connsiteY356" fmla="*/ 6494502 h 6858000"/>
              <a:gd name="connsiteX357" fmla="*/ 1084951 w 4816325"/>
              <a:gd name="connsiteY357" fmla="*/ 6471358 h 6858000"/>
              <a:gd name="connsiteX358" fmla="*/ 886044 w 4816325"/>
              <a:gd name="connsiteY358" fmla="*/ 6470982 h 6858000"/>
              <a:gd name="connsiteX359" fmla="*/ 889075 w 4816325"/>
              <a:gd name="connsiteY359" fmla="*/ 6471079 h 6858000"/>
              <a:gd name="connsiteX360" fmla="*/ 881072 w 4816325"/>
              <a:gd name="connsiteY360" fmla="*/ 6476079 h 6858000"/>
              <a:gd name="connsiteX361" fmla="*/ 1208230 w 4816325"/>
              <a:gd name="connsiteY361" fmla="*/ 6466972 h 6858000"/>
              <a:gd name="connsiteX362" fmla="*/ 1181018 w 4816325"/>
              <a:gd name="connsiteY362" fmla="*/ 6496674 h 6858000"/>
              <a:gd name="connsiteX363" fmla="*/ 1177310 w 4816325"/>
              <a:gd name="connsiteY363" fmla="*/ 6492264 h 6858000"/>
              <a:gd name="connsiteX364" fmla="*/ 1130143 w 4816325"/>
              <a:gd name="connsiteY364" fmla="*/ 6465092 h 6858000"/>
              <a:gd name="connsiteX365" fmla="*/ 1135748 w 4816325"/>
              <a:gd name="connsiteY365" fmla="*/ 6468008 h 6858000"/>
              <a:gd name="connsiteX366" fmla="*/ 1127746 w 4816325"/>
              <a:gd name="connsiteY366" fmla="*/ 6473008 h 6858000"/>
              <a:gd name="connsiteX367" fmla="*/ 1130143 w 4816325"/>
              <a:gd name="connsiteY367" fmla="*/ 6465092 h 6858000"/>
              <a:gd name="connsiteX368" fmla="*/ 1520760 w 4816325"/>
              <a:gd name="connsiteY368" fmla="*/ 6464062 h 6858000"/>
              <a:gd name="connsiteX369" fmla="*/ 1521124 w 4816325"/>
              <a:gd name="connsiteY369" fmla="*/ 6464523 h 6858000"/>
              <a:gd name="connsiteX370" fmla="*/ 1519531 w 4816325"/>
              <a:gd name="connsiteY370" fmla="*/ 6465503 h 6858000"/>
              <a:gd name="connsiteX371" fmla="*/ 1061945 w 4816325"/>
              <a:gd name="connsiteY371" fmla="*/ 6452351 h 6858000"/>
              <a:gd name="connsiteX372" fmla="*/ 1064573 w 4816325"/>
              <a:gd name="connsiteY372" fmla="*/ 6455838 h 6858000"/>
              <a:gd name="connsiteX373" fmla="*/ 1053092 w 4816325"/>
              <a:gd name="connsiteY373" fmla="*/ 6467833 h 6858000"/>
              <a:gd name="connsiteX374" fmla="*/ 1050465 w 4816325"/>
              <a:gd name="connsiteY374" fmla="*/ 6464347 h 6858000"/>
              <a:gd name="connsiteX375" fmla="*/ 1283755 w 4816325"/>
              <a:gd name="connsiteY375" fmla="*/ 6449234 h 6858000"/>
              <a:gd name="connsiteX376" fmla="*/ 1286383 w 4816325"/>
              <a:gd name="connsiteY376" fmla="*/ 6452721 h 6858000"/>
              <a:gd name="connsiteX377" fmla="*/ 1259268 w 4816325"/>
              <a:gd name="connsiteY377" fmla="*/ 6479392 h 6858000"/>
              <a:gd name="connsiteX378" fmla="*/ 1257000 w 4816325"/>
              <a:gd name="connsiteY378" fmla="*/ 6476212 h 6858000"/>
              <a:gd name="connsiteX379" fmla="*/ 1210237 w 4816325"/>
              <a:gd name="connsiteY379" fmla="*/ 6445648 h 6858000"/>
              <a:gd name="connsiteX380" fmla="*/ 1220377 w 4816325"/>
              <a:gd name="connsiteY380" fmla="*/ 6454923 h 6858000"/>
              <a:gd name="connsiteX381" fmla="*/ 1204957 w 4816325"/>
              <a:gd name="connsiteY381" fmla="*/ 6451105 h 6858000"/>
              <a:gd name="connsiteX382" fmla="*/ 1479611 w 4816325"/>
              <a:gd name="connsiteY382" fmla="*/ 6440781 h 6858000"/>
              <a:gd name="connsiteX383" fmla="*/ 1483373 w 4816325"/>
              <a:gd name="connsiteY383" fmla="*/ 6445858 h 6858000"/>
              <a:gd name="connsiteX384" fmla="*/ 1174770 w 4816325"/>
              <a:gd name="connsiteY384" fmla="*/ 6757187 h 6858000"/>
              <a:gd name="connsiteX385" fmla="*/ 1266473 w 4816325"/>
              <a:gd name="connsiteY385" fmla="*/ 6438844 h 6858000"/>
              <a:gd name="connsiteX386" fmla="*/ 1273308 w 4816325"/>
              <a:gd name="connsiteY386" fmla="*/ 6440319 h 6858000"/>
              <a:gd name="connsiteX387" fmla="*/ 1262231 w 4816325"/>
              <a:gd name="connsiteY387" fmla="*/ 6448922 h 6858000"/>
              <a:gd name="connsiteX388" fmla="*/ 1266473 w 4816325"/>
              <a:gd name="connsiteY388" fmla="*/ 6438844 h 6858000"/>
              <a:gd name="connsiteX389" fmla="*/ 1121605 w 4816325"/>
              <a:gd name="connsiteY389" fmla="*/ 6437885 h 6858000"/>
              <a:gd name="connsiteX390" fmla="*/ 1089552 w 4816325"/>
              <a:gd name="connsiteY390" fmla="*/ 6461587 h 6858000"/>
              <a:gd name="connsiteX391" fmla="*/ 1096148 w 4816325"/>
              <a:gd name="connsiteY391" fmla="*/ 6450493 h 6858000"/>
              <a:gd name="connsiteX392" fmla="*/ 1113687 w 4816325"/>
              <a:gd name="connsiteY392" fmla="*/ 6441820 h 6858000"/>
              <a:gd name="connsiteX393" fmla="*/ 1114303 w 4816325"/>
              <a:gd name="connsiteY393" fmla="*/ 6438171 h 6858000"/>
              <a:gd name="connsiteX394" fmla="*/ 1231276 w 4816325"/>
              <a:gd name="connsiteY394" fmla="*/ 6435585 h 6858000"/>
              <a:gd name="connsiteX395" fmla="*/ 1232717 w 4816325"/>
              <a:gd name="connsiteY395" fmla="*/ 6436814 h 6858000"/>
              <a:gd name="connsiteX396" fmla="*/ 1224312 w 4816325"/>
              <a:gd name="connsiteY396" fmla="*/ 6445206 h 6858000"/>
              <a:gd name="connsiteX397" fmla="*/ 1231276 w 4816325"/>
              <a:gd name="connsiteY397" fmla="*/ 6435585 h 6858000"/>
              <a:gd name="connsiteX398" fmla="*/ 1115173 w 4816325"/>
              <a:gd name="connsiteY398" fmla="*/ 6433020 h 6858000"/>
              <a:gd name="connsiteX399" fmla="*/ 1114303 w 4816325"/>
              <a:gd name="connsiteY399" fmla="*/ 6438171 h 6858000"/>
              <a:gd name="connsiteX400" fmla="*/ 1113233 w 4816325"/>
              <a:gd name="connsiteY400" fmla="*/ 6438212 h 6858000"/>
              <a:gd name="connsiteX401" fmla="*/ 925440 w 4816325"/>
              <a:gd name="connsiteY401" fmla="*/ 6428184 h 6858000"/>
              <a:gd name="connsiteX402" fmla="*/ 921853 w 4816325"/>
              <a:gd name="connsiteY402" fmla="*/ 6435855 h 6858000"/>
              <a:gd name="connsiteX403" fmla="*/ 914441 w 4816325"/>
              <a:gd name="connsiteY403" fmla="*/ 6443538 h 6858000"/>
              <a:gd name="connsiteX404" fmla="*/ 1286218 w 4816325"/>
              <a:gd name="connsiteY404" fmla="*/ 6425187 h 6858000"/>
              <a:gd name="connsiteX405" fmla="*/ 1289928 w 4816325"/>
              <a:gd name="connsiteY405" fmla="*/ 6429596 h 6858000"/>
              <a:gd name="connsiteX406" fmla="*/ 1277813 w 4816325"/>
              <a:gd name="connsiteY406" fmla="*/ 6433579 h 6858000"/>
              <a:gd name="connsiteX407" fmla="*/ 1090598 w 4816325"/>
              <a:gd name="connsiteY407" fmla="*/ 6423879 h 6858000"/>
              <a:gd name="connsiteX408" fmla="*/ 1093226 w 4816325"/>
              <a:gd name="connsiteY408" fmla="*/ 6427367 h 6858000"/>
              <a:gd name="connsiteX409" fmla="*/ 1071442 w 4816325"/>
              <a:gd name="connsiteY409" fmla="*/ 6449248 h 6858000"/>
              <a:gd name="connsiteX410" fmla="*/ 1068814 w 4816325"/>
              <a:gd name="connsiteY410" fmla="*/ 6445761 h 6858000"/>
              <a:gd name="connsiteX411" fmla="*/ 1379234 w 4816325"/>
              <a:gd name="connsiteY411" fmla="*/ 6422379 h 6858000"/>
              <a:gd name="connsiteX412" fmla="*/ 1378376 w 4816325"/>
              <a:gd name="connsiteY412" fmla="*/ 6424987 h 6858000"/>
              <a:gd name="connsiteX413" fmla="*/ 1367557 w 4816325"/>
              <a:gd name="connsiteY413" fmla="*/ 6434200 h 6858000"/>
              <a:gd name="connsiteX414" fmla="*/ 1327629 w 4816325"/>
              <a:gd name="connsiteY414" fmla="*/ 6405111 h 6858000"/>
              <a:gd name="connsiteX415" fmla="*/ 1292891 w 4816325"/>
              <a:gd name="connsiteY415" fmla="*/ 6445823 h 6858000"/>
              <a:gd name="connsiteX416" fmla="*/ 1393635 w 4816325"/>
              <a:gd name="connsiteY416" fmla="*/ 6402909 h 6858000"/>
              <a:gd name="connsiteX417" fmla="*/ 1384826 w 4816325"/>
              <a:gd name="connsiteY417" fmla="*/ 6414692 h 6858000"/>
              <a:gd name="connsiteX418" fmla="*/ 1393837 w 4816325"/>
              <a:gd name="connsiteY418" fmla="*/ 6407596 h 6858000"/>
              <a:gd name="connsiteX419" fmla="*/ 1379234 w 4816325"/>
              <a:gd name="connsiteY419" fmla="*/ 6422379 h 6858000"/>
              <a:gd name="connsiteX420" fmla="*/ 1381795 w 4816325"/>
              <a:gd name="connsiteY420" fmla="*/ 6414596 h 6858000"/>
              <a:gd name="connsiteX421" fmla="*/ 1340899 w 4816325"/>
              <a:gd name="connsiteY421" fmla="*/ 6458147 h 6858000"/>
              <a:gd name="connsiteX422" fmla="*/ 1346696 w 4816325"/>
              <a:gd name="connsiteY422" fmla="*/ 6455000 h 6858000"/>
              <a:gd name="connsiteX423" fmla="*/ 1330615 w 4816325"/>
              <a:gd name="connsiteY423" fmla="*/ 6476766 h 6858000"/>
              <a:gd name="connsiteX424" fmla="*/ 1332949 w 4816325"/>
              <a:gd name="connsiteY424" fmla="*/ 6463815 h 6858000"/>
              <a:gd name="connsiteX425" fmla="*/ 1317270 w 4816325"/>
              <a:gd name="connsiteY425" fmla="*/ 6482190 h 6858000"/>
              <a:gd name="connsiteX426" fmla="*/ 1286448 w 4816325"/>
              <a:gd name="connsiteY426" fmla="*/ 6504451 h 6858000"/>
              <a:gd name="connsiteX427" fmla="*/ 1322372 w 4816325"/>
              <a:gd name="connsiteY427" fmla="*/ 6465997 h 6858000"/>
              <a:gd name="connsiteX428" fmla="*/ 1393635 w 4816325"/>
              <a:gd name="connsiteY428" fmla="*/ 6402909 h 6858000"/>
              <a:gd name="connsiteX429" fmla="*/ 1400862 w 4816325"/>
              <a:gd name="connsiteY429" fmla="*/ 6400484 h 6858000"/>
              <a:gd name="connsiteX430" fmla="*/ 1398818 w 4816325"/>
              <a:gd name="connsiteY430" fmla="*/ 6403674 h 6858000"/>
              <a:gd name="connsiteX431" fmla="*/ 1393837 w 4816325"/>
              <a:gd name="connsiteY431" fmla="*/ 6407596 h 6858000"/>
              <a:gd name="connsiteX432" fmla="*/ 1323224 w 4816325"/>
              <a:gd name="connsiteY432" fmla="*/ 6387655 h 6858000"/>
              <a:gd name="connsiteX433" fmla="*/ 1296469 w 4816325"/>
              <a:gd name="connsiteY433" fmla="*/ 6414633 h 6858000"/>
              <a:gd name="connsiteX434" fmla="*/ 1297329 w 4816325"/>
              <a:gd name="connsiteY434" fmla="*/ 6408518 h 6858000"/>
              <a:gd name="connsiteX435" fmla="*/ 1207280 w 4816325"/>
              <a:gd name="connsiteY435" fmla="*/ 6387094 h 6858000"/>
              <a:gd name="connsiteX436" fmla="*/ 1147632 w 4816325"/>
              <a:gd name="connsiteY436" fmla="*/ 6452622 h 6858000"/>
              <a:gd name="connsiteX437" fmla="*/ 1160312 w 4816325"/>
              <a:gd name="connsiteY437" fmla="*/ 6426086 h 6858000"/>
              <a:gd name="connsiteX438" fmla="*/ 1163713 w 4816325"/>
              <a:gd name="connsiteY438" fmla="*/ 6430856 h 6858000"/>
              <a:gd name="connsiteX439" fmla="*/ 1163487 w 4816325"/>
              <a:gd name="connsiteY439" fmla="*/ 6383672 h 6858000"/>
              <a:gd name="connsiteX440" fmla="*/ 1160692 w 4816325"/>
              <a:gd name="connsiteY440" fmla="*/ 6391108 h 6858000"/>
              <a:gd name="connsiteX441" fmla="*/ 1160669 w 4816325"/>
              <a:gd name="connsiteY441" fmla="*/ 6391135 h 6858000"/>
              <a:gd name="connsiteX442" fmla="*/ 1159873 w 4816325"/>
              <a:gd name="connsiteY442" fmla="*/ 6390847 h 6858000"/>
              <a:gd name="connsiteX443" fmla="*/ 1162601 w 4816325"/>
              <a:gd name="connsiteY443" fmla="*/ 6384458 h 6858000"/>
              <a:gd name="connsiteX444" fmla="*/ 1138689 w 4816325"/>
              <a:gd name="connsiteY444" fmla="*/ 6382110 h 6858000"/>
              <a:gd name="connsiteX445" fmla="*/ 1103169 w 4816325"/>
              <a:gd name="connsiteY445" fmla="*/ 6417173 h 6858000"/>
              <a:gd name="connsiteX446" fmla="*/ 1102131 w 4816325"/>
              <a:gd name="connsiteY446" fmla="*/ 6412552 h 6858000"/>
              <a:gd name="connsiteX447" fmla="*/ 1166415 w 4816325"/>
              <a:gd name="connsiteY447" fmla="*/ 6375884 h 6858000"/>
              <a:gd name="connsiteX448" fmla="*/ 1168683 w 4816325"/>
              <a:gd name="connsiteY448" fmla="*/ 6379063 h 6858000"/>
              <a:gd name="connsiteX449" fmla="*/ 1163487 w 4816325"/>
              <a:gd name="connsiteY449" fmla="*/ 6383672 h 6858000"/>
              <a:gd name="connsiteX450" fmla="*/ 1179793 w 4816325"/>
              <a:gd name="connsiteY450" fmla="*/ 6362394 h 6858000"/>
              <a:gd name="connsiteX451" fmla="*/ 1185058 w 4816325"/>
              <a:gd name="connsiteY451" fmla="*/ 6373735 h 6858000"/>
              <a:gd name="connsiteX452" fmla="*/ 1200607 w 4816325"/>
              <a:gd name="connsiteY452" fmla="*/ 6366458 h 6858000"/>
              <a:gd name="connsiteX453" fmla="*/ 1185332 w 4816325"/>
              <a:gd name="connsiteY453" fmla="*/ 6381440 h 6858000"/>
              <a:gd name="connsiteX454" fmla="*/ 1156372 w 4816325"/>
              <a:gd name="connsiteY454" fmla="*/ 6410273 h 6858000"/>
              <a:gd name="connsiteX455" fmla="*/ 1138331 w 4816325"/>
              <a:gd name="connsiteY455" fmla="*/ 6428498 h 6858000"/>
              <a:gd name="connsiteX456" fmla="*/ 1150660 w 4816325"/>
              <a:gd name="connsiteY456" fmla="*/ 6402830 h 6858000"/>
              <a:gd name="connsiteX457" fmla="*/ 1160669 w 4816325"/>
              <a:gd name="connsiteY457" fmla="*/ 6391135 h 6858000"/>
              <a:gd name="connsiteX458" fmla="*/ 1163678 w 4816325"/>
              <a:gd name="connsiteY458" fmla="*/ 6392225 h 6858000"/>
              <a:gd name="connsiteX459" fmla="*/ 1179793 w 4816325"/>
              <a:gd name="connsiteY459" fmla="*/ 6362394 h 6858000"/>
              <a:gd name="connsiteX460" fmla="*/ 1625661 w 4816325"/>
              <a:gd name="connsiteY460" fmla="*/ 6350606 h 6858000"/>
              <a:gd name="connsiteX461" fmla="*/ 1631637 w 4816325"/>
              <a:gd name="connsiteY461" fmla="*/ 6358195 h 6858000"/>
              <a:gd name="connsiteX462" fmla="*/ 1526736 w 4816325"/>
              <a:gd name="connsiteY462" fmla="*/ 6471651 h 6858000"/>
              <a:gd name="connsiteX463" fmla="*/ 1521124 w 4816325"/>
              <a:gd name="connsiteY463" fmla="*/ 6464523 h 6858000"/>
              <a:gd name="connsiteX464" fmla="*/ 1533946 w 4816325"/>
              <a:gd name="connsiteY464" fmla="*/ 6456635 h 6858000"/>
              <a:gd name="connsiteX465" fmla="*/ 1531679 w 4816325"/>
              <a:gd name="connsiteY465" fmla="*/ 6453455 h 6858000"/>
              <a:gd name="connsiteX466" fmla="*/ 1545383 w 4816325"/>
              <a:gd name="connsiteY466" fmla="*/ 6448339 h 6858000"/>
              <a:gd name="connsiteX467" fmla="*/ 1587701 w 4816325"/>
              <a:gd name="connsiteY467" fmla="*/ 6397284 h 6858000"/>
              <a:gd name="connsiteX468" fmla="*/ 1584722 w 4816325"/>
              <a:gd name="connsiteY468" fmla="*/ 6397856 h 6858000"/>
              <a:gd name="connsiteX469" fmla="*/ 1596106 w 4816325"/>
              <a:gd name="connsiteY469" fmla="*/ 6388892 h 6858000"/>
              <a:gd name="connsiteX470" fmla="*/ 1594973 w 4816325"/>
              <a:gd name="connsiteY470" fmla="*/ 6387302 h 6858000"/>
              <a:gd name="connsiteX471" fmla="*/ 1304123 w 4816325"/>
              <a:gd name="connsiteY471" fmla="*/ 6345830 h 6858000"/>
              <a:gd name="connsiteX472" fmla="*/ 1299786 w 4816325"/>
              <a:gd name="connsiteY472" fmla="*/ 6358940 h 6858000"/>
              <a:gd name="connsiteX473" fmla="*/ 1311189 w 4816325"/>
              <a:gd name="connsiteY473" fmla="*/ 6358709 h 6858000"/>
              <a:gd name="connsiteX474" fmla="*/ 1247439 w 4816325"/>
              <a:gd name="connsiteY474" fmla="*/ 6427586 h 6858000"/>
              <a:gd name="connsiteX475" fmla="*/ 1243731 w 4816325"/>
              <a:gd name="connsiteY475" fmla="*/ 6423176 h 6858000"/>
              <a:gd name="connsiteX476" fmla="*/ 1295737 w 4816325"/>
              <a:gd name="connsiteY476" fmla="*/ 6362956 h 6858000"/>
              <a:gd name="connsiteX477" fmla="*/ 1282455 w 4816325"/>
              <a:gd name="connsiteY477" fmla="*/ 6373413 h 6858000"/>
              <a:gd name="connsiteX478" fmla="*/ 1284412 w 4816325"/>
              <a:gd name="connsiteY478" fmla="*/ 6363595 h 6858000"/>
              <a:gd name="connsiteX479" fmla="*/ 1304123 w 4816325"/>
              <a:gd name="connsiteY479" fmla="*/ 6345830 h 6858000"/>
              <a:gd name="connsiteX480" fmla="*/ 1026361 w 4816325"/>
              <a:gd name="connsiteY480" fmla="*/ 6327087 h 6858000"/>
              <a:gd name="connsiteX481" fmla="*/ 1025684 w 4816325"/>
              <a:gd name="connsiteY481" fmla="*/ 6327791 h 6858000"/>
              <a:gd name="connsiteX482" fmla="*/ 1023875 w 4816325"/>
              <a:gd name="connsiteY482" fmla="*/ 6328564 h 6858000"/>
              <a:gd name="connsiteX483" fmla="*/ 1349723 w 4816325"/>
              <a:gd name="connsiteY483" fmla="*/ 6317250 h 6858000"/>
              <a:gd name="connsiteX484" fmla="*/ 1336901 w 4816325"/>
              <a:gd name="connsiteY484" fmla="*/ 6334664 h 6858000"/>
              <a:gd name="connsiteX485" fmla="*/ 1319077 w 4816325"/>
              <a:gd name="connsiteY485" fmla="*/ 6348006 h 6858000"/>
              <a:gd name="connsiteX486" fmla="*/ 1335181 w 4816325"/>
              <a:gd name="connsiteY486" fmla="*/ 6313810 h 6858000"/>
              <a:gd name="connsiteX487" fmla="*/ 1314935 w 4816325"/>
              <a:gd name="connsiteY487" fmla="*/ 6333889 h 6858000"/>
              <a:gd name="connsiteX488" fmla="*/ 1319632 w 4816325"/>
              <a:gd name="connsiteY488" fmla="*/ 6321088 h 6858000"/>
              <a:gd name="connsiteX489" fmla="*/ 1420858 w 4816325"/>
              <a:gd name="connsiteY489" fmla="*/ 6309712 h 6858000"/>
              <a:gd name="connsiteX490" fmla="*/ 1334191 w 4816325"/>
              <a:gd name="connsiteY490" fmla="*/ 6398880 h 6858000"/>
              <a:gd name="connsiteX491" fmla="*/ 1206743 w 4816325"/>
              <a:gd name="connsiteY491" fmla="*/ 6308190 h 6858000"/>
              <a:gd name="connsiteX492" fmla="*/ 1140725 w 4816325"/>
              <a:gd name="connsiteY492" fmla="*/ 6373887 h 6858000"/>
              <a:gd name="connsiteX493" fmla="*/ 1206743 w 4816325"/>
              <a:gd name="connsiteY493" fmla="*/ 6308190 h 6858000"/>
              <a:gd name="connsiteX494" fmla="*/ 1219910 w 4816325"/>
              <a:gd name="connsiteY494" fmla="*/ 6292030 h 6858000"/>
              <a:gd name="connsiteX495" fmla="*/ 1221351 w 4816325"/>
              <a:gd name="connsiteY495" fmla="*/ 6293260 h 6858000"/>
              <a:gd name="connsiteX496" fmla="*/ 1214842 w 4816325"/>
              <a:gd name="connsiteY496" fmla="*/ 6300157 h 6858000"/>
              <a:gd name="connsiteX497" fmla="*/ 1213708 w 4816325"/>
              <a:gd name="connsiteY497" fmla="*/ 6298568 h 6858000"/>
              <a:gd name="connsiteX498" fmla="*/ 1379762 w 4816325"/>
              <a:gd name="connsiteY498" fmla="*/ 6287100 h 6858000"/>
              <a:gd name="connsiteX499" fmla="*/ 1349723 w 4816325"/>
              <a:gd name="connsiteY499" fmla="*/ 6317250 h 6858000"/>
              <a:gd name="connsiteX500" fmla="*/ 1349996 w 4816325"/>
              <a:gd name="connsiteY500" fmla="*/ 6316878 h 6858000"/>
              <a:gd name="connsiteX501" fmla="*/ 1362803 w 4816325"/>
              <a:gd name="connsiteY501" fmla="*/ 6299429 h 6858000"/>
              <a:gd name="connsiteX502" fmla="*/ 1379762 w 4816325"/>
              <a:gd name="connsiteY502" fmla="*/ 6287100 h 6858000"/>
              <a:gd name="connsiteX503" fmla="*/ 1423584 w 4816325"/>
              <a:gd name="connsiteY503" fmla="*/ 6283292 h 6858000"/>
              <a:gd name="connsiteX504" fmla="*/ 1341933 w 4816325"/>
              <a:gd name="connsiteY504" fmla="*/ 6369377 h 6858000"/>
              <a:gd name="connsiteX505" fmla="*/ 1353500 w 4816325"/>
              <a:gd name="connsiteY505" fmla="*/ 6349984 h 6858000"/>
              <a:gd name="connsiteX506" fmla="*/ 1369548 w 4816325"/>
              <a:gd name="connsiteY506" fmla="*/ 6336283 h 6858000"/>
              <a:gd name="connsiteX507" fmla="*/ 1415181 w 4816325"/>
              <a:gd name="connsiteY507" fmla="*/ 6287933 h 6858000"/>
              <a:gd name="connsiteX508" fmla="*/ 1075988 w 4816325"/>
              <a:gd name="connsiteY508" fmla="*/ 6277559 h 6858000"/>
              <a:gd name="connsiteX509" fmla="*/ 1041610 w 4816325"/>
              <a:gd name="connsiteY509" fmla="*/ 6318032 h 6858000"/>
              <a:gd name="connsiteX510" fmla="*/ 1026361 w 4816325"/>
              <a:gd name="connsiteY510" fmla="*/ 6327087 h 6858000"/>
              <a:gd name="connsiteX511" fmla="*/ 1042664 w 4816325"/>
              <a:gd name="connsiteY511" fmla="*/ 6310138 h 6858000"/>
              <a:gd name="connsiteX512" fmla="*/ 1075988 w 4816325"/>
              <a:gd name="connsiteY512" fmla="*/ 6277559 h 6858000"/>
              <a:gd name="connsiteX513" fmla="*/ 1431658 w 4816325"/>
              <a:gd name="connsiteY513" fmla="*/ 6274779 h 6858000"/>
              <a:gd name="connsiteX514" fmla="*/ 1432808 w 4816325"/>
              <a:gd name="connsiteY514" fmla="*/ 6278197 h 6858000"/>
              <a:gd name="connsiteX515" fmla="*/ 1423584 w 4816325"/>
              <a:gd name="connsiteY515" fmla="*/ 6283292 h 6858000"/>
              <a:gd name="connsiteX516" fmla="*/ 1458266 w 4816325"/>
              <a:gd name="connsiteY516" fmla="*/ 6268789 h 6858000"/>
              <a:gd name="connsiteX517" fmla="*/ 1458432 w 4816325"/>
              <a:gd name="connsiteY517" fmla="*/ 6296324 h 6858000"/>
              <a:gd name="connsiteX518" fmla="*/ 1451890 w 4816325"/>
              <a:gd name="connsiteY518" fmla="*/ 6311287 h 6858000"/>
              <a:gd name="connsiteX519" fmla="*/ 1441250 w 4816325"/>
              <a:gd name="connsiteY519" fmla="*/ 6308434 h 6858000"/>
              <a:gd name="connsiteX520" fmla="*/ 1445913 w 4816325"/>
              <a:gd name="connsiteY520" fmla="*/ 6303698 h 6858000"/>
              <a:gd name="connsiteX521" fmla="*/ 1446350 w 4816325"/>
              <a:gd name="connsiteY521" fmla="*/ 6292241 h 6858000"/>
              <a:gd name="connsiteX522" fmla="*/ 1429264 w 4816325"/>
              <a:gd name="connsiteY522" fmla="*/ 6301320 h 6858000"/>
              <a:gd name="connsiteX523" fmla="*/ 1442927 w 4816325"/>
              <a:gd name="connsiteY523" fmla="*/ 6280838 h 6858000"/>
              <a:gd name="connsiteX524" fmla="*/ 1458266 w 4816325"/>
              <a:gd name="connsiteY524" fmla="*/ 6268789 h 6858000"/>
              <a:gd name="connsiteX525" fmla="*/ 1447352 w 4816325"/>
              <a:gd name="connsiteY525" fmla="*/ 6258232 h 6858000"/>
              <a:gd name="connsiteX526" fmla="*/ 1431658 w 4816325"/>
              <a:gd name="connsiteY526" fmla="*/ 6274779 h 6858000"/>
              <a:gd name="connsiteX527" fmla="*/ 1430296 w 4816325"/>
              <a:gd name="connsiteY527" fmla="*/ 6270731 h 6858000"/>
              <a:gd name="connsiteX528" fmla="*/ 1434584 w 4816325"/>
              <a:gd name="connsiteY528" fmla="*/ 6265625 h 6858000"/>
              <a:gd name="connsiteX529" fmla="*/ 1447352 w 4816325"/>
              <a:gd name="connsiteY529" fmla="*/ 6258232 h 6858000"/>
              <a:gd name="connsiteX530" fmla="*/ 1345868 w 4816325"/>
              <a:gd name="connsiteY530" fmla="*/ 6177242 h 6858000"/>
              <a:gd name="connsiteX531" fmla="*/ 1348136 w 4816325"/>
              <a:gd name="connsiteY531" fmla="*/ 6180422 h 6858000"/>
              <a:gd name="connsiteX532" fmla="*/ 1338193 w 4816325"/>
              <a:gd name="connsiteY532" fmla="*/ 6190616 h 6858000"/>
              <a:gd name="connsiteX533" fmla="*/ 1335618 w 4816325"/>
              <a:gd name="connsiteY533" fmla="*/ 6187796 h 6858000"/>
              <a:gd name="connsiteX534" fmla="*/ 1418051 w 4816325"/>
              <a:gd name="connsiteY534" fmla="*/ 6124888 h 6858000"/>
              <a:gd name="connsiteX535" fmla="*/ 1411479 w 4816325"/>
              <a:gd name="connsiteY535" fmla="*/ 6133456 h 6858000"/>
              <a:gd name="connsiteX536" fmla="*/ 1394551 w 4816325"/>
              <a:gd name="connsiteY536" fmla="*/ 6147185 h 6858000"/>
              <a:gd name="connsiteX537" fmla="*/ 1418194 w 4816325"/>
              <a:gd name="connsiteY537" fmla="*/ 6124752 h 6858000"/>
              <a:gd name="connsiteX538" fmla="*/ 1418051 w 4816325"/>
              <a:gd name="connsiteY538" fmla="*/ 6124888 h 6858000"/>
              <a:gd name="connsiteX539" fmla="*/ 1418144 w 4816325"/>
              <a:gd name="connsiteY539" fmla="*/ 6124766 h 6858000"/>
              <a:gd name="connsiteX540" fmla="*/ 1408822 w 4816325"/>
              <a:gd name="connsiteY540" fmla="*/ 6119515 h 6858000"/>
              <a:gd name="connsiteX541" fmla="*/ 1396304 w 4816325"/>
              <a:gd name="connsiteY541" fmla="*/ 6126890 h 6858000"/>
              <a:gd name="connsiteX542" fmla="*/ 1403172 w 4816325"/>
              <a:gd name="connsiteY542" fmla="*/ 6120299 h 6858000"/>
              <a:gd name="connsiteX543" fmla="*/ 1417846 w 4816325"/>
              <a:gd name="connsiteY543" fmla="*/ 6089238 h 6858000"/>
              <a:gd name="connsiteX544" fmla="*/ 1419753 w 4816325"/>
              <a:gd name="connsiteY544" fmla="*/ 6092110 h 6858000"/>
              <a:gd name="connsiteX545" fmla="*/ 1230178 w 4816325"/>
              <a:gd name="connsiteY545" fmla="*/ 6290209 h 6858000"/>
              <a:gd name="connsiteX546" fmla="*/ 1226777 w 4816325"/>
              <a:gd name="connsiteY546" fmla="*/ 6285439 h 6858000"/>
              <a:gd name="connsiteX547" fmla="*/ 1417846 w 4816325"/>
              <a:gd name="connsiteY547" fmla="*/ 6089238 h 6858000"/>
              <a:gd name="connsiteX548" fmla="*/ 26361 w 4816325"/>
              <a:gd name="connsiteY548" fmla="*/ 5668966 h 6858000"/>
              <a:gd name="connsiteX549" fmla="*/ 5595 w 4816325"/>
              <a:gd name="connsiteY549" fmla="*/ 5686735 h 6858000"/>
              <a:gd name="connsiteX550" fmla="*/ 16090 w 4816325"/>
              <a:gd name="connsiteY550" fmla="*/ 5670787 h 6858000"/>
              <a:gd name="connsiteX551" fmla="*/ 56779 w 4816325"/>
              <a:gd name="connsiteY551" fmla="*/ 5650096 h 6858000"/>
              <a:gd name="connsiteX552" fmla="*/ 0 w 4816325"/>
              <a:gd name="connsiteY552" fmla="*/ 5715642 h 6858000"/>
              <a:gd name="connsiteX553" fmla="*/ 0 w 4816325"/>
              <a:gd name="connsiteY553" fmla="*/ 5704376 h 6858000"/>
              <a:gd name="connsiteX554" fmla="*/ 41845 w 4816325"/>
              <a:gd name="connsiteY554" fmla="*/ 5656654 h 6858000"/>
              <a:gd name="connsiteX555" fmla="*/ 29174 w 4816325"/>
              <a:gd name="connsiteY555" fmla="*/ 5573000 h 6858000"/>
              <a:gd name="connsiteX556" fmla="*/ 869 w 4816325"/>
              <a:gd name="connsiteY556" fmla="*/ 5610483 h 6858000"/>
              <a:gd name="connsiteX557" fmla="*/ 0 w 4816325"/>
              <a:gd name="connsiteY557" fmla="*/ 5611052 h 6858000"/>
              <a:gd name="connsiteX558" fmla="*/ 0 w 4816325"/>
              <a:gd name="connsiteY558" fmla="*/ 5601885 h 6858000"/>
              <a:gd name="connsiteX559" fmla="*/ 203048 w 4816325"/>
              <a:gd name="connsiteY559" fmla="*/ 5551547 h 6858000"/>
              <a:gd name="connsiteX560" fmla="*/ 207282 w 4816325"/>
              <a:gd name="connsiteY560" fmla="*/ 5552514 h 6858000"/>
              <a:gd name="connsiteX561" fmla="*/ 201758 w 4816325"/>
              <a:gd name="connsiteY561" fmla="*/ 5563365 h 6858000"/>
              <a:gd name="connsiteX562" fmla="*/ 197319 w 4816325"/>
              <a:gd name="connsiteY562" fmla="*/ 5553974 h 6858000"/>
              <a:gd name="connsiteX563" fmla="*/ 203048 w 4816325"/>
              <a:gd name="connsiteY563" fmla="*/ 5551547 h 6858000"/>
              <a:gd name="connsiteX564" fmla="*/ 170999 w 4816325"/>
              <a:gd name="connsiteY564" fmla="*/ 5522801 h 6858000"/>
              <a:gd name="connsiteX565" fmla="*/ 108690 w 4816325"/>
              <a:gd name="connsiteY565" fmla="*/ 5592907 h 6858000"/>
              <a:gd name="connsiteX566" fmla="*/ 152353 w 4816325"/>
              <a:gd name="connsiteY566" fmla="*/ 5535783 h 6858000"/>
              <a:gd name="connsiteX567" fmla="*/ 170999 w 4816325"/>
              <a:gd name="connsiteY567" fmla="*/ 5522801 h 6858000"/>
              <a:gd name="connsiteX568" fmla="*/ 192730 w 4816325"/>
              <a:gd name="connsiteY568" fmla="*/ 5500252 h 6858000"/>
              <a:gd name="connsiteX569" fmla="*/ 174073 w 4816325"/>
              <a:gd name="connsiteY569" fmla="*/ 5519198 h 6858000"/>
              <a:gd name="connsiteX570" fmla="*/ 182767 w 4816325"/>
              <a:gd name="connsiteY570" fmla="*/ 5501713 h 6858000"/>
              <a:gd name="connsiteX571" fmla="*/ 917 w 4816325"/>
              <a:gd name="connsiteY571" fmla="*/ 5479158 h 6858000"/>
              <a:gd name="connsiteX572" fmla="*/ 3184 w 4816325"/>
              <a:gd name="connsiteY572" fmla="*/ 5482338 h 6858000"/>
              <a:gd name="connsiteX573" fmla="*/ 0 w 4816325"/>
              <a:gd name="connsiteY573" fmla="*/ 5485524 h 6858000"/>
              <a:gd name="connsiteX574" fmla="*/ 0 w 4816325"/>
              <a:gd name="connsiteY574" fmla="*/ 5480075 h 6858000"/>
              <a:gd name="connsiteX575" fmla="*/ 158220 w 4816325"/>
              <a:gd name="connsiteY575" fmla="*/ 5391116 h 6858000"/>
              <a:gd name="connsiteX576" fmla="*/ 148680 w 4816325"/>
              <a:gd name="connsiteY576" fmla="*/ 5397918 h 6858000"/>
              <a:gd name="connsiteX577" fmla="*/ 152115 w 4816325"/>
              <a:gd name="connsiteY577" fmla="*/ 5394623 h 6858000"/>
              <a:gd name="connsiteX578" fmla="*/ 281033 w 4816325"/>
              <a:gd name="connsiteY578" fmla="*/ 5385086 h 6858000"/>
              <a:gd name="connsiteX579" fmla="*/ 250408 w 4816325"/>
              <a:gd name="connsiteY579" fmla="*/ 5426816 h 6858000"/>
              <a:gd name="connsiteX580" fmla="*/ 274389 w 4816325"/>
              <a:gd name="connsiteY580" fmla="*/ 5377550 h 6858000"/>
              <a:gd name="connsiteX581" fmla="*/ 248865 w 4816325"/>
              <a:gd name="connsiteY581" fmla="*/ 5403087 h 6858000"/>
              <a:gd name="connsiteX582" fmla="*/ 250858 w 4816325"/>
              <a:gd name="connsiteY582" fmla="*/ 5398562 h 6858000"/>
              <a:gd name="connsiteX583" fmla="*/ 102892 w 4816325"/>
              <a:gd name="connsiteY583" fmla="*/ 5366942 h 6858000"/>
              <a:gd name="connsiteX584" fmla="*/ 75469 w 4816325"/>
              <a:gd name="connsiteY584" fmla="*/ 5393972 h 6858000"/>
              <a:gd name="connsiteX585" fmla="*/ 75872 w 4816325"/>
              <a:gd name="connsiteY585" fmla="*/ 5390582 h 6858000"/>
              <a:gd name="connsiteX586" fmla="*/ 226266 w 4816325"/>
              <a:gd name="connsiteY586" fmla="*/ 5359524 h 6858000"/>
              <a:gd name="connsiteX587" fmla="*/ 227400 w 4816325"/>
              <a:gd name="connsiteY587" fmla="*/ 5361115 h 6858000"/>
              <a:gd name="connsiteX588" fmla="*/ 219609 w 4816325"/>
              <a:gd name="connsiteY588" fmla="*/ 5368786 h 6858000"/>
              <a:gd name="connsiteX589" fmla="*/ 218476 w 4816325"/>
              <a:gd name="connsiteY589" fmla="*/ 5367196 h 6858000"/>
              <a:gd name="connsiteX590" fmla="*/ 126648 w 4816325"/>
              <a:gd name="connsiteY590" fmla="*/ 5331802 h 6858000"/>
              <a:gd name="connsiteX591" fmla="*/ 114213 w 4816325"/>
              <a:gd name="connsiteY591" fmla="*/ 5352943 h 6858000"/>
              <a:gd name="connsiteX592" fmla="*/ 115053 w 4816325"/>
              <a:gd name="connsiteY592" fmla="*/ 5338095 h 6858000"/>
              <a:gd name="connsiteX593" fmla="*/ 126648 w 4816325"/>
              <a:gd name="connsiteY593" fmla="*/ 5331802 h 6858000"/>
              <a:gd name="connsiteX594" fmla="*/ 3293949 w 4816325"/>
              <a:gd name="connsiteY594" fmla="*/ 5328641 h 6858000"/>
              <a:gd name="connsiteX595" fmla="*/ 3297562 w 4816325"/>
              <a:gd name="connsiteY595" fmla="*/ 5336081 h 6858000"/>
              <a:gd name="connsiteX596" fmla="*/ 3292412 w 4816325"/>
              <a:gd name="connsiteY596" fmla="*/ 5330442 h 6858000"/>
              <a:gd name="connsiteX597" fmla="*/ 151184 w 4816325"/>
              <a:gd name="connsiteY597" fmla="*/ 5323477 h 6858000"/>
              <a:gd name="connsiteX598" fmla="*/ 125564 w 4816325"/>
              <a:gd name="connsiteY598" fmla="*/ 5352045 h 6858000"/>
              <a:gd name="connsiteX599" fmla="*/ 142846 w 4816325"/>
              <a:gd name="connsiteY599" fmla="*/ 5315739 h 6858000"/>
              <a:gd name="connsiteX600" fmla="*/ 130084 w 4816325"/>
              <a:gd name="connsiteY600" fmla="*/ 5328507 h 6858000"/>
              <a:gd name="connsiteX601" fmla="*/ 131346 w 4816325"/>
              <a:gd name="connsiteY601" fmla="*/ 5319001 h 6858000"/>
              <a:gd name="connsiteX602" fmla="*/ 142846 w 4816325"/>
              <a:gd name="connsiteY602" fmla="*/ 5315739 h 6858000"/>
              <a:gd name="connsiteX603" fmla="*/ 177898 w 4816325"/>
              <a:gd name="connsiteY603" fmla="*/ 5300198 h 6858000"/>
              <a:gd name="connsiteX604" fmla="*/ 179338 w 4816325"/>
              <a:gd name="connsiteY604" fmla="*/ 5301427 h 6858000"/>
              <a:gd name="connsiteX605" fmla="*/ 174367 w 4816325"/>
              <a:gd name="connsiteY605" fmla="*/ 5306523 h 6858000"/>
              <a:gd name="connsiteX606" fmla="*/ 173233 w 4816325"/>
              <a:gd name="connsiteY606" fmla="*/ 5304934 h 6858000"/>
              <a:gd name="connsiteX607" fmla="*/ 159312 w 4816325"/>
              <a:gd name="connsiteY607" fmla="*/ 5287685 h 6858000"/>
              <a:gd name="connsiteX608" fmla="*/ 163518 w 4816325"/>
              <a:gd name="connsiteY608" fmla="*/ 5287863 h 6858000"/>
              <a:gd name="connsiteX609" fmla="*/ 153034 w 4816325"/>
              <a:gd name="connsiteY609" fmla="*/ 5300150 h 6858000"/>
              <a:gd name="connsiteX610" fmla="*/ 150767 w 4816325"/>
              <a:gd name="connsiteY610" fmla="*/ 5296970 h 6858000"/>
              <a:gd name="connsiteX611" fmla="*/ 154073 w 4816325"/>
              <a:gd name="connsiteY611" fmla="*/ 5288672 h 6858000"/>
              <a:gd name="connsiteX612" fmla="*/ 159312 w 4816325"/>
              <a:gd name="connsiteY612" fmla="*/ 5287685 h 6858000"/>
              <a:gd name="connsiteX613" fmla="*/ 167482 w 4816325"/>
              <a:gd name="connsiteY613" fmla="*/ 5283217 h 6858000"/>
              <a:gd name="connsiteX614" fmla="*/ 164457 w 4816325"/>
              <a:gd name="connsiteY614" fmla="*/ 5287902 h 6858000"/>
              <a:gd name="connsiteX615" fmla="*/ 163518 w 4816325"/>
              <a:gd name="connsiteY615" fmla="*/ 5287863 h 6858000"/>
              <a:gd name="connsiteX616" fmla="*/ 249358 w 4816325"/>
              <a:gd name="connsiteY616" fmla="*/ 5256578 h 6858000"/>
              <a:gd name="connsiteX617" fmla="*/ 251625 w 4816325"/>
              <a:gd name="connsiteY617" fmla="*/ 5259758 h 6858000"/>
              <a:gd name="connsiteX618" fmla="*/ 240759 w 4816325"/>
              <a:gd name="connsiteY618" fmla="*/ 5271032 h 6858000"/>
              <a:gd name="connsiteX619" fmla="*/ 237825 w 4816325"/>
              <a:gd name="connsiteY619" fmla="*/ 5267905 h 6858000"/>
              <a:gd name="connsiteX620" fmla="*/ 201509 w 4816325"/>
              <a:gd name="connsiteY620" fmla="*/ 5246257 h 6858000"/>
              <a:gd name="connsiteX621" fmla="*/ 187420 w 4816325"/>
              <a:gd name="connsiteY621" fmla="*/ 5263498 h 6858000"/>
              <a:gd name="connsiteX622" fmla="*/ 183352 w 4816325"/>
              <a:gd name="connsiteY622" fmla="*/ 5258780 h 6858000"/>
              <a:gd name="connsiteX623" fmla="*/ 3297475 w 4816325"/>
              <a:gd name="connsiteY623" fmla="*/ 5228923 h 6858000"/>
              <a:gd name="connsiteX624" fmla="*/ 3306065 w 4816325"/>
              <a:gd name="connsiteY624" fmla="*/ 5256798 h 6858000"/>
              <a:gd name="connsiteX625" fmla="*/ 3294046 w 4816325"/>
              <a:gd name="connsiteY625" fmla="*/ 5257750 h 6858000"/>
              <a:gd name="connsiteX626" fmla="*/ 282409 w 4816325"/>
              <a:gd name="connsiteY626" fmla="*/ 5220031 h 6858000"/>
              <a:gd name="connsiteX627" fmla="*/ 276329 w 4816325"/>
              <a:gd name="connsiteY627" fmla="*/ 5226114 h 6858000"/>
              <a:gd name="connsiteX628" fmla="*/ 276731 w 4816325"/>
              <a:gd name="connsiteY628" fmla="*/ 5225226 h 6858000"/>
              <a:gd name="connsiteX629" fmla="*/ 282409 w 4816325"/>
              <a:gd name="connsiteY629" fmla="*/ 5220031 h 6858000"/>
              <a:gd name="connsiteX630" fmla="*/ 252921 w 4816325"/>
              <a:gd name="connsiteY630" fmla="*/ 5158915 h 6858000"/>
              <a:gd name="connsiteX631" fmla="*/ 254918 w 4816325"/>
              <a:gd name="connsiteY631" fmla="*/ 5158943 h 6858000"/>
              <a:gd name="connsiteX632" fmla="*/ 250276 w 4816325"/>
              <a:gd name="connsiteY632" fmla="*/ 5162106 h 6858000"/>
              <a:gd name="connsiteX633" fmla="*/ 252921 w 4816325"/>
              <a:gd name="connsiteY633" fmla="*/ 5158915 h 6858000"/>
              <a:gd name="connsiteX634" fmla="*/ 320760 w 4816325"/>
              <a:gd name="connsiteY634" fmla="*/ 5133216 h 6858000"/>
              <a:gd name="connsiteX635" fmla="*/ 320040 w 4816325"/>
              <a:gd name="connsiteY635" fmla="*/ 5134704 h 6858000"/>
              <a:gd name="connsiteX636" fmla="*/ 314336 w 4816325"/>
              <a:gd name="connsiteY636" fmla="*/ 5139565 h 6858000"/>
              <a:gd name="connsiteX637" fmla="*/ 3495757 w 4816325"/>
              <a:gd name="connsiteY637" fmla="*/ 5111096 h 6858000"/>
              <a:gd name="connsiteX638" fmla="*/ 3497970 w 4816325"/>
              <a:gd name="connsiteY638" fmla="*/ 5113608 h 6858000"/>
              <a:gd name="connsiteX639" fmla="*/ 3480545 w 4816325"/>
              <a:gd name="connsiteY639" fmla="*/ 5131113 h 6858000"/>
              <a:gd name="connsiteX640" fmla="*/ 3477969 w 4816325"/>
              <a:gd name="connsiteY640" fmla="*/ 5128294 h 6858000"/>
              <a:gd name="connsiteX641" fmla="*/ 345234 w 4816325"/>
              <a:gd name="connsiteY641" fmla="*/ 5058844 h 6858000"/>
              <a:gd name="connsiteX642" fmla="*/ 333836 w 4816325"/>
              <a:gd name="connsiteY642" fmla="*/ 5084606 h 6858000"/>
              <a:gd name="connsiteX643" fmla="*/ 352301 w 4816325"/>
              <a:gd name="connsiteY643" fmla="*/ 5071723 h 6858000"/>
              <a:gd name="connsiteX644" fmla="*/ 341709 w 4816325"/>
              <a:gd name="connsiteY644" fmla="*/ 5090701 h 6858000"/>
              <a:gd name="connsiteX645" fmla="*/ 353483 w 4816325"/>
              <a:gd name="connsiteY645" fmla="*/ 5095144 h 6858000"/>
              <a:gd name="connsiteX646" fmla="*/ 330355 w 4816325"/>
              <a:gd name="connsiteY646" fmla="*/ 5112764 h 6858000"/>
              <a:gd name="connsiteX647" fmla="*/ 330225 w 4816325"/>
              <a:gd name="connsiteY647" fmla="*/ 5123861 h 6858000"/>
              <a:gd name="connsiteX648" fmla="*/ 320760 w 4816325"/>
              <a:gd name="connsiteY648" fmla="*/ 5133216 h 6858000"/>
              <a:gd name="connsiteX649" fmla="*/ 322890 w 4816325"/>
              <a:gd name="connsiteY649" fmla="*/ 5128809 h 6858000"/>
              <a:gd name="connsiteX650" fmla="*/ 298902 w 4816325"/>
              <a:gd name="connsiteY650" fmla="*/ 5152545 h 6858000"/>
              <a:gd name="connsiteX651" fmla="*/ 294007 w 4816325"/>
              <a:gd name="connsiteY651" fmla="*/ 5145877 h 6858000"/>
              <a:gd name="connsiteX652" fmla="*/ 278425 w 4816325"/>
              <a:gd name="connsiteY652" fmla="*/ 5161221 h 6858000"/>
              <a:gd name="connsiteX653" fmla="*/ 275216 w 4816325"/>
              <a:gd name="connsiteY653" fmla="*/ 5150389 h 6858000"/>
              <a:gd name="connsiteX654" fmla="*/ 204213 w 4816325"/>
              <a:gd name="connsiteY654" fmla="*/ 5237980 h 6858000"/>
              <a:gd name="connsiteX655" fmla="*/ 210270 w 4816325"/>
              <a:gd name="connsiteY655" fmla="*/ 5212641 h 6858000"/>
              <a:gd name="connsiteX656" fmla="*/ 256074 w 4816325"/>
              <a:gd name="connsiteY656" fmla="*/ 5158959 h 6858000"/>
              <a:gd name="connsiteX657" fmla="*/ 254918 w 4816325"/>
              <a:gd name="connsiteY657" fmla="*/ 5158943 h 6858000"/>
              <a:gd name="connsiteX658" fmla="*/ 259201 w 4816325"/>
              <a:gd name="connsiteY658" fmla="*/ 5156024 h 6858000"/>
              <a:gd name="connsiteX659" fmla="*/ 283309 w 4816325"/>
              <a:gd name="connsiteY659" fmla="*/ 5108344 h 6858000"/>
              <a:gd name="connsiteX660" fmla="*/ 317263 w 4816325"/>
              <a:gd name="connsiteY660" fmla="*/ 5070465 h 6858000"/>
              <a:gd name="connsiteX661" fmla="*/ 320568 w 4816325"/>
              <a:gd name="connsiteY661" fmla="*/ 5078266 h 6858000"/>
              <a:gd name="connsiteX662" fmla="*/ 375525 w 4816325"/>
              <a:gd name="connsiteY662" fmla="*/ 5051070 h 6858000"/>
              <a:gd name="connsiteX663" fmla="*/ 368431 w 4816325"/>
              <a:gd name="connsiteY663" fmla="*/ 5071788 h 6858000"/>
              <a:gd name="connsiteX664" fmla="*/ 358194 w 4816325"/>
              <a:gd name="connsiteY664" fmla="*/ 5065544 h 6858000"/>
              <a:gd name="connsiteX665" fmla="*/ 435132 w 4816325"/>
              <a:gd name="connsiteY665" fmla="*/ 5035936 h 6858000"/>
              <a:gd name="connsiteX666" fmla="*/ 422369 w 4816325"/>
              <a:gd name="connsiteY666" fmla="*/ 5048704 h 6858000"/>
              <a:gd name="connsiteX667" fmla="*/ 421235 w 4816325"/>
              <a:gd name="connsiteY667" fmla="*/ 5047115 h 6858000"/>
              <a:gd name="connsiteX668" fmla="*/ 435132 w 4816325"/>
              <a:gd name="connsiteY668" fmla="*/ 5035936 h 6858000"/>
              <a:gd name="connsiteX669" fmla="*/ 457481 w 4816325"/>
              <a:gd name="connsiteY669" fmla="*/ 4991502 h 6858000"/>
              <a:gd name="connsiteX670" fmla="*/ 458615 w 4816325"/>
              <a:gd name="connsiteY670" fmla="*/ 4993092 h 6858000"/>
              <a:gd name="connsiteX671" fmla="*/ 451745 w 4816325"/>
              <a:gd name="connsiteY671" fmla="*/ 4999683 h 6858000"/>
              <a:gd name="connsiteX672" fmla="*/ 450612 w 4816325"/>
              <a:gd name="connsiteY672" fmla="*/ 4998093 h 6858000"/>
              <a:gd name="connsiteX673" fmla="*/ 423898 w 4816325"/>
              <a:gd name="connsiteY673" fmla="*/ 4974677 h 6858000"/>
              <a:gd name="connsiteX674" fmla="*/ 423194 w 4816325"/>
              <a:gd name="connsiteY674" fmla="*/ 4975978 h 6858000"/>
              <a:gd name="connsiteX675" fmla="*/ 415799 w 4816325"/>
              <a:gd name="connsiteY675" fmla="*/ 4982709 h 6858000"/>
              <a:gd name="connsiteX676" fmla="*/ 419330 w 4816325"/>
              <a:gd name="connsiteY676" fmla="*/ 4976383 h 6858000"/>
              <a:gd name="connsiteX677" fmla="*/ 446746 w 4816325"/>
              <a:gd name="connsiteY677" fmla="*/ 4809264 h 6858000"/>
              <a:gd name="connsiteX678" fmla="*/ 456157 w 4816325"/>
              <a:gd name="connsiteY678" fmla="*/ 4813558 h 6858000"/>
              <a:gd name="connsiteX679" fmla="*/ 445483 w 4816325"/>
              <a:gd name="connsiteY679" fmla="*/ 4818771 h 6858000"/>
              <a:gd name="connsiteX680" fmla="*/ 144102 w 4816325"/>
              <a:gd name="connsiteY680" fmla="*/ 4500138 h 6858000"/>
              <a:gd name="connsiteX681" fmla="*/ 125725 w 4816325"/>
              <a:gd name="connsiteY681" fmla="*/ 4512076 h 6858000"/>
              <a:gd name="connsiteX682" fmla="*/ 130881 w 4816325"/>
              <a:gd name="connsiteY682" fmla="*/ 4504814 h 6858000"/>
              <a:gd name="connsiteX683" fmla="*/ 144102 w 4816325"/>
              <a:gd name="connsiteY683" fmla="*/ 4500138 h 6858000"/>
              <a:gd name="connsiteX684" fmla="*/ 4522944 w 4816325"/>
              <a:gd name="connsiteY684" fmla="*/ 3098067 h 6858000"/>
              <a:gd name="connsiteX685" fmla="*/ 4510604 w 4816325"/>
              <a:gd name="connsiteY685" fmla="*/ 3116177 h 6858000"/>
              <a:gd name="connsiteX686" fmla="*/ 4515570 w 4816325"/>
              <a:gd name="connsiteY686" fmla="*/ 3103061 h 6858000"/>
              <a:gd name="connsiteX687" fmla="*/ 4522944 w 4816325"/>
              <a:gd name="connsiteY687" fmla="*/ 3098067 h 6858000"/>
              <a:gd name="connsiteX688" fmla="*/ 3886684 w 4816325"/>
              <a:gd name="connsiteY688" fmla="*/ 1683138 h 6858000"/>
              <a:gd name="connsiteX689" fmla="*/ 3865825 w 4816325"/>
              <a:gd name="connsiteY689" fmla="*/ 1706268 h 6858000"/>
              <a:gd name="connsiteX690" fmla="*/ 3886684 w 4816325"/>
              <a:gd name="connsiteY690" fmla="*/ 1683138 h 6858000"/>
              <a:gd name="connsiteX691" fmla="*/ 3905184 w 4816325"/>
              <a:gd name="connsiteY691" fmla="*/ 1630145 h 6858000"/>
              <a:gd name="connsiteX692" fmla="*/ 3891133 w 4816325"/>
              <a:gd name="connsiteY692" fmla="*/ 1645887 h 6858000"/>
              <a:gd name="connsiteX693" fmla="*/ 3886439 w 4816325"/>
              <a:gd name="connsiteY693" fmla="*/ 1642383 h 6858000"/>
              <a:gd name="connsiteX694" fmla="*/ 3983243 w 4816325"/>
              <a:gd name="connsiteY694" fmla="*/ 1593964 h 6858000"/>
              <a:gd name="connsiteX695" fmla="*/ 3970390 w 4816325"/>
              <a:gd name="connsiteY695" fmla="*/ 1611174 h 6858000"/>
              <a:gd name="connsiteX696" fmla="*/ 3977739 w 4816325"/>
              <a:gd name="connsiteY696" fmla="*/ 1598455 h 6858000"/>
              <a:gd name="connsiteX697" fmla="*/ 3557472 w 4816325"/>
              <a:gd name="connsiteY697" fmla="*/ 1585123 h 6858000"/>
              <a:gd name="connsiteX698" fmla="*/ 3564475 w 4816325"/>
              <a:gd name="connsiteY698" fmla="*/ 1590891 h 6858000"/>
              <a:gd name="connsiteX699" fmla="*/ 3448737 w 4816325"/>
              <a:gd name="connsiteY699" fmla="*/ 1693268 h 6858000"/>
              <a:gd name="connsiteX700" fmla="*/ 3441282 w 4816325"/>
              <a:gd name="connsiteY700" fmla="*/ 1687126 h 6858000"/>
              <a:gd name="connsiteX701" fmla="*/ 3478643 w 4816325"/>
              <a:gd name="connsiteY701" fmla="*/ 1657254 h 6858000"/>
              <a:gd name="connsiteX702" fmla="*/ 3480209 w 4816325"/>
              <a:gd name="connsiteY702" fmla="*/ 1658421 h 6858000"/>
              <a:gd name="connsiteX703" fmla="*/ 3489421 w 4816325"/>
              <a:gd name="connsiteY703" fmla="*/ 1647237 h 6858000"/>
              <a:gd name="connsiteX704" fmla="*/ 3488784 w 4816325"/>
              <a:gd name="connsiteY704" fmla="*/ 1650202 h 6858000"/>
              <a:gd name="connsiteX705" fmla="*/ 3540758 w 4816325"/>
              <a:gd name="connsiteY705" fmla="*/ 1609019 h 6858000"/>
              <a:gd name="connsiteX706" fmla="*/ 3546175 w 4816325"/>
              <a:gd name="connsiteY706" fmla="*/ 1595431 h 6858000"/>
              <a:gd name="connsiteX707" fmla="*/ 3549305 w 4816325"/>
              <a:gd name="connsiteY707" fmla="*/ 1597768 h 6858000"/>
              <a:gd name="connsiteX708" fmla="*/ 3558487 w 4816325"/>
              <a:gd name="connsiteY708" fmla="*/ 1583551 h 6858000"/>
              <a:gd name="connsiteX709" fmla="*/ 3557472 w 4816325"/>
              <a:gd name="connsiteY709" fmla="*/ 1585123 h 6858000"/>
              <a:gd name="connsiteX710" fmla="*/ 3557019 w 4816325"/>
              <a:gd name="connsiteY710" fmla="*/ 1584749 h 6858000"/>
              <a:gd name="connsiteX711" fmla="*/ 3598777 w 4816325"/>
              <a:gd name="connsiteY711" fmla="*/ 1558014 h 6858000"/>
              <a:gd name="connsiteX712" fmla="*/ 3572684 w 4816325"/>
              <a:gd name="connsiteY712" fmla="*/ 1582971 h 6858000"/>
              <a:gd name="connsiteX713" fmla="*/ 3573803 w 4816325"/>
              <a:gd name="connsiteY713" fmla="*/ 1568610 h 6858000"/>
              <a:gd name="connsiteX714" fmla="*/ 3580910 w 4816325"/>
              <a:gd name="connsiteY714" fmla="*/ 1561589 h 6858000"/>
              <a:gd name="connsiteX715" fmla="*/ 3580332 w 4816325"/>
              <a:gd name="connsiteY715" fmla="*/ 1570619 h 6858000"/>
              <a:gd name="connsiteX716" fmla="*/ 3598777 w 4816325"/>
              <a:gd name="connsiteY716" fmla="*/ 1558014 h 6858000"/>
              <a:gd name="connsiteX717" fmla="*/ 3662907 w 4816325"/>
              <a:gd name="connsiteY717" fmla="*/ 1496521 h 6858000"/>
              <a:gd name="connsiteX718" fmla="*/ 3664772 w 4816325"/>
              <a:gd name="connsiteY718" fmla="*/ 1498057 h 6858000"/>
              <a:gd name="connsiteX719" fmla="*/ 3654361 w 4816325"/>
              <a:gd name="connsiteY719" fmla="*/ 1507772 h 6858000"/>
              <a:gd name="connsiteX720" fmla="*/ 3652797 w 4816325"/>
              <a:gd name="connsiteY720" fmla="*/ 1506604 h 6858000"/>
              <a:gd name="connsiteX721" fmla="*/ 3365728 w 4816325"/>
              <a:gd name="connsiteY721" fmla="*/ 1490048 h 6858000"/>
              <a:gd name="connsiteX722" fmla="*/ 3369745 w 4816325"/>
              <a:gd name="connsiteY722" fmla="*/ 1491500 h 6858000"/>
              <a:gd name="connsiteX723" fmla="*/ 3352856 w 4816325"/>
              <a:gd name="connsiteY723" fmla="*/ 1506826 h 6858000"/>
              <a:gd name="connsiteX724" fmla="*/ 3360529 w 4816325"/>
              <a:gd name="connsiteY724" fmla="*/ 1494224 h 6858000"/>
              <a:gd name="connsiteX725" fmla="*/ 3365728 w 4816325"/>
              <a:gd name="connsiteY725" fmla="*/ 1490048 h 6858000"/>
              <a:gd name="connsiteX726" fmla="*/ 3396333 w 4816325"/>
              <a:gd name="connsiteY726" fmla="*/ 1489691 h 6858000"/>
              <a:gd name="connsiteX727" fmla="*/ 3386879 w 4816325"/>
              <a:gd name="connsiteY727" fmla="*/ 1506573 h 6858000"/>
              <a:gd name="connsiteX728" fmla="*/ 3398343 w 4816325"/>
              <a:gd name="connsiteY728" fmla="*/ 1506388 h 6858000"/>
              <a:gd name="connsiteX729" fmla="*/ 3403181 w 4816325"/>
              <a:gd name="connsiteY729" fmla="*/ 1501830 h 6858000"/>
              <a:gd name="connsiteX730" fmla="*/ 3405799 w 4816325"/>
              <a:gd name="connsiteY730" fmla="*/ 1512530 h 6858000"/>
              <a:gd name="connsiteX731" fmla="*/ 3390695 w 4816325"/>
              <a:gd name="connsiteY731" fmla="*/ 1518742 h 6858000"/>
              <a:gd name="connsiteX732" fmla="*/ 3363170 w 4816325"/>
              <a:gd name="connsiteY732" fmla="*/ 1517970 h 6858000"/>
              <a:gd name="connsiteX733" fmla="*/ 3375554 w 4816325"/>
              <a:gd name="connsiteY733" fmla="*/ 1502900 h 6858000"/>
              <a:gd name="connsiteX734" fmla="*/ 3396333 w 4816325"/>
              <a:gd name="connsiteY734" fmla="*/ 1489691 h 6858000"/>
              <a:gd name="connsiteX735" fmla="*/ 3378433 w 4816325"/>
              <a:gd name="connsiteY735" fmla="*/ 1483615 h 6858000"/>
              <a:gd name="connsiteX736" fmla="*/ 3373136 w 4816325"/>
              <a:gd name="connsiteY736" fmla="*/ 1492725 h 6858000"/>
              <a:gd name="connsiteX737" fmla="*/ 3369745 w 4816325"/>
              <a:gd name="connsiteY737" fmla="*/ 1491500 h 6858000"/>
              <a:gd name="connsiteX738" fmla="*/ 3685659 w 4816325"/>
              <a:gd name="connsiteY738" fmla="*/ 1477958 h 6858000"/>
              <a:gd name="connsiteX739" fmla="*/ 3673077 w 4816325"/>
              <a:gd name="connsiteY739" fmla="*/ 1492503 h 6858000"/>
              <a:gd name="connsiteX740" fmla="*/ 3680426 w 4816325"/>
              <a:gd name="connsiteY740" fmla="*/ 1479783 h 6858000"/>
              <a:gd name="connsiteX741" fmla="*/ 3220190 w 4816325"/>
              <a:gd name="connsiteY741" fmla="*/ 1474594 h 6858000"/>
              <a:gd name="connsiteX742" fmla="*/ 3220052 w 4816325"/>
              <a:gd name="connsiteY742" fmla="*/ 1474735 h 6858000"/>
              <a:gd name="connsiteX743" fmla="*/ 3220066 w 4816325"/>
              <a:gd name="connsiteY743" fmla="*/ 1474686 h 6858000"/>
              <a:gd name="connsiteX744" fmla="*/ 3906033 w 4816325"/>
              <a:gd name="connsiteY744" fmla="*/ 1472362 h 6858000"/>
              <a:gd name="connsiteX745" fmla="*/ 3899071 w 4816325"/>
              <a:gd name="connsiteY745" fmla="*/ 1494545 h 6858000"/>
              <a:gd name="connsiteX746" fmla="*/ 3905155 w 4816325"/>
              <a:gd name="connsiteY746" fmla="*/ 1481025 h 6858000"/>
              <a:gd name="connsiteX747" fmla="*/ 3882944 w 4816325"/>
              <a:gd name="connsiteY747" fmla="*/ 1494257 h 6858000"/>
              <a:gd name="connsiteX748" fmla="*/ 3927780 w 4816325"/>
              <a:gd name="connsiteY748" fmla="*/ 1457063 h 6858000"/>
              <a:gd name="connsiteX749" fmla="*/ 3935604 w 4816325"/>
              <a:gd name="connsiteY749" fmla="*/ 1462904 h 6858000"/>
              <a:gd name="connsiteX750" fmla="*/ 3916889 w 4816325"/>
              <a:gd name="connsiteY750" fmla="*/ 1478175 h 6858000"/>
              <a:gd name="connsiteX751" fmla="*/ 3922605 w 4816325"/>
              <a:gd name="connsiteY751" fmla="*/ 1464954 h 6858000"/>
              <a:gd name="connsiteX752" fmla="*/ 3917737 w 4816325"/>
              <a:gd name="connsiteY752" fmla="*/ 1466480 h 6858000"/>
              <a:gd name="connsiteX753" fmla="*/ 3503363 w 4816325"/>
              <a:gd name="connsiteY753" fmla="*/ 1456612 h 6858000"/>
              <a:gd name="connsiteX754" fmla="*/ 3499332 w 4816325"/>
              <a:gd name="connsiteY754" fmla="*/ 1461507 h 6858000"/>
              <a:gd name="connsiteX755" fmla="*/ 3496098 w 4816325"/>
              <a:gd name="connsiteY755" fmla="*/ 1463480 h 6858000"/>
              <a:gd name="connsiteX756" fmla="*/ 3222670 w 4816325"/>
              <a:gd name="connsiteY756" fmla="*/ 1452897 h 6858000"/>
              <a:gd name="connsiteX757" fmla="*/ 3215022 w 4816325"/>
              <a:gd name="connsiteY757" fmla="*/ 1465250 h 6858000"/>
              <a:gd name="connsiteX758" fmla="*/ 3215930 w 4816325"/>
              <a:gd name="connsiteY758" fmla="*/ 1459619 h 6858000"/>
              <a:gd name="connsiteX759" fmla="*/ 3242999 w 4816325"/>
              <a:gd name="connsiteY759" fmla="*/ 1451591 h 6858000"/>
              <a:gd name="connsiteX760" fmla="*/ 3228901 w 4816325"/>
              <a:gd name="connsiteY760" fmla="*/ 1468212 h 6858000"/>
              <a:gd name="connsiteX761" fmla="*/ 3220190 w 4816325"/>
              <a:gd name="connsiteY761" fmla="*/ 1474594 h 6858000"/>
              <a:gd name="connsiteX762" fmla="*/ 4164754 w 4816325"/>
              <a:gd name="connsiteY762" fmla="*/ 1447091 h 6858000"/>
              <a:gd name="connsiteX763" fmla="*/ 4169448 w 4816325"/>
              <a:gd name="connsiteY763" fmla="*/ 1450597 h 6858000"/>
              <a:gd name="connsiteX764" fmla="*/ 4155668 w 4816325"/>
              <a:gd name="connsiteY764" fmla="*/ 1463673 h 6858000"/>
              <a:gd name="connsiteX765" fmla="*/ 4164754 w 4816325"/>
              <a:gd name="connsiteY765" fmla="*/ 1447091 h 6858000"/>
              <a:gd name="connsiteX766" fmla="*/ 3769793 w 4816325"/>
              <a:gd name="connsiteY766" fmla="*/ 1434986 h 6858000"/>
              <a:gd name="connsiteX767" fmla="*/ 3774486 w 4816325"/>
              <a:gd name="connsiteY767" fmla="*/ 1438491 h 6858000"/>
              <a:gd name="connsiteX768" fmla="*/ 3763980 w 4816325"/>
              <a:gd name="connsiteY768" fmla="*/ 1445841 h 6858000"/>
              <a:gd name="connsiteX769" fmla="*/ 3769793 w 4816325"/>
              <a:gd name="connsiteY769" fmla="*/ 1434986 h 6858000"/>
              <a:gd name="connsiteX770" fmla="*/ 3530539 w 4816325"/>
              <a:gd name="connsiteY770" fmla="*/ 1430925 h 6858000"/>
              <a:gd name="connsiteX771" fmla="*/ 3521090 w 4816325"/>
              <a:gd name="connsiteY771" fmla="*/ 1441539 h 6858000"/>
              <a:gd name="connsiteX772" fmla="*/ 3518464 w 4816325"/>
              <a:gd name="connsiteY772" fmla="*/ 1442339 h 6858000"/>
              <a:gd name="connsiteX773" fmla="*/ 3751356 w 4816325"/>
              <a:gd name="connsiteY773" fmla="*/ 1417633 h 6858000"/>
              <a:gd name="connsiteX774" fmla="*/ 3747378 w 4816325"/>
              <a:gd name="connsiteY774" fmla="*/ 1426991 h 6858000"/>
              <a:gd name="connsiteX775" fmla="*/ 3744615 w 4816325"/>
              <a:gd name="connsiteY775" fmla="*/ 1424355 h 6858000"/>
              <a:gd name="connsiteX776" fmla="*/ 3818476 w 4816325"/>
              <a:gd name="connsiteY776" fmla="*/ 1412993 h 6858000"/>
              <a:gd name="connsiteX777" fmla="*/ 3768124 w 4816325"/>
              <a:gd name="connsiteY777" fmla="*/ 1461410 h 6858000"/>
              <a:gd name="connsiteX778" fmla="*/ 3813173 w 4816325"/>
              <a:gd name="connsiteY778" fmla="*/ 1415485 h 6858000"/>
              <a:gd name="connsiteX779" fmla="*/ 3414009 w 4816325"/>
              <a:gd name="connsiteY779" fmla="*/ 1410520 h 6858000"/>
              <a:gd name="connsiteX780" fmla="*/ 3383206 w 4816325"/>
              <a:gd name="connsiteY780" fmla="*/ 1439888 h 6858000"/>
              <a:gd name="connsiteX781" fmla="*/ 3395904 w 4816325"/>
              <a:gd name="connsiteY781" fmla="*/ 1423204 h 6858000"/>
              <a:gd name="connsiteX782" fmla="*/ 3413632 w 4816325"/>
              <a:gd name="connsiteY782" fmla="*/ 1410784 h 6858000"/>
              <a:gd name="connsiteX783" fmla="*/ 3466296 w 4816325"/>
              <a:gd name="connsiteY783" fmla="*/ 1403881 h 6858000"/>
              <a:gd name="connsiteX784" fmla="*/ 3378433 w 4816325"/>
              <a:gd name="connsiteY784" fmla="*/ 1483615 h 6858000"/>
              <a:gd name="connsiteX785" fmla="*/ 3383258 w 4816325"/>
              <a:gd name="connsiteY785" fmla="*/ 1475316 h 6858000"/>
              <a:gd name="connsiteX786" fmla="*/ 3432602 w 4816325"/>
              <a:gd name="connsiteY786" fmla="*/ 1430759 h 6858000"/>
              <a:gd name="connsiteX787" fmla="*/ 3446654 w 4816325"/>
              <a:gd name="connsiteY787" fmla="*/ 1415017 h 6858000"/>
              <a:gd name="connsiteX788" fmla="*/ 3466296 w 4816325"/>
              <a:gd name="connsiteY788" fmla="*/ 1403881 h 6858000"/>
              <a:gd name="connsiteX789" fmla="*/ 4220437 w 4816325"/>
              <a:gd name="connsiteY789" fmla="*/ 1399216 h 6858000"/>
              <a:gd name="connsiteX790" fmla="*/ 4213426 w 4816325"/>
              <a:gd name="connsiteY790" fmla="*/ 1408604 h 6858000"/>
              <a:gd name="connsiteX791" fmla="*/ 4215231 w 4816325"/>
              <a:gd name="connsiteY791" fmla="*/ 1404075 h 6858000"/>
              <a:gd name="connsiteX792" fmla="*/ 3495963 w 4816325"/>
              <a:gd name="connsiteY792" fmla="*/ 1396789 h 6858000"/>
              <a:gd name="connsiteX793" fmla="*/ 3404907 w 4816325"/>
              <a:gd name="connsiteY793" fmla="*/ 1481472 h 6858000"/>
              <a:gd name="connsiteX794" fmla="*/ 3284899 w 4816325"/>
              <a:gd name="connsiteY794" fmla="*/ 1393567 h 6858000"/>
              <a:gd name="connsiteX795" fmla="*/ 3287661 w 4816325"/>
              <a:gd name="connsiteY795" fmla="*/ 1396203 h 6858000"/>
              <a:gd name="connsiteX796" fmla="*/ 3277251 w 4816325"/>
              <a:gd name="connsiteY796" fmla="*/ 1405920 h 6858000"/>
              <a:gd name="connsiteX797" fmla="*/ 3274121 w 4816325"/>
              <a:gd name="connsiteY797" fmla="*/ 1403582 h 6858000"/>
              <a:gd name="connsiteX798" fmla="*/ 3846006 w 4816325"/>
              <a:gd name="connsiteY798" fmla="*/ 1383806 h 6858000"/>
              <a:gd name="connsiteX799" fmla="*/ 3847871 w 4816325"/>
              <a:gd name="connsiteY799" fmla="*/ 1385341 h 6858000"/>
              <a:gd name="connsiteX800" fmla="*/ 3840831 w 4816325"/>
              <a:gd name="connsiteY800" fmla="*/ 1391697 h 6858000"/>
              <a:gd name="connsiteX801" fmla="*/ 3839266 w 4816325"/>
              <a:gd name="connsiteY801" fmla="*/ 1390528 h 6858000"/>
              <a:gd name="connsiteX802" fmla="*/ 3445434 w 4816325"/>
              <a:gd name="connsiteY802" fmla="*/ 1380559 h 6858000"/>
              <a:gd name="connsiteX803" fmla="*/ 3431702 w 4816325"/>
              <a:gd name="connsiteY803" fmla="*/ 1398084 h 6858000"/>
              <a:gd name="connsiteX804" fmla="*/ 3414009 w 4816325"/>
              <a:gd name="connsiteY804" fmla="*/ 1410520 h 6858000"/>
              <a:gd name="connsiteX805" fmla="*/ 3791229 w 4816325"/>
              <a:gd name="connsiteY805" fmla="*/ 1379600 h 6858000"/>
              <a:gd name="connsiteX806" fmla="*/ 3787251 w 4816325"/>
              <a:gd name="connsiteY806" fmla="*/ 1388958 h 6858000"/>
              <a:gd name="connsiteX807" fmla="*/ 3785658 w 4816325"/>
              <a:gd name="connsiteY807" fmla="*/ 1384758 h 6858000"/>
              <a:gd name="connsiteX808" fmla="*/ 3431411 w 4816325"/>
              <a:gd name="connsiteY808" fmla="*/ 1376107 h 6858000"/>
              <a:gd name="connsiteX809" fmla="*/ 3410891 w 4816325"/>
              <a:gd name="connsiteY809" fmla="*/ 1395906 h 6858000"/>
              <a:gd name="connsiteX810" fmla="*/ 3418510 w 4816325"/>
              <a:gd name="connsiteY810" fmla="*/ 1380521 h 6858000"/>
              <a:gd name="connsiteX811" fmla="*/ 3843456 w 4816325"/>
              <a:gd name="connsiteY811" fmla="*/ 1372440 h 6858000"/>
              <a:gd name="connsiteX812" fmla="*/ 3815828 w 4816325"/>
              <a:gd name="connsiteY812" fmla="*/ 1399260 h 6858000"/>
              <a:gd name="connsiteX813" fmla="*/ 3840356 w 4816325"/>
              <a:gd name="connsiteY813" fmla="*/ 1373135 h 6858000"/>
              <a:gd name="connsiteX814" fmla="*/ 3684649 w 4816325"/>
              <a:gd name="connsiteY814" fmla="*/ 1365090 h 6858000"/>
              <a:gd name="connsiteX815" fmla="*/ 3660324 w 4816325"/>
              <a:gd name="connsiteY815" fmla="*/ 1412442 h 6858000"/>
              <a:gd name="connsiteX816" fmla="*/ 3648379 w 4816325"/>
              <a:gd name="connsiteY816" fmla="*/ 1424023 h 6858000"/>
              <a:gd name="connsiteX817" fmla="*/ 3653825 w 4816325"/>
              <a:gd name="connsiteY817" fmla="*/ 1413466 h 6858000"/>
              <a:gd name="connsiteX818" fmla="*/ 3612309 w 4816325"/>
              <a:gd name="connsiteY818" fmla="*/ 1434503 h 6858000"/>
              <a:gd name="connsiteX819" fmla="*/ 3622552 w 4816325"/>
              <a:gd name="connsiteY819" fmla="*/ 1414035 h 6858000"/>
              <a:gd name="connsiteX820" fmla="*/ 3684649 w 4816325"/>
              <a:gd name="connsiteY820" fmla="*/ 1365090 h 6858000"/>
              <a:gd name="connsiteX821" fmla="*/ 4028851 w 4816325"/>
              <a:gd name="connsiteY821" fmla="*/ 1359932 h 6858000"/>
              <a:gd name="connsiteX822" fmla="*/ 4024969 w 4816325"/>
              <a:gd name="connsiteY822" fmla="*/ 1371657 h 6858000"/>
              <a:gd name="connsiteX823" fmla="*/ 4036673 w 4816325"/>
              <a:gd name="connsiteY823" fmla="*/ 1365774 h 6858000"/>
              <a:gd name="connsiteX824" fmla="*/ 3952822 w 4816325"/>
              <a:gd name="connsiteY824" fmla="*/ 1445801 h 6858000"/>
              <a:gd name="connsiteX825" fmla="*/ 3954965 w 4816325"/>
              <a:gd name="connsiteY825" fmla="*/ 1437939 h 6858000"/>
              <a:gd name="connsiteX826" fmla="*/ 3939524 w 4816325"/>
              <a:gd name="connsiteY826" fmla="*/ 1447482 h 6858000"/>
              <a:gd name="connsiteX827" fmla="*/ 3948544 w 4816325"/>
              <a:gd name="connsiteY827" fmla="*/ 1454793 h 6858000"/>
              <a:gd name="connsiteX828" fmla="*/ 3933962 w 4816325"/>
              <a:gd name="connsiteY828" fmla="*/ 1445909 h 6858000"/>
              <a:gd name="connsiteX829" fmla="*/ 4028851 w 4816325"/>
              <a:gd name="connsiteY829" fmla="*/ 1359932 h 6858000"/>
              <a:gd name="connsiteX830" fmla="*/ 3811749 w 4816325"/>
              <a:gd name="connsiteY830" fmla="*/ 1359800 h 6858000"/>
              <a:gd name="connsiteX831" fmla="*/ 3801098 w 4816325"/>
              <a:gd name="connsiteY831" fmla="*/ 1375214 h 6858000"/>
              <a:gd name="connsiteX832" fmla="*/ 3806545 w 4816325"/>
              <a:gd name="connsiteY832" fmla="*/ 1364658 h 6858000"/>
              <a:gd name="connsiteX833" fmla="*/ 3512542 w 4816325"/>
              <a:gd name="connsiteY833" fmla="*/ 1359423 h 6858000"/>
              <a:gd name="connsiteX834" fmla="*/ 3484981 w 4816325"/>
              <a:gd name="connsiteY834" fmla="*/ 1385577 h 6858000"/>
              <a:gd name="connsiteX835" fmla="*/ 3506409 w 4816325"/>
              <a:gd name="connsiteY835" fmla="*/ 1360148 h 6858000"/>
              <a:gd name="connsiteX836" fmla="*/ 3864402 w 4816325"/>
              <a:gd name="connsiteY836" fmla="*/ 1358407 h 6858000"/>
              <a:gd name="connsiteX837" fmla="*/ 3853355 w 4816325"/>
              <a:gd name="connsiteY837" fmla="*/ 1371087 h 6858000"/>
              <a:gd name="connsiteX838" fmla="*/ 3852089 w 4816325"/>
              <a:gd name="connsiteY838" fmla="*/ 1370286 h 6858000"/>
              <a:gd name="connsiteX839" fmla="*/ 3543804 w 4816325"/>
              <a:gd name="connsiteY839" fmla="*/ 1356533 h 6858000"/>
              <a:gd name="connsiteX840" fmla="*/ 3502336 w 4816325"/>
              <a:gd name="connsiteY840" fmla="*/ 1390366 h 6858000"/>
              <a:gd name="connsiteX841" fmla="*/ 3602559 w 4816325"/>
              <a:gd name="connsiteY841" fmla="*/ 1351383 h 6858000"/>
              <a:gd name="connsiteX842" fmla="*/ 3579625 w 4816325"/>
              <a:gd name="connsiteY842" fmla="*/ 1381707 h 6858000"/>
              <a:gd name="connsiteX843" fmla="*/ 3560909 w 4816325"/>
              <a:gd name="connsiteY843" fmla="*/ 1396978 h 6858000"/>
              <a:gd name="connsiteX844" fmla="*/ 3573909 w 4816325"/>
              <a:gd name="connsiteY844" fmla="*/ 1394930 h 6858000"/>
              <a:gd name="connsiteX845" fmla="*/ 3551794 w 4816325"/>
              <a:gd name="connsiteY845" fmla="*/ 1410528 h 6858000"/>
              <a:gd name="connsiteX846" fmla="*/ 3555067 w 4816325"/>
              <a:gd name="connsiteY846" fmla="*/ 1404801 h 6858000"/>
              <a:gd name="connsiteX847" fmla="*/ 3510626 w 4816325"/>
              <a:gd name="connsiteY847" fmla="*/ 1444728 h 6858000"/>
              <a:gd name="connsiteX848" fmla="*/ 3518464 w 4816325"/>
              <a:gd name="connsiteY848" fmla="*/ 1442339 h 6858000"/>
              <a:gd name="connsiteX849" fmla="*/ 3503363 w 4816325"/>
              <a:gd name="connsiteY849" fmla="*/ 1456612 h 6858000"/>
              <a:gd name="connsiteX850" fmla="*/ 3510655 w 4816325"/>
              <a:gd name="connsiteY850" fmla="*/ 1447759 h 6858000"/>
              <a:gd name="connsiteX851" fmla="*/ 3498681 w 4816325"/>
              <a:gd name="connsiteY851" fmla="*/ 1456307 h 6858000"/>
              <a:gd name="connsiteX852" fmla="*/ 3563323 w 4816325"/>
              <a:gd name="connsiteY852" fmla="*/ 1386451 h 6858000"/>
              <a:gd name="connsiteX853" fmla="*/ 3531894 w 4816325"/>
              <a:gd name="connsiteY853" fmla="*/ 1341189 h 6858000"/>
              <a:gd name="connsiteX854" fmla="*/ 3527646 w 4816325"/>
              <a:gd name="connsiteY854" fmla="*/ 1353213 h 6858000"/>
              <a:gd name="connsiteX855" fmla="*/ 3523319 w 4816325"/>
              <a:gd name="connsiteY855" fmla="*/ 1349408 h 6858000"/>
              <a:gd name="connsiteX856" fmla="*/ 4092761 w 4816325"/>
              <a:gd name="connsiteY856" fmla="*/ 1337126 h 6858000"/>
              <a:gd name="connsiteX857" fmla="*/ 4095891 w 4816325"/>
              <a:gd name="connsiteY857" fmla="*/ 1339463 h 6858000"/>
              <a:gd name="connsiteX858" fmla="*/ 4068262 w 4816325"/>
              <a:gd name="connsiteY858" fmla="*/ 1366283 h 6858000"/>
              <a:gd name="connsiteX859" fmla="*/ 4064834 w 4816325"/>
              <a:gd name="connsiteY859" fmla="*/ 1363580 h 6858000"/>
              <a:gd name="connsiteX860" fmla="*/ 3626779 w 4816325"/>
              <a:gd name="connsiteY860" fmla="*/ 1331622 h 6858000"/>
              <a:gd name="connsiteX861" fmla="*/ 3631472 w 4816325"/>
              <a:gd name="connsiteY861" fmla="*/ 1335127 h 6858000"/>
              <a:gd name="connsiteX862" fmla="*/ 3620697 w 4816325"/>
              <a:gd name="connsiteY862" fmla="*/ 1345143 h 6858000"/>
              <a:gd name="connsiteX863" fmla="*/ 3616001 w 4816325"/>
              <a:gd name="connsiteY863" fmla="*/ 1341638 h 6858000"/>
              <a:gd name="connsiteX864" fmla="*/ 3547577 w 4816325"/>
              <a:gd name="connsiteY864" fmla="*/ 1325949 h 6858000"/>
              <a:gd name="connsiteX865" fmla="*/ 3538732 w 4816325"/>
              <a:gd name="connsiteY865" fmla="*/ 1336834 h 6858000"/>
              <a:gd name="connsiteX866" fmla="*/ 3537408 w 4816325"/>
              <a:gd name="connsiteY866" fmla="*/ 1329967 h 6858000"/>
              <a:gd name="connsiteX867" fmla="*/ 3547577 w 4816325"/>
              <a:gd name="connsiteY867" fmla="*/ 1325949 h 6858000"/>
              <a:gd name="connsiteX868" fmla="*/ 3574975 w 4816325"/>
              <a:gd name="connsiteY868" fmla="*/ 1321320 h 6858000"/>
              <a:gd name="connsiteX869" fmla="*/ 3578105 w 4816325"/>
              <a:gd name="connsiteY869" fmla="*/ 1323657 h 6858000"/>
              <a:gd name="connsiteX870" fmla="*/ 3550843 w 4816325"/>
              <a:gd name="connsiteY870" fmla="*/ 1350178 h 6858000"/>
              <a:gd name="connsiteX871" fmla="*/ 3547415 w 4816325"/>
              <a:gd name="connsiteY871" fmla="*/ 1347475 h 6858000"/>
              <a:gd name="connsiteX872" fmla="*/ 3751203 w 4816325"/>
              <a:gd name="connsiteY872" fmla="*/ 1309566 h 6858000"/>
              <a:gd name="connsiteX873" fmla="*/ 3689854 w 4816325"/>
              <a:gd name="connsiteY873" fmla="*/ 1360234 h 6858000"/>
              <a:gd name="connsiteX874" fmla="*/ 3739740 w 4816325"/>
              <a:gd name="connsiteY874" fmla="*/ 1309751 h 6858000"/>
              <a:gd name="connsiteX875" fmla="*/ 3958375 w 4816325"/>
              <a:gd name="connsiteY875" fmla="*/ 1308328 h 6858000"/>
              <a:gd name="connsiteX876" fmla="*/ 3949801 w 4816325"/>
              <a:gd name="connsiteY876" fmla="*/ 1316236 h 6858000"/>
              <a:gd name="connsiteX877" fmla="*/ 3954888 w 4816325"/>
              <a:gd name="connsiteY877" fmla="*/ 1309641 h 6858000"/>
              <a:gd name="connsiteX878" fmla="*/ 3522244 w 4816325"/>
              <a:gd name="connsiteY878" fmla="*/ 1306887 h 6858000"/>
              <a:gd name="connsiteX879" fmla="*/ 3526571 w 4816325"/>
              <a:gd name="connsiteY879" fmla="*/ 1310691 h 6858000"/>
              <a:gd name="connsiteX880" fmla="*/ 3456307 w 4816325"/>
              <a:gd name="connsiteY880" fmla="*/ 1372909 h 6858000"/>
              <a:gd name="connsiteX881" fmla="*/ 3456790 w 4816325"/>
              <a:gd name="connsiteY881" fmla="*/ 1361512 h 6858000"/>
              <a:gd name="connsiteX882" fmla="*/ 3443587 w 4816325"/>
              <a:gd name="connsiteY882" fmla="*/ 1365560 h 6858000"/>
              <a:gd name="connsiteX883" fmla="*/ 3461782 w 4816325"/>
              <a:gd name="connsiteY883" fmla="*/ 1346245 h 6858000"/>
              <a:gd name="connsiteX884" fmla="*/ 3471641 w 4816325"/>
              <a:gd name="connsiteY884" fmla="*/ 1344506 h 6858000"/>
              <a:gd name="connsiteX885" fmla="*/ 3460893 w 4816325"/>
              <a:gd name="connsiteY885" fmla="*/ 1357554 h 6858000"/>
              <a:gd name="connsiteX886" fmla="*/ 3522244 w 4816325"/>
              <a:gd name="connsiteY886" fmla="*/ 1306887 h 6858000"/>
              <a:gd name="connsiteX887" fmla="*/ 3901869 w 4816325"/>
              <a:gd name="connsiteY887" fmla="*/ 1300942 h 6858000"/>
              <a:gd name="connsiteX888" fmla="*/ 3739247 w 4816325"/>
              <a:gd name="connsiteY888" fmla="*/ 1450739 h 6858000"/>
              <a:gd name="connsiteX889" fmla="*/ 3901869 w 4816325"/>
              <a:gd name="connsiteY889" fmla="*/ 1300942 h 6858000"/>
              <a:gd name="connsiteX890" fmla="*/ 3602662 w 4816325"/>
              <a:gd name="connsiteY890" fmla="*/ 1300565 h 6858000"/>
              <a:gd name="connsiteX891" fmla="*/ 3584875 w 4816325"/>
              <a:gd name="connsiteY891" fmla="*/ 1319968 h 6858000"/>
              <a:gd name="connsiteX892" fmla="*/ 3583309 w 4816325"/>
              <a:gd name="connsiteY892" fmla="*/ 1318798 h 6858000"/>
              <a:gd name="connsiteX893" fmla="*/ 3665985 w 4816325"/>
              <a:gd name="connsiteY893" fmla="*/ 1293522 h 6858000"/>
              <a:gd name="connsiteX894" fmla="*/ 3636522 w 4816325"/>
              <a:gd name="connsiteY894" fmla="*/ 1321839 h 6858000"/>
              <a:gd name="connsiteX895" fmla="*/ 3585248 w 4816325"/>
              <a:gd name="connsiteY895" fmla="*/ 1289711 h 6858000"/>
              <a:gd name="connsiteX896" fmla="*/ 3579465 w 4816325"/>
              <a:gd name="connsiteY896" fmla="*/ 1303599 h 6858000"/>
              <a:gd name="connsiteX897" fmla="*/ 3576305 w 4816325"/>
              <a:gd name="connsiteY897" fmla="*/ 1298229 h 6858000"/>
              <a:gd name="connsiteX898" fmla="*/ 3544697 w 4816325"/>
              <a:gd name="connsiteY898" fmla="*/ 1287957 h 6858000"/>
              <a:gd name="connsiteX899" fmla="*/ 3536122 w 4816325"/>
              <a:gd name="connsiteY899" fmla="*/ 1296176 h 6858000"/>
              <a:gd name="connsiteX900" fmla="*/ 3534924 w 4816325"/>
              <a:gd name="connsiteY900" fmla="*/ 1294708 h 6858000"/>
              <a:gd name="connsiteX901" fmla="*/ 3544697 w 4816325"/>
              <a:gd name="connsiteY901" fmla="*/ 1287957 h 6858000"/>
              <a:gd name="connsiteX902" fmla="*/ 3384914 w 4816325"/>
              <a:gd name="connsiteY902" fmla="*/ 1286904 h 6858000"/>
              <a:gd name="connsiteX903" fmla="*/ 3389608 w 4816325"/>
              <a:gd name="connsiteY903" fmla="*/ 1290408 h 6858000"/>
              <a:gd name="connsiteX904" fmla="*/ 3187382 w 4816325"/>
              <a:gd name="connsiteY904" fmla="*/ 1475575 h 6858000"/>
              <a:gd name="connsiteX905" fmla="*/ 3184553 w 4816325"/>
              <a:gd name="connsiteY905" fmla="*/ 1473605 h 6858000"/>
              <a:gd name="connsiteX906" fmla="*/ 3384914 w 4816325"/>
              <a:gd name="connsiteY906" fmla="*/ 1286904 h 6858000"/>
              <a:gd name="connsiteX907" fmla="*/ 3955612 w 4816325"/>
              <a:gd name="connsiteY907" fmla="*/ 1282155 h 6858000"/>
              <a:gd name="connsiteX908" fmla="*/ 3957177 w 4816325"/>
              <a:gd name="connsiteY908" fmla="*/ 1283323 h 6858000"/>
              <a:gd name="connsiteX909" fmla="*/ 3941195 w 4816325"/>
              <a:gd name="connsiteY909" fmla="*/ 1298196 h 6858000"/>
              <a:gd name="connsiteX910" fmla="*/ 3939630 w 4816325"/>
              <a:gd name="connsiteY910" fmla="*/ 1297028 h 6858000"/>
              <a:gd name="connsiteX911" fmla="*/ 4127167 w 4816325"/>
              <a:gd name="connsiteY911" fmla="*/ 1276658 h 6858000"/>
              <a:gd name="connsiteX912" fmla="*/ 4043713 w 4816325"/>
              <a:gd name="connsiteY912" fmla="*/ 1359419 h 6858000"/>
              <a:gd name="connsiteX913" fmla="*/ 4096650 w 4816325"/>
              <a:gd name="connsiteY913" fmla="*/ 1295444 h 6858000"/>
              <a:gd name="connsiteX914" fmla="*/ 4127167 w 4816325"/>
              <a:gd name="connsiteY914" fmla="*/ 1276658 h 6858000"/>
              <a:gd name="connsiteX915" fmla="*/ 3398328 w 4816325"/>
              <a:gd name="connsiteY915" fmla="*/ 1274126 h 6858000"/>
              <a:gd name="connsiteX916" fmla="*/ 3399892 w 4816325"/>
              <a:gd name="connsiteY916" fmla="*/ 1275295 h 6858000"/>
              <a:gd name="connsiteX917" fmla="*/ 3392852 w 4816325"/>
              <a:gd name="connsiteY917" fmla="*/ 1281650 h 6858000"/>
              <a:gd name="connsiteX918" fmla="*/ 3391655 w 4816325"/>
              <a:gd name="connsiteY918" fmla="*/ 1280182 h 6858000"/>
              <a:gd name="connsiteX919" fmla="*/ 3688341 w 4816325"/>
              <a:gd name="connsiteY919" fmla="*/ 1272225 h 6858000"/>
              <a:gd name="connsiteX920" fmla="*/ 3689027 w 4816325"/>
              <a:gd name="connsiteY920" fmla="*/ 1282056 h 6858000"/>
              <a:gd name="connsiteX921" fmla="*/ 3674319 w 4816325"/>
              <a:gd name="connsiteY921" fmla="*/ 1291000 h 6858000"/>
              <a:gd name="connsiteX922" fmla="*/ 3688341 w 4816325"/>
              <a:gd name="connsiteY922" fmla="*/ 1272225 h 6858000"/>
              <a:gd name="connsiteX923" fmla="*/ 3551021 w 4816325"/>
              <a:gd name="connsiteY923" fmla="*/ 1268738 h 6858000"/>
              <a:gd name="connsiteX924" fmla="*/ 3554498 w 4816325"/>
              <a:gd name="connsiteY924" fmla="*/ 1284237 h 6858000"/>
              <a:gd name="connsiteX925" fmla="*/ 3545449 w 4816325"/>
              <a:gd name="connsiteY925" fmla="*/ 1273895 h 6858000"/>
              <a:gd name="connsiteX926" fmla="*/ 3642168 w 4816325"/>
              <a:gd name="connsiteY926" fmla="*/ 1262831 h 6858000"/>
              <a:gd name="connsiteX927" fmla="*/ 3643434 w 4816325"/>
              <a:gd name="connsiteY927" fmla="*/ 1263632 h 6858000"/>
              <a:gd name="connsiteX928" fmla="*/ 3627751 w 4816325"/>
              <a:gd name="connsiteY928" fmla="*/ 1278872 h 6858000"/>
              <a:gd name="connsiteX929" fmla="*/ 3626186 w 4816325"/>
              <a:gd name="connsiteY929" fmla="*/ 1277705 h 6858000"/>
              <a:gd name="connsiteX930" fmla="*/ 3961241 w 4816325"/>
              <a:gd name="connsiteY930" fmla="*/ 1259836 h 6858000"/>
              <a:gd name="connsiteX931" fmla="*/ 3947152 w 4816325"/>
              <a:gd name="connsiteY931" fmla="*/ 1279278 h 6858000"/>
              <a:gd name="connsiteX932" fmla="*/ 3956306 w 4816325"/>
              <a:gd name="connsiteY932" fmla="*/ 1262029 h 6858000"/>
              <a:gd name="connsiteX933" fmla="*/ 3979503 w 4816325"/>
              <a:gd name="connsiteY933" fmla="*/ 1258995 h 6858000"/>
              <a:gd name="connsiteX934" fmla="*/ 3981068 w 4816325"/>
              <a:gd name="connsiteY934" fmla="*/ 1260162 h 6858000"/>
              <a:gd name="connsiteX935" fmla="*/ 3974327 w 4816325"/>
              <a:gd name="connsiteY935" fmla="*/ 1266885 h 6858000"/>
              <a:gd name="connsiteX936" fmla="*/ 3972763 w 4816325"/>
              <a:gd name="connsiteY936" fmla="*/ 1265716 h 6858000"/>
              <a:gd name="connsiteX937" fmla="*/ 3806664 w 4816325"/>
              <a:gd name="connsiteY937" fmla="*/ 1253926 h 6858000"/>
              <a:gd name="connsiteX938" fmla="*/ 3800879 w 4816325"/>
              <a:gd name="connsiteY938" fmla="*/ 1267815 h 6858000"/>
              <a:gd name="connsiteX939" fmla="*/ 3793125 w 4816325"/>
              <a:gd name="connsiteY939" fmla="*/ 1261306 h 6858000"/>
              <a:gd name="connsiteX940" fmla="*/ 3799572 w 4816325"/>
              <a:gd name="connsiteY940" fmla="*/ 1255816 h 6858000"/>
              <a:gd name="connsiteX941" fmla="*/ 3806664 w 4816325"/>
              <a:gd name="connsiteY941" fmla="*/ 1253926 h 6858000"/>
              <a:gd name="connsiteX942" fmla="*/ 3717592 w 4816325"/>
              <a:gd name="connsiteY942" fmla="*/ 1252638 h 6858000"/>
              <a:gd name="connsiteX943" fmla="*/ 3705377 w 4816325"/>
              <a:gd name="connsiteY943" fmla="*/ 1266885 h 6858000"/>
              <a:gd name="connsiteX944" fmla="*/ 3699118 w 4816325"/>
              <a:gd name="connsiteY944" fmla="*/ 1262210 h 6858000"/>
              <a:gd name="connsiteX945" fmla="*/ 3717592 w 4816325"/>
              <a:gd name="connsiteY945" fmla="*/ 1252638 h 6858000"/>
              <a:gd name="connsiteX946" fmla="*/ 3957426 w 4816325"/>
              <a:gd name="connsiteY946" fmla="*/ 1247668 h 6858000"/>
              <a:gd name="connsiteX947" fmla="*/ 3909904 w 4816325"/>
              <a:gd name="connsiteY947" fmla="*/ 1298054 h 6858000"/>
              <a:gd name="connsiteX948" fmla="*/ 3906775 w 4816325"/>
              <a:gd name="connsiteY948" fmla="*/ 1295718 h 6858000"/>
              <a:gd name="connsiteX949" fmla="*/ 3857693 w 4816325"/>
              <a:gd name="connsiteY949" fmla="*/ 1245298 h 6858000"/>
              <a:gd name="connsiteX950" fmla="*/ 3539644 w 4816325"/>
              <a:gd name="connsiteY950" fmla="*/ 1546970 h 6858000"/>
              <a:gd name="connsiteX951" fmla="*/ 3534651 w 4816325"/>
              <a:gd name="connsiteY951" fmla="*/ 1543097 h 6858000"/>
              <a:gd name="connsiteX952" fmla="*/ 3592779 w 4816325"/>
              <a:gd name="connsiteY952" fmla="*/ 1242003 h 6858000"/>
              <a:gd name="connsiteX953" fmla="*/ 3597106 w 4816325"/>
              <a:gd name="connsiteY953" fmla="*/ 1245808 h 6858000"/>
              <a:gd name="connsiteX954" fmla="*/ 3566811 w 4816325"/>
              <a:gd name="connsiteY954" fmla="*/ 1272358 h 6858000"/>
              <a:gd name="connsiteX955" fmla="*/ 4195597 w 4816325"/>
              <a:gd name="connsiteY955" fmla="*/ 1239164 h 6858000"/>
              <a:gd name="connsiteX956" fmla="*/ 4198727 w 4816325"/>
              <a:gd name="connsiteY956" fmla="*/ 1241502 h 6858000"/>
              <a:gd name="connsiteX957" fmla="*/ 4101095 w 4816325"/>
              <a:gd name="connsiteY957" fmla="*/ 1334606 h 6858000"/>
              <a:gd name="connsiteX958" fmla="*/ 4097966 w 4816325"/>
              <a:gd name="connsiteY958" fmla="*/ 1332268 h 6858000"/>
              <a:gd name="connsiteX959" fmla="*/ 4037784 w 4816325"/>
              <a:gd name="connsiteY959" fmla="*/ 1235281 h 6858000"/>
              <a:gd name="connsiteX960" fmla="*/ 4032609 w 4816325"/>
              <a:gd name="connsiteY960" fmla="*/ 1243172 h 6858000"/>
              <a:gd name="connsiteX961" fmla="*/ 4034782 w 4816325"/>
              <a:gd name="connsiteY961" fmla="*/ 1238344 h 6858000"/>
              <a:gd name="connsiteX962" fmla="*/ 3589890 w 4816325"/>
              <a:gd name="connsiteY962" fmla="*/ 1233968 h 6858000"/>
              <a:gd name="connsiteX963" fmla="*/ 3584444 w 4816325"/>
              <a:gd name="connsiteY963" fmla="*/ 1244524 h 6858000"/>
              <a:gd name="connsiteX964" fmla="*/ 3584685 w 4816325"/>
              <a:gd name="connsiteY964" fmla="*/ 1238827 h 6858000"/>
              <a:gd name="connsiteX965" fmla="*/ 3733420 w 4816325"/>
              <a:gd name="connsiteY965" fmla="*/ 1229333 h 6858000"/>
              <a:gd name="connsiteX966" fmla="*/ 3738113 w 4816325"/>
              <a:gd name="connsiteY966" fmla="*/ 1232838 h 6858000"/>
              <a:gd name="connsiteX967" fmla="*/ 3722798 w 4816325"/>
              <a:gd name="connsiteY967" fmla="*/ 1247780 h 6858000"/>
              <a:gd name="connsiteX968" fmla="*/ 3733420 w 4816325"/>
              <a:gd name="connsiteY968" fmla="*/ 1229333 h 6858000"/>
              <a:gd name="connsiteX969" fmla="*/ 3680206 w 4816325"/>
              <a:gd name="connsiteY969" fmla="*/ 1226295 h 6858000"/>
              <a:gd name="connsiteX970" fmla="*/ 3653476 w 4816325"/>
              <a:gd name="connsiteY970" fmla="*/ 1254216 h 6858000"/>
              <a:gd name="connsiteX971" fmla="*/ 3674634 w 4816325"/>
              <a:gd name="connsiteY971" fmla="*/ 1231453 h 6858000"/>
              <a:gd name="connsiteX972" fmla="*/ 3484516 w 4816325"/>
              <a:gd name="connsiteY972" fmla="*/ 1225792 h 6858000"/>
              <a:gd name="connsiteX973" fmla="*/ 3479795 w 4816325"/>
              <a:gd name="connsiteY973" fmla="*/ 1230885 h 6858000"/>
              <a:gd name="connsiteX974" fmla="*/ 3476667 w 4816325"/>
              <a:gd name="connsiteY974" fmla="*/ 1228548 h 6858000"/>
              <a:gd name="connsiteX975" fmla="*/ 3491770 w 4816325"/>
              <a:gd name="connsiteY975" fmla="*/ 1222337 h 6858000"/>
              <a:gd name="connsiteX976" fmla="*/ 3492041 w 4816325"/>
              <a:gd name="connsiteY976" fmla="*/ 1223138 h 6858000"/>
              <a:gd name="connsiteX977" fmla="*/ 3492013 w 4816325"/>
              <a:gd name="connsiteY977" fmla="*/ 1223162 h 6858000"/>
              <a:gd name="connsiteX978" fmla="*/ 3484516 w 4816325"/>
              <a:gd name="connsiteY978" fmla="*/ 1225792 h 6858000"/>
              <a:gd name="connsiteX979" fmla="*/ 3485322 w 4816325"/>
              <a:gd name="connsiteY979" fmla="*/ 1224924 h 6858000"/>
              <a:gd name="connsiteX980" fmla="*/ 3491770 w 4816325"/>
              <a:gd name="connsiteY980" fmla="*/ 1222337 h 6858000"/>
              <a:gd name="connsiteX981" fmla="*/ 3753699 w 4816325"/>
              <a:gd name="connsiteY981" fmla="*/ 1215233 h 6858000"/>
              <a:gd name="connsiteX982" fmla="*/ 3745152 w 4816325"/>
              <a:gd name="connsiteY982" fmla="*/ 1226483 h 6858000"/>
              <a:gd name="connsiteX983" fmla="*/ 3748494 w 4816325"/>
              <a:gd name="connsiteY983" fmla="*/ 1220091 h 6858000"/>
              <a:gd name="connsiteX984" fmla="*/ 3674527 w 4816325"/>
              <a:gd name="connsiteY984" fmla="*/ 1212591 h 6858000"/>
              <a:gd name="connsiteX985" fmla="*/ 3648068 w 4816325"/>
              <a:gd name="connsiteY985" fmla="*/ 1237847 h 6858000"/>
              <a:gd name="connsiteX986" fmla="*/ 3648946 w 4816325"/>
              <a:gd name="connsiteY986" fmla="*/ 1229184 h 6858000"/>
              <a:gd name="connsiteX987" fmla="*/ 3553800 w 4816325"/>
              <a:gd name="connsiteY987" fmla="*/ 1211458 h 6858000"/>
              <a:gd name="connsiteX988" fmla="*/ 3486974 w 4816325"/>
              <a:gd name="connsiteY988" fmla="*/ 1269650 h 6858000"/>
              <a:gd name="connsiteX989" fmla="*/ 3531684 w 4816325"/>
              <a:gd name="connsiteY989" fmla="*/ 1227057 h 6858000"/>
              <a:gd name="connsiteX990" fmla="*/ 3526991 w 4816325"/>
              <a:gd name="connsiteY990" fmla="*/ 1223552 h 6858000"/>
              <a:gd name="connsiteX991" fmla="*/ 3553800 w 4816325"/>
              <a:gd name="connsiteY991" fmla="*/ 1211458 h 6858000"/>
              <a:gd name="connsiteX992" fmla="*/ 4082109 w 4816325"/>
              <a:gd name="connsiteY992" fmla="*/ 1206452 h 6858000"/>
              <a:gd name="connsiteX993" fmla="*/ 4087103 w 4816325"/>
              <a:gd name="connsiteY993" fmla="*/ 1210324 h 6858000"/>
              <a:gd name="connsiteX994" fmla="*/ 4030350 w 4816325"/>
              <a:gd name="connsiteY994" fmla="*/ 1262130 h 6858000"/>
              <a:gd name="connsiteX995" fmla="*/ 4019465 w 4816325"/>
              <a:gd name="connsiteY995" fmla="*/ 1253285 h 6858000"/>
              <a:gd name="connsiteX996" fmla="*/ 4047201 w 4816325"/>
              <a:gd name="connsiteY996" fmla="*/ 1245325 h 6858000"/>
              <a:gd name="connsiteX997" fmla="*/ 4048079 w 4816325"/>
              <a:gd name="connsiteY997" fmla="*/ 1236662 h 6858000"/>
              <a:gd name="connsiteX998" fmla="*/ 4052773 w 4816325"/>
              <a:gd name="connsiteY998" fmla="*/ 1240168 h 6858000"/>
              <a:gd name="connsiteX999" fmla="*/ 3475235 w 4816325"/>
              <a:gd name="connsiteY999" fmla="*/ 1202820 h 6858000"/>
              <a:gd name="connsiteX1000" fmla="*/ 3408101 w 4816325"/>
              <a:gd name="connsiteY1000" fmla="*/ 1267375 h 6858000"/>
              <a:gd name="connsiteX1001" fmla="*/ 3475235 w 4816325"/>
              <a:gd name="connsiteY1001" fmla="*/ 1202820 h 6858000"/>
              <a:gd name="connsiteX1002" fmla="*/ 3640620 w 4816325"/>
              <a:gd name="connsiteY1002" fmla="*/ 1201747 h 6858000"/>
              <a:gd name="connsiteX1003" fmla="*/ 3628404 w 4816325"/>
              <a:gd name="connsiteY1003" fmla="*/ 1215993 h 6858000"/>
              <a:gd name="connsiteX1004" fmla="*/ 3623710 w 4816325"/>
              <a:gd name="connsiteY1004" fmla="*/ 1212488 h 6858000"/>
              <a:gd name="connsiteX1005" fmla="*/ 3631817 w 4816325"/>
              <a:gd name="connsiteY1005" fmla="*/ 1205568 h 6858000"/>
              <a:gd name="connsiteX1006" fmla="*/ 3640620 w 4816325"/>
              <a:gd name="connsiteY1006" fmla="*/ 1201747 h 6858000"/>
              <a:gd name="connsiteX1007" fmla="*/ 3529886 w 4816325"/>
              <a:gd name="connsiteY1007" fmla="*/ 1201628 h 6858000"/>
              <a:gd name="connsiteX1008" fmla="*/ 3511268 w 4816325"/>
              <a:gd name="connsiteY1008" fmla="*/ 1219265 h 6858000"/>
              <a:gd name="connsiteX1009" fmla="*/ 3481805 w 4816325"/>
              <a:gd name="connsiteY1009" fmla="*/ 1247583 h 6858000"/>
              <a:gd name="connsiteX1010" fmla="*/ 3466489 w 4816325"/>
              <a:gd name="connsiteY1010" fmla="*/ 1262523 h 6858000"/>
              <a:gd name="connsiteX1011" fmla="*/ 3474108 w 4816325"/>
              <a:gd name="connsiteY1011" fmla="*/ 1247138 h 6858000"/>
              <a:gd name="connsiteX1012" fmla="*/ 3462885 w 4816325"/>
              <a:gd name="connsiteY1012" fmla="*/ 1241626 h 6858000"/>
              <a:gd name="connsiteX1013" fmla="*/ 3493064 w 4816325"/>
              <a:gd name="connsiteY1013" fmla="*/ 1226171 h 6858000"/>
              <a:gd name="connsiteX1014" fmla="*/ 3492041 w 4816325"/>
              <a:gd name="connsiteY1014" fmla="*/ 1223138 h 6858000"/>
              <a:gd name="connsiteX1015" fmla="*/ 3503954 w 4816325"/>
              <a:gd name="connsiteY1015" fmla="*/ 1213390 h 6858000"/>
              <a:gd name="connsiteX1016" fmla="*/ 3529886 w 4816325"/>
              <a:gd name="connsiteY1016" fmla="*/ 1201628 h 6858000"/>
              <a:gd name="connsiteX1017" fmla="*/ 4012373 w 4816325"/>
              <a:gd name="connsiteY1017" fmla="*/ 1200390 h 6858000"/>
              <a:gd name="connsiteX1018" fmla="*/ 3994345 w 4816325"/>
              <a:gd name="connsiteY1018" fmla="*/ 1225492 h 6858000"/>
              <a:gd name="connsiteX1019" fmla="*/ 4023596 w 4816325"/>
              <a:gd name="connsiteY1019" fmla="*/ 1205905 h 6858000"/>
              <a:gd name="connsiteX1020" fmla="*/ 3988927 w 4816325"/>
              <a:gd name="connsiteY1020" fmla="*/ 1239080 h 6858000"/>
              <a:gd name="connsiteX1021" fmla="*/ 3987845 w 4816325"/>
              <a:gd name="connsiteY1021" fmla="*/ 1226517 h 6858000"/>
              <a:gd name="connsiteX1022" fmla="*/ 3969342 w 4816325"/>
              <a:gd name="connsiteY1022" fmla="*/ 1233055 h 6858000"/>
              <a:gd name="connsiteX1023" fmla="*/ 3907977 w 4816325"/>
              <a:gd name="connsiteY1023" fmla="*/ 1197549 h 6858000"/>
              <a:gd name="connsiteX1024" fmla="*/ 3871532 w 4816325"/>
              <a:gd name="connsiteY1024" fmla="*/ 1238286 h 6858000"/>
              <a:gd name="connsiteX1025" fmla="*/ 3884170 w 4816325"/>
              <a:gd name="connsiteY1025" fmla="*/ 1216972 h 6858000"/>
              <a:gd name="connsiteX1026" fmla="*/ 3907977 w 4816325"/>
              <a:gd name="connsiteY1026" fmla="*/ 1197549 h 6858000"/>
              <a:gd name="connsiteX1027" fmla="*/ 3862364 w 4816325"/>
              <a:gd name="connsiteY1027" fmla="*/ 1192587 h 6858000"/>
              <a:gd name="connsiteX1028" fmla="*/ 3857014 w 4816325"/>
              <a:gd name="connsiteY1028" fmla="*/ 1205511 h 6858000"/>
              <a:gd name="connsiteX1029" fmla="*/ 3859061 w 4816325"/>
              <a:gd name="connsiteY1029" fmla="*/ 1195283 h 6858000"/>
              <a:gd name="connsiteX1030" fmla="*/ 3574619 w 4816325"/>
              <a:gd name="connsiteY1030" fmla="*/ 1192027 h 6858000"/>
              <a:gd name="connsiteX1031" fmla="*/ 3569444 w 4816325"/>
              <a:gd name="connsiteY1031" fmla="*/ 1199917 h 6858000"/>
              <a:gd name="connsiteX1032" fmla="*/ 3566652 w 4816325"/>
              <a:gd name="connsiteY1032" fmla="*/ 1194248 h 6858000"/>
              <a:gd name="connsiteX1033" fmla="*/ 3574619 w 4816325"/>
              <a:gd name="connsiteY1033" fmla="*/ 1192027 h 6858000"/>
              <a:gd name="connsiteX1034" fmla="*/ 4114635 w 4816325"/>
              <a:gd name="connsiteY1034" fmla="*/ 1181138 h 6858000"/>
              <a:gd name="connsiteX1035" fmla="*/ 4105789 w 4816325"/>
              <a:gd name="connsiteY1035" fmla="*/ 1192023 h 6858000"/>
              <a:gd name="connsiteX1036" fmla="*/ 4101463 w 4816325"/>
              <a:gd name="connsiteY1036" fmla="*/ 1188217 h 6858000"/>
              <a:gd name="connsiteX1037" fmla="*/ 4107451 w 4816325"/>
              <a:gd name="connsiteY1037" fmla="*/ 1183102 h 6858000"/>
              <a:gd name="connsiteX1038" fmla="*/ 4114635 w 4816325"/>
              <a:gd name="connsiteY1038" fmla="*/ 1181138 h 6858000"/>
              <a:gd name="connsiteX1039" fmla="*/ 3540151 w 4816325"/>
              <a:gd name="connsiteY1039" fmla="*/ 1176751 h 6858000"/>
              <a:gd name="connsiteX1040" fmla="*/ 3540086 w 4816325"/>
              <a:gd name="connsiteY1040" fmla="*/ 1177820 h 6858000"/>
              <a:gd name="connsiteX1041" fmla="*/ 3534917 w 4816325"/>
              <a:gd name="connsiteY1041" fmla="*/ 1178577 h 6858000"/>
              <a:gd name="connsiteX1042" fmla="*/ 4241979 w 4816325"/>
              <a:gd name="connsiteY1042" fmla="*/ 1170148 h 6858000"/>
              <a:gd name="connsiteX1043" fmla="*/ 4231201 w 4816325"/>
              <a:gd name="connsiteY1043" fmla="*/ 1180164 h 6858000"/>
              <a:gd name="connsiteX1044" fmla="*/ 4229636 w 4816325"/>
              <a:gd name="connsiteY1044" fmla="*/ 1178995 h 6858000"/>
              <a:gd name="connsiteX1045" fmla="*/ 4235348 w 4816325"/>
              <a:gd name="connsiteY1045" fmla="*/ 1172885 h 6858000"/>
              <a:gd name="connsiteX1046" fmla="*/ 4241979 w 4816325"/>
              <a:gd name="connsiteY1046" fmla="*/ 1170148 h 6858000"/>
              <a:gd name="connsiteX1047" fmla="*/ 3668421 w 4816325"/>
              <a:gd name="connsiteY1047" fmla="*/ 1169895 h 6858000"/>
              <a:gd name="connsiteX1048" fmla="*/ 3671550 w 4816325"/>
              <a:gd name="connsiteY1048" fmla="*/ 1172232 h 6858000"/>
              <a:gd name="connsiteX1049" fmla="*/ 3656301 w 4816325"/>
              <a:gd name="connsiteY1049" fmla="*/ 1186507 h 6858000"/>
              <a:gd name="connsiteX1050" fmla="*/ 3653173 w 4816325"/>
              <a:gd name="connsiteY1050" fmla="*/ 1184170 h 6858000"/>
              <a:gd name="connsiteX1051" fmla="*/ 4039876 w 4816325"/>
              <a:gd name="connsiteY1051" fmla="*/ 1168172 h 6858000"/>
              <a:gd name="connsiteX1052" fmla="*/ 4043304 w 4816325"/>
              <a:gd name="connsiteY1052" fmla="*/ 1170876 h 6858000"/>
              <a:gd name="connsiteX1053" fmla="*/ 4026154 w 4816325"/>
              <a:gd name="connsiteY1053" fmla="*/ 1187314 h 6858000"/>
              <a:gd name="connsiteX1054" fmla="*/ 4023092 w 4816325"/>
              <a:gd name="connsiteY1054" fmla="*/ 1184311 h 6858000"/>
              <a:gd name="connsiteX1055" fmla="*/ 3807083 w 4816325"/>
              <a:gd name="connsiteY1055" fmla="*/ 1166787 h 6858000"/>
              <a:gd name="connsiteX1056" fmla="*/ 3762304 w 4816325"/>
              <a:gd name="connsiteY1056" fmla="*/ 1210046 h 6858000"/>
              <a:gd name="connsiteX1057" fmla="*/ 3803317 w 4816325"/>
              <a:gd name="connsiteY1057" fmla="*/ 1167415 h 6858000"/>
              <a:gd name="connsiteX1058" fmla="*/ 4019150 w 4816325"/>
              <a:gd name="connsiteY1058" fmla="*/ 1166745 h 6858000"/>
              <a:gd name="connsiteX1059" fmla="*/ 4011532 w 4816325"/>
              <a:gd name="connsiteY1059" fmla="*/ 1182129 h 6858000"/>
              <a:gd name="connsiteX1060" fmla="*/ 4006839 w 4816325"/>
              <a:gd name="connsiteY1060" fmla="*/ 1178624 h 6858000"/>
              <a:gd name="connsiteX1061" fmla="*/ 3514741 w 4816325"/>
              <a:gd name="connsiteY1061" fmla="*/ 1165087 h 6858000"/>
              <a:gd name="connsiteX1062" fmla="*/ 3519339 w 4816325"/>
              <a:gd name="connsiteY1062" fmla="*/ 1166226 h 6858000"/>
              <a:gd name="connsiteX1063" fmla="*/ 3483501 w 4816325"/>
              <a:gd name="connsiteY1063" fmla="*/ 1200966 h 6858000"/>
              <a:gd name="connsiteX1064" fmla="*/ 4114529 w 4816325"/>
              <a:gd name="connsiteY1064" fmla="*/ 1162276 h 6858000"/>
              <a:gd name="connsiteX1065" fmla="*/ 4107518 w 4816325"/>
              <a:gd name="connsiteY1065" fmla="*/ 1171664 h 6858000"/>
              <a:gd name="connsiteX1066" fmla="*/ 4108957 w 4816325"/>
              <a:gd name="connsiteY1066" fmla="*/ 1167434 h 6858000"/>
              <a:gd name="connsiteX1067" fmla="*/ 3685329 w 4816325"/>
              <a:gd name="connsiteY1067" fmla="*/ 1159155 h 6858000"/>
              <a:gd name="connsiteX1068" fmla="*/ 3686894 w 4816325"/>
              <a:gd name="connsiteY1068" fmla="*/ 1160324 h 6858000"/>
              <a:gd name="connsiteX1069" fmla="*/ 3679855 w 4816325"/>
              <a:gd name="connsiteY1069" fmla="*/ 1166678 h 6858000"/>
              <a:gd name="connsiteX1070" fmla="*/ 3678290 w 4816325"/>
              <a:gd name="connsiteY1070" fmla="*/ 1165511 h 6858000"/>
              <a:gd name="connsiteX1071" fmla="*/ 3753648 w 4816325"/>
              <a:gd name="connsiteY1071" fmla="*/ 1155984 h 6858000"/>
              <a:gd name="connsiteX1072" fmla="*/ 3758341 w 4816325"/>
              <a:gd name="connsiteY1072" fmla="*/ 1159488 h 6858000"/>
              <a:gd name="connsiteX1073" fmla="*/ 3703760 w 4816325"/>
              <a:gd name="connsiteY1073" fmla="*/ 1206467 h 6858000"/>
              <a:gd name="connsiteX1074" fmla="*/ 3564042 w 4816325"/>
              <a:gd name="connsiteY1074" fmla="*/ 1153591 h 6858000"/>
              <a:gd name="connsiteX1075" fmla="*/ 3539640 w 4816325"/>
              <a:gd name="connsiteY1075" fmla="*/ 1185115 h 6858000"/>
              <a:gd name="connsiteX1076" fmla="*/ 3540086 w 4816325"/>
              <a:gd name="connsiteY1076" fmla="*/ 1177820 h 6858000"/>
              <a:gd name="connsiteX1077" fmla="*/ 3543748 w 4816325"/>
              <a:gd name="connsiteY1077" fmla="*/ 1177284 h 6858000"/>
              <a:gd name="connsiteX1078" fmla="*/ 3552805 w 4816325"/>
              <a:gd name="connsiteY1078" fmla="*/ 1159941 h 6858000"/>
              <a:gd name="connsiteX1079" fmla="*/ 3564042 w 4816325"/>
              <a:gd name="connsiteY1079" fmla="*/ 1153591 h 6858000"/>
              <a:gd name="connsiteX1080" fmla="*/ 3822331 w 4816325"/>
              <a:gd name="connsiteY1080" fmla="*/ 1152511 h 6858000"/>
              <a:gd name="connsiteX1081" fmla="*/ 3815320 w 4816325"/>
              <a:gd name="connsiteY1081" fmla="*/ 1161899 h 6858000"/>
              <a:gd name="connsiteX1082" fmla="*/ 3815561 w 4816325"/>
              <a:gd name="connsiteY1082" fmla="*/ 1156201 h 6858000"/>
              <a:gd name="connsiteX1083" fmla="*/ 3822331 w 4816325"/>
              <a:gd name="connsiteY1083" fmla="*/ 1152511 h 6858000"/>
              <a:gd name="connsiteX1084" fmla="*/ 3702548 w 4816325"/>
              <a:gd name="connsiteY1084" fmla="*/ 1142050 h 6858000"/>
              <a:gd name="connsiteX1085" fmla="*/ 3704412 w 4816325"/>
              <a:gd name="connsiteY1085" fmla="*/ 1143586 h 6858000"/>
              <a:gd name="connsiteX1086" fmla="*/ 3697372 w 4816325"/>
              <a:gd name="connsiteY1086" fmla="*/ 1149942 h 6858000"/>
              <a:gd name="connsiteX1087" fmla="*/ 3695808 w 4816325"/>
              <a:gd name="connsiteY1087" fmla="*/ 1148773 h 6858000"/>
              <a:gd name="connsiteX1088" fmla="*/ 3597320 w 4816325"/>
              <a:gd name="connsiteY1088" fmla="*/ 1137442 h 6858000"/>
              <a:gd name="connsiteX1089" fmla="*/ 3580169 w 4816325"/>
              <a:gd name="connsiteY1089" fmla="*/ 1153880 h 6858000"/>
              <a:gd name="connsiteX1090" fmla="*/ 3573912 w 4816325"/>
              <a:gd name="connsiteY1090" fmla="*/ 1149206 h 6858000"/>
              <a:gd name="connsiteX1091" fmla="*/ 3597320 w 4816325"/>
              <a:gd name="connsiteY1091" fmla="*/ 1137442 h 6858000"/>
              <a:gd name="connsiteX1092" fmla="*/ 4274782 w 4816325"/>
              <a:gd name="connsiteY1092" fmla="*/ 1135437 h 6858000"/>
              <a:gd name="connsiteX1093" fmla="*/ 4276645 w 4816325"/>
              <a:gd name="connsiteY1093" fmla="*/ 1136974 h 6858000"/>
              <a:gd name="connsiteX1094" fmla="*/ 4261030 w 4816325"/>
              <a:gd name="connsiteY1094" fmla="*/ 1151547 h 6858000"/>
              <a:gd name="connsiteX1095" fmla="*/ 4259465 w 4816325"/>
              <a:gd name="connsiteY1095" fmla="*/ 1150379 h 6858000"/>
              <a:gd name="connsiteX1096" fmla="*/ 4313605 w 4816325"/>
              <a:gd name="connsiteY1096" fmla="*/ 1134324 h 6858000"/>
              <a:gd name="connsiteX1097" fmla="*/ 4238329 w 4816325"/>
              <a:gd name="connsiteY1097" fmla="*/ 1206133 h 6858000"/>
              <a:gd name="connsiteX1098" fmla="*/ 4240743 w 4816325"/>
              <a:gd name="connsiteY1098" fmla="*/ 1195606 h 6858000"/>
              <a:gd name="connsiteX1099" fmla="*/ 4094640 w 4816325"/>
              <a:gd name="connsiteY1099" fmla="*/ 1132658 h 6858000"/>
              <a:gd name="connsiteX1100" fmla="*/ 4097770 w 4816325"/>
              <a:gd name="connsiteY1100" fmla="*/ 1134996 h 6858000"/>
              <a:gd name="connsiteX1101" fmla="*/ 4085825 w 4816325"/>
              <a:gd name="connsiteY1101" fmla="*/ 1146575 h 6858000"/>
              <a:gd name="connsiteX1102" fmla="*/ 4082396 w 4816325"/>
              <a:gd name="connsiteY1102" fmla="*/ 1143871 h 6858000"/>
              <a:gd name="connsiteX1103" fmla="*/ 3548676 w 4816325"/>
              <a:gd name="connsiteY1103" fmla="*/ 1132509 h 6858000"/>
              <a:gd name="connsiteX1104" fmla="*/ 3552104 w 4816325"/>
              <a:gd name="connsiteY1104" fmla="*/ 1135213 h 6858000"/>
              <a:gd name="connsiteX1105" fmla="*/ 3529749 w 4816325"/>
              <a:gd name="connsiteY1105" fmla="*/ 1156510 h 6858000"/>
              <a:gd name="connsiteX1106" fmla="*/ 3526320 w 4816325"/>
              <a:gd name="connsiteY1106" fmla="*/ 1153806 h 6858000"/>
              <a:gd name="connsiteX1107" fmla="*/ 3843122 w 4816325"/>
              <a:gd name="connsiteY1107" fmla="*/ 1130048 h 6858000"/>
              <a:gd name="connsiteX1108" fmla="*/ 3830635 w 4816325"/>
              <a:gd name="connsiteY1108" fmla="*/ 1146959 h 6858000"/>
              <a:gd name="connsiteX1109" fmla="*/ 3833079 w 4816325"/>
              <a:gd name="connsiteY1109" fmla="*/ 1139464 h 6858000"/>
              <a:gd name="connsiteX1110" fmla="*/ 4117809 w 4816325"/>
              <a:gd name="connsiteY1110" fmla="*/ 1126592 h 6858000"/>
              <a:gd name="connsiteX1111" fmla="*/ 4119373 w 4816325"/>
              <a:gd name="connsiteY1111" fmla="*/ 1127759 h 6858000"/>
              <a:gd name="connsiteX1112" fmla="*/ 4105593 w 4816325"/>
              <a:gd name="connsiteY1112" fmla="*/ 1140837 h 6858000"/>
              <a:gd name="connsiteX1113" fmla="*/ 4104029 w 4816325"/>
              <a:gd name="connsiteY1113" fmla="*/ 1139669 h 6858000"/>
              <a:gd name="connsiteX1114" fmla="*/ 3719940 w 4816325"/>
              <a:gd name="connsiteY1114" fmla="*/ 1119914 h 6858000"/>
              <a:gd name="connsiteX1115" fmla="*/ 3723368 w 4816325"/>
              <a:gd name="connsiteY1115" fmla="*/ 1122618 h 6858000"/>
              <a:gd name="connsiteX1116" fmla="*/ 3711056 w 4816325"/>
              <a:gd name="connsiteY1116" fmla="*/ 1134498 h 6858000"/>
              <a:gd name="connsiteX1117" fmla="*/ 3707627 w 4816325"/>
              <a:gd name="connsiteY1117" fmla="*/ 1131794 h 6858000"/>
              <a:gd name="connsiteX1118" fmla="*/ 4176004 w 4816325"/>
              <a:gd name="connsiteY1118" fmla="*/ 1117008 h 6858000"/>
              <a:gd name="connsiteX1119" fmla="*/ 4125480 w 4816325"/>
              <a:gd name="connsiteY1119" fmla="*/ 1170456 h 6858000"/>
              <a:gd name="connsiteX1120" fmla="*/ 4146511 w 4816325"/>
              <a:gd name="connsiteY1120" fmla="*/ 1142293 h 6858000"/>
              <a:gd name="connsiteX1121" fmla="*/ 3692555 w 4816325"/>
              <a:gd name="connsiteY1121" fmla="*/ 1115639 h 6858000"/>
              <a:gd name="connsiteX1122" fmla="*/ 3692497 w 4816325"/>
              <a:gd name="connsiteY1122" fmla="*/ 1115764 h 6858000"/>
              <a:gd name="connsiteX1123" fmla="*/ 3692343 w 4816325"/>
              <a:gd name="connsiteY1123" fmla="*/ 1115843 h 6858000"/>
              <a:gd name="connsiteX1124" fmla="*/ 3567661 w 4816325"/>
              <a:gd name="connsiteY1124" fmla="*/ 1114574 h 6858000"/>
              <a:gd name="connsiteX1125" fmla="*/ 3571089 w 4816325"/>
              <a:gd name="connsiteY1125" fmla="*/ 1117278 h 6858000"/>
              <a:gd name="connsiteX1126" fmla="*/ 3558845 w 4816325"/>
              <a:gd name="connsiteY1126" fmla="*/ 1128491 h 6858000"/>
              <a:gd name="connsiteX1127" fmla="*/ 3555415 w 4816325"/>
              <a:gd name="connsiteY1127" fmla="*/ 1125787 h 6858000"/>
              <a:gd name="connsiteX1128" fmla="*/ 4297872 w 4816325"/>
              <a:gd name="connsiteY1128" fmla="*/ 1113543 h 6858000"/>
              <a:gd name="connsiteX1129" fmla="*/ 4299736 w 4816325"/>
              <a:gd name="connsiteY1129" fmla="*/ 1115078 h 6858000"/>
              <a:gd name="connsiteX1130" fmla="*/ 4288959 w 4816325"/>
              <a:gd name="connsiteY1130" fmla="*/ 1125093 h 6858000"/>
              <a:gd name="connsiteX1131" fmla="*/ 4287395 w 4816325"/>
              <a:gd name="connsiteY1131" fmla="*/ 1123926 h 6858000"/>
              <a:gd name="connsiteX1132" fmla="*/ 3624515 w 4816325"/>
              <a:gd name="connsiteY1132" fmla="*/ 1111586 h 6858000"/>
              <a:gd name="connsiteX1133" fmla="*/ 3619039 w 4816325"/>
              <a:gd name="connsiteY1133" fmla="*/ 1119110 h 6858000"/>
              <a:gd name="connsiteX1134" fmla="*/ 3619309 w 4816325"/>
              <a:gd name="connsiteY1134" fmla="*/ 1116445 h 6858000"/>
              <a:gd name="connsiteX1135" fmla="*/ 4142463 w 4816325"/>
              <a:gd name="connsiteY1135" fmla="*/ 1105864 h 6858000"/>
              <a:gd name="connsiteX1136" fmla="*/ 4137017 w 4816325"/>
              <a:gd name="connsiteY1136" fmla="*/ 1116421 h 6858000"/>
              <a:gd name="connsiteX1137" fmla="*/ 4136891 w 4816325"/>
              <a:gd name="connsiteY1137" fmla="*/ 1111023 h 6858000"/>
              <a:gd name="connsiteX1138" fmla="*/ 3813771 w 4816325"/>
              <a:gd name="connsiteY1138" fmla="*/ 1100816 h 6858000"/>
              <a:gd name="connsiteX1139" fmla="*/ 3816900 w 4816325"/>
              <a:gd name="connsiteY1139" fmla="*/ 1103154 h 6858000"/>
              <a:gd name="connsiteX1140" fmla="*/ 3799382 w 4816325"/>
              <a:gd name="connsiteY1140" fmla="*/ 1119891 h 6858000"/>
              <a:gd name="connsiteX1141" fmla="*/ 3796253 w 4816325"/>
              <a:gd name="connsiteY1141" fmla="*/ 1117553 h 6858000"/>
              <a:gd name="connsiteX1142" fmla="*/ 4010049 w 4816325"/>
              <a:gd name="connsiteY1142" fmla="*/ 1097153 h 6858000"/>
              <a:gd name="connsiteX1143" fmla="*/ 4009471 w 4816325"/>
              <a:gd name="connsiteY1143" fmla="*/ 1106183 h 6858000"/>
              <a:gd name="connsiteX1144" fmla="*/ 4004506 w 4816325"/>
              <a:gd name="connsiteY1144" fmla="*/ 1105343 h 6858000"/>
              <a:gd name="connsiteX1145" fmla="*/ 4010049 w 4816325"/>
              <a:gd name="connsiteY1145" fmla="*/ 1097153 h 6858000"/>
              <a:gd name="connsiteX1146" fmla="*/ 3929777 w 4816325"/>
              <a:gd name="connsiteY1146" fmla="*/ 1095410 h 6858000"/>
              <a:gd name="connsiteX1147" fmla="*/ 3923162 w 4816325"/>
              <a:gd name="connsiteY1147" fmla="*/ 1107531 h 6858000"/>
              <a:gd name="connsiteX1148" fmla="*/ 3924938 w 4816325"/>
              <a:gd name="connsiteY1148" fmla="*/ 1099969 h 6858000"/>
              <a:gd name="connsiteX1149" fmla="*/ 3752099 w 4816325"/>
              <a:gd name="connsiteY1149" fmla="*/ 1094900 h 6858000"/>
              <a:gd name="connsiteX1150" fmla="*/ 3753662 w 4816325"/>
              <a:gd name="connsiteY1150" fmla="*/ 1096068 h 6858000"/>
              <a:gd name="connsiteX1151" fmla="*/ 3743920 w 4816325"/>
              <a:gd name="connsiteY1151" fmla="*/ 1105852 h 6858000"/>
              <a:gd name="connsiteX1152" fmla="*/ 3742055 w 4816325"/>
              <a:gd name="connsiteY1152" fmla="*/ 1104317 h 6858000"/>
              <a:gd name="connsiteX1153" fmla="*/ 4137952 w 4816325"/>
              <a:gd name="connsiteY1153" fmla="*/ 1090596 h 6858000"/>
              <a:gd name="connsiteX1154" fmla="*/ 4141380 w 4816325"/>
              <a:gd name="connsiteY1154" fmla="*/ 1093300 h 6858000"/>
              <a:gd name="connsiteX1155" fmla="*/ 4127474 w 4816325"/>
              <a:gd name="connsiteY1155" fmla="*/ 1100980 h 6858000"/>
              <a:gd name="connsiteX1156" fmla="*/ 3430967 w 4816325"/>
              <a:gd name="connsiteY1156" fmla="*/ 1087454 h 6858000"/>
              <a:gd name="connsiteX1157" fmla="*/ 3421577 w 4816325"/>
              <a:gd name="connsiteY1157" fmla="*/ 1102499 h 6858000"/>
              <a:gd name="connsiteX1158" fmla="*/ 3380356 w 4816325"/>
              <a:gd name="connsiteY1158" fmla="*/ 1135977 h 6858000"/>
              <a:gd name="connsiteX1159" fmla="*/ 3413663 w 4816325"/>
              <a:gd name="connsiteY1159" fmla="*/ 1103378 h 6858000"/>
              <a:gd name="connsiteX1160" fmla="*/ 4432167 w 4816325"/>
              <a:gd name="connsiteY1160" fmla="*/ 1087101 h 6858000"/>
              <a:gd name="connsiteX1161" fmla="*/ 4415944 w 4816325"/>
              <a:gd name="connsiteY1161" fmla="*/ 1107672 h 6858000"/>
              <a:gd name="connsiteX1162" fmla="*/ 4396919 w 4816325"/>
              <a:gd name="connsiteY1162" fmla="*/ 1122405 h 6858000"/>
              <a:gd name="connsiteX1163" fmla="*/ 3432497 w 4816325"/>
              <a:gd name="connsiteY1163" fmla="*/ 1085000 h 6858000"/>
              <a:gd name="connsiteX1164" fmla="*/ 3431685 w 4816325"/>
              <a:gd name="connsiteY1164" fmla="*/ 1086792 h 6858000"/>
              <a:gd name="connsiteX1165" fmla="*/ 3430967 w 4816325"/>
              <a:gd name="connsiteY1165" fmla="*/ 1087454 h 6858000"/>
              <a:gd name="connsiteX1166" fmla="*/ 4213743 w 4816325"/>
              <a:gd name="connsiteY1166" fmla="*/ 1080105 h 6858000"/>
              <a:gd name="connsiteX1167" fmla="*/ 4196351 w 4816325"/>
              <a:gd name="connsiteY1167" fmla="*/ 1102240 h 6858000"/>
              <a:gd name="connsiteX1168" fmla="*/ 4191971 w 4816325"/>
              <a:gd name="connsiteY1168" fmla="*/ 1088968 h 6858000"/>
              <a:gd name="connsiteX1169" fmla="*/ 4200745 w 4816325"/>
              <a:gd name="connsiteY1169" fmla="*/ 1082152 h 6858000"/>
              <a:gd name="connsiteX1170" fmla="*/ 4202069 w 4816325"/>
              <a:gd name="connsiteY1170" fmla="*/ 1089018 h 6858000"/>
              <a:gd name="connsiteX1171" fmla="*/ 4213743 w 4816325"/>
              <a:gd name="connsiteY1171" fmla="*/ 1080105 h 6858000"/>
              <a:gd name="connsiteX1172" fmla="*/ 3842925 w 4816325"/>
              <a:gd name="connsiteY1172" fmla="*/ 1078863 h 6858000"/>
              <a:gd name="connsiteX1173" fmla="*/ 3833714 w 4816325"/>
              <a:gd name="connsiteY1173" fmla="*/ 1090047 h 6858000"/>
              <a:gd name="connsiteX1174" fmla="*/ 3832149 w 4816325"/>
              <a:gd name="connsiteY1174" fmla="*/ 1088878 h 6858000"/>
              <a:gd name="connsiteX1175" fmla="*/ 3613300 w 4816325"/>
              <a:gd name="connsiteY1175" fmla="*/ 1076115 h 6858000"/>
              <a:gd name="connsiteX1176" fmla="*/ 3582099 w 4816325"/>
              <a:gd name="connsiteY1176" fmla="*/ 1108296 h 6858000"/>
              <a:gd name="connsiteX1177" fmla="*/ 4339579 w 4816325"/>
              <a:gd name="connsiteY1177" fmla="*/ 1074012 h 6858000"/>
              <a:gd name="connsiteX1178" fmla="*/ 4326997 w 4816325"/>
              <a:gd name="connsiteY1178" fmla="*/ 1088556 h 6858000"/>
              <a:gd name="connsiteX1179" fmla="*/ 4336179 w 4816325"/>
              <a:gd name="connsiteY1179" fmla="*/ 1074340 h 6858000"/>
              <a:gd name="connsiteX1180" fmla="*/ 3776288 w 4816325"/>
              <a:gd name="connsiteY1180" fmla="*/ 1072107 h 6858000"/>
              <a:gd name="connsiteX1181" fmla="*/ 3760702 w 4816325"/>
              <a:gd name="connsiteY1181" fmla="*/ 1089713 h 6858000"/>
              <a:gd name="connsiteX1182" fmla="*/ 3772619 w 4816325"/>
              <a:gd name="connsiteY1182" fmla="*/ 1075101 h 6858000"/>
              <a:gd name="connsiteX1183" fmla="*/ 4147309 w 4816325"/>
              <a:gd name="connsiteY1183" fmla="*/ 1071349 h 6858000"/>
              <a:gd name="connsiteX1184" fmla="*/ 4107832 w 4816325"/>
              <a:gd name="connsiteY1184" fmla="*/ 1112116 h 6858000"/>
              <a:gd name="connsiteX1185" fmla="*/ 4147309 w 4816325"/>
              <a:gd name="connsiteY1185" fmla="*/ 1071349 h 6858000"/>
              <a:gd name="connsiteX1186" fmla="*/ 3742544 w 4816325"/>
              <a:gd name="connsiteY1186" fmla="*/ 1067642 h 6858000"/>
              <a:gd name="connsiteX1187" fmla="*/ 3710265 w 4816325"/>
              <a:gd name="connsiteY1187" fmla="*/ 1098679 h 6858000"/>
              <a:gd name="connsiteX1188" fmla="*/ 3692555 w 4816325"/>
              <a:gd name="connsiteY1188" fmla="*/ 1115639 h 6858000"/>
              <a:gd name="connsiteX1189" fmla="*/ 3699272 w 4816325"/>
              <a:gd name="connsiteY1189" fmla="*/ 1101325 h 6858000"/>
              <a:gd name="connsiteX1190" fmla="*/ 3731525 w 4816325"/>
              <a:gd name="connsiteY1190" fmla="*/ 1077456 h 6858000"/>
              <a:gd name="connsiteX1191" fmla="*/ 3746073 w 4816325"/>
              <a:gd name="connsiteY1191" fmla="*/ 1064249 h 6858000"/>
              <a:gd name="connsiteX1192" fmla="*/ 3745823 w 4816325"/>
              <a:gd name="connsiteY1192" fmla="*/ 1064721 h 6858000"/>
              <a:gd name="connsiteX1193" fmla="*/ 3742544 w 4816325"/>
              <a:gd name="connsiteY1193" fmla="*/ 1067642 h 6858000"/>
              <a:gd name="connsiteX1194" fmla="*/ 4172552 w 4816325"/>
              <a:gd name="connsiteY1194" fmla="*/ 1058088 h 6858000"/>
              <a:gd name="connsiteX1195" fmla="*/ 4175682 w 4816325"/>
              <a:gd name="connsiteY1195" fmla="*/ 1060425 h 6858000"/>
              <a:gd name="connsiteX1196" fmla="*/ 4165638 w 4816325"/>
              <a:gd name="connsiteY1196" fmla="*/ 1069842 h 6858000"/>
              <a:gd name="connsiteX1197" fmla="*/ 4162509 w 4816325"/>
              <a:gd name="connsiteY1197" fmla="*/ 1067504 h 6858000"/>
              <a:gd name="connsiteX1198" fmla="*/ 3968984 w 4816325"/>
              <a:gd name="connsiteY1198" fmla="*/ 1057309 h 6858000"/>
              <a:gd name="connsiteX1199" fmla="*/ 3960834 w 4816325"/>
              <a:gd name="connsiteY1199" fmla="*/ 1071293 h 6858000"/>
              <a:gd name="connsiteX1200" fmla="*/ 3964444 w 4816325"/>
              <a:gd name="connsiteY1200" fmla="*/ 1062234 h 6858000"/>
              <a:gd name="connsiteX1201" fmla="*/ 4247175 w 4816325"/>
              <a:gd name="connsiteY1201" fmla="*/ 1049159 h 6858000"/>
              <a:gd name="connsiteX1202" fmla="*/ 4242028 w 4816325"/>
              <a:gd name="connsiteY1202" fmla="*/ 1060082 h 6858000"/>
              <a:gd name="connsiteX1203" fmla="*/ 4240406 w 4816325"/>
              <a:gd name="connsiteY1203" fmla="*/ 1052849 h 6858000"/>
              <a:gd name="connsiteX1204" fmla="*/ 4243479 w 4816325"/>
              <a:gd name="connsiteY1204" fmla="*/ 1050341 h 6858000"/>
              <a:gd name="connsiteX1205" fmla="*/ 4247175 w 4816325"/>
              <a:gd name="connsiteY1205" fmla="*/ 1049159 h 6858000"/>
              <a:gd name="connsiteX1206" fmla="*/ 3763489 w 4816325"/>
              <a:gd name="connsiteY1206" fmla="*/ 1047500 h 6858000"/>
              <a:gd name="connsiteX1207" fmla="*/ 3746073 w 4816325"/>
              <a:gd name="connsiteY1207" fmla="*/ 1064249 h 6858000"/>
              <a:gd name="connsiteX1208" fmla="*/ 3754461 w 4816325"/>
              <a:gd name="connsiteY1208" fmla="*/ 1048351 h 6858000"/>
              <a:gd name="connsiteX1209" fmla="*/ 3765831 w 4816325"/>
              <a:gd name="connsiteY1209" fmla="*/ 1045248 h 6858000"/>
              <a:gd name="connsiteX1210" fmla="*/ 3765034 w 4816325"/>
              <a:gd name="connsiteY1210" fmla="*/ 1047355 h 6858000"/>
              <a:gd name="connsiteX1211" fmla="*/ 3763489 w 4816325"/>
              <a:gd name="connsiteY1211" fmla="*/ 1047500 h 6858000"/>
              <a:gd name="connsiteX1212" fmla="*/ 4476346 w 4816325"/>
              <a:gd name="connsiteY1212" fmla="*/ 1043108 h 6858000"/>
              <a:gd name="connsiteX1213" fmla="*/ 4442905 w 4816325"/>
              <a:gd name="connsiteY1213" fmla="*/ 1080785 h 6858000"/>
              <a:gd name="connsiteX1214" fmla="*/ 4441948 w 4816325"/>
              <a:gd name="connsiteY1214" fmla="*/ 1073618 h 6858000"/>
              <a:gd name="connsiteX1215" fmla="*/ 3882132 w 4816325"/>
              <a:gd name="connsiteY1215" fmla="*/ 1040761 h 6858000"/>
              <a:gd name="connsiteX1216" fmla="*/ 3868381 w 4816325"/>
              <a:gd name="connsiteY1216" fmla="*/ 1056871 h 6858000"/>
              <a:gd name="connsiteX1217" fmla="*/ 3877226 w 4816325"/>
              <a:gd name="connsiteY1217" fmla="*/ 1045986 h 6858000"/>
              <a:gd name="connsiteX1218" fmla="*/ 3703256 w 4816325"/>
              <a:gd name="connsiteY1218" fmla="*/ 1038784 h 6858000"/>
              <a:gd name="connsiteX1219" fmla="*/ 3685740 w 4816325"/>
              <a:gd name="connsiteY1219" fmla="*/ 1055521 h 6858000"/>
              <a:gd name="connsiteX1220" fmla="*/ 3681682 w 4816325"/>
              <a:gd name="connsiteY1220" fmla="*/ 1049052 h 6858000"/>
              <a:gd name="connsiteX1221" fmla="*/ 3812126 w 4816325"/>
              <a:gd name="connsiteY1221" fmla="*/ 1037365 h 6858000"/>
              <a:gd name="connsiteX1222" fmla="*/ 3813324 w 4816325"/>
              <a:gd name="connsiteY1222" fmla="*/ 1038833 h 6858000"/>
              <a:gd name="connsiteX1223" fmla="*/ 3791334 w 4816325"/>
              <a:gd name="connsiteY1223" fmla="*/ 1059830 h 6858000"/>
              <a:gd name="connsiteX1224" fmla="*/ 3789770 w 4816325"/>
              <a:gd name="connsiteY1224" fmla="*/ 1058662 h 6858000"/>
              <a:gd name="connsiteX1225" fmla="*/ 3745518 w 4816325"/>
              <a:gd name="connsiteY1225" fmla="*/ 1033643 h 6858000"/>
              <a:gd name="connsiteX1226" fmla="*/ 3586594 w 4816325"/>
              <a:gd name="connsiteY1226" fmla="*/ 1183479 h 6858000"/>
              <a:gd name="connsiteX1227" fmla="*/ 3580037 w 4816325"/>
              <a:gd name="connsiteY1227" fmla="*/ 1178438 h 6858000"/>
              <a:gd name="connsiteX1228" fmla="*/ 3664254 w 4816325"/>
              <a:gd name="connsiteY1228" fmla="*/ 1098111 h 6858000"/>
              <a:gd name="connsiteX1229" fmla="*/ 3666775 w 4816325"/>
              <a:gd name="connsiteY1229" fmla="*/ 1106445 h 6858000"/>
              <a:gd name="connsiteX1230" fmla="*/ 3745518 w 4816325"/>
              <a:gd name="connsiteY1230" fmla="*/ 1033643 h 6858000"/>
              <a:gd name="connsiteX1231" fmla="*/ 4264394 w 4816325"/>
              <a:gd name="connsiteY1231" fmla="*/ 1032055 h 6858000"/>
              <a:gd name="connsiteX1232" fmla="*/ 4258880 w 4816325"/>
              <a:gd name="connsiteY1232" fmla="*/ 1043277 h 6858000"/>
              <a:gd name="connsiteX1233" fmla="*/ 4253886 w 4816325"/>
              <a:gd name="connsiteY1233" fmla="*/ 1039405 h 6858000"/>
              <a:gd name="connsiteX1234" fmla="*/ 3780749 w 4816325"/>
              <a:gd name="connsiteY1234" fmla="*/ 1030905 h 6858000"/>
              <a:gd name="connsiteX1235" fmla="*/ 3765831 w 4816325"/>
              <a:gd name="connsiteY1235" fmla="*/ 1045248 h 6858000"/>
              <a:gd name="connsiteX1236" fmla="*/ 3767916 w 4816325"/>
              <a:gd name="connsiteY1236" fmla="*/ 1039742 h 6858000"/>
              <a:gd name="connsiteX1237" fmla="*/ 3770740 w 4816325"/>
              <a:gd name="connsiteY1237" fmla="*/ 1032061 h 6858000"/>
              <a:gd name="connsiteX1238" fmla="*/ 3781704 w 4816325"/>
              <a:gd name="connsiteY1238" fmla="*/ 1029986 h 6858000"/>
              <a:gd name="connsiteX1239" fmla="*/ 3781144 w 4816325"/>
              <a:gd name="connsiteY1239" fmla="*/ 1030858 h 6858000"/>
              <a:gd name="connsiteX1240" fmla="*/ 3780749 w 4816325"/>
              <a:gd name="connsiteY1240" fmla="*/ 1030905 h 6858000"/>
              <a:gd name="connsiteX1241" fmla="*/ 3899283 w 4816325"/>
              <a:gd name="connsiteY1241" fmla="*/ 1024323 h 6858000"/>
              <a:gd name="connsiteX1242" fmla="*/ 3888902 w 4816325"/>
              <a:gd name="connsiteY1242" fmla="*/ 1037071 h 6858000"/>
              <a:gd name="connsiteX1243" fmla="*/ 3894078 w 4816325"/>
              <a:gd name="connsiteY1243" fmla="*/ 1029182 h 6858000"/>
              <a:gd name="connsiteX1244" fmla="*/ 4228584 w 4816325"/>
              <a:gd name="connsiteY1244" fmla="*/ 1023375 h 6858000"/>
              <a:gd name="connsiteX1245" fmla="*/ 4216638 w 4816325"/>
              <a:gd name="connsiteY1245" fmla="*/ 1034955 h 6858000"/>
              <a:gd name="connsiteX1246" fmla="*/ 4225551 w 4816325"/>
              <a:gd name="connsiteY1246" fmla="*/ 1023405 h 6858000"/>
              <a:gd name="connsiteX1247" fmla="*/ 3669956 w 4816325"/>
              <a:gd name="connsiteY1247" fmla="*/ 1021943 h 6858000"/>
              <a:gd name="connsiteX1248" fmla="*/ 3671522 w 4816325"/>
              <a:gd name="connsiteY1248" fmla="*/ 1023111 h 6858000"/>
              <a:gd name="connsiteX1249" fmla="*/ 3654004 w 4816325"/>
              <a:gd name="connsiteY1249" fmla="*/ 1039849 h 6858000"/>
              <a:gd name="connsiteX1250" fmla="*/ 3652439 w 4816325"/>
              <a:gd name="connsiteY1250" fmla="*/ 1038679 h 6858000"/>
              <a:gd name="connsiteX1251" fmla="*/ 3631308 w 4816325"/>
              <a:gd name="connsiteY1251" fmla="*/ 1018025 h 6858000"/>
              <a:gd name="connsiteX1252" fmla="*/ 3604973 w 4816325"/>
              <a:gd name="connsiteY1252" fmla="*/ 1048680 h 6858000"/>
              <a:gd name="connsiteX1253" fmla="*/ 3600279 w 4816325"/>
              <a:gd name="connsiteY1253" fmla="*/ 1045174 h 6858000"/>
              <a:gd name="connsiteX1254" fmla="*/ 3613794 w 4816325"/>
              <a:gd name="connsiteY1254" fmla="*/ 1031397 h 6858000"/>
              <a:gd name="connsiteX1255" fmla="*/ 3631308 w 4816325"/>
              <a:gd name="connsiteY1255" fmla="*/ 1018025 h 6858000"/>
              <a:gd name="connsiteX1256" fmla="*/ 4014061 w 4816325"/>
              <a:gd name="connsiteY1256" fmla="*/ 1014418 h 6858000"/>
              <a:gd name="connsiteX1257" fmla="*/ 4005544 w 4816325"/>
              <a:gd name="connsiteY1257" fmla="*/ 1028701 h 6858000"/>
              <a:gd name="connsiteX1258" fmla="*/ 4009224 w 4816325"/>
              <a:gd name="connsiteY1258" fmla="*/ 1018976 h 6858000"/>
              <a:gd name="connsiteX1259" fmla="*/ 3795137 w 4816325"/>
              <a:gd name="connsiteY1259" fmla="*/ 1009052 h 6858000"/>
              <a:gd name="connsiteX1260" fmla="*/ 3799830 w 4816325"/>
              <a:gd name="connsiteY1260" fmla="*/ 1012556 h 6858000"/>
              <a:gd name="connsiteX1261" fmla="*/ 3781704 w 4816325"/>
              <a:gd name="connsiteY1261" fmla="*/ 1029986 h 6858000"/>
              <a:gd name="connsiteX1262" fmla="*/ 4003109 w 4816325"/>
              <a:gd name="connsiteY1262" fmla="*/ 1006237 h 6858000"/>
              <a:gd name="connsiteX1263" fmla="*/ 4007435 w 4816325"/>
              <a:gd name="connsiteY1263" fmla="*/ 1010042 h 6858000"/>
              <a:gd name="connsiteX1264" fmla="*/ 3937239 w 4816325"/>
              <a:gd name="connsiteY1264" fmla="*/ 1071594 h 6858000"/>
              <a:gd name="connsiteX1265" fmla="*/ 4003109 w 4816325"/>
              <a:gd name="connsiteY1265" fmla="*/ 1006237 h 6858000"/>
              <a:gd name="connsiteX1266" fmla="*/ 4465036 w 4816325"/>
              <a:gd name="connsiteY1266" fmla="*/ 1005272 h 6858000"/>
              <a:gd name="connsiteX1267" fmla="*/ 4422749 w 4816325"/>
              <a:gd name="connsiteY1267" fmla="*/ 1053833 h 6858000"/>
              <a:gd name="connsiteX1268" fmla="*/ 4438073 w 4816325"/>
              <a:gd name="connsiteY1268" fmla="*/ 1027195 h 6858000"/>
              <a:gd name="connsiteX1269" fmla="*/ 4465036 w 4816325"/>
              <a:gd name="connsiteY1269" fmla="*/ 1005272 h 6858000"/>
              <a:gd name="connsiteX1270" fmla="*/ 4489985 w 4816325"/>
              <a:gd name="connsiteY1270" fmla="*/ 1003156 h 6858000"/>
              <a:gd name="connsiteX1271" fmla="*/ 4469243 w 4816325"/>
              <a:gd name="connsiteY1271" fmla="*/ 1029345 h 6858000"/>
              <a:gd name="connsiteX1272" fmla="*/ 4418385 w 4816325"/>
              <a:gd name="connsiteY1272" fmla="*/ 1076953 h 6858000"/>
              <a:gd name="connsiteX1273" fmla="*/ 4404778 w 4816325"/>
              <a:gd name="connsiteY1273" fmla="*/ 1084998 h 6858000"/>
              <a:gd name="connsiteX1274" fmla="*/ 4494604 w 4816325"/>
              <a:gd name="connsiteY1274" fmla="*/ 997324 h 6858000"/>
              <a:gd name="connsiteX1275" fmla="*/ 4493535 w 4816325"/>
              <a:gd name="connsiteY1275" fmla="*/ 999746 h 6858000"/>
              <a:gd name="connsiteX1276" fmla="*/ 4489985 w 4816325"/>
              <a:gd name="connsiteY1276" fmla="*/ 1003156 h 6858000"/>
              <a:gd name="connsiteX1277" fmla="*/ 4522063 w 4816325"/>
              <a:gd name="connsiteY1277" fmla="*/ 997252 h 6858000"/>
              <a:gd name="connsiteX1278" fmla="*/ 4492087 w 4816325"/>
              <a:gd name="connsiteY1278" fmla="*/ 1033934 h 6858000"/>
              <a:gd name="connsiteX1279" fmla="*/ 4522063 w 4816325"/>
              <a:gd name="connsiteY1279" fmla="*/ 997252 h 6858000"/>
              <a:gd name="connsiteX1280" fmla="*/ 3703919 w 4816325"/>
              <a:gd name="connsiteY1280" fmla="*/ 992399 h 6858000"/>
              <a:gd name="connsiteX1281" fmla="*/ 3698841 w 4816325"/>
              <a:gd name="connsiteY1281" fmla="*/ 1002655 h 6858000"/>
              <a:gd name="connsiteX1282" fmla="*/ 3699351 w 4816325"/>
              <a:gd name="connsiteY1282" fmla="*/ 994292 h 6858000"/>
              <a:gd name="connsiteX1283" fmla="*/ 4020356 w 4816325"/>
              <a:gd name="connsiteY1283" fmla="*/ 992165 h 6858000"/>
              <a:gd name="connsiteX1284" fmla="*/ 4013007 w 4816325"/>
              <a:gd name="connsiteY1284" fmla="*/ 1004885 h 6858000"/>
              <a:gd name="connsiteX1285" fmla="*/ 4014785 w 4816325"/>
              <a:gd name="connsiteY1285" fmla="*/ 997323 h 6858000"/>
              <a:gd name="connsiteX1286" fmla="*/ 3863577 w 4816325"/>
              <a:gd name="connsiteY1286" fmla="*/ 988052 h 6858000"/>
              <a:gd name="connsiteX1287" fmla="*/ 3865141 w 4816325"/>
              <a:gd name="connsiteY1287" fmla="*/ 989220 h 6858000"/>
              <a:gd name="connsiteX1288" fmla="*/ 3847991 w 4816325"/>
              <a:gd name="connsiteY1288" fmla="*/ 1005658 h 6858000"/>
              <a:gd name="connsiteX1289" fmla="*/ 3846793 w 4816325"/>
              <a:gd name="connsiteY1289" fmla="*/ 1004191 h 6858000"/>
              <a:gd name="connsiteX1290" fmla="*/ 4464493 w 4816325"/>
              <a:gd name="connsiteY1290" fmla="*/ 987376 h 6858000"/>
              <a:gd name="connsiteX1291" fmla="*/ 4466058 w 4816325"/>
              <a:gd name="connsiteY1291" fmla="*/ 988543 h 6858000"/>
              <a:gd name="connsiteX1292" fmla="*/ 4455648 w 4816325"/>
              <a:gd name="connsiteY1292" fmla="*/ 998261 h 6858000"/>
              <a:gd name="connsiteX1293" fmla="*/ 4453716 w 4816325"/>
              <a:gd name="connsiteY1293" fmla="*/ 997392 h 6858000"/>
              <a:gd name="connsiteX1294" fmla="*/ 4507556 w 4816325"/>
              <a:gd name="connsiteY1294" fmla="*/ 980971 h 6858000"/>
              <a:gd name="connsiteX1295" fmla="*/ 4494604 w 4816325"/>
              <a:gd name="connsiteY1295" fmla="*/ 997324 h 6858000"/>
              <a:gd name="connsiteX1296" fmla="*/ 4497960 w 4816325"/>
              <a:gd name="connsiteY1296" fmla="*/ 989718 h 6858000"/>
              <a:gd name="connsiteX1297" fmla="*/ 4507556 w 4816325"/>
              <a:gd name="connsiteY1297" fmla="*/ 980971 h 6858000"/>
              <a:gd name="connsiteX1298" fmla="*/ 3837763 w 4816325"/>
              <a:gd name="connsiteY1298" fmla="*/ 980387 h 6858000"/>
              <a:gd name="connsiteX1299" fmla="*/ 3823981 w 4816325"/>
              <a:gd name="connsiteY1299" fmla="*/ 993463 h 6858000"/>
              <a:gd name="connsiteX1300" fmla="*/ 3821460 w 4816325"/>
              <a:gd name="connsiteY1300" fmla="*/ 985129 h 6858000"/>
              <a:gd name="connsiteX1301" fmla="*/ 3549853 w 4816325"/>
              <a:gd name="connsiteY1301" fmla="*/ 978124 h 6858000"/>
              <a:gd name="connsiteX1302" fmla="*/ 3542009 w 4816325"/>
              <a:gd name="connsiteY1302" fmla="*/ 985366 h 6858000"/>
              <a:gd name="connsiteX1303" fmla="*/ 3534260 w 4816325"/>
              <a:gd name="connsiteY1303" fmla="*/ 988782 h 6858000"/>
              <a:gd name="connsiteX1304" fmla="*/ 4412593 w 4816325"/>
              <a:gd name="connsiteY1304" fmla="*/ 974710 h 6858000"/>
              <a:gd name="connsiteX1305" fmla="*/ 4407119 w 4816325"/>
              <a:gd name="connsiteY1305" fmla="*/ 982233 h 6858000"/>
              <a:gd name="connsiteX1306" fmla="*/ 4405554 w 4816325"/>
              <a:gd name="connsiteY1306" fmla="*/ 981064 h 6858000"/>
              <a:gd name="connsiteX1307" fmla="*/ 3680490 w 4816325"/>
              <a:gd name="connsiteY1307" fmla="*/ 971173 h 6858000"/>
              <a:gd name="connsiteX1308" fmla="*/ 3639207 w 4816325"/>
              <a:gd name="connsiteY1308" fmla="*/ 1016469 h 6858000"/>
              <a:gd name="connsiteX1309" fmla="*/ 3640027 w 4816325"/>
              <a:gd name="connsiteY1309" fmla="*/ 1001741 h 6858000"/>
              <a:gd name="connsiteX1310" fmla="*/ 3680490 w 4816325"/>
              <a:gd name="connsiteY1310" fmla="*/ 971173 h 6858000"/>
              <a:gd name="connsiteX1311" fmla="*/ 3882562 w 4816325"/>
              <a:gd name="connsiteY1311" fmla="*/ 970117 h 6858000"/>
              <a:gd name="connsiteX1312" fmla="*/ 3884126 w 4816325"/>
              <a:gd name="connsiteY1312" fmla="*/ 971286 h 6858000"/>
              <a:gd name="connsiteX1313" fmla="*/ 3871813 w 4816325"/>
              <a:gd name="connsiteY1313" fmla="*/ 983164 h 6858000"/>
              <a:gd name="connsiteX1314" fmla="*/ 3870249 w 4816325"/>
              <a:gd name="connsiteY1314" fmla="*/ 981996 h 6858000"/>
              <a:gd name="connsiteX1315" fmla="*/ 3959311 w 4816325"/>
              <a:gd name="connsiteY1315" fmla="*/ 966789 h 6858000"/>
              <a:gd name="connsiteX1316" fmla="*/ 3945560 w 4816325"/>
              <a:gd name="connsiteY1316" fmla="*/ 982900 h 6858000"/>
              <a:gd name="connsiteX1317" fmla="*/ 3954406 w 4816325"/>
              <a:gd name="connsiteY1317" fmla="*/ 972015 h 6858000"/>
              <a:gd name="connsiteX1318" fmla="*/ 3583121 w 4816325"/>
              <a:gd name="connsiteY1318" fmla="*/ 945481 h 6858000"/>
              <a:gd name="connsiteX1319" fmla="*/ 3577946 w 4816325"/>
              <a:gd name="connsiteY1319" fmla="*/ 953371 h 6858000"/>
              <a:gd name="connsiteX1320" fmla="*/ 3577916 w 4816325"/>
              <a:gd name="connsiteY1320" fmla="*/ 950339 h 6858000"/>
              <a:gd name="connsiteX1321" fmla="*/ 3709885 w 4816325"/>
              <a:gd name="connsiteY1321" fmla="*/ 943521 h 6858000"/>
              <a:gd name="connsiteX1322" fmla="*/ 3688824 w 4816325"/>
              <a:gd name="connsiteY1322" fmla="*/ 968651 h 6858000"/>
              <a:gd name="connsiteX1323" fmla="*/ 3706119 w 4816325"/>
              <a:gd name="connsiteY1323" fmla="*/ 944150 h 6858000"/>
              <a:gd name="connsiteX1324" fmla="*/ 4548163 w 4816325"/>
              <a:gd name="connsiteY1324" fmla="*/ 942339 h 6858000"/>
              <a:gd name="connsiteX1325" fmla="*/ 4515862 w 4816325"/>
              <a:gd name="connsiteY1325" fmla="*/ 975418 h 6858000"/>
              <a:gd name="connsiteX1326" fmla="*/ 4542591 w 4816325"/>
              <a:gd name="connsiteY1326" fmla="*/ 947496 h 6858000"/>
              <a:gd name="connsiteX1327" fmla="*/ 3928838 w 4816325"/>
              <a:gd name="connsiteY1327" fmla="*/ 928693 h 6858000"/>
              <a:gd name="connsiteX1328" fmla="*/ 3923093 w 4816325"/>
              <a:gd name="connsiteY1328" fmla="*/ 938882 h 6858000"/>
              <a:gd name="connsiteX1329" fmla="*/ 3923267 w 4816325"/>
              <a:gd name="connsiteY1329" fmla="*/ 933851 h 6858000"/>
              <a:gd name="connsiteX1330" fmla="*/ 4376877 w 4816325"/>
              <a:gd name="connsiteY1330" fmla="*/ 921944 h 6858000"/>
              <a:gd name="connsiteX1331" fmla="*/ 4378441 w 4816325"/>
              <a:gd name="connsiteY1331" fmla="*/ 923112 h 6858000"/>
              <a:gd name="connsiteX1332" fmla="*/ 4354184 w 4816325"/>
              <a:gd name="connsiteY1332" fmla="*/ 946571 h 6858000"/>
              <a:gd name="connsiteX1333" fmla="*/ 4352619 w 4816325"/>
              <a:gd name="connsiteY1333" fmla="*/ 945403 h 6858000"/>
              <a:gd name="connsiteX1334" fmla="*/ 3782266 w 4816325"/>
              <a:gd name="connsiteY1334" fmla="*/ 916863 h 6858000"/>
              <a:gd name="connsiteX1335" fmla="*/ 3773450 w 4816325"/>
              <a:gd name="connsiteY1335" fmla="*/ 930780 h 6858000"/>
              <a:gd name="connsiteX1336" fmla="*/ 3777360 w 4816325"/>
              <a:gd name="connsiteY1336" fmla="*/ 922087 h 6858000"/>
              <a:gd name="connsiteX1337" fmla="*/ 3697793 w 4816325"/>
              <a:gd name="connsiteY1337" fmla="*/ 916713 h 6858000"/>
              <a:gd name="connsiteX1338" fmla="*/ 3687412 w 4816325"/>
              <a:gd name="connsiteY1338" fmla="*/ 929461 h 6858000"/>
              <a:gd name="connsiteX1339" fmla="*/ 3691053 w 4816325"/>
              <a:gd name="connsiteY1339" fmla="*/ 923435 h 6858000"/>
              <a:gd name="connsiteX1340" fmla="*/ 3843736 w 4816325"/>
              <a:gd name="connsiteY1340" fmla="*/ 901551 h 6858000"/>
              <a:gd name="connsiteX1341" fmla="*/ 3833354 w 4816325"/>
              <a:gd name="connsiteY1341" fmla="*/ 914299 h 6858000"/>
              <a:gd name="connsiteX1342" fmla="*/ 3833229 w 4816325"/>
              <a:gd name="connsiteY1342" fmla="*/ 908901 h 6858000"/>
              <a:gd name="connsiteX1343" fmla="*/ 3836722 w 4816325"/>
              <a:gd name="connsiteY1343" fmla="*/ 903912 h 6858000"/>
              <a:gd name="connsiteX1344" fmla="*/ 3843736 w 4816325"/>
              <a:gd name="connsiteY1344" fmla="*/ 901551 h 6858000"/>
              <a:gd name="connsiteX1345" fmla="*/ 4492214 w 4816325"/>
              <a:gd name="connsiteY1345" fmla="*/ 893243 h 6858000"/>
              <a:gd name="connsiteX1346" fmla="*/ 4488304 w 4816325"/>
              <a:gd name="connsiteY1346" fmla="*/ 901936 h 6858000"/>
              <a:gd name="connsiteX1347" fmla="*/ 4487377 w 4816325"/>
              <a:gd name="connsiteY1347" fmla="*/ 897802 h 6858000"/>
              <a:gd name="connsiteX1348" fmla="*/ 3640947 w 4816325"/>
              <a:gd name="connsiteY1348" fmla="*/ 889745 h 6858000"/>
              <a:gd name="connsiteX1349" fmla="*/ 3642811 w 4816325"/>
              <a:gd name="connsiteY1349" fmla="*/ 891279 h 6858000"/>
              <a:gd name="connsiteX1350" fmla="*/ 3630567 w 4816325"/>
              <a:gd name="connsiteY1350" fmla="*/ 902493 h 6858000"/>
              <a:gd name="connsiteX1351" fmla="*/ 3629001 w 4816325"/>
              <a:gd name="connsiteY1351" fmla="*/ 901324 h 6858000"/>
              <a:gd name="connsiteX1352" fmla="*/ 3860451 w 4816325"/>
              <a:gd name="connsiteY1352" fmla="*/ 886080 h 6858000"/>
              <a:gd name="connsiteX1353" fmla="*/ 3852242 w 4816325"/>
              <a:gd name="connsiteY1353" fmla="*/ 893999 h 6858000"/>
              <a:gd name="connsiteX1354" fmla="*/ 3852856 w 4816325"/>
              <a:gd name="connsiteY1354" fmla="*/ 889602 h 6858000"/>
              <a:gd name="connsiteX1355" fmla="*/ 3857418 w 4816325"/>
              <a:gd name="connsiteY1355" fmla="*/ 886109 h 6858000"/>
              <a:gd name="connsiteX1356" fmla="*/ 3725536 w 4816325"/>
              <a:gd name="connsiteY1356" fmla="*/ 878797 h 6858000"/>
              <a:gd name="connsiteX1357" fmla="*/ 3650260 w 4816325"/>
              <a:gd name="connsiteY1357" fmla="*/ 950604 h 6858000"/>
              <a:gd name="connsiteX1358" fmla="*/ 3647430 w 4816325"/>
              <a:gd name="connsiteY1358" fmla="*/ 948635 h 6858000"/>
              <a:gd name="connsiteX1359" fmla="*/ 3725536 w 4816325"/>
              <a:gd name="connsiteY1359" fmla="*/ 878797 h 6858000"/>
              <a:gd name="connsiteX1360" fmla="*/ 3806850 w 4816325"/>
              <a:gd name="connsiteY1360" fmla="*/ 850350 h 6858000"/>
              <a:gd name="connsiteX1361" fmla="*/ 3722757 w 4816325"/>
              <a:gd name="connsiteY1361" fmla="*/ 936075 h 6858000"/>
              <a:gd name="connsiteX1362" fmla="*/ 4447922 w 4816325"/>
              <a:gd name="connsiteY1362" fmla="*/ 848696 h 6858000"/>
              <a:gd name="connsiteX1363" fmla="*/ 4451051 w 4816325"/>
              <a:gd name="connsiteY1363" fmla="*/ 851033 h 6858000"/>
              <a:gd name="connsiteX1364" fmla="*/ 4432431 w 4816325"/>
              <a:gd name="connsiteY1364" fmla="*/ 868669 h 6858000"/>
              <a:gd name="connsiteX1365" fmla="*/ 4429303 w 4816325"/>
              <a:gd name="connsiteY1365" fmla="*/ 866332 h 6858000"/>
              <a:gd name="connsiteX1366" fmla="*/ 3765215 w 4816325"/>
              <a:gd name="connsiteY1366" fmla="*/ 836031 h 6858000"/>
              <a:gd name="connsiteX1367" fmla="*/ 3734410 w 4816325"/>
              <a:gd name="connsiteY1367" fmla="*/ 870944 h 6858000"/>
              <a:gd name="connsiteX1368" fmla="*/ 3765215 w 4816325"/>
              <a:gd name="connsiteY1368" fmla="*/ 836031 h 6858000"/>
              <a:gd name="connsiteX1369" fmla="*/ 3736368 w 4816325"/>
              <a:gd name="connsiteY1369" fmla="*/ 828393 h 6858000"/>
              <a:gd name="connsiteX1370" fmla="*/ 3739498 w 4816325"/>
              <a:gd name="connsiteY1370" fmla="*/ 830731 h 6858000"/>
              <a:gd name="connsiteX1371" fmla="*/ 3726383 w 4816325"/>
              <a:gd name="connsiteY1371" fmla="*/ 843875 h 6858000"/>
              <a:gd name="connsiteX1372" fmla="*/ 3722955 w 4816325"/>
              <a:gd name="connsiteY1372" fmla="*/ 841172 h 6858000"/>
              <a:gd name="connsiteX1373" fmla="*/ 3863506 w 4816325"/>
              <a:gd name="connsiteY1373" fmla="*/ 796178 h 6858000"/>
              <a:gd name="connsiteX1374" fmla="*/ 3813348 w 4816325"/>
              <a:gd name="connsiteY1374" fmla="*/ 849326 h 6858000"/>
              <a:gd name="connsiteX1375" fmla="*/ 3952915 w 4816325"/>
              <a:gd name="connsiteY1375" fmla="*/ 794135 h 6858000"/>
              <a:gd name="connsiteX1376" fmla="*/ 3944369 w 4816325"/>
              <a:gd name="connsiteY1376" fmla="*/ 805385 h 6858000"/>
              <a:gd name="connsiteX1377" fmla="*/ 3948010 w 4816325"/>
              <a:gd name="connsiteY1377" fmla="*/ 799358 h 6858000"/>
              <a:gd name="connsiteX1378" fmla="*/ 1552195 w 4816325"/>
              <a:gd name="connsiteY1378" fmla="*/ 787710 h 6858000"/>
              <a:gd name="connsiteX1379" fmla="*/ 1540954 w 4816325"/>
              <a:gd name="connsiteY1379" fmla="*/ 795659 h 6858000"/>
              <a:gd name="connsiteX1380" fmla="*/ 1549462 w 4816325"/>
              <a:gd name="connsiteY1380" fmla="*/ 788106 h 6858000"/>
              <a:gd name="connsiteX1381" fmla="*/ 3816301 w 4816325"/>
              <a:gd name="connsiteY1381" fmla="*/ 787017 h 6858000"/>
              <a:gd name="connsiteX1382" fmla="*/ 3795540 w 4816325"/>
              <a:gd name="connsiteY1382" fmla="*/ 812513 h 6858000"/>
              <a:gd name="connsiteX1383" fmla="*/ 3816301 w 4816325"/>
              <a:gd name="connsiteY1383" fmla="*/ 787017 h 6858000"/>
              <a:gd name="connsiteX1384" fmla="*/ 3789048 w 4816325"/>
              <a:gd name="connsiteY1384" fmla="*/ 783579 h 6858000"/>
              <a:gd name="connsiteX1385" fmla="*/ 3778666 w 4816325"/>
              <a:gd name="connsiteY1385" fmla="*/ 796327 h 6858000"/>
              <a:gd name="connsiteX1386" fmla="*/ 3783843 w 4816325"/>
              <a:gd name="connsiteY1386" fmla="*/ 788437 h 6858000"/>
              <a:gd name="connsiteX1387" fmla="*/ 3892237 w 4816325"/>
              <a:gd name="connsiteY1387" fmla="*/ 768459 h 6858000"/>
              <a:gd name="connsiteX1388" fmla="*/ 3874941 w 4816325"/>
              <a:gd name="connsiteY1388" fmla="*/ 792961 h 6858000"/>
              <a:gd name="connsiteX1389" fmla="*/ 3870247 w 4816325"/>
              <a:gd name="connsiteY1389" fmla="*/ 789455 h 6858000"/>
              <a:gd name="connsiteX1390" fmla="*/ 3932844 w 4816325"/>
              <a:gd name="connsiteY1390" fmla="*/ 729827 h 6858000"/>
              <a:gd name="connsiteX1391" fmla="*/ 3905408 w 4816325"/>
              <a:gd name="connsiteY1391" fmla="*/ 761380 h 6858000"/>
              <a:gd name="connsiteX1392" fmla="*/ 3932844 w 4816325"/>
              <a:gd name="connsiteY1392" fmla="*/ 729827 h 6858000"/>
              <a:gd name="connsiteX1393" fmla="*/ 3867692 w 4816325"/>
              <a:gd name="connsiteY1393" fmla="*/ 708411 h 6858000"/>
              <a:gd name="connsiteX1394" fmla="*/ 3856646 w 4816325"/>
              <a:gd name="connsiteY1394" fmla="*/ 721092 h 6858000"/>
              <a:gd name="connsiteX1395" fmla="*/ 3862121 w 4816325"/>
              <a:gd name="connsiteY1395" fmla="*/ 713567 h 6858000"/>
              <a:gd name="connsiteX1396" fmla="*/ 4816325 w 4816325"/>
              <a:gd name="connsiteY1396" fmla="*/ 691150 h 6858000"/>
              <a:gd name="connsiteX1397" fmla="*/ 4582456 w 4816325"/>
              <a:gd name="connsiteY1397" fmla="*/ 939419 h 6858000"/>
              <a:gd name="connsiteX1398" fmla="*/ 4583035 w 4816325"/>
              <a:gd name="connsiteY1398" fmla="*/ 930390 h 6858000"/>
              <a:gd name="connsiteX1399" fmla="*/ 4816325 w 4816325"/>
              <a:gd name="connsiteY1399" fmla="*/ 691150 h 6858000"/>
              <a:gd name="connsiteX1400" fmla="*/ 3894220 w 4816325"/>
              <a:gd name="connsiteY1400" fmla="*/ 682488 h 6858000"/>
              <a:gd name="connsiteX1401" fmla="*/ 3895784 w 4816325"/>
              <a:gd name="connsiteY1401" fmla="*/ 683656 h 6858000"/>
              <a:gd name="connsiteX1402" fmla="*/ 3889044 w 4816325"/>
              <a:gd name="connsiteY1402" fmla="*/ 690379 h 6858000"/>
              <a:gd name="connsiteX1403" fmla="*/ 3887846 w 4816325"/>
              <a:gd name="connsiteY1403" fmla="*/ 688910 h 6858000"/>
              <a:gd name="connsiteX1404" fmla="*/ 3933719 w 4816325"/>
              <a:gd name="connsiteY1404" fmla="*/ 674711 h 6858000"/>
              <a:gd name="connsiteX1405" fmla="*/ 3936848 w 4816325"/>
              <a:gd name="connsiteY1405" fmla="*/ 677048 h 6858000"/>
              <a:gd name="connsiteX1406" fmla="*/ 3862306 w 4816325"/>
              <a:gd name="connsiteY1406" fmla="*/ 748257 h 6858000"/>
              <a:gd name="connsiteX1407" fmla="*/ 3859177 w 4816325"/>
              <a:gd name="connsiteY1407" fmla="*/ 745920 h 6858000"/>
              <a:gd name="connsiteX1408" fmla="*/ 4084722 w 4816325"/>
              <a:gd name="connsiteY1408" fmla="*/ 662754 h 6858000"/>
              <a:gd name="connsiteX1409" fmla="*/ 4076273 w 4816325"/>
              <a:gd name="connsiteY1409" fmla="*/ 676372 h 6858000"/>
              <a:gd name="connsiteX1410" fmla="*/ 4079517 w 4816325"/>
              <a:gd name="connsiteY1410" fmla="*/ 667613 h 6858000"/>
              <a:gd name="connsiteX1411" fmla="*/ 2114974 w 4816325"/>
              <a:gd name="connsiteY1411" fmla="*/ 482576 h 6858000"/>
              <a:gd name="connsiteX1412" fmla="*/ 2116538 w 4816325"/>
              <a:gd name="connsiteY1412" fmla="*/ 483744 h 6858000"/>
              <a:gd name="connsiteX1413" fmla="*/ 2109797 w 4816325"/>
              <a:gd name="connsiteY1413" fmla="*/ 490467 h 6858000"/>
              <a:gd name="connsiteX1414" fmla="*/ 2108232 w 4816325"/>
              <a:gd name="connsiteY1414" fmla="*/ 489298 h 6858000"/>
              <a:gd name="connsiteX1415" fmla="*/ 1935809 w 4816325"/>
              <a:gd name="connsiteY1415" fmla="*/ 473499 h 6858000"/>
              <a:gd name="connsiteX1416" fmla="*/ 1930362 w 4816325"/>
              <a:gd name="connsiteY1416" fmla="*/ 484055 h 6858000"/>
              <a:gd name="connsiteX1417" fmla="*/ 1926276 w 4816325"/>
              <a:gd name="connsiteY1417" fmla="*/ 474552 h 6858000"/>
              <a:gd name="connsiteX1418" fmla="*/ 2164631 w 4816325"/>
              <a:gd name="connsiteY1418" fmla="*/ 454286 h 6858000"/>
              <a:gd name="connsiteX1419" fmla="*/ 2166195 w 4816325"/>
              <a:gd name="connsiteY1419" fmla="*/ 455454 h 6858000"/>
              <a:gd name="connsiteX1420" fmla="*/ 2153148 w 4816325"/>
              <a:gd name="connsiteY1420" fmla="*/ 467933 h 6858000"/>
              <a:gd name="connsiteX1421" fmla="*/ 2164631 w 4816325"/>
              <a:gd name="connsiteY1421" fmla="*/ 454286 h 6858000"/>
              <a:gd name="connsiteX1422" fmla="*/ 2100360 w 4816325"/>
              <a:gd name="connsiteY1422" fmla="*/ 447432 h 6858000"/>
              <a:gd name="connsiteX1423" fmla="*/ 2093467 w 4816325"/>
              <a:gd name="connsiteY1423" fmla="*/ 454677 h 6858000"/>
              <a:gd name="connsiteX1424" fmla="*/ 2092151 w 4816325"/>
              <a:gd name="connsiteY1424" fmla="*/ 455352 h 6858000"/>
              <a:gd name="connsiteX1425" fmla="*/ 2093957 w 4816325"/>
              <a:gd name="connsiteY1425" fmla="*/ 450823 h 6858000"/>
              <a:gd name="connsiteX1426" fmla="*/ 2100360 w 4816325"/>
              <a:gd name="connsiteY1426" fmla="*/ 447432 h 6858000"/>
              <a:gd name="connsiteX1427" fmla="*/ 2184443 w 4816325"/>
              <a:gd name="connsiteY1427" fmla="*/ 391666 h 6858000"/>
              <a:gd name="connsiteX1428" fmla="*/ 2190461 w 4816325"/>
              <a:gd name="connsiteY1428" fmla="*/ 402037 h 6858000"/>
              <a:gd name="connsiteX1429" fmla="*/ 2169592 w 4816325"/>
              <a:gd name="connsiteY1429" fmla="*/ 408674 h 6858000"/>
              <a:gd name="connsiteX1430" fmla="*/ 2259412 w 4816325"/>
              <a:gd name="connsiteY1430" fmla="*/ 349448 h 6858000"/>
              <a:gd name="connsiteX1431" fmla="*/ 2254427 w 4816325"/>
              <a:gd name="connsiteY1431" fmla="*/ 355044 h 6858000"/>
              <a:gd name="connsiteX1432" fmla="*/ 2252924 w 4816325"/>
              <a:gd name="connsiteY1432" fmla="*/ 355730 h 6858000"/>
              <a:gd name="connsiteX1433" fmla="*/ 2346777 w 4816325"/>
              <a:gd name="connsiteY1433" fmla="*/ 313356 h 6858000"/>
              <a:gd name="connsiteX1434" fmla="*/ 2340562 w 4816325"/>
              <a:gd name="connsiteY1434" fmla="*/ 319301 h 6858000"/>
              <a:gd name="connsiteX1435" fmla="*/ 2345880 w 4816325"/>
              <a:gd name="connsiteY1435" fmla="*/ 313740 h 6858000"/>
              <a:gd name="connsiteX1436" fmla="*/ 2548002 w 4816325"/>
              <a:gd name="connsiteY1436" fmla="*/ 291862 h 6858000"/>
              <a:gd name="connsiteX1437" fmla="*/ 2505607 w 4816325"/>
              <a:gd name="connsiteY1437" fmla="*/ 321561 h 6858000"/>
              <a:gd name="connsiteX1438" fmla="*/ 2524313 w 4816325"/>
              <a:gd name="connsiteY1438" fmla="*/ 289796 h 6858000"/>
              <a:gd name="connsiteX1439" fmla="*/ 2498220 w 4816325"/>
              <a:gd name="connsiteY1439" fmla="*/ 314752 h 6858000"/>
              <a:gd name="connsiteX1440" fmla="*/ 2519745 w 4816325"/>
              <a:gd name="connsiteY1440" fmla="*/ 291689 h 6858000"/>
              <a:gd name="connsiteX1441" fmla="*/ 2283359 w 4816325"/>
              <a:gd name="connsiteY1441" fmla="*/ 285900 h 6858000"/>
              <a:gd name="connsiteX1442" fmla="*/ 2280094 w 4816325"/>
              <a:gd name="connsiteY1442" fmla="*/ 290471 h 6858000"/>
              <a:gd name="connsiteX1443" fmla="*/ 2280110 w 4816325"/>
              <a:gd name="connsiteY1443" fmla="*/ 288474 h 6858000"/>
              <a:gd name="connsiteX1444" fmla="*/ 2283359 w 4816325"/>
              <a:gd name="connsiteY1444" fmla="*/ 285900 h 6858000"/>
              <a:gd name="connsiteX1445" fmla="*/ 2389406 w 4816325"/>
              <a:gd name="connsiteY1445" fmla="*/ 275782 h 6858000"/>
              <a:gd name="connsiteX1446" fmla="*/ 2392468 w 4816325"/>
              <a:gd name="connsiteY1446" fmla="*/ 278785 h 6858000"/>
              <a:gd name="connsiteX1447" fmla="*/ 2380957 w 4816325"/>
              <a:gd name="connsiteY1447" fmla="*/ 289400 h 6858000"/>
              <a:gd name="connsiteX1448" fmla="*/ 2377827 w 4816325"/>
              <a:gd name="connsiteY1448" fmla="*/ 287063 h 6858000"/>
              <a:gd name="connsiteX1449" fmla="*/ 2489099 w 4816325"/>
              <a:gd name="connsiteY1449" fmla="*/ 258625 h 6858000"/>
              <a:gd name="connsiteX1450" fmla="*/ 2490664 w 4816325"/>
              <a:gd name="connsiteY1450" fmla="*/ 259792 h 6858000"/>
              <a:gd name="connsiteX1451" fmla="*/ 2482823 w 4816325"/>
              <a:gd name="connsiteY1451" fmla="*/ 267413 h 6858000"/>
              <a:gd name="connsiteX1452" fmla="*/ 2481258 w 4816325"/>
              <a:gd name="connsiteY1452" fmla="*/ 266244 h 6858000"/>
              <a:gd name="connsiteX1453" fmla="*/ 2676297 w 4816325"/>
              <a:gd name="connsiteY1453" fmla="*/ 241586 h 6858000"/>
              <a:gd name="connsiteX1454" fmla="*/ 2685589 w 4816325"/>
              <a:gd name="connsiteY1454" fmla="*/ 246231 h 6858000"/>
              <a:gd name="connsiteX1455" fmla="*/ 2674618 w 4816325"/>
              <a:gd name="connsiteY1455" fmla="*/ 251514 h 6858000"/>
              <a:gd name="connsiteX1456" fmla="*/ 2676297 w 4816325"/>
              <a:gd name="connsiteY1456" fmla="*/ 241586 h 6858000"/>
              <a:gd name="connsiteX1457" fmla="*/ 2343224 w 4816325"/>
              <a:gd name="connsiteY1457" fmla="*/ 240695 h 6858000"/>
              <a:gd name="connsiteX1458" fmla="*/ 2360229 w 4816325"/>
              <a:gd name="connsiteY1458" fmla="*/ 241520 h 6858000"/>
              <a:gd name="connsiteX1459" fmla="*/ 2271096 w 4816325"/>
              <a:gd name="connsiteY1459" fmla="*/ 310577 h 6858000"/>
              <a:gd name="connsiteX1460" fmla="*/ 2281853 w 4816325"/>
              <a:gd name="connsiteY1460" fmla="*/ 314024 h 6858000"/>
              <a:gd name="connsiteX1461" fmla="*/ 2266170 w 4816325"/>
              <a:gd name="connsiteY1461" fmla="*/ 329264 h 6858000"/>
              <a:gd name="connsiteX1462" fmla="*/ 2272730 w 4816325"/>
              <a:gd name="connsiteY1462" fmla="*/ 334304 h 6858000"/>
              <a:gd name="connsiteX1463" fmla="*/ 2248470 w 4816325"/>
              <a:gd name="connsiteY1463" fmla="*/ 357764 h 6858000"/>
              <a:gd name="connsiteX1464" fmla="*/ 2252924 w 4816325"/>
              <a:gd name="connsiteY1464" fmla="*/ 355730 h 6858000"/>
              <a:gd name="connsiteX1465" fmla="*/ 2243362 w 4816325"/>
              <a:gd name="connsiteY1465" fmla="*/ 364988 h 6858000"/>
              <a:gd name="connsiteX1466" fmla="*/ 2232265 w 4816325"/>
              <a:gd name="connsiteY1466" fmla="*/ 364873 h 6858000"/>
              <a:gd name="connsiteX1467" fmla="*/ 2214141 w 4816325"/>
              <a:gd name="connsiteY1467" fmla="*/ 387608 h 6858000"/>
              <a:gd name="connsiteX1468" fmla="*/ 2209957 w 4816325"/>
              <a:gd name="connsiteY1468" fmla="*/ 375739 h 6858000"/>
              <a:gd name="connsiteX1469" fmla="*/ 2190750 w 4816325"/>
              <a:gd name="connsiteY1469" fmla="*/ 385910 h 6858000"/>
              <a:gd name="connsiteX1470" fmla="*/ 2204037 w 4816325"/>
              <a:gd name="connsiteY1470" fmla="*/ 367733 h 6858000"/>
              <a:gd name="connsiteX1471" fmla="*/ 2178031 w 4816325"/>
              <a:gd name="connsiteY1471" fmla="*/ 378561 h 6858000"/>
              <a:gd name="connsiteX1472" fmla="*/ 2197991 w 4816325"/>
              <a:gd name="connsiteY1472" fmla="*/ 354329 h 6858000"/>
              <a:gd name="connsiteX1473" fmla="*/ 2190265 w 4816325"/>
              <a:gd name="connsiteY1473" fmla="*/ 350852 h 6858000"/>
              <a:gd name="connsiteX1474" fmla="*/ 2228882 w 4816325"/>
              <a:gd name="connsiteY1474" fmla="*/ 317741 h 6858000"/>
              <a:gd name="connsiteX1475" fmla="*/ 2277082 w 4816325"/>
              <a:gd name="connsiteY1475" fmla="*/ 294690 h 6858000"/>
              <a:gd name="connsiteX1476" fmla="*/ 2280094 w 4816325"/>
              <a:gd name="connsiteY1476" fmla="*/ 290471 h 6858000"/>
              <a:gd name="connsiteX1477" fmla="*/ 2280085 w 4816325"/>
              <a:gd name="connsiteY1477" fmla="*/ 291628 h 6858000"/>
              <a:gd name="connsiteX1478" fmla="*/ 2334762 w 4816325"/>
              <a:gd name="connsiteY1478" fmla="*/ 247017 h 6858000"/>
              <a:gd name="connsiteX1479" fmla="*/ 2343224 w 4816325"/>
              <a:gd name="connsiteY1479" fmla="*/ 240695 h 6858000"/>
              <a:gd name="connsiteX1480" fmla="*/ 2381484 w 4816325"/>
              <a:gd name="connsiteY1480" fmla="*/ 221122 h 6858000"/>
              <a:gd name="connsiteX1481" fmla="*/ 2386110 w 4816325"/>
              <a:gd name="connsiteY1481" fmla="*/ 225293 h 6858000"/>
              <a:gd name="connsiteX1482" fmla="*/ 2368563 w 4816325"/>
              <a:gd name="connsiteY1482" fmla="*/ 238998 h 6858000"/>
              <a:gd name="connsiteX1483" fmla="*/ 2642042 w 4816325"/>
              <a:gd name="connsiteY1483" fmla="*/ 217581 h 6858000"/>
              <a:gd name="connsiteX1484" fmla="*/ 2622690 w 4816325"/>
              <a:gd name="connsiteY1484" fmla="*/ 235815 h 6858000"/>
              <a:gd name="connsiteX1485" fmla="*/ 2624370 w 4816325"/>
              <a:gd name="connsiteY1485" fmla="*/ 225887 h 6858000"/>
              <a:gd name="connsiteX1486" fmla="*/ 2427849 w 4816325"/>
              <a:gd name="connsiteY1486" fmla="*/ 212022 h 6858000"/>
              <a:gd name="connsiteX1487" fmla="*/ 2429413 w 4816325"/>
              <a:gd name="connsiteY1487" fmla="*/ 213190 h 6858000"/>
              <a:gd name="connsiteX1488" fmla="*/ 2424208 w 4816325"/>
              <a:gd name="connsiteY1488" fmla="*/ 218048 h 6858000"/>
              <a:gd name="connsiteX1489" fmla="*/ 2423010 w 4816325"/>
              <a:gd name="connsiteY1489" fmla="*/ 216581 h 6858000"/>
              <a:gd name="connsiteX1490" fmla="*/ 2410996 w 4816325"/>
              <a:gd name="connsiteY1490" fmla="*/ 201933 h 6858000"/>
              <a:gd name="connsiteX1491" fmla="*/ 2411014 w 4816325"/>
              <a:gd name="connsiteY1491" fmla="*/ 202872 h 6858000"/>
              <a:gd name="connsiteX1492" fmla="*/ 2406263 w 4816325"/>
              <a:gd name="connsiteY1492" fmla="*/ 205794 h 6858000"/>
              <a:gd name="connsiteX1493" fmla="*/ 2521351 w 4816325"/>
              <a:gd name="connsiteY1493" fmla="*/ 189523 h 6858000"/>
              <a:gd name="connsiteX1494" fmla="*/ 2514340 w 4816325"/>
              <a:gd name="connsiteY1494" fmla="*/ 198911 h 6858000"/>
              <a:gd name="connsiteX1495" fmla="*/ 2517981 w 4816325"/>
              <a:gd name="connsiteY1495" fmla="*/ 192884 h 6858000"/>
              <a:gd name="connsiteX1496" fmla="*/ 2420382 w 4816325"/>
              <a:gd name="connsiteY1496" fmla="*/ 189385 h 6858000"/>
              <a:gd name="connsiteX1497" fmla="*/ 2423512 w 4816325"/>
              <a:gd name="connsiteY1497" fmla="*/ 191722 h 6858000"/>
              <a:gd name="connsiteX1498" fmla="*/ 2410996 w 4816325"/>
              <a:gd name="connsiteY1498" fmla="*/ 201933 h 6858000"/>
              <a:gd name="connsiteX1499" fmla="*/ 2410910 w 4816325"/>
              <a:gd name="connsiteY1499" fmla="*/ 197724 h 6858000"/>
              <a:gd name="connsiteX1500" fmla="*/ 2412013 w 4816325"/>
              <a:gd name="connsiteY1500" fmla="*/ 192508 h 6858000"/>
              <a:gd name="connsiteX1501" fmla="*/ 2420382 w 4816325"/>
              <a:gd name="connsiteY1501" fmla="*/ 189385 h 6858000"/>
              <a:gd name="connsiteX1502" fmla="*/ 2452367 w 4816325"/>
              <a:gd name="connsiteY1502" fmla="*/ 169402 h 6858000"/>
              <a:gd name="connsiteX1503" fmla="*/ 2439320 w 4816325"/>
              <a:gd name="connsiteY1503" fmla="*/ 181880 h 6858000"/>
              <a:gd name="connsiteX1504" fmla="*/ 2442835 w 4816325"/>
              <a:gd name="connsiteY1504" fmla="*/ 170454 h 6858000"/>
              <a:gd name="connsiteX1505" fmla="*/ 2475998 w 4816325"/>
              <a:gd name="connsiteY1505" fmla="*/ 165401 h 6858000"/>
              <a:gd name="connsiteX1506" fmla="*/ 2446872 w 4816325"/>
              <a:gd name="connsiteY1506" fmla="*/ 190386 h 6858000"/>
              <a:gd name="connsiteX1507" fmla="*/ 2477146 w 4816325"/>
              <a:gd name="connsiteY1507" fmla="*/ 154074 h 6858000"/>
              <a:gd name="connsiteX1508" fmla="*/ 2455736 w 4816325"/>
              <a:gd name="connsiteY1508" fmla="*/ 166040 h 6858000"/>
              <a:gd name="connsiteX1509" fmla="*/ 2462284 w 4816325"/>
              <a:gd name="connsiteY1509" fmla="*/ 154586 h 6858000"/>
              <a:gd name="connsiteX1510" fmla="*/ 2717173 w 4816325"/>
              <a:gd name="connsiteY1510" fmla="*/ 153836 h 6858000"/>
              <a:gd name="connsiteX1511" fmla="*/ 2645712 w 4816325"/>
              <a:gd name="connsiteY1511" fmla="*/ 214586 h 6858000"/>
              <a:gd name="connsiteX1512" fmla="*/ 2659102 w 4816325"/>
              <a:gd name="connsiteY1512" fmla="*/ 196230 h 6858000"/>
              <a:gd name="connsiteX1513" fmla="*/ 2717173 w 4816325"/>
              <a:gd name="connsiteY1513" fmla="*/ 153836 h 6858000"/>
              <a:gd name="connsiteX1514" fmla="*/ 2519019 w 4816325"/>
              <a:gd name="connsiteY1514" fmla="*/ 116242 h 6858000"/>
              <a:gd name="connsiteX1515" fmla="*/ 2491391 w 4816325"/>
              <a:gd name="connsiteY1515" fmla="*/ 143063 h 6858000"/>
              <a:gd name="connsiteX1516" fmla="*/ 2515620 w 4816325"/>
              <a:gd name="connsiteY1516" fmla="*/ 116570 h 6858000"/>
              <a:gd name="connsiteX1517" fmla="*/ 4383747 w 4816325"/>
              <a:gd name="connsiteY1517" fmla="*/ 67315 h 6858000"/>
              <a:gd name="connsiteX1518" fmla="*/ 4351262 w 4816325"/>
              <a:gd name="connsiteY1518" fmla="*/ 112156 h 6858000"/>
              <a:gd name="connsiteX1519" fmla="*/ 4383747 w 4816325"/>
              <a:gd name="connsiteY1519" fmla="*/ 67315 h 6858000"/>
              <a:gd name="connsiteX1520" fmla="*/ 2813250 w 4816325"/>
              <a:gd name="connsiteY1520" fmla="*/ 52832 h 6858000"/>
              <a:gd name="connsiteX1521" fmla="*/ 2795026 w 4816325"/>
              <a:gd name="connsiteY1521" fmla="*/ 73202 h 6858000"/>
              <a:gd name="connsiteX1522" fmla="*/ 2797074 w 4816325"/>
              <a:gd name="connsiteY1522" fmla="*/ 62973 h 6858000"/>
              <a:gd name="connsiteX1523" fmla="*/ 4398599 w 4816325"/>
              <a:gd name="connsiteY1523" fmla="*/ 50307 h 6858000"/>
              <a:gd name="connsiteX1524" fmla="*/ 4393790 w 4816325"/>
              <a:gd name="connsiteY1524" fmla="*/ 57899 h 6858000"/>
              <a:gd name="connsiteX1525" fmla="*/ 4393394 w 4816325"/>
              <a:gd name="connsiteY1525" fmla="*/ 55166 h 6858000"/>
              <a:gd name="connsiteX1526" fmla="*/ 2618872 w 4816325"/>
              <a:gd name="connsiteY1526" fmla="*/ 31106 h 6858000"/>
              <a:gd name="connsiteX1527" fmla="*/ 2622001 w 4816325"/>
              <a:gd name="connsiteY1527" fmla="*/ 33443 h 6858000"/>
              <a:gd name="connsiteX1528" fmla="*/ 2608954 w 4816325"/>
              <a:gd name="connsiteY1528" fmla="*/ 45921 h 6858000"/>
              <a:gd name="connsiteX1529" fmla="*/ 2605826 w 4816325"/>
              <a:gd name="connsiteY1529" fmla="*/ 43584 h 6858000"/>
              <a:gd name="connsiteX1530" fmla="*/ 4422634 w 4816325"/>
              <a:gd name="connsiteY1530" fmla="*/ 19083 h 6858000"/>
              <a:gd name="connsiteX1531" fmla="*/ 4412109 w 4816325"/>
              <a:gd name="connsiteY1531" fmla="*/ 39896 h 6858000"/>
              <a:gd name="connsiteX1532" fmla="*/ 4419265 w 4816325"/>
              <a:gd name="connsiteY1532" fmla="*/ 22444 h 6858000"/>
              <a:gd name="connsiteX1533" fmla="*/ 2768281 w 4816325"/>
              <a:gd name="connsiteY1533" fmla="*/ 14949 h 6858000"/>
              <a:gd name="connsiteX1534" fmla="*/ 2769845 w 4816325"/>
              <a:gd name="connsiteY1534" fmla="*/ 16117 h 6858000"/>
              <a:gd name="connsiteX1535" fmla="*/ 2751961 w 4816325"/>
              <a:gd name="connsiteY1535" fmla="*/ 33154 h 6858000"/>
              <a:gd name="connsiteX1536" fmla="*/ 2750396 w 4816325"/>
              <a:gd name="connsiteY1536" fmla="*/ 31985 h 6858000"/>
              <a:gd name="connsiteX1537" fmla="*/ 4476040 w 4816325"/>
              <a:gd name="connsiteY1537" fmla="*/ 3627 h 6858000"/>
              <a:gd name="connsiteX1538" fmla="*/ 4464094 w 4816325"/>
              <a:gd name="connsiteY1538" fmla="*/ 15208 h 6858000"/>
              <a:gd name="connsiteX1539" fmla="*/ 4466235 w 4816325"/>
              <a:gd name="connsiteY1539" fmla="*/ 9029 h 6858000"/>
              <a:gd name="connsiteX1540" fmla="*/ 4472273 w 4816325"/>
              <a:gd name="connsiteY1540" fmla="*/ 4256 h 6858000"/>
              <a:gd name="connsiteX1541" fmla="*/ 3405060 w 4816325"/>
              <a:gd name="connsiteY1541" fmla="*/ 0 h 6858000"/>
              <a:gd name="connsiteX1542" fmla="*/ 3405382 w 4816325"/>
              <a:gd name="connsiteY1542" fmla="*/ 0 h 6858000"/>
              <a:gd name="connsiteX1543" fmla="*/ 3396731 w 4816325"/>
              <a:gd name="connsiteY1543" fmla="*/ 8312 h 6858000"/>
              <a:gd name="connsiteX1544" fmla="*/ 2890414 w 4816325"/>
              <a:gd name="connsiteY1544" fmla="*/ 0 h 6858000"/>
              <a:gd name="connsiteX1545" fmla="*/ 2898549 w 4816325"/>
              <a:gd name="connsiteY1545" fmla="*/ 0 h 6858000"/>
              <a:gd name="connsiteX1546" fmla="*/ 2854866 w 4816325"/>
              <a:gd name="connsiteY1546" fmla="*/ 37443 h 6858000"/>
              <a:gd name="connsiteX1547" fmla="*/ 2775492 w 4816325"/>
              <a:gd name="connsiteY1547" fmla="*/ 103198 h 6858000"/>
              <a:gd name="connsiteX1548" fmla="*/ 2782377 w 4816325"/>
              <a:gd name="connsiteY1548" fmla="*/ 88412 h 6858000"/>
              <a:gd name="connsiteX1549" fmla="*/ 2860846 w 4816325"/>
              <a:gd name="connsiteY1549" fmla="*/ 26184 h 6858000"/>
              <a:gd name="connsiteX1550" fmla="*/ 2819136 w 4816325"/>
              <a:gd name="connsiteY1550" fmla="*/ 0 h 6858000"/>
              <a:gd name="connsiteX1551" fmla="*/ 2842731 w 4816325"/>
              <a:gd name="connsiteY1551" fmla="*/ 0 h 6858000"/>
              <a:gd name="connsiteX1552" fmla="*/ 2625642 w 4816325"/>
              <a:gd name="connsiteY1552" fmla="*/ 185117 h 6858000"/>
              <a:gd name="connsiteX1553" fmla="*/ 1716696 w 4816325"/>
              <a:gd name="connsiteY1553" fmla="*/ 871710 h 6858000"/>
              <a:gd name="connsiteX1554" fmla="*/ 1721022 w 4816325"/>
              <a:gd name="connsiteY1554" fmla="*/ 875514 h 6858000"/>
              <a:gd name="connsiteX1555" fmla="*/ 1992067 w 4816325"/>
              <a:gd name="connsiteY1555" fmla="*/ 685544 h 6858000"/>
              <a:gd name="connsiteX1556" fmla="*/ 2038150 w 4816325"/>
              <a:gd name="connsiteY1556" fmla="*/ 662615 h 6858000"/>
              <a:gd name="connsiteX1557" fmla="*/ 2105885 w 4816325"/>
              <a:gd name="connsiteY1557" fmla="*/ 622020 h 6858000"/>
              <a:gd name="connsiteX1558" fmla="*/ 2124012 w 4816325"/>
              <a:gd name="connsiteY1558" fmla="*/ 599286 h 6858000"/>
              <a:gd name="connsiteX1559" fmla="*/ 2144542 w 4816325"/>
              <a:gd name="connsiteY1559" fmla="*/ 595981 h 6858000"/>
              <a:gd name="connsiteX1560" fmla="*/ 2156632 w 4816325"/>
              <a:gd name="connsiteY1560" fmla="*/ 576337 h 6858000"/>
              <a:gd name="connsiteX1561" fmla="*/ 2157589 w 4816325"/>
              <a:gd name="connsiteY1561" fmla="*/ 583502 h 6858000"/>
              <a:gd name="connsiteX1562" fmla="*/ 2186541 w 4816325"/>
              <a:gd name="connsiteY1562" fmla="*/ 563549 h 6858000"/>
              <a:gd name="connsiteX1563" fmla="*/ 2156748 w 4816325"/>
              <a:gd name="connsiteY1563" fmla="*/ 565240 h 6858000"/>
              <a:gd name="connsiteX1564" fmla="*/ 2237704 w 4816325"/>
              <a:gd name="connsiteY1564" fmla="*/ 530361 h 6858000"/>
              <a:gd name="connsiteX1565" fmla="*/ 2241557 w 4816325"/>
              <a:gd name="connsiteY1565" fmla="*/ 515606 h 6858000"/>
              <a:gd name="connsiteX1566" fmla="*/ 2265362 w 4816325"/>
              <a:gd name="connsiteY1566" fmla="*/ 506573 h 6858000"/>
              <a:gd name="connsiteX1567" fmla="*/ 2256168 w 4816325"/>
              <a:gd name="connsiteY1567" fmla="*/ 504295 h 6858000"/>
              <a:gd name="connsiteX1568" fmla="*/ 2350093 w 4816325"/>
              <a:gd name="connsiteY1568" fmla="*/ 441111 h 6858000"/>
              <a:gd name="connsiteX1569" fmla="*/ 2431230 w 4816325"/>
              <a:gd name="connsiteY1569" fmla="*/ 371243 h 6858000"/>
              <a:gd name="connsiteX1570" fmla="*/ 2456667 w 4816325"/>
              <a:gd name="connsiteY1570" fmla="*/ 362713 h 6858000"/>
              <a:gd name="connsiteX1571" fmla="*/ 2453681 w 4816325"/>
              <a:gd name="connsiteY1571" fmla="*/ 352313 h 6858000"/>
              <a:gd name="connsiteX1572" fmla="*/ 2497130 w 4816325"/>
              <a:gd name="connsiteY1572" fmla="*/ 332146 h 6858000"/>
              <a:gd name="connsiteX1573" fmla="*/ 2454988 w 4816325"/>
              <a:gd name="connsiteY1573" fmla="*/ 372642 h 6858000"/>
              <a:gd name="connsiteX1574" fmla="*/ 2823334 w 4816325"/>
              <a:gd name="connsiteY1574" fmla="*/ 75891 h 6858000"/>
              <a:gd name="connsiteX1575" fmla="*/ 2902396 w 4816325"/>
              <a:gd name="connsiteY1575" fmla="*/ 0 h 6858000"/>
              <a:gd name="connsiteX1576" fmla="*/ 2945818 w 4816325"/>
              <a:gd name="connsiteY1576" fmla="*/ 0 h 6858000"/>
              <a:gd name="connsiteX1577" fmla="*/ 2877335 w 4816325"/>
              <a:gd name="connsiteY1577" fmla="*/ 60675 h 6858000"/>
              <a:gd name="connsiteX1578" fmla="*/ 2455405 w 4816325"/>
              <a:gd name="connsiteY1578" fmla="*/ 408365 h 6858000"/>
              <a:gd name="connsiteX1579" fmla="*/ 2440282 w 4816325"/>
              <a:gd name="connsiteY1579" fmla="*/ 428038 h 6858000"/>
              <a:gd name="connsiteX1580" fmla="*/ 2691925 w 4816325"/>
              <a:gd name="connsiteY1580" fmla="*/ 243507 h 6858000"/>
              <a:gd name="connsiteX1581" fmla="*/ 2704014 w 4816325"/>
              <a:gd name="connsiteY1581" fmla="*/ 223863 h 6858000"/>
              <a:gd name="connsiteX1582" fmla="*/ 2742402 w 4816325"/>
              <a:gd name="connsiteY1582" fmla="*/ 200489 h 6858000"/>
              <a:gd name="connsiteX1583" fmla="*/ 2907102 w 4816325"/>
              <a:gd name="connsiteY1583" fmla="*/ 66723 h 6858000"/>
              <a:gd name="connsiteX1584" fmla="*/ 2913263 w 4816325"/>
              <a:gd name="connsiteY1584" fmla="*/ 69031 h 6858000"/>
              <a:gd name="connsiteX1585" fmla="*/ 2915213 w 4816325"/>
              <a:gd name="connsiteY1585" fmla="*/ 56437 h 6858000"/>
              <a:gd name="connsiteX1586" fmla="*/ 2916777 w 4816325"/>
              <a:gd name="connsiteY1586" fmla="*/ 57605 h 6858000"/>
              <a:gd name="connsiteX1587" fmla="*/ 2984965 w 4816325"/>
              <a:gd name="connsiteY1587" fmla="*/ 2582 h 6858000"/>
              <a:gd name="connsiteX1588" fmla="*/ 2987579 w 4816325"/>
              <a:gd name="connsiteY1588" fmla="*/ 0 h 6858000"/>
              <a:gd name="connsiteX1589" fmla="*/ 3038907 w 4816325"/>
              <a:gd name="connsiteY1589" fmla="*/ 0 h 6858000"/>
              <a:gd name="connsiteX1590" fmla="*/ 2857681 w 4816325"/>
              <a:gd name="connsiteY1590" fmla="*/ 165724 h 6858000"/>
              <a:gd name="connsiteX1591" fmla="*/ 3007086 w 4816325"/>
              <a:gd name="connsiteY1591" fmla="*/ 41237 h 6858000"/>
              <a:gd name="connsiteX1592" fmla="*/ 3053893 w 4816325"/>
              <a:gd name="connsiteY1592" fmla="*/ 0 h 6858000"/>
              <a:gd name="connsiteX1593" fmla="*/ 3157821 w 4816325"/>
              <a:gd name="connsiteY1593" fmla="*/ 0 h 6858000"/>
              <a:gd name="connsiteX1594" fmla="*/ 2731181 w 4816325"/>
              <a:gd name="connsiteY1594" fmla="*/ 387516 h 6858000"/>
              <a:gd name="connsiteX1595" fmla="*/ 3088522 w 4816325"/>
              <a:gd name="connsiteY1595" fmla="*/ 92984 h 6858000"/>
              <a:gd name="connsiteX1596" fmla="*/ 3192096 w 4816325"/>
              <a:gd name="connsiteY1596" fmla="*/ 0 h 6858000"/>
              <a:gd name="connsiteX1597" fmla="*/ 3358226 w 4816325"/>
              <a:gd name="connsiteY1597" fmla="*/ 0 h 6858000"/>
              <a:gd name="connsiteX1598" fmla="*/ 3336515 w 4816325"/>
              <a:gd name="connsiteY1598" fmla="*/ 21225 h 6858000"/>
              <a:gd name="connsiteX1599" fmla="*/ 3050316 w 4816325"/>
              <a:gd name="connsiteY1599" fmla="*/ 290950 h 6858000"/>
              <a:gd name="connsiteX1600" fmla="*/ 3057983 w 4816325"/>
              <a:gd name="connsiteY1600" fmla="*/ 288361 h 6858000"/>
              <a:gd name="connsiteX1601" fmla="*/ 3224309 w 4816325"/>
              <a:gd name="connsiteY1601" fmla="*/ 138981 h 6858000"/>
              <a:gd name="connsiteX1602" fmla="*/ 3375295 w 4816325"/>
              <a:gd name="connsiteY1602" fmla="*/ 0 h 6858000"/>
              <a:gd name="connsiteX1603" fmla="*/ 3377045 w 4816325"/>
              <a:gd name="connsiteY1603" fmla="*/ 0 h 6858000"/>
              <a:gd name="connsiteX1604" fmla="*/ 3325294 w 4816325"/>
              <a:gd name="connsiteY1604" fmla="*/ 57199 h 6858000"/>
              <a:gd name="connsiteX1605" fmla="*/ 3258580 w 4816325"/>
              <a:gd name="connsiteY1605" fmla="*/ 125919 h 6858000"/>
              <a:gd name="connsiteX1606" fmla="*/ 3366880 w 4816325"/>
              <a:gd name="connsiteY1606" fmla="*/ 27165 h 6858000"/>
              <a:gd name="connsiteX1607" fmla="*/ 3370010 w 4816325"/>
              <a:gd name="connsiteY1607" fmla="*/ 29502 h 6858000"/>
              <a:gd name="connsiteX1608" fmla="*/ 3061810 w 4816325"/>
              <a:gd name="connsiteY1608" fmla="*/ 317024 h 6858000"/>
              <a:gd name="connsiteX1609" fmla="*/ 3115639 w 4816325"/>
              <a:gd name="connsiteY1609" fmla="*/ 284108 h 6858000"/>
              <a:gd name="connsiteX1610" fmla="*/ 3109380 w 4816325"/>
              <a:gd name="connsiteY1610" fmla="*/ 279434 h 6858000"/>
              <a:gd name="connsiteX1611" fmla="*/ 3227340 w 4816325"/>
              <a:gd name="connsiteY1611" fmla="*/ 185026 h 6858000"/>
              <a:gd name="connsiteX1612" fmla="*/ 3339313 w 4816325"/>
              <a:gd name="connsiteY1612" fmla="*/ 83276 h 6858000"/>
              <a:gd name="connsiteX1613" fmla="*/ 3385589 w 4816325"/>
              <a:gd name="connsiteY1613" fmla="*/ 41852 h 6858000"/>
              <a:gd name="connsiteX1614" fmla="*/ 3415781 w 4816325"/>
              <a:gd name="connsiteY1614" fmla="*/ 5615 h 6858000"/>
              <a:gd name="connsiteX1615" fmla="*/ 3422419 w 4816325"/>
              <a:gd name="connsiteY1615" fmla="*/ 0 h 6858000"/>
              <a:gd name="connsiteX1616" fmla="*/ 3546299 w 4816325"/>
              <a:gd name="connsiteY1616" fmla="*/ 0 h 6858000"/>
              <a:gd name="connsiteX1617" fmla="*/ 3352395 w 4816325"/>
              <a:gd name="connsiteY1617" fmla="*/ 189961 h 6858000"/>
              <a:gd name="connsiteX1618" fmla="*/ 3431727 w 4816325"/>
              <a:gd name="connsiteY1618" fmla="*/ 124624 h 6858000"/>
              <a:gd name="connsiteX1619" fmla="*/ 3449960 w 4816325"/>
              <a:gd name="connsiteY1619" fmla="*/ 120750 h 6858000"/>
              <a:gd name="connsiteX1620" fmla="*/ 3553295 w 4816325"/>
              <a:gd name="connsiteY1620" fmla="*/ 8323 h 6858000"/>
              <a:gd name="connsiteX1621" fmla="*/ 3562187 w 4816325"/>
              <a:gd name="connsiteY1621" fmla="*/ 0 h 6858000"/>
              <a:gd name="connsiteX1622" fmla="*/ 3633256 w 4816325"/>
              <a:gd name="connsiteY1622" fmla="*/ 0 h 6858000"/>
              <a:gd name="connsiteX1623" fmla="*/ 3296188 w 4816325"/>
              <a:gd name="connsiteY1623" fmla="*/ 329342 h 6858000"/>
              <a:gd name="connsiteX1624" fmla="*/ 3514107 w 4816325"/>
              <a:gd name="connsiteY1624" fmla="*/ 135574 h 6858000"/>
              <a:gd name="connsiteX1625" fmla="*/ 3655532 w 4816325"/>
              <a:gd name="connsiteY1625" fmla="*/ 0 h 6858000"/>
              <a:gd name="connsiteX1626" fmla="*/ 3720314 w 4816325"/>
              <a:gd name="connsiteY1626" fmla="*/ 0 h 6858000"/>
              <a:gd name="connsiteX1627" fmla="*/ 3537712 w 4816325"/>
              <a:gd name="connsiteY1627" fmla="*/ 184851 h 6858000"/>
              <a:gd name="connsiteX1628" fmla="*/ 3716340 w 4816325"/>
              <a:gd name="connsiteY1628" fmla="*/ 21613 h 6858000"/>
              <a:gd name="connsiteX1629" fmla="*/ 3738866 w 4816325"/>
              <a:gd name="connsiteY1629" fmla="*/ 0 h 6858000"/>
              <a:gd name="connsiteX1630" fmla="*/ 3817368 w 4816325"/>
              <a:gd name="connsiteY1630" fmla="*/ 0 h 6858000"/>
              <a:gd name="connsiteX1631" fmla="*/ 3776967 w 4816325"/>
              <a:gd name="connsiteY1631" fmla="*/ 42823 h 6858000"/>
              <a:gd name="connsiteX1632" fmla="*/ 3822893 w 4816325"/>
              <a:gd name="connsiteY1632" fmla="*/ 5992 h 6858000"/>
              <a:gd name="connsiteX1633" fmla="*/ 3828548 w 4816325"/>
              <a:gd name="connsiteY1633" fmla="*/ 0 h 6858000"/>
              <a:gd name="connsiteX1634" fmla="*/ 3886553 w 4816325"/>
              <a:gd name="connsiteY1634" fmla="*/ 0 h 6858000"/>
              <a:gd name="connsiteX1635" fmla="*/ 3753564 w 4816325"/>
              <a:gd name="connsiteY1635" fmla="*/ 147492 h 6858000"/>
              <a:gd name="connsiteX1636" fmla="*/ 3886013 w 4816325"/>
              <a:gd name="connsiteY1636" fmla="*/ 21911 h 6858000"/>
              <a:gd name="connsiteX1637" fmla="*/ 3907395 w 4816325"/>
              <a:gd name="connsiteY1637" fmla="*/ 0 h 6858000"/>
              <a:gd name="connsiteX1638" fmla="*/ 3991387 w 4816325"/>
              <a:gd name="connsiteY1638" fmla="*/ 0 h 6858000"/>
              <a:gd name="connsiteX1639" fmla="*/ 3934702 w 4816325"/>
              <a:gd name="connsiteY1639" fmla="*/ 60751 h 6858000"/>
              <a:gd name="connsiteX1640" fmla="*/ 3867097 w 4816325"/>
              <a:gd name="connsiteY1640" fmla="*/ 146548 h 6858000"/>
              <a:gd name="connsiteX1641" fmla="*/ 3730018 w 4816325"/>
              <a:gd name="connsiteY1641" fmla="*/ 283451 h 6858000"/>
              <a:gd name="connsiteX1642" fmla="*/ 3749815 w 4816325"/>
              <a:gd name="connsiteY1642" fmla="*/ 280746 h 6858000"/>
              <a:gd name="connsiteX1643" fmla="*/ 4010544 w 4816325"/>
              <a:gd name="connsiteY1643" fmla="*/ 27189 h 6858000"/>
              <a:gd name="connsiteX1644" fmla="*/ 4038151 w 4816325"/>
              <a:gd name="connsiteY1644" fmla="*/ 0 h 6858000"/>
              <a:gd name="connsiteX1645" fmla="*/ 4056889 w 4816325"/>
              <a:gd name="connsiteY1645" fmla="*/ 0 h 6858000"/>
              <a:gd name="connsiteX1646" fmla="*/ 4051691 w 4816325"/>
              <a:gd name="connsiteY1646" fmla="*/ 12442 h 6858000"/>
              <a:gd name="connsiteX1647" fmla="*/ 4069331 w 4816325"/>
              <a:gd name="connsiteY1647" fmla="*/ 0 h 6858000"/>
              <a:gd name="connsiteX1648" fmla="*/ 4169107 w 4816325"/>
              <a:gd name="connsiteY1648" fmla="*/ 0 h 6858000"/>
              <a:gd name="connsiteX1649" fmla="*/ 4160694 w 4816325"/>
              <a:gd name="connsiteY1649" fmla="*/ 9693 h 6858000"/>
              <a:gd name="connsiteX1650" fmla="*/ 4166952 w 4816325"/>
              <a:gd name="connsiteY1650" fmla="*/ 14367 h 6858000"/>
              <a:gd name="connsiteX1651" fmla="*/ 4153540 w 4816325"/>
              <a:gd name="connsiteY1651" fmla="*/ 27144 h 6858000"/>
              <a:gd name="connsiteX1652" fmla="*/ 4176882 w 4816325"/>
              <a:gd name="connsiteY1652" fmla="*/ 16046 h 6858000"/>
              <a:gd name="connsiteX1653" fmla="*/ 4191682 w 4816325"/>
              <a:gd name="connsiteY1653" fmla="*/ 0 h 6858000"/>
              <a:gd name="connsiteX1654" fmla="*/ 4229661 w 4816325"/>
              <a:gd name="connsiteY1654" fmla="*/ 0 h 6858000"/>
              <a:gd name="connsiteX1655" fmla="*/ 4217529 w 4816325"/>
              <a:gd name="connsiteY1655" fmla="*/ 20168 h 6858000"/>
              <a:gd name="connsiteX1656" fmla="*/ 4233957 w 4816325"/>
              <a:gd name="connsiteY1656" fmla="*/ 20822 h 6858000"/>
              <a:gd name="connsiteX1657" fmla="*/ 4252204 w 4816325"/>
              <a:gd name="connsiteY1657" fmla="*/ 0 h 6858000"/>
              <a:gd name="connsiteX1658" fmla="*/ 4385010 w 4816325"/>
              <a:gd name="connsiteY1658" fmla="*/ 0 h 6858000"/>
              <a:gd name="connsiteX1659" fmla="*/ 4384855 w 4816325"/>
              <a:gd name="connsiteY1659" fmla="*/ 778 h 6858000"/>
              <a:gd name="connsiteX1660" fmla="*/ 4398896 w 4816325"/>
              <a:gd name="connsiteY1660" fmla="*/ 4221 h 6858000"/>
              <a:gd name="connsiteX1661" fmla="*/ 4403398 w 4816325"/>
              <a:gd name="connsiteY1661" fmla="*/ 0 h 6858000"/>
              <a:gd name="connsiteX1662" fmla="*/ 4405633 w 4816325"/>
              <a:gd name="connsiteY1662" fmla="*/ 0 h 6858000"/>
              <a:gd name="connsiteX1663" fmla="*/ 4360284 w 4816325"/>
              <a:gd name="connsiteY1663" fmla="*/ 71262 h 6858000"/>
              <a:gd name="connsiteX1664" fmla="*/ 4160646 w 4816325"/>
              <a:gd name="connsiteY1664" fmla="*/ 289074 h 6858000"/>
              <a:gd name="connsiteX1665" fmla="*/ 4338090 w 4816325"/>
              <a:gd name="connsiteY1665" fmla="*/ 119236 h 6858000"/>
              <a:gd name="connsiteX1666" fmla="*/ 4300429 w 4816325"/>
              <a:gd name="connsiteY1666" fmla="*/ 171969 h 6858000"/>
              <a:gd name="connsiteX1667" fmla="*/ 4260219 w 4816325"/>
              <a:gd name="connsiteY1667" fmla="*/ 213334 h 6858000"/>
              <a:gd name="connsiteX1668" fmla="*/ 4269876 w 4816325"/>
              <a:gd name="connsiteY1668" fmla="*/ 217679 h 6858000"/>
              <a:gd name="connsiteX1669" fmla="*/ 4154429 w 4816325"/>
              <a:gd name="connsiteY1669" fmla="*/ 350379 h 6858000"/>
              <a:gd name="connsiteX1670" fmla="*/ 3997884 w 4816325"/>
              <a:gd name="connsiteY1670" fmla="*/ 516614 h 6858000"/>
              <a:gd name="connsiteX1671" fmla="*/ 4410229 w 4816325"/>
              <a:gd name="connsiteY1671" fmla="*/ 75049 h 6858000"/>
              <a:gd name="connsiteX1672" fmla="*/ 4454206 w 4816325"/>
              <a:gd name="connsiteY1672" fmla="*/ 33055 h 6858000"/>
              <a:gd name="connsiteX1673" fmla="*/ 4082064 w 4816325"/>
              <a:gd name="connsiteY1673" fmla="*/ 463212 h 6858000"/>
              <a:gd name="connsiteX1674" fmla="*/ 4042894 w 4816325"/>
              <a:gd name="connsiteY1674" fmla="*/ 497615 h 6858000"/>
              <a:gd name="connsiteX1675" fmla="*/ 4044218 w 4816325"/>
              <a:gd name="connsiteY1675" fmla="*/ 504481 h 6858000"/>
              <a:gd name="connsiteX1676" fmla="*/ 3964501 w 4816325"/>
              <a:gd name="connsiteY1676" fmla="*/ 583581 h 6858000"/>
              <a:gd name="connsiteX1677" fmla="*/ 3946296 w 4816325"/>
              <a:gd name="connsiteY1677" fmla="*/ 590487 h 6858000"/>
              <a:gd name="connsiteX1678" fmla="*/ 3952556 w 4816325"/>
              <a:gd name="connsiteY1678" fmla="*/ 595160 h 6858000"/>
              <a:gd name="connsiteX1679" fmla="*/ 3941121 w 4816325"/>
              <a:gd name="connsiteY1679" fmla="*/ 598377 h 6858000"/>
              <a:gd name="connsiteX1680" fmla="*/ 3766661 w 4816325"/>
              <a:gd name="connsiteY1680" fmla="*/ 778616 h 6858000"/>
              <a:gd name="connsiteX1681" fmla="*/ 3737932 w 4816325"/>
              <a:gd name="connsiteY1681" fmla="*/ 806335 h 6858000"/>
              <a:gd name="connsiteX1682" fmla="*/ 3738144 w 4816325"/>
              <a:gd name="connsiteY1682" fmla="*/ 797604 h 6858000"/>
              <a:gd name="connsiteX1683" fmla="*/ 3716696 w 4816325"/>
              <a:gd name="connsiteY1683" fmla="*/ 813270 h 6858000"/>
              <a:gd name="connsiteX1684" fmla="*/ 3694678 w 4816325"/>
              <a:gd name="connsiteY1684" fmla="*/ 831235 h 6858000"/>
              <a:gd name="connsiteX1685" fmla="*/ 3619799 w 4816325"/>
              <a:gd name="connsiteY1685" fmla="*/ 905776 h 6858000"/>
              <a:gd name="connsiteX1686" fmla="*/ 3622927 w 4816325"/>
              <a:gd name="connsiteY1686" fmla="*/ 908113 h 6858000"/>
              <a:gd name="connsiteX1687" fmla="*/ 3602407 w 4816325"/>
              <a:gd name="connsiteY1687" fmla="*/ 927912 h 6858000"/>
              <a:gd name="connsiteX1688" fmla="*/ 3602948 w 4816325"/>
              <a:gd name="connsiteY1688" fmla="*/ 922581 h 6858000"/>
              <a:gd name="connsiteX1689" fmla="*/ 3565131 w 4816325"/>
              <a:gd name="connsiteY1689" fmla="*/ 966882 h 6858000"/>
              <a:gd name="connsiteX1690" fmla="*/ 3535049 w 4816325"/>
              <a:gd name="connsiteY1690" fmla="*/ 984702 h 6858000"/>
              <a:gd name="connsiteX1691" fmla="*/ 3533244 w 4816325"/>
              <a:gd name="connsiteY1691" fmla="*/ 989232 h 6858000"/>
              <a:gd name="connsiteX1692" fmla="*/ 3534260 w 4816325"/>
              <a:gd name="connsiteY1692" fmla="*/ 988782 h 6858000"/>
              <a:gd name="connsiteX1693" fmla="*/ 3509437 w 4816325"/>
              <a:gd name="connsiteY1693" fmla="*/ 1005752 h 6858000"/>
              <a:gd name="connsiteX1694" fmla="*/ 3473554 w 4816325"/>
              <a:gd name="connsiteY1694" fmla="*/ 1043433 h 6858000"/>
              <a:gd name="connsiteX1695" fmla="*/ 3493197 w 4816325"/>
              <a:gd name="connsiteY1695" fmla="*/ 1032296 h 6858000"/>
              <a:gd name="connsiteX1696" fmla="*/ 3461097 w 4816325"/>
              <a:gd name="connsiteY1696" fmla="*/ 1063377 h 6858000"/>
              <a:gd name="connsiteX1697" fmla="*/ 3461975 w 4816325"/>
              <a:gd name="connsiteY1697" fmla="*/ 1054714 h 6858000"/>
              <a:gd name="connsiteX1698" fmla="*/ 3443532 w 4816325"/>
              <a:gd name="connsiteY1698" fmla="*/ 1067318 h 6858000"/>
              <a:gd name="connsiteX1699" fmla="*/ 3432497 w 4816325"/>
              <a:gd name="connsiteY1699" fmla="*/ 1085000 h 6858000"/>
              <a:gd name="connsiteX1700" fmla="*/ 3440499 w 4816325"/>
              <a:gd name="connsiteY1700" fmla="*/ 1067346 h 6858000"/>
              <a:gd name="connsiteX1701" fmla="*/ 3345310 w 4816325"/>
              <a:gd name="connsiteY1701" fmla="*/ 1152957 h 6858000"/>
              <a:gd name="connsiteX1702" fmla="*/ 3368382 w 4816325"/>
              <a:gd name="connsiteY1702" fmla="*/ 1144525 h 6858000"/>
              <a:gd name="connsiteX1703" fmla="*/ 3365253 w 4816325"/>
              <a:gd name="connsiteY1703" fmla="*/ 1142188 h 6858000"/>
              <a:gd name="connsiteX1704" fmla="*/ 3370457 w 4816325"/>
              <a:gd name="connsiteY1704" fmla="*/ 1137329 h 6858000"/>
              <a:gd name="connsiteX1705" fmla="*/ 3373586 w 4816325"/>
              <a:gd name="connsiteY1705" fmla="*/ 1139667 h 6858000"/>
              <a:gd name="connsiteX1706" fmla="*/ 3025099 w 4816325"/>
              <a:gd name="connsiteY1706" fmla="*/ 1475953 h 6858000"/>
              <a:gd name="connsiteX1707" fmla="*/ 3034630 w 4816325"/>
              <a:gd name="connsiteY1707" fmla="*/ 1474898 h 6858000"/>
              <a:gd name="connsiteX1708" fmla="*/ 3463803 w 4816325"/>
              <a:gd name="connsiteY1708" fmla="*/ 1083174 h 6858000"/>
              <a:gd name="connsiteX1709" fmla="*/ 3521176 w 4816325"/>
              <a:gd name="connsiteY1709" fmla="*/ 1041866 h 6858000"/>
              <a:gd name="connsiteX1710" fmla="*/ 3558721 w 4816325"/>
              <a:gd name="connsiteY1710" fmla="*/ 1000230 h 6858000"/>
              <a:gd name="connsiteX1711" fmla="*/ 3575119 w 4816325"/>
              <a:gd name="connsiteY1711" fmla="*/ 997853 h 6858000"/>
              <a:gd name="connsiteX1712" fmla="*/ 3594249 w 4816325"/>
              <a:gd name="connsiteY1712" fmla="*/ 971854 h 6858000"/>
              <a:gd name="connsiteX1713" fmla="*/ 3664261 w 4816325"/>
              <a:gd name="connsiteY1713" fmla="*/ 898839 h 6858000"/>
              <a:gd name="connsiteX1714" fmla="*/ 3669254 w 4816325"/>
              <a:gd name="connsiteY1714" fmla="*/ 902711 h 6858000"/>
              <a:gd name="connsiteX1715" fmla="*/ 3594753 w 4816325"/>
              <a:gd name="connsiteY1715" fmla="*/ 993448 h 6858000"/>
              <a:gd name="connsiteX1716" fmla="*/ 3599446 w 4816325"/>
              <a:gd name="connsiteY1716" fmla="*/ 996953 h 6858000"/>
              <a:gd name="connsiteX1717" fmla="*/ 3567897 w 4816325"/>
              <a:gd name="connsiteY1717" fmla="*/ 1015970 h 6858000"/>
              <a:gd name="connsiteX1718" fmla="*/ 3567559 w 4816325"/>
              <a:gd name="connsiteY1718" fmla="*/ 1019302 h 6858000"/>
              <a:gd name="connsiteX1719" fmla="*/ 3584198 w 4816325"/>
              <a:gd name="connsiteY1719" fmla="*/ 1011227 h 6858000"/>
              <a:gd name="connsiteX1720" fmla="*/ 3571741 w 4816325"/>
              <a:gd name="connsiteY1720" fmla="*/ 1031172 h 6858000"/>
              <a:gd name="connsiteX1721" fmla="*/ 3542682 w 4816325"/>
              <a:gd name="connsiteY1721" fmla="*/ 1032265 h 6858000"/>
              <a:gd name="connsiteX1722" fmla="*/ 3554839 w 4816325"/>
              <a:gd name="connsiteY1722" fmla="*/ 1011954 h 6858000"/>
              <a:gd name="connsiteX1723" fmla="*/ 3495546 w 4816325"/>
              <a:gd name="connsiteY1723" fmla="*/ 1068889 h 6858000"/>
              <a:gd name="connsiteX1724" fmla="*/ 3500239 w 4816325"/>
              <a:gd name="connsiteY1724" fmla="*/ 1072394 h 6858000"/>
              <a:gd name="connsiteX1725" fmla="*/ 3450112 w 4816325"/>
              <a:gd name="connsiteY1725" fmla="*/ 1128574 h 6858000"/>
              <a:gd name="connsiteX1726" fmla="*/ 3477161 w 4816325"/>
              <a:gd name="connsiteY1726" fmla="*/ 1110783 h 6858000"/>
              <a:gd name="connsiteX1727" fmla="*/ 3476678 w 4816325"/>
              <a:gd name="connsiteY1727" fmla="*/ 1122180 h 6858000"/>
              <a:gd name="connsiteX1728" fmla="*/ 3522558 w 4816325"/>
              <a:gd name="connsiteY1728" fmla="*/ 1078023 h 6858000"/>
              <a:gd name="connsiteX1729" fmla="*/ 3493674 w 4816325"/>
              <a:gd name="connsiteY1729" fmla="*/ 1097310 h 6858000"/>
              <a:gd name="connsiteX1730" fmla="*/ 3558510 w 4816325"/>
              <a:gd name="connsiteY1730" fmla="*/ 1032186 h 6858000"/>
              <a:gd name="connsiteX1731" fmla="*/ 3544248 w 4816325"/>
              <a:gd name="connsiteY1731" fmla="*/ 1056660 h 6858000"/>
              <a:gd name="connsiteX1732" fmla="*/ 3564257 w 4816325"/>
              <a:gd name="connsiteY1732" fmla="*/ 1045223 h 6858000"/>
              <a:gd name="connsiteX1733" fmla="*/ 3563919 w 4816325"/>
              <a:gd name="connsiteY1733" fmla="*/ 1048556 h 6858000"/>
              <a:gd name="connsiteX1734" fmla="*/ 3589134 w 4816325"/>
              <a:gd name="connsiteY1734" fmla="*/ 1032261 h 6858000"/>
              <a:gd name="connsiteX1735" fmla="*/ 3571375 w 4816325"/>
              <a:gd name="connsiteY1735" fmla="*/ 1054697 h 6858000"/>
              <a:gd name="connsiteX1736" fmla="*/ 3527784 w 4816325"/>
              <a:gd name="connsiteY1736" fmla="*/ 1082928 h 6858000"/>
              <a:gd name="connsiteX1737" fmla="*/ 3526906 w 4816325"/>
              <a:gd name="connsiteY1737" fmla="*/ 1091591 h 6858000"/>
              <a:gd name="connsiteX1738" fmla="*/ 3176968 w 4816325"/>
              <a:gd name="connsiteY1738" fmla="*/ 1415612 h 6858000"/>
              <a:gd name="connsiteX1739" fmla="*/ 3193028 w 4816325"/>
              <a:gd name="connsiteY1739" fmla="*/ 1416567 h 6858000"/>
              <a:gd name="connsiteX1740" fmla="*/ 3559972 w 4816325"/>
              <a:gd name="connsiteY1740" fmla="*/ 1084172 h 6858000"/>
              <a:gd name="connsiteX1741" fmla="*/ 3580734 w 4816325"/>
              <a:gd name="connsiteY1741" fmla="*/ 1058675 h 6858000"/>
              <a:gd name="connsiteX1742" fmla="*/ 3595229 w 4816325"/>
              <a:gd name="connsiteY1742" fmla="*/ 1058462 h 6858000"/>
              <a:gd name="connsiteX1743" fmla="*/ 3190818 w 4816325"/>
              <a:gd name="connsiteY1743" fmla="*/ 1448321 h 6858000"/>
              <a:gd name="connsiteX1744" fmla="*/ 3073256 w 4816325"/>
              <a:gd name="connsiteY1744" fmla="*/ 1568689 h 6858000"/>
              <a:gd name="connsiteX1745" fmla="*/ 3083156 w 4816325"/>
              <a:gd name="connsiteY1745" fmla="*/ 1567336 h 6858000"/>
              <a:gd name="connsiteX1746" fmla="*/ 3177851 w 4816325"/>
              <a:gd name="connsiteY1746" fmla="*/ 1476627 h 6858000"/>
              <a:gd name="connsiteX1747" fmla="*/ 3172753 w 4816325"/>
              <a:gd name="connsiteY1747" fmla="*/ 1500347 h 6858000"/>
              <a:gd name="connsiteX1748" fmla="*/ 3132261 w 4816325"/>
              <a:gd name="connsiteY1748" fmla="*/ 1527883 h 6858000"/>
              <a:gd name="connsiteX1749" fmla="*/ 3139987 w 4816325"/>
              <a:gd name="connsiteY1749" fmla="*/ 1531358 h 6858000"/>
              <a:gd name="connsiteX1750" fmla="*/ 3126207 w 4816325"/>
              <a:gd name="connsiteY1750" fmla="*/ 1544436 h 6858000"/>
              <a:gd name="connsiteX1751" fmla="*/ 3125966 w 4816325"/>
              <a:gd name="connsiteY1751" fmla="*/ 1550133 h 6858000"/>
              <a:gd name="connsiteX1752" fmla="*/ 3219992 w 4816325"/>
              <a:gd name="connsiteY1752" fmla="*/ 1474794 h 6858000"/>
              <a:gd name="connsiteX1753" fmla="*/ 3220052 w 4816325"/>
              <a:gd name="connsiteY1753" fmla="*/ 1474735 h 6858000"/>
              <a:gd name="connsiteX1754" fmla="*/ 3217128 w 4816325"/>
              <a:gd name="connsiteY1754" fmla="*/ 1484313 h 6858000"/>
              <a:gd name="connsiteX1755" fmla="*/ 3259397 w 4816325"/>
              <a:gd name="connsiteY1755" fmla="*/ 1449215 h 6858000"/>
              <a:gd name="connsiteX1756" fmla="*/ 3265625 w 4816325"/>
              <a:gd name="connsiteY1756" fmla="*/ 1427630 h 6858000"/>
              <a:gd name="connsiteX1757" fmla="*/ 3310432 w 4816325"/>
              <a:gd name="connsiteY1757" fmla="*/ 1387404 h 6858000"/>
              <a:gd name="connsiteX1758" fmla="*/ 3302976 w 4816325"/>
              <a:gd name="connsiteY1758" fmla="*/ 1381262 h 6858000"/>
              <a:gd name="connsiteX1759" fmla="*/ 3394042 w 4816325"/>
              <a:gd name="connsiteY1759" fmla="*/ 1313075 h 6858000"/>
              <a:gd name="connsiteX1760" fmla="*/ 3401768 w 4816325"/>
              <a:gd name="connsiteY1760" fmla="*/ 1316551 h 6858000"/>
              <a:gd name="connsiteX1761" fmla="*/ 3401294 w 4816325"/>
              <a:gd name="connsiteY1761" fmla="*/ 1297988 h 6858000"/>
              <a:gd name="connsiteX1762" fmla="*/ 3457885 w 4816325"/>
              <a:gd name="connsiteY1762" fmla="*/ 1267710 h 6858000"/>
              <a:gd name="connsiteX1763" fmla="*/ 3254840 w 4816325"/>
              <a:gd name="connsiteY1763" fmla="*/ 1467602 h 6858000"/>
              <a:gd name="connsiteX1764" fmla="*/ 3275119 w 4816325"/>
              <a:gd name="connsiteY1764" fmla="*/ 1453502 h 6858000"/>
              <a:gd name="connsiteX1765" fmla="*/ 3409429 w 4816325"/>
              <a:gd name="connsiteY1765" fmla="*/ 1343920 h 6858000"/>
              <a:gd name="connsiteX1766" fmla="*/ 3400109 w 4816325"/>
              <a:gd name="connsiteY1766" fmla="*/ 1336243 h 6858000"/>
              <a:gd name="connsiteX1767" fmla="*/ 3435367 w 4816325"/>
              <a:gd name="connsiteY1767" fmla="*/ 1310532 h 6858000"/>
              <a:gd name="connsiteX1768" fmla="*/ 3456399 w 4816325"/>
              <a:gd name="connsiteY1768" fmla="*/ 1282370 h 6858000"/>
              <a:gd name="connsiteX1769" fmla="*/ 3452517 w 4816325"/>
              <a:gd name="connsiteY1769" fmla="*/ 1294094 h 6858000"/>
              <a:gd name="connsiteX1770" fmla="*/ 3484530 w 4816325"/>
              <a:gd name="connsiteY1770" fmla="*/ 1277143 h 6858000"/>
              <a:gd name="connsiteX1771" fmla="*/ 2807980 w 4816325"/>
              <a:gd name="connsiteY1771" fmla="*/ 1927549 h 6858000"/>
              <a:gd name="connsiteX1772" fmla="*/ 2885043 w 4816325"/>
              <a:gd name="connsiteY1772" fmla="*/ 1864674 h 6858000"/>
              <a:gd name="connsiteX1773" fmla="*/ 3076846 w 4816325"/>
              <a:gd name="connsiteY1773" fmla="*/ 1672729 h 6858000"/>
              <a:gd name="connsiteX1774" fmla="*/ 3097367 w 4816325"/>
              <a:gd name="connsiteY1774" fmla="*/ 1652931 h 6858000"/>
              <a:gd name="connsiteX1775" fmla="*/ 3410687 w 4816325"/>
              <a:gd name="connsiteY1775" fmla="*/ 1374679 h 6858000"/>
              <a:gd name="connsiteX1776" fmla="*/ 3455494 w 4816325"/>
              <a:gd name="connsiteY1776" fmla="*/ 1334452 h 6858000"/>
              <a:gd name="connsiteX1777" fmla="*/ 3654590 w 4816325"/>
              <a:gd name="connsiteY1777" fmla="*/ 1146949 h 6858000"/>
              <a:gd name="connsiteX1778" fmla="*/ 3677507 w 4816325"/>
              <a:gd name="connsiteY1778" fmla="*/ 1123438 h 6858000"/>
              <a:gd name="connsiteX1779" fmla="*/ 3692343 w 4816325"/>
              <a:gd name="connsiteY1779" fmla="*/ 1115843 h 6858000"/>
              <a:gd name="connsiteX1780" fmla="*/ 3612595 w 4816325"/>
              <a:gd name="connsiteY1780" fmla="*/ 1192215 h 6858000"/>
              <a:gd name="connsiteX1781" fmla="*/ 3419088 w 4816325"/>
              <a:gd name="connsiteY1781" fmla="*/ 1371490 h 6858000"/>
              <a:gd name="connsiteX1782" fmla="*/ 3418510 w 4816325"/>
              <a:gd name="connsiteY1782" fmla="*/ 1380521 h 6858000"/>
              <a:gd name="connsiteX1783" fmla="*/ 3370398 w 4816325"/>
              <a:gd name="connsiteY1783" fmla="*/ 1423441 h 6858000"/>
              <a:gd name="connsiteX1784" fmla="*/ 3403850 w 4816325"/>
              <a:gd name="connsiteY1784" fmla="*/ 1402260 h 6858000"/>
              <a:gd name="connsiteX1785" fmla="*/ 3364826 w 4816325"/>
              <a:gd name="connsiteY1785" fmla="*/ 1428599 h 6858000"/>
              <a:gd name="connsiteX1786" fmla="*/ 3342133 w 4816325"/>
              <a:gd name="connsiteY1786" fmla="*/ 1453226 h 6858000"/>
              <a:gd name="connsiteX1787" fmla="*/ 3362780 w 4816325"/>
              <a:gd name="connsiteY1787" fmla="*/ 1438827 h 6858000"/>
              <a:gd name="connsiteX1788" fmla="*/ 3346682 w 4816325"/>
              <a:gd name="connsiteY1788" fmla="*/ 1464795 h 6858000"/>
              <a:gd name="connsiteX1789" fmla="*/ 3372167 w 4816325"/>
              <a:gd name="connsiteY1789" fmla="*/ 1445837 h 6858000"/>
              <a:gd name="connsiteX1790" fmla="*/ 3373732 w 4816325"/>
              <a:gd name="connsiteY1790" fmla="*/ 1447006 h 6858000"/>
              <a:gd name="connsiteX1791" fmla="*/ 3242630 w 4816325"/>
              <a:gd name="connsiteY1791" fmla="*/ 1574753 h 6858000"/>
              <a:gd name="connsiteX1792" fmla="*/ 3275812 w 4816325"/>
              <a:gd name="connsiteY1792" fmla="*/ 1556238 h 6858000"/>
              <a:gd name="connsiteX1793" fmla="*/ 3115180 w 4816325"/>
              <a:gd name="connsiteY1793" fmla="*/ 1712969 h 6858000"/>
              <a:gd name="connsiteX1794" fmla="*/ 3338119 w 4816325"/>
              <a:gd name="connsiteY1794" fmla="*/ 1512737 h 6858000"/>
              <a:gd name="connsiteX1795" fmla="*/ 3344378 w 4816325"/>
              <a:gd name="connsiteY1795" fmla="*/ 1517410 h 6858000"/>
              <a:gd name="connsiteX1796" fmla="*/ 3237977 w 4816325"/>
              <a:gd name="connsiteY1796" fmla="*/ 1614002 h 6858000"/>
              <a:gd name="connsiteX1797" fmla="*/ 3201234 w 4816325"/>
              <a:gd name="connsiteY1797" fmla="*/ 1654372 h 6858000"/>
              <a:gd name="connsiteX1798" fmla="*/ 3260537 w 4816325"/>
              <a:gd name="connsiteY1798" fmla="*/ 1613933 h 6858000"/>
              <a:gd name="connsiteX1799" fmla="*/ 3257621 w 4816325"/>
              <a:gd name="connsiteY1799" fmla="*/ 1602865 h 6858000"/>
              <a:gd name="connsiteX1800" fmla="*/ 3296982 w 4816325"/>
              <a:gd name="connsiteY1800" fmla="*/ 1573195 h 6858000"/>
              <a:gd name="connsiteX1801" fmla="*/ 3298238 w 4816325"/>
              <a:gd name="connsiteY1801" fmla="*/ 1580728 h 6858000"/>
              <a:gd name="connsiteX1802" fmla="*/ 3356768 w 4816325"/>
              <a:gd name="connsiteY1802" fmla="*/ 1521359 h 6858000"/>
              <a:gd name="connsiteX1803" fmla="*/ 3347586 w 4816325"/>
              <a:gd name="connsiteY1803" fmla="*/ 1535576 h 6858000"/>
              <a:gd name="connsiteX1804" fmla="*/ 3352916 w 4816325"/>
              <a:gd name="connsiteY1804" fmla="*/ 1536117 h 6858000"/>
              <a:gd name="connsiteX1805" fmla="*/ 3307568 w 4816325"/>
              <a:gd name="connsiteY1805" fmla="*/ 1581673 h 6858000"/>
              <a:gd name="connsiteX1806" fmla="*/ 3338257 w 4816325"/>
              <a:gd name="connsiteY1806" fmla="*/ 1557856 h 6858000"/>
              <a:gd name="connsiteX1807" fmla="*/ 3289441 w 4816325"/>
              <a:gd name="connsiteY1807" fmla="*/ 1604408 h 6858000"/>
              <a:gd name="connsiteX1808" fmla="*/ 3294057 w 4816325"/>
              <a:gd name="connsiteY1808" fmla="*/ 1592086 h 6858000"/>
              <a:gd name="connsiteX1809" fmla="*/ 3250447 w 4816325"/>
              <a:gd name="connsiteY1809" fmla="*/ 1633780 h 6858000"/>
              <a:gd name="connsiteX1810" fmla="*/ 3283755 w 4816325"/>
              <a:gd name="connsiteY1810" fmla="*/ 1620662 h 6858000"/>
              <a:gd name="connsiteX1811" fmla="*/ 3219382 w 4816325"/>
              <a:gd name="connsiteY1811" fmla="*/ 1687852 h 6858000"/>
              <a:gd name="connsiteX1812" fmla="*/ 3287290 w 4816325"/>
              <a:gd name="connsiteY1812" fmla="*/ 1642227 h 6858000"/>
              <a:gd name="connsiteX1813" fmla="*/ 3282597 w 4816325"/>
              <a:gd name="connsiteY1813" fmla="*/ 1638722 h 6858000"/>
              <a:gd name="connsiteX1814" fmla="*/ 3319786 w 4816325"/>
              <a:gd name="connsiteY1814" fmla="*/ 1613881 h 6858000"/>
              <a:gd name="connsiteX1815" fmla="*/ 3352657 w 4816325"/>
              <a:gd name="connsiteY1815" fmla="*/ 1555277 h 6858000"/>
              <a:gd name="connsiteX1816" fmla="*/ 3403625 w 4816325"/>
              <a:gd name="connsiteY1816" fmla="*/ 1517359 h 6858000"/>
              <a:gd name="connsiteX1817" fmla="*/ 3416683 w 4816325"/>
              <a:gd name="connsiteY1817" fmla="*/ 1521375 h 6858000"/>
              <a:gd name="connsiteX1818" fmla="*/ 3434413 w 4816325"/>
              <a:gd name="connsiteY1818" fmla="*/ 1495907 h 6858000"/>
              <a:gd name="connsiteX1819" fmla="*/ 3438528 w 4816325"/>
              <a:gd name="connsiteY1819" fmla="*/ 1508442 h 6858000"/>
              <a:gd name="connsiteX1820" fmla="*/ 3441452 w 4816325"/>
              <a:gd name="connsiteY1820" fmla="*/ 1489552 h 6858000"/>
              <a:gd name="connsiteX1821" fmla="*/ 3470782 w 4816325"/>
              <a:gd name="connsiteY1821" fmla="*/ 1485794 h 6858000"/>
              <a:gd name="connsiteX1822" fmla="*/ 3480448 w 4816325"/>
              <a:gd name="connsiteY1822" fmla="*/ 1460182 h 6858000"/>
              <a:gd name="connsiteX1823" fmla="*/ 3483365 w 4816325"/>
              <a:gd name="connsiteY1823" fmla="*/ 1471248 h 6858000"/>
              <a:gd name="connsiteX1824" fmla="*/ 3496098 w 4816325"/>
              <a:gd name="connsiteY1824" fmla="*/ 1463480 h 6858000"/>
              <a:gd name="connsiteX1825" fmla="*/ 3313123 w 4816325"/>
              <a:gd name="connsiteY1825" fmla="*/ 1636431 h 6858000"/>
              <a:gd name="connsiteX1826" fmla="*/ 3431354 w 4816325"/>
              <a:gd name="connsiteY1826" fmla="*/ 1539357 h 6858000"/>
              <a:gd name="connsiteX1827" fmla="*/ 3810687 w 4816325"/>
              <a:gd name="connsiteY1827" fmla="*/ 1187684 h 6858000"/>
              <a:gd name="connsiteX1828" fmla="*/ 3812252 w 4816325"/>
              <a:gd name="connsiteY1828" fmla="*/ 1188853 h 6858000"/>
              <a:gd name="connsiteX1829" fmla="*/ 3851006 w 4816325"/>
              <a:gd name="connsiteY1829" fmla="*/ 1165180 h 6858000"/>
              <a:gd name="connsiteX1830" fmla="*/ 3843153 w 4816325"/>
              <a:gd name="connsiteY1830" fmla="*/ 1156305 h 6858000"/>
              <a:gd name="connsiteX1831" fmla="*/ 3862236 w 4816325"/>
              <a:gd name="connsiteY1831" fmla="*/ 1140736 h 6858000"/>
              <a:gd name="connsiteX1832" fmla="*/ 3854984 w 4816325"/>
              <a:gd name="connsiteY1832" fmla="*/ 1155822 h 6858000"/>
              <a:gd name="connsiteX1833" fmla="*/ 3877195 w 4816325"/>
              <a:gd name="connsiteY1833" fmla="*/ 1142589 h 6858000"/>
              <a:gd name="connsiteX1834" fmla="*/ 3599385 w 4816325"/>
              <a:gd name="connsiteY1834" fmla="*/ 1405927 h 6858000"/>
              <a:gd name="connsiteX1835" fmla="*/ 3597339 w 4816325"/>
              <a:gd name="connsiteY1835" fmla="*/ 1416155 h 6858000"/>
              <a:gd name="connsiteX1836" fmla="*/ 3279261 w 4816325"/>
              <a:gd name="connsiteY1836" fmla="*/ 1714794 h 6858000"/>
              <a:gd name="connsiteX1837" fmla="*/ 3483254 w 4816325"/>
              <a:gd name="connsiteY1837" fmla="*/ 1552023 h 6858000"/>
              <a:gd name="connsiteX1838" fmla="*/ 3500404 w 4816325"/>
              <a:gd name="connsiteY1838" fmla="*/ 1535585 h 6858000"/>
              <a:gd name="connsiteX1839" fmla="*/ 3491384 w 4816325"/>
              <a:gd name="connsiteY1839" fmla="*/ 1528276 h 6858000"/>
              <a:gd name="connsiteX1840" fmla="*/ 3535073 w 4816325"/>
              <a:gd name="connsiteY1840" fmla="*/ 1502409 h 6858000"/>
              <a:gd name="connsiteX1841" fmla="*/ 3530987 w 4816325"/>
              <a:gd name="connsiteY1841" fmla="*/ 1492906 h 6858000"/>
              <a:gd name="connsiteX1842" fmla="*/ 3560721 w 4816325"/>
              <a:gd name="connsiteY1842" fmla="*/ 1461924 h 6858000"/>
              <a:gd name="connsiteX1843" fmla="*/ 3605974 w 4816325"/>
              <a:gd name="connsiteY1843" fmla="*/ 1437227 h 6858000"/>
              <a:gd name="connsiteX1844" fmla="*/ 3490469 w 4816325"/>
              <a:gd name="connsiteY1844" fmla="*/ 1563863 h 6858000"/>
              <a:gd name="connsiteX1845" fmla="*/ 3488905 w 4816325"/>
              <a:gd name="connsiteY1845" fmla="*/ 1562695 h 6858000"/>
              <a:gd name="connsiteX1846" fmla="*/ 3423180 w 4816325"/>
              <a:gd name="connsiteY1846" fmla="*/ 1619987 h 6858000"/>
              <a:gd name="connsiteX1847" fmla="*/ 3380621 w 4816325"/>
              <a:gd name="connsiteY1847" fmla="*/ 1671213 h 6858000"/>
              <a:gd name="connsiteX1848" fmla="*/ 3383752 w 4816325"/>
              <a:gd name="connsiteY1848" fmla="*/ 1673549 h 6858000"/>
              <a:gd name="connsiteX1849" fmla="*/ 3529909 w 4816325"/>
              <a:gd name="connsiteY1849" fmla="*/ 1550022 h 6858000"/>
              <a:gd name="connsiteX1850" fmla="*/ 3298695 w 4816325"/>
              <a:gd name="connsiteY1850" fmla="*/ 1782067 h 6858000"/>
              <a:gd name="connsiteX1851" fmla="*/ 3175916 w 4816325"/>
              <a:gd name="connsiteY1851" fmla="*/ 1890797 h 6858000"/>
              <a:gd name="connsiteX1852" fmla="*/ 3023107 w 4816325"/>
              <a:gd name="connsiteY1852" fmla="*/ 2053373 h 6858000"/>
              <a:gd name="connsiteX1853" fmla="*/ 3023582 w 4816325"/>
              <a:gd name="connsiteY1853" fmla="*/ 2071933 h 6858000"/>
              <a:gd name="connsiteX1854" fmla="*/ 3040762 w 4816325"/>
              <a:gd name="connsiteY1854" fmla="*/ 2058528 h 6858000"/>
              <a:gd name="connsiteX1855" fmla="*/ 3040732 w 4816325"/>
              <a:gd name="connsiteY1855" fmla="*/ 2055496 h 6858000"/>
              <a:gd name="connsiteX1856" fmla="*/ 3028999 w 4816325"/>
              <a:gd name="connsiteY1856" fmla="*/ 2058346 h 6858000"/>
              <a:gd name="connsiteX1857" fmla="*/ 3034175 w 4816325"/>
              <a:gd name="connsiteY1857" fmla="*/ 2050454 h 6858000"/>
              <a:gd name="connsiteX1858" fmla="*/ 3047203 w 4816325"/>
              <a:gd name="connsiteY1858" fmla="*/ 2051439 h 6858000"/>
              <a:gd name="connsiteX1859" fmla="*/ 3430369 w 4816325"/>
              <a:gd name="connsiteY1859" fmla="*/ 1698473 h 6858000"/>
              <a:gd name="connsiteX1860" fmla="*/ 3439969 w 4816325"/>
              <a:gd name="connsiteY1860" fmla="*/ 1696753 h 6858000"/>
              <a:gd name="connsiteX1861" fmla="*/ 3144401 w 4816325"/>
              <a:gd name="connsiteY1861" fmla="*/ 1982527 h 6858000"/>
              <a:gd name="connsiteX1862" fmla="*/ 3422588 w 4816325"/>
              <a:gd name="connsiteY1862" fmla="*/ 1735384 h 6858000"/>
              <a:gd name="connsiteX1863" fmla="*/ 3465241 w 4816325"/>
              <a:gd name="connsiteY1863" fmla="*/ 1686525 h 6858000"/>
              <a:gd name="connsiteX1864" fmla="*/ 3491683 w 4816325"/>
              <a:gd name="connsiteY1864" fmla="*/ 1674732 h 6858000"/>
              <a:gd name="connsiteX1865" fmla="*/ 3487357 w 4816325"/>
              <a:gd name="connsiteY1865" fmla="*/ 1670926 h 6858000"/>
              <a:gd name="connsiteX1866" fmla="*/ 3542941 w 4816325"/>
              <a:gd name="connsiteY1866" fmla="*/ 1620685 h 6858000"/>
              <a:gd name="connsiteX1867" fmla="*/ 3526381 w 4816325"/>
              <a:gd name="connsiteY1867" fmla="*/ 1644587 h 6858000"/>
              <a:gd name="connsiteX1868" fmla="*/ 3527675 w 4816325"/>
              <a:gd name="connsiteY1868" fmla="*/ 1648421 h 6858000"/>
              <a:gd name="connsiteX1869" fmla="*/ 3550505 w 4816325"/>
              <a:gd name="connsiteY1869" fmla="*/ 1645686 h 6858000"/>
              <a:gd name="connsiteX1870" fmla="*/ 3549682 w 4816325"/>
              <a:gd name="connsiteY1870" fmla="*/ 1613962 h 6858000"/>
              <a:gd name="connsiteX1871" fmla="*/ 3625355 w 4816325"/>
              <a:gd name="connsiteY1871" fmla="*/ 1568113 h 6858000"/>
              <a:gd name="connsiteX1872" fmla="*/ 3630048 w 4816325"/>
              <a:gd name="connsiteY1872" fmla="*/ 1571620 h 6858000"/>
              <a:gd name="connsiteX1873" fmla="*/ 3602179 w 4816325"/>
              <a:gd name="connsiteY1873" fmla="*/ 1604137 h 6858000"/>
              <a:gd name="connsiteX1874" fmla="*/ 3647625 w 4816325"/>
              <a:gd name="connsiteY1874" fmla="*/ 1560945 h 6858000"/>
              <a:gd name="connsiteX1875" fmla="*/ 3629758 w 4816325"/>
              <a:gd name="connsiteY1875" fmla="*/ 1564520 h 6858000"/>
              <a:gd name="connsiteX1876" fmla="*/ 3652114 w 4816325"/>
              <a:gd name="connsiteY1876" fmla="*/ 1543225 h 6858000"/>
              <a:gd name="connsiteX1877" fmla="*/ 3562293 w 4816325"/>
              <a:gd name="connsiteY1877" fmla="*/ 1602450 h 6858000"/>
              <a:gd name="connsiteX1878" fmla="*/ 3732980 w 4816325"/>
              <a:gd name="connsiteY1878" fmla="*/ 1452796 h 6858000"/>
              <a:gd name="connsiteX1879" fmla="*/ 3664870 w 4816325"/>
              <a:gd name="connsiteY1879" fmla="*/ 1523648 h 6858000"/>
              <a:gd name="connsiteX1880" fmla="*/ 3714768 w 4816325"/>
              <a:gd name="connsiteY1880" fmla="*/ 1489660 h 6858000"/>
              <a:gd name="connsiteX1881" fmla="*/ 3711639 w 4816325"/>
              <a:gd name="connsiteY1881" fmla="*/ 1487323 h 6858000"/>
              <a:gd name="connsiteX1882" fmla="*/ 3733272 w 4816325"/>
              <a:gd name="connsiteY1882" fmla="*/ 1483121 h 6858000"/>
              <a:gd name="connsiteX1883" fmla="*/ 3746067 w 4816325"/>
              <a:gd name="connsiteY1883" fmla="*/ 1459846 h 6858000"/>
              <a:gd name="connsiteX1884" fmla="*/ 3750761 w 4816325"/>
              <a:gd name="connsiteY1884" fmla="*/ 1463351 h 6858000"/>
              <a:gd name="connsiteX1885" fmla="*/ 3737811 w 4816325"/>
              <a:gd name="connsiteY1885" fmla="*/ 1478196 h 6858000"/>
              <a:gd name="connsiteX1886" fmla="*/ 3755086 w 4816325"/>
              <a:gd name="connsiteY1886" fmla="*/ 1467155 h 6858000"/>
              <a:gd name="connsiteX1887" fmla="*/ 3704466 w 4816325"/>
              <a:gd name="connsiteY1887" fmla="*/ 1518237 h 6858000"/>
              <a:gd name="connsiteX1888" fmla="*/ 3716923 w 4816325"/>
              <a:gd name="connsiteY1888" fmla="*/ 1498294 h 6858000"/>
              <a:gd name="connsiteX1889" fmla="*/ 3682525 w 4816325"/>
              <a:gd name="connsiteY1889" fmla="*/ 1528804 h 6858000"/>
              <a:gd name="connsiteX1890" fmla="*/ 3696161 w 4816325"/>
              <a:gd name="connsiteY1890" fmla="*/ 1523792 h 6858000"/>
              <a:gd name="connsiteX1891" fmla="*/ 3670784 w 4816325"/>
              <a:gd name="connsiteY1891" fmla="*/ 1561612 h 6858000"/>
              <a:gd name="connsiteX1892" fmla="*/ 3724641 w 4816325"/>
              <a:gd name="connsiteY1892" fmla="*/ 1531728 h 6858000"/>
              <a:gd name="connsiteX1893" fmla="*/ 3765093 w 4816325"/>
              <a:gd name="connsiteY1893" fmla="*/ 1484664 h 6858000"/>
              <a:gd name="connsiteX1894" fmla="*/ 3757475 w 4816325"/>
              <a:gd name="connsiteY1894" fmla="*/ 1500048 h 6858000"/>
              <a:gd name="connsiteX1895" fmla="*/ 3802650 w 4816325"/>
              <a:gd name="connsiteY1895" fmla="*/ 1459523 h 6858000"/>
              <a:gd name="connsiteX1896" fmla="*/ 3804967 w 4816325"/>
              <a:gd name="connsiteY1896" fmla="*/ 1446630 h 6858000"/>
              <a:gd name="connsiteX1897" fmla="*/ 3808125 w 4816325"/>
              <a:gd name="connsiteY1897" fmla="*/ 1452000 h 6858000"/>
              <a:gd name="connsiteX1898" fmla="*/ 3816092 w 4816325"/>
              <a:gd name="connsiteY1898" fmla="*/ 1449778 h 6858000"/>
              <a:gd name="connsiteX1899" fmla="*/ 3813542 w 4816325"/>
              <a:gd name="connsiteY1899" fmla="*/ 1438411 h 6858000"/>
              <a:gd name="connsiteX1900" fmla="*/ 3837829 w 4816325"/>
              <a:gd name="connsiteY1900" fmla="*/ 1417984 h 6858000"/>
              <a:gd name="connsiteX1901" fmla="*/ 3852662 w 4816325"/>
              <a:gd name="connsiteY1901" fmla="*/ 1414439 h 6858000"/>
              <a:gd name="connsiteX1902" fmla="*/ 3850112 w 4816325"/>
              <a:gd name="connsiteY1902" fmla="*/ 1403072 h 6858000"/>
              <a:gd name="connsiteX1903" fmla="*/ 3866414 w 4816325"/>
              <a:gd name="connsiteY1903" fmla="*/ 1398329 h 6858000"/>
              <a:gd name="connsiteX1904" fmla="*/ 3874331 w 4816325"/>
              <a:gd name="connsiteY1904" fmla="*/ 1383312 h 6858000"/>
              <a:gd name="connsiteX1905" fmla="*/ 3873453 w 4816325"/>
              <a:gd name="connsiteY1905" fmla="*/ 1391975 h 6858000"/>
              <a:gd name="connsiteX1906" fmla="*/ 3901111 w 4816325"/>
              <a:gd name="connsiteY1906" fmla="*/ 1368186 h 6858000"/>
              <a:gd name="connsiteX1907" fmla="*/ 3932380 w 4816325"/>
              <a:gd name="connsiteY1907" fmla="*/ 1335340 h 6858000"/>
              <a:gd name="connsiteX1908" fmla="*/ 3944596 w 4816325"/>
              <a:gd name="connsiteY1908" fmla="*/ 1321094 h 6858000"/>
              <a:gd name="connsiteX1909" fmla="*/ 3956059 w 4816325"/>
              <a:gd name="connsiteY1909" fmla="*/ 1320910 h 6858000"/>
              <a:gd name="connsiteX1910" fmla="*/ 3961844 w 4816325"/>
              <a:gd name="connsiteY1910" fmla="*/ 1307022 h 6858000"/>
              <a:gd name="connsiteX1911" fmla="*/ 3958375 w 4816325"/>
              <a:gd name="connsiteY1911" fmla="*/ 1308328 h 6858000"/>
              <a:gd name="connsiteX1912" fmla="*/ 3964608 w 4816325"/>
              <a:gd name="connsiteY1912" fmla="*/ 1302579 h 6858000"/>
              <a:gd name="connsiteX1913" fmla="*/ 4001987 w 4816325"/>
              <a:gd name="connsiteY1913" fmla="*/ 1266323 h 6858000"/>
              <a:gd name="connsiteX1914" fmla="*/ 3999910 w 4816325"/>
              <a:gd name="connsiteY1914" fmla="*/ 1273517 h 6858000"/>
              <a:gd name="connsiteX1915" fmla="*/ 4018385 w 4816325"/>
              <a:gd name="connsiteY1915" fmla="*/ 1263946 h 6858000"/>
              <a:gd name="connsiteX1916" fmla="*/ 3937818 w 4816325"/>
              <a:gd name="connsiteY1916" fmla="*/ 1354741 h 6858000"/>
              <a:gd name="connsiteX1917" fmla="*/ 3888076 w 4816325"/>
              <a:gd name="connsiteY1917" fmla="*/ 1397160 h 6858000"/>
              <a:gd name="connsiteX1918" fmla="*/ 3892672 w 4816325"/>
              <a:gd name="connsiteY1918" fmla="*/ 1398299 h 6858000"/>
              <a:gd name="connsiteX1919" fmla="*/ 3771970 w 4816325"/>
              <a:gd name="connsiteY1919" fmla="*/ 1499836 h 6858000"/>
              <a:gd name="connsiteX1920" fmla="*/ 3706961 w 4816325"/>
              <a:gd name="connsiteY1920" fmla="*/ 1569992 h 6858000"/>
              <a:gd name="connsiteX1921" fmla="*/ 3222237 w 4816325"/>
              <a:gd name="connsiteY1921" fmla="*/ 2036476 h 6858000"/>
              <a:gd name="connsiteX1922" fmla="*/ 3095602 w 4816325"/>
              <a:gd name="connsiteY1922" fmla="*/ 2167607 h 6858000"/>
              <a:gd name="connsiteX1923" fmla="*/ 3098033 w 4816325"/>
              <a:gd name="connsiteY1923" fmla="*/ 2168005 h 6858000"/>
              <a:gd name="connsiteX1924" fmla="*/ 3134822 w 4816325"/>
              <a:gd name="connsiteY1924" fmla="*/ 2132620 h 6858000"/>
              <a:gd name="connsiteX1925" fmla="*/ 3379565 w 4816325"/>
              <a:gd name="connsiteY1925" fmla="*/ 1907406 h 6858000"/>
              <a:gd name="connsiteX1926" fmla="*/ 3381129 w 4816325"/>
              <a:gd name="connsiteY1926" fmla="*/ 1908574 h 6858000"/>
              <a:gd name="connsiteX1927" fmla="*/ 3742916 w 4816325"/>
              <a:gd name="connsiteY1927" fmla="*/ 1570607 h 6858000"/>
              <a:gd name="connsiteX1928" fmla="*/ 3752815 w 4816325"/>
              <a:gd name="connsiteY1928" fmla="*/ 1569255 h 6858000"/>
              <a:gd name="connsiteX1929" fmla="*/ 3824198 w 4816325"/>
              <a:gd name="connsiteY1929" fmla="*/ 1492676 h 6858000"/>
              <a:gd name="connsiteX1930" fmla="*/ 3966492 w 4816325"/>
              <a:gd name="connsiteY1930" fmla="*/ 1367410 h 6858000"/>
              <a:gd name="connsiteX1931" fmla="*/ 3985923 w 4816325"/>
              <a:gd name="connsiteY1931" fmla="*/ 1365003 h 6858000"/>
              <a:gd name="connsiteX1932" fmla="*/ 3974671 w 4816325"/>
              <a:gd name="connsiteY1932" fmla="*/ 1356458 h 6858000"/>
              <a:gd name="connsiteX1933" fmla="*/ 4054062 w 4816325"/>
              <a:gd name="connsiteY1933" fmla="*/ 1297184 h 6858000"/>
              <a:gd name="connsiteX1934" fmla="*/ 4049609 w 4816325"/>
              <a:gd name="connsiteY1934" fmla="*/ 1287981 h 6858000"/>
              <a:gd name="connsiteX1935" fmla="*/ 4434243 w 4816325"/>
              <a:gd name="connsiteY1935" fmla="*/ 933818 h 6858000"/>
              <a:gd name="connsiteX1936" fmla="*/ 4438937 w 4816325"/>
              <a:gd name="connsiteY1936" fmla="*/ 937322 h 6858000"/>
              <a:gd name="connsiteX1937" fmla="*/ 4350278 w 4816325"/>
              <a:gd name="connsiteY1937" fmla="*/ 1024942 h 6858000"/>
              <a:gd name="connsiteX1938" fmla="*/ 4377328 w 4816325"/>
              <a:gd name="connsiteY1938" fmla="*/ 1007150 h 6858000"/>
              <a:gd name="connsiteX1939" fmla="*/ 4275524 w 4816325"/>
              <a:gd name="connsiteY1939" fmla="*/ 1104880 h 6858000"/>
              <a:gd name="connsiteX1940" fmla="*/ 4273959 w 4816325"/>
              <a:gd name="connsiteY1940" fmla="*/ 1103712 h 6858000"/>
              <a:gd name="connsiteX1941" fmla="*/ 4190505 w 4816325"/>
              <a:gd name="connsiteY1941" fmla="*/ 1186472 h 6858000"/>
              <a:gd name="connsiteX1942" fmla="*/ 4188816 w 4816325"/>
              <a:gd name="connsiteY1942" fmla="*/ 1179905 h 6858000"/>
              <a:gd name="connsiteX1943" fmla="*/ 4164142 w 4816325"/>
              <a:gd name="connsiteY1943" fmla="*/ 1214095 h 6858000"/>
              <a:gd name="connsiteX1944" fmla="*/ 4046261 w 4816325"/>
              <a:gd name="connsiteY1944" fmla="*/ 1324332 h 6858000"/>
              <a:gd name="connsiteX1945" fmla="*/ 3642554 w 4816325"/>
              <a:gd name="connsiteY1945" fmla="*/ 1710559 h 6858000"/>
              <a:gd name="connsiteX1946" fmla="*/ 3809010 w 4816325"/>
              <a:gd name="connsiteY1946" fmla="*/ 1559467 h 6858000"/>
              <a:gd name="connsiteX1947" fmla="*/ 3813733 w 4816325"/>
              <a:gd name="connsiteY1947" fmla="*/ 1566006 h 6858000"/>
              <a:gd name="connsiteX1948" fmla="*/ 3856735 w 4816325"/>
              <a:gd name="connsiteY1948" fmla="*/ 1530309 h 6858000"/>
              <a:gd name="connsiteX1949" fmla="*/ 3891134 w 4816325"/>
              <a:gd name="connsiteY1949" fmla="*/ 1499799 h 6858000"/>
              <a:gd name="connsiteX1950" fmla="*/ 3835240 w 4816325"/>
              <a:gd name="connsiteY1950" fmla="*/ 1556405 h 6858000"/>
              <a:gd name="connsiteX1951" fmla="*/ 3764068 w 4816325"/>
              <a:gd name="connsiteY1951" fmla="*/ 1624254 h 6858000"/>
              <a:gd name="connsiteX1952" fmla="*/ 3790539 w 4816325"/>
              <a:gd name="connsiteY1952" fmla="*/ 1615492 h 6858000"/>
              <a:gd name="connsiteX1953" fmla="*/ 3868095 w 4816325"/>
              <a:gd name="connsiteY1953" fmla="*/ 1557716 h 6858000"/>
              <a:gd name="connsiteX1954" fmla="*/ 3872246 w 4816325"/>
              <a:gd name="connsiteY1954" fmla="*/ 1543327 h 6858000"/>
              <a:gd name="connsiteX1955" fmla="*/ 3885246 w 4816325"/>
              <a:gd name="connsiteY1955" fmla="*/ 1541277 h 6858000"/>
              <a:gd name="connsiteX1956" fmla="*/ 3882725 w 4816325"/>
              <a:gd name="connsiteY1956" fmla="*/ 1532944 h 6858000"/>
              <a:gd name="connsiteX1957" fmla="*/ 3960366 w 4816325"/>
              <a:gd name="connsiteY1957" fmla="*/ 1461039 h 6858000"/>
              <a:gd name="connsiteX1958" fmla="*/ 3965939 w 4816325"/>
              <a:gd name="connsiteY1958" fmla="*/ 1455882 h 6858000"/>
              <a:gd name="connsiteX1959" fmla="*/ 3970362 w 4816325"/>
              <a:gd name="connsiteY1959" fmla="*/ 1462053 h 6858000"/>
              <a:gd name="connsiteX1960" fmla="*/ 3985260 w 4816325"/>
              <a:gd name="connsiteY1960" fmla="*/ 1434615 h 6858000"/>
              <a:gd name="connsiteX1961" fmla="*/ 4049489 w 4816325"/>
              <a:gd name="connsiteY1961" fmla="*/ 1375488 h 6858000"/>
              <a:gd name="connsiteX1962" fmla="*/ 4079793 w 4816325"/>
              <a:gd name="connsiteY1962" fmla="*/ 1365432 h 6858000"/>
              <a:gd name="connsiteX1963" fmla="*/ 4365937 w 4816325"/>
              <a:gd name="connsiteY1963" fmla="*/ 1099573 h 6858000"/>
              <a:gd name="connsiteX1964" fmla="*/ 4169227 w 4816325"/>
              <a:gd name="connsiteY1964" fmla="*/ 1296743 h 6858000"/>
              <a:gd name="connsiteX1965" fmla="*/ 4305737 w 4816325"/>
              <a:gd name="connsiteY1965" fmla="*/ 1185364 h 6858000"/>
              <a:gd name="connsiteX1966" fmla="*/ 4396473 w 4816325"/>
              <a:gd name="connsiteY1966" fmla="*/ 1090551 h 6858000"/>
              <a:gd name="connsiteX1967" fmla="*/ 4326443 w 4816325"/>
              <a:gd name="connsiteY1967" fmla="*/ 1177029 h 6858000"/>
              <a:gd name="connsiteX1968" fmla="*/ 4393843 w 4816325"/>
              <a:gd name="connsiteY1968" fmla="*/ 1124787 h 6858000"/>
              <a:gd name="connsiteX1969" fmla="*/ 4396919 w 4816325"/>
              <a:gd name="connsiteY1969" fmla="*/ 1122405 h 6858000"/>
              <a:gd name="connsiteX1970" fmla="*/ 4190656 w 4816325"/>
              <a:gd name="connsiteY1970" fmla="*/ 1329000 h 6858000"/>
              <a:gd name="connsiteX1971" fmla="*/ 3951120 w 4816325"/>
              <a:gd name="connsiteY1971" fmla="*/ 1568826 h 6858000"/>
              <a:gd name="connsiteX1972" fmla="*/ 3947991 w 4816325"/>
              <a:gd name="connsiteY1972" fmla="*/ 1566489 h 6858000"/>
              <a:gd name="connsiteX1973" fmla="*/ 3839005 w 4816325"/>
              <a:gd name="connsiteY1973" fmla="*/ 1678639 h 6858000"/>
              <a:gd name="connsiteX1974" fmla="*/ 3882132 w 4816325"/>
              <a:gd name="connsiteY1974" fmla="*/ 1648341 h 6858000"/>
              <a:gd name="connsiteX1975" fmla="*/ 3866209 w 4816325"/>
              <a:gd name="connsiteY1975" fmla="*/ 1669280 h 6858000"/>
              <a:gd name="connsiteX1976" fmla="*/ 3627733 w 4816325"/>
              <a:gd name="connsiteY1976" fmla="*/ 1899914 h 6858000"/>
              <a:gd name="connsiteX1977" fmla="*/ 3378548 w 4816325"/>
              <a:gd name="connsiteY1977" fmla="*/ 2163125 h 6858000"/>
              <a:gd name="connsiteX1978" fmla="*/ 3685753 w 4816325"/>
              <a:gd name="connsiteY1978" fmla="*/ 1872137 h 6858000"/>
              <a:gd name="connsiteX1979" fmla="*/ 3814905 w 4816325"/>
              <a:gd name="connsiteY1979" fmla="*/ 1756982 h 6858000"/>
              <a:gd name="connsiteX1980" fmla="*/ 3800148 w 4816325"/>
              <a:gd name="connsiteY1980" fmla="*/ 1776356 h 6858000"/>
              <a:gd name="connsiteX1981" fmla="*/ 3835687 w 4816325"/>
              <a:gd name="connsiteY1981" fmla="*/ 1764474 h 6858000"/>
              <a:gd name="connsiteX1982" fmla="*/ 3838102 w 4816325"/>
              <a:gd name="connsiteY1982" fmla="*/ 1753948 h 6858000"/>
              <a:gd name="connsiteX1983" fmla="*/ 3832771 w 4816325"/>
              <a:gd name="connsiteY1983" fmla="*/ 1753407 h 6858000"/>
              <a:gd name="connsiteX1984" fmla="*/ 3852044 w 4816325"/>
              <a:gd name="connsiteY1984" fmla="*/ 1719345 h 6858000"/>
              <a:gd name="connsiteX1985" fmla="*/ 3857425 w 4816325"/>
              <a:gd name="connsiteY1985" fmla="*/ 1732682 h 6858000"/>
              <a:gd name="connsiteX1986" fmla="*/ 4120267 w 4816325"/>
              <a:gd name="connsiteY1986" fmla="*/ 1497447 h 6858000"/>
              <a:gd name="connsiteX1987" fmla="*/ 3847982 w 4816325"/>
              <a:gd name="connsiteY1987" fmla="*/ 1766058 h 6858000"/>
              <a:gd name="connsiteX1988" fmla="*/ 3760664 w 4816325"/>
              <a:gd name="connsiteY1988" fmla="*/ 1847080 h 6858000"/>
              <a:gd name="connsiteX1989" fmla="*/ 3764991 w 4816325"/>
              <a:gd name="connsiteY1989" fmla="*/ 1850885 h 6858000"/>
              <a:gd name="connsiteX1990" fmla="*/ 3712361 w 4816325"/>
              <a:gd name="connsiteY1990" fmla="*/ 1885269 h 6858000"/>
              <a:gd name="connsiteX1991" fmla="*/ 3650286 w 4816325"/>
              <a:gd name="connsiteY1991" fmla="*/ 1953029 h 6858000"/>
              <a:gd name="connsiteX1992" fmla="*/ 3532501 w 4816325"/>
              <a:gd name="connsiteY1992" fmla="*/ 2065633 h 6858000"/>
              <a:gd name="connsiteX1993" fmla="*/ 3526339 w 4816325"/>
              <a:gd name="connsiteY1993" fmla="*/ 2063326 h 6858000"/>
              <a:gd name="connsiteX1994" fmla="*/ 3488253 w 4816325"/>
              <a:gd name="connsiteY1994" fmla="*/ 2110293 h 6858000"/>
              <a:gd name="connsiteX1995" fmla="*/ 3486688 w 4816325"/>
              <a:gd name="connsiteY1995" fmla="*/ 2109124 h 6858000"/>
              <a:gd name="connsiteX1996" fmla="*/ 3443765 w 4816325"/>
              <a:gd name="connsiteY1996" fmla="*/ 2160650 h 6858000"/>
              <a:gd name="connsiteX1997" fmla="*/ 3368689 w 4816325"/>
              <a:gd name="connsiteY1997" fmla="*/ 2230079 h 6858000"/>
              <a:gd name="connsiteX1998" fmla="*/ 3362507 w 4816325"/>
              <a:gd name="connsiteY1998" fmla="*/ 2236192 h 6858000"/>
              <a:gd name="connsiteX1999" fmla="*/ 3406480 w 4816325"/>
              <a:gd name="connsiteY1999" fmla="*/ 2237512 h 6858000"/>
              <a:gd name="connsiteX2000" fmla="*/ 3815276 w 4816325"/>
              <a:gd name="connsiteY2000" fmla="*/ 2141240 h 6858000"/>
              <a:gd name="connsiteX2001" fmla="*/ 3932492 w 4816325"/>
              <a:gd name="connsiteY2001" fmla="*/ 2089964 h 6858000"/>
              <a:gd name="connsiteX2002" fmla="*/ 3931196 w 4816325"/>
              <a:gd name="connsiteY2002" fmla="*/ 2107536 h 6858000"/>
              <a:gd name="connsiteX2003" fmla="*/ 3970571 w 4816325"/>
              <a:gd name="connsiteY2003" fmla="*/ 2095683 h 6858000"/>
              <a:gd name="connsiteX2004" fmla="*/ 3923229 w 4816325"/>
              <a:gd name="connsiteY2004" fmla="*/ 2151167 h 6858000"/>
              <a:gd name="connsiteX2005" fmla="*/ 3964884 w 4816325"/>
              <a:gd name="connsiteY2005" fmla="*/ 2125696 h 6858000"/>
              <a:gd name="connsiteX2006" fmla="*/ 4111602 w 4816325"/>
              <a:gd name="connsiteY2006" fmla="*/ 2264581 h 6858000"/>
              <a:gd name="connsiteX2007" fmla="*/ 4134286 w 4816325"/>
              <a:gd name="connsiteY2007" fmla="*/ 2300747 h 6858000"/>
              <a:gd name="connsiteX2008" fmla="*/ 4187497 w 4816325"/>
              <a:gd name="connsiteY2008" fmla="*/ 2366073 h 6858000"/>
              <a:gd name="connsiteX2009" fmla="*/ 4203484 w 4816325"/>
              <a:gd name="connsiteY2009" fmla="*/ 2394034 h 6858000"/>
              <a:gd name="connsiteX2010" fmla="*/ 4221139 w 4816325"/>
              <a:gd name="connsiteY2010" fmla="*/ 2455793 h 6858000"/>
              <a:gd name="connsiteX2011" fmla="*/ 4262185 w 4816325"/>
              <a:gd name="connsiteY2011" fmla="*/ 2524435 h 6858000"/>
              <a:gd name="connsiteX2012" fmla="*/ 4352605 w 4816325"/>
              <a:gd name="connsiteY2012" fmla="*/ 2665088 h 6858000"/>
              <a:gd name="connsiteX2013" fmla="*/ 4402728 w 4816325"/>
              <a:gd name="connsiteY2013" fmla="*/ 2865372 h 6858000"/>
              <a:gd name="connsiteX2014" fmla="*/ 4430044 w 4816325"/>
              <a:gd name="connsiteY2014" fmla="*/ 3019421 h 6858000"/>
              <a:gd name="connsiteX2015" fmla="*/ 4487591 w 4816325"/>
              <a:gd name="connsiteY2015" fmla="*/ 3024943 h 6858000"/>
              <a:gd name="connsiteX2016" fmla="*/ 4541307 w 4816325"/>
              <a:gd name="connsiteY2016" fmla="*/ 3062682 h 6858000"/>
              <a:gd name="connsiteX2017" fmla="*/ 4484796 w 4816325"/>
              <a:gd name="connsiteY2017" fmla="*/ 3129642 h 6858000"/>
              <a:gd name="connsiteX2018" fmla="*/ 4425432 w 4816325"/>
              <a:gd name="connsiteY2018" fmla="*/ 3139383 h 6858000"/>
              <a:gd name="connsiteX2019" fmla="*/ 4436967 w 4816325"/>
              <a:gd name="connsiteY2019" fmla="*/ 3174751 h 6858000"/>
              <a:gd name="connsiteX2020" fmla="*/ 4402756 w 4816325"/>
              <a:gd name="connsiteY2020" fmla="*/ 3175445 h 6858000"/>
              <a:gd name="connsiteX2021" fmla="*/ 4398367 w 4816325"/>
              <a:gd name="connsiteY2021" fmla="*/ 3187884 h 6858000"/>
              <a:gd name="connsiteX2022" fmla="*/ 4382285 w 4816325"/>
              <a:gd name="connsiteY2022" fmla="*/ 3209650 h 6858000"/>
              <a:gd name="connsiteX2023" fmla="*/ 4407035 w 4816325"/>
              <a:gd name="connsiteY2023" fmla="*/ 3250691 h 6858000"/>
              <a:gd name="connsiteX2024" fmla="*/ 4368795 w 4816325"/>
              <a:gd name="connsiteY2024" fmla="*/ 3264133 h 6858000"/>
              <a:gd name="connsiteX2025" fmla="*/ 4368555 w 4816325"/>
              <a:gd name="connsiteY2025" fmla="*/ 3295059 h 6858000"/>
              <a:gd name="connsiteX2026" fmla="*/ 4392396 w 4816325"/>
              <a:gd name="connsiteY2026" fmla="*/ 3273686 h 6858000"/>
              <a:gd name="connsiteX2027" fmla="*/ 4385691 w 4816325"/>
              <a:gd name="connsiteY2027" fmla="*/ 3307812 h 6858000"/>
              <a:gd name="connsiteX2028" fmla="*/ 4414405 w 4816325"/>
              <a:gd name="connsiteY2028" fmla="*/ 3284374 h 6858000"/>
              <a:gd name="connsiteX2029" fmla="*/ 4408849 w 4816325"/>
              <a:gd name="connsiteY2029" fmla="*/ 3303291 h 6858000"/>
              <a:gd name="connsiteX2030" fmla="*/ 4428903 w 4816325"/>
              <a:gd name="connsiteY2030" fmla="*/ 3289271 h 6858000"/>
              <a:gd name="connsiteX2031" fmla="*/ 4423640 w 4816325"/>
              <a:gd name="connsiteY2031" fmla="*/ 3324627 h 6858000"/>
              <a:gd name="connsiteX2032" fmla="*/ 4458268 w 4816325"/>
              <a:gd name="connsiteY2032" fmla="*/ 3303745 h 6858000"/>
              <a:gd name="connsiteX2033" fmla="*/ 4471162 w 4816325"/>
              <a:gd name="connsiteY2033" fmla="*/ 3326575 h 6858000"/>
              <a:gd name="connsiteX2034" fmla="*/ 4412567 w 4816325"/>
              <a:gd name="connsiteY2034" fmla="*/ 3426621 h 6858000"/>
              <a:gd name="connsiteX2035" fmla="*/ 4515980 w 4816325"/>
              <a:gd name="connsiteY2035" fmla="*/ 3336800 h 6858000"/>
              <a:gd name="connsiteX2036" fmla="*/ 4481223 w 4816325"/>
              <a:gd name="connsiteY2036" fmla="*/ 3415475 h 6858000"/>
              <a:gd name="connsiteX2037" fmla="*/ 4531353 w 4816325"/>
              <a:gd name="connsiteY2037" fmla="*/ 3365482 h 6858000"/>
              <a:gd name="connsiteX2038" fmla="*/ 4520502 w 4816325"/>
              <a:gd name="connsiteY2038" fmla="*/ 3406654 h 6858000"/>
              <a:gd name="connsiteX2039" fmla="*/ 4570482 w 4816325"/>
              <a:gd name="connsiteY2039" fmla="*/ 3359024 h 6858000"/>
              <a:gd name="connsiteX2040" fmla="*/ 4592949 w 4816325"/>
              <a:gd name="connsiteY2040" fmla="*/ 3366986 h 6858000"/>
              <a:gd name="connsiteX2041" fmla="*/ 4597048 w 4816325"/>
              <a:gd name="connsiteY2041" fmla="*/ 3384803 h 6858000"/>
              <a:gd name="connsiteX2042" fmla="*/ 4611674 w 4816325"/>
              <a:gd name="connsiteY2042" fmla="*/ 3378605 h 6858000"/>
              <a:gd name="connsiteX2043" fmla="*/ 4543362 w 4816325"/>
              <a:gd name="connsiteY2043" fmla="*/ 3521417 h 6858000"/>
              <a:gd name="connsiteX2044" fmla="*/ 4547738 w 4816325"/>
              <a:gd name="connsiteY2044" fmla="*/ 3525774 h 6858000"/>
              <a:gd name="connsiteX2045" fmla="*/ 4587563 w 4816325"/>
              <a:gd name="connsiteY2045" fmla="*/ 3485665 h 6858000"/>
              <a:gd name="connsiteX2046" fmla="*/ 4563127 w 4816325"/>
              <a:gd name="connsiteY2046" fmla="*/ 3537654 h 6858000"/>
              <a:gd name="connsiteX2047" fmla="*/ 4605155 w 4816325"/>
              <a:gd name="connsiteY2047" fmla="*/ 3495695 h 6858000"/>
              <a:gd name="connsiteX2048" fmla="*/ 4379646 w 4816325"/>
              <a:gd name="connsiteY2048" fmla="*/ 3834411 h 6858000"/>
              <a:gd name="connsiteX2049" fmla="*/ 3128844 w 4816325"/>
              <a:gd name="connsiteY2049" fmla="*/ 5352129 h 6858000"/>
              <a:gd name="connsiteX2050" fmla="*/ 3117960 w 4816325"/>
              <a:gd name="connsiteY2050" fmla="*/ 5354670 h 6858000"/>
              <a:gd name="connsiteX2051" fmla="*/ 3057677 w 4816325"/>
              <a:gd name="connsiteY2051" fmla="*/ 5420211 h 6858000"/>
              <a:gd name="connsiteX2052" fmla="*/ 3058812 w 4816325"/>
              <a:gd name="connsiteY2052" fmla="*/ 5421801 h 6858000"/>
              <a:gd name="connsiteX2053" fmla="*/ 3003710 w 4816325"/>
              <a:gd name="connsiteY2053" fmla="*/ 5476893 h 6858000"/>
              <a:gd name="connsiteX2054" fmla="*/ 2964017 w 4816325"/>
              <a:gd name="connsiteY2054" fmla="*/ 5505901 h 6858000"/>
              <a:gd name="connsiteX2055" fmla="*/ 2959838 w 4816325"/>
              <a:gd name="connsiteY2055" fmla="*/ 5521014 h 6858000"/>
              <a:gd name="connsiteX2056" fmla="*/ 2934716 w 4816325"/>
              <a:gd name="connsiteY2056" fmla="*/ 5543160 h 6858000"/>
              <a:gd name="connsiteX2057" fmla="*/ 2933050 w 4816325"/>
              <a:gd name="connsiteY2057" fmla="*/ 5556058 h 6858000"/>
              <a:gd name="connsiteX2058" fmla="*/ 2876203 w 4816325"/>
              <a:gd name="connsiteY2058" fmla="*/ 5610277 h 6858000"/>
              <a:gd name="connsiteX2059" fmla="*/ 2696202 w 4816325"/>
              <a:gd name="connsiteY2059" fmla="*/ 5793508 h 6858000"/>
              <a:gd name="connsiteX2060" fmla="*/ 2585156 w 4816325"/>
              <a:gd name="connsiteY2060" fmla="*/ 5893005 h 6858000"/>
              <a:gd name="connsiteX2061" fmla="*/ 2586290 w 4816325"/>
              <a:gd name="connsiteY2061" fmla="*/ 5894594 h 6858000"/>
              <a:gd name="connsiteX2062" fmla="*/ 2410139 w 4816325"/>
              <a:gd name="connsiteY2062" fmla="*/ 6054340 h 6858000"/>
              <a:gd name="connsiteX2063" fmla="*/ 2343220 w 4816325"/>
              <a:gd name="connsiteY2063" fmla="*/ 6129851 h 6858000"/>
              <a:gd name="connsiteX2064" fmla="*/ 2235451 w 4816325"/>
              <a:gd name="connsiteY2064" fmla="*/ 6224049 h 6858000"/>
              <a:gd name="connsiteX2065" fmla="*/ 2236584 w 4816325"/>
              <a:gd name="connsiteY2065" fmla="*/ 6225639 h 6858000"/>
              <a:gd name="connsiteX2066" fmla="*/ 2099015 w 4816325"/>
              <a:gd name="connsiteY2066" fmla="*/ 6363518 h 6858000"/>
              <a:gd name="connsiteX2067" fmla="*/ 2046557 w 4816325"/>
              <a:gd name="connsiteY2067" fmla="*/ 6405296 h 6858000"/>
              <a:gd name="connsiteX2068" fmla="*/ 2047691 w 4816325"/>
              <a:gd name="connsiteY2068" fmla="*/ 6406886 h 6858000"/>
              <a:gd name="connsiteX2069" fmla="*/ 1999897 w 4816325"/>
              <a:gd name="connsiteY2069" fmla="*/ 6443928 h 6858000"/>
              <a:gd name="connsiteX2070" fmla="*/ 2002068 w 4816325"/>
              <a:gd name="connsiteY2070" fmla="*/ 6450140 h 6858000"/>
              <a:gd name="connsiteX2071" fmla="*/ 1886898 w 4816325"/>
              <a:gd name="connsiteY2071" fmla="*/ 6565416 h 6858000"/>
              <a:gd name="connsiteX2072" fmla="*/ 1817787 w 4816325"/>
              <a:gd name="connsiteY2072" fmla="*/ 6625983 h 6858000"/>
              <a:gd name="connsiteX2073" fmla="*/ 1782252 w 4816325"/>
              <a:gd name="connsiteY2073" fmla="*/ 6677843 h 6858000"/>
              <a:gd name="connsiteX2074" fmla="*/ 1778544 w 4816325"/>
              <a:gd name="connsiteY2074" fmla="*/ 6673434 h 6858000"/>
              <a:gd name="connsiteX2075" fmla="*/ 1695617 w 4816325"/>
              <a:gd name="connsiteY2075" fmla="*/ 6758947 h 6858000"/>
              <a:gd name="connsiteX2076" fmla="*/ 1590841 w 4816325"/>
              <a:gd name="connsiteY2076" fmla="*/ 6858000 h 6858000"/>
              <a:gd name="connsiteX2077" fmla="*/ 1578248 w 4816325"/>
              <a:gd name="connsiteY2077" fmla="*/ 6858000 h 6858000"/>
              <a:gd name="connsiteX2078" fmla="*/ 1662041 w 4816325"/>
              <a:gd name="connsiteY2078" fmla="*/ 6767652 h 6858000"/>
              <a:gd name="connsiteX2079" fmla="*/ 1648827 w 4816325"/>
              <a:gd name="connsiteY2079" fmla="*/ 6761979 h 6858000"/>
              <a:gd name="connsiteX2080" fmla="*/ 1683305 w 4816325"/>
              <a:gd name="connsiteY2080" fmla="*/ 6743461 h 6858000"/>
              <a:gd name="connsiteX2081" fmla="*/ 1683728 w 4816325"/>
              <a:gd name="connsiteY2081" fmla="*/ 6748802 h 6858000"/>
              <a:gd name="connsiteX2082" fmla="*/ 1694305 w 4816325"/>
              <a:gd name="connsiteY2082" fmla="*/ 6746621 h 6858000"/>
              <a:gd name="connsiteX2083" fmla="*/ 1706967 w 4816325"/>
              <a:gd name="connsiteY2083" fmla="*/ 6711352 h 6858000"/>
              <a:gd name="connsiteX2084" fmla="*/ 1687272 w 4816325"/>
              <a:gd name="connsiteY2084" fmla="*/ 6725677 h 6858000"/>
              <a:gd name="connsiteX2085" fmla="*/ 1805243 w 4816325"/>
              <a:gd name="connsiteY2085" fmla="*/ 6599093 h 6858000"/>
              <a:gd name="connsiteX2086" fmla="*/ 2102927 w 4816325"/>
              <a:gd name="connsiteY2086" fmla="*/ 6298371 h 6858000"/>
              <a:gd name="connsiteX2087" fmla="*/ 1834292 w 4816325"/>
              <a:gd name="connsiteY2087" fmla="*/ 6541698 h 6858000"/>
              <a:gd name="connsiteX2088" fmla="*/ 1598462 w 4816325"/>
              <a:gd name="connsiteY2088" fmla="*/ 6775038 h 6858000"/>
              <a:gd name="connsiteX2089" fmla="*/ 1577177 w 4816325"/>
              <a:gd name="connsiteY2089" fmla="*/ 6790496 h 6858000"/>
              <a:gd name="connsiteX2090" fmla="*/ 1608417 w 4816325"/>
              <a:gd name="connsiteY2090" fmla="*/ 6748046 h 6858000"/>
              <a:gd name="connsiteX2091" fmla="*/ 1493895 w 4816325"/>
              <a:gd name="connsiteY2091" fmla="*/ 6854537 h 6858000"/>
              <a:gd name="connsiteX2092" fmla="*/ 1496163 w 4816325"/>
              <a:gd name="connsiteY2092" fmla="*/ 6857717 h 6858000"/>
              <a:gd name="connsiteX2093" fmla="*/ 1495861 w 4816325"/>
              <a:gd name="connsiteY2093" fmla="*/ 6858000 h 6858000"/>
              <a:gd name="connsiteX2094" fmla="*/ 1391407 w 4816325"/>
              <a:gd name="connsiteY2094" fmla="*/ 6858000 h 6858000"/>
              <a:gd name="connsiteX2095" fmla="*/ 1400606 w 4816325"/>
              <a:gd name="connsiteY2095" fmla="*/ 6839122 h 6858000"/>
              <a:gd name="connsiteX2096" fmla="*/ 1461795 w 4816325"/>
              <a:gd name="connsiteY2096" fmla="*/ 6788547 h 6858000"/>
              <a:gd name="connsiteX2097" fmla="*/ 1470071 w 4816325"/>
              <a:gd name="connsiteY2097" fmla="*/ 6791251 h 6858000"/>
              <a:gd name="connsiteX2098" fmla="*/ 1472406 w 4816325"/>
              <a:gd name="connsiteY2098" fmla="*/ 6778300 h 6858000"/>
              <a:gd name="connsiteX2099" fmla="*/ 1486884 w 4816325"/>
              <a:gd name="connsiteY2099" fmla="*/ 6774466 h 6858000"/>
              <a:gd name="connsiteX2100" fmla="*/ 1546353 w 4816325"/>
              <a:gd name="connsiteY2100" fmla="*/ 6698202 h 6858000"/>
              <a:gd name="connsiteX2101" fmla="*/ 1555695 w 4816325"/>
              <a:gd name="connsiteY2101" fmla="*/ 6671931 h 6858000"/>
              <a:gd name="connsiteX2102" fmla="*/ 1486297 w 4816325"/>
              <a:gd name="connsiteY2102" fmla="*/ 6741591 h 6858000"/>
              <a:gd name="connsiteX2103" fmla="*/ 1428474 w 4816325"/>
              <a:gd name="connsiteY2103" fmla="*/ 6796224 h 6858000"/>
              <a:gd name="connsiteX2104" fmla="*/ 1459733 w 4816325"/>
              <a:gd name="connsiteY2104" fmla="*/ 6762506 h 6858000"/>
              <a:gd name="connsiteX2105" fmla="*/ 1496369 w 4816325"/>
              <a:gd name="connsiteY2105" fmla="*/ 6720301 h 6858000"/>
              <a:gd name="connsiteX2106" fmla="*/ 1489936 w 4816325"/>
              <a:gd name="connsiteY2106" fmla="*/ 6715435 h 6858000"/>
              <a:gd name="connsiteX2107" fmla="*/ 1644657 w 4816325"/>
              <a:gd name="connsiteY2107" fmla="*/ 6552347 h 6858000"/>
              <a:gd name="connsiteX2108" fmla="*/ 1442431 w 4816325"/>
              <a:gd name="connsiteY2108" fmla="*/ 6752413 h 6858000"/>
              <a:gd name="connsiteX2109" fmla="*/ 1338055 w 4816325"/>
              <a:gd name="connsiteY2109" fmla="*/ 6858000 h 6858000"/>
              <a:gd name="connsiteX2110" fmla="*/ 1303847 w 4816325"/>
              <a:gd name="connsiteY2110" fmla="*/ 6858000 h 6858000"/>
              <a:gd name="connsiteX2111" fmla="*/ 1323245 w 4816325"/>
              <a:gd name="connsiteY2111" fmla="*/ 6836004 h 6858000"/>
              <a:gd name="connsiteX2112" fmla="*/ 1422826 w 4816325"/>
              <a:gd name="connsiteY2112" fmla="*/ 6729147 h 6858000"/>
              <a:gd name="connsiteX2113" fmla="*/ 1500958 w 4816325"/>
              <a:gd name="connsiteY2113" fmla="*/ 6659468 h 6858000"/>
              <a:gd name="connsiteX2114" fmla="*/ 1502528 w 4816325"/>
              <a:gd name="connsiteY2114" fmla="*/ 6649602 h 6858000"/>
              <a:gd name="connsiteX2115" fmla="*/ 1848380 w 4816325"/>
              <a:gd name="connsiteY2115" fmla="*/ 6295346 h 6858000"/>
              <a:gd name="connsiteX2116" fmla="*/ 1847247 w 4816325"/>
              <a:gd name="connsiteY2116" fmla="*/ 6293756 h 6858000"/>
              <a:gd name="connsiteX2117" fmla="*/ 2152915 w 4816325"/>
              <a:gd name="connsiteY2117" fmla="*/ 5979300 h 6858000"/>
              <a:gd name="connsiteX2118" fmla="*/ 1502705 w 4816325"/>
              <a:gd name="connsiteY2118" fmla="*/ 6613642 h 6858000"/>
              <a:gd name="connsiteX2119" fmla="*/ 1431133 w 4816325"/>
              <a:gd name="connsiteY2119" fmla="*/ 6677090 h 6858000"/>
              <a:gd name="connsiteX2120" fmla="*/ 1326964 w 4816325"/>
              <a:gd name="connsiteY2120" fmla="*/ 6795527 h 6858000"/>
              <a:gd name="connsiteX2121" fmla="*/ 1325926 w 4816325"/>
              <a:gd name="connsiteY2121" fmla="*/ 6790907 h 6858000"/>
              <a:gd name="connsiteX2122" fmla="*/ 1282422 w 4816325"/>
              <a:gd name="connsiteY2122" fmla="*/ 6839703 h 6858000"/>
              <a:gd name="connsiteX2123" fmla="*/ 1256550 w 4816325"/>
              <a:gd name="connsiteY2123" fmla="*/ 6856423 h 6858000"/>
              <a:gd name="connsiteX2124" fmla="*/ 1254985 w 4816325"/>
              <a:gd name="connsiteY2124" fmla="*/ 6858000 h 6858000"/>
              <a:gd name="connsiteX2125" fmla="*/ 1246136 w 4816325"/>
              <a:gd name="connsiteY2125" fmla="*/ 6858000 h 6858000"/>
              <a:gd name="connsiteX2126" fmla="*/ 1248197 w 4816325"/>
              <a:gd name="connsiteY2126" fmla="*/ 6857195 h 6858000"/>
              <a:gd name="connsiteX2127" fmla="*/ 1248634 w 4816325"/>
              <a:gd name="connsiteY2127" fmla="*/ 6845738 h 6858000"/>
              <a:gd name="connsiteX2128" fmla="*/ 1263145 w 4816325"/>
              <a:gd name="connsiteY2128" fmla="*/ 6833838 h 6858000"/>
              <a:gd name="connsiteX2129" fmla="*/ 1296672 w 4816325"/>
              <a:gd name="connsiteY2129" fmla="*/ 6803300 h 6858000"/>
              <a:gd name="connsiteX2130" fmla="*/ 1321065 w 4816325"/>
              <a:gd name="connsiteY2130" fmla="*/ 6776174 h 6858000"/>
              <a:gd name="connsiteX2131" fmla="*/ 1312384 w 4816325"/>
              <a:gd name="connsiteY2131" fmla="*/ 6776861 h 6858000"/>
              <a:gd name="connsiteX2132" fmla="*/ 1327572 w 4816325"/>
              <a:gd name="connsiteY2132" fmla="*/ 6769275 h 6858000"/>
              <a:gd name="connsiteX2133" fmla="*/ 1332674 w 4816325"/>
              <a:gd name="connsiteY2133" fmla="*/ 6753083 h 6858000"/>
              <a:gd name="connsiteX2134" fmla="*/ 1343981 w 4816325"/>
              <a:gd name="connsiteY2134" fmla="*/ 6755882 h 6858000"/>
              <a:gd name="connsiteX2135" fmla="*/ 1347851 w 4816325"/>
              <a:gd name="connsiteY2135" fmla="*/ 6741131 h 6858000"/>
              <a:gd name="connsiteX2136" fmla="*/ 1368809 w 4816325"/>
              <a:gd name="connsiteY2136" fmla="*/ 6717299 h 6858000"/>
              <a:gd name="connsiteX2137" fmla="*/ 1380117 w 4816325"/>
              <a:gd name="connsiteY2137" fmla="*/ 6720099 h 6858000"/>
              <a:gd name="connsiteX2138" fmla="*/ 1382514 w 4816325"/>
              <a:gd name="connsiteY2138" fmla="*/ 6712182 h 6858000"/>
              <a:gd name="connsiteX2139" fmla="*/ 1377214 w 4816325"/>
              <a:gd name="connsiteY2139" fmla="*/ 6708907 h 6858000"/>
              <a:gd name="connsiteX2140" fmla="*/ 1390155 w 4816325"/>
              <a:gd name="connsiteY2140" fmla="*/ 6706874 h 6858000"/>
              <a:gd name="connsiteX2141" fmla="*/ 1431666 w 4816325"/>
              <a:gd name="connsiteY2141" fmla="*/ 6662603 h 6858000"/>
              <a:gd name="connsiteX2142" fmla="*/ 1416117 w 4816325"/>
              <a:gd name="connsiteY2142" fmla="*/ 6669881 h 6858000"/>
              <a:gd name="connsiteX2143" fmla="*/ 1464060 w 4816325"/>
              <a:gd name="connsiteY2143" fmla="*/ 6630475 h 6858000"/>
              <a:gd name="connsiteX2144" fmla="*/ 1495123 w 4816325"/>
              <a:gd name="connsiteY2144" fmla="*/ 6577288 h 6858000"/>
              <a:gd name="connsiteX2145" fmla="*/ 1456753 w 4816325"/>
              <a:gd name="connsiteY2145" fmla="*/ 6601827 h 6858000"/>
              <a:gd name="connsiteX2146" fmla="*/ 1462065 w 4816325"/>
              <a:gd name="connsiteY2146" fmla="*/ 6588305 h 6858000"/>
              <a:gd name="connsiteX2147" fmla="*/ 1430804 w 4816325"/>
              <a:gd name="connsiteY2147" fmla="*/ 6622022 h 6858000"/>
              <a:gd name="connsiteX2148" fmla="*/ 1451018 w 4816325"/>
              <a:gd name="connsiteY2148" fmla="*/ 6610008 h 6858000"/>
              <a:gd name="connsiteX2149" fmla="*/ 1398834 w 4816325"/>
              <a:gd name="connsiteY2149" fmla="*/ 6659491 h 6858000"/>
              <a:gd name="connsiteX2150" fmla="*/ 1410251 w 4816325"/>
              <a:gd name="connsiteY2150" fmla="*/ 6642462 h 6858000"/>
              <a:gd name="connsiteX2151" fmla="*/ 1395125 w 4816325"/>
              <a:gd name="connsiteY2151" fmla="*/ 6655082 h 6858000"/>
              <a:gd name="connsiteX2152" fmla="*/ 1391724 w 4816325"/>
              <a:gd name="connsiteY2152" fmla="*/ 6650312 h 6858000"/>
              <a:gd name="connsiteX2153" fmla="*/ 1415276 w 4816325"/>
              <a:gd name="connsiteY2153" fmla="*/ 6638033 h 6858000"/>
              <a:gd name="connsiteX2154" fmla="*/ 1419954 w 4816325"/>
              <a:gd name="connsiteY2154" fmla="*/ 6616498 h 6858000"/>
              <a:gd name="connsiteX2155" fmla="*/ 1422221 w 4816325"/>
              <a:gd name="connsiteY2155" fmla="*/ 6619678 h 6858000"/>
              <a:gd name="connsiteX2156" fmla="*/ 1457299 w 4816325"/>
              <a:gd name="connsiteY2156" fmla="*/ 6570541 h 6858000"/>
              <a:gd name="connsiteX2157" fmla="*/ 1384965 w 4816325"/>
              <a:gd name="connsiteY2157" fmla="*/ 6637074 h 6858000"/>
              <a:gd name="connsiteX2158" fmla="*/ 1538341 w 4816325"/>
              <a:gd name="connsiteY2158" fmla="*/ 6469724 h 6858000"/>
              <a:gd name="connsiteX2159" fmla="*/ 1477152 w 4816325"/>
              <a:gd name="connsiteY2159" fmla="*/ 6558218 h 6858000"/>
              <a:gd name="connsiteX2160" fmla="*/ 1498935 w 4816325"/>
              <a:gd name="connsiteY2160" fmla="*/ 6536338 h 6858000"/>
              <a:gd name="connsiteX2161" fmla="*/ 1494967 w 4816325"/>
              <a:gd name="connsiteY2161" fmla="*/ 6554121 h 6858000"/>
              <a:gd name="connsiteX2162" fmla="*/ 1539149 w 4816325"/>
              <a:gd name="connsiteY2162" fmla="*/ 6509637 h 6858000"/>
              <a:gd name="connsiteX2163" fmla="*/ 1506026 w 4816325"/>
              <a:gd name="connsiteY2163" fmla="*/ 6536784 h 6858000"/>
              <a:gd name="connsiteX2164" fmla="*/ 1502623 w 4816325"/>
              <a:gd name="connsiteY2164" fmla="*/ 6532015 h 6858000"/>
              <a:gd name="connsiteX2165" fmla="*/ 1550128 w 4816325"/>
              <a:gd name="connsiteY2165" fmla="*/ 6457369 h 6858000"/>
              <a:gd name="connsiteX2166" fmla="*/ 1581827 w 4816325"/>
              <a:gd name="connsiteY2166" fmla="*/ 6458891 h 6858000"/>
              <a:gd name="connsiteX2167" fmla="*/ 1585063 w 4816325"/>
              <a:gd name="connsiteY2167" fmla="*/ 6436127 h 6858000"/>
              <a:gd name="connsiteX2168" fmla="*/ 1581259 w 4816325"/>
              <a:gd name="connsiteY2168" fmla="*/ 6434748 h 6858000"/>
              <a:gd name="connsiteX2169" fmla="*/ 1556998 w 4816325"/>
              <a:gd name="connsiteY2169" fmla="*/ 6450778 h 6858000"/>
              <a:gd name="connsiteX2170" fmla="*/ 1608451 w 4816325"/>
              <a:gd name="connsiteY2170" fmla="*/ 6396314 h 6858000"/>
              <a:gd name="connsiteX2171" fmla="*/ 1612159 w 4816325"/>
              <a:gd name="connsiteY2171" fmla="*/ 6400723 h 6858000"/>
              <a:gd name="connsiteX2172" fmla="*/ 1624532 w 4816325"/>
              <a:gd name="connsiteY2172" fmla="*/ 6374547 h 6858000"/>
              <a:gd name="connsiteX2173" fmla="*/ 1674319 w 4816325"/>
              <a:gd name="connsiteY2173" fmla="*/ 6332980 h 6858000"/>
              <a:gd name="connsiteX2174" fmla="*/ 1927528 w 4816325"/>
              <a:gd name="connsiteY2174" fmla="*/ 6060303 h 6858000"/>
              <a:gd name="connsiteX2175" fmla="*/ 1635315 w 4816325"/>
              <a:gd name="connsiteY2175" fmla="*/ 6349506 h 6858000"/>
              <a:gd name="connsiteX2176" fmla="*/ 1637246 w 4816325"/>
              <a:gd name="connsiteY2176" fmla="*/ 6339947 h 6858000"/>
              <a:gd name="connsiteX2177" fmla="*/ 1998565 w 4816325"/>
              <a:gd name="connsiteY2177" fmla="*/ 5964646 h 6858000"/>
              <a:gd name="connsiteX2178" fmla="*/ 1997867 w 4816325"/>
              <a:gd name="connsiteY2178" fmla="*/ 5951600 h 6858000"/>
              <a:gd name="connsiteX2179" fmla="*/ 2005870 w 4816325"/>
              <a:gd name="connsiteY2179" fmla="*/ 5946599 h 6858000"/>
              <a:gd name="connsiteX2180" fmla="*/ 2002763 w 4816325"/>
              <a:gd name="connsiteY2180" fmla="*/ 5958267 h 6858000"/>
              <a:gd name="connsiteX2181" fmla="*/ 2005794 w 4816325"/>
              <a:gd name="connsiteY2181" fmla="*/ 5958363 h 6858000"/>
              <a:gd name="connsiteX2182" fmla="*/ 2019574 w 4816325"/>
              <a:gd name="connsiteY2182" fmla="*/ 5941483 h 6858000"/>
              <a:gd name="connsiteX2183" fmla="*/ 2001028 w 4816325"/>
              <a:gd name="connsiteY2183" fmla="*/ 5940599 h 6858000"/>
              <a:gd name="connsiteX2184" fmla="*/ 1835128 w 4816325"/>
              <a:gd name="connsiteY2184" fmla="*/ 6089791 h 6858000"/>
              <a:gd name="connsiteX2185" fmla="*/ 1723719 w 4816325"/>
              <a:gd name="connsiteY2185" fmla="*/ 6210145 h 6858000"/>
              <a:gd name="connsiteX2186" fmla="*/ 1486639 w 4816325"/>
              <a:gd name="connsiteY2186" fmla="*/ 6436193 h 6858000"/>
              <a:gd name="connsiteX2187" fmla="*/ 1613355 w 4816325"/>
              <a:gd name="connsiteY2187" fmla="*/ 6292792 h 6858000"/>
              <a:gd name="connsiteX2188" fmla="*/ 1611088 w 4816325"/>
              <a:gd name="connsiteY2188" fmla="*/ 6289611 h 6858000"/>
              <a:gd name="connsiteX2189" fmla="*/ 1558937 w 4816325"/>
              <a:gd name="connsiteY2189" fmla="*/ 6331031 h 6858000"/>
              <a:gd name="connsiteX2190" fmla="*/ 1500211 w 4816325"/>
              <a:gd name="connsiteY2190" fmla="*/ 6395478 h 6858000"/>
              <a:gd name="connsiteX2191" fmla="*/ 1501345 w 4816325"/>
              <a:gd name="connsiteY2191" fmla="*/ 6397067 h 6858000"/>
              <a:gd name="connsiteX2192" fmla="*/ 1372196 w 4816325"/>
              <a:gd name="connsiteY2192" fmla="*/ 6509756 h 6858000"/>
              <a:gd name="connsiteX2193" fmla="*/ 1397884 w 4816325"/>
              <a:gd name="connsiteY2193" fmla="*/ 6465058 h 6858000"/>
              <a:gd name="connsiteX2194" fmla="*/ 1429513 w 4816325"/>
              <a:gd name="connsiteY2194" fmla="*/ 6436013 h 6858000"/>
              <a:gd name="connsiteX2195" fmla="*/ 1438924 w 4816325"/>
              <a:gd name="connsiteY2195" fmla="*/ 6440307 h 6858000"/>
              <a:gd name="connsiteX2196" fmla="*/ 1465746 w 4816325"/>
              <a:gd name="connsiteY2196" fmla="*/ 6397199 h 6858000"/>
              <a:gd name="connsiteX2197" fmla="*/ 1472856 w 4816325"/>
              <a:gd name="connsiteY2197" fmla="*/ 6406378 h 6858000"/>
              <a:gd name="connsiteX2198" fmla="*/ 1489667 w 4816325"/>
              <a:gd name="connsiteY2198" fmla="*/ 6389594 h 6858000"/>
              <a:gd name="connsiteX2199" fmla="*/ 1656891 w 4816325"/>
              <a:gd name="connsiteY2199" fmla="*/ 6189234 h 6858000"/>
              <a:gd name="connsiteX2200" fmla="*/ 1351320 w 4816325"/>
              <a:gd name="connsiteY2200" fmla="*/ 6500658 h 6858000"/>
              <a:gd name="connsiteX2201" fmla="*/ 1341049 w 4816325"/>
              <a:gd name="connsiteY2201" fmla="*/ 6502479 h 6858000"/>
              <a:gd name="connsiteX2202" fmla="*/ 1071657 w 4816325"/>
              <a:gd name="connsiteY2202" fmla="*/ 6774422 h 6858000"/>
              <a:gd name="connsiteX2203" fmla="*/ 1085375 w 4816325"/>
              <a:gd name="connsiteY2203" fmla="*/ 6752507 h 6858000"/>
              <a:gd name="connsiteX2204" fmla="*/ 1070134 w 4816325"/>
              <a:gd name="connsiteY2204" fmla="*/ 6759425 h 6858000"/>
              <a:gd name="connsiteX2205" fmla="*/ 1086119 w 4816325"/>
              <a:gd name="connsiteY2205" fmla="*/ 6740691 h 6858000"/>
              <a:gd name="connsiteX2206" fmla="*/ 1094819 w 4816325"/>
              <a:gd name="connsiteY2206" fmla="*/ 6748736 h 6858000"/>
              <a:gd name="connsiteX2207" fmla="*/ 1119339 w 4816325"/>
              <a:gd name="connsiteY2207" fmla="*/ 6710513 h 6858000"/>
              <a:gd name="connsiteX2208" fmla="*/ 1118206 w 4816325"/>
              <a:gd name="connsiteY2208" fmla="*/ 6708923 h 6858000"/>
              <a:gd name="connsiteX2209" fmla="*/ 1478146 w 4816325"/>
              <a:gd name="connsiteY2209" fmla="*/ 6337427 h 6858000"/>
              <a:gd name="connsiteX2210" fmla="*/ 1577801 w 4816325"/>
              <a:gd name="connsiteY2210" fmla="*/ 6221363 h 6858000"/>
              <a:gd name="connsiteX2211" fmla="*/ 1400862 w 4816325"/>
              <a:gd name="connsiteY2211" fmla="*/ 6400484 h 6858000"/>
              <a:gd name="connsiteX2212" fmla="*/ 1408909 w 4816325"/>
              <a:gd name="connsiteY2212" fmla="*/ 6387926 h 6858000"/>
              <a:gd name="connsiteX2213" fmla="*/ 1397909 w 4816325"/>
              <a:gd name="connsiteY2213" fmla="*/ 6384765 h 6858000"/>
              <a:gd name="connsiteX2214" fmla="*/ 1423728 w 4816325"/>
              <a:gd name="connsiteY2214" fmla="*/ 6375666 h 6858000"/>
              <a:gd name="connsiteX2215" fmla="*/ 1428131 w 4816325"/>
              <a:gd name="connsiteY2215" fmla="*/ 6346426 h 6858000"/>
              <a:gd name="connsiteX2216" fmla="*/ 1447082 w 4816325"/>
              <a:gd name="connsiteY2216" fmla="*/ 6343919 h 6858000"/>
              <a:gd name="connsiteX2217" fmla="*/ 1434640 w 4816325"/>
              <a:gd name="connsiteY2217" fmla="*/ 6339528 h 6858000"/>
              <a:gd name="connsiteX2218" fmla="*/ 1460493 w 4816325"/>
              <a:gd name="connsiteY2218" fmla="*/ 6322364 h 6858000"/>
              <a:gd name="connsiteX2219" fmla="*/ 1456764 w 4816325"/>
              <a:gd name="connsiteY2219" fmla="*/ 6309221 h 6858000"/>
              <a:gd name="connsiteX2220" fmla="*/ 1495796 w 4816325"/>
              <a:gd name="connsiteY2220" fmla="*/ 6259100 h 6858000"/>
              <a:gd name="connsiteX2221" fmla="*/ 1555109 w 4816325"/>
              <a:gd name="connsiteY2221" fmla="*/ 6227527 h 6858000"/>
              <a:gd name="connsiteX2222" fmla="*/ 1580764 w 4816325"/>
              <a:gd name="connsiteY2222" fmla="*/ 6190894 h 6858000"/>
              <a:gd name="connsiteX2223" fmla="*/ 1584164 w 4816325"/>
              <a:gd name="connsiteY2223" fmla="*/ 6195664 h 6858000"/>
              <a:gd name="connsiteX2224" fmla="*/ 1631275 w 4816325"/>
              <a:gd name="connsiteY2224" fmla="*/ 6128777 h 6858000"/>
              <a:gd name="connsiteX2225" fmla="*/ 1562683 w 4816325"/>
              <a:gd name="connsiteY2225" fmla="*/ 6191654 h 6858000"/>
              <a:gd name="connsiteX2226" fmla="*/ 1576530 w 4816325"/>
              <a:gd name="connsiteY2226" fmla="*/ 6158643 h 6858000"/>
              <a:gd name="connsiteX2227" fmla="*/ 1533886 w 4816325"/>
              <a:gd name="connsiteY2227" fmla="*/ 6201325 h 6858000"/>
              <a:gd name="connsiteX2228" fmla="*/ 1546308 w 4816325"/>
              <a:gd name="connsiteY2228" fmla="*/ 6196982 h 6858000"/>
              <a:gd name="connsiteX2229" fmla="*/ 1498692 w 4816325"/>
              <a:gd name="connsiteY2229" fmla="*/ 6244760 h 6858000"/>
              <a:gd name="connsiteX2230" fmla="*/ 1523179 w 4816325"/>
              <a:gd name="connsiteY2230" fmla="*/ 6214602 h 6858000"/>
              <a:gd name="connsiteX2231" fmla="*/ 1476634 w 4816325"/>
              <a:gd name="connsiteY2231" fmla="*/ 6258937 h 6858000"/>
              <a:gd name="connsiteX2232" fmla="*/ 1476211 w 4816325"/>
              <a:gd name="connsiteY2232" fmla="*/ 6253595 h 6858000"/>
              <a:gd name="connsiteX2233" fmla="*/ 1461797 w 4816325"/>
              <a:gd name="connsiteY2233" fmla="*/ 6262463 h 6858000"/>
              <a:gd name="connsiteX2234" fmla="*/ 1522439 w 4816325"/>
              <a:gd name="connsiteY2234" fmla="*/ 6205255 h 6858000"/>
              <a:gd name="connsiteX2235" fmla="*/ 1514935 w 4816325"/>
              <a:gd name="connsiteY2235" fmla="*/ 6203833 h 6858000"/>
              <a:gd name="connsiteX2236" fmla="*/ 1545466 w 4816325"/>
              <a:gd name="connsiteY2236" fmla="*/ 6165134 h 6858000"/>
              <a:gd name="connsiteX2237" fmla="*/ 1556466 w 4816325"/>
              <a:gd name="connsiteY2237" fmla="*/ 6168294 h 6858000"/>
              <a:gd name="connsiteX2238" fmla="*/ 1598202 w 4816325"/>
              <a:gd name="connsiteY2238" fmla="*/ 6109895 h 6858000"/>
              <a:gd name="connsiteX2239" fmla="*/ 1557032 w 4816325"/>
              <a:gd name="connsiteY2239" fmla="*/ 6145741 h 6858000"/>
              <a:gd name="connsiteX2240" fmla="*/ 1458121 w 4816325"/>
              <a:gd name="connsiteY2240" fmla="*/ 6249989 h 6858000"/>
              <a:gd name="connsiteX2241" fmla="*/ 1453586 w 4816325"/>
              <a:gd name="connsiteY2241" fmla="*/ 6243628 h 6858000"/>
              <a:gd name="connsiteX2242" fmla="*/ 1658680 w 4816325"/>
              <a:gd name="connsiteY2242" fmla="*/ 6025153 h 6858000"/>
              <a:gd name="connsiteX2243" fmla="*/ 1498449 w 4816325"/>
              <a:gd name="connsiteY2243" fmla="*/ 6182294 h 6858000"/>
              <a:gd name="connsiteX2244" fmla="*/ 1517690 w 4816325"/>
              <a:gd name="connsiteY2244" fmla="*/ 6149528 h 6858000"/>
              <a:gd name="connsiteX2245" fmla="*/ 1387087 w 4816325"/>
              <a:gd name="connsiteY2245" fmla="*/ 6277785 h 6858000"/>
              <a:gd name="connsiteX2246" fmla="*/ 1385953 w 4816325"/>
              <a:gd name="connsiteY2246" fmla="*/ 6276195 h 6858000"/>
              <a:gd name="connsiteX2247" fmla="*/ 1405468 w 4816325"/>
              <a:gd name="connsiteY2247" fmla="*/ 6251134 h 6858000"/>
              <a:gd name="connsiteX2248" fmla="*/ 1379151 w 4816325"/>
              <a:gd name="connsiteY2248" fmla="*/ 6266656 h 6858000"/>
              <a:gd name="connsiteX2249" fmla="*/ 1394002 w 4816325"/>
              <a:gd name="connsiteY2249" fmla="*/ 6246331 h 6858000"/>
              <a:gd name="connsiteX2250" fmla="*/ 1368881 w 4816325"/>
              <a:gd name="connsiteY2250" fmla="*/ 6268476 h 6858000"/>
              <a:gd name="connsiteX2251" fmla="*/ 1341689 w 4816325"/>
              <a:gd name="connsiteY2251" fmla="*/ 6306910 h 6858000"/>
              <a:gd name="connsiteX2252" fmla="*/ 1363602 w 4816325"/>
              <a:gd name="connsiteY2252" fmla="*/ 6273933 h 6858000"/>
              <a:gd name="connsiteX2253" fmla="*/ 1319632 w 4816325"/>
              <a:gd name="connsiteY2253" fmla="*/ 6321088 h 6858000"/>
              <a:gd name="connsiteX2254" fmla="*/ 1310591 w 4816325"/>
              <a:gd name="connsiteY2254" fmla="*/ 6321467 h 6858000"/>
              <a:gd name="connsiteX2255" fmla="*/ 1127098 w 4816325"/>
              <a:gd name="connsiteY2255" fmla="*/ 6510980 h 6858000"/>
              <a:gd name="connsiteX2256" fmla="*/ 1048988 w 4816325"/>
              <a:gd name="connsiteY2256" fmla="*/ 6589025 h 6858000"/>
              <a:gd name="connsiteX2257" fmla="*/ 1056908 w 4816325"/>
              <a:gd name="connsiteY2257" fmla="*/ 6574361 h 6858000"/>
              <a:gd name="connsiteX2258" fmla="*/ 1080918 w 4816325"/>
              <a:gd name="connsiteY2258" fmla="*/ 6551968 h 6858000"/>
              <a:gd name="connsiteX2259" fmla="*/ 1272760 w 4816325"/>
              <a:gd name="connsiteY2259" fmla="*/ 6357049 h 6858000"/>
              <a:gd name="connsiteX2260" fmla="*/ 1313964 w 4816325"/>
              <a:gd name="connsiteY2260" fmla="*/ 6313138 h 6858000"/>
              <a:gd name="connsiteX2261" fmla="*/ 1599048 w 4816325"/>
              <a:gd name="connsiteY2261" fmla="*/ 6006022 h 6858000"/>
              <a:gd name="connsiteX2262" fmla="*/ 1619294 w 4816325"/>
              <a:gd name="connsiteY2262" fmla="*/ 5985943 h 6858000"/>
              <a:gd name="connsiteX2263" fmla="*/ 1815416 w 4816325"/>
              <a:gd name="connsiteY2263" fmla="*/ 5798412 h 6858000"/>
              <a:gd name="connsiteX2264" fmla="*/ 1879973 w 4816325"/>
              <a:gd name="connsiteY2264" fmla="*/ 5722753 h 6858000"/>
              <a:gd name="connsiteX2265" fmla="*/ 1214825 w 4816325"/>
              <a:gd name="connsiteY2265" fmla="*/ 6384816 h 6858000"/>
              <a:gd name="connsiteX2266" fmla="*/ 1232477 w 4816325"/>
              <a:gd name="connsiteY2266" fmla="*/ 6353184 h 6858000"/>
              <a:gd name="connsiteX2267" fmla="*/ 1220671 w 4816325"/>
              <a:gd name="connsiteY2267" fmla="*/ 6356806 h 6858000"/>
              <a:gd name="connsiteX2268" fmla="*/ 1249289 w 4816325"/>
              <a:gd name="connsiteY2268" fmla="*/ 6336400 h 6858000"/>
              <a:gd name="connsiteX2269" fmla="*/ 1275770 w 4816325"/>
              <a:gd name="connsiteY2269" fmla="*/ 6301716 h 6858000"/>
              <a:gd name="connsiteX2270" fmla="*/ 1283239 w 4816325"/>
              <a:gd name="connsiteY2270" fmla="*/ 6311204 h 6858000"/>
              <a:gd name="connsiteX2271" fmla="*/ 1395753 w 4816325"/>
              <a:gd name="connsiteY2271" fmla="*/ 6179340 h 6858000"/>
              <a:gd name="connsiteX2272" fmla="*/ 1410297 w 4816325"/>
              <a:gd name="connsiteY2272" fmla="*/ 6159376 h 6858000"/>
              <a:gd name="connsiteX2273" fmla="*/ 1205981 w 4816325"/>
              <a:gd name="connsiteY2273" fmla="*/ 6357969 h 6858000"/>
              <a:gd name="connsiteX2274" fmla="*/ 1237499 w 4816325"/>
              <a:gd name="connsiteY2274" fmla="*/ 6302059 h 6858000"/>
              <a:gd name="connsiteX2275" fmla="*/ 1256046 w 4816325"/>
              <a:gd name="connsiteY2275" fmla="*/ 6302942 h 6858000"/>
              <a:gd name="connsiteX2276" fmla="*/ 1252741 w 4816325"/>
              <a:gd name="connsiteY2276" fmla="*/ 6295141 h 6858000"/>
              <a:gd name="connsiteX2277" fmla="*/ 1322917 w 4816325"/>
              <a:gd name="connsiteY2277" fmla="*/ 6205599 h 6858000"/>
              <a:gd name="connsiteX2278" fmla="*/ 1328894 w 4816325"/>
              <a:gd name="connsiteY2278" fmla="*/ 6213189 h 6858000"/>
              <a:gd name="connsiteX2279" fmla="*/ 1370096 w 4816325"/>
              <a:gd name="connsiteY2279" fmla="*/ 6169277 h 6858000"/>
              <a:gd name="connsiteX2280" fmla="*/ 1391814 w 4816325"/>
              <a:gd name="connsiteY2280" fmla="*/ 6163527 h 6858000"/>
              <a:gd name="connsiteX2281" fmla="*/ 1427834 w 4816325"/>
              <a:gd name="connsiteY2281" fmla="*/ 6122041 h 6858000"/>
              <a:gd name="connsiteX2282" fmla="*/ 1418194 w 4816325"/>
              <a:gd name="connsiteY2282" fmla="*/ 6124752 h 6858000"/>
              <a:gd name="connsiteX2283" fmla="*/ 1418254 w 4816325"/>
              <a:gd name="connsiteY2283" fmla="*/ 6124695 h 6858000"/>
              <a:gd name="connsiteX2284" fmla="*/ 1495647 w 4816325"/>
              <a:gd name="connsiteY2284" fmla="*/ 6032351 h 6858000"/>
              <a:gd name="connsiteX2285" fmla="*/ 1489945 w 4816325"/>
              <a:gd name="connsiteY2285" fmla="*/ 6032466 h 6858000"/>
              <a:gd name="connsiteX2286" fmla="*/ 1476567 w 4816325"/>
              <a:gd name="connsiteY2286" fmla="*/ 6045955 h 6858000"/>
              <a:gd name="connsiteX2287" fmla="*/ 1473263 w 4816325"/>
              <a:gd name="connsiteY2287" fmla="*/ 6038154 h 6858000"/>
              <a:gd name="connsiteX2288" fmla="*/ 1444841 w 4816325"/>
              <a:gd name="connsiteY2288" fmla="*/ 6078030 h 6858000"/>
              <a:gd name="connsiteX2289" fmla="*/ 1421015 w 4816325"/>
              <a:gd name="connsiteY2289" fmla="*/ 6082605 h 6858000"/>
              <a:gd name="connsiteX2290" fmla="*/ 1513788 w 4816325"/>
              <a:gd name="connsiteY2290" fmla="*/ 5989929 h 6858000"/>
              <a:gd name="connsiteX2291" fmla="*/ 1515358 w 4816325"/>
              <a:gd name="connsiteY2291" fmla="*/ 5980063 h 6858000"/>
              <a:gd name="connsiteX2292" fmla="*/ 1392430 w 4816325"/>
              <a:gd name="connsiteY2292" fmla="*/ 6094946 h 6858000"/>
              <a:gd name="connsiteX2293" fmla="*/ 993759 w 4816325"/>
              <a:gd name="connsiteY2293" fmla="*/ 6490672 h 6858000"/>
              <a:gd name="connsiteX2294" fmla="*/ 994292 w 4816325"/>
              <a:gd name="connsiteY2294" fmla="*/ 6476186 h 6858000"/>
              <a:gd name="connsiteX2295" fmla="*/ 1020240 w 4816325"/>
              <a:gd name="connsiteY2295" fmla="*/ 6455989 h 6858000"/>
              <a:gd name="connsiteX2296" fmla="*/ 1360635 w 4816325"/>
              <a:gd name="connsiteY2296" fmla="*/ 6096455 h 6858000"/>
              <a:gd name="connsiteX2297" fmla="*/ 1360034 w 4816325"/>
              <a:gd name="connsiteY2297" fmla="*/ 6080378 h 6858000"/>
              <a:gd name="connsiteX2298" fmla="*/ 1028386 w 4816325"/>
              <a:gd name="connsiteY2298" fmla="*/ 6423094 h 6858000"/>
              <a:gd name="connsiteX2299" fmla="*/ 1019706 w 4816325"/>
              <a:gd name="connsiteY2299" fmla="*/ 6423782 h 6858000"/>
              <a:gd name="connsiteX2300" fmla="*/ 990520 w 4816325"/>
              <a:gd name="connsiteY2300" fmla="*/ 6466742 h 6858000"/>
              <a:gd name="connsiteX2301" fmla="*/ 967699 w 4816325"/>
              <a:gd name="connsiteY2301" fmla="*/ 6484002 h 6858000"/>
              <a:gd name="connsiteX2302" fmla="*/ 984545 w 4816325"/>
              <a:gd name="connsiteY2302" fmla="*/ 6459152 h 6858000"/>
              <a:gd name="connsiteX2303" fmla="*/ 981207 w 4816325"/>
              <a:gd name="connsiteY2303" fmla="*/ 6459416 h 6858000"/>
              <a:gd name="connsiteX2304" fmla="*/ 993080 w 4816325"/>
              <a:gd name="connsiteY2304" fmla="*/ 6439664 h 6858000"/>
              <a:gd name="connsiteX2305" fmla="*/ 968299 w 4816325"/>
              <a:gd name="connsiteY2305" fmla="*/ 6453383 h 6858000"/>
              <a:gd name="connsiteX2306" fmla="*/ 1034835 w 4816325"/>
              <a:gd name="connsiteY2306" fmla="*/ 6389997 h 6858000"/>
              <a:gd name="connsiteX2307" fmla="*/ 1014916 w 4816325"/>
              <a:gd name="connsiteY2307" fmla="*/ 6418450 h 6858000"/>
              <a:gd name="connsiteX2308" fmla="*/ 1060072 w 4816325"/>
              <a:gd name="connsiteY2308" fmla="*/ 6373553 h 6858000"/>
              <a:gd name="connsiteX2309" fmla="*/ 1048669 w 4816325"/>
              <a:gd name="connsiteY2309" fmla="*/ 6373785 h 6858000"/>
              <a:gd name="connsiteX2310" fmla="*/ 1067051 w 4816325"/>
              <a:gd name="connsiteY2310" fmla="*/ 6347134 h 6858000"/>
              <a:gd name="connsiteX2311" fmla="*/ 1009780 w 4816325"/>
              <a:gd name="connsiteY2311" fmla="*/ 6396013 h 6858000"/>
              <a:gd name="connsiteX2312" fmla="*/ 1006379 w 4816325"/>
              <a:gd name="connsiteY2312" fmla="*/ 6391243 h 6858000"/>
              <a:gd name="connsiteX2313" fmla="*/ 948152 w 4816325"/>
              <a:gd name="connsiteY2313" fmla="*/ 6449268 h 6858000"/>
              <a:gd name="connsiteX2314" fmla="*/ 968726 w 4816325"/>
              <a:gd name="connsiteY2314" fmla="*/ 6437560 h 6858000"/>
              <a:gd name="connsiteX2315" fmla="*/ 966993 w 4816325"/>
              <a:gd name="connsiteY2315" fmla="*/ 6466589 h 6858000"/>
              <a:gd name="connsiteX2316" fmla="*/ 946780 w 4816325"/>
              <a:gd name="connsiteY2316" fmla="*/ 6478603 h 6858000"/>
              <a:gd name="connsiteX2317" fmla="*/ 955219 w 4816325"/>
              <a:gd name="connsiteY2317" fmla="*/ 6462146 h 6858000"/>
              <a:gd name="connsiteX2318" fmla="*/ 951881 w 4816325"/>
              <a:gd name="connsiteY2318" fmla="*/ 6462411 h 6858000"/>
              <a:gd name="connsiteX2319" fmla="*/ 932172 w 4816325"/>
              <a:gd name="connsiteY2319" fmla="*/ 6493534 h 6858000"/>
              <a:gd name="connsiteX2320" fmla="*/ 928771 w 4816325"/>
              <a:gd name="connsiteY2320" fmla="*/ 6488764 h 6858000"/>
              <a:gd name="connsiteX2321" fmla="*/ 836416 w 4816325"/>
              <a:gd name="connsiteY2321" fmla="*/ 6561249 h 6858000"/>
              <a:gd name="connsiteX2322" fmla="*/ 832655 w 4816325"/>
              <a:gd name="connsiteY2322" fmla="*/ 6556172 h 6858000"/>
              <a:gd name="connsiteX2323" fmla="*/ 907194 w 4816325"/>
              <a:gd name="connsiteY2323" fmla="*/ 6487785 h 6858000"/>
              <a:gd name="connsiteX2324" fmla="*/ 933608 w 4816325"/>
              <a:gd name="connsiteY2324" fmla="*/ 6469233 h 6858000"/>
              <a:gd name="connsiteX2325" fmla="*/ 936346 w 4816325"/>
              <a:gd name="connsiteY2325" fmla="*/ 6452890 h 6858000"/>
              <a:gd name="connsiteX2326" fmla="*/ 978798 w 4816325"/>
              <a:gd name="connsiteY2326" fmla="*/ 6416271 h 6858000"/>
              <a:gd name="connsiteX2327" fmla="*/ 1021360 w 4816325"/>
              <a:gd name="connsiteY2327" fmla="*/ 6359822 h 6858000"/>
              <a:gd name="connsiteX2328" fmla="*/ 1422441 w 4816325"/>
              <a:gd name="connsiteY2328" fmla="*/ 5939380 h 6858000"/>
              <a:gd name="connsiteX2329" fmla="*/ 1423704 w 4816325"/>
              <a:gd name="connsiteY2329" fmla="*/ 5929874 h 6858000"/>
              <a:gd name="connsiteX2330" fmla="*/ 1079826 w 4816325"/>
              <a:gd name="connsiteY2330" fmla="*/ 6270872 h 6858000"/>
              <a:gd name="connsiteX2331" fmla="*/ 1077558 w 4816325"/>
              <a:gd name="connsiteY2331" fmla="*/ 6267692 h 6858000"/>
              <a:gd name="connsiteX2332" fmla="*/ 1082529 w 4816325"/>
              <a:gd name="connsiteY2332" fmla="*/ 6262595 h 6858000"/>
              <a:gd name="connsiteX2333" fmla="*/ 1084797 w 4816325"/>
              <a:gd name="connsiteY2333" fmla="*/ 6265775 h 6858000"/>
              <a:gd name="connsiteX2334" fmla="*/ 1093735 w 4816325"/>
              <a:gd name="connsiteY2334" fmla="*/ 6242895 h 6858000"/>
              <a:gd name="connsiteX2335" fmla="*/ 1006050 w 4816325"/>
              <a:gd name="connsiteY2335" fmla="*/ 6336175 h 6858000"/>
              <a:gd name="connsiteX2336" fmla="*/ 1023875 w 4816325"/>
              <a:gd name="connsiteY2336" fmla="*/ 6328564 h 6858000"/>
              <a:gd name="connsiteX2337" fmla="*/ 1005954 w 4816325"/>
              <a:gd name="connsiteY2337" fmla="*/ 6339206 h 6858000"/>
              <a:gd name="connsiteX2338" fmla="*/ 992947 w 4816325"/>
              <a:gd name="connsiteY2338" fmla="*/ 6357368 h 6858000"/>
              <a:gd name="connsiteX2339" fmla="*/ 1001627 w 4816325"/>
              <a:gd name="connsiteY2339" fmla="*/ 6356681 h 6858000"/>
              <a:gd name="connsiteX2340" fmla="*/ 969847 w 4816325"/>
              <a:gd name="connsiteY2340" fmla="*/ 6388089 h 6858000"/>
              <a:gd name="connsiteX2341" fmla="*/ 981414 w 4816325"/>
              <a:gd name="connsiteY2341" fmla="*/ 6368696 h 6858000"/>
              <a:gd name="connsiteX2342" fmla="*/ 942951 w 4816325"/>
              <a:gd name="connsiteY2342" fmla="*/ 6403740 h 6858000"/>
              <a:gd name="connsiteX2343" fmla="*/ 925440 w 4816325"/>
              <a:gd name="connsiteY2343" fmla="*/ 6428184 h 6858000"/>
              <a:gd name="connsiteX2344" fmla="*/ 925911 w 4816325"/>
              <a:gd name="connsiteY2344" fmla="*/ 6427177 h 6858000"/>
              <a:gd name="connsiteX2345" fmla="*/ 921343 w 4816325"/>
              <a:gd name="connsiteY2345" fmla="*/ 6428883 h 6858000"/>
              <a:gd name="connsiteX2346" fmla="*/ 902864 w 4816325"/>
              <a:gd name="connsiteY2346" fmla="*/ 6458565 h 6858000"/>
              <a:gd name="connsiteX2347" fmla="*/ 857741 w 4816325"/>
              <a:gd name="connsiteY2347" fmla="*/ 6495396 h 6858000"/>
              <a:gd name="connsiteX2348" fmla="*/ 863083 w 4816325"/>
              <a:gd name="connsiteY2348" fmla="*/ 6494973 h 6858000"/>
              <a:gd name="connsiteX2349" fmla="*/ 842837 w 4816325"/>
              <a:gd name="connsiteY2349" fmla="*/ 6515053 h 6858000"/>
              <a:gd name="connsiteX2350" fmla="*/ 840569 w 4816325"/>
              <a:gd name="connsiteY2350" fmla="*/ 6511873 h 6858000"/>
              <a:gd name="connsiteX2351" fmla="*/ 764397 w 4816325"/>
              <a:gd name="connsiteY2351" fmla="*/ 6585093 h 6858000"/>
              <a:gd name="connsiteX2352" fmla="*/ 745953 w 4816325"/>
              <a:gd name="connsiteY2352" fmla="*/ 6606709 h 6858000"/>
              <a:gd name="connsiteX2353" fmla="*/ 729818 w 4816325"/>
              <a:gd name="connsiteY2353" fmla="*/ 6627807 h 6858000"/>
              <a:gd name="connsiteX2354" fmla="*/ 738551 w 4816325"/>
              <a:gd name="connsiteY2354" fmla="*/ 6627788 h 6858000"/>
              <a:gd name="connsiteX2355" fmla="*/ 710207 w 4816325"/>
              <a:gd name="connsiteY2355" fmla="*/ 6655900 h 6858000"/>
              <a:gd name="connsiteX2356" fmla="*/ 526169 w 4816325"/>
              <a:gd name="connsiteY2356" fmla="*/ 6826348 h 6858000"/>
              <a:gd name="connsiteX2357" fmla="*/ 522701 w 4816325"/>
              <a:gd name="connsiteY2357" fmla="*/ 6837709 h 6858000"/>
              <a:gd name="connsiteX2358" fmla="*/ 518167 w 4816325"/>
              <a:gd name="connsiteY2358" fmla="*/ 6831349 h 6858000"/>
              <a:gd name="connsiteX2359" fmla="*/ 510861 w 4816325"/>
              <a:gd name="connsiteY2359" fmla="*/ 6849396 h 6858000"/>
              <a:gd name="connsiteX2360" fmla="*/ 499999 w 4816325"/>
              <a:gd name="connsiteY2360" fmla="*/ 6858000 h 6858000"/>
              <a:gd name="connsiteX2361" fmla="*/ 0 w 4816325"/>
              <a:gd name="connsiteY2361" fmla="*/ 6858000 h 6858000"/>
              <a:gd name="connsiteX2362" fmla="*/ 0 w 4816325"/>
              <a:gd name="connsiteY2362" fmla="*/ 6839297 h 6858000"/>
              <a:gd name="connsiteX2363" fmla="*/ 39155 w 4816325"/>
              <a:gd name="connsiteY2363" fmla="*/ 6801627 h 6858000"/>
              <a:gd name="connsiteX2364" fmla="*/ 212827 w 4816325"/>
              <a:gd name="connsiteY2364" fmla="*/ 6628094 h 6858000"/>
              <a:gd name="connsiteX2365" fmla="*/ 215968 w 4816325"/>
              <a:gd name="connsiteY2365" fmla="*/ 6608361 h 6858000"/>
              <a:gd name="connsiteX2366" fmla="*/ 76080 w 4816325"/>
              <a:gd name="connsiteY2366" fmla="*/ 6742392 h 6858000"/>
              <a:gd name="connsiteX2367" fmla="*/ 30654 w 4816325"/>
              <a:gd name="connsiteY2367" fmla="*/ 6771289 h 6858000"/>
              <a:gd name="connsiteX2368" fmla="*/ 0 w 4816325"/>
              <a:gd name="connsiteY2368" fmla="*/ 6798251 h 6858000"/>
              <a:gd name="connsiteX2369" fmla="*/ 0 w 4816325"/>
              <a:gd name="connsiteY2369" fmla="*/ 6709163 h 6858000"/>
              <a:gd name="connsiteX2370" fmla="*/ 79523 w 4816325"/>
              <a:gd name="connsiteY2370" fmla="*/ 6628907 h 6858000"/>
              <a:gd name="connsiteX2371" fmla="*/ 0 w 4816325"/>
              <a:gd name="connsiteY2371" fmla="*/ 6697805 h 6858000"/>
              <a:gd name="connsiteX2372" fmla="*/ 0 w 4816325"/>
              <a:gd name="connsiteY2372" fmla="*/ 6541275 h 6858000"/>
              <a:gd name="connsiteX2373" fmla="*/ 121627 w 4816325"/>
              <a:gd name="connsiteY2373" fmla="*/ 6413930 h 6858000"/>
              <a:gd name="connsiteX2374" fmla="*/ 0 w 4816325"/>
              <a:gd name="connsiteY2374" fmla="*/ 6528896 h 6858000"/>
              <a:gd name="connsiteX2375" fmla="*/ 0 w 4816325"/>
              <a:gd name="connsiteY2375" fmla="*/ 6461995 h 6858000"/>
              <a:gd name="connsiteX2376" fmla="*/ 72882 w 4816325"/>
              <a:gd name="connsiteY2376" fmla="*/ 6389245 h 6858000"/>
              <a:gd name="connsiteX2377" fmla="*/ 271402 w 4816325"/>
              <a:gd name="connsiteY2377" fmla="*/ 6175647 h 6858000"/>
              <a:gd name="connsiteX2378" fmla="*/ 81920 w 4816325"/>
              <a:gd name="connsiteY2378" fmla="*/ 6362589 h 6858000"/>
              <a:gd name="connsiteX2379" fmla="*/ 0 w 4816325"/>
              <a:gd name="connsiteY2379" fmla="*/ 6442242 h 6858000"/>
              <a:gd name="connsiteX2380" fmla="*/ 0 w 4816325"/>
              <a:gd name="connsiteY2380" fmla="*/ 6371752 h 6858000"/>
              <a:gd name="connsiteX2381" fmla="*/ 1072 w 4816325"/>
              <a:gd name="connsiteY2381" fmla="*/ 6370707 h 6858000"/>
              <a:gd name="connsiteX2382" fmla="*/ 59474 w 4816325"/>
              <a:gd name="connsiteY2382" fmla="*/ 6324788 h 6858000"/>
              <a:gd name="connsiteX2383" fmla="*/ 63749 w 4816325"/>
              <a:gd name="connsiteY2383" fmla="*/ 6306644 h 6858000"/>
              <a:gd name="connsiteX2384" fmla="*/ 130818 w 4816325"/>
              <a:gd name="connsiteY2384" fmla="*/ 6228771 h 6858000"/>
              <a:gd name="connsiteX2385" fmla="*/ 0 w 4816325"/>
              <a:gd name="connsiteY2385" fmla="*/ 6356548 h 6858000"/>
              <a:gd name="connsiteX2386" fmla="*/ 0 w 4816325"/>
              <a:gd name="connsiteY2386" fmla="*/ 6227893 h 6858000"/>
              <a:gd name="connsiteX2387" fmla="*/ 24447 w 4816325"/>
              <a:gd name="connsiteY2387" fmla="*/ 6213342 h 6858000"/>
              <a:gd name="connsiteX2388" fmla="*/ 128637 w 4816325"/>
              <a:gd name="connsiteY2388" fmla="*/ 6103637 h 6858000"/>
              <a:gd name="connsiteX2389" fmla="*/ 225620 w 4816325"/>
              <a:gd name="connsiteY2389" fmla="*/ 5987785 h 6858000"/>
              <a:gd name="connsiteX2390" fmla="*/ 230156 w 4816325"/>
              <a:gd name="connsiteY2390" fmla="*/ 5994145 h 6858000"/>
              <a:gd name="connsiteX2391" fmla="*/ 264249 w 4816325"/>
              <a:gd name="connsiteY2391" fmla="*/ 5941054 h 6858000"/>
              <a:gd name="connsiteX2392" fmla="*/ 116322 w 4816325"/>
              <a:gd name="connsiteY2392" fmla="*/ 6092897 h 6858000"/>
              <a:gd name="connsiteX2393" fmla="*/ 0 w 4816325"/>
              <a:gd name="connsiteY2393" fmla="*/ 6212111 h 6858000"/>
              <a:gd name="connsiteX2394" fmla="*/ 0 w 4816325"/>
              <a:gd name="connsiteY2394" fmla="*/ 6205818 h 6858000"/>
              <a:gd name="connsiteX2395" fmla="*/ 68857 w 4816325"/>
              <a:gd name="connsiteY2395" fmla="*/ 6133567 h 6858000"/>
              <a:gd name="connsiteX2396" fmla="*/ 0 w 4816325"/>
              <a:gd name="connsiteY2396" fmla="*/ 6197530 h 6858000"/>
              <a:gd name="connsiteX2397" fmla="*/ 0 w 4816325"/>
              <a:gd name="connsiteY2397" fmla="*/ 6185527 h 6858000"/>
              <a:gd name="connsiteX2398" fmla="*/ 82670 w 4816325"/>
              <a:gd name="connsiteY2398" fmla="*/ 6099592 h 6858000"/>
              <a:gd name="connsiteX2399" fmla="*/ 235677 w 4816325"/>
              <a:gd name="connsiteY2399" fmla="*/ 5936597 h 6858000"/>
              <a:gd name="connsiteX2400" fmla="*/ 238435 w 4816325"/>
              <a:gd name="connsiteY2400" fmla="*/ 5928989 h 6858000"/>
              <a:gd name="connsiteX2401" fmla="*/ 0 w 4816325"/>
              <a:gd name="connsiteY2401" fmla="*/ 6171075 h 6858000"/>
              <a:gd name="connsiteX2402" fmla="*/ 0 w 4816325"/>
              <a:gd name="connsiteY2402" fmla="*/ 6005107 h 6858000"/>
              <a:gd name="connsiteX2403" fmla="*/ 39675 w 4816325"/>
              <a:gd name="connsiteY2403" fmla="*/ 5962825 h 6858000"/>
              <a:gd name="connsiteX2404" fmla="*/ 342005 w 4816325"/>
              <a:gd name="connsiteY2404" fmla="*/ 5612058 h 6858000"/>
              <a:gd name="connsiteX2405" fmla="*/ 96665 w 4816325"/>
              <a:gd name="connsiteY2405" fmla="*/ 5871351 h 6858000"/>
              <a:gd name="connsiteX2406" fmla="*/ 0 w 4816325"/>
              <a:gd name="connsiteY2406" fmla="*/ 5972842 h 6858000"/>
              <a:gd name="connsiteX2407" fmla="*/ 0 w 4816325"/>
              <a:gd name="connsiteY2407" fmla="*/ 5868486 h 6858000"/>
              <a:gd name="connsiteX2408" fmla="*/ 117481 w 4816325"/>
              <a:gd name="connsiteY2408" fmla="*/ 5733642 h 6858000"/>
              <a:gd name="connsiteX2409" fmla="*/ 0 w 4816325"/>
              <a:gd name="connsiteY2409" fmla="*/ 5858392 h 6858000"/>
              <a:gd name="connsiteX2410" fmla="*/ 0 w 4816325"/>
              <a:gd name="connsiteY2410" fmla="*/ 5799616 h 6858000"/>
              <a:gd name="connsiteX2411" fmla="*/ 8086 w 4816325"/>
              <a:gd name="connsiteY2411" fmla="*/ 5790343 h 6858000"/>
              <a:gd name="connsiteX2412" fmla="*/ 6953 w 4816325"/>
              <a:gd name="connsiteY2412" fmla="*/ 5788754 h 6858000"/>
              <a:gd name="connsiteX2413" fmla="*/ 19587 w 4816325"/>
              <a:gd name="connsiteY2413" fmla="*/ 5787081 h 6858000"/>
              <a:gd name="connsiteX2414" fmla="*/ 17415 w 4816325"/>
              <a:gd name="connsiteY2414" fmla="*/ 5780871 h 6858000"/>
              <a:gd name="connsiteX2415" fmla="*/ 154776 w 4816325"/>
              <a:gd name="connsiteY2415" fmla="*/ 5619157 h 6858000"/>
              <a:gd name="connsiteX2416" fmla="*/ 178989 w 4816325"/>
              <a:gd name="connsiteY2416" fmla="*/ 5581293 h 6858000"/>
              <a:gd name="connsiteX2417" fmla="*/ 198895 w 4816325"/>
              <a:gd name="connsiteY2417" fmla="*/ 5569639 h 6858000"/>
              <a:gd name="connsiteX2418" fmla="*/ 388923 w 4816325"/>
              <a:gd name="connsiteY2418" fmla="*/ 5322122 h 6858000"/>
              <a:gd name="connsiteX2419" fmla="*/ 368922 w 4816325"/>
              <a:gd name="connsiteY2419" fmla="*/ 5336807 h 6858000"/>
              <a:gd name="connsiteX2420" fmla="*/ 12024 w 4816325"/>
              <a:gd name="connsiteY2420" fmla="*/ 5750978 h 6858000"/>
              <a:gd name="connsiteX2421" fmla="*/ 0 w 4816325"/>
              <a:gd name="connsiteY2421" fmla="*/ 5763962 h 6858000"/>
              <a:gd name="connsiteX2422" fmla="*/ 0 w 4816325"/>
              <a:gd name="connsiteY2422" fmla="*/ 5725663 h 6858000"/>
              <a:gd name="connsiteX2423" fmla="*/ 28426 w 4816325"/>
              <a:gd name="connsiteY2423" fmla="*/ 5697326 h 6858000"/>
              <a:gd name="connsiteX2424" fmla="*/ 333217 w 4816325"/>
              <a:gd name="connsiteY2424" fmla="*/ 5335603 h 6858000"/>
              <a:gd name="connsiteX2425" fmla="*/ 291802 w 4816325"/>
              <a:gd name="connsiteY2425" fmla="*/ 5376844 h 6858000"/>
              <a:gd name="connsiteX2426" fmla="*/ 312921 w 4816325"/>
              <a:gd name="connsiteY2426" fmla="*/ 5333850 h 6858000"/>
              <a:gd name="connsiteX2427" fmla="*/ 323254 w 4816325"/>
              <a:gd name="connsiteY2427" fmla="*/ 5337064 h 6858000"/>
              <a:gd name="connsiteX2428" fmla="*/ 332342 w 4816325"/>
              <a:gd name="connsiteY2428" fmla="*/ 5311820 h 6858000"/>
              <a:gd name="connsiteX2429" fmla="*/ 403979 w 4816325"/>
              <a:gd name="connsiteY2429" fmla="*/ 5232242 h 6858000"/>
              <a:gd name="connsiteX2430" fmla="*/ 469217 w 4816325"/>
              <a:gd name="connsiteY2430" fmla="*/ 5139731 h 6858000"/>
              <a:gd name="connsiteX2431" fmla="*/ 471292 w 4816325"/>
              <a:gd name="connsiteY2431" fmla="*/ 5148973 h 6858000"/>
              <a:gd name="connsiteX2432" fmla="*/ 480846 w 4816325"/>
              <a:gd name="connsiteY2432" fmla="*/ 5125372 h 6858000"/>
              <a:gd name="connsiteX2433" fmla="*/ 495684 w 4816325"/>
              <a:gd name="connsiteY2433" fmla="*/ 5121846 h 6858000"/>
              <a:gd name="connsiteX2434" fmla="*/ 532336 w 4816325"/>
              <a:gd name="connsiteY2434" fmla="*/ 5041678 h 6858000"/>
              <a:gd name="connsiteX2435" fmla="*/ 529990 w 4816325"/>
              <a:gd name="connsiteY2435" fmla="*/ 5071426 h 6858000"/>
              <a:gd name="connsiteX2436" fmla="*/ 550576 w 4816325"/>
              <a:gd name="connsiteY2436" fmla="*/ 5042920 h 6858000"/>
              <a:gd name="connsiteX2437" fmla="*/ 543433 w 4816325"/>
              <a:gd name="connsiteY2437" fmla="*/ 5041806 h 6858000"/>
              <a:gd name="connsiteX2438" fmla="*/ 563339 w 4816325"/>
              <a:gd name="connsiteY2438" fmla="*/ 5030152 h 6858000"/>
              <a:gd name="connsiteX2439" fmla="*/ 567094 w 4816325"/>
              <a:gd name="connsiteY2439" fmla="*/ 5009699 h 6858000"/>
              <a:gd name="connsiteX2440" fmla="*/ 590223 w 4816325"/>
              <a:gd name="connsiteY2440" fmla="*/ 4992077 h 6858000"/>
              <a:gd name="connsiteX2441" fmla="*/ 632299 w 4816325"/>
              <a:gd name="connsiteY2441" fmla="*/ 4925254 h 6858000"/>
              <a:gd name="connsiteX2442" fmla="*/ 656238 w 4816325"/>
              <a:gd name="connsiteY2442" fmla="*/ 4879685 h 6858000"/>
              <a:gd name="connsiteX2443" fmla="*/ 852131 w 4816325"/>
              <a:gd name="connsiteY2443" fmla="*/ 4612891 h 6858000"/>
              <a:gd name="connsiteX2444" fmla="*/ 848423 w 4816325"/>
              <a:gd name="connsiteY2444" fmla="*/ 4608482 h 6858000"/>
              <a:gd name="connsiteX2445" fmla="*/ 141979 w 4816325"/>
              <a:gd name="connsiteY2445" fmla="*/ 5502087 h 6858000"/>
              <a:gd name="connsiteX2446" fmla="*/ 0 w 4816325"/>
              <a:gd name="connsiteY2446" fmla="*/ 5661346 h 6858000"/>
              <a:gd name="connsiteX2447" fmla="*/ 0 w 4816325"/>
              <a:gd name="connsiteY2447" fmla="*/ 5644478 h 6858000"/>
              <a:gd name="connsiteX2448" fmla="*/ 3642 w 4816325"/>
              <a:gd name="connsiteY2448" fmla="*/ 5640865 h 6858000"/>
              <a:gd name="connsiteX2449" fmla="*/ 111155 w 4816325"/>
              <a:gd name="connsiteY2449" fmla="*/ 5501000 h 6858000"/>
              <a:gd name="connsiteX2450" fmla="*/ 108123 w 4816325"/>
              <a:gd name="connsiteY2450" fmla="*/ 5500904 h 6858000"/>
              <a:gd name="connsiteX2451" fmla="*/ 166139 w 4816325"/>
              <a:gd name="connsiteY2451" fmla="*/ 5440209 h 6858000"/>
              <a:gd name="connsiteX2452" fmla="*/ 160162 w 4816325"/>
              <a:gd name="connsiteY2452" fmla="*/ 5432619 h 6858000"/>
              <a:gd name="connsiteX2453" fmla="*/ 199084 w 4816325"/>
              <a:gd name="connsiteY2453" fmla="*/ 5402326 h 6858000"/>
              <a:gd name="connsiteX2454" fmla="*/ 210713 w 4816325"/>
              <a:gd name="connsiteY2454" fmla="*/ 5387968 h 6858000"/>
              <a:gd name="connsiteX2455" fmla="*/ 394753 w 4816325"/>
              <a:gd name="connsiteY2455" fmla="*/ 5149658 h 6858000"/>
              <a:gd name="connsiteX2456" fmla="*/ 540648 w 4816325"/>
              <a:gd name="connsiteY2456" fmla="*/ 4968456 h 6858000"/>
              <a:gd name="connsiteX2457" fmla="*/ 666994 w 4816325"/>
              <a:gd name="connsiteY2457" fmla="*/ 4773684 h 6858000"/>
              <a:gd name="connsiteX2458" fmla="*/ 273506 w 4816325"/>
              <a:gd name="connsiteY2458" fmla="*/ 5281541 h 6858000"/>
              <a:gd name="connsiteX2459" fmla="*/ 242054 w 4816325"/>
              <a:gd name="connsiteY2459" fmla="*/ 5321321 h 6858000"/>
              <a:gd name="connsiteX2460" fmla="*/ 212460 w 4816325"/>
              <a:gd name="connsiteY2460" fmla="*/ 5342141 h 6858000"/>
              <a:gd name="connsiteX2461" fmla="*/ 73706 w 4816325"/>
              <a:gd name="connsiteY2461" fmla="*/ 5524457 h 6858000"/>
              <a:gd name="connsiteX2462" fmla="*/ 53430 w 4816325"/>
              <a:gd name="connsiteY2462" fmla="*/ 5531438 h 6858000"/>
              <a:gd name="connsiteX2463" fmla="*/ 57870 w 4816325"/>
              <a:gd name="connsiteY2463" fmla="*/ 5540829 h 6858000"/>
              <a:gd name="connsiteX2464" fmla="*/ 35472 w 4816325"/>
              <a:gd name="connsiteY2464" fmla="*/ 5563431 h 6858000"/>
              <a:gd name="connsiteX2465" fmla="*/ 50664 w 4816325"/>
              <a:gd name="connsiteY2465" fmla="*/ 5534680 h 6858000"/>
              <a:gd name="connsiteX2466" fmla="*/ 22314 w 4816325"/>
              <a:gd name="connsiteY2466" fmla="*/ 5569092 h 6858000"/>
              <a:gd name="connsiteX2467" fmla="*/ 0 w 4816325"/>
              <a:gd name="connsiteY2467" fmla="*/ 5600649 h 6858000"/>
              <a:gd name="connsiteX2468" fmla="*/ 0 w 4816325"/>
              <a:gd name="connsiteY2468" fmla="*/ 5590552 h 6858000"/>
              <a:gd name="connsiteX2469" fmla="*/ 21051 w 4816325"/>
              <a:gd name="connsiteY2469" fmla="*/ 5568247 h 6858000"/>
              <a:gd name="connsiteX2470" fmla="*/ 101444 w 4816325"/>
              <a:gd name="connsiteY2470" fmla="*/ 5454737 h 6858000"/>
              <a:gd name="connsiteX2471" fmla="*/ 99451 w 4816325"/>
              <a:gd name="connsiteY2471" fmla="*/ 5459262 h 6858000"/>
              <a:gd name="connsiteX2472" fmla="*/ 112540 w 4816325"/>
              <a:gd name="connsiteY2472" fmla="*/ 5454866 h 6858000"/>
              <a:gd name="connsiteX2473" fmla="*/ 274585 w 4816325"/>
              <a:gd name="connsiteY2473" fmla="*/ 5235768 h 6858000"/>
              <a:gd name="connsiteX2474" fmla="*/ 256884 w 4816325"/>
              <a:gd name="connsiteY2474" fmla="*/ 5245568 h 6858000"/>
              <a:gd name="connsiteX2475" fmla="*/ 276329 w 4816325"/>
              <a:gd name="connsiteY2475" fmla="*/ 5226114 h 6858000"/>
              <a:gd name="connsiteX2476" fmla="*/ 273908 w 4816325"/>
              <a:gd name="connsiteY2476" fmla="*/ 5231454 h 6858000"/>
              <a:gd name="connsiteX2477" fmla="*/ 279916 w 4816325"/>
              <a:gd name="connsiteY2477" fmla="*/ 5230978 h 6858000"/>
              <a:gd name="connsiteX2478" fmla="*/ 307709 w 4816325"/>
              <a:gd name="connsiteY2478" fmla="*/ 5208622 h 6858000"/>
              <a:gd name="connsiteX2479" fmla="*/ 295076 w 4816325"/>
              <a:gd name="connsiteY2479" fmla="*/ 5210294 h 6858000"/>
              <a:gd name="connsiteX2480" fmla="*/ 309246 w 4816325"/>
              <a:gd name="connsiteY2480" fmla="*/ 5206820 h 6858000"/>
              <a:gd name="connsiteX2481" fmla="*/ 324310 w 4816325"/>
              <a:gd name="connsiteY2481" fmla="*/ 5189166 h 6858000"/>
              <a:gd name="connsiteX2482" fmla="*/ 318238 w 4816325"/>
              <a:gd name="connsiteY2482" fmla="*/ 5184608 h 6858000"/>
              <a:gd name="connsiteX2483" fmla="*/ 340553 w 4816325"/>
              <a:gd name="connsiteY2483" fmla="*/ 5148239 h 6858000"/>
              <a:gd name="connsiteX2484" fmla="*/ 335254 w 4816325"/>
              <a:gd name="connsiteY2484" fmla="*/ 5144963 h 6858000"/>
              <a:gd name="connsiteX2485" fmla="*/ 351452 w 4816325"/>
              <a:gd name="connsiteY2485" fmla="*/ 5128899 h 6858000"/>
              <a:gd name="connsiteX2486" fmla="*/ 355938 w 4816325"/>
              <a:gd name="connsiteY2486" fmla="*/ 5113426 h 6858000"/>
              <a:gd name="connsiteX2487" fmla="*/ 367116 w 4816325"/>
              <a:gd name="connsiteY2487" fmla="*/ 5127323 h 6858000"/>
              <a:gd name="connsiteX2488" fmla="*/ 353349 w 4816325"/>
              <a:gd name="connsiteY2488" fmla="*/ 5127405 h 6858000"/>
              <a:gd name="connsiteX2489" fmla="*/ 331178 w 4816325"/>
              <a:gd name="connsiteY2489" fmla="*/ 5182576 h 6858000"/>
              <a:gd name="connsiteX2490" fmla="*/ 457169 w 4816325"/>
              <a:gd name="connsiteY2490" fmla="*/ 5013027 h 6858000"/>
              <a:gd name="connsiteX2491" fmla="*/ 439838 w 4816325"/>
              <a:gd name="connsiteY2491" fmla="*/ 5027502 h 6858000"/>
              <a:gd name="connsiteX2492" fmla="*/ 470382 w 4816325"/>
              <a:gd name="connsiteY2492" fmla="*/ 4972004 h 6858000"/>
              <a:gd name="connsiteX2493" fmla="*/ 469023 w 4816325"/>
              <a:gd name="connsiteY2493" fmla="*/ 4984541 h 6858000"/>
              <a:gd name="connsiteX2494" fmla="*/ 512335 w 4816325"/>
              <a:gd name="connsiteY2494" fmla="*/ 4941807 h 6858000"/>
              <a:gd name="connsiteX2495" fmla="*/ 488169 w 4816325"/>
              <a:gd name="connsiteY2495" fmla="*/ 4954806 h 6858000"/>
              <a:gd name="connsiteX2496" fmla="*/ 495960 w 4816325"/>
              <a:gd name="connsiteY2496" fmla="*/ 4947135 h 6858000"/>
              <a:gd name="connsiteX2497" fmla="*/ 503245 w 4816325"/>
              <a:gd name="connsiteY2497" fmla="*/ 4920355 h 6858000"/>
              <a:gd name="connsiteX2498" fmla="*/ 549632 w 4816325"/>
              <a:gd name="connsiteY2498" fmla="*/ 4874017 h 6858000"/>
              <a:gd name="connsiteX2499" fmla="*/ 565016 w 4816325"/>
              <a:gd name="connsiteY2499" fmla="*/ 4839205 h 6858000"/>
              <a:gd name="connsiteX2500" fmla="*/ 572985 w 4816325"/>
              <a:gd name="connsiteY2500" fmla="*/ 4842269 h 6858000"/>
              <a:gd name="connsiteX2501" fmla="*/ 604888 w 4816325"/>
              <a:gd name="connsiteY2501" fmla="*/ 4774235 h 6858000"/>
              <a:gd name="connsiteX2502" fmla="*/ 567086 w 4816325"/>
              <a:gd name="connsiteY2502" fmla="*/ 4822916 h 6858000"/>
              <a:gd name="connsiteX2503" fmla="*/ 583610 w 4816325"/>
              <a:gd name="connsiteY2503" fmla="*/ 4815225 h 6858000"/>
              <a:gd name="connsiteX2504" fmla="*/ 563704 w 4816325"/>
              <a:gd name="connsiteY2504" fmla="*/ 4826879 h 6858000"/>
              <a:gd name="connsiteX2505" fmla="*/ 464535 w 4816325"/>
              <a:gd name="connsiteY2505" fmla="*/ 4953318 h 6858000"/>
              <a:gd name="connsiteX2506" fmla="*/ 484002 w 4816325"/>
              <a:gd name="connsiteY2506" fmla="*/ 4906425 h 6858000"/>
              <a:gd name="connsiteX2507" fmla="*/ 464357 w 4816325"/>
              <a:gd name="connsiteY2507" fmla="*/ 4942583 h 6858000"/>
              <a:gd name="connsiteX2508" fmla="*/ 423173 w 4816325"/>
              <a:gd name="connsiteY2508" fmla="*/ 4995226 h 6858000"/>
              <a:gd name="connsiteX2509" fmla="*/ 385385 w 4816325"/>
              <a:gd name="connsiteY2509" fmla="*/ 5027110 h 6858000"/>
              <a:gd name="connsiteX2510" fmla="*/ 382129 w 4816325"/>
              <a:gd name="connsiteY2510" fmla="*/ 5041141 h 6858000"/>
              <a:gd name="connsiteX2511" fmla="*/ 373756 w 4816325"/>
              <a:gd name="connsiteY2511" fmla="*/ 5041469 h 6858000"/>
              <a:gd name="connsiteX2512" fmla="*/ 373851 w 4816325"/>
              <a:gd name="connsiteY2512" fmla="*/ 5038437 h 6858000"/>
              <a:gd name="connsiteX2513" fmla="*/ 396154 w 4816325"/>
              <a:gd name="connsiteY2513" fmla="*/ 5018867 h 6858000"/>
              <a:gd name="connsiteX2514" fmla="*/ 412029 w 4816325"/>
              <a:gd name="connsiteY2514" fmla="*/ 4996613 h 6858000"/>
              <a:gd name="connsiteX2515" fmla="*/ 423194 w 4816325"/>
              <a:gd name="connsiteY2515" fmla="*/ 4975978 h 6858000"/>
              <a:gd name="connsiteX2516" fmla="*/ 429827 w 4816325"/>
              <a:gd name="connsiteY2516" fmla="*/ 4969940 h 6858000"/>
              <a:gd name="connsiteX2517" fmla="*/ 465941 w 4816325"/>
              <a:gd name="connsiteY2517" fmla="*/ 4915918 h 6858000"/>
              <a:gd name="connsiteX2518" fmla="*/ 505442 w 4816325"/>
              <a:gd name="connsiteY2518" fmla="*/ 4846273 h 6858000"/>
              <a:gd name="connsiteX2519" fmla="*/ 352664 w 4816325"/>
              <a:gd name="connsiteY2519" fmla="*/ 5050865 h 6858000"/>
              <a:gd name="connsiteX2520" fmla="*/ 324726 w 4816325"/>
              <a:gd name="connsiteY2520" fmla="*/ 5054420 h 6858000"/>
              <a:gd name="connsiteX2521" fmla="*/ 394840 w 4816325"/>
              <a:gd name="connsiteY2521" fmla="*/ 4959845 h 6858000"/>
              <a:gd name="connsiteX2522" fmla="*/ 382937 w 4816325"/>
              <a:gd name="connsiteY2522" fmla="*/ 4966499 h 6858000"/>
              <a:gd name="connsiteX2523" fmla="*/ 397237 w 4816325"/>
              <a:gd name="connsiteY2523" fmla="*/ 4951928 h 6858000"/>
              <a:gd name="connsiteX2524" fmla="*/ 399504 w 4816325"/>
              <a:gd name="connsiteY2524" fmla="*/ 4955109 h 6858000"/>
              <a:gd name="connsiteX2525" fmla="*/ 449147 w 4816325"/>
              <a:gd name="connsiteY2525" fmla="*/ 4894740 h 6858000"/>
              <a:gd name="connsiteX2526" fmla="*/ 438973 w 4816325"/>
              <a:gd name="connsiteY2526" fmla="*/ 4893529 h 6858000"/>
              <a:gd name="connsiteX2527" fmla="*/ 508766 w 4816325"/>
              <a:gd name="connsiteY2527" fmla="*/ 4816112 h 6858000"/>
              <a:gd name="connsiteX2528" fmla="*/ 537187 w 4816325"/>
              <a:gd name="connsiteY2528" fmla="*/ 4776236 h 6858000"/>
              <a:gd name="connsiteX2529" fmla="*/ 573984 w 4816325"/>
              <a:gd name="connsiteY2529" fmla="*/ 4714869 h 6858000"/>
              <a:gd name="connsiteX2530" fmla="*/ 579283 w 4816325"/>
              <a:gd name="connsiteY2530" fmla="*/ 4718145 h 6858000"/>
              <a:gd name="connsiteX2531" fmla="*/ 586651 w 4816325"/>
              <a:gd name="connsiteY2531" fmla="*/ 4705131 h 6858000"/>
              <a:gd name="connsiteX2532" fmla="*/ 578278 w 4816325"/>
              <a:gd name="connsiteY2532" fmla="*/ 4705458 h 6858000"/>
              <a:gd name="connsiteX2533" fmla="*/ 639113 w 4816325"/>
              <a:gd name="connsiteY2533" fmla="*/ 4642188 h 6858000"/>
              <a:gd name="connsiteX2534" fmla="*/ 659570 w 4816325"/>
              <a:gd name="connsiteY2534" fmla="*/ 4624779 h 6858000"/>
              <a:gd name="connsiteX2535" fmla="*/ 652980 w 4816325"/>
              <a:gd name="connsiteY2535" fmla="*/ 4617909 h 6858000"/>
              <a:gd name="connsiteX2536" fmla="*/ 694496 w 4816325"/>
              <a:gd name="connsiteY2536" fmla="*/ 4544537 h 6858000"/>
              <a:gd name="connsiteX2537" fmla="*/ 732226 w 4816325"/>
              <a:gd name="connsiteY2537" fmla="*/ 4493360 h 6858000"/>
              <a:gd name="connsiteX2538" fmla="*/ 725293 w 4816325"/>
              <a:gd name="connsiteY2538" fmla="*/ 4495948 h 6858000"/>
              <a:gd name="connsiteX2539" fmla="*/ 730624 w 4816325"/>
              <a:gd name="connsiteY2539" fmla="*/ 4491159 h 6858000"/>
              <a:gd name="connsiteX2540" fmla="*/ 733168 w 4816325"/>
              <a:gd name="connsiteY2540" fmla="*/ 4492081 h 6858000"/>
              <a:gd name="connsiteX2541" fmla="*/ 742464 w 4816325"/>
              <a:gd name="connsiteY2541" fmla="*/ 4479471 h 6858000"/>
              <a:gd name="connsiteX2542" fmla="*/ 759174 w 4816325"/>
              <a:gd name="connsiteY2542" fmla="*/ 4468280 h 6858000"/>
              <a:gd name="connsiteX2543" fmla="*/ 761842 w 4816325"/>
              <a:gd name="connsiteY2543" fmla="*/ 4464024 h 6858000"/>
              <a:gd name="connsiteX2544" fmla="*/ 700138 w 4816325"/>
              <a:gd name="connsiteY2544" fmla="*/ 4505596 h 6858000"/>
              <a:gd name="connsiteX2545" fmla="*/ 521447 w 4816325"/>
              <a:gd name="connsiteY2545" fmla="*/ 4603024 h 6858000"/>
              <a:gd name="connsiteX2546" fmla="*/ 564321 w 4816325"/>
              <a:gd name="connsiteY2546" fmla="*/ 4561930 h 6858000"/>
              <a:gd name="connsiteX2547" fmla="*/ 511807 w 4816325"/>
              <a:gd name="connsiteY2547" fmla="*/ 4585216 h 6858000"/>
              <a:gd name="connsiteX2548" fmla="*/ 552782 w 4816325"/>
              <a:gd name="connsiteY2548" fmla="*/ 4546284 h 6858000"/>
              <a:gd name="connsiteX2549" fmla="*/ 548523 w 4816325"/>
              <a:gd name="connsiteY2549" fmla="*/ 4541813 h 6858000"/>
              <a:gd name="connsiteX2550" fmla="*/ 404241 w 4816325"/>
              <a:gd name="connsiteY2550" fmla="*/ 4606963 h 6858000"/>
              <a:gd name="connsiteX2551" fmla="*/ 410760 w 4816325"/>
              <a:gd name="connsiteY2551" fmla="*/ 4592477 h 6858000"/>
              <a:gd name="connsiteX2552" fmla="*/ 393037 w 4816325"/>
              <a:gd name="connsiteY2552" fmla="*/ 4587987 h 6858000"/>
              <a:gd name="connsiteX2553" fmla="*/ 385572 w 4816325"/>
              <a:gd name="connsiteY2553" fmla="*/ 4565350 h 6858000"/>
              <a:gd name="connsiteX2554" fmla="*/ 434291 w 4816325"/>
              <a:gd name="connsiteY2554" fmla="*/ 4516431 h 6858000"/>
              <a:gd name="connsiteX2555" fmla="*/ 392890 w 4816325"/>
              <a:gd name="connsiteY2555" fmla="*/ 4526373 h 6858000"/>
              <a:gd name="connsiteX2556" fmla="*/ 443975 w 4816325"/>
              <a:gd name="connsiteY2556" fmla="*/ 4477356 h 6858000"/>
              <a:gd name="connsiteX2557" fmla="*/ 364554 w 4816325"/>
              <a:gd name="connsiteY2557" fmla="*/ 4510372 h 6858000"/>
              <a:gd name="connsiteX2558" fmla="*/ 456631 w 4816325"/>
              <a:gd name="connsiteY2558" fmla="*/ 4408962 h 6858000"/>
              <a:gd name="connsiteX2559" fmla="*/ 355318 w 4816325"/>
              <a:gd name="connsiteY2559" fmla="*/ 4465339 h 6858000"/>
              <a:gd name="connsiteX2560" fmla="*/ 332778 w 4816325"/>
              <a:gd name="connsiteY2560" fmla="*/ 4451946 h 6858000"/>
              <a:gd name="connsiteX2561" fmla="*/ 354417 w 4816325"/>
              <a:gd name="connsiteY2561" fmla="*/ 4417786 h 6858000"/>
              <a:gd name="connsiteX2562" fmla="*/ 318954 w 4816325"/>
              <a:gd name="connsiteY2562" fmla="*/ 4422270 h 6858000"/>
              <a:gd name="connsiteX2563" fmla="*/ 333412 w 4816325"/>
              <a:gd name="connsiteY2563" fmla="*/ 4402529 h 6858000"/>
              <a:gd name="connsiteX2564" fmla="*/ 314377 w 4816325"/>
              <a:gd name="connsiteY2564" fmla="*/ 4407667 h 6858000"/>
              <a:gd name="connsiteX2565" fmla="*/ 338442 w 4816325"/>
              <a:gd name="connsiteY2565" fmla="*/ 4379476 h 6858000"/>
              <a:gd name="connsiteX2566" fmla="*/ 304177 w 4816325"/>
              <a:gd name="connsiteY2566" fmla="*/ 4385428 h 6858000"/>
              <a:gd name="connsiteX2567" fmla="*/ 326070 w 4816325"/>
              <a:gd name="connsiteY2567" fmla="*/ 4362064 h 6858000"/>
              <a:gd name="connsiteX2568" fmla="*/ 295146 w 4816325"/>
              <a:gd name="connsiteY2568" fmla="*/ 4361622 h 6858000"/>
              <a:gd name="connsiteX2569" fmla="*/ 280865 w 4816325"/>
              <a:gd name="connsiteY2569" fmla="*/ 4399558 h 6858000"/>
              <a:gd name="connsiteX2570" fmla="*/ 240379 w 4816325"/>
              <a:gd name="connsiteY2570" fmla="*/ 4373909 h 6858000"/>
              <a:gd name="connsiteX2571" fmla="*/ 218264 w 4816325"/>
              <a:gd name="connsiteY2571" fmla="*/ 4389509 h 6858000"/>
              <a:gd name="connsiteX2572" fmla="*/ 205732 w 4816325"/>
              <a:gd name="connsiteY2572" fmla="*/ 4393621 h 6858000"/>
              <a:gd name="connsiteX2573" fmla="*/ 204285 w 4816325"/>
              <a:gd name="connsiteY2573" fmla="*/ 4427810 h 6858000"/>
              <a:gd name="connsiteX2574" fmla="*/ 169179 w 4816325"/>
              <a:gd name="connsiteY2574" fmla="*/ 4415498 h 6858000"/>
              <a:gd name="connsiteX2575" fmla="*/ 158133 w 4816325"/>
              <a:gd name="connsiteY2575" fmla="*/ 4474633 h 6858000"/>
              <a:gd name="connsiteX2576" fmla="*/ 89944 w 4816325"/>
              <a:gd name="connsiteY2576" fmla="*/ 4529656 h 6858000"/>
              <a:gd name="connsiteX2577" fmla="*/ 53398 w 4816325"/>
              <a:gd name="connsiteY2577" fmla="*/ 4475122 h 6858000"/>
              <a:gd name="connsiteX2578" fmla="*/ 49145 w 4816325"/>
              <a:gd name="connsiteY2578" fmla="*/ 4417468 h 6858000"/>
              <a:gd name="connsiteX2579" fmla="*/ 12262 w 4816325"/>
              <a:gd name="connsiteY2579" fmla="*/ 4407906 h 6858000"/>
              <a:gd name="connsiteX2580" fmla="*/ 0 w 4816325"/>
              <a:gd name="connsiteY2580" fmla="*/ 4406395 h 6858000"/>
              <a:gd name="connsiteX2581" fmla="*/ 0 w 4816325"/>
              <a:gd name="connsiteY2581" fmla="*/ 1801203 h 6858000"/>
              <a:gd name="connsiteX2582" fmla="*/ 29541 w 4816325"/>
              <a:gd name="connsiteY2582" fmla="*/ 1805709 h 6858000"/>
              <a:gd name="connsiteX2583" fmla="*/ 214205 w 4816325"/>
              <a:gd name="connsiteY2583" fmla="*/ 1863477 h 6858000"/>
              <a:gd name="connsiteX2584" fmla="*/ 316049 w 4816325"/>
              <a:gd name="connsiteY2584" fmla="*/ 1808501 h 6858000"/>
              <a:gd name="connsiteX2585" fmla="*/ 318829 w 4816325"/>
              <a:gd name="connsiteY2585" fmla="*/ 1797674 h 6858000"/>
              <a:gd name="connsiteX2586" fmla="*/ 1090447 w 4816325"/>
              <a:gd name="connsiteY2586" fmla="*/ 1145500 h 6858000"/>
              <a:gd name="connsiteX2587" fmla="*/ 1162113 w 4816325"/>
              <a:gd name="connsiteY2587" fmla="*/ 1082749 h 6858000"/>
              <a:gd name="connsiteX2588" fmla="*/ 1241521 w 4816325"/>
              <a:gd name="connsiteY2588" fmla="*/ 1033241 h 6858000"/>
              <a:gd name="connsiteX2589" fmla="*/ 1235330 w 4816325"/>
              <a:gd name="connsiteY2589" fmla="*/ 1027901 h 6858000"/>
              <a:gd name="connsiteX2590" fmla="*/ 1249333 w 4816325"/>
              <a:gd name="connsiteY2590" fmla="*/ 1022588 h 6858000"/>
              <a:gd name="connsiteX2591" fmla="*/ 1291235 w 4816325"/>
              <a:gd name="connsiteY2591" fmla="*/ 987789 h 6858000"/>
              <a:gd name="connsiteX2592" fmla="*/ 1382493 w 4816325"/>
              <a:gd name="connsiteY2592" fmla="*/ 924335 h 6858000"/>
              <a:gd name="connsiteX2593" fmla="*/ 1461216 w 4816325"/>
              <a:gd name="connsiteY2593" fmla="*/ 864995 h 6858000"/>
              <a:gd name="connsiteX2594" fmla="*/ 1561911 w 4816325"/>
              <a:gd name="connsiteY2594" fmla="*/ 798120 h 6858000"/>
              <a:gd name="connsiteX2595" fmla="*/ 1590050 w 4816325"/>
              <a:gd name="connsiteY2595" fmla="*/ 762936 h 6858000"/>
              <a:gd name="connsiteX2596" fmla="*/ 1602861 w 4816325"/>
              <a:gd name="connsiteY2596" fmla="*/ 753920 h 6858000"/>
              <a:gd name="connsiteX2597" fmla="*/ 1601995 w 4816325"/>
              <a:gd name="connsiteY2597" fmla="*/ 751356 h 6858000"/>
              <a:gd name="connsiteX2598" fmla="*/ 1606901 w 4816325"/>
              <a:gd name="connsiteY2598" fmla="*/ 746131 h 6858000"/>
              <a:gd name="connsiteX2599" fmla="*/ 1604161 w 4816325"/>
              <a:gd name="connsiteY2599" fmla="*/ 753005 h 6858000"/>
              <a:gd name="connsiteX2600" fmla="*/ 1656157 w 4816325"/>
              <a:gd name="connsiteY2600" fmla="*/ 716412 h 6858000"/>
              <a:gd name="connsiteX2601" fmla="*/ 1730425 w 4816325"/>
              <a:gd name="connsiteY2601" fmla="*/ 676522 h 6858000"/>
              <a:gd name="connsiteX2602" fmla="*/ 1737148 w 4816325"/>
              <a:gd name="connsiteY2602" fmla="*/ 683262 h 6858000"/>
              <a:gd name="connsiteX2603" fmla="*/ 1755003 w 4816325"/>
              <a:gd name="connsiteY2603" fmla="*/ 663192 h 6858000"/>
              <a:gd name="connsiteX2604" fmla="*/ 1819599 w 4816325"/>
              <a:gd name="connsiteY2604" fmla="*/ 603766 h 6858000"/>
              <a:gd name="connsiteX2605" fmla="*/ 1819087 w 4816325"/>
              <a:gd name="connsiteY2605" fmla="*/ 612129 h 6858000"/>
              <a:gd name="connsiteX2606" fmla="*/ 1832259 w 4816325"/>
              <a:gd name="connsiteY2606" fmla="*/ 605050 h 6858000"/>
              <a:gd name="connsiteX2607" fmla="*/ 1829102 w 4816325"/>
              <a:gd name="connsiteY2607" fmla="*/ 599680 h 6858000"/>
              <a:gd name="connsiteX2608" fmla="*/ 1891263 w 4816325"/>
              <a:gd name="connsiteY2608" fmla="*/ 564244 h 6858000"/>
              <a:gd name="connsiteX2609" fmla="*/ 1931756 w 4816325"/>
              <a:gd name="connsiteY2609" fmla="*/ 536708 h 6858000"/>
              <a:gd name="connsiteX2610" fmla="*/ 2010691 w 4816325"/>
              <a:gd name="connsiteY2610" fmla="*/ 468637 h 6858000"/>
              <a:gd name="connsiteX2611" fmla="*/ 2011677 w 4816325"/>
              <a:gd name="connsiteY2611" fmla="*/ 478835 h 6858000"/>
              <a:gd name="connsiteX2612" fmla="*/ 2073125 w 4816325"/>
              <a:gd name="connsiteY2612" fmla="*/ 430534 h 6858000"/>
              <a:gd name="connsiteX2613" fmla="*/ 2069995 w 4816325"/>
              <a:gd name="connsiteY2613" fmla="*/ 428197 h 6858000"/>
              <a:gd name="connsiteX2614" fmla="*/ 2084877 w 4816325"/>
              <a:gd name="connsiteY2614" fmla="*/ 414222 h 6858000"/>
              <a:gd name="connsiteX2615" fmla="*/ 2077962 w 4816325"/>
              <a:gd name="connsiteY2615" fmla="*/ 425975 h 6858000"/>
              <a:gd name="connsiteX2616" fmla="*/ 2174059 w 4816325"/>
              <a:gd name="connsiteY2616" fmla="*/ 357962 h 6858000"/>
              <a:gd name="connsiteX2617" fmla="*/ 2169890 w 4816325"/>
              <a:gd name="connsiteY2617" fmla="*/ 385814 h 6858000"/>
              <a:gd name="connsiteX2618" fmla="*/ 1961983 w 4816325"/>
              <a:gd name="connsiteY2618" fmla="*/ 534050 h 6858000"/>
              <a:gd name="connsiteX2619" fmla="*/ 2032481 w 4816325"/>
              <a:gd name="connsiteY2619" fmla="*/ 496091 h 6858000"/>
              <a:gd name="connsiteX2620" fmla="*/ 2087285 w 4816325"/>
              <a:gd name="connsiteY2620" fmla="*/ 461177 h 6858000"/>
              <a:gd name="connsiteX2621" fmla="*/ 2093467 w 4816325"/>
              <a:gd name="connsiteY2621" fmla="*/ 454677 h 6858000"/>
              <a:gd name="connsiteX2622" fmla="*/ 2114343 w 4816325"/>
              <a:gd name="connsiteY2622" fmla="*/ 443970 h 6858000"/>
              <a:gd name="connsiteX2623" fmla="*/ 2136942 w 4816325"/>
              <a:gd name="connsiteY2623" fmla="*/ 428589 h 6858000"/>
              <a:gd name="connsiteX2624" fmla="*/ 2156998 w 4816325"/>
              <a:gd name="connsiteY2624" fmla="*/ 406722 h 6858000"/>
              <a:gd name="connsiteX2625" fmla="*/ 2160031 w 4816325"/>
              <a:gd name="connsiteY2625" fmla="*/ 406694 h 6858000"/>
              <a:gd name="connsiteX2626" fmla="*/ 2159519 w 4816325"/>
              <a:gd name="connsiteY2626" fmla="*/ 415057 h 6858000"/>
              <a:gd name="connsiteX2627" fmla="*/ 2145420 w 4816325"/>
              <a:gd name="connsiteY2627" fmla="*/ 418003 h 6858000"/>
              <a:gd name="connsiteX2628" fmla="*/ 2112712 w 4816325"/>
              <a:gd name="connsiteY2628" fmla="*/ 455080 h 6858000"/>
              <a:gd name="connsiteX2629" fmla="*/ 2059174 w 4816325"/>
              <a:gd name="connsiteY2629" fmla="*/ 495095 h 6858000"/>
              <a:gd name="connsiteX2630" fmla="*/ 2022592 w 4816325"/>
              <a:gd name="connsiteY2630" fmla="*/ 513940 h 6858000"/>
              <a:gd name="connsiteX2631" fmla="*/ 2069902 w 4816325"/>
              <a:gd name="connsiteY2631" fmla="*/ 495510 h 6858000"/>
              <a:gd name="connsiteX2632" fmla="*/ 1941311 w 4816325"/>
              <a:gd name="connsiteY2632" fmla="*/ 591869 h 6858000"/>
              <a:gd name="connsiteX2633" fmla="*/ 1929221 w 4816325"/>
              <a:gd name="connsiteY2633" fmla="*/ 611514 h 6858000"/>
              <a:gd name="connsiteX2634" fmla="*/ 1937274 w 4816325"/>
              <a:gd name="connsiteY2634" fmla="*/ 595163 h 6858000"/>
              <a:gd name="connsiteX2635" fmla="*/ 1887773 w 4816325"/>
              <a:gd name="connsiteY2635" fmla="*/ 631884 h 6858000"/>
              <a:gd name="connsiteX2636" fmla="*/ 1956492 w 4816325"/>
              <a:gd name="connsiteY2636" fmla="*/ 601488 h 6858000"/>
              <a:gd name="connsiteX2637" fmla="*/ 1953605 w 4816325"/>
              <a:gd name="connsiteY2637" fmla="*/ 593453 h 6858000"/>
              <a:gd name="connsiteX2638" fmla="*/ 1988747 w 4816325"/>
              <a:gd name="connsiteY2638" fmla="*/ 578839 h 6858000"/>
              <a:gd name="connsiteX2639" fmla="*/ 2036095 w 4816325"/>
              <a:gd name="connsiteY2639" fmla="*/ 533485 h 6858000"/>
              <a:gd name="connsiteX2640" fmla="*/ 2063029 w 4816325"/>
              <a:gd name="connsiteY2640" fmla="*/ 526791 h 6858000"/>
              <a:gd name="connsiteX2641" fmla="*/ 2070871 w 4816325"/>
              <a:gd name="connsiteY2641" fmla="*/ 519170 h 6858000"/>
              <a:gd name="connsiteX2642" fmla="*/ 2057342 w 4816325"/>
              <a:gd name="connsiteY2642" fmla="*/ 543044 h 6858000"/>
              <a:gd name="connsiteX2643" fmla="*/ 2101019 w 4816325"/>
              <a:gd name="connsiteY2643" fmla="*/ 500683 h 6858000"/>
              <a:gd name="connsiteX2644" fmla="*/ 2088455 w 4816325"/>
              <a:gd name="connsiteY2644" fmla="*/ 501765 h 6858000"/>
              <a:gd name="connsiteX2645" fmla="*/ 2144612 w 4816325"/>
              <a:gd name="connsiteY2645" fmla="*/ 472453 h 6858000"/>
              <a:gd name="connsiteX2646" fmla="*/ 2129760 w 4816325"/>
              <a:gd name="connsiteY2646" fmla="*/ 489460 h 6858000"/>
              <a:gd name="connsiteX2647" fmla="*/ 2302041 w 4816325"/>
              <a:gd name="connsiteY2647" fmla="*/ 367234 h 6858000"/>
              <a:gd name="connsiteX2648" fmla="*/ 2246395 w 4816325"/>
              <a:gd name="connsiteY2648" fmla="*/ 388184 h 6858000"/>
              <a:gd name="connsiteX2649" fmla="*/ 2246012 w 4816325"/>
              <a:gd name="connsiteY2649" fmla="*/ 401946 h 6858000"/>
              <a:gd name="connsiteX2650" fmla="*/ 2232364 w 4816325"/>
              <a:gd name="connsiteY2650" fmla="*/ 390464 h 6858000"/>
              <a:gd name="connsiteX2651" fmla="*/ 2247932 w 4816325"/>
              <a:gd name="connsiteY2651" fmla="*/ 386320 h 6858000"/>
              <a:gd name="connsiteX2652" fmla="*/ 2264348 w 4816325"/>
              <a:gd name="connsiteY2652" fmla="*/ 370481 h 6858000"/>
              <a:gd name="connsiteX2653" fmla="*/ 2267507 w 4816325"/>
              <a:gd name="connsiteY2653" fmla="*/ 375850 h 6858000"/>
              <a:gd name="connsiteX2654" fmla="*/ 2304358 w 4816325"/>
              <a:gd name="connsiteY2654" fmla="*/ 354341 h 6858000"/>
              <a:gd name="connsiteX2655" fmla="*/ 2308783 w 4816325"/>
              <a:gd name="connsiteY2655" fmla="*/ 360512 h 6858000"/>
              <a:gd name="connsiteX2656" fmla="*/ 2326764 w 4816325"/>
              <a:gd name="connsiteY2656" fmla="*/ 345841 h 6858000"/>
              <a:gd name="connsiteX2657" fmla="*/ 2330548 w 4816325"/>
              <a:gd name="connsiteY2657" fmla="*/ 331750 h 6858000"/>
              <a:gd name="connsiteX2658" fmla="*/ 2328598 w 4816325"/>
              <a:gd name="connsiteY2658" fmla="*/ 344344 h 6858000"/>
              <a:gd name="connsiteX2659" fmla="*/ 2351562 w 4816325"/>
              <a:gd name="connsiteY2659" fmla="*/ 317051 h 6858000"/>
              <a:gd name="connsiteX2660" fmla="*/ 2352170 w 4816325"/>
              <a:gd name="connsiteY2660" fmla="*/ 311053 h 6858000"/>
              <a:gd name="connsiteX2661" fmla="*/ 2346777 w 4816325"/>
              <a:gd name="connsiteY2661" fmla="*/ 313356 h 6858000"/>
              <a:gd name="connsiteX2662" fmla="*/ 2366655 w 4816325"/>
              <a:gd name="connsiteY2662" fmla="*/ 294346 h 6858000"/>
              <a:gd name="connsiteX2663" fmla="*/ 2356467 w 4816325"/>
              <a:gd name="connsiteY2663" fmla="*/ 311825 h 6858000"/>
              <a:gd name="connsiteX2664" fmla="*/ 2579081 w 4816325"/>
              <a:gd name="connsiteY2664" fmla="*/ 154645 h 6858000"/>
              <a:gd name="connsiteX2665" fmla="*/ 2583765 w 4816325"/>
              <a:gd name="connsiteY2665" fmla="*/ 141656 h 6858000"/>
              <a:gd name="connsiteX2666" fmla="*/ 2579196 w 4816325"/>
              <a:gd name="connsiteY2666" fmla="*/ 143549 h 6858000"/>
              <a:gd name="connsiteX2667" fmla="*/ 2732637 w 4816325"/>
              <a:gd name="connsiteY2667" fmla="*/ 31194 h 6858000"/>
              <a:gd name="connsiteX2668" fmla="*/ 2744660 w 4816325"/>
              <a:gd name="connsiteY2668" fmla="*/ 35443 h 6858000"/>
              <a:gd name="connsiteX2669" fmla="*/ 2699022 w 4816325"/>
              <a:gd name="connsiteY2669" fmla="*/ 73901 h 6858000"/>
              <a:gd name="connsiteX2670" fmla="*/ 2731489 w 4816325"/>
              <a:gd name="connsiteY2670" fmla="*/ 42523 h 6858000"/>
              <a:gd name="connsiteX2671" fmla="*/ 2660238 w 4816325"/>
              <a:gd name="connsiteY2671" fmla="*/ 94541 h 6858000"/>
              <a:gd name="connsiteX2672" fmla="*/ 2689316 w 4816325"/>
              <a:gd name="connsiteY2672" fmla="*/ 79987 h 6858000"/>
              <a:gd name="connsiteX2673" fmla="*/ 2666227 w 4816325"/>
              <a:gd name="connsiteY2673" fmla="*/ 101882 h 6858000"/>
              <a:gd name="connsiteX2674" fmla="*/ 2656936 w 4816325"/>
              <a:gd name="connsiteY2674" fmla="*/ 97236 h 6858000"/>
              <a:gd name="connsiteX2675" fmla="*/ 2649510 w 4816325"/>
              <a:gd name="connsiteY2675" fmla="*/ 117353 h 6858000"/>
              <a:gd name="connsiteX2676" fmla="*/ 2464183 w 4816325"/>
              <a:gd name="connsiteY2676" fmla="*/ 252059 h 6858000"/>
              <a:gd name="connsiteX2677" fmla="*/ 2442716 w 4816325"/>
              <a:gd name="connsiteY2677" fmla="*/ 281187 h 6858000"/>
              <a:gd name="connsiteX2678" fmla="*/ 2402253 w 4816325"/>
              <a:gd name="connsiteY2678" fmla="*/ 311754 h 6858000"/>
              <a:gd name="connsiteX2679" fmla="*/ 1885854 w 4816325"/>
              <a:gd name="connsiteY2679" fmla="*/ 693963 h 6858000"/>
              <a:gd name="connsiteX2680" fmla="*/ 2083361 w 4816325"/>
              <a:gd name="connsiteY2680" fmla="*/ 571938 h 6858000"/>
              <a:gd name="connsiteX2681" fmla="*/ 2267733 w 4816325"/>
              <a:gd name="connsiteY2681" fmla="*/ 430068 h 6858000"/>
              <a:gd name="connsiteX2682" fmla="*/ 2510037 w 4816325"/>
              <a:gd name="connsiteY2682" fmla="*/ 251321 h 6858000"/>
              <a:gd name="connsiteX2683" fmla="*/ 2524648 w 4816325"/>
              <a:gd name="connsiteY2683" fmla="*/ 240011 h 6858000"/>
              <a:gd name="connsiteX2684" fmla="*/ 2555790 w 4816325"/>
              <a:gd name="connsiteY2684" fmla="*/ 201766 h 6858000"/>
              <a:gd name="connsiteX2685" fmla="*/ 2563247 w 4816325"/>
              <a:gd name="connsiteY2685" fmla="*/ 207908 h 6858000"/>
              <a:gd name="connsiteX2686" fmla="*/ 2625205 w 4816325"/>
              <a:gd name="connsiteY2686" fmla="*/ 151243 h 6858000"/>
              <a:gd name="connsiteX2687" fmla="*/ 2625234 w 4816325"/>
              <a:gd name="connsiteY2687" fmla="*/ 154276 h 6858000"/>
              <a:gd name="connsiteX2688" fmla="*/ 2767433 w 4816325"/>
              <a:gd name="connsiteY2688" fmla="*/ 49870 h 6858000"/>
              <a:gd name="connsiteX2689" fmla="*/ 2786179 w 4816325"/>
              <a:gd name="connsiteY2689" fmla="*/ 0 h 6858000"/>
              <a:gd name="connsiteX2690" fmla="*/ 2789621 w 4816325"/>
              <a:gd name="connsiteY2690" fmla="*/ 0 h 6858000"/>
              <a:gd name="connsiteX2691" fmla="*/ 2778083 w 4816325"/>
              <a:gd name="connsiteY2691" fmla="*/ 11230 h 6858000"/>
              <a:gd name="connsiteX2692" fmla="*/ 2776219 w 4816325"/>
              <a:gd name="connsiteY2692" fmla="*/ 9694 h 6858000"/>
              <a:gd name="connsiteX2693" fmla="*/ 2769697 w 4816325"/>
              <a:gd name="connsiteY2693" fmla="*/ 0 h 6858000"/>
              <a:gd name="connsiteX2694" fmla="*/ 2778233 w 4816325"/>
              <a:gd name="connsiteY2694" fmla="*/ 0 h 6858000"/>
              <a:gd name="connsiteX2695" fmla="*/ 2745703 w 4816325"/>
              <a:gd name="connsiteY2695" fmla="*/ 28481 h 6858000"/>
              <a:gd name="connsiteX2696" fmla="*/ 2732375 w 4816325"/>
              <a:gd name="connsiteY2696" fmla="*/ 0 h 6858000"/>
              <a:gd name="connsiteX2697" fmla="*/ 2738293 w 4816325"/>
              <a:gd name="connsiteY2697" fmla="*/ 0 h 6858000"/>
              <a:gd name="connsiteX2698" fmla="*/ 2738477 w 4816325"/>
              <a:gd name="connsiteY2698" fmla="*/ 145 h 6858000"/>
              <a:gd name="connsiteX2699" fmla="*/ 2725431 w 4816325"/>
              <a:gd name="connsiteY2699" fmla="*/ 12624 h 6858000"/>
              <a:gd name="connsiteX2700" fmla="*/ 2722003 w 4816325"/>
              <a:gd name="connsiteY2700" fmla="*/ 9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Lst>
            <a:rect l="l" t="t" r="r" b="b"/>
            <a:pathLst>
              <a:path w="4816325" h="6858000">
                <a:moveTo>
                  <a:pt x="1373130" y="6856709"/>
                </a:moveTo>
                <a:lnTo>
                  <a:pt x="1371876" y="6858000"/>
                </a:lnTo>
                <a:lnTo>
                  <a:pt x="1367944" y="6858000"/>
                </a:lnTo>
                <a:close/>
                <a:moveTo>
                  <a:pt x="998536" y="6856470"/>
                </a:moveTo>
                <a:lnTo>
                  <a:pt x="995772" y="6858000"/>
                </a:lnTo>
                <a:lnTo>
                  <a:pt x="994437" y="6858000"/>
                </a:lnTo>
                <a:close/>
                <a:moveTo>
                  <a:pt x="1243662" y="6850834"/>
                </a:moveTo>
                <a:lnTo>
                  <a:pt x="1236755" y="6858000"/>
                </a:lnTo>
                <a:lnTo>
                  <a:pt x="1236062" y="6858000"/>
                </a:lnTo>
                <a:lnTo>
                  <a:pt x="1236957" y="6855775"/>
                </a:lnTo>
                <a:cubicBezTo>
                  <a:pt x="1239046" y="6854056"/>
                  <a:pt x="1241791" y="6852662"/>
                  <a:pt x="1243662" y="6850834"/>
                </a:cubicBezTo>
                <a:close/>
                <a:moveTo>
                  <a:pt x="1206772" y="6847373"/>
                </a:moveTo>
                <a:lnTo>
                  <a:pt x="1191406" y="6858000"/>
                </a:lnTo>
                <a:lnTo>
                  <a:pt x="1188452" y="6858000"/>
                </a:lnTo>
                <a:lnTo>
                  <a:pt x="1189325" y="6856145"/>
                </a:lnTo>
                <a:close/>
                <a:moveTo>
                  <a:pt x="1224683" y="6840243"/>
                </a:moveTo>
                <a:lnTo>
                  <a:pt x="1225817" y="6841833"/>
                </a:lnTo>
                <a:lnTo>
                  <a:pt x="1210595" y="6857484"/>
                </a:lnTo>
                <a:lnTo>
                  <a:pt x="1209462" y="6855894"/>
                </a:lnTo>
                <a:close/>
                <a:moveTo>
                  <a:pt x="910500" y="6839253"/>
                </a:moveTo>
                <a:lnTo>
                  <a:pt x="894092" y="6852647"/>
                </a:lnTo>
                <a:lnTo>
                  <a:pt x="899423" y="6847857"/>
                </a:lnTo>
                <a:close/>
                <a:moveTo>
                  <a:pt x="1373653" y="6837855"/>
                </a:moveTo>
                <a:cubicBezTo>
                  <a:pt x="1380085" y="6842721"/>
                  <a:pt x="1388765" y="6842033"/>
                  <a:pt x="1382213" y="6852629"/>
                </a:cubicBezTo>
                <a:lnTo>
                  <a:pt x="1375103" y="6843451"/>
                </a:lnTo>
                <a:cubicBezTo>
                  <a:pt x="1373799" y="6846074"/>
                  <a:pt x="1370863" y="6848238"/>
                  <a:pt x="1368486" y="6850567"/>
                </a:cubicBezTo>
                <a:lnTo>
                  <a:pt x="1365495" y="6858000"/>
                </a:lnTo>
                <a:lnTo>
                  <a:pt x="1356685" y="6858000"/>
                </a:lnTo>
                <a:close/>
                <a:moveTo>
                  <a:pt x="733055" y="6834154"/>
                </a:moveTo>
                <a:lnTo>
                  <a:pt x="721619" y="6842450"/>
                </a:lnTo>
                <a:lnTo>
                  <a:pt x="726950" y="6837661"/>
                </a:lnTo>
                <a:close/>
                <a:moveTo>
                  <a:pt x="999357" y="6832889"/>
                </a:moveTo>
                <a:lnTo>
                  <a:pt x="976339" y="6858000"/>
                </a:lnTo>
                <a:lnTo>
                  <a:pt x="973396" y="6858000"/>
                </a:lnTo>
                <a:lnTo>
                  <a:pt x="983100" y="6847005"/>
                </a:lnTo>
                <a:cubicBezTo>
                  <a:pt x="988459" y="6841373"/>
                  <a:pt x="993842" y="6836433"/>
                  <a:pt x="999357" y="6832889"/>
                </a:cubicBezTo>
                <a:close/>
                <a:moveTo>
                  <a:pt x="1406287" y="6821496"/>
                </a:moveTo>
                <a:lnTo>
                  <a:pt x="1390609" y="6839871"/>
                </a:lnTo>
                <a:lnTo>
                  <a:pt x="1384940" y="6831921"/>
                </a:lnTo>
                <a:lnTo>
                  <a:pt x="1394576" y="6822088"/>
                </a:lnTo>
                <a:lnTo>
                  <a:pt x="1392943" y="6826920"/>
                </a:lnTo>
                <a:close/>
                <a:moveTo>
                  <a:pt x="1035595" y="6819606"/>
                </a:moveTo>
                <a:lnTo>
                  <a:pt x="1023331" y="6825952"/>
                </a:lnTo>
                <a:lnTo>
                  <a:pt x="1027995" y="6821216"/>
                </a:lnTo>
                <a:close/>
                <a:moveTo>
                  <a:pt x="866988" y="6815823"/>
                </a:moveTo>
                <a:lnTo>
                  <a:pt x="856676" y="6821343"/>
                </a:lnTo>
                <a:lnTo>
                  <a:pt x="861955" y="6815886"/>
                </a:lnTo>
                <a:close/>
                <a:moveTo>
                  <a:pt x="1224096" y="6807367"/>
                </a:moveTo>
                <a:lnTo>
                  <a:pt x="1226364" y="6810547"/>
                </a:lnTo>
                <a:lnTo>
                  <a:pt x="1174943" y="6856947"/>
                </a:lnTo>
                <a:close/>
                <a:moveTo>
                  <a:pt x="1571125" y="6794671"/>
                </a:moveTo>
                <a:lnTo>
                  <a:pt x="1574526" y="6799441"/>
                </a:lnTo>
                <a:lnTo>
                  <a:pt x="1558478" y="6813141"/>
                </a:lnTo>
                <a:close/>
                <a:moveTo>
                  <a:pt x="689918" y="6794234"/>
                </a:moveTo>
                <a:cubicBezTo>
                  <a:pt x="678112" y="6797856"/>
                  <a:pt x="672574" y="6825506"/>
                  <a:pt x="657769" y="6820967"/>
                </a:cubicBezTo>
                <a:cubicBezTo>
                  <a:pt x="668231" y="6813085"/>
                  <a:pt x="678112" y="6797856"/>
                  <a:pt x="689918" y="6794234"/>
                </a:cubicBezTo>
                <a:close/>
                <a:moveTo>
                  <a:pt x="1423113" y="6787914"/>
                </a:moveTo>
                <a:lnTo>
                  <a:pt x="1409395" y="6809829"/>
                </a:lnTo>
                <a:lnTo>
                  <a:pt x="1423046" y="6804045"/>
                </a:lnTo>
                <a:cubicBezTo>
                  <a:pt x="1413930" y="6816188"/>
                  <a:pt x="1408991" y="6813220"/>
                  <a:pt x="1400715" y="6810516"/>
                </a:cubicBezTo>
                <a:close/>
                <a:moveTo>
                  <a:pt x="965907" y="6783802"/>
                </a:moveTo>
                <a:lnTo>
                  <a:pt x="952933" y="6793900"/>
                </a:lnTo>
                <a:lnTo>
                  <a:pt x="957905" y="6788803"/>
                </a:lnTo>
                <a:close/>
                <a:moveTo>
                  <a:pt x="1635449" y="6775468"/>
                </a:moveTo>
                <a:cubicBezTo>
                  <a:pt x="1628950" y="6786733"/>
                  <a:pt x="1614896" y="6795908"/>
                  <a:pt x="1611865" y="6795812"/>
                </a:cubicBezTo>
                <a:cubicBezTo>
                  <a:pt x="1617239" y="6787324"/>
                  <a:pt x="1630118" y="6780257"/>
                  <a:pt x="1635449" y="6775468"/>
                </a:cubicBezTo>
                <a:close/>
                <a:moveTo>
                  <a:pt x="617854" y="6775080"/>
                </a:moveTo>
                <a:lnTo>
                  <a:pt x="619295" y="6776310"/>
                </a:lnTo>
                <a:lnTo>
                  <a:pt x="612426" y="6782900"/>
                </a:lnTo>
                <a:lnTo>
                  <a:pt x="611292" y="6781311"/>
                </a:lnTo>
                <a:close/>
                <a:moveTo>
                  <a:pt x="1167455" y="6770868"/>
                </a:moveTo>
                <a:lnTo>
                  <a:pt x="1125925" y="6806407"/>
                </a:lnTo>
                <a:cubicBezTo>
                  <a:pt x="1131278" y="6799768"/>
                  <a:pt x="1138436" y="6790466"/>
                  <a:pt x="1145869" y="6783033"/>
                </a:cubicBezTo>
                <a:cubicBezTo>
                  <a:pt x="1153300" y="6775600"/>
                  <a:pt x="1161007" y="6770035"/>
                  <a:pt x="1167455" y="6770868"/>
                </a:cubicBezTo>
                <a:close/>
                <a:moveTo>
                  <a:pt x="911256" y="6763942"/>
                </a:moveTo>
                <a:lnTo>
                  <a:pt x="912390" y="6765531"/>
                </a:lnTo>
                <a:lnTo>
                  <a:pt x="900242" y="6777579"/>
                </a:lnTo>
                <a:lnTo>
                  <a:pt x="899108" y="6775990"/>
                </a:lnTo>
                <a:close/>
                <a:moveTo>
                  <a:pt x="986153" y="6763722"/>
                </a:moveTo>
                <a:lnTo>
                  <a:pt x="969745" y="6777115"/>
                </a:lnTo>
                <a:lnTo>
                  <a:pt x="975076" y="6772326"/>
                </a:lnTo>
                <a:close/>
                <a:moveTo>
                  <a:pt x="718762" y="6759699"/>
                </a:moveTo>
                <a:lnTo>
                  <a:pt x="722163" y="6764469"/>
                </a:lnTo>
                <a:cubicBezTo>
                  <a:pt x="709626" y="6763110"/>
                  <a:pt x="709483" y="6791004"/>
                  <a:pt x="697286" y="6781220"/>
                </a:cubicBezTo>
                <a:close/>
                <a:moveTo>
                  <a:pt x="1135007" y="6755632"/>
                </a:moveTo>
                <a:lnTo>
                  <a:pt x="1121970" y="6760696"/>
                </a:lnTo>
                <a:lnTo>
                  <a:pt x="1124737" y="6757453"/>
                </a:lnTo>
                <a:close/>
                <a:moveTo>
                  <a:pt x="1299851" y="6754337"/>
                </a:moveTo>
                <a:lnTo>
                  <a:pt x="1300624" y="6755620"/>
                </a:lnTo>
                <a:lnTo>
                  <a:pt x="1287703" y="6766385"/>
                </a:lnTo>
                <a:close/>
                <a:moveTo>
                  <a:pt x="675481" y="6747672"/>
                </a:moveTo>
                <a:lnTo>
                  <a:pt x="677748" y="6750852"/>
                </a:lnTo>
                <a:lnTo>
                  <a:pt x="604915" y="6823808"/>
                </a:lnTo>
                <a:lnTo>
                  <a:pt x="602647" y="6820628"/>
                </a:lnTo>
                <a:close/>
                <a:moveTo>
                  <a:pt x="650714" y="6744595"/>
                </a:moveTo>
                <a:lnTo>
                  <a:pt x="637793" y="6755360"/>
                </a:lnTo>
                <a:lnTo>
                  <a:pt x="643071" y="6749904"/>
                </a:lnTo>
                <a:close/>
                <a:moveTo>
                  <a:pt x="823677" y="6744001"/>
                </a:moveTo>
                <a:lnTo>
                  <a:pt x="815579" y="6752033"/>
                </a:lnTo>
                <a:lnTo>
                  <a:pt x="815674" y="6749002"/>
                </a:lnTo>
                <a:cubicBezTo>
                  <a:pt x="816442" y="6748101"/>
                  <a:pt x="817786" y="6745980"/>
                  <a:pt x="819267" y="6744518"/>
                </a:cubicBezTo>
                <a:cubicBezTo>
                  <a:pt x="820747" y="6743058"/>
                  <a:pt x="822363" y="6742258"/>
                  <a:pt x="823677" y="6744001"/>
                </a:cubicBezTo>
                <a:close/>
                <a:moveTo>
                  <a:pt x="1320371" y="6741962"/>
                </a:moveTo>
                <a:lnTo>
                  <a:pt x="1321505" y="6743553"/>
                </a:lnTo>
                <a:lnTo>
                  <a:pt x="1314996" y="6750451"/>
                </a:lnTo>
                <a:lnTo>
                  <a:pt x="1313502" y="6748553"/>
                </a:lnTo>
                <a:close/>
                <a:moveTo>
                  <a:pt x="933961" y="6740980"/>
                </a:moveTo>
                <a:lnTo>
                  <a:pt x="935403" y="6742210"/>
                </a:lnTo>
                <a:lnTo>
                  <a:pt x="918591" y="6758994"/>
                </a:lnTo>
                <a:lnTo>
                  <a:pt x="917457" y="6757405"/>
                </a:lnTo>
                <a:close/>
                <a:moveTo>
                  <a:pt x="1018951" y="6728204"/>
                </a:moveTo>
                <a:lnTo>
                  <a:pt x="1020085" y="6729794"/>
                </a:lnTo>
                <a:lnTo>
                  <a:pt x="1008701" y="6738758"/>
                </a:lnTo>
                <a:close/>
                <a:moveTo>
                  <a:pt x="1077051" y="6727971"/>
                </a:moveTo>
                <a:lnTo>
                  <a:pt x="1059869" y="6740081"/>
                </a:lnTo>
                <a:lnTo>
                  <a:pt x="1069504" y="6730248"/>
                </a:lnTo>
                <a:close/>
                <a:moveTo>
                  <a:pt x="838994" y="6725320"/>
                </a:moveTo>
                <a:cubicBezTo>
                  <a:pt x="840531" y="6723518"/>
                  <a:pt x="843255" y="6723974"/>
                  <a:pt x="844388" y="6725564"/>
                </a:cubicBezTo>
                <a:lnTo>
                  <a:pt x="831414" y="6735662"/>
                </a:lnTo>
                <a:cubicBezTo>
                  <a:pt x="830636" y="6732197"/>
                  <a:pt x="832070" y="6730152"/>
                  <a:pt x="833929" y="6728703"/>
                </a:cubicBezTo>
                <a:cubicBezTo>
                  <a:pt x="835788" y="6727253"/>
                  <a:pt x="838071" y="6726401"/>
                  <a:pt x="838994" y="6725320"/>
                </a:cubicBezTo>
                <a:close/>
                <a:moveTo>
                  <a:pt x="1329617" y="6718722"/>
                </a:moveTo>
                <a:lnTo>
                  <a:pt x="1302195" y="6745754"/>
                </a:lnTo>
                <a:lnTo>
                  <a:pt x="1302958" y="6742669"/>
                </a:lnTo>
                <a:close/>
                <a:moveTo>
                  <a:pt x="915462" y="6715234"/>
                </a:moveTo>
                <a:lnTo>
                  <a:pt x="923738" y="6717938"/>
                </a:lnTo>
                <a:lnTo>
                  <a:pt x="910362" y="6731427"/>
                </a:lnTo>
                <a:close/>
                <a:moveTo>
                  <a:pt x="1092325" y="6712988"/>
                </a:moveTo>
                <a:lnTo>
                  <a:pt x="1082785" y="6719790"/>
                </a:lnTo>
                <a:cubicBezTo>
                  <a:pt x="1082881" y="6716759"/>
                  <a:pt x="1083592" y="6713007"/>
                  <a:pt x="1086623" y="6713103"/>
                </a:cubicBezTo>
                <a:cubicBezTo>
                  <a:pt x="1088160" y="6711301"/>
                  <a:pt x="1090883" y="6711758"/>
                  <a:pt x="1092325" y="6712988"/>
                </a:cubicBezTo>
                <a:close/>
                <a:moveTo>
                  <a:pt x="779871" y="6704133"/>
                </a:moveTo>
                <a:cubicBezTo>
                  <a:pt x="765686" y="6724405"/>
                  <a:pt x="744984" y="6747208"/>
                  <a:pt x="725631" y="6753108"/>
                </a:cubicBezTo>
                <a:close/>
                <a:moveTo>
                  <a:pt x="1305901" y="6703467"/>
                </a:moveTo>
                <a:lnTo>
                  <a:pt x="1290256" y="6713776"/>
                </a:lnTo>
                <a:lnTo>
                  <a:pt x="1295228" y="6708679"/>
                </a:lnTo>
                <a:close/>
                <a:moveTo>
                  <a:pt x="1192196" y="6692987"/>
                </a:moveTo>
                <a:lnTo>
                  <a:pt x="1198532" y="6700883"/>
                </a:lnTo>
                <a:lnTo>
                  <a:pt x="1184520" y="6706360"/>
                </a:lnTo>
                <a:cubicBezTo>
                  <a:pt x="1183435" y="6703255"/>
                  <a:pt x="1184701" y="6701222"/>
                  <a:pt x="1186565" y="6699311"/>
                </a:cubicBezTo>
                <a:cubicBezTo>
                  <a:pt x="1188430" y="6697400"/>
                  <a:pt x="1190891" y="6695609"/>
                  <a:pt x="1192196" y="6692987"/>
                </a:cubicBezTo>
                <a:close/>
                <a:moveTo>
                  <a:pt x="1048410" y="6692949"/>
                </a:moveTo>
                <a:lnTo>
                  <a:pt x="1050677" y="6696129"/>
                </a:lnTo>
                <a:lnTo>
                  <a:pt x="1033558" y="6713273"/>
                </a:lnTo>
                <a:lnTo>
                  <a:pt x="1031291" y="6710094"/>
                </a:lnTo>
                <a:close/>
                <a:moveTo>
                  <a:pt x="1315782" y="6688240"/>
                </a:moveTo>
                <a:lnTo>
                  <a:pt x="1319947" y="6689925"/>
                </a:lnTo>
                <a:lnTo>
                  <a:pt x="1310504" y="6693696"/>
                </a:lnTo>
                <a:close/>
                <a:moveTo>
                  <a:pt x="743459" y="6685517"/>
                </a:moveTo>
                <a:cubicBezTo>
                  <a:pt x="743753" y="6701955"/>
                  <a:pt x="724039" y="6707547"/>
                  <a:pt x="717511" y="6705712"/>
                </a:cubicBezTo>
                <a:cubicBezTo>
                  <a:pt x="726743" y="6699271"/>
                  <a:pt x="733188" y="6687338"/>
                  <a:pt x="743459" y="6685517"/>
                </a:cubicBezTo>
                <a:close/>
                <a:moveTo>
                  <a:pt x="989675" y="6685170"/>
                </a:moveTo>
                <a:lnTo>
                  <a:pt x="990809" y="6686760"/>
                </a:lnTo>
                <a:lnTo>
                  <a:pt x="969333" y="6708281"/>
                </a:lnTo>
                <a:lnTo>
                  <a:pt x="967892" y="6707051"/>
                </a:lnTo>
                <a:close/>
                <a:moveTo>
                  <a:pt x="961184" y="6676475"/>
                </a:moveTo>
                <a:lnTo>
                  <a:pt x="943359" y="6694212"/>
                </a:lnTo>
                <a:lnTo>
                  <a:pt x="939958" y="6689443"/>
                </a:lnTo>
                <a:close/>
                <a:moveTo>
                  <a:pt x="962123" y="6675540"/>
                </a:moveTo>
                <a:lnTo>
                  <a:pt x="962069" y="6675934"/>
                </a:lnTo>
                <a:lnTo>
                  <a:pt x="961184" y="6676475"/>
                </a:lnTo>
                <a:close/>
                <a:moveTo>
                  <a:pt x="1392801" y="6672398"/>
                </a:moveTo>
                <a:lnTo>
                  <a:pt x="1343288" y="6721671"/>
                </a:lnTo>
                <a:lnTo>
                  <a:pt x="1345896" y="6716426"/>
                </a:lnTo>
                <a:close/>
                <a:moveTo>
                  <a:pt x="727649" y="6668291"/>
                </a:moveTo>
                <a:lnTo>
                  <a:pt x="714675" y="6678389"/>
                </a:lnTo>
                <a:lnTo>
                  <a:pt x="719647" y="6673293"/>
                </a:lnTo>
                <a:close/>
                <a:moveTo>
                  <a:pt x="1377329" y="6667913"/>
                </a:moveTo>
                <a:lnTo>
                  <a:pt x="1369749" y="6678255"/>
                </a:lnTo>
                <a:lnTo>
                  <a:pt x="1366348" y="6673486"/>
                </a:lnTo>
                <a:cubicBezTo>
                  <a:pt x="1370090" y="6669830"/>
                  <a:pt x="1373524" y="6666534"/>
                  <a:pt x="1377329" y="6667913"/>
                </a:cubicBezTo>
                <a:close/>
                <a:moveTo>
                  <a:pt x="862184" y="6666038"/>
                </a:moveTo>
                <a:lnTo>
                  <a:pt x="848076" y="6674545"/>
                </a:lnTo>
                <a:lnTo>
                  <a:pt x="853408" y="6669756"/>
                </a:lnTo>
                <a:close/>
                <a:moveTo>
                  <a:pt x="1141627" y="6661044"/>
                </a:moveTo>
                <a:lnTo>
                  <a:pt x="1097392" y="6704860"/>
                </a:lnTo>
                <a:lnTo>
                  <a:pt x="1098103" y="6701109"/>
                </a:lnTo>
                <a:close/>
                <a:moveTo>
                  <a:pt x="976792" y="6660942"/>
                </a:moveTo>
                <a:lnTo>
                  <a:pt x="962123" y="6675540"/>
                </a:lnTo>
                <a:lnTo>
                  <a:pt x="963499" y="6665559"/>
                </a:lnTo>
                <a:cubicBezTo>
                  <a:pt x="965382" y="6663819"/>
                  <a:pt x="968317" y="6663366"/>
                  <a:pt x="971241" y="6662904"/>
                </a:cubicBezTo>
                <a:close/>
                <a:moveTo>
                  <a:pt x="979095" y="6658651"/>
                </a:moveTo>
                <a:lnTo>
                  <a:pt x="978916" y="6660191"/>
                </a:lnTo>
                <a:lnTo>
                  <a:pt x="976792" y="6660942"/>
                </a:lnTo>
                <a:close/>
                <a:moveTo>
                  <a:pt x="1021360" y="6656794"/>
                </a:moveTo>
                <a:lnTo>
                  <a:pt x="1003414" y="6671988"/>
                </a:lnTo>
                <a:lnTo>
                  <a:pt x="1006488" y="6668385"/>
                </a:lnTo>
                <a:close/>
                <a:moveTo>
                  <a:pt x="1356274" y="6648080"/>
                </a:moveTo>
                <a:lnTo>
                  <a:pt x="1358849" y="6650900"/>
                </a:lnTo>
                <a:lnTo>
                  <a:pt x="1349405" y="6654671"/>
                </a:lnTo>
                <a:close/>
                <a:moveTo>
                  <a:pt x="1158438" y="6644259"/>
                </a:moveTo>
                <a:lnTo>
                  <a:pt x="1147002" y="6652556"/>
                </a:lnTo>
                <a:lnTo>
                  <a:pt x="1151973" y="6647460"/>
                </a:lnTo>
                <a:close/>
                <a:moveTo>
                  <a:pt x="1382770" y="6643294"/>
                </a:moveTo>
                <a:cubicBezTo>
                  <a:pt x="1330510" y="6704542"/>
                  <a:pt x="1286910" y="6756370"/>
                  <a:pt x="1229428" y="6802578"/>
                </a:cubicBezTo>
                <a:cubicBezTo>
                  <a:pt x="1272994" y="6758815"/>
                  <a:pt x="1333194" y="6687532"/>
                  <a:pt x="1382770" y="6643294"/>
                </a:cubicBezTo>
                <a:close/>
                <a:moveTo>
                  <a:pt x="996223" y="6641606"/>
                </a:moveTo>
                <a:lnTo>
                  <a:pt x="979095" y="6658651"/>
                </a:lnTo>
                <a:lnTo>
                  <a:pt x="980144" y="6649643"/>
                </a:lnTo>
                <a:close/>
                <a:moveTo>
                  <a:pt x="1036369" y="6638472"/>
                </a:moveTo>
                <a:lnTo>
                  <a:pt x="1037863" y="6640370"/>
                </a:lnTo>
                <a:lnTo>
                  <a:pt x="1027868" y="6649895"/>
                </a:lnTo>
                <a:lnTo>
                  <a:pt x="1026734" y="6648306"/>
                </a:lnTo>
                <a:close/>
                <a:moveTo>
                  <a:pt x="999692" y="6638153"/>
                </a:moveTo>
                <a:lnTo>
                  <a:pt x="996700" y="6641367"/>
                </a:lnTo>
                <a:lnTo>
                  <a:pt x="996223" y="6641606"/>
                </a:lnTo>
                <a:close/>
                <a:moveTo>
                  <a:pt x="803223" y="6625690"/>
                </a:moveTo>
                <a:cubicBezTo>
                  <a:pt x="789115" y="6634198"/>
                  <a:pt x="784341" y="6658763"/>
                  <a:pt x="767639" y="6655719"/>
                </a:cubicBezTo>
                <a:cubicBezTo>
                  <a:pt x="778408" y="6647476"/>
                  <a:pt x="789148" y="6626132"/>
                  <a:pt x="803223" y="6625690"/>
                </a:cubicBezTo>
                <a:close/>
                <a:moveTo>
                  <a:pt x="1175184" y="6619277"/>
                </a:moveTo>
                <a:cubicBezTo>
                  <a:pt x="1176557" y="6618785"/>
                  <a:pt x="1178148" y="6619520"/>
                  <a:pt x="1180222" y="6622379"/>
                </a:cubicBezTo>
                <a:lnTo>
                  <a:pt x="1164947" y="6637362"/>
                </a:lnTo>
                <a:lnTo>
                  <a:pt x="1161546" y="6632593"/>
                </a:lnTo>
                <a:cubicBezTo>
                  <a:pt x="1168906" y="6633269"/>
                  <a:pt x="1171065" y="6620752"/>
                  <a:pt x="1175184" y="6619277"/>
                </a:cubicBezTo>
                <a:close/>
                <a:moveTo>
                  <a:pt x="868594" y="6615474"/>
                </a:moveTo>
                <a:cubicBezTo>
                  <a:pt x="840980" y="6648567"/>
                  <a:pt x="813461" y="6678630"/>
                  <a:pt x="781038" y="6697658"/>
                </a:cubicBezTo>
                <a:close/>
                <a:moveTo>
                  <a:pt x="773709" y="6613582"/>
                </a:moveTo>
                <a:lnTo>
                  <a:pt x="776336" y="6617069"/>
                </a:lnTo>
                <a:lnTo>
                  <a:pt x="762906" y="6629890"/>
                </a:lnTo>
                <a:lnTo>
                  <a:pt x="760638" y="6626711"/>
                </a:lnTo>
                <a:close/>
                <a:moveTo>
                  <a:pt x="1064599" y="6604658"/>
                </a:moveTo>
                <a:lnTo>
                  <a:pt x="1067226" y="6608145"/>
                </a:lnTo>
                <a:lnTo>
                  <a:pt x="1055078" y="6620193"/>
                </a:lnTo>
                <a:lnTo>
                  <a:pt x="1052451" y="6616706"/>
                </a:lnTo>
                <a:close/>
                <a:moveTo>
                  <a:pt x="1139338" y="6602436"/>
                </a:moveTo>
                <a:cubicBezTo>
                  <a:pt x="1126999" y="6620546"/>
                  <a:pt x="1108290" y="6638824"/>
                  <a:pt x="1091170" y="6655969"/>
                </a:cubicBezTo>
                <a:lnTo>
                  <a:pt x="1087769" y="6651199"/>
                </a:lnTo>
                <a:close/>
                <a:moveTo>
                  <a:pt x="1195170" y="6599023"/>
                </a:moveTo>
                <a:lnTo>
                  <a:pt x="1199705" y="6605383"/>
                </a:lnTo>
                <a:lnTo>
                  <a:pt x="1185194" y="6617281"/>
                </a:lnTo>
                <a:cubicBezTo>
                  <a:pt x="1189032" y="6610595"/>
                  <a:pt x="1190198" y="6604119"/>
                  <a:pt x="1195170" y="6599023"/>
                </a:cubicBezTo>
                <a:close/>
                <a:moveTo>
                  <a:pt x="1081833" y="6593215"/>
                </a:moveTo>
                <a:lnTo>
                  <a:pt x="1082968" y="6594805"/>
                </a:lnTo>
                <a:lnTo>
                  <a:pt x="1076458" y="6601703"/>
                </a:lnTo>
                <a:lnTo>
                  <a:pt x="1074965" y="6599806"/>
                </a:lnTo>
                <a:close/>
                <a:moveTo>
                  <a:pt x="935685" y="6593029"/>
                </a:moveTo>
                <a:lnTo>
                  <a:pt x="925319" y="6597881"/>
                </a:lnTo>
                <a:lnTo>
                  <a:pt x="927312" y="6593356"/>
                </a:lnTo>
                <a:close/>
                <a:moveTo>
                  <a:pt x="1293374" y="6591919"/>
                </a:moveTo>
                <a:cubicBezTo>
                  <a:pt x="1286977" y="6625683"/>
                  <a:pt x="1254452" y="6622212"/>
                  <a:pt x="1241368" y="6652138"/>
                </a:cubicBezTo>
                <a:lnTo>
                  <a:pt x="1241805" y="6640682"/>
                </a:lnTo>
                <a:cubicBezTo>
                  <a:pt x="1264721" y="6620391"/>
                  <a:pt x="1272028" y="6602344"/>
                  <a:pt x="1293374" y="6591919"/>
                </a:cubicBezTo>
                <a:close/>
                <a:moveTo>
                  <a:pt x="1048779" y="6589233"/>
                </a:moveTo>
                <a:lnTo>
                  <a:pt x="1031433" y="6606566"/>
                </a:lnTo>
                <a:lnTo>
                  <a:pt x="999692" y="6638153"/>
                </a:lnTo>
                <a:lnTo>
                  <a:pt x="1009747" y="6627354"/>
                </a:lnTo>
                <a:cubicBezTo>
                  <a:pt x="1017775" y="6616849"/>
                  <a:pt x="1024966" y="6604774"/>
                  <a:pt x="1034321" y="6595634"/>
                </a:cubicBezTo>
                <a:close/>
                <a:moveTo>
                  <a:pt x="1048988" y="6589025"/>
                </a:moveTo>
                <a:lnTo>
                  <a:pt x="1048906" y="6589178"/>
                </a:lnTo>
                <a:lnTo>
                  <a:pt x="1048779" y="6589233"/>
                </a:lnTo>
                <a:close/>
                <a:moveTo>
                  <a:pt x="895631" y="6580916"/>
                </a:moveTo>
                <a:cubicBezTo>
                  <a:pt x="897728" y="6580099"/>
                  <a:pt x="899825" y="6580332"/>
                  <a:pt x="901910" y="6582266"/>
                </a:cubicBezTo>
                <a:lnTo>
                  <a:pt x="876322" y="6602769"/>
                </a:lnTo>
                <a:lnTo>
                  <a:pt x="877033" y="6599017"/>
                </a:lnTo>
                <a:cubicBezTo>
                  <a:pt x="883035" y="6595267"/>
                  <a:pt x="889337" y="6583367"/>
                  <a:pt x="895631" y="6580916"/>
                </a:cubicBezTo>
                <a:close/>
                <a:moveTo>
                  <a:pt x="862761" y="6579991"/>
                </a:moveTo>
                <a:lnTo>
                  <a:pt x="849787" y="6590090"/>
                </a:lnTo>
                <a:lnTo>
                  <a:pt x="856655" y="6583499"/>
                </a:lnTo>
                <a:close/>
                <a:moveTo>
                  <a:pt x="1425981" y="6578060"/>
                </a:moveTo>
                <a:lnTo>
                  <a:pt x="1411162" y="6590318"/>
                </a:lnTo>
                <a:lnTo>
                  <a:pt x="1413102" y="6585126"/>
                </a:lnTo>
                <a:close/>
                <a:moveTo>
                  <a:pt x="982447" y="6576897"/>
                </a:moveTo>
                <a:lnTo>
                  <a:pt x="988827" y="6581095"/>
                </a:lnTo>
                <a:lnTo>
                  <a:pt x="971707" y="6598240"/>
                </a:lnTo>
                <a:close/>
                <a:moveTo>
                  <a:pt x="1098953" y="6576070"/>
                </a:moveTo>
                <a:lnTo>
                  <a:pt x="1100086" y="6577660"/>
                </a:lnTo>
                <a:lnTo>
                  <a:pt x="1093577" y="6584558"/>
                </a:lnTo>
                <a:lnTo>
                  <a:pt x="1092444" y="6582968"/>
                </a:lnTo>
                <a:close/>
                <a:moveTo>
                  <a:pt x="1224499" y="6574864"/>
                </a:moveTo>
                <a:lnTo>
                  <a:pt x="1215234" y="6589371"/>
                </a:lnTo>
                <a:cubicBezTo>
                  <a:pt x="1212256" y="6589943"/>
                  <a:pt x="1207688" y="6591649"/>
                  <a:pt x="1205420" y="6588469"/>
                </a:cubicBezTo>
                <a:cubicBezTo>
                  <a:pt x="1210392" y="6583372"/>
                  <a:pt x="1217664" y="6573390"/>
                  <a:pt x="1224499" y="6574864"/>
                </a:cubicBezTo>
                <a:close/>
                <a:moveTo>
                  <a:pt x="1440525" y="6558095"/>
                </a:moveTo>
                <a:lnTo>
                  <a:pt x="1441659" y="6559685"/>
                </a:lnTo>
                <a:lnTo>
                  <a:pt x="1431716" y="6569879"/>
                </a:lnTo>
                <a:lnTo>
                  <a:pt x="1430222" y="6567981"/>
                </a:lnTo>
                <a:close/>
                <a:moveTo>
                  <a:pt x="1188183" y="6553216"/>
                </a:moveTo>
                <a:lnTo>
                  <a:pt x="1159680" y="6579324"/>
                </a:lnTo>
                <a:lnTo>
                  <a:pt x="1164959" y="6573867"/>
                </a:lnTo>
                <a:close/>
                <a:moveTo>
                  <a:pt x="1118161" y="6551370"/>
                </a:moveTo>
                <a:lnTo>
                  <a:pt x="1120429" y="6554549"/>
                </a:lnTo>
                <a:lnTo>
                  <a:pt x="1105822" y="6569480"/>
                </a:lnTo>
                <a:lnTo>
                  <a:pt x="1103554" y="6566300"/>
                </a:lnTo>
                <a:close/>
                <a:moveTo>
                  <a:pt x="1171938" y="6547448"/>
                </a:moveTo>
                <a:lnTo>
                  <a:pt x="1146105" y="6573345"/>
                </a:lnTo>
                <a:lnTo>
                  <a:pt x="1163258" y="6548135"/>
                </a:lnTo>
                <a:close/>
                <a:moveTo>
                  <a:pt x="972722" y="6547432"/>
                </a:moveTo>
                <a:lnTo>
                  <a:pt x="973856" y="6549023"/>
                </a:lnTo>
                <a:lnTo>
                  <a:pt x="956737" y="6566167"/>
                </a:lnTo>
                <a:lnTo>
                  <a:pt x="955604" y="6564577"/>
                </a:lnTo>
                <a:close/>
                <a:moveTo>
                  <a:pt x="882810" y="6540443"/>
                </a:moveTo>
                <a:lnTo>
                  <a:pt x="884717" y="6543315"/>
                </a:lnTo>
                <a:lnTo>
                  <a:pt x="811268" y="6616991"/>
                </a:lnTo>
                <a:cubicBezTo>
                  <a:pt x="831548" y="6588845"/>
                  <a:pt x="862467" y="6563554"/>
                  <a:pt x="882810" y="6540443"/>
                </a:cubicBezTo>
                <a:close/>
                <a:moveTo>
                  <a:pt x="1256163" y="6537755"/>
                </a:moveTo>
                <a:cubicBezTo>
                  <a:pt x="1254252" y="6556048"/>
                  <a:pt x="1235917" y="6557835"/>
                  <a:pt x="1227204" y="6566587"/>
                </a:cubicBezTo>
                <a:close/>
                <a:moveTo>
                  <a:pt x="950808" y="6533715"/>
                </a:moveTo>
                <a:cubicBezTo>
                  <a:pt x="933362" y="6542487"/>
                  <a:pt x="926288" y="6571938"/>
                  <a:pt x="904614" y="6573990"/>
                </a:cubicBezTo>
                <a:cubicBezTo>
                  <a:pt x="910848" y="6559387"/>
                  <a:pt x="935630" y="6545667"/>
                  <a:pt x="936066" y="6534211"/>
                </a:cubicBezTo>
                <a:close/>
                <a:moveTo>
                  <a:pt x="1212267" y="6526450"/>
                </a:moveTo>
                <a:lnTo>
                  <a:pt x="1213401" y="6528040"/>
                </a:lnTo>
                <a:lnTo>
                  <a:pt x="1197819" y="6543383"/>
                </a:lnTo>
                <a:lnTo>
                  <a:pt x="1197045" y="6542100"/>
                </a:lnTo>
                <a:close/>
                <a:moveTo>
                  <a:pt x="1147121" y="6522538"/>
                </a:moveTo>
                <a:lnTo>
                  <a:pt x="1150522" y="6527308"/>
                </a:lnTo>
                <a:lnTo>
                  <a:pt x="1136011" y="6539207"/>
                </a:lnTo>
                <a:cubicBezTo>
                  <a:pt x="1135874" y="6535355"/>
                  <a:pt x="1137691" y="6532859"/>
                  <a:pt x="1140024" y="6530491"/>
                </a:cubicBezTo>
                <a:cubicBezTo>
                  <a:pt x="1142356" y="6528123"/>
                  <a:pt x="1145202" y="6525881"/>
                  <a:pt x="1147121" y="6522538"/>
                </a:cubicBezTo>
                <a:close/>
                <a:moveTo>
                  <a:pt x="835916" y="6520976"/>
                </a:moveTo>
                <a:lnTo>
                  <a:pt x="837049" y="6522566"/>
                </a:lnTo>
                <a:lnTo>
                  <a:pt x="825570" y="6534561"/>
                </a:lnTo>
                <a:lnTo>
                  <a:pt x="824076" y="6532663"/>
                </a:lnTo>
                <a:close/>
                <a:moveTo>
                  <a:pt x="1276409" y="6517676"/>
                </a:moveTo>
                <a:lnTo>
                  <a:pt x="1279810" y="6522446"/>
                </a:lnTo>
                <a:lnTo>
                  <a:pt x="1269559" y="6532999"/>
                </a:lnTo>
                <a:lnTo>
                  <a:pt x="1266159" y="6528230"/>
                </a:lnTo>
                <a:close/>
                <a:moveTo>
                  <a:pt x="1369333" y="6516029"/>
                </a:moveTo>
                <a:cubicBezTo>
                  <a:pt x="1353329" y="6526030"/>
                  <a:pt x="1345619" y="6547469"/>
                  <a:pt x="1347387" y="6557072"/>
                </a:cubicBezTo>
                <a:lnTo>
                  <a:pt x="1358061" y="6551859"/>
                </a:lnTo>
                <a:lnTo>
                  <a:pt x="1346220" y="6563547"/>
                </a:lnTo>
                <a:cubicBezTo>
                  <a:pt x="1333006" y="6557874"/>
                  <a:pt x="1313087" y="6586327"/>
                  <a:pt x="1298344" y="6586823"/>
                </a:cubicBezTo>
                <a:cubicBezTo>
                  <a:pt x="1318011" y="6577454"/>
                  <a:pt x="1330398" y="6542963"/>
                  <a:pt x="1348645" y="6525819"/>
                </a:cubicBezTo>
                <a:cubicBezTo>
                  <a:pt x="1354728" y="6520103"/>
                  <a:pt x="1361461" y="6516316"/>
                  <a:pt x="1369333" y="6516029"/>
                </a:cubicBezTo>
                <a:close/>
                <a:moveTo>
                  <a:pt x="1053868" y="6515811"/>
                </a:moveTo>
                <a:lnTo>
                  <a:pt x="1046226" y="6521120"/>
                </a:lnTo>
                <a:lnTo>
                  <a:pt x="1051198" y="6516023"/>
                </a:lnTo>
                <a:close/>
                <a:moveTo>
                  <a:pt x="980364" y="6495429"/>
                </a:moveTo>
                <a:lnTo>
                  <a:pt x="983765" y="6500198"/>
                </a:lnTo>
                <a:cubicBezTo>
                  <a:pt x="974191" y="6515066"/>
                  <a:pt x="965786" y="6523458"/>
                  <a:pt x="952538" y="6525851"/>
                </a:cubicBezTo>
                <a:cubicBezTo>
                  <a:pt x="955760" y="6519885"/>
                  <a:pt x="961000" y="6513927"/>
                  <a:pt x="966293" y="6508637"/>
                </a:cubicBezTo>
                <a:close/>
                <a:moveTo>
                  <a:pt x="1254296" y="6484488"/>
                </a:moveTo>
                <a:lnTo>
                  <a:pt x="1255430" y="6486079"/>
                </a:lnTo>
                <a:lnTo>
                  <a:pt x="1235640" y="6503435"/>
                </a:lnTo>
                <a:close/>
                <a:moveTo>
                  <a:pt x="1180014" y="6483987"/>
                </a:moveTo>
                <a:lnTo>
                  <a:pt x="1169341" y="6489199"/>
                </a:lnTo>
                <a:lnTo>
                  <a:pt x="1174312" y="6484103"/>
                </a:lnTo>
                <a:close/>
                <a:moveTo>
                  <a:pt x="1043871" y="6478642"/>
                </a:moveTo>
                <a:cubicBezTo>
                  <a:pt x="1032794" y="6487246"/>
                  <a:pt x="1024355" y="6503704"/>
                  <a:pt x="1011011" y="6509127"/>
                </a:cubicBezTo>
                <a:close/>
                <a:moveTo>
                  <a:pt x="1114041" y="6478125"/>
                </a:moveTo>
                <a:lnTo>
                  <a:pt x="1118936" y="6484792"/>
                </a:lnTo>
                <a:lnTo>
                  <a:pt x="965637" y="6640377"/>
                </a:lnTo>
                <a:cubicBezTo>
                  <a:pt x="990854" y="6615200"/>
                  <a:pt x="1016571" y="6583601"/>
                  <a:pt x="1040156" y="6563257"/>
                </a:cubicBezTo>
                <a:lnTo>
                  <a:pt x="1031879" y="6560553"/>
                </a:lnTo>
                <a:cubicBezTo>
                  <a:pt x="1065436" y="6543114"/>
                  <a:pt x="1090360" y="6501501"/>
                  <a:pt x="1114041" y="6478125"/>
                </a:cubicBezTo>
                <a:close/>
                <a:moveTo>
                  <a:pt x="1233886" y="6477034"/>
                </a:moveTo>
                <a:lnTo>
                  <a:pt x="1239184" y="6480310"/>
                </a:lnTo>
                <a:lnTo>
                  <a:pt x="1225173" y="6485786"/>
                </a:lnTo>
                <a:close/>
                <a:moveTo>
                  <a:pt x="1511956" y="6475383"/>
                </a:moveTo>
                <a:cubicBezTo>
                  <a:pt x="1514839" y="6475197"/>
                  <a:pt x="1517551" y="6476578"/>
                  <a:pt x="1518638" y="6479683"/>
                </a:cubicBezTo>
                <a:lnTo>
                  <a:pt x="1493112" y="6505221"/>
                </a:lnTo>
                <a:cubicBezTo>
                  <a:pt x="1497257" y="6498174"/>
                  <a:pt x="1506754" y="6495070"/>
                  <a:pt x="1506120" y="6487058"/>
                </a:cubicBezTo>
                <a:lnTo>
                  <a:pt x="1497079" y="6487437"/>
                </a:lnTo>
                <a:lnTo>
                  <a:pt x="1504256" y="6480486"/>
                </a:lnTo>
                <a:cubicBezTo>
                  <a:pt x="1506021" y="6477323"/>
                  <a:pt x="1509073" y="6475570"/>
                  <a:pt x="1511956" y="6475383"/>
                </a:cubicBezTo>
                <a:close/>
                <a:moveTo>
                  <a:pt x="1084951" y="6471358"/>
                </a:moveTo>
                <a:lnTo>
                  <a:pt x="1089486" y="6477717"/>
                </a:lnTo>
                <a:lnTo>
                  <a:pt x="1072674" y="6494502"/>
                </a:lnTo>
                <a:cubicBezTo>
                  <a:pt x="1078865" y="6483597"/>
                  <a:pt x="1081844" y="6483026"/>
                  <a:pt x="1084951" y="6471358"/>
                </a:cubicBezTo>
                <a:close/>
                <a:moveTo>
                  <a:pt x="886044" y="6470982"/>
                </a:moveTo>
                <a:lnTo>
                  <a:pt x="889075" y="6471079"/>
                </a:lnTo>
                <a:lnTo>
                  <a:pt x="881072" y="6476079"/>
                </a:lnTo>
                <a:close/>
                <a:moveTo>
                  <a:pt x="1208230" y="6466972"/>
                </a:moveTo>
                <a:lnTo>
                  <a:pt x="1181018" y="6496674"/>
                </a:lnTo>
                <a:lnTo>
                  <a:pt x="1177310" y="6492264"/>
                </a:lnTo>
                <a:close/>
                <a:moveTo>
                  <a:pt x="1130143" y="6465092"/>
                </a:moveTo>
                <a:cubicBezTo>
                  <a:pt x="1133121" y="6464520"/>
                  <a:pt x="1136152" y="6464616"/>
                  <a:pt x="1135748" y="6468008"/>
                </a:cubicBezTo>
                <a:lnTo>
                  <a:pt x="1127746" y="6473008"/>
                </a:lnTo>
                <a:cubicBezTo>
                  <a:pt x="1128150" y="6469617"/>
                  <a:pt x="1128245" y="6466586"/>
                  <a:pt x="1130143" y="6465092"/>
                </a:cubicBezTo>
                <a:close/>
                <a:moveTo>
                  <a:pt x="1520760" y="6464062"/>
                </a:moveTo>
                <a:lnTo>
                  <a:pt x="1521124" y="6464523"/>
                </a:lnTo>
                <a:lnTo>
                  <a:pt x="1519531" y="6465503"/>
                </a:lnTo>
                <a:close/>
                <a:moveTo>
                  <a:pt x="1061945" y="6452351"/>
                </a:moveTo>
                <a:lnTo>
                  <a:pt x="1064573" y="6455838"/>
                </a:lnTo>
                <a:lnTo>
                  <a:pt x="1053092" y="6467833"/>
                </a:lnTo>
                <a:lnTo>
                  <a:pt x="1050465" y="6464347"/>
                </a:lnTo>
                <a:close/>
                <a:moveTo>
                  <a:pt x="1283755" y="6449234"/>
                </a:moveTo>
                <a:lnTo>
                  <a:pt x="1286383" y="6452721"/>
                </a:lnTo>
                <a:lnTo>
                  <a:pt x="1259268" y="6479392"/>
                </a:lnTo>
                <a:lnTo>
                  <a:pt x="1257000" y="6476212"/>
                </a:lnTo>
                <a:close/>
                <a:moveTo>
                  <a:pt x="1210237" y="6445648"/>
                </a:moveTo>
                <a:lnTo>
                  <a:pt x="1220377" y="6454923"/>
                </a:lnTo>
                <a:lnTo>
                  <a:pt x="1204957" y="6451105"/>
                </a:lnTo>
                <a:close/>
                <a:moveTo>
                  <a:pt x="1479611" y="6440781"/>
                </a:moveTo>
                <a:lnTo>
                  <a:pt x="1483373" y="6445858"/>
                </a:lnTo>
                <a:cubicBezTo>
                  <a:pt x="1385341" y="6552722"/>
                  <a:pt x="1279691" y="6652464"/>
                  <a:pt x="1174770" y="6757187"/>
                </a:cubicBezTo>
                <a:close/>
                <a:moveTo>
                  <a:pt x="1266473" y="6438844"/>
                </a:moveTo>
                <a:cubicBezTo>
                  <a:pt x="1269811" y="6438580"/>
                  <a:pt x="1272481" y="6438368"/>
                  <a:pt x="1273308" y="6440319"/>
                </a:cubicBezTo>
                <a:lnTo>
                  <a:pt x="1262231" y="6448922"/>
                </a:lnTo>
                <a:cubicBezTo>
                  <a:pt x="1261808" y="6443581"/>
                  <a:pt x="1264935" y="6440646"/>
                  <a:pt x="1266473" y="6438844"/>
                </a:cubicBezTo>
                <a:close/>
                <a:moveTo>
                  <a:pt x="1121605" y="6437885"/>
                </a:moveTo>
                <a:cubicBezTo>
                  <a:pt x="1126338" y="6463714"/>
                  <a:pt x="1101925" y="6435412"/>
                  <a:pt x="1089552" y="6461587"/>
                </a:cubicBezTo>
                <a:cubicBezTo>
                  <a:pt x="1090721" y="6456204"/>
                  <a:pt x="1093183" y="6452818"/>
                  <a:pt x="1096148" y="6450493"/>
                </a:cubicBezTo>
                <a:cubicBezTo>
                  <a:pt x="1102079" y="6445846"/>
                  <a:pt x="1110027" y="6445448"/>
                  <a:pt x="1113687" y="6441820"/>
                </a:cubicBezTo>
                <a:lnTo>
                  <a:pt x="1114303" y="6438171"/>
                </a:lnTo>
                <a:close/>
                <a:moveTo>
                  <a:pt x="1231276" y="6435585"/>
                </a:moveTo>
                <a:lnTo>
                  <a:pt x="1232717" y="6436814"/>
                </a:lnTo>
                <a:lnTo>
                  <a:pt x="1224312" y="6445206"/>
                </a:lnTo>
                <a:cubicBezTo>
                  <a:pt x="1224407" y="6442175"/>
                  <a:pt x="1228149" y="6438519"/>
                  <a:pt x="1231276" y="6435585"/>
                </a:cubicBezTo>
                <a:close/>
                <a:moveTo>
                  <a:pt x="1115173" y="6433020"/>
                </a:moveTo>
                <a:lnTo>
                  <a:pt x="1114303" y="6438171"/>
                </a:lnTo>
                <a:lnTo>
                  <a:pt x="1113233" y="6438212"/>
                </a:lnTo>
                <a:close/>
                <a:moveTo>
                  <a:pt x="925440" y="6428184"/>
                </a:moveTo>
                <a:lnTo>
                  <a:pt x="921853" y="6435855"/>
                </a:lnTo>
                <a:cubicBezTo>
                  <a:pt x="919476" y="6438186"/>
                  <a:pt x="916540" y="6440350"/>
                  <a:pt x="914441" y="6443538"/>
                </a:cubicBezTo>
                <a:close/>
                <a:moveTo>
                  <a:pt x="1286218" y="6425187"/>
                </a:moveTo>
                <a:lnTo>
                  <a:pt x="1289928" y="6429596"/>
                </a:lnTo>
                <a:lnTo>
                  <a:pt x="1277813" y="6433579"/>
                </a:lnTo>
                <a:close/>
                <a:moveTo>
                  <a:pt x="1090598" y="6423879"/>
                </a:moveTo>
                <a:lnTo>
                  <a:pt x="1093226" y="6427367"/>
                </a:lnTo>
                <a:lnTo>
                  <a:pt x="1071442" y="6449248"/>
                </a:lnTo>
                <a:lnTo>
                  <a:pt x="1068814" y="6445761"/>
                </a:lnTo>
                <a:close/>
                <a:moveTo>
                  <a:pt x="1379234" y="6422379"/>
                </a:moveTo>
                <a:lnTo>
                  <a:pt x="1378376" y="6424987"/>
                </a:lnTo>
                <a:cubicBezTo>
                  <a:pt x="1374466" y="6428111"/>
                  <a:pt x="1369322" y="6431037"/>
                  <a:pt x="1367557" y="6434200"/>
                </a:cubicBezTo>
                <a:close/>
                <a:moveTo>
                  <a:pt x="1327629" y="6405111"/>
                </a:moveTo>
                <a:cubicBezTo>
                  <a:pt x="1313488" y="6421684"/>
                  <a:pt x="1311112" y="6438333"/>
                  <a:pt x="1292891" y="6445823"/>
                </a:cubicBezTo>
                <a:close/>
                <a:moveTo>
                  <a:pt x="1393635" y="6402909"/>
                </a:moveTo>
                <a:cubicBezTo>
                  <a:pt x="1390200" y="6406204"/>
                  <a:pt x="1383269" y="6407761"/>
                  <a:pt x="1384826" y="6414692"/>
                </a:cubicBezTo>
                <a:lnTo>
                  <a:pt x="1393837" y="6407596"/>
                </a:lnTo>
                <a:lnTo>
                  <a:pt x="1379234" y="6422379"/>
                </a:lnTo>
                <a:lnTo>
                  <a:pt x="1381795" y="6414596"/>
                </a:lnTo>
                <a:cubicBezTo>
                  <a:pt x="1369954" y="6426284"/>
                  <a:pt x="1347133" y="6443544"/>
                  <a:pt x="1340899" y="6458147"/>
                </a:cubicBezTo>
                <a:cubicBezTo>
                  <a:pt x="1343570" y="6457936"/>
                  <a:pt x="1346601" y="6458031"/>
                  <a:pt x="1346696" y="6455000"/>
                </a:cubicBezTo>
                <a:lnTo>
                  <a:pt x="1330615" y="6476766"/>
                </a:lnTo>
                <a:cubicBezTo>
                  <a:pt x="1330245" y="6472092"/>
                  <a:pt x="1342392" y="6460044"/>
                  <a:pt x="1332949" y="6463815"/>
                </a:cubicBezTo>
                <a:lnTo>
                  <a:pt x="1317270" y="6482190"/>
                </a:lnTo>
                <a:cubicBezTo>
                  <a:pt x="1308927" y="6495617"/>
                  <a:pt x="1278804" y="6509759"/>
                  <a:pt x="1286448" y="6504451"/>
                </a:cubicBezTo>
                <a:lnTo>
                  <a:pt x="1322372" y="6465997"/>
                </a:lnTo>
                <a:cubicBezTo>
                  <a:pt x="1344866" y="6440363"/>
                  <a:pt x="1372057" y="6401929"/>
                  <a:pt x="1393635" y="6402909"/>
                </a:cubicBezTo>
                <a:close/>
                <a:moveTo>
                  <a:pt x="1400862" y="6400484"/>
                </a:moveTo>
                <a:lnTo>
                  <a:pt x="1398818" y="6403674"/>
                </a:lnTo>
                <a:lnTo>
                  <a:pt x="1393837" y="6407596"/>
                </a:lnTo>
                <a:close/>
                <a:moveTo>
                  <a:pt x="1323224" y="6387655"/>
                </a:moveTo>
                <a:lnTo>
                  <a:pt x="1296469" y="6414633"/>
                </a:lnTo>
                <a:lnTo>
                  <a:pt x="1297329" y="6408518"/>
                </a:lnTo>
                <a:close/>
                <a:moveTo>
                  <a:pt x="1207280" y="6387094"/>
                </a:moveTo>
                <a:cubicBezTo>
                  <a:pt x="1188931" y="6405679"/>
                  <a:pt x="1166308" y="6442409"/>
                  <a:pt x="1147632" y="6452622"/>
                </a:cubicBezTo>
                <a:cubicBezTo>
                  <a:pt x="1148069" y="6441165"/>
                  <a:pt x="1151599" y="6434839"/>
                  <a:pt x="1160312" y="6426086"/>
                </a:cubicBezTo>
                <a:lnTo>
                  <a:pt x="1163713" y="6430856"/>
                </a:lnTo>
                <a:close/>
                <a:moveTo>
                  <a:pt x="1163487" y="6383672"/>
                </a:moveTo>
                <a:lnTo>
                  <a:pt x="1160692" y="6391108"/>
                </a:lnTo>
                <a:lnTo>
                  <a:pt x="1160669" y="6391135"/>
                </a:lnTo>
                <a:lnTo>
                  <a:pt x="1159873" y="6390847"/>
                </a:lnTo>
                <a:cubicBezTo>
                  <a:pt x="1159355" y="6388537"/>
                  <a:pt x="1160698" y="6386414"/>
                  <a:pt x="1162601" y="6384458"/>
                </a:cubicBezTo>
                <a:close/>
                <a:moveTo>
                  <a:pt x="1138689" y="6382110"/>
                </a:moveTo>
                <a:lnTo>
                  <a:pt x="1103169" y="6417173"/>
                </a:lnTo>
                <a:lnTo>
                  <a:pt x="1102131" y="6412552"/>
                </a:lnTo>
                <a:close/>
                <a:moveTo>
                  <a:pt x="1166415" y="6375884"/>
                </a:moveTo>
                <a:lnTo>
                  <a:pt x="1168683" y="6379063"/>
                </a:lnTo>
                <a:lnTo>
                  <a:pt x="1163487" y="6383672"/>
                </a:lnTo>
                <a:close/>
                <a:moveTo>
                  <a:pt x="1179793" y="6362394"/>
                </a:moveTo>
                <a:lnTo>
                  <a:pt x="1185058" y="6373735"/>
                </a:lnTo>
                <a:cubicBezTo>
                  <a:pt x="1195295" y="6379979"/>
                  <a:pt x="1190922" y="6354458"/>
                  <a:pt x="1200607" y="6366458"/>
                </a:cubicBezTo>
                <a:lnTo>
                  <a:pt x="1185332" y="6381440"/>
                </a:lnTo>
                <a:cubicBezTo>
                  <a:pt x="1176490" y="6401289"/>
                  <a:pt x="1156843" y="6390751"/>
                  <a:pt x="1156372" y="6410273"/>
                </a:cubicBezTo>
                <a:lnTo>
                  <a:pt x="1138331" y="6428498"/>
                </a:lnTo>
                <a:cubicBezTo>
                  <a:pt x="1137278" y="6417328"/>
                  <a:pt x="1143684" y="6410186"/>
                  <a:pt x="1150660" y="6402830"/>
                </a:cubicBezTo>
                <a:lnTo>
                  <a:pt x="1160669" y="6391135"/>
                </a:lnTo>
                <a:lnTo>
                  <a:pt x="1163678" y="6392225"/>
                </a:lnTo>
                <a:cubicBezTo>
                  <a:pt x="1172051" y="6391899"/>
                  <a:pt x="1186902" y="6371573"/>
                  <a:pt x="1179793" y="6362394"/>
                </a:cubicBezTo>
                <a:close/>
                <a:moveTo>
                  <a:pt x="1625661" y="6350606"/>
                </a:moveTo>
                <a:lnTo>
                  <a:pt x="1631637" y="6358195"/>
                </a:lnTo>
                <a:lnTo>
                  <a:pt x="1526736" y="6471651"/>
                </a:lnTo>
                <a:lnTo>
                  <a:pt x="1521124" y="6464523"/>
                </a:lnTo>
                <a:lnTo>
                  <a:pt x="1533946" y="6456635"/>
                </a:lnTo>
                <a:lnTo>
                  <a:pt x="1531679" y="6453455"/>
                </a:lnTo>
                <a:lnTo>
                  <a:pt x="1545383" y="6448339"/>
                </a:lnTo>
                <a:cubicBezTo>
                  <a:pt x="1558433" y="6426477"/>
                  <a:pt x="1571080" y="6408006"/>
                  <a:pt x="1587701" y="6397284"/>
                </a:cubicBezTo>
                <a:lnTo>
                  <a:pt x="1584722" y="6397856"/>
                </a:lnTo>
                <a:lnTo>
                  <a:pt x="1596106" y="6388892"/>
                </a:lnTo>
                <a:lnTo>
                  <a:pt x="1594973" y="6387302"/>
                </a:lnTo>
                <a:close/>
                <a:moveTo>
                  <a:pt x="1304123" y="6345830"/>
                </a:moveTo>
                <a:lnTo>
                  <a:pt x="1299786" y="6358940"/>
                </a:lnTo>
                <a:lnTo>
                  <a:pt x="1311189" y="6358709"/>
                </a:lnTo>
                <a:cubicBezTo>
                  <a:pt x="1283897" y="6374643"/>
                  <a:pt x="1276058" y="6407179"/>
                  <a:pt x="1247439" y="6427586"/>
                </a:cubicBezTo>
                <a:lnTo>
                  <a:pt x="1243731" y="6423176"/>
                </a:lnTo>
                <a:cubicBezTo>
                  <a:pt x="1259409" y="6404801"/>
                  <a:pt x="1292500" y="6385720"/>
                  <a:pt x="1295737" y="6362956"/>
                </a:cubicBezTo>
                <a:lnTo>
                  <a:pt x="1282455" y="6373413"/>
                </a:lnTo>
                <a:cubicBezTo>
                  <a:pt x="1282021" y="6368997"/>
                  <a:pt x="1282850" y="6365929"/>
                  <a:pt x="1284412" y="6363595"/>
                </a:cubicBezTo>
                <a:cubicBezTo>
                  <a:pt x="1289103" y="6356595"/>
                  <a:pt x="1300409" y="6356203"/>
                  <a:pt x="1304123" y="6345830"/>
                </a:cubicBezTo>
                <a:close/>
                <a:moveTo>
                  <a:pt x="1026361" y="6327087"/>
                </a:moveTo>
                <a:lnTo>
                  <a:pt x="1025684" y="6327791"/>
                </a:lnTo>
                <a:lnTo>
                  <a:pt x="1023875" y="6328564"/>
                </a:lnTo>
                <a:close/>
                <a:moveTo>
                  <a:pt x="1349723" y="6317250"/>
                </a:moveTo>
                <a:lnTo>
                  <a:pt x="1336901" y="6334664"/>
                </a:lnTo>
                <a:cubicBezTo>
                  <a:pt x="1331995" y="6340118"/>
                  <a:pt x="1326300" y="6344831"/>
                  <a:pt x="1319077" y="6348006"/>
                </a:cubicBezTo>
                <a:close/>
                <a:moveTo>
                  <a:pt x="1335181" y="6313810"/>
                </a:moveTo>
                <a:cubicBezTo>
                  <a:pt x="1332477" y="6322086"/>
                  <a:pt x="1315358" y="6339231"/>
                  <a:pt x="1314935" y="6333889"/>
                </a:cubicBezTo>
                <a:lnTo>
                  <a:pt x="1319632" y="6321088"/>
                </a:lnTo>
                <a:close/>
                <a:moveTo>
                  <a:pt x="1420858" y="6309712"/>
                </a:moveTo>
                <a:cubicBezTo>
                  <a:pt x="1399739" y="6352705"/>
                  <a:pt x="1365821" y="6369836"/>
                  <a:pt x="1334191" y="6398880"/>
                </a:cubicBezTo>
                <a:close/>
                <a:moveTo>
                  <a:pt x="1206743" y="6308190"/>
                </a:moveTo>
                <a:cubicBezTo>
                  <a:pt x="1191891" y="6328514"/>
                  <a:pt x="1158575" y="6361723"/>
                  <a:pt x="1140725" y="6373887"/>
                </a:cubicBezTo>
                <a:cubicBezTo>
                  <a:pt x="1165137" y="6355493"/>
                  <a:pt x="1179450" y="6324124"/>
                  <a:pt x="1206743" y="6308190"/>
                </a:cubicBezTo>
                <a:close/>
                <a:moveTo>
                  <a:pt x="1219910" y="6292030"/>
                </a:moveTo>
                <a:lnTo>
                  <a:pt x="1221351" y="6293260"/>
                </a:lnTo>
                <a:lnTo>
                  <a:pt x="1214842" y="6300157"/>
                </a:lnTo>
                <a:lnTo>
                  <a:pt x="1213708" y="6298568"/>
                </a:lnTo>
                <a:close/>
                <a:moveTo>
                  <a:pt x="1379762" y="6287100"/>
                </a:moveTo>
                <a:lnTo>
                  <a:pt x="1349723" y="6317250"/>
                </a:lnTo>
                <a:lnTo>
                  <a:pt x="1349996" y="6316878"/>
                </a:lnTo>
                <a:cubicBezTo>
                  <a:pt x="1354067" y="6310739"/>
                  <a:pt x="1358088" y="6304658"/>
                  <a:pt x="1362803" y="6299429"/>
                </a:cubicBezTo>
                <a:cubicBezTo>
                  <a:pt x="1367517" y="6294200"/>
                  <a:pt x="1372923" y="6289825"/>
                  <a:pt x="1379762" y="6287100"/>
                </a:cubicBezTo>
                <a:close/>
                <a:moveTo>
                  <a:pt x="1423584" y="6283292"/>
                </a:moveTo>
                <a:lnTo>
                  <a:pt x="1341933" y="6369377"/>
                </a:lnTo>
                <a:cubicBezTo>
                  <a:pt x="1346364" y="6363819"/>
                  <a:pt x="1349558" y="6356428"/>
                  <a:pt x="1353500" y="6349984"/>
                </a:cubicBezTo>
                <a:cubicBezTo>
                  <a:pt x="1357441" y="6343542"/>
                  <a:pt x="1362129" y="6338047"/>
                  <a:pt x="1369548" y="6336283"/>
                </a:cubicBezTo>
                <a:cubicBezTo>
                  <a:pt x="1388897" y="6322909"/>
                  <a:pt x="1399646" y="6301146"/>
                  <a:pt x="1415181" y="6287933"/>
                </a:cubicBezTo>
                <a:close/>
                <a:moveTo>
                  <a:pt x="1075988" y="6277559"/>
                </a:moveTo>
                <a:cubicBezTo>
                  <a:pt x="1067921" y="6288108"/>
                  <a:pt x="1054871" y="6304678"/>
                  <a:pt x="1041610" y="6318032"/>
                </a:cubicBezTo>
                <a:lnTo>
                  <a:pt x="1026361" y="6327087"/>
                </a:lnTo>
                <a:lnTo>
                  <a:pt x="1042664" y="6310138"/>
                </a:lnTo>
                <a:cubicBezTo>
                  <a:pt x="1053505" y="6296976"/>
                  <a:pt x="1063799" y="6282723"/>
                  <a:pt x="1075988" y="6277559"/>
                </a:cubicBezTo>
                <a:close/>
                <a:moveTo>
                  <a:pt x="1431658" y="6274779"/>
                </a:moveTo>
                <a:lnTo>
                  <a:pt x="1432808" y="6278197"/>
                </a:lnTo>
                <a:lnTo>
                  <a:pt x="1423584" y="6283292"/>
                </a:lnTo>
                <a:close/>
                <a:moveTo>
                  <a:pt x="1458266" y="6268789"/>
                </a:moveTo>
                <a:cubicBezTo>
                  <a:pt x="1463162" y="6275456"/>
                  <a:pt x="1439578" y="6295801"/>
                  <a:pt x="1458432" y="6296324"/>
                </a:cubicBezTo>
                <a:lnTo>
                  <a:pt x="1451890" y="6311287"/>
                </a:lnTo>
                <a:lnTo>
                  <a:pt x="1441250" y="6308434"/>
                </a:lnTo>
                <a:lnTo>
                  <a:pt x="1445913" y="6303698"/>
                </a:lnTo>
                <a:cubicBezTo>
                  <a:pt x="1446624" y="6299946"/>
                  <a:pt x="1450154" y="6293619"/>
                  <a:pt x="1446350" y="6292241"/>
                </a:cubicBezTo>
                <a:lnTo>
                  <a:pt x="1429264" y="6301320"/>
                </a:lnTo>
                <a:cubicBezTo>
                  <a:pt x="1433822" y="6295249"/>
                  <a:pt x="1438236" y="6287341"/>
                  <a:pt x="1442927" y="6280838"/>
                </a:cubicBezTo>
                <a:cubicBezTo>
                  <a:pt x="1447620" y="6274336"/>
                  <a:pt x="1452591" y="6269239"/>
                  <a:pt x="1458266" y="6268789"/>
                </a:cubicBezTo>
                <a:close/>
                <a:moveTo>
                  <a:pt x="1447352" y="6258232"/>
                </a:moveTo>
                <a:lnTo>
                  <a:pt x="1431658" y="6274779"/>
                </a:lnTo>
                <a:lnTo>
                  <a:pt x="1430296" y="6270731"/>
                </a:lnTo>
                <a:cubicBezTo>
                  <a:pt x="1430817" y="6268696"/>
                  <a:pt x="1432472" y="6267053"/>
                  <a:pt x="1434584" y="6265625"/>
                </a:cubicBezTo>
                <a:cubicBezTo>
                  <a:pt x="1438809" y="6262772"/>
                  <a:pt x="1444867" y="6260780"/>
                  <a:pt x="1447352" y="6258232"/>
                </a:cubicBezTo>
                <a:close/>
                <a:moveTo>
                  <a:pt x="1345868" y="6177242"/>
                </a:moveTo>
                <a:lnTo>
                  <a:pt x="1348136" y="6180422"/>
                </a:lnTo>
                <a:lnTo>
                  <a:pt x="1338193" y="6190616"/>
                </a:lnTo>
                <a:lnTo>
                  <a:pt x="1335618" y="6187796"/>
                </a:lnTo>
                <a:close/>
                <a:moveTo>
                  <a:pt x="1418051" y="6124888"/>
                </a:moveTo>
                <a:lnTo>
                  <a:pt x="1411479" y="6133456"/>
                </a:lnTo>
                <a:cubicBezTo>
                  <a:pt x="1407339" y="6140041"/>
                  <a:pt x="1403103" y="6147012"/>
                  <a:pt x="1394551" y="6147185"/>
                </a:cubicBezTo>
                <a:close/>
                <a:moveTo>
                  <a:pt x="1418194" y="6124752"/>
                </a:moveTo>
                <a:lnTo>
                  <a:pt x="1418051" y="6124888"/>
                </a:lnTo>
                <a:lnTo>
                  <a:pt x="1418144" y="6124766"/>
                </a:lnTo>
                <a:close/>
                <a:moveTo>
                  <a:pt x="1408822" y="6119515"/>
                </a:moveTo>
                <a:lnTo>
                  <a:pt x="1396304" y="6126890"/>
                </a:lnTo>
                <a:lnTo>
                  <a:pt x="1403172" y="6120299"/>
                </a:lnTo>
                <a:close/>
                <a:moveTo>
                  <a:pt x="1417846" y="6089238"/>
                </a:moveTo>
                <a:lnTo>
                  <a:pt x="1419753" y="6092110"/>
                </a:lnTo>
                <a:lnTo>
                  <a:pt x="1230178" y="6290209"/>
                </a:lnTo>
                <a:lnTo>
                  <a:pt x="1226777" y="6285439"/>
                </a:lnTo>
                <a:cubicBezTo>
                  <a:pt x="1288419" y="6215386"/>
                  <a:pt x="1354859" y="6155030"/>
                  <a:pt x="1417846" y="6089238"/>
                </a:cubicBezTo>
                <a:close/>
                <a:moveTo>
                  <a:pt x="26361" y="5668966"/>
                </a:moveTo>
                <a:lnTo>
                  <a:pt x="5595" y="5686735"/>
                </a:lnTo>
                <a:lnTo>
                  <a:pt x="16090" y="5670787"/>
                </a:lnTo>
                <a:close/>
                <a:moveTo>
                  <a:pt x="56779" y="5650096"/>
                </a:moveTo>
                <a:lnTo>
                  <a:pt x="0" y="5715642"/>
                </a:lnTo>
                <a:lnTo>
                  <a:pt x="0" y="5704376"/>
                </a:lnTo>
                <a:lnTo>
                  <a:pt x="41845" y="5656654"/>
                </a:lnTo>
                <a:close/>
                <a:moveTo>
                  <a:pt x="29174" y="5573000"/>
                </a:moveTo>
                <a:cubicBezTo>
                  <a:pt x="19603" y="5582576"/>
                  <a:pt x="11234" y="5600183"/>
                  <a:pt x="869" y="5610483"/>
                </a:cubicBezTo>
                <a:lnTo>
                  <a:pt x="0" y="5611052"/>
                </a:lnTo>
                <a:lnTo>
                  <a:pt x="0" y="5601885"/>
                </a:lnTo>
                <a:close/>
                <a:moveTo>
                  <a:pt x="203048" y="5551547"/>
                </a:moveTo>
                <a:cubicBezTo>
                  <a:pt x="204723" y="5550952"/>
                  <a:pt x="206148" y="5550923"/>
                  <a:pt x="207282" y="5552514"/>
                </a:cubicBezTo>
                <a:lnTo>
                  <a:pt x="201758" y="5563365"/>
                </a:lnTo>
                <a:cubicBezTo>
                  <a:pt x="199490" y="5560185"/>
                  <a:pt x="195018" y="5558859"/>
                  <a:pt x="197319" y="5553974"/>
                </a:cubicBezTo>
                <a:cubicBezTo>
                  <a:pt x="199450" y="5553301"/>
                  <a:pt x="201373" y="5552141"/>
                  <a:pt x="203048" y="5551547"/>
                </a:cubicBezTo>
                <a:close/>
                <a:moveTo>
                  <a:pt x="170999" y="5522801"/>
                </a:moveTo>
                <a:cubicBezTo>
                  <a:pt x="153540" y="5548370"/>
                  <a:pt x="126391" y="5583106"/>
                  <a:pt x="108690" y="5592907"/>
                </a:cubicBezTo>
                <a:cubicBezTo>
                  <a:pt x="124916" y="5578268"/>
                  <a:pt x="135915" y="5552516"/>
                  <a:pt x="152353" y="5535783"/>
                </a:cubicBezTo>
                <a:cubicBezTo>
                  <a:pt x="157833" y="5530205"/>
                  <a:pt x="163917" y="5525629"/>
                  <a:pt x="170999" y="5522801"/>
                </a:cubicBezTo>
                <a:close/>
                <a:moveTo>
                  <a:pt x="192730" y="5500252"/>
                </a:moveTo>
                <a:lnTo>
                  <a:pt x="174073" y="5519198"/>
                </a:lnTo>
                <a:lnTo>
                  <a:pt x="182767" y="5501713"/>
                </a:lnTo>
                <a:close/>
                <a:moveTo>
                  <a:pt x="917" y="5479158"/>
                </a:moveTo>
                <a:lnTo>
                  <a:pt x="3184" y="5482338"/>
                </a:lnTo>
                <a:lnTo>
                  <a:pt x="0" y="5485524"/>
                </a:lnTo>
                <a:lnTo>
                  <a:pt x="0" y="5480075"/>
                </a:lnTo>
                <a:close/>
                <a:moveTo>
                  <a:pt x="158220" y="5391116"/>
                </a:moveTo>
                <a:lnTo>
                  <a:pt x="148680" y="5397918"/>
                </a:lnTo>
                <a:lnTo>
                  <a:pt x="152115" y="5394623"/>
                </a:lnTo>
                <a:close/>
                <a:moveTo>
                  <a:pt x="281033" y="5385086"/>
                </a:moveTo>
                <a:cubicBezTo>
                  <a:pt x="280501" y="5399574"/>
                  <a:pt x="263444" y="5421753"/>
                  <a:pt x="250408" y="5426816"/>
                </a:cubicBezTo>
                <a:close/>
                <a:moveTo>
                  <a:pt x="274389" y="5377550"/>
                </a:moveTo>
                <a:lnTo>
                  <a:pt x="248865" y="5403087"/>
                </a:lnTo>
                <a:lnTo>
                  <a:pt x="250858" y="5398562"/>
                </a:lnTo>
                <a:close/>
                <a:moveTo>
                  <a:pt x="102892" y="5366942"/>
                </a:moveTo>
                <a:lnTo>
                  <a:pt x="75469" y="5393972"/>
                </a:lnTo>
                <a:lnTo>
                  <a:pt x="75872" y="5390582"/>
                </a:lnTo>
                <a:close/>
                <a:moveTo>
                  <a:pt x="226266" y="5359524"/>
                </a:moveTo>
                <a:lnTo>
                  <a:pt x="227400" y="5361115"/>
                </a:lnTo>
                <a:lnTo>
                  <a:pt x="219609" y="5368786"/>
                </a:lnTo>
                <a:lnTo>
                  <a:pt x="218476" y="5367196"/>
                </a:lnTo>
                <a:close/>
                <a:moveTo>
                  <a:pt x="126648" y="5331802"/>
                </a:moveTo>
                <a:cubicBezTo>
                  <a:pt x="135123" y="5353975"/>
                  <a:pt x="114016" y="5333475"/>
                  <a:pt x="114213" y="5352943"/>
                </a:cubicBezTo>
                <a:lnTo>
                  <a:pt x="115053" y="5338095"/>
                </a:lnTo>
                <a:cubicBezTo>
                  <a:pt x="117047" y="5333571"/>
                  <a:pt x="121678" y="5336899"/>
                  <a:pt x="126648" y="5331802"/>
                </a:cubicBezTo>
                <a:close/>
                <a:moveTo>
                  <a:pt x="3293949" y="5328641"/>
                </a:moveTo>
                <a:cubicBezTo>
                  <a:pt x="3295082" y="5330231"/>
                  <a:pt x="3300996" y="5332785"/>
                  <a:pt x="3297562" y="5336081"/>
                </a:cubicBezTo>
                <a:lnTo>
                  <a:pt x="3292412" y="5330442"/>
                </a:lnTo>
                <a:close/>
                <a:moveTo>
                  <a:pt x="151184" y="5323477"/>
                </a:moveTo>
                <a:cubicBezTo>
                  <a:pt x="138518" y="5333214"/>
                  <a:pt x="141598" y="5355142"/>
                  <a:pt x="125564" y="5352045"/>
                </a:cubicBezTo>
                <a:close/>
                <a:moveTo>
                  <a:pt x="142846" y="5315739"/>
                </a:moveTo>
                <a:lnTo>
                  <a:pt x="130084" y="5328507"/>
                </a:lnTo>
                <a:lnTo>
                  <a:pt x="131346" y="5319001"/>
                </a:lnTo>
                <a:cubicBezTo>
                  <a:pt x="134569" y="5313035"/>
                  <a:pt x="138278" y="5317444"/>
                  <a:pt x="142846" y="5315739"/>
                </a:cubicBezTo>
                <a:close/>
                <a:moveTo>
                  <a:pt x="177898" y="5300198"/>
                </a:moveTo>
                <a:lnTo>
                  <a:pt x="179338" y="5301427"/>
                </a:lnTo>
                <a:lnTo>
                  <a:pt x="174367" y="5306523"/>
                </a:lnTo>
                <a:lnTo>
                  <a:pt x="173233" y="5304934"/>
                </a:lnTo>
                <a:close/>
                <a:moveTo>
                  <a:pt x="159312" y="5287685"/>
                </a:moveTo>
                <a:lnTo>
                  <a:pt x="163518" y="5287863"/>
                </a:lnTo>
                <a:lnTo>
                  <a:pt x="153034" y="5300150"/>
                </a:lnTo>
                <a:lnTo>
                  <a:pt x="150767" y="5296970"/>
                </a:lnTo>
                <a:cubicBezTo>
                  <a:pt x="151321" y="5292307"/>
                  <a:pt x="152536" y="5289880"/>
                  <a:pt x="154073" y="5288672"/>
                </a:cubicBezTo>
                <a:cubicBezTo>
                  <a:pt x="155610" y="5287464"/>
                  <a:pt x="157469" y="5287474"/>
                  <a:pt x="159312" y="5287685"/>
                </a:cubicBezTo>
                <a:close/>
                <a:moveTo>
                  <a:pt x="167482" y="5283217"/>
                </a:moveTo>
                <a:cubicBezTo>
                  <a:pt x="167053" y="5286275"/>
                  <a:pt x="165932" y="5287497"/>
                  <a:pt x="164457" y="5287902"/>
                </a:cubicBezTo>
                <a:lnTo>
                  <a:pt x="163518" y="5287863"/>
                </a:lnTo>
                <a:close/>
                <a:moveTo>
                  <a:pt x="249358" y="5256578"/>
                </a:moveTo>
                <a:lnTo>
                  <a:pt x="251625" y="5259758"/>
                </a:lnTo>
                <a:lnTo>
                  <a:pt x="240759" y="5271032"/>
                </a:lnTo>
                <a:lnTo>
                  <a:pt x="237825" y="5267905"/>
                </a:lnTo>
                <a:close/>
                <a:moveTo>
                  <a:pt x="201509" y="5246257"/>
                </a:moveTo>
                <a:lnTo>
                  <a:pt x="187420" y="5263498"/>
                </a:lnTo>
                <a:lnTo>
                  <a:pt x="183352" y="5258780"/>
                </a:lnTo>
                <a:close/>
                <a:moveTo>
                  <a:pt x="3297475" y="5228923"/>
                </a:moveTo>
                <a:lnTo>
                  <a:pt x="3306065" y="5256798"/>
                </a:lnTo>
                <a:lnTo>
                  <a:pt x="3294046" y="5257750"/>
                </a:lnTo>
                <a:close/>
                <a:moveTo>
                  <a:pt x="282409" y="5220031"/>
                </a:moveTo>
                <a:lnTo>
                  <a:pt x="276329" y="5226114"/>
                </a:lnTo>
                <a:lnTo>
                  <a:pt x="276731" y="5225226"/>
                </a:lnTo>
                <a:cubicBezTo>
                  <a:pt x="278564" y="5223443"/>
                  <a:pt x="280872" y="5221832"/>
                  <a:pt x="282409" y="5220031"/>
                </a:cubicBezTo>
                <a:close/>
                <a:moveTo>
                  <a:pt x="252921" y="5158915"/>
                </a:moveTo>
                <a:lnTo>
                  <a:pt x="254918" y="5158943"/>
                </a:lnTo>
                <a:lnTo>
                  <a:pt x="250276" y="5162106"/>
                </a:lnTo>
                <a:cubicBezTo>
                  <a:pt x="251273" y="5159843"/>
                  <a:pt x="252055" y="5159109"/>
                  <a:pt x="252921" y="5158915"/>
                </a:cubicBezTo>
                <a:close/>
                <a:moveTo>
                  <a:pt x="320760" y="5133216"/>
                </a:moveTo>
                <a:lnTo>
                  <a:pt x="320040" y="5134704"/>
                </a:lnTo>
                <a:cubicBezTo>
                  <a:pt x="318208" y="5136488"/>
                  <a:pt x="315899" y="5138097"/>
                  <a:pt x="314336" y="5139565"/>
                </a:cubicBezTo>
                <a:close/>
                <a:moveTo>
                  <a:pt x="3495757" y="5111096"/>
                </a:moveTo>
                <a:lnTo>
                  <a:pt x="3497970" y="5113608"/>
                </a:lnTo>
                <a:lnTo>
                  <a:pt x="3480545" y="5131113"/>
                </a:lnTo>
                <a:lnTo>
                  <a:pt x="3477969" y="5128294"/>
                </a:lnTo>
                <a:close/>
                <a:moveTo>
                  <a:pt x="345234" y="5058844"/>
                </a:moveTo>
                <a:cubicBezTo>
                  <a:pt x="344331" y="5068657"/>
                  <a:pt x="325233" y="5073530"/>
                  <a:pt x="333836" y="5084606"/>
                </a:cubicBezTo>
                <a:lnTo>
                  <a:pt x="352301" y="5071723"/>
                </a:lnTo>
                <a:lnTo>
                  <a:pt x="341709" y="5090701"/>
                </a:lnTo>
                <a:cubicBezTo>
                  <a:pt x="347051" y="5090278"/>
                  <a:pt x="351619" y="5088573"/>
                  <a:pt x="353483" y="5095144"/>
                </a:cubicBezTo>
                <a:cubicBezTo>
                  <a:pt x="349550" y="5104862"/>
                  <a:pt x="339861" y="5114028"/>
                  <a:pt x="330355" y="5112764"/>
                </a:cubicBezTo>
                <a:cubicBezTo>
                  <a:pt x="331392" y="5117386"/>
                  <a:pt x="326061" y="5122175"/>
                  <a:pt x="330225" y="5123861"/>
                </a:cubicBezTo>
                <a:lnTo>
                  <a:pt x="320760" y="5133216"/>
                </a:lnTo>
                <a:lnTo>
                  <a:pt x="322890" y="5128809"/>
                </a:lnTo>
                <a:cubicBezTo>
                  <a:pt x="314061" y="5131860"/>
                  <a:pt x="302836" y="5142827"/>
                  <a:pt x="298902" y="5152545"/>
                </a:cubicBezTo>
                <a:lnTo>
                  <a:pt x="294007" y="5145877"/>
                </a:lnTo>
                <a:lnTo>
                  <a:pt x="278425" y="5161221"/>
                </a:lnTo>
                <a:lnTo>
                  <a:pt x="275216" y="5150389"/>
                </a:lnTo>
                <a:cubicBezTo>
                  <a:pt x="242453" y="5177843"/>
                  <a:pt x="235407" y="5220393"/>
                  <a:pt x="204213" y="5237980"/>
                </a:cubicBezTo>
                <a:cubicBezTo>
                  <a:pt x="216668" y="5225572"/>
                  <a:pt x="192939" y="5227115"/>
                  <a:pt x="210270" y="5212641"/>
                </a:cubicBezTo>
                <a:cubicBezTo>
                  <a:pt x="224896" y="5206444"/>
                  <a:pt x="247020" y="5176137"/>
                  <a:pt x="256074" y="5158959"/>
                </a:cubicBezTo>
                <a:lnTo>
                  <a:pt x="254918" y="5158943"/>
                </a:lnTo>
                <a:lnTo>
                  <a:pt x="259201" y="5156024"/>
                </a:lnTo>
                <a:cubicBezTo>
                  <a:pt x="262162" y="5136137"/>
                  <a:pt x="271914" y="5121423"/>
                  <a:pt x="283309" y="5108344"/>
                </a:cubicBezTo>
                <a:cubicBezTo>
                  <a:pt x="294703" y="5095264"/>
                  <a:pt x="307738" y="5083817"/>
                  <a:pt x="317263" y="5070465"/>
                </a:cubicBezTo>
                <a:cubicBezTo>
                  <a:pt x="318397" y="5072055"/>
                  <a:pt x="323696" y="5075331"/>
                  <a:pt x="320568" y="5078266"/>
                </a:cubicBezTo>
                <a:close/>
                <a:moveTo>
                  <a:pt x="375525" y="5051070"/>
                </a:moveTo>
                <a:lnTo>
                  <a:pt x="368431" y="5071788"/>
                </a:lnTo>
                <a:cubicBezTo>
                  <a:pt x="373128" y="5058987"/>
                  <a:pt x="353626" y="5067250"/>
                  <a:pt x="358194" y="5065544"/>
                </a:cubicBezTo>
                <a:close/>
                <a:moveTo>
                  <a:pt x="435132" y="5035936"/>
                </a:moveTo>
                <a:lnTo>
                  <a:pt x="422369" y="5048704"/>
                </a:lnTo>
                <a:lnTo>
                  <a:pt x="421235" y="5047115"/>
                </a:lnTo>
                <a:cubicBezTo>
                  <a:pt x="425900" y="5042378"/>
                  <a:pt x="430967" y="5034250"/>
                  <a:pt x="435132" y="5035936"/>
                </a:cubicBezTo>
                <a:close/>
                <a:moveTo>
                  <a:pt x="457481" y="4991502"/>
                </a:moveTo>
                <a:lnTo>
                  <a:pt x="458615" y="4993092"/>
                </a:lnTo>
                <a:lnTo>
                  <a:pt x="451745" y="4999683"/>
                </a:lnTo>
                <a:lnTo>
                  <a:pt x="450612" y="4998093"/>
                </a:lnTo>
                <a:close/>
                <a:moveTo>
                  <a:pt x="423898" y="4974677"/>
                </a:moveTo>
                <a:lnTo>
                  <a:pt x="423194" y="4975978"/>
                </a:lnTo>
                <a:lnTo>
                  <a:pt x="415799" y="4982709"/>
                </a:lnTo>
                <a:cubicBezTo>
                  <a:pt x="420007" y="4980696"/>
                  <a:pt x="419233" y="4979413"/>
                  <a:pt x="419330" y="4976383"/>
                </a:cubicBezTo>
                <a:close/>
                <a:moveTo>
                  <a:pt x="446746" y="4809264"/>
                </a:moveTo>
                <a:cubicBezTo>
                  <a:pt x="451314" y="4807559"/>
                  <a:pt x="453582" y="4810739"/>
                  <a:pt x="456157" y="4813558"/>
                </a:cubicBezTo>
                <a:lnTo>
                  <a:pt x="445483" y="4818771"/>
                </a:lnTo>
                <a:close/>
                <a:moveTo>
                  <a:pt x="144102" y="4500138"/>
                </a:moveTo>
                <a:cubicBezTo>
                  <a:pt x="141293" y="4507931"/>
                  <a:pt x="132717" y="4516152"/>
                  <a:pt x="125725" y="4512076"/>
                </a:cubicBezTo>
                <a:cubicBezTo>
                  <a:pt x="123730" y="4508508"/>
                  <a:pt x="126633" y="4506446"/>
                  <a:pt x="130881" y="4504814"/>
                </a:cubicBezTo>
                <a:cubicBezTo>
                  <a:pt x="135126" y="4503185"/>
                  <a:pt x="140718" y="4501984"/>
                  <a:pt x="144102" y="4500138"/>
                </a:cubicBezTo>
                <a:close/>
                <a:moveTo>
                  <a:pt x="4522944" y="3098067"/>
                </a:moveTo>
                <a:cubicBezTo>
                  <a:pt x="4526864" y="3105147"/>
                  <a:pt x="4518457" y="3113540"/>
                  <a:pt x="4510604" y="3116177"/>
                </a:cubicBezTo>
                <a:cubicBezTo>
                  <a:pt x="4512523" y="3112834"/>
                  <a:pt x="4513847" y="3107269"/>
                  <a:pt x="4515570" y="3103061"/>
                </a:cubicBezTo>
                <a:cubicBezTo>
                  <a:pt x="4517295" y="3098850"/>
                  <a:pt x="4519420" y="3095994"/>
                  <a:pt x="4522944" y="3098067"/>
                </a:cubicBezTo>
                <a:close/>
                <a:moveTo>
                  <a:pt x="3886684" y="1683138"/>
                </a:moveTo>
                <a:cubicBezTo>
                  <a:pt x="3886712" y="1686170"/>
                  <a:pt x="3877230" y="1700019"/>
                  <a:pt x="3865825" y="1706268"/>
                </a:cubicBezTo>
                <a:cubicBezTo>
                  <a:pt x="3870730" y="1701043"/>
                  <a:pt x="3878079" y="1688323"/>
                  <a:pt x="3886684" y="1683138"/>
                </a:cubicBezTo>
                <a:close/>
                <a:moveTo>
                  <a:pt x="3905184" y="1630145"/>
                </a:moveTo>
                <a:lnTo>
                  <a:pt x="3891133" y="1645887"/>
                </a:lnTo>
                <a:lnTo>
                  <a:pt x="3886439" y="1642383"/>
                </a:lnTo>
                <a:close/>
                <a:moveTo>
                  <a:pt x="3983243" y="1593964"/>
                </a:moveTo>
                <a:lnTo>
                  <a:pt x="3970390" y="1611174"/>
                </a:lnTo>
                <a:lnTo>
                  <a:pt x="3977739" y="1598455"/>
                </a:lnTo>
                <a:close/>
                <a:moveTo>
                  <a:pt x="3557472" y="1585123"/>
                </a:moveTo>
                <a:lnTo>
                  <a:pt x="3564475" y="1590891"/>
                </a:lnTo>
                <a:lnTo>
                  <a:pt x="3448737" y="1693268"/>
                </a:lnTo>
                <a:lnTo>
                  <a:pt x="3441282" y="1687126"/>
                </a:lnTo>
                <a:lnTo>
                  <a:pt x="3478643" y="1657254"/>
                </a:lnTo>
                <a:lnTo>
                  <a:pt x="3480209" y="1658421"/>
                </a:lnTo>
                <a:lnTo>
                  <a:pt x="3489421" y="1647237"/>
                </a:lnTo>
                <a:lnTo>
                  <a:pt x="3488784" y="1650202"/>
                </a:lnTo>
                <a:cubicBezTo>
                  <a:pt x="3499870" y="1633822"/>
                  <a:pt x="3518615" y="1621584"/>
                  <a:pt x="3540758" y="1609019"/>
                </a:cubicBezTo>
                <a:lnTo>
                  <a:pt x="3546175" y="1595431"/>
                </a:lnTo>
                <a:lnTo>
                  <a:pt x="3549305" y="1597768"/>
                </a:lnTo>
                <a:close/>
                <a:moveTo>
                  <a:pt x="3558487" y="1583551"/>
                </a:moveTo>
                <a:lnTo>
                  <a:pt x="3557472" y="1585123"/>
                </a:lnTo>
                <a:lnTo>
                  <a:pt x="3557019" y="1584749"/>
                </a:lnTo>
                <a:close/>
                <a:moveTo>
                  <a:pt x="3598777" y="1558014"/>
                </a:moveTo>
                <a:lnTo>
                  <a:pt x="3572684" y="1582971"/>
                </a:lnTo>
                <a:cubicBezTo>
                  <a:pt x="3566522" y="1580662"/>
                  <a:pt x="3567401" y="1572000"/>
                  <a:pt x="3573803" y="1568610"/>
                </a:cubicBezTo>
                <a:lnTo>
                  <a:pt x="3580910" y="1561589"/>
                </a:lnTo>
                <a:lnTo>
                  <a:pt x="3580332" y="1570619"/>
                </a:lnTo>
                <a:cubicBezTo>
                  <a:pt x="3588329" y="1571428"/>
                  <a:pt x="3591640" y="1562002"/>
                  <a:pt x="3598777" y="1558014"/>
                </a:cubicBezTo>
                <a:close/>
                <a:moveTo>
                  <a:pt x="3662907" y="1496521"/>
                </a:moveTo>
                <a:lnTo>
                  <a:pt x="3664772" y="1498057"/>
                </a:lnTo>
                <a:lnTo>
                  <a:pt x="3654361" y="1507772"/>
                </a:lnTo>
                <a:lnTo>
                  <a:pt x="3652797" y="1506604"/>
                </a:lnTo>
                <a:close/>
                <a:moveTo>
                  <a:pt x="3365728" y="1490048"/>
                </a:moveTo>
                <a:lnTo>
                  <a:pt x="3369745" y="1491500"/>
                </a:lnTo>
                <a:lnTo>
                  <a:pt x="3352856" y="1506826"/>
                </a:lnTo>
                <a:cubicBezTo>
                  <a:pt x="3355459" y="1504397"/>
                  <a:pt x="3357583" y="1498385"/>
                  <a:pt x="3360529" y="1494224"/>
                </a:cubicBezTo>
                <a:cubicBezTo>
                  <a:pt x="3362003" y="1492143"/>
                  <a:pt x="3363681" y="1490525"/>
                  <a:pt x="3365728" y="1490048"/>
                </a:cubicBezTo>
                <a:close/>
                <a:moveTo>
                  <a:pt x="3396333" y="1489691"/>
                </a:moveTo>
                <a:lnTo>
                  <a:pt x="3386879" y="1506573"/>
                </a:lnTo>
                <a:cubicBezTo>
                  <a:pt x="3388174" y="1510407"/>
                  <a:pt x="3394576" y="1507017"/>
                  <a:pt x="3398343" y="1506388"/>
                </a:cubicBezTo>
                <a:lnTo>
                  <a:pt x="3403181" y="1501830"/>
                </a:lnTo>
                <a:lnTo>
                  <a:pt x="3405799" y="1512530"/>
                </a:lnTo>
                <a:lnTo>
                  <a:pt x="3390695" y="1518742"/>
                </a:lnTo>
                <a:cubicBezTo>
                  <a:pt x="3390587" y="1499880"/>
                  <a:pt x="3369729" y="1523011"/>
                  <a:pt x="3363170" y="1517970"/>
                </a:cubicBezTo>
                <a:cubicBezTo>
                  <a:pt x="3363746" y="1512306"/>
                  <a:pt x="3368950" y="1507448"/>
                  <a:pt x="3375554" y="1502900"/>
                </a:cubicBezTo>
                <a:cubicBezTo>
                  <a:pt x="3382158" y="1498353"/>
                  <a:pt x="3390163" y="1494114"/>
                  <a:pt x="3396333" y="1489691"/>
                </a:cubicBezTo>
                <a:close/>
                <a:moveTo>
                  <a:pt x="3378433" y="1483615"/>
                </a:moveTo>
                <a:lnTo>
                  <a:pt x="3373136" y="1492725"/>
                </a:lnTo>
                <a:lnTo>
                  <a:pt x="3369745" y="1491500"/>
                </a:lnTo>
                <a:close/>
                <a:moveTo>
                  <a:pt x="3685659" y="1477958"/>
                </a:moveTo>
                <a:lnTo>
                  <a:pt x="3673077" y="1492503"/>
                </a:lnTo>
                <a:lnTo>
                  <a:pt x="3680426" y="1479783"/>
                </a:lnTo>
                <a:close/>
                <a:moveTo>
                  <a:pt x="3220190" y="1474594"/>
                </a:moveTo>
                <a:lnTo>
                  <a:pt x="3220052" y="1474735"/>
                </a:lnTo>
                <a:lnTo>
                  <a:pt x="3220066" y="1474686"/>
                </a:lnTo>
                <a:close/>
                <a:moveTo>
                  <a:pt x="3906033" y="1472362"/>
                </a:moveTo>
                <a:cubicBezTo>
                  <a:pt x="3908555" y="1480695"/>
                  <a:pt x="3911414" y="1485700"/>
                  <a:pt x="3899071" y="1494545"/>
                </a:cubicBezTo>
                <a:lnTo>
                  <a:pt x="3905155" y="1481025"/>
                </a:lnTo>
                <a:lnTo>
                  <a:pt x="3882944" y="1494257"/>
                </a:lnTo>
                <a:close/>
                <a:moveTo>
                  <a:pt x="3927780" y="1457063"/>
                </a:moveTo>
                <a:lnTo>
                  <a:pt x="3935604" y="1462904"/>
                </a:lnTo>
                <a:lnTo>
                  <a:pt x="3916889" y="1478175"/>
                </a:lnTo>
                <a:lnTo>
                  <a:pt x="3922605" y="1464954"/>
                </a:lnTo>
                <a:lnTo>
                  <a:pt x="3917737" y="1466480"/>
                </a:lnTo>
                <a:close/>
                <a:moveTo>
                  <a:pt x="3503363" y="1456612"/>
                </a:moveTo>
                <a:lnTo>
                  <a:pt x="3499332" y="1461507"/>
                </a:lnTo>
                <a:lnTo>
                  <a:pt x="3496098" y="1463480"/>
                </a:lnTo>
                <a:close/>
                <a:moveTo>
                  <a:pt x="3222670" y="1452897"/>
                </a:moveTo>
                <a:lnTo>
                  <a:pt x="3215022" y="1465250"/>
                </a:lnTo>
                <a:lnTo>
                  <a:pt x="3215930" y="1459619"/>
                </a:lnTo>
                <a:close/>
                <a:moveTo>
                  <a:pt x="3242999" y="1451591"/>
                </a:moveTo>
                <a:cubicBezTo>
                  <a:pt x="3242637" y="1460139"/>
                  <a:pt x="3235575" y="1464219"/>
                  <a:pt x="3228901" y="1468212"/>
                </a:cubicBezTo>
                <a:lnTo>
                  <a:pt x="3220190" y="1474594"/>
                </a:lnTo>
                <a:close/>
                <a:moveTo>
                  <a:pt x="4164754" y="1447091"/>
                </a:moveTo>
                <a:lnTo>
                  <a:pt x="4169448" y="1450597"/>
                </a:lnTo>
                <a:lnTo>
                  <a:pt x="4155668" y="1463673"/>
                </a:lnTo>
                <a:cubicBezTo>
                  <a:pt x="4155939" y="1461008"/>
                  <a:pt x="4157715" y="1453446"/>
                  <a:pt x="4164754" y="1447091"/>
                </a:cubicBezTo>
                <a:close/>
                <a:moveTo>
                  <a:pt x="3769793" y="1434986"/>
                </a:moveTo>
                <a:lnTo>
                  <a:pt x="3774486" y="1438491"/>
                </a:lnTo>
                <a:lnTo>
                  <a:pt x="3763980" y="1445841"/>
                </a:lnTo>
                <a:cubicBezTo>
                  <a:pt x="3762685" y="1442007"/>
                  <a:pt x="3766056" y="1438647"/>
                  <a:pt x="3769793" y="1434986"/>
                </a:cubicBezTo>
                <a:close/>
                <a:moveTo>
                  <a:pt x="3530539" y="1430925"/>
                </a:moveTo>
                <a:cubicBezTo>
                  <a:pt x="3527338" y="1432620"/>
                  <a:pt x="3524298" y="1437698"/>
                  <a:pt x="3521090" y="1441539"/>
                </a:cubicBezTo>
                <a:lnTo>
                  <a:pt x="3518464" y="1442339"/>
                </a:lnTo>
                <a:close/>
                <a:moveTo>
                  <a:pt x="3751356" y="1417633"/>
                </a:moveTo>
                <a:lnTo>
                  <a:pt x="3747378" y="1426991"/>
                </a:lnTo>
                <a:lnTo>
                  <a:pt x="3744615" y="1424355"/>
                </a:lnTo>
                <a:close/>
                <a:moveTo>
                  <a:pt x="3818476" y="1412993"/>
                </a:moveTo>
                <a:lnTo>
                  <a:pt x="3768124" y="1461410"/>
                </a:lnTo>
                <a:lnTo>
                  <a:pt x="3813173" y="1415485"/>
                </a:lnTo>
                <a:close/>
                <a:moveTo>
                  <a:pt x="3414009" y="1410520"/>
                </a:moveTo>
                <a:lnTo>
                  <a:pt x="3383206" y="1439888"/>
                </a:lnTo>
                <a:cubicBezTo>
                  <a:pt x="3386080" y="1433111"/>
                  <a:pt x="3390574" y="1427802"/>
                  <a:pt x="3395904" y="1423204"/>
                </a:cubicBezTo>
                <a:cubicBezTo>
                  <a:pt x="3401237" y="1418607"/>
                  <a:pt x="3407405" y="1414719"/>
                  <a:pt x="3413632" y="1410784"/>
                </a:cubicBezTo>
                <a:close/>
                <a:moveTo>
                  <a:pt x="3466296" y="1403881"/>
                </a:moveTo>
                <a:lnTo>
                  <a:pt x="3378433" y="1483615"/>
                </a:lnTo>
                <a:lnTo>
                  <a:pt x="3383258" y="1475316"/>
                </a:lnTo>
                <a:cubicBezTo>
                  <a:pt x="3396810" y="1460076"/>
                  <a:pt x="3418805" y="1449809"/>
                  <a:pt x="3432602" y="1430759"/>
                </a:cubicBezTo>
                <a:cubicBezTo>
                  <a:pt x="3434529" y="1423381"/>
                  <a:pt x="3440126" y="1418814"/>
                  <a:pt x="3446654" y="1415017"/>
                </a:cubicBezTo>
                <a:cubicBezTo>
                  <a:pt x="3453181" y="1411218"/>
                  <a:pt x="3460642" y="1408187"/>
                  <a:pt x="3466296" y="1403881"/>
                </a:cubicBezTo>
                <a:close/>
                <a:moveTo>
                  <a:pt x="4220437" y="1399216"/>
                </a:moveTo>
                <a:lnTo>
                  <a:pt x="4213426" y="1408604"/>
                </a:lnTo>
                <a:lnTo>
                  <a:pt x="4215231" y="1404075"/>
                </a:lnTo>
                <a:close/>
                <a:moveTo>
                  <a:pt x="3495963" y="1396789"/>
                </a:moveTo>
                <a:cubicBezTo>
                  <a:pt x="3466229" y="1427772"/>
                  <a:pt x="3448355" y="1461304"/>
                  <a:pt x="3404907" y="1481472"/>
                </a:cubicBezTo>
                <a:close/>
                <a:moveTo>
                  <a:pt x="3284899" y="1393567"/>
                </a:moveTo>
                <a:lnTo>
                  <a:pt x="3287661" y="1396203"/>
                </a:lnTo>
                <a:lnTo>
                  <a:pt x="3277251" y="1405920"/>
                </a:lnTo>
                <a:lnTo>
                  <a:pt x="3274121" y="1403582"/>
                </a:lnTo>
                <a:close/>
                <a:moveTo>
                  <a:pt x="3846006" y="1383806"/>
                </a:moveTo>
                <a:lnTo>
                  <a:pt x="3847871" y="1385341"/>
                </a:lnTo>
                <a:lnTo>
                  <a:pt x="3840831" y="1391697"/>
                </a:lnTo>
                <a:lnTo>
                  <a:pt x="3839266" y="1390528"/>
                </a:lnTo>
                <a:close/>
                <a:moveTo>
                  <a:pt x="3445434" y="1380559"/>
                </a:moveTo>
                <a:cubicBezTo>
                  <a:pt x="3442100" y="1387710"/>
                  <a:pt x="3437262" y="1393300"/>
                  <a:pt x="3431702" y="1398084"/>
                </a:cubicBezTo>
                <a:lnTo>
                  <a:pt x="3414009" y="1410520"/>
                </a:lnTo>
                <a:close/>
                <a:moveTo>
                  <a:pt x="3791229" y="1379600"/>
                </a:moveTo>
                <a:lnTo>
                  <a:pt x="3787251" y="1388958"/>
                </a:lnTo>
                <a:lnTo>
                  <a:pt x="3785658" y="1384758"/>
                </a:lnTo>
                <a:close/>
                <a:moveTo>
                  <a:pt x="3431411" y="1376107"/>
                </a:moveTo>
                <a:cubicBezTo>
                  <a:pt x="3436742" y="1376647"/>
                  <a:pt x="3419224" y="1393384"/>
                  <a:pt x="3410891" y="1395906"/>
                </a:cubicBezTo>
                <a:lnTo>
                  <a:pt x="3418510" y="1380521"/>
                </a:lnTo>
                <a:close/>
                <a:moveTo>
                  <a:pt x="3843456" y="1372440"/>
                </a:moveTo>
                <a:lnTo>
                  <a:pt x="3815828" y="1399260"/>
                </a:lnTo>
                <a:lnTo>
                  <a:pt x="3840356" y="1373135"/>
                </a:lnTo>
                <a:close/>
                <a:moveTo>
                  <a:pt x="3684649" y="1365090"/>
                </a:moveTo>
                <a:cubicBezTo>
                  <a:pt x="3683829" y="1379818"/>
                  <a:pt x="3654944" y="1399106"/>
                  <a:pt x="3660324" y="1412442"/>
                </a:cubicBezTo>
                <a:lnTo>
                  <a:pt x="3648379" y="1424023"/>
                </a:lnTo>
                <a:lnTo>
                  <a:pt x="3653825" y="1413466"/>
                </a:lnTo>
                <a:cubicBezTo>
                  <a:pt x="3644264" y="1411487"/>
                  <a:pt x="3622660" y="1418722"/>
                  <a:pt x="3612309" y="1434503"/>
                </a:cubicBezTo>
                <a:cubicBezTo>
                  <a:pt x="3612769" y="1426639"/>
                  <a:pt x="3616704" y="1419990"/>
                  <a:pt x="3622552" y="1414035"/>
                </a:cubicBezTo>
                <a:cubicBezTo>
                  <a:pt x="3640094" y="1396171"/>
                  <a:pt x="3674849" y="1384546"/>
                  <a:pt x="3684649" y="1365090"/>
                </a:cubicBezTo>
                <a:close/>
                <a:moveTo>
                  <a:pt x="4028851" y="1359932"/>
                </a:moveTo>
                <a:lnTo>
                  <a:pt x="4024969" y="1371657"/>
                </a:lnTo>
                <a:lnTo>
                  <a:pt x="4036673" y="1365774"/>
                </a:lnTo>
                <a:cubicBezTo>
                  <a:pt x="4005374" y="1395589"/>
                  <a:pt x="3982314" y="1420515"/>
                  <a:pt x="3952822" y="1445801"/>
                </a:cubicBezTo>
                <a:lnTo>
                  <a:pt x="3954965" y="1437939"/>
                </a:lnTo>
                <a:cubicBezTo>
                  <a:pt x="3948438" y="1435931"/>
                  <a:pt x="3944826" y="1444990"/>
                  <a:pt x="3939524" y="1447482"/>
                </a:cubicBezTo>
                <a:lnTo>
                  <a:pt x="3948544" y="1454793"/>
                </a:lnTo>
                <a:cubicBezTo>
                  <a:pt x="3937806" y="1461109"/>
                  <a:pt x="3938684" y="1452446"/>
                  <a:pt x="3933962" y="1445909"/>
                </a:cubicBezTo>
                <a:cubicBezTo>
                  <a:pt x="3964622" y="1419058"/>
                  <a:pt x="4005945" y="1393290"/>
                  <a:pt x="4028851" y="1359932"/>
                </a:cubicBezTo>
                <a:close/>
                <a:moveTo>
                  <a:pt x="3811749" y="1359800"/>
                </a:moveTo>
                <a:lnTo>
                  <a:pt x="3801098" y="1375214"/>
                </a:lnTo>
                <a:lnTo>
                  <a:pt x="3806545" y="1364658"/>
                </a:lnTo>
                <a:close/>
                <a:moveTo>
                  <a:pt x="3512542" y="1359423"/>
                </a:moveTo>
                <a:lnTo>
                  <a:pt x="3484981" y="1385577"/>
                </a:lnTo>
                <a:lnTo>
                  <a:pt x="3506409" y="1360148"/>
                </a:lnTo>
                <a:close/>
                <a:moveTo>
                  <a:pt x="3864402" y="1358407"/>
                </a:moveTo>
                <a:lnTo>
                  <a:pt x="3853355" y="1371087"/>
                </a:lnTo>
                <a:lnTo>
                  <a:pt x="3852089" y="1370286"/>
                </a:lnTo>
                <a:close/>
                <a:moveTo>
                  <a:pt x="3543804" y="1356533"/>
                </a:moveTo>
                <a:cubicBezTo>
                  <a:pt x="3535914" y="1374585"/>
                  <a:pt x="3519217" y="1376593"/>
                  <a:pt x="3502336" y="1390366"/>
                </a:cubicBezTo>
                <a:close/>
                <a:moveTo>
                  <a:pt x="3602559" y="1351383"/>
                </a:moveTo>
                <a:cubicBezTo>
                  <a:pt x="3608035" y="1343858"/>
                  <a:pt x="3593231" y="1373662"/>
                  <a:pt x="3579625" y="1381707"/>
                </a:cubicBezTo>
                <a:lnTo>
                  <a:pt x="3560909" y="1396978"/>
                </a:lnTo>
                <a:cubicBezTo>
                  <a:pt x="3556931" y="1406335"/>
                  <a:pt x="3569244" y="1394457"/>
                  <a:pt x="3573909" y="1394930"/>
                </a:cubicBezTo>
                <a:lnTo>
                  <a:pt x="3551794" y="1410528"/>
                </a:lnTo>
                <a:cubicBezTo>
                  <a:pt x="3554826" y="1410499"/>
                  <a:pt x="3554798" y="1407466"/>
                  <a:pt x="3555067" y="1404801"/>
                </a:cubicBezTo>
                <a:cubicBezTo>
                  <a:pt x="3540330" y="1410712"/>
                  <a:pt x="3522571" y="1433147"/>
                  <a:pt x="3510626" y="1444728"/>
                </a:cubicBezTo>
                <a:lnTo>
                  <a:pt x="3518464" y="1442339"/>
                </a:lnTo>
                <a:lnTo>
                  <a:pt x="3503363" y="1456612"/>
                </a:lnTo>
                <a:lnTo>
                  <a:pt x="3510655" y="1447759"/>
                </a:lnTo>
                <a:cubicBezTo>
                  <a:pt x="3503760" y="1446051"/>
                  <a:pt x="3502051" y="1452946"/>
                  <a:pt x="3498681" y="1456307"/>
                </a:cubicBezTo>
                <a:cubicBezTo>
                  <a:pt x="3498177" y="1434714"/>
                  <a:pt x="3537201" y="1408376"/>
                  <a:pt x="3563323" y="1386451"/>
                </a:cubicBezTo>
                <a:close/>
                <a:moveTo>
                  <a:pt x="3531894" y="1341189"/>
                </a:moveTo>
                <a:lnTo>
                  <a:pt x="3527646" y="1353213"/>
                </a:lnTo>
                <a:lnTo>
                  <a:pt x="3523319" y="1349408"/>
                </a:lnTo>
                <a:close/>
                <a:moveTo>
                  <a:pt x="4092761" y="1337126"/>
                </a:moveTo>
                <a:lnTo>
                  <a:pt x="4095891" y="1339463"/>
                </a:lnTo>
                <a:lnTo>
                  <a:pt x="4068262" y="1366283"/>
                </a:lnTo>
                <a:lnTo>
                  <a:pt x="4064834" y="1363580"/>
                </a:lnTo>
                <a:close/>
                <a:moveTo>
                  <a:pt x="3626779" y="1331622"/>
                </a:moveTo>
                <a:lnTo>
                  <a:pt x="3631472" y="1335127"/>
                </a:lnTo>
                <a:lnTo>
                  <a:pt x="3620697" y="1345143"/>
                </a:lnTo>
                <a:lnTo>
                  <a:pt x="3616001" y="1341638"/>
                </a:lnTo>
                <a:close/>
                <a:moveTo>
                  <a:pt x="3547577" y="1325949"/>
                </a:moveTo>
                <a:lnTo>
                  <a:pt x="3538732" y="1336834"/>
                </a:lnTo>
                <a:cubicBezTo>
                  <a:pt x="3536800" y="1335964"/>
                  <a:pt x="3537071" y="1333299"/>
                  <a:pt x="3537408" y="1329967"/>
                </a:cubicBezTo>
                <a:cubicBezTo>
                  <a:pt x="3539243" y="1328470"/>
                  <a:pt x="3542246" y="1325408"/>
                  <a:pt x="3547577" y="1325949"/>
                </a:cubicBezTo>
                <a:close/>
                <a:moveTo>
                  <a:pt x="3574975" y="1321320"/>
                </a:moveTo>
                <a:lnTo>
                  <a:pt x="3578105" y="1323657"/>
                </a:lnTo>
                <a:lnTo>
                  <a:pt x="3550843" y="1350178"/>
                </a:lnTo>
                <a:lnTo>
                  <a:pt x="3547415" y="1347475"/>
                </a:lnTo>
                <a:close/>
                <a:moveTo>
                  <a:pt x="3751203" y="1309566"/>
                </a:moveTo>
                <a:cubicBezTo>
                  <a:pt x="3720995" y="1321988"/>
                  <a:pt x="3723750" y="1354582"/>
                  <a:pt x="3689854" y="1360234"/>
                </a:cubicBezTo>
                <a:cubicBezTo>
                  <a:pt x="3700745" y="1339122"/>
                  <a:pt x="3718949" y="1332215"/>
                  <a:pt x="3739740" y="1309751"/>
                </a:cubicBezTo>
                <a:close/>
                <a:moveTo>
                  <a:pt x="3958375" y="1308328"/>
                </a:moveTo>
                <a:lnTo>
                  <a:pt x="3949801" y="1316236"/>
                </a:lnTo>
                <a:cubicBezTo>
                  <a:pt x="3951669" y="1314405"/>
                  <a:pt x="3953123" y="1311692"/>
                  <a:pt x="3954888" y="1309641"/>
                </a:cubicBezTo>
                <a:close/>
                <a:moveTo>
                  <a:pt x="3522244" y="1306887"/>
                </a:moveTo>
                <a:lnTo>
                  <a:pt x="3526571" y="1310691"/>
                </a:lnTo>
                <a:cubicBezTo>
                  <a:pt x="3505538" y="1338853"/>
                  <a:pt x="3472839" y="1345974"/>
                  <a:pt x="3456307" y="1372909"/>
                </a:cubicBezTo>
                <a:lnTo>
                  <a:pt x="3456790" y="1361512"/>
                </a:lnTo>
                <a:lnTo>
                  <a:pt x="3443587" y="1365560"/>
                </a:lnTo>
                <a:cubicBezTo>
                  <a:pt x="3454040" y="1362076"/>
                  <a:pt x="3454680" y="1350781"/>
                  <a:pt x="3461782" y="1346245"/>
                </a:cubicBezTo>
                <a:cubicBezTo>
                  <a:pt x="3464150" y="1344735"/>
                  <a:pt x="3467236" y="1343974"/>
                  <a:pt x="3471641" y="1344506"/>
                </a:cubicBezTo>
                <a:lnTo>
                  <a:pt x="3460893" y="1357554"/>
                </a:lnTo>
                <a:cubicBezTo>
                  <a:pt x="3483724" y="1354818"/>
                  <a:pt x="3503529" y="1322155"/>
                  <a:pt x="3522244" y="1306887"/>
                </a:cubicBezTo>
                <a:close/>
                <a:moveTo>
                  <a:pt x="3901869" y="1300942"/>
                </a:moveTo>
                <a:cubicBezTo>
                  <a:pt x="3854406" y="1357393"/>
                  <a:pt x="3801631" y="1399840"/>
                  <a:pt x="3739247" y="1450739"/>
                </a:cubicBezTo>
                <a:cubicBezTo>
                  <a:pt x="3784566" y="1402149"/>
                  <a:pt x="3857159" y="1343534"/>
                  <a:pt x="3901869" y="1300942"/>
                </a:cubicBezTo>
                <a:close/>
                <a:moveTo>
                  <a:pt x="3602662" y="1300565"/>
                </a:moveTo>
                <a:lnTo>
                  <a:pt x="3584875" y="1319968"/>
                </a:lnTo>
                <a:lnTo>
                  <a:pt x="3583309" y="1318798"/>
                </a:lnTo>
                <a:close/>
                <a:moveTo>
                  <a:pt x="3665985" y="1293522"/>
                </a:moveTo>
                <a:cubicBezTo>
                  <a:pt x="3657044" y="1302039"/>
                  <a:pt x="3654853" y="1320331"/>
                  <a:pt x="3636522" y="1321839"/>
                </a:cubicBezTo>
                <a:close/>
                <a:moveTo>
                  <a:pt x="3585248" y="1289711"/>
                </a:moveTo>
                <a:lnTo>
                  <a:pt x="3579465" y="1303599"/>
                </a:lnTo>
                <a:lnTo>
                  <a:pt x="3576305" y="1298229"/>
                </a:lnTo>
                <a:close/>
                <a:moveTo>
                  <a:pt x="3544697" y="1287957"/>
                </a:moveTo>
                <a:lnTo>
                  <a:pt x="3536122" y="1296176"/>
                </a:lnTo>
                <a:lnTo>
                  <a:pt x="3534924" y="1294708"/>
                </a:lnTo>
                <a:cubicBezTo>
                  <a:pt x="3537927" y="1291646"/>
                  <a:pt x="3541665" y="1287985"/>
                  <a:pt x="3544697" y="1287957"/>
                </a:cubicBezTo>
                <a:close/>
                <a:moveTo>
                  <a:pt x="3384914" y="1286904"/>
                </a:moveTo>
                <a:lnTo>
                  <a:pt x="3389608" y="1290408"/>
                </a:lnTo>
                <a:lnTo>
                  <a:pt x="3187382" y="1475575"/>
                </a:lnTo>
                <a:lnTo>
                  <a:pt x="3184553" y="1473605"/>
                </a:lnTo>
                <a:cubicBezTo>
                  <a:pt x="3251716" y="1412083"/>
                  <a:pt x="3313520" y="1346988"/>
                  <a:pt x="3384914" y="1286904"/>
                </a:cubicBezTo>
                <a:close/>
                <a:moveTo>
                  <a:pt x="3955612" y="1282155"/>
                </a:moveTo>
                <a:lnTo>
                  <a:pt x="3957177" y="1283323"/>
                </a:lnTo>
                <a:lnTo>
                  <a:pt x="3941195" y="1298196"/>
                </a:lnTo>
                <a:lnTo>
                  <a:pt x="3939630" y="1297028"/>
                </a:lnTo>
                <a:close/>
                <a:moveTo>
                  <a:pt x="4127167" y="1276658"/>
                </a:moveTo>
                <a:lnTo>
                  <a:pt x="4043713" y="1359419"/>
                </a:lnTo>
                <a:cubicBezTo>
                  <a:pt x="4051476" y="1335970"/>
                  <a:pt x="4082561" y="1314886"/>
                  <a:pt x="4096650" y="1295444"/>
                </a:cubicBezTo>
                <a:cubicBezTo>
                  <a:pt x="4106820" y="1291426"/>
                  <a:pt x="4117297" y="1281043"/>
                  <a:pt x="4127167" y="1276658"/>
                </a:cubicBezTo>
                <a:close/>
                <a:moveTo>
                  <a:pt x="3398328" y="1274126"/>
                </a:moveTo>
                <a:lnTo>
                  <a:pt x="3399892" y="1275295"/>
                </a:lnTo>
                <a:lnTo>
                  <a:pt x="3392852" y="1281650"/>
                </a:lnTo>
                <a:lnTo>
                  <a:pt x="3391655" y="1280182"/>
                </a:lnTo>
                <a:close/>
                <a:moveTo>
                  <a:pt x="3688341" y="1272225"/>
                </a:moveTo>
                <a:cubicBezTo>
                  <a:pt x="3691470" y="1274562"/>
                  <a:pt x="3689665" y="1279091"/>
                  <a:pt x="3689027" y="1282056"/>
                </a:cubicBezTo>
                <a:lnTo>
                  <a:pt x="3674319" y="1291000"/>
                </a:lnTo>
                <a:cubicBezTo>
                  <a:pt x="3672995" y="1284134"/>
                  <a:pt x="3683136" y="1277083"/>
                  <a:pt x="3688341" y="1272225"/>
                </a:cubicBezTo>
                <a:close/>
                <a:moveTo>
                  <a:pt x="3551021" y="1268738"/>
                </a:moveTo>
                <a:lnTo>
                  <a:pt x="3554498" y="1284237"/>
                </a:lnTo>
                <a:lnTo>
                  <a:pt x="3545449" y="1273895"/>
                </a:lnTo>
                <a:close/>
                <a:moveTo>
                  <a:pt x="3642168" y="1262831"/>
                </a:moveTo>
                <a:lnTo>
                  <a:pt x="3643434" y="1263632"/>
                </a:lnTo>
                <a:lnTo>
                  <a:pt x="3627751" y="1278872"/>
                </a:lnTo>
                <a:lnTo>
                  <a:pt x="3626186" y="1277705"/>
                </a:lnTo>
                <a:close/>
                <a:moveTo>
                  <a:pt x="3961241" y="1259836"/>
                </a:moveTo>
                <a:lnTo>
                  <a:pt x="3947152" y="1279278"/>
                </a:lnTo>
                <a:lnTo>
                  <a:pt x="3956306" y="1262029"/>
                </a:lnTo>
                <a:close/>
                <a:moveTo>
                  <a:pt x="3979503" y="1258995"/>
                </a:moveTo>
                <a:lnTo>
                  <a:pt x="3981068" y="1260162"/>
                </a:lnTo>
                <a:lnTo>
                  <a:pt x="3974327" y="1266885"/>
                </a:lnTo>
                <a:lnTo>
                  <a:pt x="3972763" y="1265716"/>
                </a:lnTo>
                <a:close/>
                <a:moveTo>
                  <a:pt x="3806664" y="1253926"/>
                </a:moveTo>
                <a:lnTo>
                  <a:pt x="3800879" y="1267815"/>
                </a:lnTo>
                <a:lnTo>
                  <a:pt x="3793125" y="1261306"/>
                </a:lnTo>
                <a:cubicBezTo>
                  <a:pt x="3795775" y="1260059"/>
                  <a:pt x="3797620" y="1257638"/>
                  <a:pt x="3799572" y="1255816"/>
                </a:cubicBezTo>
                <a:cubicBezTo>
                  <a:pt x="3801524" y="1253994"/>
                  <a:pt x="3803583" y="1252772"/>
                  <a:pt x="3806664" y="1253926"/>
                </a:cubicBezTo>
                <a:close/>
                <a:moveTo>
                  <a:pt x="3717592" y="1252638"/>
                </a:moveTo>
                <a:lnTo>
                  <a:pt x="3705377" y="1266885"/>
                </a:lnTo>
                <a:lnTo>
                  <a:pt x="3699118" y="1262210"/>
                </a:lnTo>
                <a:cubicBezTo>
                  <a:pt x="3704323" y="1257352"/>
                  <a:pt x="3710823" y="1256329"/>
                  <a:pt x="3717592" y="1252638"/>
                </a:cubicBezTo>
                <a:close/>
                <a:moveTo>
                  <a:pt x="3957426" y="1247668"/>
                </a:moveTo>
                <a:lnTo>
                  <a:pt x="3909904" y="1298054"/>
                </a:lnTo>
                <a:lnTo>
                  <a:pt x="3906775" y="1295718"/>
                </a:lnTo>
                <a:close/>
                <a:moveTo>
                  <a:pt x="3857693" y="1245298"/>
                </a:moveTo>
                <a:cubicBezTo>
                  <a:pt x="3750685" y="1347887"/>
                  <a:pt x="3648641" y="1451316"/>
                  <a:pt x="3539644" y="1546970"/>
                </a:cubicBezTo>
                <a:lnTo>
                  <a:pt x="3534651" y="1543097"/>
                </a:lnTo>
                <a:close/>
                <a:moveTo>
                  <a:pt x="3592779" y="1242003"/>
                </a:moveTo>
                <a:lnTo>
                  <a:pt x="3597106" y="1245808"/>
                </a:lnTo>
                <a:lnTo>
                  <a:pt x="3566811" y="1272358"/>
                </a:lnTo>
                <a:close/>
                <a:moveTo>
                  <a:pt x="4195597" y="1239164"/>
                </a:moveTo>
                <a:lnTo>
                  <a:pt x="4198727" y="1241502"/>
                </a:lnTo>
                <a:lnTo>
                  <a:pt x="4101095" y="1334606"/>
                </a:lnTo>
                <a:lnTo>
                  <a:pt x="4097966" y="1332268"/>
                </a:lnTo>
                <a:close/>
                <a:moveTo>
                  <a:pt x="4037784" y="1235281"/>
                </a:moveTo>
                <a:lnTo>
                  <a:pt x="4032609" y="1243172"/>
                </a:lnTo>
                <a:lnTo>
                  <a:pt x="4034782" y="1238344"/>
                </a:lnTo>
                <a:close/>
                <a:moveTo>
                  <a:pt x="3589890" y="1233968"/>
                </a:moveTo>
                <a:lnTo>
                  <a:pt x="3584444" y="1244524"/>
                </a:lnTo>
                <a:lnTo>
                  <a:pt x="3584685" y="1238827"/>
                </a:lnTo>
                <a:close/>
                <a:moveTo>
                  <a:pt x="3733420" y="1229333"/>
                </a:moveTo>
                <a:lnTo>
                  <a:pt x="3738113" y="1232838"/>
                </a:lnTo>
                <a:lnTo>
                  <a:pt x="3722798" y="1247780"/>
                </a:lnTo>
                <a:cubicBezTo>
                  <a:pt x="3711547" y="1239233"/>
                  <a:pt x="3734106" y="1239164"/>
                  <a:pt x="3733420" y="1229333"/>
                </a:cubicBezTo>
                <a:close/>
                <a:moveTo>
                  <a:pt x="3680206" y="1226295"/>
                </a:moveTo>
                <a:lnTo>
                  <a:pt x="3653476" y="1254216"/>
                </a:lnTo>
                <a:lnTo>
                  <a:pt x="3674634" y="1231453"/>
                </a:lnTo>
                <a:close/>
                <a:moveTo>
                  <a:pt x="3484516" y="1225792"/>
                </a:moveTo>
                <a:lnTo>
                  <a:pt x="3479795" y="1230885"/>
                </a:lnTo>
                <a:lnTo>
                  <a:pt x="3476667" y="1228548"/>
                </a:lnTo>
                <a:close/>
                <a:moveTo>
                  <a:pt x="3491770" y="1222337"/>
                </a:moveTo>
                <a:lnTo>
                  <a:pt x="3492041" y="1223138"/>
                </a:lnTo>
                <a:lnTo>
                  <a:pt x="3492013" y="1223162"/>
                </a:lnTo>
                <a:lnTo>
                  <a:pt x="3484516" y="1225792"/>
                </a:lnTo>
                <a:lnTo>
                  <a:pt x="3485322" y="1224924"/>
                </a:lnTo>
                <a:cubicBezTo>
                  <a:pt x="3487320" y="1223064"/>
                  <a:pt x="3489472" y="1221768"/>
                  <a:pt x="3491770" y="1222337"/>
                </a:cubicBezTo>
                <a:close/>
                <a:moveTo>
                  <a:pt x="3753699" y="1215233"/>
                </a:moveTo>
                <a:lnTo>
                  <a:pt x="3745152" y="1226483"/>
                </a:lnTo>
                <a:lnTo>
                  <a:pt x="3748494" y="1220091"/>
                </a:lnTo>
                <a:close/>
                <a:moveTo>
                  <a:pt x="3674527" y="1212591"/>
                </a:moveTo>
                <a:lnTo>
                  <a:pt x="3648068" y="1237847"/>
                </a:lnTo>
                <a:lnTo>
                  <a:pt x="3648946" y="1229184"/>
                </a:lnTo>
                <a:close/>
                <a:moveTo>
                  <a:pt x="3553800" y="1211458"/>
                </a:moveTo>
                <a:cubicBezTo>
                  <a:pt x="3543177" y="1229906"/>
                  <a:pt x="3505959" y="1251714"/>
                  <a:pt x="3486974" y="1269650"/>
                </a:cubicBezTo>
                <a:lnTo>
                  <a:pt x="3531684" y="1227057"/>
                </a:lnTo>
                <a:lnTo>
                  <a:pt x="3526991" y="1223552"/>
                </a:lnTo>
                <a:cubicBezTo>
                  <a:pt x="3535933" y="1215034"/>
                  <a:pt x="3542335" y="1211643"/>
                  <a:pt x="3553800" y="1211458"/>
                </a:cubicBezTo>
                <a:close/>
                <a:moveTo>
                  <a:pt x="4082109" y="1206452"/>
                </a:moveTo>
                <a:lnTo>
                  <a:pt x="4087103" y="1210324"/>
                </a:lnTo>
                <a:lnTo>
                  <a:pt x="4030350" y="1262130"/>
                </a:lnTo>
                <a:lnTo>
                  <a:pt x="4019465" y="1253285"/>
                </a:lnTo>
                <a:lnTo>
                  <a:pt x="4047201" y="1245325"/>
                </a:lnTo>
                <a:lnTo>
                  <a:pt x="4048079" y="1236662"/>
                </a:lnTo>
                <a:lnTo>
                  <a:pt x="4052773" y="1240168"/>
                </a:lnTo>
                <a:close/>
                <a:moveTo>
                  <a:pt x="3475235" y="1202820"/>
                </a:moveTo>
                <a:cubicBezTo>
                  <a:pt x="3462682" y="1220397"/>
                  <a:pt x="3428747" y="1252975"/>
                  <a:pt x="3408101" y="1267375"/>
                </a:cubicBezTo>
                <a:cubicBezTo>
                  <a:pt x="3424632" y="1240439"/>
                  <a:pt x="3456308" y="1226821"/>
                  <a:pt x="3475235" y="1202820"/>
                </a:cubicBezTo>
                <a:close/>
                <a:moveTo>
                  <a:pt x="3640620" y="1201747"/>
                </a:moveTo>
                <a:lnTo>
                  <a:pt x="3628404" y="1215993"/>
                </a:lnTo>
                <a:lnTo>
                  <a:pt x="3623710" y="1212488"/>
                </a:lnTo>
                <a:cubicBezTo>
                  <a:pt x="3627095" y="1210643"/>
                  <a:pt x="3629398" y="1207847"/>
                  <a:pt x="3631817" y="1205568"/>
                </a:cubicBezTo>
                <a:cubicBezTo>
                  <a:pt x="3634237" y="1203288"/>
                  <a:pt x="3636771" y="1201525"/>
                  <a:pt x="3640620" y="1201747"/>
                </a:cubicBezTo>
                <a:close/>
                <a:moveTo>
                  <a:pt x="3529886" y="1201628"/>
                </a:moveTo>
                <a:lnTo>
                  <a:pt x="3511268" y="1219265"/>
                </a:lnTo>
                <a:cubicBezTo>
                  <a:pt x="3491740" y="1219305"/>
                  <a:pt x="3501843" y="1239179"/>
                  <a:pt x="3481805" y="1247583"/>
                </a:cubicBezTo>
                <a:lnTo>
                  <a:pt x="3466489" y="1262523"/>
                </a:lnTo>
                <a:cubicBezTo>
                  <a:pt x="3454707" y="1252578"/>
                  <a:pt x="3480126" y="1257511"/>
                  <a:pt x="3474108" y="1247138"/>
                </a:cubicBezTo>
                <a:lnTo>
                  <a:pt x="3462885" y="1241626"/>
                </a:lnTo>
                <a:cubicBezTo>
                  <a:pt x="3471906" y="1248935"/>
                  <a:pt x="3492553" y="1234535"/>
                  <a:pt x="3493064" y="1226171"/>
                </a:cubicBezTo>
                <a:lnTo>
                  <a:pt x="3492041" y="1223138"/>
                </a:lnTo>
                <a:lnTo>
                  <a:pt x="3503954" y="1213390"/>
                </a:lnTo>
                <a:cubicBezTo>
                  <a:pt x="3511461" y="1206577"/>
                  <a:pt x="3518742" y="1200330"/>
                  <a:pt x="3529886" y="1201628"/>
                </a:cubicBezTo>
                <a:close/>
                <a:moveTo>
                  <a:pt x="4012373" y="1200390"/>
                </a:moveTo>
                <a:cubicBezTo>
                  <a:pt x="4011254" y="1214752"/>
                  <a:pt x="3988964" y="1212155"/>
                  <a:pt x="3994345" y="1225492"/>
                </a:cubicBezTo>
                <a:cubicBezTo>
                  <a:pt x="4012336" y="1227316"/>
                  <a:pt x="4007169" y="1205249"/>
                  <a:pt x="4023596" y="1205905"/>
                </a:cubicBezTo>
                <a:cubicBezTo>
                  <a:pt x="4015021" y="1214123"/>
                  <a:pt x="4009062" y="1233043"/>
                  <a:pt x="3988927" y="1239080"/>
                </a:cubicBezTo>
                <a:lnTo>
                  <a:pt x="3987845" y="1226517"/>
                </a:lnTo>
                <a:cubicBezTo>
                  <a:pt x="3981316" y="1224508"/>
                  <a:pt x="3975291" y="1244094"/>
                  <a:pt x="3969342" y="1233055"/>
                </a:cubicBezTo>
                <a:close/>
                <a:moveTo>
                  <a:pt x="3907977" y="1197549"/>
                </a:moveTo>
                <a:lnTo>
                  <a:pt x="3871532" y="1238286"/>
                </a:lnTo>
                <a:cubicBezTo>
                  <a:pt x="3870841" y="1231821"/>
                  <a:pt x="3876574" y="1224239"/>
                  <a:pt x="3884170" y="1216972"/>
                </a:cubicBezTo>
                <a:cubicBezTo>
                  <a:pt x="3891765" y="1209705"/>
                  <a:pt x="3901222" y="1202754"/>
                  <a:pt x="3907977" y="1197549"/>
                </a:cubicBezTo>
                <a:close/>
                <a:moveTo>
                  <a:pt x="3862364" y="1192587"/>
                </a:moveTo>
                <a:lnTo>
                  <a:pt x="3857014" y="1205511"/>
                </a:lnTo>
                <a:lnTo>
                  <a:pt x="3859061" y="1195283"/>
                </a:lnTo>
                <a:close/>
                <a:moveTo>
                  <a:pt x="3574619" y="1192027"/>
                </a:moveTo>
                <a:lnTo>
                  <a:pt x="3569444" y="1199917"/>
                </a:lnTo>
                <a:cubicBezTo>
                  <a:pt x="3566044" y="1200246"/>
                  <a:pt x="3566015" y="1197214"/>
                  <a:pt x="3566652" y="1194248"/>
                </a:cubicBezTo>
                <a:cubicBezTo>
                  <a:pt x="3568188" y="1192384"/>
                  <a:pt x="3571220" y="1192355"/>
                  <a:pt x="3574619" y="1192027"/>
                </a:cubicBezTo>
                <a:close/>
                <a:moveTo>
                  <a:pt x="4114635" y="1181138"/>
                </a:moveTo>
                <a:lnTo>
                  <a:pt x="4105789" y="1192023"/>
                </a:lnTo>
                <a:lnTo>
                  <a:pt x="4101463" y="1188217"/>
                </a:lnTo>
                <a:cubicBezTo>
                  <a:pt x="4103747" y="1187271"/>
                  <a:pt x="4105500" y="1184924"/>
                  <a:pt x="4107451" y="1183102"/>
                </a:cubicBezTo>
                <a:cubicBezTo>
                  <a:pt x="4109403" y="1181280"/>
                  <a:pt x="4111556" y="1179984"/>
                  <a:pt x="4114635" y="1181138"/>
                </a:cubicBezTo>
                <a:close/>
                <a:moveTo>
                  <a:pt x="3540151" y="1176751"/>
                </a:moveTo>
                <a:lnTo>
                  <a:pt x="3540086" y="1177820"/>
                </a:lnTo>
                <a:lnTo>
                  <a:pt x="3534917" y="1178577"/>
                </a:lnTo>
                <a:close/>
                <a:moveTo>
                  <a:pt x="4241979" y="1170148"/>
                </a:moveTo>
                <a:lnTo>
                  <a:pt x="4231201" y="1180164"/>
                </a:lnTo>
                <a:lnTo>
                  <a:pt x="4229636" y="1178995"/>
                </a:lnTo>
                <a:cubicBezTo>
                  <a:pt x="4231506" y="1177166"/>
                  <a:pt x="4233349" y="1174743"/>
                  <a:pt x="4235348" y="1172885"/>
                </a:cubicBezTo>
                <a:cubicBezTo>
                  <a:pt x="4237345" y="1171025"/>
                  <a:pt x="4239497" y="1169729"/>
                  <a:pt x="4241979" y="1170148"/>
                </a:cubicBezTo>
                <a:close/>
                <a:moveTo>
                  <a:pt x="3668421" y="1169895"/>
                </a:moveTo>
                <a:lnTo>
                  <a:pt x="3671550" y="1172232"/>
                </a:lnTo>
                <a:lnTo>
                  <a:pt x="3656301" y="1186507"/>
                </a:lnTo>
                <a:lnTo>
                  <a:pt x="3653173" y="1184170"/>
                </a:lnTo>
                <a:close/>
                <a:moveTo>
                  <a:pt x="4039876" y="1168172"/>
                </a:moveTo>
                <a:lnTo>
                  <a:pt x="4043304" y="1170876"/>
                </a:lnTo>
                <a:lnTo>
                  <a:pt x="4026154" y="1187314"/>
                </a:lnTo>
                <a:lnTo>
                  <a:pt x="4023092" y="1184311"/>
                </a:lnTo>
                <a:close/>
                <a:moveTo>
                  <a:pt x="3807083" y="1166787"/>
                </a:moveTo>
                <a:lnTo>
                  <a:pt x="3762304" y="1210046"/>
                </a:lnTo>
                <a:lnTo>
                  <a:pt x="3803317" y="1167415"/>
                </a:lnTo>
                <a:close/>
                <a:moveTo>
                  <a:pt x="4019150" y="1166745"/>
                </a:moveTo>
                <a:lnTo>
                  <a:pt x="4011532" y="1182129"/>
                </a:lnTo>
                <a:lnTo>
                  <a:pt x="4006839" y="1178624"/>
                </a:lnTo>
                <a:close/>
                <a:moveTo>
                  <a:pt x="3514741" y="1165087"/>
                </a:moveTo>
                <a:lnTo>
                  <a:pt x="3519339" y="1166226"/>
                </a:lnTo>
                <a:lnTo>
                  <a:pt x="3483501" y="1200966"/>
                </a:lnTo>
                <a:close/>
                <a:moveTo>
                  <a:pt x="4114529" y="1162276"/>
                </a:moveTo>
                <a:lnTo>
                  <a:pt x="4107518" y="1171664"/>
                </a:lnTo>
                <a:lnTo>
                  <a:pt x="4108957" y="1167434"/>
                </a:lnTo>
                <a:close/>
                <a:moveTo>
                  <a:pt x="3685329" y="1159155"/>
                </a:moveTo>
                <a:lnTo>
                  <a:pt x="3686894" y="1160324"/>
                </a:lnTo>
                <a:lnTo>
                  <a:pt x="3679855" y="1166678"/>
                </a:lnTo>
                <a:lnTo>
                  <a:pt x="3678290" y="1165511"/>
                </a:lnTo>
                <a:close/>
                <a:moveTo>
                  <a:pt x="3753648" y="1155984"/>
                </a:moveTo>
                <a:lnTo>
                  <a:pt x="3758341" y="1159488"/>
                </a:lnTo>
                <a:cubicBezTo>
                  <a:pt x="3740823" y="1176227"/>
                  <a:pt x="3722137" y="1194529"/>
                  <a:pt x="3703760" y="1206467"/>
                </a:cubicBezTo>
                <a:close/>
                <a:moveTo>
                  <a:pt x="3564042" y="1153591"/>
                </a:moveTo>
                <a:cubicBezTo>
                  <a:pt x="3537601" y="1165384"/>
                  <a:pt x="3565358" y="1190415"/>
                  <a:pt x="3539640" y="1185115"/>
                </a:cubicBezTo>
                <a:lnTo>
                  <a:pt x="3540086" y="1177820"/>
                </a:lnTo>
                <a:lnTo>
                  <a:pt x="3543748" y="1177284"/>
                </a:lnTo>
                <a:cubicBezTo>
                  <a:pt x="3547456" y="1173705"/>
                  <a:pt x="3548028" y="1165768"/>
                  <a:pt x="3552805" y="1159941"/>
                </a:cubicBezTo>
                <a:cubicBezTo>
                  <a:pt x="3555194" y="1157027"/>
                  <a:pt x="3558634" y="1154641"/>
                  <a:pt x="3564042" y="1153591"/>
                </a:cubicBezTo>
                <a:close/>
                <a:moveTo>
                  <a:pt x="3822331" y="1152511"/>
                </a:moveTo>
                <a:lnTo>
                  <a:pt x="3815320" y="1161899"/>
                </a:lnTo>
                <a:cubicBezTo>
                  <a:pt x="3814122" y="1160431"/>
                  <a:pt x="3813727" y="1157698"/>
                  <a:pt x="3815561" y="1156201"/>
                </a:cubicBezTo>
                <a:cubicBezTo>
                  <a:pt x="3815531" y="1153169"/>
                  <a:pt x="3819298" y="1152541"/>
                  <a:pt x="3822331" y="1152511"/>
                </a:cubicBezTo>
                <a:close/>
                <a:moveTo>
                  <a:pt x="3702548" y="1142050"/>
                </a:moveTo>
                <a:lnTo>
                  <a:pt x="3704412" y="1143586"/>
                </a:lnTo>
                <a:lnTo>
                  <a:pt x="3697372" y="1149942"/>
                </a:lnTo>
                <a:lnTo>
                  <a:pt x="3695808" y="1148773"/>
                </a:lnTo>
                <a:close/>
                <a:moveTo>
                  <a:pt x="3597320" y="1137442"/>
                </a:moveTo>
                <a:lnTo>
                  <a:pt x="3580169" y="1153880"/>
                </a:lnTo>
                <a:lnTo>
                  <a:pt x="3573912" y="1149206"/>
                </a:lnTo>
                <a:cubicBezTo>
                  <a:pt x="3585644" y="1146357"/>
                  <a:pt x="3586282" y="1143391"/>
                  <a:pt x="3597320" y="1137442"/>
                </a:cubicBezTo>
                <a:close/>
                <a:moveTo>
                  <a:pt x="4274782" y="1135437"/>
                </a:moveTo>
                <a:lnTo>
                  <a:pt x="4276645" y="1136974"/>
                </a:lnTo>
                <a:lnTo>
                  <a:pt x="4261030" y="1151547"/>
                </a:lnTo>
                <a:lnTo>
                  <a:pt x="4259465" y="1150379"/>
                </a:lnTo>
                <a:close/>
                <a:moveTo>
                  <a:pt x="4313605" y="1134324"/>
                </a:moveTo>
                <a:lnTo>
                  <a:pt x="4238329" y="1206133"/>
                </a:lnTo>
                <a:lnTo>
                  <a:pt x="4240743" y="1195606"/>
                </a:lnTo>
                <a:close/>
                <a:moveTo>
                  <a:pt x="4094640" y="1132658"/>
                </a:moveTo>
                <a:lnTo>
                  <a:pt x="4097770" y="1134996"/>
                </a:lnTo>
                <a:lnTo>
                  <a:pt x="4085825" y="1146575"/>
                </a:lnTo>
                <a:lnTo>
                  <a:pt x="4082396" y="1143871"/>
                </a:lnTo>
                <a:close/>
                <a:moveTo>
                  <a:pt x="3548676" y="1132509"/>
                </a:moveTo>
                <a:lnTo>
                  <a:pt x="3552104" y="1135213"/>
                </a:lnTo>
                <a:lnTo>
                  <a:pt x="3529749" y="1156510"/>
                </a:lnTo>
                <a:lnTo>
                  <a:pt x="3526320" y="1153806"/>
                </a:lnTo>
                <a:close/>
                <a:moveTo>
                  <a:pt x="3843122" y="1130048"/>
                </a:moveTo>
                <a:lnTo>
                  <a:pt x="3830635" y="1146959"/>
                </a:lnTo>
                <a:lnTo>
                  <a:pt x="3833079" y="1139464"/>
                </a:lnTo>
                <a:close/>
                <a:moveTo>
                  <a:pt x="4117809" y="1126592"/>
                </a:moveTo>
                <a:lnTo>
                  <a:pt x="4119373" y="1127759"/>
                </a:lnTo>
                <a:lnTo>
                  <a:pt x="4105593" y="1140837"/>
                </a:lnTo>
                <a:lnTo>
                  <a:pt x="4104029" y="1139669"/>
                </a:lnTo>
                <a:close/>
                <a:moveTo>
                  <a:pt x="3719940" y="1119914"/>
                </a:moveTo>
                <a:lnTo>
                  <a:pt x="3723368" y="1122618"/>
                </a:lnTo>
                <a:lnTo>
                  <a:pt x="3711056" y="1134498"/>
                </a:lnTo>
                <a:lnTo>
                  <a:pt x="3707627" y="1131794"/>
                </a:lnTo>
                <a:close/>
                <a:moveTo>
                  <a:pt x="4176004" y="1117008"/>
                </a:moveTo>
                <a:lnTo>
                  <a:pt x="4125480" y="1170456"/>
                </a:lnTo>
                <a:lnTo>
                  <a:pt x="4146511" y="1142293"/>
                </a:lnTo>
                <a:close/>
                <a:moveTo>
                  <a:pt x="3692555" y="1115639"/>
                </a:moveTo>
                <a:lnTo>
                  <a:pt x="3692497" y="1115764"/>
                </a:lnTo>
                <a:lnTo>
                  <a:pt x="3692343" y="1115843"/>
                </a:lnTo>
                <a:close/>
                <a:moveTo>
                  <a:pt x="3567661" y="1114574"/>
                </a:moveTo>
                <a:lnTo>
                  <a:pt x="3571089" y="1117278"/>
                </a:lnTo>
                <a:lnTo>
                  <a:pt x="3558845" y="1128491"/>
                </a:lnTo>
                <a:lnTo>
                  <a:pt x="3555415" y="1125787"/>
                </a:lnTo>
                <a:close/>
                <a:moveTo>
                  <a:pt x="4297872" y="1113543"/>
                </a:moveTo>
                <a:lnTo>
                  <a:pt x="4299736" y="1115078"/>
                </a:lnTo>
                <a:lnTo>
                  <a:pt x="4288959" y="1125093"/>
                </a:lnTo>
                <a:lnTo>
                  <a:pt x="4287395" y="1123926"/>
                </a:lnTo>
                <a:close/>
                <a:moveTo>
                  <a:pt x="3624515" y="1111586"/>
                </a:moveTo>
                <a:lnTo>
                  <a:pt x="3619039" y="1119110"/>
                </a:lnTo>
                <a:lnTo>
                  <a:pt x="3619309" y="1116445"/>
                </a:lnTo>
                <a:close/>
                <a:moveTo>
                  <a:pt x="4142463" y="1105864"/>
                </a:moveTo>
                <a:lnTo>
                  <a:pt x="4137017" y="1116421"/>
                </a:lnTo>
                <a:lnTo>
                  <a:pt x="4136891" y="1111023"/>
                </a:lnTo>
                <a:close/>
                <a:moveTo>
                  <a:pt x="3813771" y="1100816"/>
                </a:moveTo>
                <a:lnTo>
                  <a:pt x="3816900" y="1103154"/>
                </a:lnTo>
                <a:lnTo>
                  <a:pt x="3799382" y="1119891"/>
                </a:lnTo>
                <a:lnTo>
                  <a:pt x="3796253" y="1117553"/>
                </a:lnTo>
                <a:close/>
                <a:moveTo>
                  <a:pt x="4010049" y="1097153"/>
                </a:moveTo>
                <a:lnTo>
                  <a:pt x="4009471" y="1106183"/>
                </a:lnTo>
                <a:lnTo>
                  <a:pt x="4004506" y="1105343"/>
                </a:lnTo>
                <a:cubicBezTo>
                  <a:pt x="4004845" y="1102012"/>
                  <a:pt x="4007848" y="1098949"/>
                  <a:pt x="4010049" y="1097153"/>
                </a:cubicBezTo>
                <a:close/>
                <a:moveTo>
                  <a:pt x="3929777" y="1095410"/>
                </a:moveTo>
                <a:lnTo>
                  <a:pt x="3923162" y="1107531"/>
                </a:lnTo>
                <a:lnTo>
                  <a:pt x="3924938" y="1099969"/>
                </a:lnTo>
                <a:close/>
                <a:moveTo>
                  <a:pt x="3752099" y="1094900"/>
                </a:moveTo>
                <a:lnTo>
                  <a:pt x="3753662" y="1096068"/>
                </a:lnTo>
                <a:lnTo>
                  <a:pt x="3743920" y="1105852"/>
                </a:lnTo>
                <a:lnTo>
                  <a:pt x="3742055" y="1104317"/>
                </a:lnTo>
                <a:close/>
                <a:moveTo>
                  <a:pt x="4137952" y="1090596"/>
                </a:moveTo>
                <a:lnTo>
                  <a:pt x="4141380" y="1093300"/>
                </a:lnTo>
                <a:lnTo>
                  <a:pt x="4127474" y="1100980"/>
                </a:lnTo>
                <a:close/>
                <a:moveTo>
                  <a:pt x="3430967" y="1087454"/>
                </a:moveTo>
                <a:lnTo>
                  <a:pt x="3421577" y="1102499"/>
                </a:lnTo>
                <a:cubicBezTo>
                  <a:pt x="3407935" y="1115462"/>
                  <a:pt x="3391081" y="1128144"/>
                  <a:pt x="3380356" y="1135977"/>
                </a:cubicBezTo>
                <a:cubicBezTo>
                  <a:pt x="3385788" y="1123905"/>
                  <a:pt x="3400264" y="1113928"/>
                  <a:pt x="3413663" y="1103378"/>
                </a:cubicBezTo>
                <a:close/>
                <a:moveTo>
                  <a:pt x="4432167" y="1087101"/>
                </a:moveTo>
                <a:lnTo>
                  <a:pt x="4415944" y="1107672"/>
                </a:lnTo>
                <a:lnTo>
                  <a:pt x="4396919" y="1122405"/>
                </a:lnTo>
                <a:close/>
                <a:moveTo>
                  <a:pt x="3432497" y="1085000"/>
                </a:moveTo>
                <a:lnTo>
                  <a:pt x="3431685" y="1086792"/>
                </a:lnTo>
                <a:lnTo>
                  <a:pt x="3430967" y="1087454"/>
                </a:lnTo>
                <a:close/>
                <a:moveTo>
                  <a:pt x="4213743" y="1080105"/>
                </a:moveTo>
                <a:lnTo>
                  <a:pt x="4196351" y="1102240"/>
                </a:lnTo>
                <a:cubicBezTo>
                  <a:pt x="4203188" y="1092078"/>
                  <a:pt x="4189747" y="1093302"/>
                  <a:pt x="4191971" y="1088968"/>
                </a:cubicBezTo>
                <a:cubicBezTo>
                  <a:pt x="4192711" y="1087523"/>
                  <a:pt x="4195192" y="1085461"/>
                  <a:pt x="4200745" y="1082152"/>
                </a:cubicBezTo>
                <a:cubicBezTo>
                  <a:pt x="4202309" y="1083320"/>
                  <a:pt x="4202338" y="1086353"/>
                  <a:pt x="4202069" y="1089018"/>
                </a:cubicBezTo>
                <a:cubicBezTo>
                  <a:pt x="4207399" y="1089559"/>
                  <a:pt x="4210373" y="1083465"/>
                  <a:pt x="4213743" y="1080105"/>
                </a:cubicBezTo>
                <a:close/>
                <a:moveTo>
                  <a:pt x="3842925" y="1078863"/>
                </a:moveTo>
                <a:lnTo>
                  <a:pt x="3833714" y="1090047"/>
                </a:lnTo>
                <a:lnTo>
                  <a:pt x="3832149" y="1088878"/>
                </a:lnTo>
                <a:close/>
                <a:moveTo>
                  <a:pt x="3613300" y="1076115"/>
                </a:moveTo>
                <a:cubicBezTo>
                  <a:pt x="3607584" y="1089337"/>
                  <a:pt x="3590944" y="1097412"/>
                  <a:pt x="3582099" y="1108296"/>
                </a:cubicBezTo>
                <a:close/>
                <a:moveTo>
                  <a:pt x="4339579" y="1074012"/>
                </a:moveTo>
                <a:lnTo>
                  <a:pt x="4326997" y="1088556"/>
                </a:lnTo>
                <a:lnTo>
                  <a:pt x="4336179" y="1074340"/>
                </a:lnTo>
                <a:close/>
                <a:moveTo>
                  <a:pt x="3776288" y="1072107"/>
                </a:moveTo>
                <a:lnTo>
                  <a:pt x="3760702" y="1089713"/>
                </a:lnTo>
                <a:lnTo>
                  <a:pt x="3772619" y="1075101"/>
                </a:lnTo>
                <a:close/>
                <a:moveTo>
                  <a:pt x="4147309" y="1071349"/>
                </a:moveTo>
                <a:lnTo>
                  <a:pt x="4107832" y="1112116"/>
                </a:lnTo>
                <a:cubicBezTo>
                  <a:pt x="4111076" y="1103355"/>
                  <a:pt x="4133529" y="1084427"/>
                  <a:pt x="4147309" y="1071349"/>
                </a:cubicBezTo>
                <a:close/>
                <a:moveTo>
                  <a:pt x="3742544" y="1067642"/>
                </a:moveTo>
                <a:lnTo>
                  <a:pt x="3710265" y="1098679"/>
                </a:lnTo>
                <a:lnTo>
                  <a:pt x="3692555" y="1115639"/>
                </a:lnTo>
                <a:lnTo>
                  <a:pt x="3699272" y="1101325"/>
                </a:lnTo>
                <a:cubicBezTo>
                  <a:pt x="3708616" y="1092174"/>
                  <a:pt x="3720847" y="1085250"/>
                  <a:pt x="3731525" y="1077456"/>
                </a:cubicBezTo>
                <a:close/>
                <a:moveTo>
                  <a:pt x="3746073" y="1064249"/>
                </a:moveTo>
                <a:lnTo>
                  <a:pt x="3745823" y="1064721"/>
                </a:lnTo>
                <a:lnTo>
                  <a:pt x="3742544" y="1067642"/>
                </a:lnTo>
                <a:close/>
                <a:moveTo>
                  <a:pt x="4172552" y="1058088"/>
                </a:moveTo>
                <a:lnTo>
                  <a:pt x="4175682" y="1060425"/>
                </a:lnTo>
                <a:lnTo>
                  <a:pt x="4165638" y="1069842"/>
                </a:lnTo>
                <a:lnTo>
                  <a:pt x="4162509" y="1067504"/>
                </a:lnTo>
                <a:close/>
                <a:moveTo>
                  <a:pt x="3968984" y="1057309"/>
                </a:moveTo>
                <a:lnTo>
                  <a:pt x="3960834" y="1071293"/>
                </a:lnTo>
                <a:lnTo>
                  <a:pt x="3964444" y="1062234"/>
                </a:lnTo>
                <a:close/>
                <a:moveTo>
                  <a:pt x="4247175" y="1049159"/>
                </a:moveTo>
                <a:lnTo>
                  <a:pt x="4242028" y="1060082"/>
                </a:lnTo>
                <a:cubicBezTo>
                  <a:pt x="4238301" y="1057011"/>
                  <a:pt x="4240136" y="1055513"/>
                  <a:pt x="4240406" y="1052849"/>
                </a:cubicBezTo>
                <a:cubicBezTo>
                  <a:pt x="4240724" y="1051366"/>
                  <a:pt x="4242050" y="1050743"/>
                  <a:pt x="4243479" y="1050341"/>
                </a:cubicBezTo>
                <a:cubicBezTo>
                  <a:pt x="4244909" y="1049940"/>
                  <a:pt x="4246442" y="1049759"/>
                  <a:pt x="4247175" y="1049159"/>
                </a:cubicBezTo>
                <a:close/>
                <a:moveTo>
                  <a:pt x="3763489" y="1047500"/>
                </a:moveTo>
                <a:lnTo>
                  <a:pt x="3746073" y="1064249"/>
                </a:lnTo>
                <a:lnTo>
                  <a:pt x="3754461" y="1048351"/>
                </a:lnTo>
                <a:close/>
                <a:moveTo>
                  <a:pt x="3765831" y="1045248"/>
                </a:moveTo>
                <a:lnTo>
                  <a:pt x="3765034" y="1047355"/>
                </a:lnTo>
                <a:lnTo>
                  <a:pt x="3763489" y="1047500"/>
                </a:lnTo>
                <a:close/>
                <a:moveTo>
                  <a:pt x="4476346" y="1043108"/>
                </a:moveTo>
                <a:lnTo>
                  <a:pt x="4442905" y="1080785"/>
                </a:lnTo>
                <a:lnTo>
                  <a:pt x="4441948" y="1073618"/>
                </a:lnTo>
                <a:close/>
                <a:moveTo>
                  <a:pt x="3882132" y="1040761"/>
                </a:moveTo>
                <a:lnTo>
                  <a:pt x="3868381" y="1056871"/>
                </a:lnTo>
                <a:lnTo>
                  <a:pt x="3877226" y="1045986"/>
                </a:lnTo>
                <a:close/>
                <a:moveTo>
                  <a:pt x="3703256" y="1038784"/>
                </a:moveTo>
                <a:lnTo>
                  <a:pt x="3685740" y="1055521"/>
                </a:lnTo>
                <a:lnTo>
                  <a:pt x="3681682" y="1049052"/>
                </a:lnTo>
                <a:close/>
                <a:moveTo>
                  <a:pt x="3812126" y="1037365"/>
                </a:moveTo>
                <a:lnTo>
                  <a:pt x="3813324" y="1038833"/>
                </a:lnTo>
                <a:lnTo>
                  <a:pt x="3791334" y="1059830"/>
                </a:lnTo>
                <a:lnTo>
                  <a:pt x="3789770" y="1058662"/>
                </a:lnTo>
                <a:close/>
                <a:moveTo>
                  <a:pt x="3745518" y="1033643"/>
                </a:moveTo>
                <a:lnTo>
                  <a:pt x="3586594" y="1183479"/>
                </a:lnTo>
                <a:lnTo>
                  <a:pt x="3580037" y="1178438"/>
                </a:lnTo>
                <a:cubicBezTo>
                  <a:pt x="3603928" y="1155278"/>
                  <a:pt x="3646080" y="1131276"/>
                  <a:pt x="3664254" y="1098111"/>
                </a:cubicBezTo>
                <a:lnTo>
                  <a:pt x="3666775" y="1106445"/>
                </a:lnTo>
                <a:cubicBezTo>
                  <a:pt x="3687634" y="1083314"/>
                  <a:pt x="3719791" y="1058299"/>
                  <a:pt x="3745518" y="1033643"/>
                </a:cubicBezTo>
                <a:close/>
                <a:moveTo>
                  <a:pt x="4264394" y="1032055"/>
                </a:moveTo>
                <a:lnTo>
                  <a:pt x="4258880" y="1043277"/>
                </a:lnTo>
                <a:lnTo>
                  <a:pt x="4253886" y="1039405"/>
                </a:lnTo>
                <a:close/>
                <a:moveTo>
                  <a:pt x="3780749" y="1030905"/>
                </a:moveTo>
                <a:lnTo>
                  <a:pt x="3765831" y="1045248"/>
                </a:lnTo>
                <a:lnTo>
                  <a:pt x="3767916" y="1039742"/>
                </a:lnTo>
                <a:cubicBezTo>
                  <a:pt x="3768442" y="1036830"/>
                  <a:pt x="3768959" y="1033904"/>
                  <a:pt x="3770740" y="1032061"/>
                </a:cubicBezTo>
                <a:close/>
                <a:moveTo>
                  <a:pt x="3781704" y="1029986"/>
                </a:moveTo>
                <a:lnTo>
                  <a:pt x="3781144" y="1030858"/>
                </a:lnTo>
                <a:lnTo>
                  <a:pt x="3780749" y="1030905"/>
                </a:lnTo>
                <a:close/>
                <a:moveTo>
                  <a:pt x="3899283" y="1024323"/>
                </a:moveTo>
                <a:lnTo>
                  <a:pt x="3888902" y="1037071"/>
                </a:lnTo>
                <a:lnTo>
                  <a:pt x="3894078" y="1029182"/>
                </a:lnTo>
                <a:close/>
                <a:moveTo>
                  <a:pt x="4228584" y="1023375"/>
                </a:moveTo>
                <a:lnTo>
                  <a:pt x="4216638" y="1034955"/>
                </a:lnTo>
                <a:cubicBezTo>
                  <a:pt x="4211674" y="1034115"/>
                  <a:pt x="4221814" y="1027065"/>
                  <a:pt x="4225551" y="1023405"/>
                </a:cubicBezTo>
                <a:close/>
                <a:moveTo>
                  <a:pt x="3669956" y="1021943"/>
                </a:moveTo>
                <a:lnTo>
                  <a:pt x="3671522" y="1023111"/>
                </a:lnTo>
                <a:lnTo>
                  <a:pt x="3654004" y="1039849"/>
                </a:lnTo>
                <a:lnTo>
                  <a:pt x="3652439" y="1038679"/>
                </a:lnTo>
                <a:close/>
                <a:moveTo>
                  <a:pt x="3631308" y="1018025"/>
                </a:moveTo>
                <a:cubicBezTo>
                  <a:pt x="3628623" y="1031217"/>
                  <a:pt x="3620048" y="1039435"/>
                  <a:pt x="3604973" y="1048680"/>
                </a:cubicBezTo>
                <a:lnTo>
                  <a:pt x="3600279" y="1045174"/>
                </a:lnTo>
                <a:lnTo>
                  <a:pt x="3613794" y="1031397"/>
                </a:lnTo>
                <a:cubicBezTo>
                  <a:pt x="3619200" y="1026223"/>
                  <a:pt x="3625272" y="1021116"/>
                  <a:pt x="3631308" y="1018025"/>
                </a:cubicBezTo>
                <a:close/>
                <a:moveTo>
                  <a:pt x="4014061" y="1014418"/>
                </a:moveTo>
                <a:lnTo>
                  <a:pt x="4005544" y="1028701"/>
                </a:lnTo>
                <a:lnTo>
                  <a:pt x="4009224" y="1018976"/>
                </a:lnTo>
                <a:close/>
                <a:moveTo>
                  <a:pt x="3795137" y="1009052"/>
                </a:moveTo>
                <a:lnTo>
                  <a:pt x="3799830" y="1012556"/>
                </a:lnTo>
                <a:lnTo>
                  <a:pt x="3781704" y="1029986"/>
                </a:lnTo>
                <a:close/>
                <a:moveTo>
                  <a:pt x="4003109" y="1006237"/>
                </a:moveTo>
                <a:lnTo>
                  <a:pt x="4007435" y="1010042"/>
                </a:lnTo>
                <a:lnTo>
                  <a:pt x="3937239" y="1071594"/>
                </a:lnTo>
                <a:cubicBezTo>
                  <a:pt x="3951898" y="1049854"/>
                  <a:pt x="3988847" y="1030710"/>
                  <a:pt x="4003109" y="1006237"/>
                </a:cubicBezTo>
                <a:close/>
                <a:moveTo>
                  <a:pt x="4465036" y="1005272"/>
                </a:moveTo>
                <a:lnTo>
                  <a:pt x="4422749" y="1053833"/>
                </a:lnTo>
                <a:cubicBezTo>
                  <a:pt x="4422647" y="1043219"/>
                  <a:pt x="4429390" y="1034815"/>
                  <a:pt x="4438073" y="1027195"/>
                </a:cubicBezTo>
                <a:cubicBezTo>
                  <a:pt x="4446755" y="1019576"/>
                  <a:pt x="4457379" y="1012742"/>
                  <a:pt x="4465036" y="1005272"/>
                </a:cubicBezTo>
                <a:close/>
                <a:moveTo>
                  <a:pt x="4489985" y="1003156"/>
                </a:moveTo>
                <a:lnTo>
                  <a:pt x="4469243" y="1029345"/>
                </a:lnTo>
                <a:cubicBezTo>
                  <a:pt x="4451451" y="1046307"/>
                  <a:pt x="4431567" y="1063141"/>
                  <a:pt x="4418385" y="1076953"/>
                </a:cubicBezTo>
                <a:lnTo>
                  <a:pt x="4404778" y="1084998"/>
                </a:lnTo>
                <a:close/>
                <a:moveTo>
                  <a:pt x="4494604" y="997324"/>
                </a:moveTo>
                <a:lnTo>
                  <a:pt x="4493535" y="999746"/>
                </a:lnTo>
                <a:lnTo>
                  <a:pt x="4489985" y="1003156"/>
                </a:lnTo>
                <a:close/>
                <a:moveTo>
                  <a:pt x="4522063" y="997252"/>
                </a:moveTo>
                <a:lnTo>
                  <a:pt x="4492087" y="1033934"/>
                </a:lnTo>
                <a:cubicBezTo>
                  <a:pt x="4494434" y="1024073"/>
                  <a:pt x="4518180" y="1008978"/>
                  <a:pt x="4522063" y="997252"/>
                </a:cubicBezTo>
                <a:close/>
                <a:moveTo>
                  <a:pt x="3703919" y="992399"/>
                </a:moveTo>
                <a:lnTo>
                  <a:pt x="3698841" y="1002655"/>
                </a:lnTo>
                <a:lnTo>
                  <a:pt x="3699351" y="994292"/>
                </a:lnTo>
                <a:close/>
                <a:moveTo>
                  <a:pt x="4020356" y="992165"/>
                </a:moveTo>
                <a:lnTo>
                  <a:pt x="4013007" y="1004885"/>
                </a:lnTo>
                <a:lnTo>
                  <a:pt x="4014785" y="997323"/>
                </a:lnTo>
                <a:close/>
                <a:moveTo>
                  <a:pt x="3863577" y="988052"/>
                </a:moveTo>
                <a:lnTo>
                  <a:pt x="3865141" y="989220"/>
                </a:lnTo>
                <a:lnTo>
                  <a:pt x="3847991" y="1005658"/>
                </a:lnTo>
                <a:lnTo>
                  <a:pt x="3846793" y="1004191"/>
                </a:lnTo>
                <a:close/>
                <a:moveTo>
                  <a:pt x="4464493" y="987376"/>
                </a:moveTo>
                <a:lnTo>
                  <a:pt x="4466058" y="988543"/>
                </a:lnTo>
                <a:lnTo>
                  <a:pt x="4455648" y="998261"/>
                </a:lnTo>
                <a:lnTo>
                  <a:pt x="4453716" y="997392"/>
                </a:lnTo>
                <a:close/>
                <a:moveTo>
                  <a:pt x="4507556" y="980971"/>
                </a:moveTo>
                <a:lnTo>
                  <a:pt x="4494604" y="997324"/>
                </a:lnTo>
                <a:lnTo>
                  <a:pt x="4497960" y="989718"/>
                </a:lnTo>
                <a:cubicBezTo>
                  <a:pt x="4499693" y="986317"/>
                  <a:pt x="4502288" y="983130"/>
                  <a:pt x="4507556" y="980971"/>
                </a:cubicBezTo>
                <a:close/>
                <a:moveTo>
                  <a:pt x="3837763" y="980387"/>
                </a:moveTo>
                <a:lnTo>
                  <a:pt x="3823981" y="993463"/>
                </a:lnTo>
                <a:lnTo>
                  <a:pt x="3821460" y="985129"/>
                </a:lnTo>
                <a:close/>
                <a:moveTo>
                  <a:pt x="3549853" y="978124"/>
                </a:moveTo>
                <a:cubicBezTo>
                  <a:pt x="3546619" y="980153"/>
                  <a:pt x="3544392" y="983041"/>
                  <a:pt x="3542009" y="985366"/>
                </a:cubicBezTo>
                <a:lnTo>
                  <a:pt x="3534260" y="988782"/>
                </a:lnTo>
                <a:close/>
                <a:moveTo>
                  <a:pt x="4412593" y="974710"/>
                </a:moveTo>
                <a:lnTo>
                  <a:pt x="4407119" y="982233"/>
                </a:lnTo>
                <a:lnTo>
                  <a:pt x="4405554" y="981064"/>
                </a:lnTo>
                <a:close/>
                <a:moveTo>
                  <a:pt x="3680490" y="971173"/>
                </a:moveTo>
                <a:cubicBezTo>
                  <a:pt x="3677961" y="992796"/>
                  <a:pt x="3648362" y="999221"/>
                  <a:pt x="3639207" y="1016469"/>
                </a:cubicBezTo>
                <a:lnTo>
                  <a:pt x="3640027" y="1001741"/>
                </a:lnTo>
                <a:cubicBezTo>
                  <a:pt x="3651490" y="1001558"/>
                  <a:pt x="3665753" y="977083"/>
                  <a:pt x="3680490" y="971173"/>
                </a:cubicBezTo>
                <a:close/>
                <a:moveTo>
                  <a:pt x="3882562" y="970117"/>
                </a:moveTo>
                <a:lnTo>
                  <a:pt x="3884126" y="971286"/>
                </a:lnTo>
                <a:lnTo>
                  <a:pt x="3871813" y="983164"/>
                </a:lnTo>
                <a:lnTo>
                  <a:pt x="3870249" y="981996"/>
                </a:lnTo>
                <a:close/>
                <a:moveTo>
                  <a:pt x="3959311" y="966789"/>
                </a:moveTo>
                <a:lnTo>
                  <a:pt x="3945560" y="982900"/>
                </a:lnTo>
                <a:lnTo>
                  <a:pt x="3954406" y="972015"/>
                </a:lnTo>
                <a:close/>
                <a:moveTo>
                  <a:pt x="3583121" y="945481"/>
                </a:moveTo>
                <a:lnTo>
                  <a:pt x="3577946" y="953371"/>
                </a:lnTo>
                <a:lnTo>
                  <a:pt x="3577916" y="950339"/>
                </a:lnTo>
                <a:close/>
                <a:moveTo>
                  <a:pt x="3709885" y="943521"/>
                </a:moveTo>
                <a:lnTo>
                  <a:pt x="3688824" y="968651"/>
                </a:lnTo>
                <a:cubicBezTo>
                  <a:pt x="3681271" y="960145"/>
                  <a:pt x="3700944" y="952041"/>
                  <a:pt x="3706119" y="944150"/>
                </a:cubicBezTo>
                <a:close/>
                <a:moveTo>
                  <a:pt x="4548163" y="942339"/>
                </a:moveTo>
                <a:lnTo>
                  <a:pt x="4515862" y="975418"/>
                </a:lnTo>
                <a:lnTo>
                  <a:pt x="4542591" y="947496"/>
                </a:lnTo>
                <a:close/>
                <a:moveTo>
                  <a:pt x="3928838" y="928693"/>
                </a:moveTo>
                <a:lnTo>
                  <a:pt x="3923093" y="938882"/>
                </a:lnTo>
                <a:lnTo>
                  <a:pt x="3923267" y="933851"/>
                </a:lnTo>
                <a:close/>
                <a:moveTo>
                  <a:pt x="4376877" y="921944"/>
                </a:moveTo>
                <a:lnTo>
                  <a:pt x="4378441" y="923112"/>
                </a:lnTo>
                <a:lnTo>
                  <a:pt x="4354184" y="946571"/>
                </a:lnTo>
                <a:lnTo>
                  <a:pt x="4352619" y="945403"/>
                </a:lnTo>
                <a:close/>
                <a:moveTo>
                  <a:pt x="3782266" y="916863"/>
                </a:moveTo>
                <a:lnTo>
                  <a:pt x="3773450" y="930780"/>
                </a:lnTo>
                <a:lnTo>
                  <a:pt x="3777360" y="922087"/>
                </a:lnTo>
                <a:close/>
                <a:moveTo>
                  <a:pt x="3697793" y="916713"/>
                </a:moveTo>
                <a:lnTo>
                  <a:pt x="3687412" y="929461"/>
                </a:lnTo>
                <a:lnTo>
                  <a:pt x="3691053" y="923435"/>
                </a:lnTo>
                <a:close/>
                <a:moveTo>
                  <a:pt x="3843736" y="901551"/>
                </a:moveTo>
                <a:lnTo>
                  <a:pt x="3833354" y="914299"/>
                </a:lnTo>
                <a:cubicBezTo>
                  <a:pt x="3831790" y="913132"/>
                  <a:pt x="3831394" y="910399"/>
                  <a:pt x="3833229" y="908901"/>
                </a:cubicBezTo>
                <a:cubicBezTo>
                  <a:pt x="3834329" y="908003"/>
                  <a:pt x="3835232" y="905739"/>
                  <a:pt x="3836722" y="903912"/>
                </a:cubicBezTo>
                <a:cubicBezTo>
                  <a:pt x="3838211" y="902085"/>
                  <a:pt x="3840289" y="900697"/>
                  <a:pt x="3843736" y="901551"/>
                </a:cubicBezTo>
                <a:close/>
                <a:moveTo>
                  <a:pt x="4492214" y="893243"/>
                </a:moveTo>
                <a:lnTo>
                  <a:pt x="4488304" y="901936"/>
                </a:lnTo>
                <a:lnTo>
                  <a:pt x="4487377" y="897802"/>
                </a:lnTo>
                <a:close/>
                <a:moveTo>
                  <a:pt x="3640947" y="889745"/>
                </a:moveTo>
                <a:lnTo>
                  <a:pt x="3642811" y="891279"/>
                </a:lnTo>
                <a:lnTo>
                  <a:pt x="3630567" y="902493"/>
                </a:lnTo>
                <a:lnTo>
                  <a:pt x="3629001" y="901324"/>
                </a:lnTo>
                <a:close/>
                <a:moveTo>
                  <a:pt x="3860451" y="886080"/>
                </a:moveTo>
                <a:lnTo>
                  <a:pt x="3852242" y="893999"/>
                </a:lnTo>
                <a:cubicBezTo>
                  <a:pt x="3850529" y="892647"/>
                  <a:pt x="3851363" y="891050"/>
                  <a:pt x="3852856" y="889602"/>
                </a:cubicBezTo>
                <a:cubicBezTo>
                  <a:pt x="3854350" y="888153"/>
                  <a:pt x="3856501" y="886857"/>
                  <a:pt x="3857418" y="886109"/>
                </a:cubicBezTo>
                <a:close/>
                <a:moveTo>
                  <a:pt x="3725536" y="878797"/>
                </a:moveTo>
                <a:lnTo>
                  <a:pt x="3650260" y="950604"/>
                </a:lnTo>
                <a:lnTo>
                  <a:pt x="3647430" y="948635"/>
                </a:lnTo>
                <a:cubicBezTo>
                  <a:pt x="3670984" y="928806"/>
                  <a:pt x="3696951" y="898452"/>
                  <a:pt x="3725536" y="878797"/>
                </a:cubicBezTo>
                <a:close/>
                <a:moveTo>
                  <a:pt x="3806850" y="850350"/>
                </a:moveTo>
                <a:cubicBezTo>
                  <a:pt x="3787112" y="882347"/>
                  <a:pt x="3756451" y="909197"/>
                  <a:pt x="3722757" y="936075"/>
                </a:cubicBezTo>
                <a:close/>
                <a:moveTo>
                  <a:pt x="4447922" y="848696"/>
                </a:moveTo>
                <a:lnTo>
                  <a:pt x="4451051" y="851033"/>
                </a:lnTo>
                <a:lnTo>
                  <a:pt x="4432431" y="868669"/>
                </a:lnTo>
                <a:lnTo>
                  <a:pt x="4429303" y="866332"/>
                </a:lnTo>
                <a:close/>
                <a:moveTo>
                  <a:pt x="3765215" y="836031"/>
                </a:moveTo>
                <a:cubicBezTo>
                  <a:pt x="3767892" y="852796"/>
                  <a:pt x="3743226" y="857027"/>
                  <a:pt x="3734410" y="870944"/>
                </a:cubicBezTo>
                <a:cubicBezTo>
                  <a:pt x="3735162" y="856883"/>
                  <a:pt x="3756737" y="846616"/>
                  <a:pt x="3765215" y="836031"/>
                </a:cubicBezTo>
                <a:close/>
                <a:moveTo>
                  <a:pt x="3736368" y="828393"/>
                </a:moveTo>
                <a:lnTo>
                  <a:pt x="3739498" y="830731"/>
                </a:lnTo>
                <a:lnTo>
                  <a:pt x="3726383" y="843875"/>
                </a:lnTo>
                <a:lnTo>
                  <a:pt x="3722955" y="841172"/>
                </a:lnTo>
                <a:close/>
                <a:moveTo>
                  <a:pt x="3863506" y="796178"/>
                </a:moveTo>
                <a:cubicBezTo>
                  <a:pt x="3857182" y="815397"/>
                  <a:pt x="3833928" y="835592"/>
                  <a:pt x="3813348" y="849326"/>
                </a:cubicBezTo>
                <a:close/>
                <a:moveTo>
                  <a:pt x="3952915" y="794135"/>
                </a:moveTo>
                <a:lnTo>
                  <a:pt x="3944369" y="805385"/>
                </a:lnTo>
                <a:lnTo>
                  <a:pt x="3948010" y="799358"/>
                </a:lnTo>
                <a:close/>
                <a:moveTo>
                  <a:pt x="1552195" y="787710"/>
                </a:moveTo>
                <a:lnTo>
                  <a:pt x="1540954" y="795659"/>
                </a:lnTo>
                <a:lnTo>
                  <a:pt x="1549462" y="788106"/>
                </a:lnTo>
                <a:close/>
                <a:moveTo>
                  <a:pt x="3816301" y="787017"/>
                </a:moveTo>
                <a:cubicBezTo>
                  <a:pt x="3817992" y="793582"/>
                  <a:pt x="3811967" y="813168"/>
                  <a:pt x="3795540" y="812513"/>
                </a:cubicBezTo>
                <a:cubicBezTo>
                  <a:pt x="3797586" y="802285"/>
                  <a:pt x="3809658" y="796104"/>
                  <a:pt x="3816301" y="787017"/>
                </a:cubicBezTo>
                <a:close/>
                <a:moveTo>
                  <a:pt x="3789048" y="783579"/>
                </a:moveTo>
                <a:lnTo>
                  <a:pt x="3778666" y="796327"/>
                </a:lnTo>
                <a:lnTo>
                  <a:pt x="3783843" y="788437"/>
                </a:lnTo>
                <a:close/>
                <a:moveTo>
                  <a:pt x="3892237" y="768459"/>
                </a:moveTo>
                <a:cubicBezTo>
                  <a:pt x="3901750" y="780868"/>
                  <a:pt x="3873859" y="780397"/>
                  <a:pt x="3874941" y="792961"/>
                </a:cubicBezTo>
                <a:lnTo>
                  <a:pt x="3870247" y="789455"/>
                </a:lnTo>
                <a:close/>
                <a:moveTo>
                  <a:pt x="3932844" y="729827"/>
                </a:moveTo>
                <a:cubicBezTo>
                  <a:pt x="3937055" y="744727"/>
                  <a:pt x="3909290" y="749656"/>
                  <a:pt x="3905408" y="761380"/>
                </a:cubicBezTo>
                <a:cubicBezTo>
                  <a:pt x="3909290" y="749656"/>
                  <a:pt x="3924733" y="740113"/>
                  <a:pt x="3932844" y="729827"/>
                </a:cubicBezTo>
                <a:close/>
                <a:moveTo>
                  <a:pt x="3867692" y="708411"/>
                </a:moveTo>
                <a:lnTo>
                  <a:pt x="3856646" y="721092"/>
                </a:lnTo>
                <a:lnTo>
                  <a:pt x="3862121" y="713567"/>
                </a:lnTo>
                <a:close/>
                <a:moveTo>
                  <a:pt x="4816325" y="691150"/>
                </a:moveTo>
                <a:cubicBezTo>
                  <a:pt x="4744701" y="773427"/>
                  <a:pt x="4662174" y="860320"/>
                  <a:pt x="4582456" y="939419"/>
                </a:cubicBezTo>
                <a:lnTo>
                  <a:pt x="4583035" y="930390"/>
                </a:lnTo>
                <a:cubicBezTo>
                  <a:pt x="4658186" y="853183"/>
                  <a:pt x="4742837" y="771891"/>
                  <a:pt x="4816325" y="691150"/>
                </a:cubicBezTo>
                <a:close/>
                <a:moveTo>
                  <a:pt x="3894220" y="682488"/>
                </a:moveTo>
                <a:lnTo>
                  <a:pt x="3895784" y="683656"/>
                </a:lnTo>
                <a:lnTo>
                  <a:pt x="3889044" y="690379"/>
                </a:lnTo>
                <a:lnTo>
                  <a:pt x="3887846" y="688910"/>
                </a:lnTo>
                <a:close/>
                <a:moveTo>
                  <a:pt x="3933719" y="674711"/>
                </a:moveTo>
                <a:lnTo>
                  <a:pt x="3936848" y="677048"/>
                </a:lnTo>
                <a:lnTo>
                  <a:pt x="3862306" y="748257"/>
                </a:lnTo>
                <a:lnTo>
                  <a:pt x="3859177" y="745920"/>
                </a:lnTo>
                <a:close/>
                <a:moveTo>
                  <a:pt x="4084722" y="662754"/>
                </a:moveTo>
                <a:lnTo>
                  <a:pt x="4076273" y="676372"/>
                </a:lnTo>
                <a:lnTo>
                  <a:pt x="4079517" y="667613"/>
                </a:lnTo>
                <a:close/>
                <a:moveTo>
                  <a:pt x="2114974" y="482576"/>
                </a:moveTo>
                <a:lnTo>
                  <a:pt x="2116538" y="483744"/>
                </a:lnTo>
                <a:lnTo>
                  <a:pt x="2109797" y="490467"/>
                </a:lnTo>
                <a:lnTo>
                  <a:pt x="2108232" y="489298"/>
                </a:lnTo>
                <a:close/>
                <a:moveTo>
                  <a:pt x="1935809" y="473499"/>
                </a:moveTo>
                <a:lnTo>
                  <a:pt x="1930362" y="484055"/>
                </a:lnTo>
                <a:cubicBezTo>
                  <a:pt x="1927600" y="481419"/>
                  <a:pt x="1924470" y="479081"/>
                  <a:pt x="1926276" y="474552"/>
                </a:cubicBezTo>
                <a:close/>
                <a:moveTo>
                  <a:pt x="2164631" y="454286"/>
                </a:moveTo>
                <a:lnTo>
                  <a:pt x="2166195" y="455454"/>
                </a:lnTo>
                <a:lnTo>
                  <a:pt x="2153148" y="467933"/>
                </a:lnTo>
                <a:cubicBezTo>
                  <a:pt x="2151554" y="463732"/>
                  <a:pt x="2159793" y="458845"/>
                  <a:pt x="2164631" y="454286"/>
                </a:cubicBezTo>
                <a:close/>
                <a:moveTo>
                  <a:pt x="2100360" y="447432"/>
                </a:moveTo>
                <a:lnTo>
                  <a:pt x="2093467" y="454677"/>
                </a:lnTo>
                <a:lnTo>
                  <a:pt x="2092151" y="455352"/>
                </a:lnTo>
                <a:lnTo>
                  <a:pt x="2093957" y="450823"/>
                </a:lnTo>
                <a:cubicBezTo>
                  <a:pt x="2096990" y="450793"/>
                  <a:pt x="2098255" y="451595"/>
                  <a:pt x="2100360" y="447432"/>
                </a:cubicBezTo>
                <a:close/>
                <a:moveTo>
                  <a:pt x="2184443" y="391666"/>
                </a:moveTo>
                <a:cubicBezTo>
                  <a:pt x="2186249" y="387137"/>
                  <a:pt x="2177558" y="406452"/>
                  <a:pt x="2190461" y="402037"/>
                </a:cubicBezTo>
                <a:lnTo>
                  <a:pt x="2169592" y="408674"/>
                </a:lnTo>
                <a:close/>
                <a:moveTo>
                  <a:pt x="2259412" y="349448"/>
                </a:moveTo>
                <a:cubicBezTo>
                  <a:pt x="2257911" y="350980"/>
                  <a:pt x="2256251" y="353252"/>
                  <a:pt x="2254427" y="355044"/>
                </a:cubicBezTo>
                <a:lnTo>
                  <a:pt x="2252924" y="355730"/>
                </a:lnTo>
                <a:close/>
                <a:moveTo>
                  <a:pt x="2346777" y="313356"/>
                </a:moveTo>
                <a:lnTo>
                  <a:pt x="2340562" y="319301"/>
                </a:lnTo>
                <a:cubicBezTo>
                  <a:pt x="2342397" y="317804"/>
                  <a:pt x="2344057" y="315533"/>
                  <a:pt x="2345880" y="313740"/>
                </a:cubicBezTo>
                <a:close/>
                <a:moveTo>
                  <a:pt x="2548002" y="291862"/>
                </a:moveTo>
                <a:cubicBezTo>
                  <a:pt x="2542653" y="304783"/>
                  <a:pt x="2520104" y="321347"/>
                  <a:pt x="2505607" y="321561"/>
                </a:cubicBezTo>
                <a:close/>
                <a:moveTo>
                  <a:pt x="2524313" y="289796"/>
                </a:moveTo>
                <a:lnTo>
                  <a:pt x="2498220" y="314752"/>
                </a:lnTo>
                <a:lnTo>
                  <a:pt x="2519745" y="291689"/>
                </a:lnTo>
                <a:close/>
                <a:moveTo>
                  <a:pt x="2283359" y="285900"/>
                </a:moveTo>
                <a:lnTo>
                  <a:pt x="2280094" y="290471"/>
                </a:lnTo>
                <a:lnTo>
                  <a:pt x="2280110" y="288474"/>
                </a:lnTo>
                <a:cubicBezTo>
                  <a:pt x="2280323" y="287613"/>
                  <a:pt x="2281075" y="286847"/>
                  <a:pt x="2283359" y="285900"/>
                </a:cubicBezTo>
                <a:close/>
                <a:moveTo>
                  <a:pt x="2389406" y="275782"/>
                </a:moveTo>
                <a:lnTo>
                  <a:pt x="2392468" y="278785"/>
                </a:lnTo>
                <a:lnTo>
                  <a:pt x="2380957" y="289400"/>
                </a:lnTo>
                <a:lnTo>
                  <a:pt x="2377827" y="287063"/>
                </a:lnTo>
                <a:close/>
                <a:moveTo>
                  <a:pt x="2489099" y="258625"/>
                </a:moveTo>
                <a:lnTo>
                  <a:pt x="2490664" y="259792"/>
                </a:lnTo>
                <a:lnTo>
                  <a:pt x="2482823" y="267413"/>
                </a:lnTo>
                <a:lnTo>
                  <a:pt x="2481258" y="266244"/>
                </a:lnTo>
                <a:close/>
                <a:moveTo>
                  <a:pt x="2676297" y="241586"/>
                </a:moveTo>
                <a:cubicBezTo>
                  <a:pt x="2681234" y="239394"/>
                  <a:pt x="2682459" y="243893"/>
                  <a:pt x="2685589" y="246231"/>
                </a:cubicBezTo>
                <a:lnTo>
                  <a:pt x="2674618" y="251514"/>
                </a:lnTo>
                <a:cubicBezTo>
                  <a:pt x="2671489" y="249178"/>
                  <a:pt x="2674860" y="245816"/>
                  <a:pt x="2676297" y="241586"/>
                </a:cubicBezTo>
                <a:close/>
                <a:moveTo>
                  <a:pt x="2343224" y="240695"/>
                </a:moveTo>
                <a:cubicBezTo>
                  <a:pt x="2349504" y="239612"/>
                  <a:pt x="2350719" y="250654"/>
                  <a:pt x="2360229" y="241520"/>
                </a:cubicBezTo>
                <a:cubicBezTo>
                  <a:pt x="2341959" y="272319"/>
                  <a:pt x="2299264" y="278425"/>
                  <a:pt x="2271096" y="310577"/>
                </a:cubicBezTo>
                <a:lnTo>
                  <a:pt x="2281853" y="314024"/>
                </a:lnTo>
                <a:lnTo>
                  <a:pt x="2266170" y="329264"/>
                </a:lnTo>
                <a:lnTo>
                  <a:pt x="2272730" y="334304"/>
                </a:lnTo>
                <a:cubicBezTo>
                  <a:pt x="2262927" y="338023"/>
                  <a:pt x="2251715" y="349005"/>
                  <a:pt x="2248470" y="357764"/>
                </a:cubicBezTo>
                <a:lnTo>
                  <a:pt x="2252924" y="355730"/>
                </a:lnTo>
                <a:lnTo>
                  <a:pt x="2243362" y="364988"/>
                </a:lnTo>
                <a:cubicBezTo>
                  <a:pt x="2241768" y="360787"/>
                  <a:pt x="2236863" y="366012"/>
                  <a:pt x="2232265" y="364873"/>
                </a:cubicBezTo>
                <a:cubicBezTo>
                  <a:pt x="2233319" y="374405"/>
                  <a:pt x="2223942" y="383890"/>
                  <a:pt x="2214141" y="387608"/>
                </a:cubicBezTo>
                <a:cubicBezTo>
                  <a:pt x="2207612" y="385599"/>
                  <a:pt x="2209417" y="381071"/>
                  <a:pt x="2209957" y="375739"/>
                </a:cubicBezTo>
                <a:lnTo>
                  <a:pt x="2190750" y="385910"/>
                </a:lnTo>
                <a:lnTo>
                  <a:pt x="2204037" y="367733"/>
                </a:lnTo>
                <a:cubicBezTo>
                  <a:pt x="2193153" y="358888"/>
                  <a:pt x="2187861" y="377875"/>
                  <a:pt x="2178031" y="378561"/>
                </a:cubicBezTo>
                <a:lnTo>
                  <a:pt x="2197991" y="354329"/>
                </a:lnTo>
                <a:cubicBezTo>
                  <a:pt x="2194988" y="357391"/>
                  <a:pt x="2191828" y="352022"/>
                  <a:pt x="2190265" y="350852"/>
                </a:cubicBezTo>
                <a:cubicBezTo>
                  <a:pt x="2203824" y="341624"/>
                  <a:pt x="2215554" y="328845"/>
                  <a:pt x="2228882" y="317741"/>
                </a:cubicBezTo>
                <a:cubicBezTo>
                  <a:pt x="2242209" y="306638"/>
                  <a:pt x="2257135" y="297212"/>
                  <a:pt x="2277082" y="294690"/>
                </a:cubicBezTo>
                <a:lnTo>
                  <a:pt x="2280094" y="290471"/>
                </a:lnTo>
                <a:lnTo>
                  <a:pt x="2280085" y="291628"/>
                </a:lnTo>
                <a:cubicBezTo>
                  <a:pt x="2297458" y="282954"/>
                  <a:pt x="2328245" y="261503"/>
                  <a:pt x="2334762" y="247017"/>
                </a:cubicBezTo>
                <a:cubicBezTo>
                  <a:pt x="2338475" y="242765"/>
                  <a:pt x="2341131" y="241056"/>
                  <a:pt x="2343224" y="240695"/>
                </a:cubicBezTo>
                <a:close/>
                <a:moveTo>
                  <a:pt x="2381484" y="221122"/>
                </a:moveTo>
                <a:lnTo>
                  <a:pt x="2386110" y="225293"/>
                </a:lnTo>
                <a:lnTo>
                  <a:pt x="2368563" y="238998"/>
                </a:lnTo>
                <a:close/>
                <a:moveTo>
                  <a:pt x="2642042" y="217581"/>
                </a:moveTo>
                <a:lnTo>
                  <a:pt x="2622690" y="235815"/>
                </a:lnTo>
                <a:lnTo>
                  <a:pt x="2624370" y="225887"/>
                </a:lnTo>
                <a:close/>
                <a:moveTo>
                  <a:pt x="2427849" y="212022"/>
                </a:moveTo>
                <a:lnTo>
                  <a:pt x="2429413" y="213190"/>
                </a:lnTo>
                <a:lnTo>
                  <a:pt x="2424208" y="218048"/>
                </a:lnTo>
                <a:lnTo>
                  <a:pt x="2423010" y="216581"/>
                </a:lnTo>
                <a:close/>
                <a:moveTo>
                  <a:pt x="2410996" y="201933"/>
                </a:moveTo>
                <a:lnTo>
                  <a:pt x="2411014" y="202872"/>
                </a:lnTo>
                <a:cubicBezTo>
                  <a:pt x="2410577" y="204338"/>
                  <a:pt x="2409331" y="205432"/>
                  <a:pt x="2406263" y="205794"/>
                </a:cubicBezTo>
                <a:close/>
                <a:moveTo>
                  <a:pt x="2521351" y="189523"/>
                </a:moveTo>
                <a:lnTo>
                  <a:pt x="2514340" y="198911"/>
                </a:lnTo>
                <a:lnTo>
                  <a:pt x="2517981" y="192884"/>
                </a:lnTo>
                <a:close/>
                <a:moveTo>
                  <a:pt x="2420382" y="189385"/>
                </a:moveTo>
                <a:lnTo>
                  <a:pt x="2423512" y="191722"/>
                </a:lnTo>
                <a:lnTo>
                  <a:pt x="2410996" y="201933"/>
                </a:lnTo>
                <a:lnTo>
                  <a:pt x="2410910" y="197724"/>
                </a:lnTo>
                <a:cubicBezTo>
                  <a:pt x="2410740" y="195876"/>
                  <a:pt x="2410771" y="194017"/>
                  <a:pt x="2412013" y="192508"/>
                </a:cubicBezTo>
                <a:cubicBezTo>
                  <a:pt x="2413254" y="190998"/>
                  <a:pt x="2415706" y="189837"/>
                  <a:pt x="2420382" y="189385"/>
                </a:cubicBezTo>
                <a:close/>
                <a:moveTo>
                  <a:pt x="2452367" y="169402"/>
                </a:moveTo>
                <a:lnTo>
                  <a:pt x="2439320" y="181880"/>
                </a:lnTo>
                <a:cubicBezTo>
                  <a:pt x="2441125" y="177351"/>
                  <a:pt x="2436799" y="173545"/>
                  <a:pt x="2442835" y="170454"/>
                </a:cubicBezTo>
                <a:close/>
                <a:moveTo>
                  <a:pt x="2475998" y="165401"/>
                </a:moveTo>
                <a:cubicBezTo>
                  <a:pt x="2478741" y="181500"/>
                  <a:pt x="2456887" y="177938"/>
                  <a:pt x="2446872" y="190386"/>
                </a:cubicBezTo>
                <a:close/>
                <a:moveTo>
                  <a:pt x="2477146" y="154074"/>
                </a:moveTo>
                <a:cubicBezTo>
                  <a:pt x="2457686" y="153448"/>
                  <a:pt x="2477717" y="175001"/>
                  <a:pt x="2455736" y="166040"/>
                </a:cubicBezTo>
                <a:cubicBezTo>
                  <a:pt x="2460942" y="161183"/>
                  <a:pt x="2457716" y="156479"/>
                  <a:pt x="2462284" y="154586"/>
                </a:cubicBezTo>
                <a:close/>
                <a:moveTo>
                  <a:pt x="2717173" y="153836"/>
                </a:moveTo>
                <a:cubicBezTo>
                  <a:pt x="2706985" y="171317"/>
                  <a:pt x="2671659" y="197694"/>
                  <a:pt x="2645712" y="214586"/>
                </a:cubicBezTo>
                <a:cubicBezTo>
                  <a:pt x="2648696" y="207567"/>
                  <a:pt x="2653404" y="201585"/>
                  <a:pt x="2659102" y="196230"/>
                </a:cubicBezTo>
                <a:cubicBezTo>
                  <a:pt x="2676193" y="180165"/>
                  <a:pt x="2702181" y="169735"/>
                  <a:pt x="2717173" y="153836"/>
                </a:cubicBezTo>
                <a:close/>
                <a:moveTo>
                  <a:pt x="2519019" y="116242"/>
                </a:moveTo>
                <a:lnTo>
                  <a:pt x="2491391" y="143063"/>
                </a:lnTo>
                <a:lnTo>
                  <a:pt x="2515620" y="116570"/>
                </a:lnTo>
                <a:close/>
                <a:moveTo>
                  <a:pt x="4383747" y="67315"/>
                </a:moveTo>
                <a:cubicBezTo>
                  <a:pt x="4381826" y="82942"/>
                  <a:pt x="4369495" y="108282"/>
                  <a:pt x="4351262" y="112156"/>
                </a:cubicBezTo>
                <a:cubicBezTo>
                  <a:pt x="4355017" y="95035"/>
                  <a:pt x="4371898" y="81261"/>
                  <a:pt x="4383747" y="67315"/>
                </a:cubicBezTo>
                <a:close/>
                <a:moveTo>
                  <a:pt x="2813250" y="52832"/>
                </a:moveTo>
                <a:lnTo>
                  <a:pt x="2795026" y="73202"/>
                </a:lnTo>
                <a:lnTo>
                  <a:pt x="2797074" y="62973"/>
                </a:lnTo>
                <a:close/>
                <a:moveTo>
                  <a:pt x="4398599" y="50307"/>
                </a:moveTo>
                <a:lnTo>
                  <a:pt x="4393790" y="57899"/>
                </a:lnTo>
                <a:lnTo>
                  <a:pt x="4393394" y="55166"/>
                </a:lnTo>
                <a:close/>
                <a:moveTo>
                  <a:pt x="2618872" y="31106"/>
                </a:moveTo>
                <a:lnTo>
                  <a:pt x="2622001" y="33443"/>
                </a:lnTo>
                <a:lnTo>
                  <a:pt x="2608954" y="45921"/>
                </a:lnTo>
                <a:lnTo>
                  <a:pt x="2605826" y="43584"/>
                </a:lnTo>
                <a:close/>
                <a:moveTo>
                  <a:pt x="4422634" y="19083"/>
                </a:moveTo>
                <a:lnTo>
                  <a:pt x="4412109" y="39896"/>
                </a:lnTo>
                <a:lnTo>
                  <a:pt x="4419265" y="22444"/>
                </a:lnTo>
                <a:close/>
                <a:moveTo>
                  <a:pt x="2768281" y="14949"/>
                </a:moveTo>
                <a:lnTo>
                  <a:pt x="2769845" y="16117"/>
                </a:lnTo>
                <a:lnTo>
                  <a:pt x="2751961" y="33154"/>
                </a:lnTo>
                <a:lnTo>
                  <a:pt x="2750396" y="31985"/>
                </a:lnTo>
                <a:close/>
                <a:moveTo>
                  <a:pt x="4476040" y="3627"/>
                </a:moveTo>
                <a:lnTo>
                  <a:pt x="4464094" y="15208"/>
                </a:lnTo>
                <a:cubicBezTo>
                  <a:pt x="4463148" y="12923"/>
                  <a:pt x="4464367" y="10859"/>
                  <a:pt x="4466235" y="9029"/>
                </a:cubicBezTo>
                <a:cubicBezTo>
                  <a:pt x="4468104" y="7199"/>
                  <a:pt x="4470622" y="5603"/>
                  <a:pt x="4472273" y="4256"/>
                </a:cubicBezTo>
                <a:close/>
                <a:moveTo>
                  <a:pt x="3405060" y="0"/>
                </a:moveTo>
                <a:lnTo>
                  <a:pt x="3405382" y="0"/>
                </a:lnTo>
                <a:lnTo>
                  <a:pt x="3396731" y="8312"/>
                </a:lnTo>
                <a:close/>
                <a:moveTo>
                  <a:pt x="2890414" y="0"/>
                </a:moveTo>
                <a:lnTo>
                  <a:pt x="2898549" y="0"/>
                </a:lnTo>
                <a:lnTo>
                  <a:pt x="2854866" y="37443"/>
                </a:lnTo>
                <a:cubicBezTo>
                  <a:pt x="2828767" y="60800"/>
                  <a:pt x="2802710" y="83741"/>
                  <a:pt x="2775492" y="103198"/>
                </a:cubicBezTo>
                <a:lnTo>
                  <a:pt x="2782377" y="88412"/>
                </a:lnTo>
                <a:cubicBezTo>
                  <a:pt x="2809095" y="68904"/>
                  <a:pt x="2835157" y="47984"/>
                  <a:pt x="2860846" y="26184"/>
                </a:cubicBezTo>
                <a:close/>
                <a:moveTo>
                  <a:pt x="2819136" y="0"/>
                </a:moveTo>
                <a:lnTo>
                  <a:pt x="2842731" y="0"/>
                </a:lnTo>
                <a:lnTo>
                  <a:pt x="2625642" y="185117"/>
                </a:lnTo>
                <a:cubicBezTo>
                  <a:pt x="2329460" y="426311"/>
                  <a:pt x="2021998" y="655928"/>
                  <a:pt x="1716696" y="871710"/>
                </a:cubicBezTo>
                <a:lnTo>
                  <a:pt x="1721022" y="875514"/>
                </a:lnTo>
                <a:lnTo>
                  <a:pt x="1992067" y="685544"/>
                </a:lnTo>
                <a:cubicBezTo>
                  <a:pt x="2013922" y="689107"/>
                  <a:pt x="2021799" y="654561"/>
                  <a:pt x="2038150" y="662615"/>
                </a:cubicBezTo>
                <a:cubicBezTo>
                  <a:pt x="2056161" y="650977"/>
                  <a:pt x="2079193" y="623017"/>
                  <a:pt x="2105885" y="622020"/>
                </a:cubicBezTo>
                <a:cubicBezTo>
                  <a:pt x="2098034" y="613145"/>
                  <a:pt x="2117367" y="608373"/>
                  <a:pt x="2124012" y="599286"/>
                </a:cubicBezTo>
                <a:cubicBezTo>
                  <a:pt x="2128493" y="611520"/>
                  <a:pt x="2139434" y="603205"/>
                  <a:pt x="2144542" y="595981"/>
                </a:cubicBezTo>
                <a:lnTo>
                  <a:pt x="2156632" y="576337"/>
                </a:lnTo>
                <a:lnTo>
                  <a:pt x="2157589" y="583502"/>
                </a:lnTo>
                <a:cubicBezTo>
                  <a:pt x="2171785" y="582922"/>
                  <a:pt x="2176768" y="570301"/>
                  <a:pt x="2186541" y="563549"/>
                </a:cubicBezTo>
                <a:cubicBezTo>
                  <a:pt x="2175114" y="536808"/>
                  <a:pt x="2173013" y="587423"/>
                  <a:pt x="2156748" y="565240"/>
                </a:cubicBezTo>
                <a:cubicBezTo>
                  <a:pt x="2186781" y="557851"/>
                  <a:pt x="2207225" y="522223"/>
                  <a:pt x="2237704" y="530361"/>
                </a:cubicBezTo>
                <a:cubicBezTo>
                  <a:pt x="2247507" y="526644"/>
                  <a:pt x="2243024" y="514408"/>
                  <a:pt x="2241557" y="515606"/>
                </a:cubicBezTo>
                <a:cubicBezTo>
                  <a:pt x="2246395" y="511047"/>
                  <a:pt x="2260013" y="519497"/>
                  <a:pt x="2265362" y="506573"/>
                </a:cubicBezTo>
                <a:lnTo>
                  <a:pt x="2256168" y="504295"/>
                </a:lnTo>
                <a:cubicBezTo>
                  <a:pt x="2285149" y="487374"/>
                  <a:pt x="2313587" y="452556"/>
                  <a:pt x="2350093" y="441111"/>
                </a:cubicBezTo>
                <a:cubicBezTo>
                  <a:pt x="2366894" y="411509"/>
                  <a:pt x="2411695" y="401239"/>
                  <a:pt x="2431230" y="371243"/>
                </a:cubicBezTo>
                <a:lnTo>
                  <a:pt x="2456667" y="362713"/>
                </a:lnTo>
                <a:lnTo>
                  <a:pt x="2453681" y="352313"/>
                </a:lnTo>
                <a:cubicBezTo>
                  <a:pt x="2471181" y="349038"/>
                  <a:pt x="2477940" y="328854"/>
                  <a:pt x="2497130" y="332146"/>
                </a:cubicBezTo>
                <a:cubicBezTo>
                  <a:pt x="2485677" y="348824"/>
                  <a:pt x="2462046" y="352824"/>
                  <a:pt x="2454988" y="372642"/>
                </a:cubicBezTo>
                <a:cubicBezTo>
                  <a:pt x="2574152" y="280459"/>
                  <a:pt x="2706186" y="180870"/>
                  <a:pt x="2823334" y="75891"/>
                </a:cubicBezTo>
                <a:lnTo>
                  <a:pt x="2902396" y="0"/>
                </a:lnTo>
                <a:lnTo>
                  <a:pt x="2945818" y="0"/>
                </a:lnTo>
                <a:lnTo>
                  <a:pt x="2877335" y="60675"/>
                </a:lnTo>
                <a:cubicBezTo>
                  <a:pt x="2730122" y="188809"/>
                  <a:pt x="2583949" y="310821"/>
                  <a:pt x="2455405" y="408365"/>
                </a:cubicBezTo>
                <a:cubicBezTo>
                  <a:pt x="2460911" y="427100"/>
                  <a:pt x="2435144" y="409003"/>
                  <a:pt x="2440282" y="428038"/>
                </a:cubicBezTo>
                <a:cubicBezTo>
                  <a:pt x="2534332" y="370252"/>
                  <a:pt x="2607533" y="305638"/>
                  <a:pt x="2691925" y="243507"/>
                </a:cubicBezTo>
                <a:cubicBezTo>
                  <a:pt x="2688670" y="235771"/>
                  <a:pt x="2689152" y="224376"/>
                  <a:pt x="2704014" y="223863"/>
                </a:cubicBezTo>
                <a:cubicBezTo>
                  <a:pt x="2715015" y="221612"/>
                  <a:pt x="2723706" y="202296"/>
                  <a:pt x="2742402" y="200489"/>
                </a:cubicBezTo>
                <a:cubicBezTo>
                  <a:pt x="2793871" y="137712"/>
                  <a:pt x="2856384" y="115437"/>
                  <a:pt x="2907102" y="66723"/>
                </a:cubicBezTo>
                <a:cubicBezTo>
                  <a:pt x="2908396" y="70557"/>
                  <a:pt x="2911698" y="67862"/>
                  <a:pt x="2913263" y="69031"/>
                </a:cubicBezTo>
                <a:lnTo>
                  <a:pt x="2915213" y="56437"/>
                </a:lnTo>
                <a:lnTo>
                  <a:pt x="2916777" y="57605"/>
                </a:lnTo>
                <a:cubicBezTo>
                  <a:pt x="2944290" y="41881"/>
                  <a:pt x="2956255" y="16838"/>
                  <a:pt x="2984965" y="2582"/>
                </a:cubicBezTo>
                <a:lnTo>
                  <a:pt x="2987579" y="0"/>
                </a:lnTo>
                <a:lnTo>
                  <a:pt x="3038907" y="0"/>
                </a:lnTo>
                <a:lnTo>
                  <a:pt x="2857681" y="165724"/>
                </a:lnTo>
                <a:cubicBezTo>
                  <a:pt x="2906620" y="126253"/>
                  <a:pt x="2956674" y="84497"/>
                  <a:pt x="3007086" y="41237"/>
                </a:cubicBezTo>
                <a:lnTo>
                  <a:pt x="3053893" y="0"/>
                </a:lnTo>
                <a:lnTo>
                  <a:pt x="3157821" y="0"/>
                </a:lnTo>
                <a:lnTo>
                  <a:pt x="2731181" y="387516"/>
                </a:lnTo>
                <a:cubicBezTo>
                  <a:pt x="2853627" y="290364"/>
                  <a:pt x="2972150" y="192898"/>
                  <a:pt x="3088522" y="92984"/>
                </a:cubicBezTo>
                <a:lnTo>
                  <a:pt x="3192096" y="0"/>
                </a:lnTo>
                <a:lnTo>
                  <a:pt x="3358226" y="0"/>
                </a:lnTo>
                <a:lnTo>
                  <a:pt x="3336515" y="21225"/>
                </a:lnTo>
                <a:cubicBezTo>
                  <a:pt x="3242894" y="112127"/>
                  <a:pt x="3147407" y="203177"/>
                  <a:pt x="3050316" y="290950"/>
                </a:cubicBezTo>
                <a:lnTo>
                  <a:pt x="3057983" y="288361"/>
                </a:lnTo>
                <a:cubicBezTo>
                  <a:pt x="3114617" y="239404"/>
                  <a:pt x="3169869" y="189128"/>
                  <a:pt x="3224309" y="138981"/>
                </a:cubicBezTo>
                <a:lnTo>
                  <a:pt x="3375295" y="0"/>
                </a:lnTo>
                <a:lnTo>
                  <a:pt x="3377045" y="0"/>
                </a:lnTo>
                <a:lnTo>
                  <a:pt x="3325294" y="57199"/>
                </a:lnTo>
                <a:cubicBezTo>
                  <a:pt x="3302454" y="79119"/>
                  <a:pt x="3278573" y="101354"/>
                  <a:pt x="3258580" y="125919"/>
                </a:cubicBezTo>
                <a:lnTo>
                  <a:pt x="3366880" y="27165"/>
                </a:lnTo>
                <a:lnTo>
                  <a:pt x="3370010" y="29502"/>
                </a:lnTo>
                <a:cubicBezTo>
                  <a:pt x="3271365" y="132602"/>
                  <a:pt x="3163023" y="211829"/>
                  <a:pt x="3061810" y="317024"/>
                </a:cubicBezTo>
                <a:cubicBezTo>
                  <a:pt x="3081386" y="306555"/>
                  <a:pt x="3094643" y="285346"/>
                  <a:pt x="3115639" y="284108"/>
                </a:cubicBezTo>
                <a:lnTo>
                  <a:pt x="3109380" y="279434"/>
                </a:lnTo>
                <a:cubicBezTo>
                  <a:pt x="3163094" y="257615"/>
                  <a:pt x="3173995" y="206545"/>
                  <a:pt x="3227340" y="185026"/>
                </a:cubicBezTo>
                <a:cubicBezTo>
                  <a:pt x="3254012" y="151038"/>
                  <a:pt x="3294030" y="104941"/>
                  <a:pt x="3339313" y="83276"/>
                </a:cubicBezTo>
                <a:cubicBezTo>
                  <a:pt x="3344874" y="61624"/>
                  <a:pt x="3364390" y="45089"/>
                  <a:pt x="3385589" y="41852"/>
                </a:cubicBezTo>
                <a:cubicBezTo>
                  <a:pt x="3394864" y="27561"/>
                  <a:pt x="3405047" y="15929"/>
                  <a:pt x="3415781" y="5615"/>
                </a:cubicBezTo>
                <a:lnTo>
                  <a:pt x="3422419" y="0"/>
                </a:lnTo>
                <a:lnTo>
                  <a:pt x="3546299" y="0"/>
                </a:lnTo>
                <a:lnTo>
                  <a:pt x="3352395" y="189961"/>
                </a:lnTo>
                <a:cubicBezTo>
                  <a:pt x="3378711" y="172770"/>
                  <a:pt x="3411429" y="152188"/>
                  <a:pt x="3431727" y="124624"/>
                </a:cubicBezTo>
                <a:cubicBezTo>
                  <a:pt x="3438372" y="115536"/>
                  <a:pt x="3446832" y="118413"/>
                  <a:pt x="3449960" y="120750"/>
                </a:cubicBezTo>
                <a:cubicBezTo>
                  <a:pt x="3476840" y="81400"/>
                  <a:pt x="3514487" y="44571"/>
                  <a:pt x="3553295" y="8323"/>
                </a:cubicBezTo>
                <a:lnTo>
                  <a:pt x="3562187" y="0"/>
                </a:lnTo>
                <a:lnTo>
                  <a:pt x="3633256" y="0"/>
                </a:lnTo>
                <a:lnTo>
                  <a:pt x="3296188" y="329342"/>
                </a:lnTo>
                <a:cubicBezTo>
                  <a:pt x="3368367" y="268159"/>
                  <a:pt x="3441509" y="202867"/>
                  <a:pt x="3514107" y="135574"/>
                </a:cubicBezTo>
                <a:lnTo>
                  <a:pt x="3655532" y="0"/>
                </a:lnTo>
                <a:lnTo>
                  <a:pt x="3720314" y="0"/>
                </a:lnTo>
                <a:lnTo>
                  <a:pt x="3537712" y="184851"/>
                </a:lnTo>
                <a:cubicBezTo>
                  <a:pt x="3599014" y="133001"/>
                  <a:pt x="3657880" y="77790"/>
                  <a:pt x="3716340" y="21613"/>
                </a:cubicBezTo>
                <a:lnTo>
                  <a:pt x="3738866" y="0"/>
                </a:lnTo>
                <a:lnTo>
                  <a:pt x="3817368" y="0"/>
                </a:lnTo>
                <a:lnTo>
                  <a:pt x="3776967" y="42823"/>
                </a:lnTo>
                <a:cubicBezTo>
                  <a:pt x="3793418" y="32457"/>
                  <a:pt x="3808497" y="19848"/>
                  <a:pt x="3822893" y="5992"/>
                </a:cubicBezTo>
                <a:lnTo>
                  <a:pt x="3828548" y="0"/>
                </a:lnTo>
                <a:lnTo>
                  <a:pt x="3886553" y="0"/>
                </a:lnTo>
                <a:lnTo>
                  <a:pt x="3753564" y="147492"/>
                </a:lnTo>
                <a:cubicBezTo>
                  <a:pt x="3798481" y="107024"/>
                  <a:pt x="3842591" y="64960"/>
                  <a:pt x="3886013" y="21911"/>
                </a:cubicBezTo>
                <a:lnTo>
                  <a:pt x="3907395" y="0"/>
                </a:lnTo>
                <a:lnTo>
                  <a:pt x="3991387" y="0"/>
                </a:lnTo>
                <a:lnTo>
                  <a:pt x="3934702" y="60751"/>
                </a:lnTo>
                <a:cubicBezTo>
                  <a:pt x="3908082" y="87589"/>
                  <a:pt x="3883286" y="114697"/>
                  <a:pt x="3867097" y="146548"/>
                </a:cubicBezTo>
                <a:lnTo>
                  <a:pt x="3730018" y="283451"/>
                </a:lnTo>
                <a:lnTo>
                  <a:pt x="3749815" y="280746"/>
                </a:lnTo>
                <a:cubicBezTo>
                  <a:pt x="3842275" y="197973"/>
                  <a:pt x="3928727" y="109100"/>
                  <a:pt x="4010544" y="27189"/>
                </a:cubicBezTo>
                <a:lnTo>
                  <a:pt x="4038151" y="0"/>
                </a:lnTo>
                <a:lnTo>
                  <a:pt x="4056889" y="0"/>
                </a:lnTo>
                <a:lnTo>
                  <a:pt x="4051691" y="12442"/>
                </a:lnTo>
                <a:lnTo>
                  <a:pt x="4069331" y="0"/>
                </a:lnTo>
                <a:lnTo>
                  <a:pt x="4169107" y="0"/>
                </a:lnTo>
                <a:lnTo>
                  <a:pt x="4160694" y="9693"/>
                </a:lnTo>
                <a:lnTo>
                  <a:pt x="4166952" y="14367"/>
                </a:lnTo>
                <a:cubicBezTo>
                  <a:pt x="4163043" y="23058"/>
                  <a:pt x="4151752" y="18210"/>
                  <a:pt x="4153540" y="27144"/>
                </a:cubicBezTo>
                <a:lnTo>
                  <a:pt x="4176882" y="16046"/>
                </a:lnTo>
                <a:lnTo>
                  <a:pt x="4191682" y="0"/>
                </a:lnTo>
                <a:lnTo>
                  <a:pt x="4229661" y="0"/>
                </a:lnTo>
                <a:lnTo>
                  <a:pt x="4217529" y="20168"/>
                </a:lnTo>
                <a:lnTo>
                  <a:pt x="4233957" y="20822"/>
                </a:lnTo>
                <a:lnTo>
                  <a:pt x="4252204" y="0"/>
                </a:lnTo>
                <a:lnTo>
                  <a:pt x="4385010" y="0"/>
                </a:lnTo>
                <a:lnTo>
                  <a:pt x="4384855" y="778"/>
                </a:lnTo>
                <a:cubicBezTo>
                  <a:pt x="4386691" y="4246"/>
                  <a:pt x="4391296" y="6143"/>
                  <a:pt x="4398896" y="4221"/>
                </a:cubicBezTo>
                <a:lnTo>
                  <a:pt x="4403398" y="0"/>
                </a:lnTo>
                <a:lnTo>
                  <a:pt x="4405633" y="0"/>
                </a:lnTo>
                <a:lnTo>
                  <a:pt x="4360284" y="71262"/>
                </a:lnTo>
                <a:cubicBezTo>
                  <a:pt x="4301281" y="145104"/>
                  <a:pt x="4217108" y="212749"/>
                  <a:pt x="4160646" y="289074"/>
                </a:cubicBezTo>
                <a:cubicBezTo>
                  <a:pt x="4213343" y="230797"/>
                  <a:pt x="4288677" y="188280"/>
                  <a:pt x="4338090" y="119236"/>
                </a:cubicBezTo>
                <a:cubicBezTo>
                  <a:pt x="4337222" y="144393"/>
                  <a:pt x="4312490" y="149291"/>
                  <a:pt x="4300429" y="171969"/>
                </a:cubicBezTo>
                <a:cubicBezTo>
                  <a:pt x="4293544" y="186754"/>
                  <a:pt x="4273333" y="200188"/>
                  <a:pt x="4260219" y="213334"/>
                </a:cubicBezTo>
                <a:lnTo>
                  <a:pt x="4269876" y="217679"/>
                </a:lnTo>
                <a:cubicBezTo>
                  <a:pt x="4235586" y="267050"/>
                  <a:pt x="4191849" y="303346"/>
                  <a:pt x="4154429" y="350379"/>
                </a:cubicBezTo>
                <a:cubicBezTo>
                  <a:pt x="4113340" y="400408"/>
                  <a:pt x="4036085" y="458550"/>
                  <a:pt x="3997884" y="516614"/>
                </a:cubicBezTo>
                <a:cubicBezTo>
                  <a:pt x="4145227" y="378059"/>
                  <a:pt x="4284624" y="228262"/>
                  <a:pt x="4410229" y="75049"/>
                </a:cubicBezTo>
                <a:lnTo>
                  <a:pt x="4454206" y="33055"/>
                </a:lnTo>
                <a:cubicBezTo>
                  <a:pt x="4348485" y="169435"/>
                  <a:pt x="4199441" y="331381"/>
                  <a:pt x="4082064" y="463212"/>
                </a:cubicBezTo>
                <a:cubicBezTo>
                  <a:pt x="4058740" y="460847"/>
                  <a:pt x="4059834" y="489906"/>
                  <a:pt x="4042894" y="497615"/>
                </a:cubicBezTo>
                <a:lnTo>
                  <a:pt x="4044218" y="504481"/>
                </a:lnTo>
                <a:cubicBezTo>
                  <a:pt x="4012361" y="529863"/>
                  <a:pt x="3978667" y="556742"/>
                  <a:pt x="3964501" y="583581"/>
                </a:cubicBezTo>
                <a:lnTo>
                  <a:pt x="3946296" y="590487"/>
                </a:lnTo>
                <a:lnTo>
                  <a:pt x="3952556" y="595160"/>
                </a:lnTo>
                <a:lnTo>
                  <a:pt x="3941121" y="598377"/>
                </a:lnTo>
                <a:lnTo>
                  <a:pt x="3766661" y="778616"/>
                </a:lnTo>
                <a:cubicBezTo>
                  <a:pt x="3751953" y="787561"/>
                  <a:pt x="3743716" y="792448"/>
                  <a:pt x="3737932" y="806335"/>
                </a:cubicBezTo>
                <a:lnTo>
                  <a:pt x="3738144" y="797604"/>
                </a:lnTo>
                <a:cubicBezTo>
                  <a:pt x="3728245" y="798958"/>
                  <a:pt x="3724634" y="808017"/>
                  <a:pt x="3716696" y="813270"/>
                </a:cubicBezTo>
                <a:cubicBezTo>
                  <a:pt x="3720512" y="825439"/>
                  <a:pt x="3700153" y="823711"/>
                  <a:pt x="3694678" y="831235"/>
                </a:cubicBezTo>
                <a:lnTo>
                  <a:pt x="3619799" y="905776"/>
                </a:lnTo>
                <a:lnTo>
                  <a:pt x="3622927" y="908113"/>
                </a:lnTo>
                <a:lnTo>
                  <a:pt x="3602407" y="927912"/>
                </a:lnTo>
                <a:lnTo>
                  <a:pt x="3602948" y="922581"/>
                </a:lnTo>
                <a:cubicBezTo>
                  <a:pt x="3589437" y="932992"/>
                  <a:pt x="3556082" y="956540"/>
                  <a:pt x="3565131" y="966882"/>
                </a:cubicBezTo>
                <a:cubicBezTo>
                  <a:pt x="3558844" y="959176"/>
                  <a:pt x="3543258" y="976783"/>
                  <a:pt x="3535049" y="984702"/>
                </a:cubicBezTo>
                <a:lnTo>
                  <a:pt x="3533244" y="989232"/>
                </a:lnTo>
                <a:lnTo>
                  <a:pt x="3534260" y="988782"/>
                </a:lnTo>
                <a:lnTo>
                  <a:pt x="3509437" y="1005752"/>
                </a:lnTo>
                <a:cubicBezTo>
                  <a:pt x="3495918" y="1017088"/>
                  <a:pt x="3483153" y="1030100"/>
                  <a:pt x="3473554" y="1043433"/>
                </a:cubicBezTo>
                <a:lnTo>
                  <a:pt x="3493197" y="1032296"/>
                </a:lnTo>
                <a:lnTo>
                  <a:pt x="3461097" y="1063377"/>
                </a:lnTo>
                <a:lnTo>
                  <a:pt x="3461975" y="1054714"/>
                </a:lnTo>
                <a:cubicBezTo>
                  <a:pt x="3453912" y="1054569"/>
                  <a:pt x="3450001" y="1063262"/>
                  <a:pt x="3443532" y="1067318"/>
                </a:cubicBezTo>
                <a:lnTo>
                  <a:pt x="3432497" y="1085000"/>
                </a:lnTo>
                <a:lnTo>
                  <a:pt x="3440499" y="1067346"/>
                </a:lnTo>
                <a:cubicBezTo>
                  <a:pt x="3406409" y="1091493"/>
                  <a:pt x="3374069" y="1128271"/>
                  <a:pt x="3345310" y="1152957"/>
                </a:cubicBezTo>
                <a:cubicBezTo>
                  <a:pt x="3354600" y="1157601"/>
                  <a:pt x="3361641" y="1151246"/>
                  <a:pt x="3368382" y="1144525"/>
                </a:cubicBezTo>
                <a:lnTo>
                  <a:pt x="3365253" y="1142188"/>
                </a:lnTo>
                <a:lnTo>
                  <a:pt x="3370457" y="1137329"/>
                </a:lnTo>
                <a:lnTo>
                  <a:pt x="3373586" y="1139667"/>
                </a:lnTo>
                <a:cubicBezTo>
                  <a:pt x="3268733" y="1250889"/>
                  <a:pt x="3132956" y="1361668"/>
                  <a:pt x="3025099" y="1475953"/>
                </a:cubicBezTo>
                <a:lnTo>
                  <a:pt x="3034630" y="1474898"/>
                </a:lnTo>
                <a:cubicBezTo>
                  <a:pt x="3188011" y="1333253"/>
                  <a:pt x="3318853" y="1224665"/>
                  <a:pt x="3463803" y="1083174"/>
                </a:cubicBezTo>
                <a:cubicBezTo>
                  <a:pt x="3491597" y="1081280"/>
                  <a:pt x="3489644" y="1047420"/>
                  <a:pt x="3521176" y="1041866"/>
                </a:cubicBezTo>
                <a:cubicBezTo>
                  <a:pt x="3519010" y="1016737"/>
                  <a:pt x="3548369" y="1016010"/>
                  <a:pt x="3558721" y="1000230"/>
                </a:cubicBezTo>
                <a:lnTo>
                  <a:pt x="3575119" y="997853"/>
                </a:lnTo>
                <a:cubicBezTo>
                  <a:pt x="3557976" y="984333"/>
                  <a:pt x="3584080" y="975873"/>
                  <a:pt x="3594249" y="971854"/>
                </a:cubicBezTo>
                <a:cubicBezTo>
                  <a:pt x="3619946" y="944164"/>
                  <a:pt x="3632403" y="924221"/>
                  <a:pt x="3664261" y="898839"/>
                </a:cubicBezTo>
                <a:lnTo>
                  <a:pt x="3669254" y="902711"/>
                </a:lnTo>
                <a:cubicBezTo>
                  <a:pt x="3625296" y="931242"/>
                  <a:pt x="3628783" y="963237"/>
                  <a:pt x="3594753" y="993448"/>
                </a:cubicBezTo>
                <a:lnTo>
                  <a:pt x="3599446" y="996953"/>
                </a:lnTo>
                <a:cubicBezTo>
                  <a:pt x="3588321" y="993805"/>
                  <a:pt x="3577939" y="1006554"/>
                  <a:pt x="3567897" y="1015970"/>
                </a:cubicBezTo>
                <a:lnTo>
                  <a:pt x="3567559" y="1019302"/>
                </a:lnTo>
                <a:lnTo>
                  <a:pt x="3584198" y="1011227"/>
                </a:lnTo>
                <a:cubicBezTo>
                  <a:pt x="3591780" y="1022768"/>
                  <a:pt x="3571026" y="1018308"/>
                  <a:pt x="3571741" y="1031172"/>
                </a:cubicBezTo>
                <a:cubicBezTo>
                  <a:pt x="3566699" y="1014502"/>
                  <a:pt x="3555681" y="1030216"/>
                  <a:pt x="3542682" y="1032265"/>
                </a:cubicBezTo>
                <a:lnTo>
                  <a:pt x="3554839" y="1011954"/>
                </a:lnTo>
                <a:cubicBezTo>
                  <a:pt x="3531430" y="1023718"/>
                  <a:pt x="3517294" y="1053589"/>
                  <a:pt x="3495546" y="1068889"/>
                </a:cubicBezTo>
                <a:lnTo>
                  <a:pt x="3500239" y="1072394"/>
                </a:lnTo>
                <a:lnTo>
                  <a:pt x="3450112" y="1128574"/>
                </a:lnTo>
                <a:lnTo>
                  <a:pt x="3477161" y="1110783"/>
                </a:lnTo>
                <a:lnTo>
                  <a:pt x="3476678" y="1122180"/>
                </a:lnTo>
                <a:cubicBezTo>
                  <a:pt x="3501556" y="1109218"/>
                  <a:pt x="3513260" y="1103335"/>
                  <a:pt x="3522558" y="1078023"/>
                </a:cubicBezTo>
                <a:lnTo>
                  <a:pt x="3493674" y="1097310"/>
                </a:lnTo>
                <a:cubicBezTo>
                  <a:pt x="3491634" y="1077581"/>
                  <a:pt x="3540907" y="1063053"/>
                  <a:pt x="3558510" y="1032186"/>
                </a:cubicBezTo>
                <a:lnTo>
                  <a:pt x="3544248" y="1056660"/>
                </a:lnTo>
                <a:lnTo>
                  <a:pt x="3564257" y="1045223"/>
                </a:lnTo>
                <a:lnTo>
                  <a:pt x="3563919" y="1048556"/>
                </a:lnTo>
                <a:lnTo>
                  <a:pt x="3589134" y="1032261"/>
                </a:lnTo>
                <a:cubicBezTo>
                  <a:pt x="3588556" y="1041291"/>
                  <a:pt x="3576851" y="1047173"/>
                  <a:pt x="3571375" y="1054697"/>
                </a:cubicBezTo>
                <a:cubicBezTo>
                  <a:pt x="3559168" y="1038986"/>
                  <a:pt x="3534892" y="1075907"/>
                  <a:pt x="3527784" y="1082928"/>
                </a:cubicBezTo>
                <a:lnTo>
                  <a:pt x="3526906" y="1091591"/>
                </a:lnTo>
                <a:lnTo>
                  <a:pt x="3176968" y="1415612"/>
                </a:lnTo>
                <a:cubicBezTo>
                  <a:pt x="3175192" y="1423174"/>
                  <a:pt x="3188460" y="1418460"/>
                  <a:pt x="3193028" y="1416567"/>
                </a:cubicBezTo>
                <a:cubicBezTo>
                  <a:pt x="3330709" y="1303624"/>
                  <a:pt x="3422602" y="1190752"/>
                  <a:pt x="3559972" y="1084172"/>
                </a:cubicBezTo>
                <a:cubicBezTo>
                  <a:pt x="3554195" y="1068103"/>
                  <a:pt x="3581209" y="1077237"/>
                  <a:pt x="3580734" y="1058675"/>
                </a:cubicBezTo>
                <a:lnTo>
                  <a:pt x="3595229" y="1058462"/>
                </a:lnTo>
                <a:cubicBezTo>
                  <a:pt x="3456112" y="1175636"/>
                  <a:pt x="3337952" y="1318495"/>
                  <a:pt x="3190818" y="1448321"/>
                </a:cubicBezTo>
                <a:cubicBezTo>
                  <a:pt x="3157474" y="1488363"/>
                  <a:pt x="3108774" y="1523819"/>
                  <a:pt x="3073256" y="1568689"/>
                </a:cubicBezTo>
                <a:lnTo>
                  <a:pt x="3083156" y="1567336"/>
                </a:lnTo>
                <a:lnTo>
                  <a:pt x="3177851" y="1476627"/>
                </a:lnTo>
                <a:cubicBezTo>
                  <a:pt x="3184110" y="1481301"/>
                  <a:pt x="3168397" y="1493510"/>
                  <a:pt x="3172753" y="1500347"/>
                </a:cubicBezTo>
                <a:cubicBezTo>
                  <a:pt x="3153931" y="1496755"/>
                  <a:pt x="3146071" y="1517839"/>
                  <a:pt x="3132261" y="1527883"/>
                </a:cubicBezTo>
                <a:lnTo>
                  <a:pt x="3139987" y="1531358"/>
                </a:lnTo>
                <a:cubicBezTo>
                  <a:pt x="3134994" y="1527487"/>
                  <a:pt x="3121213" y="1540564"/>
                  <a:pt x="3126207" y="1544436"/>
                </a:cubicBezTo>
                <a:lnTo>
                  <a:pt x="3125966" y="1550133"/>
                </a:lnTo>
                <a:cubicBezTo>
                  <a:pt x="3158458" y="1530959"/>
                  <a:pt x="3193626" y="1500317"/>
                  <a:pt x="3219992" y="1474794"/>
                </a:cubicBezTo>
                <a:lnTo>
                  <a:pt x="3220052" y="1474735"/>
                </a:lnTo>
                <a:lnTo>
                  <a:pt x="3217128" y="1484313"/>
                </a:lnTo>
                <a:cubicBezTo>
                  <a:pt x="3233768" y="1476238"/>
                  <a:pt x="3245886" y="1459626"/>
                  <a:pt x="3259397" y="1449215"/>
                </a:cubicBezTo>
                <a:cubicBezTo>
                  <a:pt x="3242728" y="1454257"/>
                  <a:pt x="3263249" y="1434458"/>
                  <a:pt x="3265625" y="1427630"/>
                </a:cubicBezTo>
                <a:cubicBezTo>
                  <a:pt x="3287228" y="1420396"/>
                  <a:pt x="3299414" y="1403117"/>
                  <a:pt x="3310432" y="1387404"/>
                </a:cubicBezTo>
                <a:lnTo>
                  <a:pt x="3302976" y="1381262"/>
                </a:lnTo>
                <a:cubicBezTo>
                  <a:pt x="3328328" y="1386861"/>
                  <a:pt x="3363931" y="1327862"/>
                  <a:pt x="3394042" y="1313075"/>
                </a:cubicBezTo>
                <a:cubicBezTo>
                  <a:pt x="3395608" y="1314243"/>
                  <a:pt x="3398737" y="1316580"/>
                  <a:pt x="3401768" y="1316551"/>
                </a:cubicBezTo>
                <a:lnTo>
                  <a:pt x="3401294" y="1297988"/>
                </a:lnTo>
                <a:cubicBezTo>
                  <a:pt x="3424936" y="1310484"/>
                  <a:pt x="3449551" y="1270230"/>
                  <a:pt x="3457885" y="1267710"/>
                </a:cubicBezTo>
                <a:cubicBezTo>
                  <a:pt x="3379317" y="1358708"/>
                  <a:pt x="3346406" y="1374557"/>
                  <a:pt x="3254840" y="1467602"/>
                </a:cubicBezTo>
                <a:cubicBezTo>
                  <a:pt x="3267868" y="1468587"/>
                  <a:pt x="3274908" y="1462232"/>
                  <a:pt x="3275119" y="1453502"/>
                </a:cubicBezTo>
                <a:cubicBezTo>
                  <a:pt x="3321395" y="1412078"/>
                  <a:pt x="3362467" y="1375512"/>
                  <a:pt x="3409429" y="1343920"/>
                </a:cubicBezTo>
                <a:lnTo>
                  <a:pt x="3400109" y="1336243"/>
                </a:lnTo>
                <a:cubicBezTo>
                  <a:pt x="3419568" y="1336868"/>
                  <a:pt x="3414641" y="1309104"/>
                  <a:pt x="3435367" y="1310532"/>
                </a:cubicBezTo>
                <a:cubicBezTo>
                  <a:pt x="3441180" y="1299677"/>
                  <a:pt x="3449388" y="1291757"/>
                  <a:pt x="3456399" y="1282370"/>
                </a:cubicBezTo>
                <a:lnTo>
                  <a:pt x="3452517" y="1294094"/>
                </a:lnTo>
                <a:lnTo>
                  <a:pt x="3484530" y="1277143"/>
                </a:lnTo>
                <a:cubicBezTo>
                  <a:pt x="3239458" y="1506437"/>
                  <a:pt x="3026118" y="1704950"/>
                  <a:pt x="2807980" y="1927549"/>
                </a:cubicBezTo>
                <a:cubicBezTo>
                  <a:pt x="2837521" y="1915060"/>
                  <a:pt x="2857326" y="1882398"/>
                  <a:pt x="2885043" y="1864674"/>
                </a:cubicBezTo>
                <a:cubicBezTo>
                  <a:pt x="2945310" y="1801442"/>
                  <a:pt x="3009345" y="1737583"/>
                  <a:pt x="3076846" y="1672729"/>
                </a:cubicBezTo>
                <a:cubicBezTo>
                  <a:pt x="3093835" y="1677817"/>
                  <a:pt x="3082264" y="1659141"/>
                  <a:pt x="3097367" y="1652931"/>
                </a:cubicBezTo>
                <a:cubicBezTo>
                  <a:pt x="3202580" y="1571366"/>
                  <a:pt x="3300809" y="1455770"/>
                  <a:pt x="3410687" y="1374679"/>
                </a:cubicBezTo>
                <a:cubicBezTo>
                  <a:pt x="3430358" y="1366574"/>
                  <a:pt x="3424503" y="1334676"/>
                  <a:pt x="3455494" y="1334452"/>
                </a:cubicBezTo>
                <a:cubicBezTo>
                  <a:pt x="3522802" y="1264866"/>
                  <a:pt x="3581632" y="1205864"/>
                  <a:pt x="3654590" y="1146949"/>
                </a:cubicBezTo>
                <a:cubicBezTo>
                  <a:pt x="3655377" y="1132555"/>
                  <a:pt x="3666537" y="1127880"/>
                  <a:pt x="3677507" y="1123438"/>
                </a:cubicBezTo>
                <a:lnTo>
                  <a:pt x="3692343" y="1115843"/>
                </a:lnTo>
                <a:lnTo>
                  <a:pt x="3612595" y="1192215"/>
                </a:lnTo>
                <a:cubicBezTo>
                  <a:pt x="3546234" y="1255376"/>
                  <a:pt x="3478825" y="1318472"/>
                  <a:pt x="3419088" y="1371490"/>
                </a:cubicBezTo>
                <a:lnTo>
                  <a:pt x="3418510" y="1380521"/>
                </a:lnTo>
                <a:cubicBezTo>
                  <a:pt x="3402208" y="1385263"/>
                  <a:pt x="3381050" y="1408028"/>
                  <a:pt x="3370398" y="1423441"/>
                </a:cubicBezTo>
                <a:cubicBezTo>
                  <a:pt x="3376829" y="1423084"/>
                  <a:pt x="3391344" y="1409408"/>
                  <a:pt x="3403850" y="1402260"/>
                </a:cubicBezTo>
                <a:cubicBezTo>
                  <a:pt x="3398674" y="1410151"/>
                  <a:pt x="3375500" y="1446174"/>
                  <a:pt x="3364826" y="1428599"/>
                </a:cubicBezTo>
                <a:cubicBezTo>
                  <a:pt x="3356618" y="1436518"/>
                  <a:pt x="3346479" y="1443569"/>
                  <a:pt x="3342133" y="1453226"/>
                </a:cubicBezTo>
                <a:cubicBezTo>
                  <a:pt x="3350197" y="1453372"/>
                  <a:pt x="3354107" y="1444679"/>
                  <a:pt x="3362780" y="1438827"/>
                </a:cubicBezTo>
                <a:cubicBezTo>
                  <a:pt x="3368797" y="1449198"/>
                  <a:pt x="3346826" y="1456732"/>
                  <a:pt x="3346682" y="1464795"/>
                </a:cubicBezTo>
                <a:cubicBezTo>
                  <a:pt x="3356214" y="1463743"/>
                  <a:pt x="3362027" y="1452888"/>
                  <a:pt x="3372167" y="1445837"/>
                </a:cubicBezTo>
                <a:lnTo>
                  <a:pt x="3373732" y="1447006"/>
                </a:lnTo>
                <a:cubicBezTo>
                  <a:pt x="3336476" y="1495740"/>
                  <a:pt x="3284820" y="1523827"/>
                  <a:pt x="3242630" y="1574753"/>
                </a:cubicBezTo>
                <a:cubicBezTo>
                  <a:pt x="3255562" y="1573372"/>
                  <a:pt x="3265402" y="1565953"/>
                  <a:pt x="3275812" y="1556238"/>
                </a:cubicBezTo>
                <a:cubicBezTo>
                  <a:pt x="3220256" y="1609512"/>
                  <a:pt x="3170976" y="1653997"/>
                  <a:pt x="3115180" y="1712969"/>
                </a:cubicBezTo>
                <a:cubicBezTo>
                  <a:pt x="3198133" y="1655068"/>
                  <a:pt x="3260816" y="1581309"/>
                  <a:pt x="3338119" y="1512737"/>
                </a:cubicBezTo>
                <a:lnTo>
                  <a:pt x="3344378" y="1517410"/>
                </a:lnTo>
                <a:cubicBezTo>
                  <a:pt x="3306919" y="1544917"/>
                  <a:pt x="3268368" y="1589817"/>
                  <a:pt x="3237977" y="1614002"/>
                </a:cubicBezTo>
                <a:cubicBezTo>
                  <a:pt x="3225762" y="1628247"/>
                  <a:pt x="3205115" y="1642649"/>
                  <a:pt x="3201234" y="1654372"/>
                </a:cubicBezTo>
                <a:cubicBezTo>
                  <a:pt x="3224035" y="1648605"/>
                  <a:pt x="3241551" y="1631868"/>
                  <a:pt x="3260537" y="1613933"/>
                </a:cubicBezTo>
                <a:lnTo>
                  <a:pt x="3257621" y="1602865"/>
                </a:lnTo>
                <a:cubicBezTo>
                  <a:pt x="3272145" y="1605683"/>
                  <a:pt x="3289634" y="1585914"/>
                  <a:pt x="3296982" y="1573195"/>
                </a:cubicBezTo>
                <a:cubicBezTo>
                  <a:pt x="3300111" y="1575532"/>
                  <a:pt x="3298209" y="1577696"/>
                  <a:pt x="3298238" y="1580728"/>
                </a:cubicBezTo>
                <a:cubicBezTo>
                  <a:pt x="3306465" y="1559345"/>
                  <a:pt x="3336489" y="1535461"/>
                  <a:pt x="3356768" y="1521359"/>
                </a:cubicBezTo>
                <a:lnTo>
                  <a:pt x="3347586" y="1535576"/>
                </a:lnTo>
                <a:lnTo>
                  <a:pt x="3352916" y="1536117"/>
                </a:lnTo>
                <a:lnTo>
                  <a:pt x="3307568" y="1581673"/>
                </a:lnTo>
                <a:cubicBezTo>
                  <a:pt x="3319300" y="1578824"/>
                  <a:pt x="3325916" y="1566702"/>
                  <a:pt x="3338257" y="1557856"/>
                </a:cubicBezTo>
                <a:cubicBezTo>
                  <a:pt x="3319513" y="1570093"/>
                  <a:pt x="3316696" y="1607845"/>
                  <a:pt x="3289441" y="1604408"/>
                </a:cubicBezTo>
                <a:cubicBezTo>
                  <a:pt x="3295043" y="1602284"/>
                  <a:pt x="3291884" y="1596914"/>
                  <a:pt x="3294057" y="1592086"/>
                </a:cubicBezTo>
                <a:cubicBezTo>
                  <a:pt x="3275553" y="1598625"/>
                  <a:pt x="3256868" y="1616926"/>
                  <a:pt x="3250447" y="1633780"/>
                </a:cubicBezTo>
                <a:cubicBezTo>
                  <a:pt x="3271201" y="1638240"/>
                  <a:pt x="3269529" y="1618211"/>
                  <a:pt x="3283755" y="1620662"/>
                </a:cubicBezTo>
                <a:lnTo>
                  <a:pt x="3219382" y="1687852"/>
                </a:lnTo>
                <a:cubicBezTo>
                  <a:pt x="3242212" y="1685119"/>
                  <a:pt x="3268305" y="1660163"/>
                  <a:pt x="3287290" y="1642227"/>
                </a:cubicBezTo>
                <a:lnTo>
                  <a:pt x="3282597" y="1638722"/>
                </a:lnTo>
                <a:cubicBezTo>
                  <a:pt x="3291750" y="1621473"/>
                  <a:pt x="3314311" y="1621403"/>
                  <a:pt x="3319786" y="1613881"/>
                </a:cubicBezTo>
                <a:cubicBezTo>
                  <a:pt x="3316183" y="1592981"/>
                  <a:pt x="3377283" y="1577970"/>
                  <a:pt x="3352657" y="1555277"/>
                </a:cubicBezTo>
                <a:cubicBezTo>
                  <a:pt x="3374896" y="1545076"/>
                  <a:pt x="3398558" y="1544110"/>
                  <a:pt x="3403625" y="1517359"/>
                </a:cubicBezTo>
                <a:lnTo>
                  <a:pt x="3416683" y="1521375"/>
                </a:lnTo>
                <a:cubicBezTo>
                  <a:pt x="3411063" y="1513736"/>
                  <a:pt x="3427034" y="1505594"/>
                  <a:pt x="3434413" y="1495907"/>
                </a:cubicBezTo>
                <a:cubicBezTo>
                  <a:pt x="3437841" y="1498611"/>
                  <a:pt x="3430531" y="1507631"/>
                  <a:pt x="3438528" y="1508442"/>
                </a:cubicBezTo>
                <a:cubicBezTo>
                  <a:pt x="3435099" y="1505738"/>
                  <a:pt x="3459656" y="1482645"/>
                  <a:pt x="3441452" y="1489552"/>
                </a:cubicBezTo>
                <a:lnTo>
                  <a:pt x="3470782" y="1485794"/>
                </a:lnTo>
                <a:cubicBezTo>
                  <a:pt x="3468262" y="1477459"/>
                  <a:pt x="3464146" y="1464924"/>
                  <a:pt x="3480448" y="1460182"/>
                </a:cubicBezTo>
                <a:cubicBezTo>
                  <a:pt x="3485779" y="1460722"/>
                  <a:pt x="3481771" y="1467047"/>
                  <a:pt x="3483365" y="1471248"/>
                </a:cubicBezTo>
                <a:lnTo>
                  <a:pt x="3496098" y="1463480"/>
                </a:lnTo>
                <a:lnTo>
                  <a:pt x="3313123" y="1636431"/>
                </a:lnTo>
                <a:cubicBezTo>
                  <a:pt x="3349435" y="1620252"/>
                  <a:pt x="3398492" y="1568003"/>
                  <a:pt x="3431354" y="1539357"/>
                </a:cubicBezTo>
                <a:cubicBezTo>
                  <a:pt x="3553949" y="1419161"/>
                  <a:pt x="3690555" y="1310148"/>
                  <a:pt x="3810687" y="1187684"/>
                </a:cubicBezTo>
                <a:lnTo>
                  <a:pt x="3812252" y="1188853"/>
                </a:lnTo>
                <a:cubicBezTo>
                  <a:pt x="3812763" y="1180489"/>
                  <a:pt x="3836509" y="1165394"/>
                  <a:pt x="3851006" y="1165180"/>
                </a:cubicBezTo>
                <a:cubicBezTo>
                  <a:pt x="3852444" y="1160949"/>
                  <a:pt x="3846282" y="1158643"/>
                  <a:pt x="3843153" y="1156305"/>
                </a:cubicBezTo>
                <a:lnTo>
                  <a:pt x="3862236" y="1140736"/>
                </a:lnTo>
                <a:lnTo>
                  <a:pt x="3854984" y="1155822"/>
                </a:lnTo>
                <a:lnTo>
                  <a:pt x="3877195" y="1142589"/>
                </a:lnTo>
                <a:lnTo>
                  <a:pt x="3599385" y="1405927"/>
                </a:lnTo>
                <a:lnTo>
                  <a:pt x="3597339" y="1416155"/>
                </a:lnTo>
                <a:cubicBezTo>
                  <a:pt x="3485096" y="1520570"/>
                  <a:pt x="3378542" y="1608729"/>
                  <a:pt x="3279261" y="1714794"/>
                </a:cubicBezTo>
                <a:cubicBezTo>
                  <a:pt x="3353079" y="1660679"/>
                  <a:pt x="3413473" y="1602845"/>
                  <a:pt x="3483254" y="1552023"/>
                </a:cubicBezTo>
                <a:cubicBezTo>
                  <a:pt x="3477237" y="1541652"/>
                  <a:pt x="3492070" y="1538107"/>
                  <a:pt x="3500404" y="1535585"/>
                </a:cubicBezTo>
                <a:lnTo>
                  <a:pt x="3491384" y="1528276"/>
                </a:lnTo>
                <a:cubicBezTo>
                  <a:pt x="3512891" y="1518674"/>
                  <a:pt x="3514793" y="1516511"/>
                  <a:pt x="3535073" y="1502409"/>
                </a:cubicBezTo>
                <a:lnTo>
                  <a:pt x="3530987" y="1492906"/>
                </a:lnTo>
                <a:cubicBezTo>
                  <a:pt x="3546062" y="1483665"/>
                  <a:pt x="3561407" y="1471755"/>
                  <a:pt x="3560721" y="1461924"/>
                </a:cubicBezTo>
                <a:lnTo>
                  <a:pt x="3605974" y="1437227"/>
                </a:lnTo>
                <a:cubicBezTo>
                  <a:pt x="3575517" y="1485304"/>
                  <a:pt x="3511393" y="1516839"/>
                  <a:pt x="3490469" y="1563863"/>
                </a:cubicBezTo>
                <a:lnTo>
                  <a:pt x="3488905" y="1562695"/>
                </a:lnTo>
                <a:cubicBezTo>
                  <a:pt x="3470160" y="1574932"/>
                  <a:pt x="3455318" y="1608434"/>
                  <a:pt x="3423180" y="1619987"/>
                </a:cubicBezTo>
                <a:lnTo>
                  <a:pt x="3380621" y="1671213"/>
                </a:lnTo>
                <a:lnTo>
                  <a:pt x="3383752" y="1673549"/>
                </a:lnTo>
                <a:cubicBezTo>
                  <a:pt x="3430809" y="1644323"/>
                  <a:pt x="3479451" y="1579576"/>
                  <a:pt x="3529909" y="1550022"/>
                </a:cubicBezTo>
                <a:cubicBezTo>
                  <a:pt x="3459723" y="1628068"/>
                  <a:pt x="3361058" y="1698178"/>
                  <a:pt x="3298695" y="1782067"/>
                </a:cubicBezTo>
                <a:cubicBezTo>
                  <a:pt x="3260260" y="1815870"/>
                  <a:pt x="3218340" y="1864131"/>
                  <a:pt x="3175916" y="1890797"/>
                </a:cubicBezTo>
                <a:cubicBezTo>
                  <a:pt x="3132780" y="1951053"/>
                  <a:pt x="3076539" y="1994497"/>
                  <a:pt x="3023107" y="2053373"/>
                </a:cubicBezTo>
                <a:lnTo>
                  <a:pt x="3023582" y="2071933"/>
                </a:lnTo>
                <a:cubicBezTo>
                  <a:pt x="3031579" y="2072745"/>
                  <a:pt x="3035190" y="2063686"/>
                  <a:pt x="3040762" y="2058528"/>
                </a:cubicBezTo>
                <a:lnTo>
                  <a:pt x="3040732" y="2055496"/>
                </a:lnTo>
                <a:lnTo>
                  <a:pt x="3028999" y="2058346"/>
                </a:lnTo>
                <a:lnTo>
                  <a:pt x="3034175" y="2050454"/>
                </a:lnTo>
                <a:lnTo>
                  <a:pt x="3047203" y="2051439"/>
                </a:lnTo>
                <a:cubicBezTo>
                  <a:pt x="3174297" y="1930017"/>
                  <a:pt x="3304791" y="1808266"/>
                  <a:pt x="3430369" y="1698473"/>
                </a:cubicBezTo>
                <a:lnTo>
                  <a:pt x="3439969" y="1696753"/>
                </a:lnTo>
                <a:cubicBezTo>
                  <a:pt x="3358319" y="1774984"/>
                  <a:pt x="3224755" y="1900463"/>
                  <a:pt x="3144401" y="1982527"/>
                </a:cubicBezTo>
                <a:cubicBezTo>
                  <a:pt x="3241154" y="1898086"/>
                  <a:pt x="3338997" y="1796251"/>
                  <a:pt x="3422588" y="1735384"/>
                </a:cubicBezTo>
                <a:cubicBezTo>
                  <a:pt x="3429521" y="1710168"/>
                  <a:pt x="3458579" y="1709074"/>
                  <a:pt x="3465241" y="1686525"/>
                </a:cubicBezTo>
                <a:cubicBezTo>
                  <a:pt x="3476069" y="1689305"/>
                  <a:pt x="3488680" y="1677793"/>
                  <a:pt x="3491683" y="1674732"/>
                </a:cubicBezTo>
                <a:lnTo>
                  <a:pt x="3487357" y="1670926"/>
                </a:lnTo>
                <a:cubicBezTo>
                  <a:pt x="3503039" y="1655685"/>
                  <a:pt x="3526989" y="1638590"/>
                  <a:pt x="3542941" y="1620685"/>
                </a:cubicBezTo>
                <a:cubicBezTo>
                  <a:pt x="3546930" y="1627820"/>
                  <a:pt x="3538181" y="1641072"/>
                  <a:pt x="3526381" y="1644587"/>
                </a:cubicBezTo>
                <a:lnTo>
                  <a:pt x="3527675" y="1648421"/>
                </a:lnTo>
                <a:lnTo>
                  <a:pt x="3550505" y="1645686"/>
                </a:lnTo>
                <a:cubicBezTo>
                  <a:pt x="3542092" y="1632379"/>
                  <a:pt x="3580605" y="1614405"/>
                  <a:pt x="3549682" y="1613962"/>
                </a:cubicBezTo>
                <a:cubicBezTo>
                  <a:pt x="3578133" y="1618866"/>
                  <a:pt x="3596770" y="1587768"/>
                  <a:pt x="3625355" y="1568113"/>
                </a:cubicBezTo>
                <a:lnTo>
                  <a:pt x="3630048" y="1571620"/>
                </a:lnTo>
                <a:cubicBezTo>
                  <a:pt x="3622430" y="1587004"/>
                  <a:pt x="3599503" y="1587373"/>
                  <a:pt x="3602179" y="1604137"/>
                </a:cubicBezTo>
                <a:cubicBezTo>
                  <a:pt x="3619089" y="1593397"/>
                  <a:pt x="3636307" y="1576292"/>
                  <a:pt x="3647625" y="1560945"/>
                </a:cubicBezTo>
                <a:lnTo>
                  <a:pt x="3629758" y="1564520"/>
                </a:lnTo>
                <a:lnTo>
                  <a:pt x="3652114" y="1543225"/>
                </a:lnTo>
                <a:cubicBezTo>
                  <a:pt x="3613127" y="1542638"/>
                  <a:pt x="3604652" y="1599675"/>
                  <a:pt x="3562293" y="1602450"/>
                </a:cubicBezTo>
                <a:cubicBezTo>
                  <a:pt x="3597715" y="1555213"/>
                  <a:pt x="3687264" y="1498653"/>
                  <a:pt x="3732980" y="1452796"/>
                </a:cubicBezTo>
                <a:cubicBezTo>
                  <a:pt x="3717771" y="1486598"/>
                  <a:pt x="3684743" y="1490318"/>
                  <a:pt x="3664870" y="1523648"/>
                </a:cubicBezTo>
                <a:cubicBezTo>
                  <a:pt x="3688406" y="1517283"/>
                  <a:pt x="3698419" y="1504833"/>
                  <a:pt x="3714768" y="1489660"/>
                </a:cubicBezTo>
                <a:lnTo>
                  <a:pt x="3711639" y="1487323"/>
                </a:lnTo>
                <a:cubicBezTo>
                  <a:pt x="3715281" y="1481297"/>
                  <a:pt x="3727941" y="1482581"/>
                  <a:pt x="3733272" y="1483121"/>
                </a:cubicBezTo>
                <a:cubicBezTo>
                  <a:pt x="3727283" y="1475782"/>
                  <a:pt x="3734264" y="1463361"/>
                  <a:pt x="3746067" y="1459846"/>
                </a:cubicBezTo>
                <a:lnTo>
                  <a:pt x="3750761" y="1463351"/>
                </a:lnTo>
                <a:cubicBezTo>
                  <a:pt x="3745556" y="1468209"/>
                  <a:pt x="3738419" y="1472198"/>
                  <a:pt x="3737811" y="1478196"/>
                </a:cubicBezTo>
                <a:cubicBezTo>
                  <a:pt x="3746541" y="1478408"/>
                  <a:pt x="3748317" y="1470846"/>
                  <a:pt x="3755086" y="1467155"/>
                </a:cubicBezTo>
                <a:lnTo>
                  <a:pt x="3704466" y="1518237"/>
                </a:lnTo>
                <a:lnTo>
                  <a:pt x="3716923" y="1498294"/>
                </a:lnTo>
                <a:cubicBezTo>
                  <a:pt x="3703654" y="1503007"/>
                  <a:pt x="3682147" y="1512609"/>
                  <a:pt x="3682525" y="1528804"/>
                </a:cubicBezTo>
                <a:lnTo>
                  <a:pt x="3696161" y="1523792"/>
                </a:lnTo>
                <a:lnTo>
                  <a:pt x="3670784" y="1561612"/>
                </a:lnTo>
                <a:cubicBezTo>
                  <a:pt x="3692048" y="1557708"/>
                  <a:pt x="3703886" y="1527267"/>
                  <a:pt x="3724641" y="1531728"/>
                </a:cubicBezTo>
                <a:cubicBezTo>
                  <a:pt x="3724436" y="1510501"/>
                  <a:pt x="3747846" y="1498737"/>
                  <a:pt x="3765093" y="1484664"/>
                </a:cubicBezTo>
                <a:cubicBezTo>
                  <a:pt x="3776827" y="1481815"/>
                  <a:pt x="3754586" y="1492014"/>
                  <a:pt x="3757475" y="1500048"/>
                </a:cubicBezTo>
                <a:cubicBezTo>
                  <a:pt x="3790542" y="1492630"/>
                  <a:pt x="3773435" y="1452185"/>
                  <a:pt x="3802650" y="1459523"/>
                </a:cubicBezTo>
                <a:lnTo>
                  <a:pt x="3804967" y="1446630"/>
                </a:lnTo>
                <a:cubicBezTo>
                  <a:pt x="3808366" y="1446302"/>
                  <a:pt x="3808096" y="1448967"/>
                  <a:pt x="3808125" y="1452000"/>
                </a:cubicBezTo>
                <a:lnTo>
                  <a:pt x="3816092" y="1449778"/>
                </a:lnTo>
                <a:lnTo>
                  <a:pt x="3813542" y="1438411"/>
                </a:lnTo>
                <a:cubicBezTo>
                  <a:pt x="3822959" y="1448455"/>
                  <a:pt x="3844088" y="1422658"/>
                  <a:pt x="3837829" y="1417984"/>
                </a:cubicBezTo>
                <a:cubicBezTo>
                  <a:pt x="3839472" y="1434981"/>
                  <a:pt x="3847699" y="1413599"/>
                  <a:pt x="3852662" y="1414439"/>
                </a:cubicBezTo>
                <a:lnTo>
                  <a:pt x="3850112" y="1403072"/>
                </a:lnTo>
                <a:lnTo>
                  <a:pt x="3866414" y="1398329"/>
                </a:lnTo>
                <a:cubicBezTo>
                  <a:pt x="3857393" y="1391019"/>
                  <a:pt x="3875626" y="1387146"/>
                  <a:pt x="3874331" y="1383312"/>
                </a:cubicBezTo>
                <a:lnTo>
                  <a:pt x="3873453" y="1391975"/>
                </a:lnTo>
                <a:cubicBezTo>
                  <a:pt x="3888317" y="1391461"/>
                  <a:pt x="3892536" y="1376406"/>
                  <a:pt x="3901111" y="1368186"/>
                </a:cubicBezTo>
                <a:cubicBezTo>
                  <a:pt x="3890256" y="1362373"/>
                  <a:pt x="3917547" y="1338885"/>
                  <a:pt x="3932380" y="1335340"/>
                </a:cubicBezTo>
                <a:cubicBezTo>
                  <a:pt x="3945408" y="1336324"/>
                  <a:pt x="3941467" y="1318757"/>
                  <a:pt x="3944596" y="1321094"/>
                </a:cubicBezTo>
                <a:cubicBezTo>
                  <a:pt x="3946190" y="1325295"/>
                  <a:pt x="3951762" y="1320138"/>
                  <a:pt x="3956059" y="1320910"/>
                </a:cubicBezTo>
                <a:cubicBezTo>
                  <a:pt x="3958532" y="1316448"/>
                  <a:pt x="3961602" y="1312719"/>
                  <a:pt x="3961844" y="1307022"/>
                </a:cubicBezTo>
                <a:lnTo>
                  <a:pt x="3958375" y="1308328"/>
                </a:lnTo>
                <a:lnTo>
                  <a:pt x="3964608" y="1302579"/>
                </a:lnTo>
                <a:cubicBezTo>
                  <a:pt x="3981248" y="1290350"/>
                  <a:pt x="4000966" y="1281367"/>
                  <a:pt x="4001987" y="1266323"/>
                </a:cubicBezTo>
                <a:lnTo>
                  <a:pt x="3999910" y="1273517"/>
                </a:lnTo>
                <a:cubicBezTo>
                  <a:pt x="4006680" y="1269828"/>
                  <a:pt x="4013209" y="1271836"/>
                  <a:pt x="4018385" y="1263946"/>
                </a:cubicBezTo>
                <a:cubicBezTo>
                  <a:pt x="4005350" y="1292918"/>
                  <a:pt x="3953297" y="1318273"/>
                  <a:pt x="3937818" y="1354741"/>
                </a:cubicBezTo>
                <a:lnTo>
                  <a:pt x="3888076" y="1397160"/>
                </a:lnTo>
                <a:lnTo>
                  <a:pt x="3892672" y="1398299"/>
                </a:lnTo>
                <a:cubicBezTo>
                  <a:pt x="3860447" y="1423980"/>
                  <a:pt x="3813437" y="1466003"/>
                  <a:pt x="3771970" y="1499836"/>
                </a:cubicBezTo>
                <a:cubicBezTo>
                  <a:pt x="3753604" y="1528269"/>
                  <a:pt x="3724062" y="1540758"/>
                  <a:pt x="3706961" y="1569992"/>
                </a:cubicBezTo>
                <a:cubicBezTo>
                  <a:pt x="3544175" y="1723896"/>
                  <a:pt x="3384751" y="1872651"/>
                  <a:pt x="3222237" y="2036476"/>
                </a:cubicBezTo>
                <a:lnTo>
                  <a:pt x="3095602" y="2167607"/>
                </a:lnTo>
                <a:lnTo>
                  <a:pt x="3098033" y="2168005"/>
                </a:lnTo>
                <a:lnTo>
                  <a:pt x="3134822" y="2132620"/>
                </a:lnTo>
                <a:cubicBezTo>
                  <a:pt x="3214510" y="2057546"/>
                  <a:pt x="3302140" y="1978828"/>
                  <a:pt x="3379565" y="1907406"/>
                </a:cubicBezTo>
                <a:lnTo>
                  <a:pt x="3381129" y="1908574"/>
                </a:lnTo>
                <a:cubicBezTo>
                  <a:pt x="3475970" y="1809800"/>
                  <a:pt x="3632314" y="1668792"/>
                  <a:pt x="3742916" y="1570607"/>
                </a:cubicBezTo>
                <a:lnTo>
                  <a:pt x="3752815" y="1569255"/>
                </a:lnTo>
                <a:cubicBezTo>
                  <a:pt x="3765880" y="1543314"/>
                  <a:pt x="3801533" y="1520337"/>
                  <a:pt x="3824198" y="1492676"/>
                </a:cubicBezTo>
                <a:cubicBezTo>
                  <a:pt x="3880595" y="1457664"/>
                  <a:pt x="3921530" y="1399205"/>
                  <a:pt x="3966492" y="1367410"/>
                </a:cubicBezTo>
                <a:cubicBezTo>
                  <a:pt x="3976091" y="1365690"/>
                  <a:pt x="3976739" y="1379220"/>
                  <a:pt x="3985923" y="1365003"/>
                </a:cubicBezTo>
                <a:lnTo>
                  <a:pt x="3974671" y="1356458"/>
                </a:lnTo>
                <a:lnTo>
                  <a:pt x="4054062" y="1297184"/>
                </a:lnTo>
                <a:lnTo>
                  <a:pt x="4049609" y="1287981"/>
                </a:lnTo>
                <a:cubicBezTo>
                  <a:pt x="4174020" y="1179752"/>
                  <a:pt x="4307516" y="1054940"/>
                  <a:pt x="4434243" y="933818"/>
                </a:cubicBezTo>
                <a:lnTo>
                  <a:pt x="4438937" y="937322"/>
                </a:lnTo>
                <a:cubicBezTo>
                  <a:pt x="4411038" y="966809"/>
                  <a:pt x="4375317" y="990452"/>
                  <a:pt x="4350278" y="1024942"/>
                </a:cubicBezTo>
                <a:lnTo>
                  <a:pt x="4377328" y="1007150"/>
                </a:lnTo>
                <a:cubicBezTo>
                  <a:pt x="4346396" y="1036665"/>
                  <a:pt x="4313563" y="1068344"/>
                  <a:pt x="4275524" y="1104880"/>
                </a:cubicBezTo>
                <a:lnTo>
                  <a:pt x="4273959" y="1103712"/>
                </a:lnTo>
                <a:lnTo>
                  <a:pt x="4190505" y="1186472"/>
                </a:lnTo>
                <a:cubicBezTo>
                  <a:pt x="4188642" y="1184937"/>
                  <a:pt x="4188911" y="1182272"/>
                  <a:pt x="4188816" y="1179905"/>
                </a:cubicBezTo>
                <a:cubicBezTo>
                  <a:pt x="4168776" y="1188309"/>
                  <a:pt x="4190950" y="1202001"/>
                  <a:pt x="4164142" y="1214095"/>
                </a:cubicBezTo>
                <a:cubicBezTo>
                  <a:pt x="4125707" y="1247898"/>
                  <a:pt x="4084270" y="1284763"/>
                  <a:pt x="4046261" y="1324332"/>
                </a:cubicBezTo>
                <a:cubicBezTo>
                  <a:pt x="3913353" y="1456608"/>
                  <a:pt x="3782443" y="1565862"/>
                  <a:pt x="3642554" y="1710559"/>
                </a:cubicBezTo>
                <a:cubicBezTo>
                  <a:pt x="3701210" y="1656590"/>
                  <a:pt x="3758389" y="1610550"/>
                  <a:pt x="3809010" y="1559467"/>
                </a:cubicBezTo>
                <a:lnTo>
                  <a:pt x="3813733" y="1566006"/>
                </a:lnTo>
                <a:cubicBezTo>
                  <a:pt x="3841836" y="1557746"/>
                  <a:pt x="3826565" y="1515805"/>
                  <a:pt x="3856735" y="1530309"/>
                </a:cubicBezTo>
                <a:cubicBezTo>
                  <a:pt x="3863398" y="1507758"/>
                  <a:pt x="3871095" y="1508203"/>
                  <a:pt x="3891134" y="1499799"/>
                </a:cubicBezTo>
                <a:lnTo>
                  <a:pt x="3835240" y="1556405"/>
                </a:lnTo>
                <a:cubicBezTo>
                  <a:pt x="3800976" y="1562357"/>
                  <a:pt x="3796324" y="1601605"/>
                  <a:pt x="3764068" y="1624254"/>
                </a:cubicBezTo>
                <a:cubicBezTo>
                  <a:pt x="3766889" y="1632954"/>
                  <a:pt x="3782205" y="1618014"/>
                  <a:pt x="3790539" y="1615492"/>
                </a:cubicBezTo>
                <a:cubicBezTo>
                  <a:pt x="3796149" y="1583410"/>
                  <a:pt x="3837549" y="1573469"/>
                  <a:pt x="3868095" y="1557716"/>
                </a:cubicBezTo>
                <a:lnTo>
                  <a:pt x="3872246" y="1543327"/>
                </a:lnTo>
                <a:lnTo>
                  <a:pt x="3885246" y="1541277"/>
                </a:lnTo>
                <a:cubicBezTo>
                  <a:pt x="3887418" y="1536449"/>
                  <a:pt x="3884289" y="1534113"/>
                  <a:pt x="3882725" y="1532944"/>
                </a:cubicBezTo>
                <a:cubicBezTo>
                  <a:pt x="3928790" y="1523477"/>
                  <a:pt x="3912774" y="1465638"/>
                  <a:pt x="3960366" y="1461039"/>
                </a:cubicBezTo>
                <a:lnTo>
                  <a:pt x="3965939" y="1455882"/>
                </a:lnTo>
                <a:lnTo>
                  <a:pt x="3970362" y="1462053"/>
                </a:lnTo>
                <a:cubicBezTo>
                  <a:pt x="3976416" y="1445499"/>
                  <a:pt x="3985832" y="1455543"/>
                  <a:pt x="3985260" y="1434615"/>
                </a:cubicBezTo>
                <a:cubicBezTo>
                  <a:pt x="4009307" y="1419885"/>
                  <a:pt x="4049723" y="1399747"/>
                  <a:pt x="4049489" y="1375488"/>
                </a:cubicBezTo>
                <a:cubicBezTo>
                  <a:pt x="4058643" y="1358239"/>
                  <a:pt x="4068775" y="1381146"/>
                  <a:pt x="4079793" y="1365432"/>
                </a:cubicBezTo>
                <a:cubicBezTo>
                  <a:pt x="4174741" y="1285520"/>
                  <a:pt x="4262077" y="1191036"/>
                  <a:pt x="4365937" y="1099573"/>
                </a:cubicBezTo>
                <a:lnTo>
                  <a:pt x="4169227" y="1296743"/>
                </a:lnTo>
                <a:cubicBezTo>
                  <a:pt x="4218276" y="1274451"/>
                  <a:pt x="4256080" y="1213653"/>
                  <a:pt x="4305737" y="1185364"/>
                </a:cubicBezTo>
                <a:cubicBezTo>
                  <a:pt x="4325814" y="1150036"/>
                  <a:pt x="4367106" y="1121234"/>
                  <a:pt x="4396473" y="1090551"/>
                </a:cubicBezTo>
                <a:cubicBezTo>
                  <a:pt x="4380405" y="1119553"/>
                  <a:pt x="4344414" y="1145863"/>
                  <a:pt x="4326443" y="1177029"/>
                </a:cubicBezTo>
                <a:cubicBezTo>
                  <a:pt x="4347542" y="1173108"/>
                  <a:pt x="4371242" y="1145405"/>
                  <a:pt x="4393843" y="1124787"/>
                </a:cubicBezTo>
                <a:lnTo>
                  <a:pt x="4396919" y="1122405"/>
                </a:lnTo>
                <a:lnTo>
                  <a:pt x="4190656" y="1329000"/>
                </a:lnTo>
                <a:cubicBezTo>
                  <a:pt x="4108090" y="1410041"/>
                  <a:pt x="4025855" y="1490736"/>
                  <a:pt x="3951120" y="1568826"/>
                </a:cubicBezTo>
                <a:lnTo>
                  <a:pt x="3947991" y="1566489"/>
                </a:lnTo>
                <a:cubicBezTo>
                  <a:pt x="3904893" y="1599821"/>
                  <a:pt x="3871548" y="1639862"/>
                  <a:pt x="3839005" y="1678639"/>
                </a:cubicBezTo>
                <a:cubicBezTo>
                  <a:pt x="3860338" y="1674070"/>
                  <a:pt x="3863659" y="1657913"/>
                  <a:pt x="3882132" y="1648341"/>
                </a:cubicBezTo>
                <a:cubicBezTo>
                  <a:pt x="3892380" y="1660152"/>
                  <a:pt x="3865224" y="1659081"/>
                  <a:pt x="3866209" y="1669280"/>
                </a:cubicBezTo>
                <a:cubicBezTo>
                  <a:pt x="3772730" y="1747994"/>
                  <a:pt x="3716278" y="1823392"/>
                  <a:pt x="3627733" y="1899914"/>
                </a:cubicBezTo>
                <a:cubicBezTo>
                  <a:pt x="3540493" y="1996765"/>
                  <a:pt x="3458988" y="2066933"/>
                  <a:pt x="3378548" y="2163125"/>
                </a:cubicBezTo>
                <a:cubicBezTo>
                  <a:pt x="3478757" y="2061195"/>
                  <a:pt x="3593008" y="1973478"/>
                  <a:pt x="3685753" y="1872137"/>
                </a:cubicBezTo>
                <a:cubicBezTo>
                  <a:pt x="3736849" y="1839616"/>
                  <a:pt x="3771535" y="1792979"/>
                  <a:pt x="3814905" y="1756982"/>
                </a:cubicBezTo>
                <a:lnTo>
                  <a:pt x="3800148" y="1776356"/>
                </a:lnTo>
                <a:cubicBezTo>
                  <a:pt x="3804477" y="1780160"/>
                  <a:pt x="3826475" y="1775659"/>
                  <a:pt x="3835687" y="1764474"/>
                </a:cubicBezTo>
                <a:cubicBezTo>
                  <a:pt x="3840257" y="1762583"/>
                  <a:pt x="3838662" y="1758381"/>
                  <a:pt x="3838102" y="1753948"/>
                </a:cubicBezTo>
                <a:lnTo>
                  <a:pt x="3832771" y="1753407"/>
                </a:lnTo>
                <a:cubicBezTo>
                  <a:pt x="3839811" y="1747053"/>
                  <a:pt x="3827999" y="1734074"/>
                  <a:pt x="3852044" y="1719345"/>
                </a:cubicBezTo>
                <a:lnTo>
                  <a:pt x="3857425" y="1732682"/>
                </a:lnTo>
                <a:cubicBezTo>
                  <a:pt x="3951861" y="1661133"/>
                  <a:pt x="4029230" y="1568667"/>
                  <a:pt x="4120267" y="1497447"/>
                </a:cubicBezTo>
                <a:cubicBezTo>
                  <a:pt x="4023736" y="1589653"/>
                  <a:pt x="3931310" y="1677900"/>
                  <a:pt x="3847982" y="1766058"/>
                </a:cubicBezTo>
                <a:cubicBezTo>
                  <a:pt x="3798933" y="1788351"/>
                  <a:pt x="3801321" y="1821244"/>
                  <a:pt x="3760664" y="1847080"/>
                </a:cubicBezTo>
                <a:lnTo>
                  <a:pt x="3764991" y="1850885"/>
                </a:lnTo>
                <a:cubicBezTo>
                  <a:pt x="3729644" y="1844272"/>
                  <a:pt x="3743254" y="1882678"/>
                  <a:pt x="3712361" y="1885269"/>
                </a:cubicBezTo>
                <a:cubicBezTo>
                  <a:pt x="3702299" y="1908148"/>
                  <a:pt x="3668142" y="1932960"/>
                  <a:pt x="3650286" y="1953029"/>
                </a:cubicBezTo>
                <a:cubicBezTo>
                  <a:pt x="3585110" y="1975034"/>
                  <a:pt x="3592617" y="2040424"/>
                  <a:pt x="3532501" y="2065633"/>
                </a:cubicBezTo>
                <a:cubicBezTo>
                  <a:pt x="3530907" y="2061433"/>
                  <a:pt x="3529372" y="2063296"/>
                  <a:pt x="3526339" y="2063326"/>
                </a:cubicBezTo>
                <a:cubicBezTo>
                  <a:pt x="3528011" y="2083354"/>
                  <a:pt x="3503038" y="2093951"/>
                  <a:pt x="3488253" y="2110293"/>
                </a:cubicBezTo>
                <a:lnTo>
                  <a:pt x="3486688" y="2109124"/>
                </a:lnTo>
                <a:cubicBezTo>
                  <a:pt x="3484005" y="2122316"/>
                  <a:pt x="3448225" y="2139896"/>
                  <a:pt x="3443765" y="2160650"/>
                </a:cubicBezTo>
                <a:cubicBezTo>
                  <a:pt x="3415127" y="2182487"/>
                  <a:pt x="3391135" y="2206647"/>
                  <a:pt x="3368689" y="2230079"/>
                </a:cubicBezTo>
                <a:lnTo>
                  <a:pt x="3362507" y="2236192"/>
                </a:lnTo>
                <a:lnTo>
                  <a:pt x="3406480" y="2237512"/>
                </a:lnTo>
                <a:cubicBezTo>
                  <a:pt x="3542089" y="2232080"/>
                  <a:pt x="3690925" y="2183001"/>
                  <a:pt x="3815276" y="2141240"/>
                </a:cubicBezTo>
                <a:cubicBezTo>
                  <a:pt x="3855880" y="2127945"/>
                  <a:pt x="3891403" y="2092881"/>
                  <a:pt x="3932492" y="2089964"/>
                </a:cubicBezTo>
                <a:lnTo>
                  <a:pt x="3931196" y="2107536"/>
                </a:lnTo>
                <a:cubicBezTo>
                  <a:pt x="3944867" y="2110484"/>
                  <a:pt x="3958730" y="2107371"/>
                  <a:pt x="3970571" y="2095683"/>
                </a:cubicBezTo>
                <a:cubicBezTo>
                  <a:pt x="3963996" y="2118712"/>
                  <a:pt x="3926826" y="2128710"/>
                  <a:pt x="3923229" y="2151167"/>
                </a:cubicBezTo>
                <a:lnTo>
                  <a:pt x="3964884" y="2125696"/>
                </a:lnTo>
                <a:cubicBezTo>
                  <a:pt x="4044050" y="2128501"/>
                  <a:pt x="4069972" y="2209759"/>
                  <a:pt x="4111602" y="2264581"/>
                </a:cubicBezTo>
                <a:cubicBezTo>
                  <a:pt x="4113125" y="2279577"/>
                  <a:pt x="4149276" y="2273692"/>
                  <a:pt x="4134286" y="2300747"/>
                </a:cubicBezTo>
                <a:cubicBezTo>
                  <a:pt x="4143990" y="2321478"/>
                  <a:pt x="4169017" y="2349060"/>
                  <a:pt x="4187497" y="2366073"/>
                </a:cubicBezTo>
                <a:cubicBezTo>
                  <a:pt x="4191268" y="2375517"/>
                  <a:pt x="4187916" y="2392579"/>
                  <a:pt x="4203484" y="2394034"/>
                </a:cubicBezTo>
                <a:cubicBezTo>
                  <a:pt x="4165566" y="2437014"/>
                  <a:pt x="4247410" y="2418439"/>
                  <a:pt x="4221139" y="2455793"/>
                </a:cubicBezTo>
                <a:cubicBezTo>
                  <a:pt x="4239313" y="2473168"/>
                  <a:pt x="4243800" y="2504391"/>
                  <a:pt x="4262185" y="2524435"/>
                </a:cubicBezTo>
                <a:cubicBezTo>
                  <a:pt x="4317758" y="2543215"/>
                  <a:pt x="4327432" y="2618707"/>
                  <a:pt x="4352605" y="2665088"/>
                </a:cubicBezTo>
                <a:cubicBezTo>
                  <a:pt x="4365712" y="2737286"/>
                  <a:pt x="4376033" y="2803993"/>
                  <a:pt x="4402728" y="2865372"/>
                </a:cubicBezTo>
                <a:cubicBezTo>
                  <a:pt x="4422198" y="2911871"/>
                  <a:pt x="4412937" y="2973072"/>
                  <a:pt x="4430044" y="3019421"/>
                </a:cubicBezTo>
                <a:cubicBezTo>
                  <a:pt x="4451718" y="3017370"/>
                  <a:pt x="4463022" y="3041335"/>
                  <a:pt x="4487591" y="3024943"/>
                </a:cubicBezTo>
                <a:cubicBezTo>
                  <a:pt x="4512357" y="3028023"/>
                  <a:pt x="4526516" y="3041345"/>
                  <a:pt x="4541307" y="3062682"/>
                </a:cubicBezTo>
                <a:cubicBezTo>
                  <a:pt x="4549162" y="3106741"/>
                  <a:pt x="4465877" y="3077390"/>
                  <a:pt x="4484796" y="3129642"/>
                </a:cubicBezTo>
                <a:lnTo>
                  <a:pt x="4425432" y="3139383"/>
                </a:lnTo>
                <a:cubicBezTo>
                  <a:pt x="4415859" y="3154251"/>
                  <a:pt x="4439916" y="3161080"/>
                  <a:pt x="4436967" y="3174751"/>
                </a:cubicBezTo>
                <a:cubicBezTo>
                  <a:pt x="4421303" y="3176328"/>
                  <a:pt x="4414889" y="3180195"/>
                  <a:pt x="4402756" y="3175445"/>
                </a:cubicBezTo>
                <a:cubicBezTo>
                  <a:pt x="4400762" y="3179971"/>
                  <a:pt x="4402936" y="3186178"/>
                  <a:pt x="4398367" y="3187884"/>
                </a:cubicBezTo>
                <a:cubicBezTo>
                  <a:pt x="4387725" y="3185034"/>
                  <a:pt x="4383242" y="3200504"/>
                  <a:pt x="4382285" y="3209650"/>
                </a:cubicBezTo>
                <a:cubicBezTo>
                  <a:pt x="4393296" y="3217176"/>
                  <a:pt x="4377379" y="3266477"/>
                  <a:pt x="4407035" y="3250691"/>
                </a:cubicBezTo>
                <a:cubicBezTo>
                  <a:pt x="4396233" y="3266999"/>
                  <a:pt x="4382384" y="3253315"/>
                  <a:pt x="4368795" y="3264133"/>
                </a:cubicBezTo>
                <a:cubicBezTo>
                  <a:pt x="4380121" y="3275666"/>
                  <a:pt x="4366575" y="3282786"/>
                  <a:pt x="4368555" y="3295059"/>
                </a:cubicBezTo>
                <a:lnTo>
                  <a:pt x="4392396" y="3273686"/>
                </a:lnTo>
                <a:cubicBezTo>
                  <a:pt x="4412383" y="3275798"/>
                  <a:pt x="4391522" y="3296600"/>
                  <a:pt x="4385691" y="3307812"/>
                </a:cubicBezTo>
                <a:cubicBezTo>
                  <a:pt x="4400995" y="3305928"/>
                  <a:pt x="4407507" y="3277865"/>
                  <a:pt x="4414405" y="3284374"/>
                </a:cubicBezTo>
                <a:lnTo>
                  <a:pt x="4408849" y="3303291"/>
                </a:lnTo>
                <a:lnTo>
                  <a:pt x="4428903" y="3289271"/>
                </a:lnTo>
                <a:cubicBezTo>
                  <a:pt x="4442022" y="3297976"/>
                  <a:pt x="4426132" y="3313680"/>
                  <a:pt x="4423640" y="3324627"/>
                </a:cubicBezTo>
                <a:cubicBezTo>
                  <a:pt x="4431172" y="3339148"/>
                  <a:pt x="4446673" y="3310037"/>
                  <a:pt x="4458268" y="3303745"/>
                </a:cubicBezTo>
                <a:cubicBezTo>
                  <a:pt x="4462740" y="3305070"/>
                  <a:pt x="4455272" y="3342279"/>
                  <a:pt x="4471162" y="3326575"/>
                </a:cubicBezTo>
                <a:cubicBezTo>
                  <a:pt x="4456699" y="3360307"/>
                  <a:pt x="4439259" y="3394611"/>
                  <a:pt x="4412567" y="3426621"/>
                </a:cubicBezTo>
                <a:cubicBezTo>
                  <a:pt x="4458449" y="3407872"/>
                  <a:pt x="4470077" y="3346817"/>
                  <a:pt x="4515980" y="3336800"/>
                </a:cubicBezTo>
                <a:cubicBezTo>
                  <a:pt x="4508333" y="3363273"/>
                  <a:pt x="4496268" y="3389088"/>
                  <a:pt x="4481223" y="3415475"/>
                </a:cubicBezTo>
                <a:cubicBezTo>
                  <a:pt x="4502167" y="3408442"/>
                  <a:pt x="4509276" y="3370925"/>
                  <a:pt x="4531353" y="3365482"/>
                </a:cubicBezTo>
                <a:cubicBezTo>
                  <a:pt x="4528096" y="3379512"/>
                  <a:pt x="4524066" y="3392262"/>
                  <a:pt x="4520502" y="3406654"/>
                </a:cubicBezTo>
                <a:lnTo>
                  <a:pt x="4570482" y="3359024"/>
                </a:lnTo>
                <a:cubicBezTo>
                  <a:pt x="4570660" y="3369760"/>
                  <a:pt x="4583472" y="3378823"/>
                  <a:pt x="4592949" y="3366986"/>
                </a:cubicBezTo>
                <a:cubicBezTo>
                  <a:pt x="4604141" y="3364086"/>
                  <a:pt x="4600578" y="3378476"/>
                  <a:pt x="4597048" y="3384803"/>
                </a:cubicBezTo>
                <a:cubicBezTo>
                  <a:pt x="4603363" y="3383967"/>
                  <a:pt x="4607836" y="3385292"/>
                  <a:pt x="4611674" y="3378605"/>
                </a:cubicBezTo>
                <a:cubicBezTo>
                  <a:pt x="4602075" y="3427069"/>
                  <a:pt x="4576501" y="3477471"/>
                  <a:pt x="4543362" y="3521417"/>
                </a:cubicBezTo>
                <a:lnTo>
                  <a:pt x="4547738" y="3525774"/>
                </a:lnTo>
                <a:lnTo>
                  <a:pt x="4587563" y="3485665"/>
                </a:lnTo>
                <a:lnTo>
                  <a:pt x="4563127" y="3537654"/>
                </a:lnTo>
                <a:lnTo>
                  <a:pt x="4605155" y="3495695"/>
                </a:lnTo>
                <a:cubicBezTo>
                  <a:pt x="4547470" y="3611457"/>
                  <a:pt x="4467769" y="3737700"/>
                  <a:pt x="4379646" y="3834411"/>
                </a:cubicBezTo>
                <a:cubicBezTo>
                  <a:pt x="3984891" y="4372939"/>
                  <a:pt x="3575528" y="4879701"/>
                  <a:pt x="3128844" y="5352129"/>
                </a:cubicBezTo>
                <a:lnTo>
                  <a:pt x="3117960" y="5354670"/>
                </a:lnTo>
                <a:cubicBezTo>
                  <a:pt x="3103416" y="5382660"/>
                  <a:pt x="3079270" y="5404392"/>
                  <a:pt x="3057677" y="5420211"/>
                </a:cubicBezTo>
                <a:lnTo>
                  <a:pt x="3058812" y="5421801"/>
                </a:lnTo>
                <a:lnTo>
                  <a:pt x="3003710" y="5476893"/>
                </a:lnTo>
                <a:cubicBezTo>
                  <a:pt x="2993789" y="5495817"/>
                  <a:pt x="2984345" y="5499589"/>
                  <a:pt x="2964017" y="5505901"/>
                </a:cubicBezTo>
                <a:lnTo>
                  <a:pt x="2959838" y="5521014"/>
                </a:lnTo>
                <a:cubicBezTo>
                  <a:pt x="2951432" y="5529406"/>
                  <a:pt x="2949733" y="5550369"/>
                  <a:pt x="2934716" y="5543160"/>
                </a:cubicBezTo>
                <a:lnTo>
                  <a:pt x="2933050" y="5556058"/>
                </a:lnTo>
                <a:lnTo>
                  <a:pt x="2876203" y="5610277"/>
                </a:lnTo>
                <a:lnTo>
                  <a:pt x="2696202" y="5793508"/>
                </a:lnTo>
                <a:cubicBezTo>
                  <a:pt x="2659853" y="5826620"/>
                  <a:pt x="2615864" y="5865041"/>
                  <a:pt x="2585156" y="5893005"/>
                </a:cubicBezTo>
                <a:lnTo>
                  <a:pt x="2586290" y="5894594"/>
                </a:lnTo>
                <a:cubicBezTo>
                  <a:pt x="2525618" y="5938704"/>
                  <a:pt x="2476289" y="6024243"/>
                  <a:pt x="2410139" y="6054340"/>
                </a:cubicBezTo>
                <a:cubicBezTo>
                  <a:pt x="2405832" y="6080549"/>
                  <a:pt x="2357437" y="6101514"/>
                  <a:pt x="2343220" y="6129851"/>
                </a:cubicBezTo>
                <a:cubicBezTo>
                  <a:pt x="2304638" y="6151718"/>
                  <a:pt x="2266856" y="6209132"/>
                  <a:pt x="2235451" y="6224049"/>
                </a:cubicBezTo>
                <a:lnTo>
                  <a:pt x="2236584" y="6225639"/>
                </a:lnTo>
                <a:cubicBezTo>
                  <a:pt x="2197744" y="6269699"/>
                  <a:pt x="2143941" y="6307217"/>
                  <a:pt x="2099015" y="6363518"/>
                </a:cubicBezTo>
                <a:cubicBezTo>
                  <a:pt x="2078168" y="6367520"/>
                  <a:pt x="2059805" y="6402903"/>
                  <a:pt x="2046557" y="6405296"/>
                </a:cubicBezTo>
                <a:lnTo>
                  <a:pt x="2047691" y="6406886"/>
                </a:lnTo>
                <a:cubicBezTo>
                  <a:pt x="2031028" y="6421307"/>
                  <a:pt x="2019884" y="6446041"/>
                  <a:pt x="1999897" y="6443928"/>
                </a:cubicBezTo>
                <a:cubicBezTo>
                  <a:pt x="1999800" y="6446960"/>
                  <a:pt x="1997904" y="6448454"/>
                  <a:pt x="2002068" y="6450140"/>
                </a:cubicBezTo>
                <a:cubicBezTo>
                  <a:pt x="1975541" y="6509686"/>
                  <a:pt x="1910332" y="6500740"/>
                  <a:pt x="1886898" y="6565416"/>
                </a:cubicBezTo>
                <a:cubicBezTo>
                  <a:pt x="1866440" y="6582825"/>
                  <a:pt x="1840881" y="6616428"/>
                  <a:pt x="1817787" y="6625983"/>
                </a:cubicBezTo>
                <a:cubicBezTo>
                  <a:pt x="1814516" y="6656812"/>
                  <a:pt x="1776419" y="6642360"/>
                  <a:pt x="1782252" y="6677843"/>
                </a:cubicBezTo>
                <a:lnTo>
                  <a:pt x="1778544" y="6673434"/>
                </a:lnTo>
                <a:cubicBezTo>
                  <a:pt x="1751818" y="6713512"/>
                  <a:pt x="1718985" y="6710400"/>
                  <a:pt x="1695617" y="6758947"/>
                </a:cubicBezTo>
                <a:lnTo>
                  <a:pt x="1590841" y="6858000"/>
                </a:lnTo>
                <a:lnTo>
                  <a:pt x="1578248" y="6858000"/>
                </a:lnTo>
                <a:lnTo>
                  <a:pt x="1662041" y="6767652"/>
                </a:lnTo>
                <a:lnTo>
                  <a:pt x="1648827" y="6761979"/>
                </a:lnTo>
                <a:cubicBezTo>
                  <a:pt x="1664081" y="6738264"/>
                  <a:pt x="1676797" y="6750359"/>
                  <a:pt x="1683305" y="6743461"/>
                </a:cubicBezTo>
                <a:lnTo>
                  <a:pt x="1683728" y="6748802"/>
                </a:lnTo>
                <a:cubicBezTo>
                  <a:pt x="1688148" y="6749460"/>
                  <a:pt x="1692313" y="6751146"/>
                  <a:pt x="1694305" y="6746621"/>
                </a:cubicBezTo>
                <a:cubicBezTo>
                  <a:pt x="1705690" y="6737656"/>
                  <a:pt x="1710675" y="6715762"/>
                  <a:pt x="1706967" y="6711352"/>
                </a:cubicBezTo>
                <a:lnTo>
                  <a:pt x="1687272" y="6725677"/>
                </a:lnTo>
                <a:cubicBezTo>
                  <a:pt x="1724215" y="6683111"/>
                  <a:pt x="1771605" y="6649460"/>
                  <a:pt x="1805243" y="6599093"/>
                </a:cubicBezTo>
                <a:cubicBezTo>
                  <a:pt x="1908602" y="6508603"/>
                  <a:pt x="1998814" y="6396311"/>
                  <a:pt x="2102927" y="6298371"/>
                </a:cubicBezTo>
                <a:cubicBezTo>
                  <a:pt x="2004986" y="6376674"/>
                  <a:pt x="1933041" y="6456613"/>
                  <a:pt x="1834292" y="6541698"/>
                </a:cubicBezTo>
                <a:cubicBezTo>
                  <a:pt x="1755839" y="6628537"/>
                  <a:pt x="1679215" y="6683315"/>
                  <a:pt x="1598462" y="6775038"/>
                </a:cubicBezTo>
                <a:cubicBezTo>
                  <a:pt x="1588288" y="6773828"/>
                  <a:pt x="1588759" y="6801002"/>
                  <a:pt x="1577177" y="6790496"/>
                </a:cubicBezTo>
                <a:cubicBezTo>
                  <a:pt x="1587154" y="6772238"/>
                  <a:pt x="1603380" y="6769274"/>
                  <a:pt x="1608417" y="6748046"/>
                </a:cubicBezTo>
                <a:cubicBezTo>
                  <a:pt x="1568933" y="6779727"/>
                  <a:pt x="1528167" y="6812183"/>
                  <a:pt x="1493895" y="6854537"/>
                </a:cubicBezTo>
                <a:lnTo>
                  <a:pt x="1496163" y="6857717"/>
                </a:lnTo>
                <a:lnTo>
                  <a:pt x="1495861" y="6858000"/>
                </a:lnTo>
                <a:lnTo>
                  <a:pt x="1391407" y="6858000"/>
                </a:lnTo>
                <a:lnTo>
                  <a:pt x="1400606" y="6839122"/>
                </a:lnTo>
                <a:cubicBezTo>
                  <a:pt x="1419643" y="6821804"/>
                  <a:pt x="1453935" y="6822931"/>
                  <a:pt x="1461795" y="6788547"/>
                </a:cubicBezTo>
                <a:cubicBezTo>
                  <a:pt x="1462929" y="6790136"/>
                  <a:pt x="1465196" y="6793317"/>
                  <a:pt x="1470071" y="6791251"/>
                </a:cubicBezTo>
                <a:lnTo>
                  <a:pt x="1472406" y="6778300"/>
                </a:lnTo>
                <a:lnTo>
                  <a:pt x="1486884" y="6774466"/>
                </a:lnTo>
                <a:cubicBezTo>
                  <a:pt x="1503305" y="6744275"/>
                  <a:pt x="1514156" y="6703103"/>
                  <a:pt x="1546353" y="6698202"/>
                </a:cubicBezTo>
                <a:cubicBezTo>
                  <a:pt x="1549058" y="6689925"/>
                  <a:pt x="1564332" y="6674942"/>
                  <a:pt x="1555695" y="6671931"/>
                </a:cubicBezTo>
                <a:cubicBezTo>
                  <a:pt x="1532342" y="6703679"/>
                  <a:pt x="1493001" y="6707466"/>
                  <a:pt x="1486297" y="6741591"/>
                </a:cubicBezTo>
                <a:lnTo>
                  <a:pt x="1428474" y="6796224"/>
                </a:lnTo>
                <a:cubicBezTo>
                  <a:pt x="1437316" y="6776375"/>
                  <a:pt x="1437041" y="6768670"/>
                  <a:pt x="1459733" y="6762506"/>
                </a:cubicBezTo>
                <a:cubicBezTo>
                  <a:pt x="1445898" y="6732024"/>
                  <a:pt x="1487492" y="6748215"/>
                  <a:pt x="1496369" y="6720301"/>
                </a:cubicBezTo>
                <a:lnTo>
                  <a:pt x="1489936" y="6715435"/>
                </a:lnTo>
                <a:cubicBezTo>
                  <a:pt x="1542120" y="6665951"/>
                  <a:pt x="1589409" y="6609799"/>
                  <a:pt x="1644657" y="6552347"/>
                </a:cubicBezTo>
                <a:cubicBezTo>
                  <a:pt x="1570786" y="6620681"/>
                  <a:pt x="1505822" y="6686966"/>
                  <a:pt x="1442431" y="6752413"/>
                </a:cubicBezTo>
                <a:lnTo>
                  <a:pt x="1338055" y="6858000"/>
                </a:lnTo>
                <a:lnTo>
                  <a:pt x="1303847" y="6858000"/>
                </a:lnTo>
                <a:lnTo>
                  <a:pt x="1323245" y="6836004"/>
                </a:lnTo>
                <a:cubicBezTo>
                  <a:pt x="1355463" y="6803580"/>
                  <a:pt x="1395642" y="6770857"/>
                  <a:pt x="1422826" y="6729147"/>
                </a:cubicBezTo>
                <a:cubicBezTo>
                  <a:pt x="1450979" y="6707097"/>
                  <a:pt x="1474736" y="6671958"/>
                  <a:pt x="1500958" y="6659468"/>
                </a:cubicBezTo>
                <a:lnTo>
                  <a:pt x="1502528" y="6649602"/>
                </a:lnTo>
                <a:cubicBezTo>
                  <a:pt x="1603125" y="6541189"/>
                  <a:pt x="1747543" y="6387988"/>
                  <a:pt x="1848380" y="6295346"/>
                </a:cubicBezTo>
                <a:lnTo>
                  <a:pt x="1847247" y="6293756"/>
                </a:lnTo>
                <a:cubicBezTo>
                  <a:pt x="1944727" y="6192646"/>
                  <a:pt x="2055574" y="6073680"/>
                  <a:pt x="2152915" y="5979300"/>
                </a:cubicBezTo>
                <a:cubicBezTo>
                  <a:pt x="1913292" y="6194463"/>
                  <a:pt x="1712641" y="6401166"/>
                  <a:pt x="1502705" y="6613642"/>
                </a:cubicBezTo>
                <a:cubicBezTo>
                  <a:pt x="1473101" y="6630095"/>
                  <a:pt x="1459964" y="6659354"/>
                  <a:pt x="1431133" y="6677090"/>
                </a:cubicBezTo>
                <a:cubicBezTo>
                  <a:pt x="1396396" y="6717802"/>
                  <a:pt x="1353349" y="6763875"/>
                  <a:pt x="1326964" y="6795527"/>
                </a:cubicBezTo>
                <a:lnTo>
                  <a:pt x="1325926" y="6790907"/>
                </a:lnTo>
                <a:lnTo>
                  <a:pt x="1282422" y="6839703"/>
                </a:lnTo>
                <a:cubicBezTo>
                  <a:pt x="1273222" y="6843371"/>
                  <a:pt x="1264666" y="6849340"/>
                  <a:pt x="1256550" y="6856423"/>
                </a:cubicBezTo>
                <a:lnTo>
                  <a:pt x="1254985" y="6858000"/>
                </a:lnTo>
                <a:lnTo>
                  <a:pt x="1246136" y="6858000"/>
                </a:lnTo>
                <a:lnTo>
                  <a:pt x="1248197" y="6857195"/>
                </a:lnTo>
                <a:cubicBezTo>
                  <a:pt x="1247520" y="6852881"/>
                  <a:pt x="1252799" y="6847423"/>
                  <a:pt x="1248634" y="6845738"/>
                </a:cubicBezTo>
                <a:cubicBezTo>
                  <a:pt x="1246366" y="6842558"/>
                  <a:pt x="1263842" y="6846886"/>
                  <a:pt x="1263145" y="6833838"/>
                </a:cubicBezTo>
                <a:cubicBezTo>
                  <a:pt x="1267016" y="6819087"/>
                  <a:pt x="1291100" y="6792320"/>
                  <a:pt x="1296672" y="6803300"/>
                </a:cubicBezTo>
                <a:cubicBezTo>
                  <a:pt x="1305079" y="6794909"/>
                  <a:pt x="1320224" y="6791022"/>
                  <a:pt x="1321065" y="6776174"/>
                </a:cubicBezTo>
                <a:lnTo>
                  <a:pt x="1312384" y="6776861"/>
                </a:lnTo>
                <a:cubicBezTo>
                  <a:pt x="1316188" y="6778239"/>
                  <a:pt x="1320462" y="6760096"/>
                  <a:pt x="1327572" y="6769275"/>
                </a:cubicBezTo>
                <a:lnTo>
                  <a:pt x="1332674" y="6753083"/>
                </a:lnTo>
                <a:lnTo>
                  <a:pt x="1343981" y="6755882"/>
                </a:lnTo>
                <a:cubicBezTo>
                  <a:pt x="1343250" y="6750901"/>
                  <a:pt x="1364809" y="6743148"/>
                  <a:pt x="1347851" y="6741131"/>
                </a:cubicBezTo>
                <a:cubicBezTo>
                  <a:pt x="1352387" y="6747490"/>
                  <a:pt x="1378643" y="6726935"/>
                  <a:pt x="1368809" y="6717299"/>
                </a:cubicBezTo>
                <a:lnTo>
                  <a:pt x="1380117" y="6720099"/>
                </a:lnTo>
                <a:lnTo>
                  <a:pt x="1382514" y="6712182"/>
                </a:lnTo>
                <a:cubicBezTo>
                  <a:pt x="1379482" y="6712087"/>
                  <a:pt x="1376812" y="6712298"/>
                  <a:pt x="1377214" y="6708907"/>
                </a:cubicBezTo>
                <a:lnTo>
                  <a:pt x="1390155" y="6706874"/>
                </a:lnTo>
                <a:cubicBezTo>
                  <a:pt x="1383463" y="6677506"/>
                  <a:pt x="1423521" y="6695499"/>
                  <a:pt x="1431666" y="6662603"/>
                </a:cubicBezTo>
                <a:cubicBezTo>
                  <a:pt x="1423698" y="6659538"/>
                  <a:pt x="1413010" y="6681549"/>
                  <a:pt x="1416117" y="6669881"/>
                </a:cubicBezTo>
                <a:cubicBezTo>
                  <a:pt x="1430566" y="6652948"/>
                  <a:pt x="1442843" y="6629803"/>
                  <a:pt x="1464060" y="6630475"/>
                </a:cubicBezTo>
                <a:cubicBezTo>
                  <a:pt x="1460058" y="6609627"/>
                  <a:pt x="1490752" y="6598462"/>
                  <a:pt x="1495123" y="6577288"/>
                </a:cubicBezTo>
                <a:lnTo>
                  <a:pt x="1456753" y="6601827"/>
                </a:lnTo>
                <a:lnTo>
                  <a:pt x="1462065" y="6588305"/>
                </a:lnTo>
                <a:cubicBezTo>
                  <a:pt x="1445882" y="6587570"/>
                  <a:pt x="1435809" y="6608860"/>
                  <a:pt x="1430804" y="6622022"/>
                </a:cubicBezTo>
                <a:lnTo>
                  <a:pt x="1451018" y="6610008"/>
                </a:lnTo>
                <a:lnTo>
                  <a:pt x="1398834" y="6659491"/>
                </a:lnTo>
                <a:cubicBezTo>
                  <a:pt x="1402672" y="6652805"/>
                  <a:pt x="1410271" y="6651195"/>
                  <a:pt x="1410251" y="6642462"/>
                </a:cubicBezTo>
                <a:cubicBezTo>
                  <a:pt x="1404242" y="6642938"/>
                  <a:pt x="1400097" y="6649986"/>
                  <a:pt x="1395125" y="6655082"/>
                </a:cubicBezTo>
                <a:lnTo>
                  <a:pt x="1391724" y="6650312"/>
                </a:lnTo>
                <a:cubicBezTo>
                  <a:pt x="1395499" y="6638591"/>
                  <a:pt x="1408070" y="6631885"/>
                  <a:pt x="1415276" y="6638033"/>
                </a:cubicBezTo>
                <a:cubicBezTo>
                  <a:pt x="1414852" y="6632692"/>
                  <a:pt x="1413848" y="6620006"/>
                  <a:pt x="1419954" y="6616498"/>
                </a:cubicBezTo>
                <a:lnTo>
                  <a:pt x="1422221" y="6619678"/>
                </a:lnTo>
                <a:cubicBezTo>
                  <a:pt x="1437750" y="6603668"/>
                  <a:pt x="1450416" y="6593930"/>
                  <a:pt x="1457299" y="6570541"/>
                </a:cubicBezTo>
                <a:cubicBezTo>
                  <a:pt x="1423540" y="6589675"/>
                  <a:pt x="1419093" y="6622613"/>
                  <a:pt x="1384965" y="6637074"/>
                </a:cubicBezTo>
                <a:cubicBezTo>
                  <a:pt x="1431817" y="6592379"/>
                  <a:pt x="1490335" y="6504097"/>
                  <a:pt x="1538341" y="6469724"/>
                </a:cubicBezTo>
                <a:cubicBezTo>
                  <a:pt x="1534634" y="6512011"/>
                  <a:pt x="1477424" y="6519228"/>
                  <a:pt x="1477152" y="6558218"/>
                </a:cubicBezTo>
                <a:lnTo>
                  <a:pt x="1498935" y="6536338"/>
                </a:lnTo>
                <a:lnTo>
                  <a:pt x="1494967" y="6554121"/>
                </a:lnTo>
                <a:cubicBezTo>
                  <a:pt x="1510560" y="6543144"/>
                  <a:pt x="1528040" y="6526307"/>
                  <a:pt x="1539149" y="6509637"/>
                </a:cubicBezTo>
                <a:cubicBezTo>
                  <a:pt x="1522448" y="6506593"/>
                  <a:pt x="1521574" y="6529506"/>
                  <a:pt x="1506026" y="6536784"/>
                </a:cubicBezTo>
                <a:lnTo>
                  <a:pt x="1502623" y="6532015"/>
                </a:lnTo>
                <a:cubicBezTo>
                  <a:pt x="1522904" y="6503870"/>
                  <a:pt x="1554404" y="6485921"/>
                  <a:pt x="1550128" y="6457369"/>
                </a:cubicBezTo>
                <a:cubicBezTo>
                  <a:pt x="1549889" y="6488295"/>
                  <a:pt x="1568708" y="6450187"/>
                  <a:pt x="1581827" y="6458891"/>
                </a:cubicBezTo>
                <a:lnTo>
                  <a:pt x="1585063" y="6436127"/>
                </a:lnTo>
                <a:lnTo>
                  <a:pt x="1581259" y="6434748"/>
                </a:lnTo>
                <a:cubicBezTo>
                  <a:pt x="1577484" y="6446469"/>
                  <a:pt x="1564044" y="6454924"/>
                  <a:pt x="1556998" y="6450778"/>
                </a:cubicBezTo>
                <a:cubicBezTo>
                  <a:pt x="1575250" y="6435224"/>
                  <a:pt x="1592868" y="6411656"/>
                  <a:pt x="1608451" y="6396314"/>
                </a:cubicBezTo>
                <a:lnTo>
                  <a:pt x="1612159" y="6400723"/>
                </a:lnTo>
                <a:cubicBezTo>
                  <a:pt x="1615286" y="6397788"/>
                  <a:pt x="1627074" y="6385433"/>
                  <a:pt x="1624532" y="6374547"/>
                </a:cubicBezTo>
                <a:cubicBezTo>
                  <a:pt x="1647224" y="6368383"/>
                  <a:pt x="1648957" y="6339356"/>
                  <a:pt x="1674319" y="6332980"/>
                </a:cubicBezTo>
                <a:cubicBezTo>
                  <a:pt x="1737012" y="6250750"/>
                  <a:pt x="1840977" y="6155173"/>
                  <a:pt x="1927528" y="6060303"/>
                </a:cubicBezTo>
                <a:cubicBezTo>
                  <a:pt x="1843715" y="6138831"/>
                  <a:pt x="1715325" y="6269599"/>
                  <a:pt x="1635315" y="6349506"/>
                </a:cubicBezTo>
                <a:lnTo>
                  <a:pt x="1637246" y="6339947"/>
                </a:lnTo>
                <a:cubicBezTo>
                  <a:pt x="1749779" y="6216816"/>
                  <a:pt x="1874373" y="6089036"/>
                  <a:pt x="1998565" y="5964646"/>
                </a:cubicBezTo>
                <a:lnTo>
                  <a:pt x="1997867" y="5951600"/>
                </a:lnTo>
                <a:lnTo>
                  <a:pt x="2005870" y="5946599"/>
                </a:lnTo>
                <a:lnTo>
                  <a:pt x="2002763" y="5958267"/>
                </a:lnTo>
                <a:lnTo>
                  <a:pt x="2005794" y="5958363"/>
                </a:lnTo>
                <a:cubicBezTo>
                  <a:pt x="2011073" y="5952906"/>
                  <a:pt x="2020209" y="5949495"/>
                  <a:pt x="2019574" y="5941483"/>
                </a:cubicBezTo>
                <a:lnTo>
                  <a:pt x="2001028" y="5940599"/>
                </a:lnTo>
                <a:cubicBezTo>
                  <a:pt x="1940990" y="5992721"/>
                  <a:pt x="1896319" y="6047993"/>
                  <a:pt x="1835128" y="6089791"/>
                </a:cubicBezTo>
                <a:cubicBezTo>
                  <a:pt x="1807533" y="6131617"/>
                  <a:pt x="1758360" y="6172465"/>
                  <a:pt x="1723719" y="6210145"/>
                </a:cubicBezTo>
                <a:cubicBezTo>
                  <a:pt x="1638477" y="6270646"/>
                  <a:pt x="1566211" y="6367743"/>
                  <a:pt x="1486639" y="6436193"/>
                </a:cubicBezTo>
                <a:cubicBezTo>
                  <a:pt x="1517297" y="6386398"/>
                  <a:pt x="1583100" y="6339195"/>
                  <a:pt x="1613355" y="6292792"/>
                </a:cubicBezTo>
                <a:lnTo>
                  <a:pt x="1611088" y="6289611"/>
                </a:lnTo>
                <a:lnTo>
                  <a:pt x="1558937" y="6331031"/>
                </a:lnTo>
                <a:cubicBezTo>
                  <a:pt x="1546680" y="6362907"/>
                  <a:pt x="1512859" y="6377007"/>
                  <a:pt x="1500211" y="6395478"/>
                </a:cubicBezTo>
                <a:lnTo>
                  <a:pt x="1501345" y="6397067"/>
                </a:lnTo>
                <a:cubicBezTo>
                  <a:pt x="1453872" y="6416952"/>
                  <a:pt x="1420932" y="6480365"/>
                  <a:pt x="1372196" y="6509756"/>
                </a:cubicBezTo>
                <a:lnTo>
                  <a:pt x="1397884" y="6465058"/>
                </a:lnTo>
                <a:cubicBezTo>
                  <a:pt x="1407697" y="6465959"/>
                  <a:pt x="1419942" y="6450881"/>
                  <a:pt x="1429513" y="6436013"/>
                </a:cubicBezTo>
                <a:lnTo>
                  <a:pt x="1438924" y="6440307"/>
                </a:lnTo>
                <a:cubicBezTo>
                  <a:pt x="1453469" y="6420343"/>
                  <a:pt x="1455673" y="6418489"/>
                  <a:pt x="1465746" y="6397199"/>
                </a:cubicBezTo>
                <a:lnTo>
                  <a:pt x="1472856" y="6406378"/>
                </a:lnTo>
                <a:cubicBezTo>
                  <a:pt x="1475560" y="6398101"/>
                  <a:pt x="1479431" y="6383349"/>
                  <a:pt x="1489667" y="6389594"/>
                </a:cubicBezTo>
                <a:cubicBezTo>
                  <a:pt x="1542014" y="6320949"/>
                  <a:pt x="1601163" y="6261842"/>
                  <a:pt x="1656891" y="6189234"/>
                </a:cubicBezTo>
                <a:cubicBezTo>
                  <a:pt x="1548666" y="6286155"/>
                  <a:pt x="1458180" y="6390743"/>
                  <a:pt x="1351320" y="6500658"/>
                </a:cubicBezTo>
                <a:lnTo>
                  <a:pt x="1341049" y="6502479"/>
                </a:lnTo>
                <a:lnTo>
                  <a:pt x="1071657" y="6774422"/>
                </a:lnTo>
                <a:lnTo>
                  <a:pt x="1085375" y="6752507"/>
                </a:lnTo>
                <a:lnTo>
                  <a:pt x="1070134" y="6759425"/>
                </a:lnTo>
                <a:lnTo>
                  <a:pt x="1086119" y="6740691"/>
                </a:lnTo>
                <a:cubicBezTo>
                  <a:pt x="1088387" y="6743870"/>
                  <a:pt x="1090558" y="6750082"/>
                  <a:pt x="1094819" y="6748736"/>
                </a:cubicBezTo>
                <a:cubicBezTo>
                  <a:pt x="1095351" y="6734248"/>
                  <a:pt x="1110967" y="6710840"/>
                  <a:pt x="1119339" y="6710513"/>
                </a:cubicBezTo>
                <a:lnTo>
                  <a:pt x="1118206" y="6708923"/>
                </a:lnTo>
                <a:cubicBezTo>
                  <a:pt x="1243286" y="6591518"/>
                  <a:pt x="1355280" y="6457345"/>
                  <a:pt x="1478146" y="6337427"/>
                </a:cubicBezTo>
                <a:cubicBezTo>
                  <a:pt x="1507509" y="6305204"/>
                  <a:pt x="1560827" y="6257310"/>
                  <a:pt x="1577801" y="6221363"/>
                </a:cubicBezTo>
                <a:lnTo>
                  <a:pt x="1400862" y="6400484"/>
                </a:lnTo>
                <a:lnTo>
                  <a:pt x="1408909" y="6387926"/>
                </a:lnTo>
                <a:cubicBezTo>
                  <a:pt x="1404745" y="6386240"/>
                  <a:pt x="1398332" y="6390107"/>
                  <a:pt x="1397909" y="6384765"/>
                </a:cubicBezTo>
                <a:cubicBezTo>
                  <a:pt x="1403010" y="6368572"/>
                  <a:pt x="1415451" y="6372962"/>
                  <a:pt x="1423728" y="6375666"/>
                </a:cubicBezTo>
                <a:lnTo>
                  <a:pt x="1428131" y="6346426"/>
                </a:lnTo>
                <a:cubicBezTo>
                  <a:pt x="1420826" y="6364474"/>
                  <a:pt x="1444453" y="6340431"/>
                  <a:pt x="1447082" y="6343919"/>
                </a:cubicBezTo>
                <a:cubicBezTo>
                  <a:pt x="1446447" y="6335905"/>
                  <a:pt x="1437268" y="6343015"/>
                  <a:pt x="1434640" y="6339528"/>
                </a:cubicBezTo>
                <a:cubicBezTo>
                  <a:pt x="1444487" y="6332365"/>
                  <a:pt x="1452979" y="6316576"/>
                  <a:pt x="1460493" y="6322364"/>
                </a:cubicBezTo>
                <a:lnTo>
                  <a:pt x="1456764" y="6309221"/>
                </a:lnTo>
                <a:cubicBezTo>
                  <a:pt x="1483621" y="6304744"/>
                  <a:pt x="1485109" y="6281109"/>
                  <a:pt x="1495796" y="6259100"/>
                </a:cubicBezTo>
                <a:cubicBezTo>
                  <a:pt x="1517941" y="6284221"/>
                  <a:pt x="1534295" y="6223464"/>
                  <a:pt x="1555109" y="6227527"/>
                </a:cubicBezTo>
                <a:cubicBezTo>
                  <a:pt x="1562751" y="6222219"/>
                  <a:pt x="1563317" y="6199666"/>
                  <a:pt x="1580764" y="6190894"/>
                </a:cubicBezTo>
                <a:lnTo>
                  <a:pt x="1584164" y="6195664"/>
                </a:lnTo>
                <a:cubicBezTo>
                  <a:pt x="1602514" y="6177078"/>
                  <a:pt x="1628038" y="6151541"/>
                  <a:pt x="1631275" y="6128777"/>
                </a:cubicBezTo>
                <a:lnTo>
                  <a:pt x="1562683" y="6191654"/>
                </a:lnTo>
                <a:cubicBezTo>
                  <a:pt x="1560545" y="6177377"/>
                  <a:pt x="1580533" y="6179490"/>
                  <a:pt x="1576530" y="6158643"/>
                </a:cubicBezTo>
                <a:cubicBezTo>
                  <a:pt x="1559540" y="6164691"/>
                  <a:pt x="1540831" y="6182969"/>
                  <a:pt x="1533886" y="6201325"/>
                </a:cubicBezTo>
                <a:cubicBezTo>
                  <a:pt x="1538762" y="6199259"/>
                  <a:pt x="1544060" y="6202535"/>
                  <a:pt x="1546308" y="6196982"/>
                </a:cubicBezTo>
                <a:cubicBezTo>
                  <a:pt x="1549143" y="6224305"/>
                  <a:pt x="1511338" y="6226290"/>
                  <a:pt x="1498692" y="6244760"/>
                </a:cubicBezTo>
                <a:cubicBezTo>
                  <a:pt x="1507808" y="6232616"/>
                  <a:pt x="1520072" y="6226270"/>
                  <a:pt x="1523179" y="6214602"/>
                </a:cubicBezTo>
                <a:lnTo>
                  <a:pt x="1476634" y="6258937"/>
                </a:lnTo>
                <a:lnTo>
                  <a:pt x="1476211" y="6253595"/>
                </a:lnTo>
                <a:lnTo>
                  <a:pt x="1461797" y="6262463"/>
                </a:lnTo>
                <a:cubicBezTo>
                  <a:pt x="1476341" y="6242499"/>
                  <a:pt x="1500880" y="6213009"/>
                  <a:pt x="1522439" y="6205255"/>
                </a:cubicBezTo>
                <a:cubicBezTo>
                  <a:pt x="1519408" y="6205159"/>
                  <a:pt x="1517203" y="6207013"/>
                  <a:pt x="1514935" y="6203833"/>
                </a:cubicBezTo>
                <a:cubicBezTo>
                  <a:pt x="1527814" y="6196767"/>
                  <a:pt x="1547964" y="6179718"/>
                  <a:pt x="1545466" y="6165134"/>
                </a:cubicBezTo>
                <a:lnTo>
                  <a:pt x="1556466" y="6168294"/>
                </a:lnTo>
                <a:cubicBezTo>
                  <a:pt x="1574815" y="6149708"/>
                  <a:pt x="1591934" y="6132564"/>
                  <a:pt x="1598202" y="6109895"/>
                </a:cubicBezTo>
                <a:cubicBezTo>
                  <a:pt x="1586395" y="6113518"/>
                  <a:pt x="1571543" y="6133843"/>
                  <a:pt x="1557032" y="6145741"/>
                </a:cubicBezTo>
                <a:cubicBezTo>
                  <a:pt x="1532184" y="6175591"/>
                  <a:pt x="1486446" y="6213144"/>
                  <a:pt x="1458121" y="6249989"/>
                </a:cubicBezTo>
                <a:lnTo>
                  <a:pt x="1453586" y="6243628"/>
                </a:lnTo>
                <a:cubicBezTo>
                  <a:pt x="1523845" y="6167854"/>
                  <a:pt x="1598965" y="6106811"/>
                  <a:pt x="1658680" y="6025153"/>
                </a:cubicBezTo>
                <a:cubicBezTo>
                  <a:pt x="1598494" y="6079637"/>
                  <a:pt x="1552934" y="6127926"/>
                  <a:pt x="1498449" y="6182294"/>
                </a:cubicBezTo>
                <a:cubicBezTo>
                  <a:pt x="1508392" y="6172101"/>
                  <a:pt x="1516025" y="6162426"/>
                  <a:pt x="1517690" y="6149528"/>
                </a:cubicBezTo>
                <a:cubicBezTo>
                  <a:pt x="1465847" y="6190587"/>
                  <a:pt x="1436630" y="6241612"/>
                  <a:pt x="1387087" y="6277785"/>
                </a:cubicBezTo>
                <a:lnTo>
                  <a:pt x="1385953" y="6276195"/>
                </a:lnTo>
                <a:cubicBezTo>
                  <a:pt x="1393226" y="6266212"/>
                  <a:pt x="1404206" y="6260640"/>
                  <a:pt x="1405468" y="6251134"/>
                </a:cubicBezTo>
                <a:cubicBezTo>
                  <a:pt x="1397404" y="6251100"/>
                  <a:pt x="1389388" y="6272899"/>
                  <a:pt x="1379151" y="6266656"/>
                </a:cubicBezTo>
                <a:cubicBezTo>
                  <a:pt x="1385193" y="6258114"/>
                  <a:pt x="1393970" y="6254396"/>
                  <a:pt x="1394002" y="6246331"/>
                </a:cubicBezTo>
                <a:cubicBezTo>
                  <a:pt x="1384251" y="6250463"/>
                  <a:pt x="1376979" y="6260445"/>
                  <a:pt x="1368881" y="6268476"/>
                </a:cubicBezTo>
                <a:cubicBezTo>
                  <a:pt x="1386217" y="6279534"/>
                  <a:pt x="1349692" y="6301910"/>
                  <a:pt x="1341689" y="6306910"/>
                </a:cubicBezTo>
                <a:cubicBezTo>
                  <a:pt x="1349110" y="6294565"/>
                  <a:pt x="1363103" y="6280355"/>
                  <a:pt x="1363602" y="6273933"/>
                </a:cubicBezTo>
                <a:cubicBezTo>
                  <a:pt x="1347957" y="6284243"/>
                  <a:pt x="1324732" y="6304894"/>
                  <a:pt x="1319632" y="6321088"/>
                </a:cubicBezTo>
                <a:lnTo>
                  <a:pt x="1310591" y="6321467"/>
                </a:lnTo>
                <a:cubicBezTo>
                  <a:pt x="1256270" y="6380023"/>
                  <a:pt x="1191705" y="6446025"/>
                  <a:pt x="1127098" y="6510980"/>
                </a:cubicBezTo>
                <a:lnTo>
                  <a:pt x="1048988" y="6589025"/>
                </a:lnTo>
                <a:lnTo>
                  <a:pt x="1056908" y="6574361"/>
                </a:lnTo>
                <a:cubicBezTo>
                  <a:pt x="1061590" y="6563492"/>
                  <a:pt x="1066510" y="6552437"/>
                  <a:pt x="1080918" y="6551968"/>
                </a:cubicBezTo>
                <a:cubicBezTo>
                  <a:pt x="1141426" y="6480324"/>
                  <a:pt x="1201708" y="6422808"/>
                  <a:pt x="1272760" y="6357049"/>
                </a:cubicBezTo>
                <a:cubicBezTo>
                  <a:pt x="1273667" y="6326071"/>
                  <a:pt x="1305428" y="6332626"/>
                  <a:pt x="1313964" y="6313138"/>
                </a:cubicBezTo>
                <a:cubicBezTo>
                  <a:pt x="1397455" y="6205073"/>
                  <a:pt x="1515186" y="6109414"/>
                  <a:pt x="1599048" y="6006022"/>
                </a:cubicBezTo>
                <a:cubicBezTo>
                  <a:pt x="1605589" y="5991060"/>
                  <a:pt x="1624007" y="6003039"/>
                  <a:pt x="1619294" y="5985943"/>
                </a:cubicBezTo>
                <a:cubicBezTo>
                  <a:pt x="1685619" y="5919886"/>
                  <a:pt x="1750872" y="5857273"/>
                  <a:pt x="1815416" y="5798412"/>
                </a:cubicBezTo>
                <a:cubicBezTo>
                  <a:pt x="1833746" y="5771093"/>
                  <a:pt x="1866836" y="5752012"/>
                  <a:pt x="1879973" y="5722753"/>
                </a:cubicBezTo>
                <a:cubicBezTo>
                  <a:pt x="1652624" y="5935936"/>
                  <a:pt x="1449461" y="6144852"/>
                  <a:pt x="1214825" y="6384816"/>
                </a:cubicBezTo>
                <a:lnTo>
                  <a:pt x="1232477" y="6353184"/>
                </a:lnTo>
                <a:lnTo>
                  <a:pt x="1220671" y="6356806"/>
                </a:lnTo>
                <a:cubicBezTo>
                  <a:pt x="1230209" y="6350004"/>
                  <a:pt x="1238309" y="6341972"/>
                  <a:pt x="1249289" y="6336400"/>
                </a:cubicBezTo>
                <a:cubicBezTo>
                  <a:pt x="1248318" y="6315648"/>
                  <a:pt x="1275967" y="6321186"/>
                  <a:pt x="1275770" y="6301716"/>
                </a:cubicBezTo>
                <a:lnTo>
                  <a:pt x="1283239" y="6311204"/>
                </a:lnTo>
                <a:cubicBezTo>
                  <a:pt x="1315859" y="6264948"/>
                  <a:pt x="1353320" y="6224692"/>
                  <a:pt x="1395753" y="6179340"/>
                </a:cubicBezTo>
                <a:cubicBezTo>
                  <a:pt x="1404486" y="6179320"/>
                  <a:pt x="1410994" y="6172422"/>
                  <a:pt x="1410297" y="6159376"/>
                </a:cubicBezTo>
                <a:cubicBezTo>
                  <a:pt x="1315257" y="6248871"/>
                  <a:pt x="1298687" y="6281425"/>
                  <a:pt x="1205981" y="6357969"/>
                </a:cubicBezTo>
                <a:cubicBezTo>
                  <a:pt x="1208685" y="6349693"/>
                  <a:pt x="1249471" y="6325971"/>
                  <a:pt x="1237499" y="6302059"/>
                </a:cubicBezTo>
                <a:lnTo>
                  <a:pt x="1256046" y="6302942"/>
                </a:lnTo>
                <a:cubicBezTo>
                  <a:pt x="1256142" y="6299911"/>
                  <a:pt x="1253875" y="6296731"/>
                  <a:pt x="1252741" y="6295141"/>
                </a:cubicBezTo>
                <a:cubicBezTo>
                  <a:pt x="1268188" y="6265363"/>
                  <a:pt x="1327958" y="6231068"/>
                  <a:pt x="1322917" y="6205599"/>
                </a:cubicBezTo>
                <a:lnTo>
                  <a:pt x="1328894" y="6213189"/>
                </a:lnTo>
                <a:cubicBezTo>
                  <a:pt x="1344846" y="6202519"/>
                  <a:pt x="1362388" y="6190716"/>
                  <a:pt x="1370096" y="6169277"/>
                </a:cubicBezTo>
                <a:cubicBezTo>
                  <a:pt x="1376975" y="6167053"/>
                  <a:pt x="1397222" y="6146973"/>
                  <a:pt x="1391814" y="6163527"/>
                </a:cubicBezTo>
                <a:cubicBezTo>
                  <a:pt x="1402520" y="6150249"/>
                  <a:pt x="1419394" y="6138499"/>
                  <a:pt x="1427834" y="6122041"/>
                </a:cubicBezTo>
                <a:lnTo>
                  <a:pt x="1418194" y="6124752"/>
                </a:lnTo>
                <a:lnTo>
                  <a:pt x="1418254" y="6124695"/>
                </a:lnTo>
                <a:cubicBezTo>
                  <a:pt x="1444352" y="6098897"/>
                  <a:pt x="1475761" y="6064412"/>
                  <a:pt x="1495647" y="6032351"/>
                </a:cubicBezTo>
                <a:lnTo>
                  <a:pt x="1489945" y="6032466"/>
                </a:lnTo>
                <a:cubicBezTo>
                  <a:pt x="1486183" y="6027389"/>
                  <a:pt x="1472807" y="6040878"/>
                  <a:pt x="1476567" y="6045955"/>
                </a:cubicBezTo>
                <a:lnTo>
                  <a:pt x="1473263" y="6038154"/>
                </a:lnTo>
                <a:cubicBezTo>
                  <a:pt x="1462916" y="6051739"/>
                  <a:pt x="1441665" y="6059133"/>
                  <a:pt x="1444841" y="6078030"/>
                </a:cubicBezTo>
                <a:cubicBezTo>
                  <a:pt x="1438102" y="6073525"/>
                  <a:pt x="1425550" y="6088964"/>
                  <a:pt x="1421015" y="6082605"/>
                </a:cubicBezTo>
                <a:lnTo>
                  <a:pt x="1513788" y="5989929"/>
                </a:lnTo>
                <a:lnTo>
                  <a:pt x="1515358" y="5980063"/>
                </a:lnTo>
                <a:cubicBezTo>
                  <a:pt x="1469717" y="6014584"/>
                  <a:pt x="1433197" y="6062491"/>
                  <a:pt x="1392430" y="6094946"/>
                </a:cubicBezTo>
                <a:cubicBezTo>
                  <a:pt x="1259396" y="6239184"/>
                  <a:pt x="1113968" y="6354169"/>
                  <a:pt x="993759" y="6490672"/>
                </a:cubicBezTo>
                <a:lnTo>
                  <a:pt x="994292" y="6476186"/>
                </a:lnTo>
                <a:cubicBezTo>
                  <a:pt x="1012839" y="6477068"/>
                  <a:pt x="1004302" y="6449861"/>
                  <a:pt x="1020240" y="6455989"/>
                </a:cubicBezTo>
                <a:cubicBezTo>
                  <a:pt x="1129819" y="6320999"/>
                  <a:pt x="1244688" y="6231615"/>
                  <a:pt x="1360635" y="6096455"/>
                </a:cubicBezTo>
                <a:cubicBezTo>
                  <a:pt x="1362628" y="6091930"/>
                  <a:pt x="1367633" y="6078768"/>
                  <a:pt x="1360034" y="6080378"/>
                </a:cubicBezTo>
                <a:lnTo>
                  <a:pt x="1028386" y="6423094"/>
                </a:lnTo>
                <a:lnTo>
                  <a:pt x="1019706" y="6423782"/>
                </a:lnTo>
                <a:cubicBezTo>
                  <a:pt x="1012529" y="6430733"/>
                  <a:pt x="975082" y="6454191"/>
                  <a:pt x="990520" y="6466742"/>
                </a:cubicBezTo>
                <a:cubicBezTo>
                  <a:pt x="982879" y="6472050"/>
                  <a:pt x="976740" y="6483622"/>
                  <a:pt x="967699" y="6484002"/>
                </a:cubicBezTo>
                <a:lnTo>
                  <a:pt x="984545" y="6459152"/>
                </a:lnTo>
                <a:lnTo>
                  <a:pt x="981207" y="6459416"/>
                </a:lnTo>
                <a:lnTo>
                  <a:pt x="993080" y="6439664"/>
                </a:lnTo>
                <a:lnTo>
                  <a:pt x="968299" y="6453383"/>
                </a:lnTo>
                <a:cubicBezTo>
                  <a:pt x="999546" y="6436464"/>
                  <a:pt x="1015155" y="6387524"/>
                  <a:pt x="1034835" y="6389997"/>
                </a:cubicBezTo>
                <a:lnTo>
                  <a:pt x="1014916" y="6418450"/>
                </a:lnTo>
                <a:cubicBezTo>
                  <a:pt x="1040427" y="6409711"/>
                  <a:pt x="1046566" y="6398140"/>
                  <a:pt x="1060072" y="6373553"/>
                </a:cubicBezTo>
                <a:lnTo>
                  <a:pt x="1048669" y="6373785"/>
                </a:lnTo>
                <a:lnTo>
                  <a:pt x="1067051" y="6347134"/>
                </a:lnTo>
                <a:lnTo>
                  <a:pt x="1009780" y="6396013"/>
                </a:lnTo>
                <a:lnTo>
                  <a:pt x="1006379" y="6391243"/>
                </a:lnTo>
                <a:cubicBezTo>
                  <a:pt x="990605" y="6412649"/>
                  <a:pt x="960430" y="6426124"/>
                  <a:pt x="948152" y="6449268"/>
                </a:cubicBezTo>
                <a:lnTo>
                  <a:pt x="968726" y="6437560"/>
                </a:lnTo>
                <a:cubicBezTo>
                  <a:pt x="966392" y="6450511"/>
                  <a:pt x="950439" y="6461181"/>
                  <a:pt x="966993" y="6466589"/>
                </a:cubicBezTo>
                <a:cubicBezTo>
                  <a:pt x="954148" y="6465591"/>
                  <a:pt x="958150" y="6486438"/>
                  <a:pt x="946780" y="6478603"/>
                </a:cubicBezTo>
                <a:lnTo>
                  <a:pt x="955219" y="6462146"/>
                </a:lnTo>
                <a:lnTo>
                  <a:pt x="951881" y="6462411"/>
                </a:lnTo>
                <a:cubicBezTo>
                  <a:pt x="942245" y="6472243"/>
                  <a:pt x="929271" y="6482341"/>
                  <a:pt x="932172" y="6493534"/>
                </a:cubicBezTo>
                <a:lnTo>
                  <a:pt x="928771" y="6488764"/>
                </a:lnTo>
                <a:cubicBezTo>
                  <a:pt x="897819" y="6522121"/>
                  <a:pt x="865908" y="6517929"/>
                  <a:pt x="836416" y="6561249"/>
                </a:cubicBezTo>
                <a:lnTo>
                  <a:pt x="832655" y="6556172"/>
                </a:lnTo>
                <a:cubicBezTo>
                  <a:pt x="858732" y="6524881"/>
                  <a:pt x="878945" y="6512865"/>
                  <a:pt x="907194" y="6487785"/>
                </a:cubicBezTo>
                <a:cubicBezTo>
                  <a:pt x="911435" y="6477706"/>
                  <a:pt x="920470" y="6451795"/>
                  <a:pt x="933608" y="6469233"/>
                </a:cubicBezTo>
                <a:lnTo>
                  <a:pt x="936346" y="6452890"/>
                </a:lnTo>
                <a:cubicBezTo>
                  <a:pt x="952351" y="6442889"/>
                  <a:pt x="953723" y="6413553"/>
                  <a:pt x="978798" y="6416271"/>
                </a:cubicBezTo>
                <a:cubicBezTo>
                  <a:pt x="985046" y="6384869"/>
                  <a:pt x="1018854" y="6387568"/>
                  <a:pt x="1021360" y="6359822"/>
                </a:cubicBezTo>
                <a:cubicBezTo>
                  <a:pt x="1166009" y="6218023"/>
                  <a:pt x="1277451" y="6089604"/>
                  <a:pt x="1422441" y="5939380"/>
                </a:cubicBezTo>
                <a:lnTo>
                  <a:pt x="1423704" y="5929874"/>
                </a:lnTo>
                <a:cubicBezTo>
                  <a:pt x="1307073" y="6035188"/>
                  <a:pt x="1193330" y="6168493"/>
                  <a:pt x="1079826" y="6270872"/>
                </a:cubicBezTo>
                <a:lnTo>
                  <a:pt x="1077558" y="6267692"/>
                </a:lnTo>
                <a:lnTo>
                  <a:pt x="1082529" y="6262595"/>
                </a:lnTo>
                <a:lnTo>
                  <a:pt x="1084797" y="6265775"/>
                </a:lnTo>
                <a:cubicBezTo>
                  <a:pt x="1091666" y="6259184"/>
                  <a:pt x="1098174" y="6252285"/>
                  <a:pt x="1093735" y="6242895"/>
                </a:cubicBezTo>
                <a:cubicBezTo>
                  <a:pt x="1068422" y="6271103"/>
                  <a:pt x="1030941" y="6302626"/>
                  <a:pt x="1006050" y="6336175"/>
                </a:cubicBezTo>
                <a:lnTo>
                  <a:pt x="1023875" y="6328564"/>
                </a:lnTo>
                <a:lnTo>
                  <a:pt x="1005954" y="6339206"/>
                </a:lnTo>
                <a:cubicBezTo>
                  <a:pt x="1001756" y="6345585"/>
                  <a:pt x="992980" y="6349303"/>
                  <a:pt x="992947" y="6357368"/>
                </a:cubicBezTo>
                <a:lnTo>
                  <a:pt x="1001627" y="6356681"/>
                </a:lnTo>
                <a:lnTo>
                  <a:pt x="969847" y="6388089"/>
                </a:lnTo>
                <a:lnTo>
                  <a:pt x="981414" y="6368696"/>
                </a:lnTo>
                <a:cubicBezTo>
                  <a:pt x="967873" y="6377999"/>
                  <a:pt x="954583" y="6390473"/>
                  <a:pt x="942951" y="6403740"/>
                </a:cubicBezTo>
                <a:lnTo>
                  <a:pt x="925440" y="6428184"/>
                </a:lnTo>
                <a:lnTo>
                  <a:pt x="925911" y="6427177"/>
                </a:lnTo>
                <a:lnTo>
                  <a:pt x="921343" y="6428883"/>
                </a:lnTo>
                <a:cubicBezTo>
                  <a:pt x="913245" y="6436915"/>
                  <a:pt x="895299" y="6452109"/>
                  <a:pt x="902864" y="6458565"/>
                </a:cubicBezTo>
                <a:cubicBezTo>
                  <a:pt x="892724" y="6449289"/>
                  <a:pt x="868447" y="6482118"/>
                  <a:pt x="857741" y="6495396"/>
                </a:cubicBezTo>
                <a:lnTo>
                  <a:pt x="863083" y="6494973"/>
                </a:lnTo>
                <a:lnTo>
                  <a:pt x="842837" y="6515053"/>
                </a:lnTo>
                <a:lnTo>
                  <a:pt x="840569" y="6511873"/>
                </a:lnTo>
                <a:lnTo>
                  <a:pt x="764397" y="6585093"/>
                </a:lnTo>
                <a:cubicBezTo>
                  <a:pt x="756755" y="6590401"/>
                  <a:pt x="758034" y="6610792"/>
                  <a:pt x="745953" y="6606709"/>
                </a:cubicBezTo>
                <a:cubicBezTo>
                  <a:pt x="740525" y="6614530"/>
                  <a:pt x="731389" y="6617941"/>
                  <a:pt x="729818" y="6627807"/>
                </a:cubicBezTo>
                <a:lnTo>
                  <a:pt x="738551" y="6627788"/>
                </a:lnTo>
                <a:cubicBezTo>
                  <a:pt x="724539" y="6633264"/>
                  <a:pt x="719472" y="6641392"/>
                  <a:pt x="710207" y="6655900"/>
                </a:cubicBezTo>
                <a:lnTo>
                  <a:pt x="526169" y="6826348"/>
                </a:lnTo>
                <a:lnTo>
                  <a:pt x="522701" y="6837709"/>
                </a:lnTo>
                <a:lnTo>
                  <a:pt x="518167" y="6831349"/>
                </a:lnTo>
                <a:lnTo>
                  <a:pt x="510861" y="6849396"/>
                </a:lnTo>
                <a:lnTo>
                  <a:pt x="499999" y="6858000"/>
                </a:lnTo>
                <a:lnTo>
                  <a:pt x="0" y="6858000"/>
                </a:lnTo>
                <a:lnTo>
                  <a:pt x="0" y="6839297"/>
                </a:lnTo>
                <a:lnTo>
                  <a:pt x="39155" y="6801627"/>
                </a:lnTo>
                <a:cubicBezTo>
                  <a:pt x="97124" y="6746184"/>
                  <a:pt x="156301" y="6688504"/>
                  <a:pt x="212827" y="6628094"/>
                </a:cubicBezTo>
                <a:lnTo>
                  <a:pt x="215968" y="6608361"/>
                </a:lnTo>
                <a:lnTo>
                  <a:pt x="76080" y="6742392"/>
                </a:lnTo>
                <a:cubicBezTo>
                  <a:pt x="59980" y="6750133"/>
                  <a:pt x="45018" y="6760052"/>
                  <a:pt x="30654" y="6771289"/>
                </a:cubicBezTo>
                <a:lnTo>
                  <a:pt x="0" y="6798251"/>
                </a:lnTo>
                <a:lnTo>
                  <a:pt x="0" y="6709163"/>
                </a:lnTo>
                <a:lnTo>
                  <a:pt x="79523" y="6628907"/>
                </a:lnTo>
                <a:lnTo>
                  <a:pt x="0" y="6697805"/>
                </a:lnTo>
                <a:lnTo>
                  <a:pt x="0" y="6541275"/>
                </a:lnTo>
                <a:lnTo>
                  <a:pt x="121627" y="6413930"/>
                </a:lnTo>
                <a:lnTo>
                  <a:pt x="0" y="6528896"/>
                </a:lnTo>
                <a:lnTo>
                  <a:pt x="0" y="6461995"/>
                </a:lnTo>
                <a:lnTo>
                  <a:pt x="72882" y="6389245"/>
                </a:lnTo>
                <a:cubicBezTo>
                  <a:pt x="141758" y="6318147"/>
                  <a:pt x="208645" y="6246460"/>
                  <a:pt x="271402" y="6175647"/>
                </a:cubicBezTo>
                <a:cubicBezTo>
                  <a:pt x="209317" y="6236917"/>
                  <a:pt x="146118" y="6299493"/>
                  <a:pt x="81920" y="6362589"/>
                </a:cubicBezTo>
                <a:lnTo>
                  <a:pt x="0" y="6442242"/>
                </a:lnTo>
                <a:lnTo>
                  <a:pt x="0" y="6371752"/>
                </a:lnTo>
                <a:lnTo>
                  <a:pt x="1072" y="6370707"/>
                </a:lnTo>
                <a:cubicBezTo>
                  <a:pt x="20112" y="6353499"/>
                  <a:pt x="39508" y="6337791"/>
                  <a:pt x="59474" y="6324788"/>
                </a:cubicBezTo>
                <a:cubicBezTo>
                  <a:pt x="57207" y="6321609"/>
                  <a:pt x="54517" y="6313087"/>
                  <a:pt x="63749" y="6306644"/>
                </a:cubicBezTo>
                <a:cubicBezTo>
                  <a:pt x="91753" y="6286958"/>
                  <a:pt x="113051" y="6254701"/>
                  <a:pt x="130818" y="6228771"/>
                </a:cubicBezTo>
                <a:lnTo>
                  <a:pt x="0" y="6356548"/>
                </a:lnTo>
                <a:lnTo>
                  <a:pt x="0" y="6227893"/>
                </a:lnTo>
                <a:lnTo>
                  <a:pt x="24447" y="6213342"/>
                </a:lnTo>
                <a:cubicBezTo>
                  <a:pt x="47104" y="6168547"/>
                  <a:pt x="94071" y="6129555"/>
                  <a:pt x="128637" y="6103637"/>
                </a:cubicBezTo>
                <a:cubicBezTo>
                  <a:pt x="151326" y="6050778"/>
                  <a:pt x="202623" y="6041005"/>
                  <a:pt x="225620" y="5987785"/>
                </a:cubicBezTo>
                <a:lnTo>
                  <a:pt x="230156" y="5994145"/>
                </a:lnTo>
                <a:cubicBezTo>
                  <a:pt x="231855" y="5973182"/>
                  <a:pt x="253351" y="5960394"/>
                  <a:pt x="264249" y="5941054"/>
                </a:cubicBezTo>
                <a:cubicBezTo>
                  <a:pt x="210550" y="5990490"/>
                  <a:pt x="163302" y="6041851"/>
                  <a:pt x="116322" y="6092897"/>
                </a:cubicBezTo>
                <a:lnTo>
                  <a:pt x="0" y="6212111"/>
                </a:lnTo>
                <a:lnTo>
                  <a:pt x="0" y="6205818"/>
                </a:lnTo>
                <a:lnTo>
                  <a:pt x="68857" y="6133567"/>
                </a:lnTo>
                <a:lnTo>
                  <a:pt x="0" y="6197530"/>
                </a:lnTo>
                <a:lnTo>
                  <a:pt x="0" y="6185527"/>
                </a:lnTo>
                <a:lnTo>
                  <a:pt x="82670" y="6099592"/>
                </a:lnTo>
                <a:cubicBezTo>
                  <a:pt x="134004" y="6046270"/>
                  <a:pt x="185484" y="5992139"/>
                  <a:pt x="235677" y="5936597"/>
                </a:cubicBezTo>
                <a:lnTo>
                  <a:pt x="238435" y="5928989"/>
                </a:lnTo>
                <a:lnTo>
                  <a:pt x="0" y="6171075"/>
                </a:lnTo>
                <a:lnTo>
                  <a:pt x="0" y="6005107"/>
                </a:lnTo>
                <a:lnTo>
                  <a:pt x="39675" y="5962825"/>
                </a:lnTo>
                <a:cubicBezTo>
                  <a:pt x="142127" y="5848682"/>
                  <a:pt x="242180" y="5732334"/>
                  <a:pt x="342005" y="5612058"/>
                </a:cubicBezTo>
                <a:cubicBezTo>
                  <a:pt x="260338" y="5697554"/>
                  <a:pt x="178693" y="5784393"/>
                  <a:pt x="96665" y="5871351"/>
                </a:cubicBezTo>
                <a:lnTo>
                  <a:pt x="0" y="5972842"/>
                </a:lnTo>
                <a:lnTo>
                  <a:pt x="0" y="5868486"/>
                </a:lnTo>
                <a:lnTo>
                  <a:pt x="117481" y="5733642"/>
                </a:lnTo>
                <a:lnTo>
                  <a:pt x="0" y="5858392"/>
                </a:lnTo>
                <a:lnTo>
                  <a:pt x="0" y="5799616"/>
                </a:lnTo>
                <a:lnTo>
                  <a:pt x="8086" y="5790343"/>
                </a:lnTo>
                <a:lnTo>
                  <a:pt x="6953" y="5788754"/>
                </a:lnTo>
                <a:lnTo>
                  <a:pt x="19587" y="5787081"/>
                </a:lnTo>
                <a:cubicBezTo>
                  <a:pt x="18453" y="5785492"/>
                  <a:pt x="21220" y="5782249"/>
                  <a:pt x="17415" y="5780871"/>
                </a:cubicBezTo>
                <a:cubicBezTo>
                  <a:pt x="67235" y="5731238"/>
                  <a:pt x="90881" y="5669232"/>
                  <a:pt x="154776" y="5619157"/>
                </a:cubicBezTo>
                <a:cubicBezTo>
                  <a:pt x="156995" y="5600505"/>
                  <a:pt x="176497" y="5592241"/>
                  <a:pt x="178989" y="5581293"/>
                </a:cubicBezTo>
                <a:cubicBezTo>
                  <a:pt x="179830" y="5566446"/>
                  <a:pt x="191232" y="5566215"/>
                  <a:pt x="198895" y="5569639"/>
                </a:cubicBezTo>
                <a:cubicBezTo>
                  <a:pt x="262870" y="5486636"/>
                  <a:pt x="329079" y="5414877"/>
                  <a:pt x="388923" y="5322122"/>
                </a:cubicBezTo>
                <a:cubicBezTo>
                  <a:pt x="370006" y="5316565"/>
                  <a:pt x="387531" y="5342725"/>
                  <a:pt x="368922" y="5336807"/>
                </a:cubicBezTo>
                <a:cubicBezTo>
                  <a:pt x="268571" y="5463172"/>
                  <a:pt x="143369" y="5606622"/>
                  <a:pt x="12024" y="5750978"/>
                </a:cubicBezTo>
                <a:lnTo>
                  <a:pt x="0" y="5763962"/>
                </a:lnTo>
                <a:lnTo>
                  <a:pt x="0" y="5725663"/>
                </a:lnTo>
                <a:lnTo>
                  <a:pt x="28426" y="5697326"/>
                </a:lnTo>
                <a:cubicBezTo>
                  <a:pt x="135960" y="5582517"/>
                  <a:pt x="238432" y="5452709"/>
                  <a:pt x="333217" y="5335603"/>
                </a:cubicBezTo>
                <a:cubicBezTo>
                  <a:pt x="313249" y="5342223"/>
                  <a:pt x="308729" y="5365761"/>
                  <a:pt x="291802" y="5376844"/>
                </a:cubicBezTo>
                <a:cubicBezTo>
                  <a:pt x="288934" y="5357586"/>
                  <a:pt x="309262" y="5351273"/>
                  <a:pt x="312921" y="5333850"/>
                </a:cubicBezTo>
                <a:lnTo>
                  <a:pt x="323254" y="5337064"/>
                </a:lnTo>
                <a:lnTo>
                  <a:pt x="332342" y="5311820"/>
                </a:lnTo>
                <a:cubicBezTo>
                  <a:pt x="362761" y="5292951"/>
                  <a:pt x="374015" y="5248387"/>
                  <a:pt x="403979" y="5232242"/>
                </a:cubicBezTo>
                <a:cubicBezTo>
                  <a:pt x="416226" y="5195998"/>
                  <a:pt x="451661" y="5168332"/>
                  <a:pt x="469217" y="5139731"/>
                </a:cubicBezTo>
                <a:lnTo>
                  <a:pt x="471292" y="5148973"/>
                </a:lnTo>
                <a:cubicBezTo>
                  <a:pt x="484329" y="5143910"/>
                  <a:pt x="476182" y="5130109"/>
                  <a:pt x="480846" y="5125372"/>
                </a:cubicBezTo>
                <a:cubicBezTo>
                  <a:pt x="479616" y="5126814"/>
                  <a:pt x="491750" y="5131565"/>
                  <a:pt x="495684" y="5121846"/>
                </a:cubicBezTo>
                <a:cubicBezTo>
                  <a:pt x="488217" y="5091195"/>
                  <a:pt x="524287" y="5071541"/>
                  <a:pt x="532336" y="5041678"/>
                </a:cubicBezTo>
                <a:cubicBezTo>
                  <a:pt x="554155" y="5058427"/>
                  <a:pt x="503506" y="5059414"/>
                  <a:pt x="529990" y="5071426"/>
                </a:cubicBezTo>
                <a:cubicBezTo>
                  <a:pt x="536954" y="5061804"/>
                  <a:pt x="549683" y="5057101"/>
                  <a:pt x="550576" y="5042920"/>
                </a:cubicBezTo>
                <a:lnTo>
                  <a:pt x="543433" y="5041806"/>
                </a:lnTo>
                <a:lnTo>
                  <a:pt x="563339" y="5030152"/>
                </a:lnTo>
                <a:cubicBezTo>
                  <a:pt x="570673" y="5025204"/>
                  <a:pt x="579227" y="5014449"/>
                  <a:pt x="567094" y="5009699"/>
                </a:cubicBezTo>
                <a:cubicBezTo>
                  <a:pt x="576326" y="5003256"/>
                  <a:pt x="581523" y="4984032"/>
                  <a:pt x="590223" y="4992077"/>
                </a:cubicBezTo>
                <a:cubicBezTo>
                  <a:pt x="591807" y="4965413"/>
                  <a:pt x="620267" y="4943003"/>
                  <a:pt x="632299" y="4925254"/>
                </a:cubicBezTo>
                <a:cubicBezTo>
                  <a:pt x="624608" y="4908729"/>
                  <a:pt x="659319" y="4901614"/>
                  <a:pt x="656238" y="4879685"/>
                </a:cubicBezTo>
                <a:lnTo>
                  <a:pt x="852131" y="4612891"/>
                </a:lnTo>
                <a:lnTo>
                  <a:pt x="848423" y="4608482"/>
                </a:lnTo>
                <a:cubicBezTo>
                  <a:pt x="625969" y="4908958"/>
                  <a:pt x="389638" y="5211289"/>
                  <a:pt x="141979" y="5502087"/>
                </a:cubicBezTo>
                <a:lnTo>
                  <a:pt x="0" y="5661346"/>
                </a:lnTo>
                <a:lnTo>
                  <a:pt x="0" y="5644478"/>
                </a:lnTo>
                <a:lnTo>
                  <a:pt x="3642" y="5640865"/>
                </a:lnTo>
                <a:cubicBezTo>
                  <a:pt x="29925" y="5586714"/>
                  <a:pt x="77580" y="5556401"/>
                  <a:pt x="111155" y="5501000"/>
                </a:cubicBezTo>
                <a:lnTo>
                  <a:pt x="108123" y="5500904"/>
                </a:lnTo>
                <a:cubicBezTo>
                  <a:pt x="134864" y="5490724"/>
                  <a:pt x="148213" y="5464135"/>
                  <a:pt x="166139" y="5440209"/>
                </a:cubicBezTo>
                <a:lnTo>
                  <a:pt x="160162" y="5432619"/>
                </a:lnTo>
                <a:cubicBezTo>
                  <a:pt x="170383" y="5408966"/>
                  <a:pt x="192625" y="5431056"/>
                  <a:pt x="199084" y="5402326"/>
                </a:cubicBezTo>
                <a:cubicBezTo>
                  <a:pt x="213615" y="5399160"/>
                  <a:pt x="191647" y="5384774"/>
                  <a:pt x="210713" y="5387968"/>
                </a:cubicBezTo>
                <a:cubicBezTo>
                  <a:pt x="268986" y="5305079"/>
                  <a:pt x="344352" y="5238643"/>
                  <a:pt x="394753" y="5149658"/>
                </a:cubicBezTo>
                <a:cubicBezTo>
                  <a:pt x="440135" y="5090635"/>
                  <a:pt x="494441" y="5025530"/>
                  <a:pt x="540648" y="4968456"/>
                </a:cubicBezTo>
                <a:cubicBezTo>
                  <a:pt x="577077" y="4902415"/>
                  <a:pt x="631233" y="4839673"/>
                  <a:pt x="666994" y="4773684"/>
                </a:cubicBezTo>
                <a:cubicBezTo>
                  <a:pt x="538735" y="4940053"/>
                  <a:pt x="406236" y="5116499"/>
                  <a:pt x="273506" y="5281541"/>
                </a:cubicBezTo>
                <a:cubicBezTo>
                  <a:pt x="258879" y="5287738"/>
                  <a:pt x="249974" y="5302553"/>
                  <a:pt x="242054" y="5321321"/>
                </a:cubicBezTo>
                <a:cubicBezTo>
                  <a:pt x="225352" y="5318277"/>
                  <a:pt x="230603" y="5346415"/>
                  <a:pt x="212460" y="5342141"/>
                </a:cubicBezTo>
                <a:cubicBezTo>
                  <a:pt x="187892" y="5405228"/>
                  <a:pt x="115379" y="5461024"/>
                  <a:pt x="73706" y="5524457"/>
                </a:cubicBezTo>
                <a:lnTo>
                  <a:pt x="53430" y="5531438"/>
                </a:lnTo>
                <a:cubicBezTo>
                  <a:pt x="53335" y="5534469"/>
                  <a:pt x="55603" y="5537649"/>
                  <a:pt x="57870" y="5540829"/>
                </a:cubicBezTo>
                <a:lnTo>
                  <a:pt x="35472" y="5563431"/>
                </a:lnTo>
                <a:cubicBezTo>
                  <a:pt x="43263" y="5555759"/>
                  <a:pt x="55199" y="5541041"/>
                  <a:pt x="50664" y="5534680"/>
                </a:cubicBezTo>
                <a:cubicBezTo>
                  <a:pt x="41367" y="5546671"/>
                  <a:pt x="31580" y="5557776"/>
                  <a:pt x="22314" y="5569092"/>
                </a:cubicBezTo>
                <a:lnTo>
                  <a:pt x="0" y="5600649"/>
                </a:lnTo>
                <a:lnTo>
                  <a:pt x="0" y="5590552"/>
                </a:lnTo>
                <a:lnTo>
                  <a:pt x="21051" y="5568247"/>
                </a:lnTo>
                <a:cubicBezTo>
                  <a:pt x="55385" y="5527735"/>
                  <a:pt x="85630" y="5480933"/>
                  <a:pt x="101444" y="5454737"/>
                </a:cubicBezTo>
                <a:lnTo>
                  <a:pt x="99451" y="5459262"/>
                </a:lnTo>
                <a:lnTo>
                  <a:pt x="112540" y="5454866"/>
                </a:lnTo>
                <a:cubicBezTo>
                  <a:pt x="163446" y="5384991"/>
                  <a:pt x="242015" y="5303855"/>
                  <a:pt x="274585" y="5235768"/>
                </a:cubicBezTo>
                <a:lnTo>
                  <a:pt x="256884" y="5245568"/>
                </a:lnTo>
                <a:lnTo>
                  <a:pt x="276329" y="5226114"/>
                </a:lnTo>
                <a:lnTo>
                  <a:pt x="273908" y="5231454"/>
                </a:lnTo>
                <a:lnTo>
                  <a:pt x="279916" y="5230978"/>
                </a:lnTo>
                <a:cubicBezTo>
                  <a:pt x="288563" y="5238357"/>
                  <a:pt x="302185" y="5219473"/>
                  <a:pt x="307709" y="5208622"/>
                </a:cubicBezTo>
                <a:lnTo>
                  <a:pt x="295076" y="5210294"/>
                </a:lnTo>
                <a:cubicBezTo>
                  <a:pt x="302040" y="5200672"/>
                  <a:pt x="306979" y="5203640"/>
                  <a:pt x="309246" y="5206820"/>
                </a:cubicBezTo>
                <a:cubicBezTo>
                  <a:pt x="314217" y="5201723"/>
                  <a:pt x="324636" y="5197539"/>
                  <a:pt x="324310" y="5189166"/>
                </a:cubicBezTo>
                <a:lnTo>
                  <a:pt x="318238" y="5184608"/>
                </a:lnTo>
                <a:cubicBezTo>
                  <a:pt x="325298" y="5171955"/>
                  <a:pt x="336163" y="5160680"/>
                  <a:pt x="340553" y="5148239"/>
                </a:cubicBezTo>
                <a:cubicBezTo>
                  <a:pt x="340553" y="5148239"/>
                  <a:pt x="337522" y="5148143"/>
                  <a:pt x="335254" y="5144963"/>
                </a:cubicBezTo>
                <a:lnTo>
                  <a:pt x="351452" y="5128899"/>
                </a:lnTo>
                <a:cubicBezTo>
                  <a:pt x="352681" y="5127458"/>
                  <a:pt x="351581" y="5117803"/>
                  <a:pt x="355938" y="5113426"/>
                </a:cubicBezTo>
                <a:lnTo>
                  <a:pt x="367116" y="5127323"/>
                </a:lnTo>
                <a:lnTo>
                  <a:pt x="353349" y="5127405"/>
                </a:lnTo>
                <a:cubicBezTo>
                  <a:pt x="359005" y="5152153"/>
                  <a:pt x="324261" y="5167333"/>
                  <a:pt x="331178" y="5182576"/>
                </a:cubicBezTo>
                <a:cubicBezTo>
                  <a:pt x="375489" y="5126996"/>
                  <a:pt x="420159" y="5071724"/>
                  <a:pt x="457169" y="5013027"/>
                </a:cubicBezTo>
                <a:lnTo>
                  <a:pt x="439838" y="5027502"/>
                </a:lnTo>
                <a:cubicBezTo>
                  <a:pt x="455093" y="5003786"/>
                  <a:pt x="469119" y="4981510"/>
                  <a:pt x="470382" y="4972004"/>
                </a:cubicBezTo>
                <a:lnTo>
                  <a:pt x="469023" y="4984541"/>
                </a:lnTo>
                <a:cubicBezTo>
                  <a:pt x="481921" y="4986207"/>
                  <a:pt x="510880" y="4957376"/>
                  <a:pt x="512335" y="4941807"/>
                </a:cubicBezTo>
                <a:cubicBezTo>
                  <a:pt x="503231" y="4937153"/>
                  <a:pt x="497675" y="4956070"/>
                  <a:pt x="488169" y="4954806"/>
                </a:cubicBezTo>
                <a:lnTo>
                  <a:pt x="495960" y="4947135"/>
                </a:lnTo>
                <a:cubicBezTo>
                  <a:pt x="500720" y="4939368"/>
                  <a:pt x="518179" y="4913797"/>
                  <a:pt x="503245" y="4920355"/>
                </a:cubicBezTo>
                <a:cubicBezTo>
                  <a:pt x="526149" y="4916861"/>
                  <a:pt x="529222" y="4866563"/>
                  <a:pt x="549632" y="4874017"/>
                </a:cubicBezTo>
                <a:cubicBezTo>
                  <a:pt x="554022" y="4861576"/>
                  <a:pt x="579321" y="4850166"/>
                  <a:pt x="565016" y="4839205"/>
                </a:cubicBezTo>
                <a:lnTo>
                  <a:pt x="572985" y="4842269"/>
                </a:lnTo>
                <a:cubicBezTo>
                  <a:pt x="576870" y="4810719"/>
                  <a:pt x="635522" y="4804731"/>
                  <a:pt x="604888" y="4774235"/>
                </a:cubicBezTo>
                <a:cubicBezTo>
                  <a:pt x="584060" y="4786970"/>
                  <a:pt x="584109" y="4808802"/>
                  <a:pt x="567086" y="4822916"/>
                </a:cubicBezTo>
                <a:lnTo>
                  <a:pt x="583610" y="4815225"/>
                </a:lnTo>
                <a:cubicBezTo>
                  <a:pt x="580714" y="4829563"/>
                  <a:pt x="567413" y="4831289"/>
                  <a:pt x="563704" y="4826879"/>
                </a:cubicBezTo>
                <a:lnTo>
                  <a:pt x="464535" y="4953318"/>
                </a:lnTo>
                <a:cubicBezTo>
                  <a:pt x="476990" y="4940911"/>
                  <a:pt x="491016" y="4918635"/>
                  <a:pt x="484002" y="4906425"/>
                </a:cubicBezTo>
                <a:cubicBezTo>
                  <a:pt x="480247" y="4926878"/>
                  <a:pt x="461912" y="4928666"/>
                  <a:pt x="464357" y="4942583"/>
                </a:cubicBezTo>
                <a:cubicBezTo>
                  <a:pt x="449783" y="4949447"/>
                  <a:pt x="429600" y="4974561"/>
                  <a:pt x="423173" y="4995226"/>
                </a:cubicBezTo>
                <a:cubicBezTo>
                  <a:pt x="416482" y="5012554"/>
                  <a:pt x="399638" y="5037403"/>
                  <a:pt x="385385" y="5027110"/>
                </a:cubicBezTo>
                <a:lnTo>
                  <a:pt x="382129" y="5041141"/>
                </a:lnTo>
                <a:lnTo>
                  <a:pt x="373756" y="5041469"/>
                </a:lnTo>
                <a:lnTo>
                  <a:pt x="373851" y="5038437"/>
                </a:lnTo>
                <a:cubicBezTo>
                  <a:pt x="380668" y="5031179"/>
                  <a:pt x="389722" y="5014000"/>
                  <a:pt x="396154" y="5018867"/>
                </a:cubicBezTo>
                <a:cubicBezTo>
                  <a:pt x="399886" y="5010844"/>
                  <a:pt x="406292" y="5003702"/>
                  <a:pt x="412029" y="4996613"/>
                </a:cubicBezTo>
                <a:lnTo>
                  <a:pt x="423194" y="4975978"/>
                </a:lnTo>
                <a:lnTo>
                  <a:pt x="429827" y="4969940"/>
                </a:lnTo>
                <a:cubicBezTo>
                  <a:pt x="441725" y="4953739"/>
                  <a:pt x="448865" y="4929364"/>
                  <a:pt x="465941" y="4915918"/>
                </a:cubicBezTo>
                <a:cubicBezTo>
                  <a:pt x="487532" y="4900099"/>
                  <a:pt x="506678" y="4870364"/>
                  <a:pt x="505442" y="4846273"/>
                </a:cubicBezTo>
                <a:lnTo>
                  <a:pt x="352664" y="5050865"/>
                </a:lnTo>
                <a:cubicBezTo>
                  <a:pt x="345247" y="5042046"/>
                  <a:pt x="330523" y="5051274"/>
                  <a:pt x="324726" y="5054420"/>
                </a:cubicBezTo>
                <a:cubicBezTo>
                  <a:pt x="348811" y="5027654"/>
                  <a:pt x="375598" y="4992612"/>
                  <a:pt x="394840" y="4959845"/>
                </a:cubicBezTo>
                <a:cubicBezTo>
                  <a:pt x="389902" y="4956876"/>
                  <a:pt x="381981" y="4975645"/>
                  <a:pt x="382937" y="4966499"/>
                </a:cubicBezTo>
                <a:lnTo>
                  <a:pt x="397237" y="4951928"/>
                </a:lnTo>
                <a:lnTo>
                  <a:pt x="399504" y="4955109"/>
                </a:lnTo>
                <a:lnTo>
                  <a:pt x="449147" y="4894740"/>
                </a:lnTo>
                <a:cubicBezTo>
                  <a:pt x="448108" y="4890119"/>
                  <a:pt x="443848" y="4891464"/>
                  <a:pt x="438973" y="4893529"/>
                </a:cubicBezTo>
                <a:cubicBezTo>
                  <a:pt x="462735" y="4883921"/>
                  <a:pt x="481746" y="4839752"/>
                  <a:pt x="508766" y="4816112"/>
                </a:cubicBezTo>
                <a:cubicBezTo>
                  <a:pt x="513750" y="4794217"/>
                  <a:pt x="520990" y="4792300"/>
                  <a:pt x="537187" y="4776236"/>
                </a:cubicBezTo>
                <a:cubicBezTo>
                  <a:pt x="529413" y="4745945"/>
                  <a:pt x="571540" y="4747649"/>
                  <a:pt x="573984" y="4714869"/>
                </a:cubicBezTo>
                <a:lnTo>
                  <a:pt x="579283" y="4718145"/>
                </a:lnTo>
                <a:cubicBezTo>
                  <a:pt x="581276" y="4713619"/>
                  <a:pt x="588515" y="4711702"/>
                  <a:pt x="586651" y="4705131"/>
                </a:cubicBezTo>
                <a:lnTo>
                  <a:pt x="578278" y="4705458"/>
                </a:lnTo>
                <a:cubicBezTo>
                  <a:pt x="611547" y="4697113"/>
                  <a:pt x="612501" y="4641271"/>
                  <a:pt x="639113" y="4642188"/>
                </a:cubicBezTo>
                <a:cubicBezTo>
                  <a:pt x="640832" y="4629957"/>
                  <a:pt x="657577" y="4629304"/>
                  <a:pt x="659570" y="4624779"/>
                </a:cubicBezTo>
                <a:lnTo>
                  <a:pt x="652980" y="4617909"/>
                </a:lnTo>
                <a:cubicBezTo>
                  <a:pt x="662576" y="4590611"/>
                  <a:pt x="677998" y="4566881"/>
                  <a:pt x="694496" y="4544537"/>
                </a:cubicBezTo>
                <a:lnTo>
                  <a:pt x="732226" y="4493360"/>
                </a:lnTo>
                <a:lnTo>
                  <a:pt x="725293" y="4495948"/>
                </a:lnTo>
                <a:lnTo>
                  <a:pt x="730624" y="4491159"/>
                </a:lnTo>
                <a:lnTo>
                  <a:pt x="733168" y="4492081"/>
                </a:lnTo>
                <a:lnTo>
                  <a:pt x="742464" y="4479471"/>
                </a:lnTo>
                <a:cubicBezTo>
                  <a:pt x="752103" y="4482404"/>
                  <a:pt x="755440" y="4475757"/>
                  <a:pt x="759174" y="4468280"/>
                </a:cubicBezTo>
                <a:lnTo>
                  <a:pt x="761842" y="4464024"/>
                </a:lnTo>
                <a:lnTo>
                  <a:pt x="700138" y="4505596"/>
                </a:lnTo>
                <a:cubicBezTo>
                  <a:pt x="641192" y="4542457"/>
                  <a:pt x="579949" y="4575464"/>
                  <a:pt x="521447" y="4603024"/>
                </a:cubicBezTo>
                <a:lnTo>
                  <a:pt x="564321" y="4561930"/>
                </a:lnTo>
                <a:lnTo>
                  <a:pt x="511807" y="4585216"/>
                </a:lnTo>
                <a:lnTo>
                  <a:pt x="552782" y="4546284"/>
                </a:lnTo>
                <a:lnTo>
                  <a:pt x="548523" y="4541813"/>
                </a:lnTo>
                <a:cubicBezTo>
                  <a:pt x="503858" y="4573976"/>
                  <a:pt x="452905" y="4598434"/>
                  <a:pt x="404241" y="4606963"/>
                </a:cubicBezTo>
                <a:cubicBezTo>
                  <a:pt x="411012" y="4603274"/>
                  <a:pt x="409785" y="4598773"/>
                  <a:pt x="410760" y="4592477"/>
                </a:cubicBezTo>
                <a:cubicBezTo>
                  <a:pt x="404356" y="4595867"/>
                  <a:pt x="389891" y="4599112"/>
                  <a:pt x="393037" y="4587987"/>
                </a:cubicBezTo>
                <a:cubicBezTo>
                  <a:pt x="405080" y="4578774"/>
                  <a:pt x="396302" y="4565765"/>
                  <a:pt x="385572" y="4565350"/>
                </a:cubicBezTo>
                <a:lnTo>
                  <a:pt x="434291" y="4516431"/>
                </a:lnTo>
                <a:cubicBezTo>
                  <a:pt x="419825" y="4519678"/>
                  <a:pt x="406989" y="4523425"/>
                  <a:pt x="392890" y="4526373"/>
                </a:cubicBezTo>
                <a:cubicBezTo>
                  <a:pt x="398819" y="4504421"/>
                  <a:pt x="436483" y="4498140"/>
                  <a:pt x="443975" y="4477356"/>
                </a:cubicBezTo>
                <a:cubicBezTo>
                  <a:pt x="417264" y="4491816"/>
                  <a:pt x="391188" y="4503310"/>
                  <a:pt x="364554" y="4510372"/>
                </a:cubicBezTo>
                <a:cubicBezTo>
                  <a:pt x="375579" y="4464701"/>
                  <a:pt x="436876" y="4454420"/>
                  <a:pt x="456631" y="4408962"/>
                </a:cubicBezTo>
                <a:cubicBezTo>
                  <a:pt x="424040" y="4434943"/>
                  <a:pt x="389361" y="4451623"/>
                  <a:pt x="355318" y="4465339"/>
                </a:cubicBezTo>
                <a:cubicBezTo>
                  <a:pt x="371368" y="4449800"/>
                  <a:pt x="334004" y="4456447"/>
                  <a:pt x="332778" y="4451946"/>
                </a:cubicBezTo>
                <a:cubicBezTo>
                  <a:pt x="339323" y="4440492"/>
                  <a:pt x="368769" y="4425636"/>
                  <a:pt x="354417" y="4417786"/>
                </a:cubicBezTo>
                <a:cubicBezTo>
                  <a:pt x="343418" y="4420036"/>
                  <a:pt x="327368" y="4435577"/>
                  <a:pt x="318954" y="4422270"/>
                </a:cubicBezTo>
                <a:lnTo>
                  <a:pt x="333412" y="4402529"/>
                </a:lnTo>
                <a:lnTo>
                  <a:pt x="314377" y="4407667"/>
                </a:lnTo>
                <a:cubicBezTo>
                  <a:pt x="308022" y="4400628"/>
                  <a:pt x="336221" y="4394734"/>
                  <a:pt x="338442" y="4379476"/>
                </a:cubicBezTo>
                <a:cubicBezTo>
                  <a:pt x="327104" y="4385058"/>
                  <a:pt x="305849" y="4405456"/>
                  <a:pt x="304177" y="4385428"/>
                </a:cubicBezTo>
                <a:lnTo>
                  <a:pt x="326070" y="4362064"/>
                </a:lnTo>
                <a:cubicBezTo>
                  <a:pt x="313843" y="4359814"/>
                  <a:pt x="306426" y="4373200"/>
                  <a:pt x="295146" y="4361622"/>
                </a:cubicBezTo>
                <a:cubicBezTo>
                  <a:pt x="284031" y="4374969"/>
                  <a:pt x="297408" y="4389117"/>
                  <a:pt x="280865" y="4399558"/>
                </a:cubicBezTo>
                <a:cubicBezTo>
                  <a:pt x="297299" y="4370255"/>
                  <a:pt x="247661" y="4385083"/>
                  <a:pt x="240379" y="4373909"/>
                </a:cubicBezTo>
                <a:cubicBezTo>
                  <a:pt x="231214" y="4374664"/>
                  <a:pt x="215649" y="4378805"/>
                  <a:pt x="218264" y="4389509"/>
                </a:cubicBezTo>
                <a:cubicBezTo>
                  <a:pt x="216458" y="4394038"/>
                  <a:pt x="210300" y="4391728"/>
                  <a:pt x="205732" y="4393621"/>
                </a:cubicBezTo>
                <a:cubicBezTo>
                  <a:pt x="210213" y="4405856"/>
                  <a:pt x="206206" y="4412184"/>
                  <a:pt x="204285" y="4427810"/>
                </a:cubicBezTo>
                <a:cubicBezTo>
                  <a:pt x="190551" y="4430457"/>
                  <a:pt x="184253" y="4406255"/>
                  <a:pt x="169179" y="4415498"/>
                </a:cubicBezTo>
                <a:lnTo>
                  <a:pt x="158133" y="4474633"/>
                </a:lnTo>
                <a:cubicBezTo>
                  <a:pt x="106311" y="4454568"/>
                  <a:pt x="133820" y="4538480"/>
                  <a:pt x="89944" y="4529656"/>
                </a:cubicBezTo>
                <a:cubicBezTo>
                  <a:pt x="68939" y="4514399"/>
                  <a:pt x="55932" y="4499950"/>
                  <a:pt x="53398" y="4475122"/>
                </a:cubicBezTo>
                <a:cubicBezTo>
                  <a:pt x="70326" y="4450920"/>
                  <a:pt x="46617" y="4439091"/>
                  <a:pt x="49145" y="4417468"/>
                </a:cubicBezTo>
                <a:cubicBezTo>
                  <a:pt x="37655" y="4412937"/>
                  <a:pt x="25200" y="4410033"/>
                  <a:pt x="12262" y="4407906"/>
                </a:cubicBezTo>
                <a:lnTo>
                  <a:pt x="0" y="4406395"/>
                </a:lnTo>
                <a:lnTo>
                  <a:pt x="0" y="1801203"/>
                </a:lnTo>
                <a:lnTo>
                  <a:pt x="29541" y="1805709"/>
                </a:lnTo>
                <a:cubicBezTo>
                  <a:pt x="86947" y="1837112"/>
                  <a:pt x="158209" y="1824813"/>
                  <a:pt x="214205" y="1863477"/>
                </a:cubicBezTo>
                <a:cubicBezTo>
                  <a:pt x="255336" y="1856202"/>
                  <a:pt x="274977" y="1821840"/>
                  <a:pt x="316049" y="1808501"/>
                </a:cubicBezTo>
                <a:lnTo>
                  <a:pt x="318829" y="1797674"/>
                </a:lnTo>
                <a:cubicBezTo>
                  <a:pt x="598449" y="1599486"/>
                  <a:pt x="806058" y="1351246"/>
                  <a:pt x="1090447" y="1145500"/>
                </a:cubicBezTo>
                <a:cubicBezTo>
                  <a:pt x="1104854" y="1112962"/>
                  <a:pt x="1135382" y="1110671"/>
                  <a:pt x="1162113" y="1082749"/>
                </a:cubicBezTo>
                <a:cubicBezTo>
                  <a:pt x="1190090" y="1069090"/>
                  <a:pt x="1211101" y="1054392"/>
                  <a:pt x="1241521" y="1033241"/>
                </a:cubicBezTo>
                <a:lnTo>
                  <a:pt x="1235330" y="1027901"/>
                </a:lnTo>
                <a:lnTo>
                  <a:pt x="1249333" y="1022588"/>
                </a:lnTo>
                <a:cubicBezTo>
                  <a:pt x="1237917" y="1012342"/>
                  <a:pt x="1276624" y="999100"/>
                  <a:pt x="1291235" y="987789"/>
                </a:cubicBezTo>
                <a:cubicBezTo>
                  <a:pt x="1327815" y="968946"/>
                  <a:pt x="1345563" y="930016"/>
                  <a:pt x="1382493" y="924335"/>
                </a:cubicBezTo>
                <a:cubicBezTo>
                  <a:pt x="1396533" y="892097"/>
                  <a:pt x="1435154" y="892984"/>
                  <a:pt x="1461216" y="864995"/>
                </a:cubicBezTo>
                <a:cubicBezTo>
                  <a:pt x="1512613" y="856067"/>
                  <a:pt x="1507453" y="804043"/>
                  <a:pt x="1561911" y="798120"/>
                </a:cubicBezTo>
                <a:cubicBezTo>
                  <a:pt x="1563175" y="775695"/>
                  <a:pt x="1595489" y="782337"/>
                  <a:pt x="1590050" y="762936"/>
                </a:cubicBezTo>
                <a:lnTo>
                  <a:pt x="1602861" y="753920"/>
                </a:lnTo>
                <a:lnTo>
                  <a:pt x="1601995" y="751356"/>
                </a:lnTo>
                <a:lnTo>
                  <a:pt x="1606901" y="746131"/>
                </a:lnTo>
                <a:lnTo>
                  <a:pt x="1604161" y="753005"/>
                </a:lnTo>
                <a:lnTo>
                  <a:pt x="1656157" y="716412"/>
                </a:lnTo>
                <a:cubicBezTo>
                  <a:pt x="1678858" y="700410"/>
                  <a:pt x="1702922" y="685515"/>
                  <a:pt x="1730425" y="676522"/>
                </a:cubicBezTo>
                <a:lnTo>
                  <a:pt x="1737148" y="683262"/>
                </a:lnTo>
                <a:cubicBezTo>
                  <a:pt x="1741716" y="681369"/>
                  <a:pt x="1742738" y="664642"/>
                  <a:pt x="1755003" y="663192"/>
                </a:cubicBezTo>
                <a:cubicBezTo>
                  <a:pt x="1754673" y="636567"/>
                  <a:pt x="1810523" y="636843"/>
                  <a:pt x="1819599" y="603766"/>
                </a:cubicBezTo>
                <a:lnTo>
                  <a:pt x="1819087" y="612129"/>
                </a:lnTo>
                <a:cubicBezTo>
                  <a:pt x="1825615" y="614138"/>
                  <a:pt x="1827691" y="606943"/>
                  <a:pt x="1832259" y="605050"/>
                </a:cubicBezTo>
                <a:lnTo>
                  <a:pt x="1829102" y="599680"/>
                </a:lnTo>
                <a:cubicBezTo>
                  <a:pt x="1861926" y="597959"/>
                  <a:pt x="1861151" y="555805"/>
                  <a:pt x="1891263" y="564244"/>
                </a:cubicBezTo>
                <a:cubicBezTo>
                  <a:pt x="1907680" y="548404"/>
                  <a:pt x="1909757" y="541209"/>
                  <a:pt x="1931756" y="536708"/>
                </a:cubicBezTo>
                <a:cubicBezTo>
                  <a:pt x="1955984" y="510215"/>
                  <a:pt x="2000562" y="492182"/>
                  <a:pt x="2010691" y="468637"/>
                </a:cubicBezTo>
                <a:cubicBezTo>
                  <a:pt x="2008519" y="473466"/>
                  <a:pt x="2007081" y="477695"/>
                  <a:pt x="2011677" y="478835"/>
                </a:cubicBezTo>
                <a:lnTo>
                  <a:pt x="2073125" y="430534"/>
                </a:lnTo>
                <a:lnTo>
                  <a:pt x="2069995" y="428197"/>
                </a:lnTo>
                <a:lnTo>
                  <a:pt x="2084877" y="414222"/>
                </a:lnTo>
                <a:cubicBezTo>
                  <a:pt x="2094042" y="413467"/>
                  <a:pt x="2075103" y="420974"/>
                  <a:pt x="2077962" y="425975"/>
                </a:cubicBezTo>
                <a:cubicBezTo>
                  <a:pt x="2111146" y="407459"/>
                  <a:pt x="2146770" y="381450"/>
                  <a:pt x="2174059" y="357962"/>
                </a:cubicBezTo>
                <a:cubicBezTo>
                  <a:pt x="2170787" y="363688"/>
                  <a:pt x="2161236" y="378204"/>
                  <a:pt x="2169890" y="385814"/>
                </a:cubicBezTo>
                <a:lnTo>
                  <a:pt x="1961983" y="534050"/>
                </a:lnTo>
                <a:cubicBezTo>
                  <a:pt x="1986040" y="535816"/>
                  <a:pt x="2016190" y="517329"/>
                  <a:pt x="2032481" y="496091"/>
                </a:cubicBezTo>
                <a:cubicBezTo>
                  <a:pt x="2046300" y="479316"/>
                  <a:pt x="2070826" y="472714"/>
                  <a:pt x="2087285" y="461177"/>
                </a:cubicBezTo>
                <a:lnTo>
                  <a:pt x="2093467" y="454677"/>
                </a:lnTo>
                <a:lnTo>
                  <a:pt x="2114343" y="443970"/>
                </a:lnTo>
                <a:cubicBezTo>
                  <a:pt x="2121558" y="438390"/>
                  <a:pt x="2128839" y="432143"/>
                  <a:pt x="2136942" y="428589"/>
                </a:cubicBezTo>
                <a:cubicBezTo>
                  <a:pt x="2132218" y="422051"/>
                  <a:pt x="2149592" y="413377"/>
                  <a:pt x="2156998" y="406722"/>
                </a:cubicBezTo>
                <a:lnTo>
                  <a:pt x="2160031" y="406694"/>
                </a:lnTo>
                <a:lnTo>
                  <a:pt x="2159519" y="415057"/>
                </a:lnTo>
                <a:lnTo>
                  <a:pt x="2145420" y="418003"/>
                </a:lnTo>
                <a:cubicBezTo>
                  <a:pt x="2155398" y="432479"/>
                  <a:pt x="2130182" y="448772"/>
                  <a:pt x="2112712" y="455080"/>
                </a:cubicBezTo>
                <a:cubicBezTo>
                  <a:pt x="2091910" y="461050"/>
                  <a:pt x="2066358" y="480676"/>
                  <a:pt x="2059174" y="495095"/>
                </a:cubicBezTo>
                <a:cubicBezTo>
                  <a:pt x="2045315" y="492344"/>
                  <a:pt x="2043124" y="510634"/>
                  <a:pt x="2022592" y="513940"/>
                </a:cubicBezTo>
                <a:cubicBezTo>
                  <a:pt x="2034646" y="521220"/>
                  <a:pt x="2057224" y="507689"/>
                  <a:pt x="2069902" y="495510"/>
                </a:cubicBezTo>
                <a:lnTo>
                  <a:pt x="1941311" y="591869"/>
                </a:lnTo>
                <a:cubicBezTo>
                  <a:pt x="1945638" y="595676"/>
                  <a:pt x="1943619" y="608934"/>
                  <a:pt x="1929221" y="611514"/>
                </a:cubicBezTo>
                <a:lnTo>
                  <a:pt x="1937274" y="595163"/>
                </a:lnTo>
                <a:cubicBezTo>
                  <a:pt x="1922788" y="611872"/>
                  <a:pt x="1900964" y="611342"/>
                  <a:pt x="1887773" y="631884"/>
                </a:cubicBezTo>
                <a:cubicBezTo>
                  <a:pt x="1917586" y="663183"/>
                  <a:pt x="1924865" y="604677"/>
                  <a:pt x="1956492" y="601488"/>
                </a:cubicBezTo>
                <a:lnTo>
                  <a:pt x="1953605" y="593453"/>
                </a:lnTo>
                <a:cubicBezTo>
                  <a:pt x="1964248" y="607997"/>
                  <a:pt x="1976212" y="582954"/>
                  <a:pt x="1988747" y="578839"/>
                </a:cubicBezTo>
                <a:cubicBezTo>
                  <a:pt x="1981744" y="558270"/>
                  <a:pt x="2032097" y="556306"/>
                  <a:pt x="2036095" y="533485"/>
                </a:cubicBezTo>
                <a:cubicBezTo>
                  <a:pt x="2029210" y="548271"/>
                  <a:pt x="2055159" y="531378"/>
                  <a:pt x="2063029" y="526791"/>
                </a:cubicBezTo>
                <a:lnTo>
                  <a:pt x="2070871" y="519170"/>
                </a:lnTo>
                <a:cubicBezTo>
                  <a:pt x="2071925" y="528702"/>
                  <a:pt x="2052890" y="533840"/>
                  <a:pt x="2057342" y="543044"/>
                </a:cubicBezTo>
                <a:cubicBezTo>
                  <a:pt x="2072939" y="541932"/>
                  <a:pt x="2102401" y="513615"/>
                  <a:pt x="2101019" y="500683"/>
                </a:cubicBezTo>
                <a:lnTo>
                  <a:pt x="2088455" y="501765"/>
                </a:lnTo>
                <a:cubicBezTo>
                  <a:pt x="2097987" y="500714"/>
                  <a:pt x="2120567" y="487182"/>
                  <a:pt x="2144612" y="472453"/>
                </a:cubicBezTo>
                <a:lnTo>
                  <a:pt x="2129760" y="489460"/>
                </a:lnTo>
                <a:cubicBezTo>
                  <a:pt x="2189257" y="453751"/>
                  <a:pt x="2245500" y="410310"/>
                  <a:pt x="2302041" y="367234"/>
                </a:cubicBezTo>
                <a:cubicBezTo>
                  <a:pt x="2286955" y="359982"/>
                  <a:pt x="2271013" y="394383"/>
                  <a:pt x="2246395" y="388184"/>
                </a:cubicBezTo>
                <a:lnTo>
                  <a:pt x="2246012" y="401946"/>
                </a:lnTo>
                <a:lnTo>
                  <a:pt x="2232364" y="390464"/>
                </a:lnTo>
                <a:cubicBezTo>
                  <a:pt x="2236836" y="386205"/>
                  <a:pt x="2246464" y="387518"/>
                  <a:pt x="2247932" y="386320"/>
                </a:cubicBezTo>
                <a:lnTo>
                  <a:pt x="2264348" y="370481"/>
                </a:lnTo>
                <a:cubicBezTo>
                  <a:pt x="2267477" y="372818"/>
                  <a:pt x="2267507" y="375850"/>
                  <a:pt x="2267507" y="375850"/>
                </a:cubicBezTo>
                <a:cubicBezTo>
                  <a:pt x="2280042" y="371735"/>
                  <a:pt x="2291553" y="361121"/>
                  <a:pt x="2304358" y="354341"/>
                </a:cubicBezTo>
                <a:lnTo>
                  <a:pt x="2308783" y="360512"/>
                </a:lnTo>
                <a:cubicBezTo>
                  <a:pt x="2317145" y="361023"/>
                  <a:pt x="2321558" y="350698"/>
                  <a:pt x="2326764" y="345841"/>
                </a:cubicBezTo>
                <a:cubicBezTo>
                  <a:pt x="2323633" y="343504"/>
                  <a:pt x="2320775" y="338501"/>
                  <a:pt x="2330548" y="331750"/>
                </a:cubicBezTo>
                <a:lnTo>
                  <a:pt x="2328598" y="344344"/>
                </a:lnTo>
                <a:cubicBezTo>
                  <a:pt x="2339568" y="339060"/>
                  <a:pt x="2358748" y="325857"/>
                  <a:pt x="2351562" y="317051"/>
                </a:cubicBezTo>
                <a:lnTo>
                  <a:pt x="2352170" y="311053"/>
                </a:lnTo>
                <a:lnTo>
                  <a:pt x="2346777" y="313356"/>
                </a:lnTo>
                <a:lnTo>
                  <a:pt x="2366655" y="294346"/>
                </a:lnTo>
                <a:lnTo>
                  <a:pt x="2356467" y="311825"/>
                </a:lnTo>
                <a:cubicBezTo>
                  <a:pt x="2425255" y="280763"/>
                  <a:pt x="2508102" y="204000"/>
                  <a:pt x="2579081" y="154645"/>
                </a:cubicBezTo>
                <a:lnTo>
                  <a:pt x="2583765" y="141656"/>
                </a:lnTo>
                <a:lnTo>
                  <a:pt x="2579196" y="143549"/>
                </a:lnTo>
                <a:cubicBezTo>
                  <a:pt x="2614580" y="123237"/>
                  <a:pt x="2687153" y="78084"/>
                  <a:pt x="2732637" y="31194"/>
                </a:cubicBezTo>
                <a:lnTo>
                  <a:pt x="2744660" y="35443"/>
                </a:lnTo>
                <a:cubicBezTo>
                  <a:pt x="2739340" y="51397"/>
                  <a:pt x="2712069" y="61423"/>
                  <a:pt x="2699022" y="73901"/>
                </a:cubicBezTo>
                <a:cubicBezTo>
                  <a:pt x="2710234" y="62920"/>
                  <a:pt x="2723280" y="50443"/>
                  <a:pt x="2731489" y="42523"/>
                </a:cubicBezTo>
                <a:cubicBezTo>
                  <a:pt x="2705510" y="56383"/>
                  <a:pt x="2684623" y="76481"/>
                  <a:pt x="2660238" y="94541"/>
                </a:cubicBezTo>
                <a:cubicBezTo>
                  <a:pt x="2666497" y="99215"/>
                  <a:pt x="2681475" y="87606"/>
                  <a:pt x="2689316" y="79987"/>
                </a:cubicBezTo>
                <a:lnTo>
                  <a:pt x="2666227" y="101882"/>
                </a:lnTo>
                <a:cubicBezTo>
                  <a:pt x="2663098" y="99545"/>
                  <a:pt x="2659969" y="97208"/>
                  <a:pt x="2656936" y="97236"/>
                </a:cubicBezTo>
                <a:lnTo>
                  <a:pt x="2649510" y="117353"/>
                </a:lnTo>
                <a:cubicBezTo>
                  <a:pt x="2585176" y="157620"/>
                  <a:pt x="2527795" y="228886"/>
                  <a:pt x="2464183" y="252059"/>
                </a:cubicBezTo>
                <a:cubicBezTo>
                  <a:pt x="2468057" y="270291"/>
                  <a:pt x="2440040" y="264422"/>
                  <a:pt x="2442716" y="281187"/>
                </a:cubicBezTo>
                <a:cubicBezTo>
                  <a:pt x="2423779" y="288692"/>
                  <a:pt x="2408771" y="297269"/>
                  <a:pt x="2402253" y="311754"/>
                </a:cubicBezTo>
                <a:cubicBezTo>
                  <a:pt x="2234328" y="440818"/>
                  <a:pt x="2055007" y="569399"/>
                  <a:pt x="1885854" y="693963"/>
                </a:cubicBezTo>
                <a:cubicBezTo>
                  <a:pt x="1952614" y="659665"/>
                  <a:pt x="2016533" y="606903"/>
                  <a:pt x="2083361" y="571938"/>
                </a:cubicBezTo>
                <a:cubicBezTo>
                  <a:pt x="2141438" y="526999"/>
                  <a:pt x="2207723" y="474139"/>
                  <a:pt x="2267733" y="430068"/>
                </a:cubicBezTo>
                <a:cubicBezTo>
                  <a:pt x="2357805" y="381639"/>
                  <a:pt x="2425885" y="307755"/>
                  <a:pt x="2510037" y="251321"/>
                </a:cubicBezTo>
                <a:cubicBezTo>
                  <a:pt x="2507264" y="232190"/>
                  <a:pt x="2521163" y="254469"/>
                  <a:pt x="2524648" y="240011"/>
                </a:cubicBezTo>
                <a:cubicBezTo>
                  <a:pt x="2553513" y="234186"/>
                  <a:pt x="2531918" y="211464"/>
                  <a:pt x="2555790" y="201766"/>
                </a:cubicBezTo>
                <a:lnTo>
                  <a:pt x="2563247" y="207908"/>
                </a:lnTo>
                <a:cubicBezTo>
                  <a:pt x="2587562" y="190513"/>
                  <a:pt x="2614438" y="177753"/>
                  <a:pt x="2625205" y="151243"/>
                </a:cubicBezTo>
                <a:lnTo>
                  <a:pt x="2625234" y="154276"/>
                </a:lnTo>
                <a:cubicBezTo>
                  <a:pt x="2681361" y="121929"/>
                  <a:pt x="2712717" y="74954"/>
                  <a:pt x="2767433" y="49870"/>
                </a:cubicBezTo>
                <a:close/>
                <a:moveTo>
                  <a:pt x="2786179" y="0"/>
                </a:moveTo>
                <a:lnTo>
                  <a:pt x="2789621" y="0"/>
                </a:lnTo>
                <a:lnTo>
                  <a:pt x="2778083" y="11230"/>
                </a:lnTo>
                <a:lnTo>
                  <a:pt x="2776219" y="9694"/>
                </a:lnTo>
                <a:close/>
                <a:moveTo>
                  <a:pt x="2769697" y="0"/>
                </a:moveTo>
                <a:lnTo>
                  <a:pt x="2778233" y="0"/>
                </a:lnTo>
                <a:lnTo>
                  <a:pt x="2745703" y="28481"/>
                </a:lnTo>
                <a:close/>
                <a:moveTo>
                  <a:pt x="2732375" y="0"/>
                </a:moveTo>
                <a:lnTo>
                  <a:pt x="2738293" y="0"/>
                </a:lnTo>
                <a:lnTo>
                  <a:pt x="2738477" y="145"/>
                </a:lnTo>
                <a:lnTo>
                  <a:pt x="2725431" y="12624"/>
                </a:lnTo>
                <a:lnTo>
                  <a:pt x="2722003" y="9920"/>
                </a:lnTo>
                <a:close/>
              </a:path>
            </a:pathLst>
          </a:custGeom>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p>
        </p:txBody>
      </p:sp>
      <p:sp>
        <p:nvSpPr>
          <p:cNvPr id="2" name="矩形 1">
            <a:extLst>
              <a:ext uri="{FF2B5EF4-FFF2-40B4-BE49-F238E27FC236}">
                <a16:creationId xmlns:a16="http://schemas.microsoft.com/office/drawing/2014/main" id="{C2EB552E-8120-241A-E46F-BA122700DAD8}"/>
              </a:ext>
            </a:extLst>
          </p:cNvPr>
          <p:cNvSpPr/>
          <p:nvPr>
            <p:custDataLst>
              <p:tags r:id="rId2"/>
            </p:custDataLst>
          </p:nvPr>
        </p:nvSpPr>
        <p:spPr>
          <a:xfrm>
            <a:off x="7264159" y="930382"/>
            <a:ext cx="3204508" cy="1169551"/>
          </a:xfrm>
          <a:prstGeom prst="rect">
            <a:avLst/>
          </a:prstGeom>
        </p:spPr>
        <p:txBody>
          <a:bodyPr wrap="square">
            <a:spAutoFit/>
          </a:bodyPr>
          <a:lstStyle/>
          <a:p>
            <a:pPr algn="ctr"/>
            <a:r>
              <a:rPr lang="en-US" altLang="zh-CN" sz="4000" dirty="0">
                <a:solidFill>
                  <a:srgbClr val="A98551"/>
                </a:solidFill>
                <a:latin typeface="三极泼墨体" panose="00000500000000000000" charset="-122"/>
                <a:ea typeface="三极泼墨体" panose="00000500000000000000" charset="-122"/>
                <a:cs typeface="Aa新华惊马体" panose="02010600010101010101" charset="-122"/>
                <a:sym typeface="+mn-ea"/>
              </a:rPr>
              <a:t>CONTENTS</a:t>
            </a:r>
            <a:endParaRPr lang="en-US" altLang="zh-CN" sz="4000" dirty="0">
              <a:solidFill>
                <a:srgbClr val="A98551"/>
              </a:solidFill>
              <a:latin typeface="三极泼墨体" panose="00000500000000000000" charset="-122"/>
              <a:ea typeface="三极泼墨体" panose="00000500000000000000" charset="-122"/>
              <a:cs typeface="Aa新华惊马体" panose="02010600010101010101" charset="-122"/>
            </a:endParaRPr>
          </a:p>
          <a:p>
            <a:pPr algn="ctr"/>
            <a:endParaRPr lang="en-US" altLang="zh-CN" sz="3000" dirty="0">
              <a:solidFill>
                <a:schemeClr val="accent6">
                  <a:lumMod val="75000"/>
                  <a:alpha val="32000"/>
                </a:schemeClr>
              </a:solidFill>
              <a:latin typeface="三极泼墨体" panose="00000500000000000000" charset="-122"/>
              <a:ea typeface="三极泼墨体" panose="00000500000000000000" charset="-122"/>
            </a:endParaRPr>
          </a:p>
        </p:txBody>
      </p:sp>
      <p:sp>
        <p:nvSpPr>
          <p:cNvPr id="6" name="椭圆 5">
            <a:extLst>
              <a:ext uri="{FF2B5EF4-FFF2-40B4-BE49-F238E27FC236}">
                <a16:creationId xmlns:a16="http://schemas.microsoft.com/office/drawing/2014/main" id="{2144E9AD-EFA0-9DDF-1326-8917168D8E9D}"/>
              </a:ext>
            </a:extLst>
          </p:cNvPr>
          <p:cNvSpPr/>
          <p:nvPr/>
        </p:nvSpPr>
        <p:spPr>
          <a:xfrm>
            <a:off x="6777101" y="2168165"/>
            <a:ext cx="487058" cy="44842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2"/>
                </a:solidFill>
              </a:rPr>
              <a:t>1</a:t>
            </a:r>
            <a:endParaRPr lang="zh-CN" altLang="en-US" dirty="0">
              <a:solidFill>
                <a:schemeClr val="tx2"/>
              </a:solidFill>
            </a:endParaRPr>
          </a:p>
        </p:txBody>
      </p:sp>
      <p:sp>
        <p:nvSpPr>
          <p:cNvPr id="8" name="矩形 7">
            <a:extLst>
              <a:ext uri="{FF2B5EF4-FFF2-40B4-BE49-F238E27FC236}">
                <a16:creationId xmlns:a16="http://schemas.microsoft.com/office/drawing/2014/main" id="{438315D9-F488-49E5-6ABC-9A5DE1C1A1BF}"/>
              </a:ext>
            </a:extLst>
          </p:cNvPr>
          <p:cNvSpPr/>
          <p:nvPr/>
        </p:nvSpPr>
        <p:spPr>
          <a:xfrm rot="16200000">
            <a:off x="8417166" y="1057717"/>
            <a:ext cx="615553" cy="2636008"/>
          </a:xfrm>
          <a:prstGeom prst="rect">
            <a:avLst/>
          </a:prstGeom>
        </p:spPr>
        <p:txBody>
          <a:bodyPr vert="eaVert" wrap="square">
            <a:spAutoFit/>
          </a:bodyPr>
          <a:lstStyle/>
          <a:p>
            <a:pPr algn="l"/>
            <a:r>
              <a:rPr lang="en-US" altLang="zh-CN" sz="2800" b="0" i="0" dirty="0">
                <a:solidFill>
                  <a:srgbClr val="000000"/>
                </a:solidFill>
                <a:effectLst/>
                <a:latin typeface="Times New Roman" panose="02020603050405020304" charset="0"/>
                <a:ea typeface="楷体" panose="02010609060101010101" pitchFamily="49" charset="-122"/>
                <a:cs typeface="Times New Roman" panose="02020603050405020304" charset="0"/>
              </a:rPr>
              <a:t>History</a:t>
            </a:r>
            <a:endParaRPr lang="zh-CN" altLang="en-US" sz="2800" b="0" i="0" dirty="0">
              <a:solidFill>
                <a:srgbClr val="000000"/>
              </a:solidFill>
              <a:effectLst/>
              <a:latin typeface="Times New Roman" panose="02020603050405020304" charset="0"/>
              <a:ea typeface="楷体" panose="02010609060101010101" pitchFamily="49" charset="-122"/>
              <a:cs typeface="Times New Roman" panose="02020603050405020304" charset="0"/>
            </a:endParaRPr>
          </a:p>
        </p:txBody>
      </p:sp>
      <p:sp>
        <p:nvSpPr>
          <p:cNvPr id="9" name="椭圆 8">
            <a:extLst>
              <a:ext uri="{FF2B5EF4-FFF2-40B4-BE49-F238E27FC236}">
                <a16:creationId xmlns:a16="http://schemas.microsoft.com/office/drawing/2014/main" id="{261D44BD-605A-A061-5205-671B50BA208B}"/>
              </a:ext>
            </a:extLst>
          </p:cNvPr>
          <p:cNvSpPr/>
          <p:nvPr/>
        </p:nvSpPr>
        <p:spPr>
          <a:xfrm>
            <a:off x="6777102" y="2899805"/>
            <a:ext cx="487058" cy="44842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2"/>
                </a:solidFill>
              </a:rPr>
              <a:t>2</a:t>
            </a:r>
            <a:endParaRPr lang="zh-CN" altLang="en-US" dirty="0">
              <a:solidFill>
                <a:schemeClr val="tx2"/>
              </a:solidFill>
            </a:endParaRPr>
          </a:p>
        </p:txBody>
      </p:sp>
      <p:sp>
        <p:nvSpPr>
          <p:cNvPr id="10" name="矩形 9">
            <a:extLst>
              <a:ext uri="{FF2B5EF4-FFF2-40B4-BE49-F238E27FC236}">
                <a16:creationId xmlns:a16="http://schemas.microsoft.com/office/drawing/2014/main" id="{24755611-93CE-4910-84A6-32B51F61BA8B}"/>
              </a:ext>
            </a:extLst>
          </p:cNvPr>
          <p:cNvSpPr/>
          <p:nvPr/>
        </p:nvSpPr>
        <p:spPr>
          <a:xfrm rot="16200000">
            <a:off x="8740655" y="1473078"/>
            <a:ext cx="615553" cy="3282987"/>
          </a:xfrm>
          <a:prstGeom prst="rect">
            <a:avLst/>
          </a:prstGeom>
        </p:spPr>
        <p:txBody>
          <a:bodyPr vert="eaVert" wrap="square">
            <a:spAutoFit/>
          </a:bodyPr>
          <a:lstStyle/>
          <a:p>
            <a:pPr algn="l"/>
            <a:r>
              <a:rPr lang="en-US" altLang="zh-CN" sz="2800" b="0" i="0" dirty="0">
                <a:solidFill>
                  <a:srgbClr val="000000"/>
                </a:solidFill>
                <a:effectLst/>
                <a:latin typeface="Times New Roman" panose="02020603050405020304" charset="0"/>
                <a:ea typeface="楷体" panose="02010609060101010101" pitchFamily="49" charset="-122"/>
                <a:cs typeface="Times New Roman" panose="02020603050405020304" charset="0"/>
              </a:rPr>
              <a:t>Production Process</a:t>
            </a:r>
            <a:endParaRPr lang="zh-CN" altLang="en-US" sz="2800" b="0" i="0" dirty="0">
              <a:solidFill>
                <a:srgbClr val="000000"/>
              </a:solidFill>
              <a:effectLst/>
              <a:latin typeface="Times New Roman" panose="02020603050405020304" charset="0"/>
              <a:ea typeface="楷体" panose="02010609060101010101" pitchFamily="49" charset="-122"/>
              <a:cs typeface="Times New Roman" panose="02020603050405020304" charset="0"/>
            </a:endParaRPr>
          </a:p>
        </p:txBody>
      </p:sp>
      <p:sp>
        <p:nvSpPr>
          <p:cNvPr id="11" name="椭圆 10">
            <a:extLst>
              <a:ext uri="{FF2B5EF4-FFF2-40B4-BE49-F238E27FC236}">
                <a16:creationId xmlns:a16="http://schemas.microsoft.com/office/drawing/2014/main" id="{9C97C017-1ADF-5CE4-6752-98223E84FF8F}"/>
              </a:ext>
            </a:extLst>
          </p:cNvPr>
          <p:cNvSpPr/>
          <p:nvPr/>
        </p:nvSpPr>
        <p:spPr>
          <a:xfrm>
            <a:off x="6777102" y="3681181"/>
            <a:ext cx="487058" cy="44842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2"/>
                </a:solidFill>
              </a:rPr>
              <a:t>3</a:t>
            </a:r>
            <a:endParaRPr lang="zh-CN" altLang="en-US" dirty="0">
              <a:solidFill>
                <a:schemeClr val="tx2"/>
              </a:solidFill>
            </a:endParaRPr>
          </a:p>
        </p:txBody>
      </p:sp>
      <p:sp>
        <p:nvSpPr>
          <p:cNvPr id="12" name="矩形 11">
            <a:extLst>
              <a:ext uri="{FF2B5EF4-FFF2-40B4-BE49-F238E27FC236}">
                <a16:creationId xmlns:a16="http://schemas.microsoft.com/office/drawing/2014/main" id="{9A9D8A3C-E670-F064-DF27-A693E4C57707}"/>
              </a:ext>
            </a:extLst>
          </p:cNvPr>
          <p:cNvSpPr/>
          <p:nvPr/>
        </p:nvSpPr>
        <p:spPr>
          <a:xfrm rot="16200000">
            <a:off x="9324540" y="1680014"/>
            <a:ext cx="615553" cy="4450756"/>
          </a:xfrm>
          <a:prstGeom prst="rect">
            <a:avLst/>
          </a:prstGeom>
        </p:spPr>
        <p:txBody>
          <a:bodyPr vert="eaVert" wrap="square">
            <a:spAutoFit/>
          </a:bodyPr>
          <a:lstStyle/>
          <a:p>
            <a:r>
              <a:rPr lang="en-US" altLang="zh-CN" sz="2800" dirty="0">
                <a:solidFill>
                  <a:srgbClr val="000000"/>
                </a:solidFill>
                <a:latin typeface="Times New Roman" panose="02020603050405020304" charset="0"/>
                <a:ea typeface="楷体" panose="02010609060101010101" pitchFamily="49" charset="-122"/>
                <a:cs typeface="Times New Roman" panose="02020603050405020304" charset="0"/>
              </a:rPr>
              <a:t>Connotations and Implications</a:t>
            </a:r>
            <a:endParaRPr lang="zh-CN" altLang="en-US" sz="2800" b="0" i="0" dirty="0">
              <a:solidFill>
                <a:srgbClr val="000000"/>
              </a:solidFill>
              <a:effectLst/>
              <a:latin typeface="Times New Roman" panose="02020603050405020304" charset="0"/>
              <a:ea typeface="楷体" panose="02010609060101010101" pitchFamily="49" charset="-122"/>
              <a:cs typeface="Times New Roman" panose="02020603050405020304" charset="0"/>
            </a:endParaRPr>
          </a:p>
        </p:txBody>
      </p:sp>
      <p:sp>
        <p:nvSpPr>
          <p:cNvPr id="13" name="椭圆 12">
            <a:extLst>
              <a:ext uri="{FF2B5EF4-FFF2-40B4-BE49-F238E27FC236}">
                <a16:creationId xmlns:a16="http://schemas.microsoft.com/office/drawing/2014/main" id="{DE4401DF-5F74-C335-9225-6734E1A647A5}"/>
              </a:ext>
            </a:extLst>
          </p:cNvPr>
          <p:cNvSpPr/>
          <p:nvPr/>
        </p:nvSpPr>
        <p:spPr>
          <a:xfrm>
            <a:off x="6777102" y="4540024"/>
            <a:ext cx="487058" cy="44842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2"/>
                </a:solidFill>
              </a:rPr>
              <a:t>4</a:t>
            </a:r>
            <a:endParaRPr lang="zh-CN" altLang="en-US" dirty="0">
              <a:solidFill>
                <a:schemeClr val="tx2"/>
              </a:solidFill>
            </a:endParaRPr>
          </a:p>
        </p:txBody>
      </p:sp>
      <p:sp>
        <p:nvSpPr>
          <p:cNvPr id="14" name="矩形 13">
            <a:extLst>
              <a:ext uri="{FF2B5EF4-FFF2-40B4-BE49-F238E27FC236}">
                <a16:creationId xmlns:a16="http://schemas.microsoft.com/office/drawing/2014/main" id="{E852868B-B0F3-1CE2-935B-74516DE1575E}"/>
              </a:ext>
            </a:extLst>
          </p:cNvPr>
          <p:cNvSpPr/>
          <p:nvPr/>
        </p:nvSpPr>
        <p:spPr>
          <a:xfrm rot="16200000">
            <a:off x="8632798" y="3233630"/>
            <a:ext cx="615553" cy="3091014"/>
          </a:xfrm>
          <a:prstGeom prst="rect">
            <a:avLst/>
          </a:prstGeom>
        </p:spPr>
        <p:txBody>
          <a:bodyPr vert="eaVert" wrap="square">
            <a:spAutoFit/>
          </a:bodyPr>
          <a:lstStyle/>
          <a:p>
            <a:r>
              <a:rPr lang="en-US" altLang="zh-CN" sz="2800" dirty="0">
                <a:solidFill>
                  <a:srgbClr val="000000"/>
                </a:solidFill>
                <a:latin typeface="Times New Roman" panose="02020603050405020304" charset="0"/>
                <a:ea typeface="楷体" panose="02010609060101010101" pitchFamily="49" charset="-122"/>
                <a:cs typeface="Times New Roman" panose="02020603050405020304" charset="0"/>
              </a:rPr>
              <a:t>Production Areas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45"/>
                                        </p:tgtEl>
                                        <p:attrNameLst>
                                          <p:attrName>style.visibility</p:attrName>
                                        </p:attrNameLst>
                                      </p:cBhvr>
                                      <p:to>
                                        <p:strVal val="visible"/>
                                      </p:to>
                                    </p:set>
                                    <p:animEffect transition="in" filter="wipe(up)">
                                      <p:cBhvr>
                                        <p:cTn id="7" dur="1000"/>
                                        <p:tgtEl>
                                          <p:spTgt spid="45"/>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000" fill="hold">
                                          <p:stCondLst>
                                            <p:cond delay="0"/>
                                          </p:stCondLst>
                                        </p:cTn>
                                        <p:tgtEl>
                                          <p:spTgt spid="46"/>
                                        </p:tgtEl>
                                        <p:attrNameLst>
                                          <p:attrName>style.visibility</p:attrName>
                                        </p:attrNameLst>
                                      </p:cBhvr>
                                      <p:to>
                                        <p:strVal val="visible"/>
                                      </p:to>
                                    </p:set>
                                    <p:anim calcmode="lin" valueType="num">
                                      <p:cBhvr additive="base">
                                        <p:cTn id="11" dur="1000"/>
                                        <p:tgtEl>
                                          <p:spTgt spid="46"/>
                                        </p:tgtEl>
                                        <p:attrNameLst>
                                          <p:attrName>ppt_x</p:attrName>
                                        </p:attrNameLst>
                                      </p:cBhvr>
                                      <p:tavLst>
                                        <p:tav tm="0">
                                          <p:val>
                                            <p:strVal val="#ppt_x-#ppt_w*1.125000"/>
                                          </p:val>
                                        </p:tav>
                                        <p:tav tm="100000">
                                          <p:val>
                                            <p:strVal val="#ppt_x"/>
                                          </p:val>
                                        </p:tav>
                                      </p:tavLst>
                                    </p:anim>
                                    <p:animEffect transition="in" filter="wipe(right)">
                                      <p:cBhvr>
                                        <p:cTn id="12" dur="1000"/>
                                        <p:tgtEl>
                                          <p:spTgt spid="46"/>
                                        </p:tgtEl>
                                      </p:cBhvr>
                                    </p:animEffect>
                                  </p:childTnLst>
                                </p:cTn>
                              </p:par>
                              <p:par>
                                <p:cTn id="13" presetID="12" presetClass="entr" presetSubtype="1" fill="hold" grpId="0" nodeType="withEffect">
                                  <p:stCondLst>
                                    <p:cond delay="0"/>
                                  </p:stCondLst>
                                  <p:childTnLst>
                                    <p:set>
                                      <p:cBhvr>
                                        <p:cTn id="14" dur="1000" fill="hold">
                                          <p:stCondLst>
                                            <p:cond delay="0"/>
                                          </p:stCondLst>
                                        </p:cTn>
                                        <p:tgtEl>
                                          <p:spTgt spid="2"/>
                                        </p:tgtEl>
                                        <p:attrNameLst>
                                          <p:attrName>style.visibility</p:attrName>
                                        </p:attrNameLst>
                                      </p:cBhvr>
                                      <p:to>
                                        <p:strVal val="visible"/>
                                      </p:to>
                                    </p:set>
                                    <p:anim calcmode="lin" valueType="num">
                                      <p:cBhvr additive="base">
                                        <p:cTn id="15" dur="1000"/>
                                        <p:tgtEl>
                                          <p:spTgt spid="2"/>
                                        </p:tgtEl>
                                        <p:attrNameLst>
                                          <p:attrName>ppt_y</p:attrName>
                                        </p:attrNameLst>
                                      </p:cBhvr>
                                      <p:tavLst>
                                        <p:tav tm="0">
                                          <p:val>
                                            <p:strVal val="#ppt_y-#ppt_h*1.125000"/>
                                          </p:val>
                                        </p:tav>
                                        <p:tav tm="100000">
                                          <p:val>
                                            <p:strVal val="#ppt_y"/>
                                          </p:val>
                                        </p:tav>
                                      </p:tavLst>
                                    </p:anim>
                                    <p:animEffect transition="in" filter="wipe(down)">
                                      <p:cBhvr>
                                        <p:cTn id="16" dur="1000"/>
                                        <p:tgtEl>
                                          <p:spTgt spid="2"/>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1" presetClass="entr" presetSubtype="0" fill="hold" nodeType="with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5" grpId="0" animBg="1"/>
      <p:bldP spid="45" grpId="1" animBg="1"/>
      <p:bldP spid="2" grpId="0"/>
      <p:bldP spid="2" grpId="1"/>
      <p:bldP spid="8" grpId="0"/>
      <p:bldP spid="10"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1miz-E1051906-631210DE-900x38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905"/>
            <a:ext cx="12192000" cy="3124835"/>
          </a:xfrm>
          <a:prstGeom prst="rect">
            <a:avLst/>
          </a:prstGeom>
        </p:spPr>
      </p:pic>
      <p:sp>
        <p:nvSpPr>
          <p:cNvPr id="3" name="矩形 2"/>
          <p:cNvSpPr/>
          <p:nvPr/>
        </p:nvSpPr>
        <p:spPr>
          <a:xfrm>
            <a:off x="0" y="2985770"/>
            <a:ext cx="12192000" cy="2201545"/>
          </a:xfrm>
          <a:prstGeom prst="rect">
            <a:avLst/>
          </a:prstGeom>
          <a:solidFill>
            <a:srgbClr val="CA9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flipH="1">
            <a:off x="980441" y="2172970"/>
            <a:ext cx="3944620" cy="3944620"/>
            <a:chOff x="6444807" y="1334821"/>
            <a:chExt cx="4188360" cy="4188358"/>
          </a:xfrm>
        </p:grpSpPr>
        <p:sp>
          <p:nvSpPr>
            <p:cNvPr id="5" name="椭圆 4"/>
            <p:cNvSpPr/>
            <p:nvPr/>
          </p:nvSpPr>
          <p:spPr>
            <a:xfrm>
              <a:off x="6444807" y="1334821"/>
              <a:ext cx="4188360" cy="4188358"/>
            </a:xfrm>
            <a:prstGeom prst="ellipse">
              <a:avLst/>
            </a:prstGeom>
            <a:solidFill>
              <a:srgbClr val="CA9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C:/兼职/觅知网/3月/中国风伞/51miz-E1347094-11796901(1).png51miz-E1347094-1179690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6542978" y="1432991"/>
              <a:ext cx="3992018" cy="3992018"/>
            </a:xfrm>
            <a:prstGeom prst="ellipse">
              <a:avLst/>
            </a:prstGeom>
          </p:spPr>
        </p:pic>
      </p:grpSp>
      <p:sp>
        <p:nvSpPr>
          <p:cNvPr id="32" name="文本框 31"/>
          <p:cNvSpPr txBox="1"/>
          <p:nvPr/>
        </p:nvSpPr>
        <p:spPr>
          <a:xfrm>
            <a:off x="5779161" y="3113573"/>
            <a:ext cx="5139055" cy="1533112"/>
          </a:xfrm>
          <a:prstGeom prst="rect">
            <a:avLst/>
          </a:prstGeom>
          <a:noFill/>
        </p:spPr>
        <p:txBody>
          <a:bodyPr wrap="square" rtlCol="0" anchor="t">
            <a:spAutoFit/>
          </a:bodyPr>
          <a:lstStyle/>
          <a:p>
            <a:pPr indent="0" algn="ctr" fontAlgn="auto">
              <a:lnSpc>
                <a:spcPct val="130000"/>
              </a:lnSpc>
            </a:pPr>
            <a:r>
              <a:rPr lang="en-US" altLang="zh-CN" sz="8000" dirty="0">
                <a:solidFill>
                  <a:schemeClr val="bg1"/>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History</a:t>
            </a:r>
            <a:endParaRPr lang="zh-CN" altLang="en-US" sz="8000" dirty="0">
              <a:solidFill>
                <a:schemeClr val="bg1"/>
              </a:solidFill>
              <a:latin typeface="Times New Roman" panose="02020603050405020304" pitchFamily="18" charset="0"/>
              <a:ea typeface="阿里巴巴普惠体 Medium" panose="00020600040101010101" charset="-122"/>
              <a:cs typeface="Times New Roman" panose="02020603050405020304" pitchFamily="18"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strips(down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000"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par>
                                <p:cTn id="14" presetID="55" presetClass="entr" presetSubtype="0" fill="hold" grpId="0" nodeType="withEffect">
                                  <p:stCondLst>
                                    <p:cond delay="0"/>
                                  </p:stCondLst>
                                  <p:childTnLst>
                                    <p:set>
                                      <p:cBhvr>
                                        <p:cTn id="15" dur="1000"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000" fill="hold">
                                          <p:stCondLst>
                                            <p:cond delay="0"/>
                                          </p:stCondLst>
                                        </p:cTn>
                                        <p:tgtEl>
                                          <p:spTgt spid="32"/>
                                        </p:tgtEl>
                                        <p:attrNameLst>
                                          <p:attrName>style.visibility</p:attrName>
                                        </p:attrNameLst>
                                      </p:cBhvr>
                                      <p:to>
                                        <p:strVal val="visible"/>
                                      </p:to>
                                    </p:set>
                                    <p:anim calcmode="lin" valueType="num">
                                      <p:cBhvr additive="base">
                                        <p:cTn id="22" dur="1000"/>
                                        <p:tgtEl>
                                          <p:spTgt spid="32"/>
                                        </p:tgtEl>
                                        <p:attrNameLst>
                                          <p:attrName>ppt_y</p:attrName>
                                        </p:attrNameLst>
                                      </p:cBhvr>
                                      <p:tavLst>
                                        <p:tav tm="0">
                                          <p:val>
                                            <p:strVal val="#ppt_y+#ppt_h*1.125000"/>
                                          </p:val>
                                        </p:tav>
                                        <p:tav tm="100000">
                                          <p:val>
                                            <p:strVal val="#ppt_y"/>
                                          </p:val>
                                        </p:tav>
                                      </p:tavLst>
                                    </p:anim>
                                    <p:animEffect transition="in" filter="wipe(up)">
                                      <p:cBhvr>
                                        <p:cTn id="2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2" grpId="0"/>
      <p:bldP spid="3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1miz-E1129752-E32FDBA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 y="1943735"/>
            <a:ext cx="12200255" cy="4949190"/>
          </a:xfrm>
          <a:prstGeom prst="rect">
            <a:avLst/>
          </a:prstGeom>
        </p:spPr>
      </p:pic>
      <p:sp>
        <p:nvSpPr>
          <p:cNvPr id="3" name="矩形 2"/>
          <p:cNvSpPr/>
          <p:nvPr/>
        </p:nvSpPr>
        <p:spPr>
          <a:xfrm>
            <a:off x="720436" y="748145"/>
            <a:ext cx="10460181" cy="5472546"/>
          </a:xfrm>
          <a:prstGeom prst="rect">
            <a:avLst/>
          </a:prstGeom>
          <a:solidFill>
            <a:schemeClr val="bg1"/>
          </a:solidFill>
          <a:ln>
            <a:noFill/>
          </a:ln>
          <a:effectLst>
            <a:outerShdw dist="63500" dir="2700000" algn="tl" rotWithShape="0">
              <a:srgbClr val="CA9E6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40357" y="1208808"/>
            <a:ext cx="3304311" cy="455121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4794308" y="1052151"/>
            <a:ext cx="5936668" cy="1612942"/>
          </a:xfrm>
          <a:prstGeom prst="rect">
            <a:avLst/>
          </a:prstGeom>
          <a:noFill/>
        </p:spPr>
        <p:txBody>
          <a:bodyPr wrap="square" rtlCol="0" anchor="t">
            <a:spAutoFit/>
          </a:bodyPr>
          <a:lstStyle/>
          <a:p>
            <a:pPr indent="0" algn="ctr" fontAlgn="auto">
              <a:lnSpc>
                <a:spcPct val="130000"/>
              </a:lnSpc>
            </a:pPr>
            <a:r>
              <a:rPr lang="en-US" altLang="zh-CN" sz="4000" b="1" dirty="0">
                <a:solidFill>
                  <a:srgbClr val="A98551"/>
                </a:solidFill>
                <a:latin typeface="Times New Roman" panose="02020603050405020304" pitchFamily="18" charset="0"/>
                <a:ea typeface="三极泼墨体" panose="00000500000000000000" charset="-122"/>
                <a:cs typeface="Times New Roman" panose="02020603050405020304" pitchFamily="18" charset="0"/>
                <a:sym typeface="汉仪文黑-55简" panose="00020600040101010101" charset="-122"/>
              </a:rPr>
              <a:t>Invented by Lu Ban's wife Yun</a:t>
            </a:r>
            <a:endParaRPr lang="zh-CN" altLang="en-US" sz="4000" b="1" dirty="0">
              <a:solidFill>
                <a:srgbClr val="A98551"/>
              </a:solidFill>
              <a:latin typeface="Times New Roman" panose="02020603050405020304" pitchFamily="18" charset="0"/>
              <a:ea typeface="三极泼墨体" panose="00000500000000000000" charset="-122"/>
              <a:cs typeface="Times New Roman" panose="02020603050405020304" pitchFamily="18" charset="0"/>
              <a:sym typeface="+mn-lt"/>
            </a:endParaRPr>
          </a:p>
        </p:txBody>
      </p:sp>
      <p:sp>
        <p:nvSpPr>
          <p:cNvPr id="12" name="文本框 11"/>
          <p:cNvSpPr txBox="1"/>
          <p:nvPr/>
        </p:nvSpPr>
        <p:spPr>
          <a:xfrm>
            <a:off x="4534422" y="3057176"/>
            <a:ext cx="6646195" cy="1964961"/>
          </a:xfrm>
          <a:prstGeom prst="rect">
            <a:avLst/>
          </a:prstGeom>
          <a:noFill/>
        </p:spPr>
        <p:txBody>
          <a:bodyPr wrap="square" rtlCol="0" anchor="t">
            <a:spAutoFit/>
          </a:bodyPr>
          <a:lstStyle/>
          <a:p>
            <a:pPr indent="0" algn="ctr" fontAlgn="auto">
              <a:lnSpc>
                <a:spcPct val="130000"/>
              </a:lnSpc>
            </a:pPr>
            <a:r>
              <a:rPr lang="en-US" altLang="zh-CN"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At the end of the Spring and Autumn Period, Lu Ban, a famous carpenter in ancient China, often worked in the field, so Yun made the earliest umbrellas to prevent him from getting wet.</a:t>
            </a:r>
            <a:endParaRPr lang="zh-CN" altLang="en-US" sz="2400" dirty="0">
              <a:solidFill>
                <a:schemeClr val="tx2"/>
              </a:solidFill>
              <a:latin typeface="Times New Roman" panose="02020603050405020304" pitchFamily="18" charset="0"/>
              <a:ea typeface="阿里巴巴普惠体 Medium" panose="00020600040101010101" charset="-122"/>
              <a:cs typeface="Times New Roman" panose="02020603050405020304" pitchFamily="18"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000"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par>
                          <p:cTn id="15" fill="hold">
                            <p:stCondLst>
                              <p:cond delay="2000"/>
                            </p:stCondLst>
                            <p:childTnLst>
                              <p:par>
                                <p:cTn id="16" presetID="55" presetClass="entr" presetSubtype="0" fill="hold" grpId="0" nodeType="afterEffect">
                                  <p:stCondLst>
                                    <p:cond delay="0"/>
                                  </p:stCondLst>
                                  <p:childTnLst>
                                    <p:set>
                                      <p:cBhvr>
                                        <p:cTn id="17" dur="1000"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par>
                          <p:cTn id="21" fill="hold">
                            <p:stCondLst>
                              <p:cond delay="3000"/>
                            </p:stCondLst>
                            <p:childTnLst>
                              <p:par>
                                <p:cTn id="22" presetID="12" presetClass="entr" presetSubtype="4" fill="hold" grpId="0" nodeType="afterEffect">
                                  <p:stCondLst>
                                    <p:cond delay="0"/>
                                  </p:stCondLst>
                                  <p:childTnLst>
                                    <p:set>
                                      <p:cBhvr>
                                        <p:cTn id="23" dur="1000" fill="hold">
                                          <p:stCondLst>
                                            <p:cond delay="0"/>
                                          </p:stCondLst>
                                        </p:cTn>
                                        <p:tgtEl>
                                          <p:spTgt spid="60"/>
                                        </p:tgtEl>
                                        <p:attrNameLst>
                                          <p:attrName>style.visibility</p:attrName>
                                        </p:attrNameLst>
                                      </p:cBhvr>
                                      <p:to>
                                        <p:strVal val="visible"/>
                                      </p:to>
                                    </p:set>
                                    <p:anim calcmode="lin" valueType="num">
                                      <p:cBhvr additive="base">
                                        <p:cTn id="24" dur="1000"/>
                                        <p:tgtEl>
                                          <p:spTgt spid="60"/>
                                        </p:tgtEl>
                                        <p:attrNameLst>
                                          <p:attrName>ppt_y</p:attrName>
                                        </p:attrNameLst>
                                      </p:cBhvr>
                                      <p:tavLst>
                                        <p:tav tm="0">
                                          <p:val>
                                            <p:strVal val="#ppt_y+#ppt_h*1.125000"/>
                                          </p:val>
                                        </p:tav>
                                        <p:tav tm="100000">
                                          <p:val>
                                            <p:strVal val="#ppt_y"/>
                                          </p:val>
                                        </p:tav>
                                      </p:tavLst>
                                    </p:anim>
                                    <p:animEffect transition="in" filter="wipe(up)">
                                      <p:cBhvr>
                                        <p:cTn id="25" dur="1000"/>
                                        <p:tgtEl>
                                          <p:spTgt spid="60"/>
                                        </p:tgtEl>
                                      </p:cBhvr>
                                    </p:animEffect>
                                  </p:childTnLst>
                                </p:cTn>
                              </p:par>
                              <p:par>
                                <p:cTn id="26" presetID="12" presetClass="entr" presetSubtype="4" fill="hold" grpId="0" nodeType="withEffect">
                                  <p:stCondLst>
                                    <p:cond delay="0"/>
                                  </p:stCondLst>
                                  <p:childTnLst>
                                    <p:set>
                                      <p:cBhvr>
                                        <p:cTn id="27" dur="1000" fill="hold">
                                          <p:stCondLst>
                                            <p:cond delay="0"/>
                                          </p:stCondLst>
                                        </p:cTn>
                                        <p:tgtEl>
                                          <p:spTgt spid="12"/>
                                        </p:tgtEl>
                                        <p:attrNameLst>
                                          <p:attrName>style.visibility</p:attrName>
                                        </p:attrNameLst>
                                      </p:cBhvr>
                                      <p:to>
                                        <p:strVal val="visible"/>
                                      </p:to>
                                    </p:set>
                                    <p:anim calcmode="lin" valueType="num">
                                      <p:cBhvr additive="base">
                                        <p:cTn id="28" dur="1000"/>
                                        <p:tgtEl>
                                          <p:spTgt spid="12"/>
                                        </p:tgtEl>
                                        <p:attrNameLst>
                                          <p:attrName>ppt_y</p:attrName>
                                        </p:attrNameLst>
                                      </p:cBhvr>
                                      <p:tavLst>
                                        <p:tav tm="0">
                                          <p:val>
                                            <p:strVal val="#ppt_y+#ppt_h*1.125000"/>
                                          </p:val>
                                        </p:tav>
                                        <p:tav tm="100000">
                                          <p:val>
                                            <p:strVal val="#ppt_y"/>
                                          </p:val>
                                        </p:tav>
                                      </p:tavLst>
                                    </p:anim>
                                    <p:animEffect transition="in" filter="wipe(up)">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0" grpId="0"/>
      <p:bldP spid="60" grpId="1"/>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13D67-ED64-189E-B59A-811913B2A772}"/>
            </a:ext>
          </a:extLst>
        </p:cNvPr>
        <p:cNvGrpSpPr/>
        <p:nvPr/>
      </p:nvGrpSpPr>
      <p:grpSpPr>
        <a:xfrm>
          <a:off x="0" y="0"/>
          <a:ext cx="0" cy="0"/>
          <a:chOff x="0" y="0"/>
          <a:chExt cx="0" cy="0"/>
        </a:xfrm>
      </p:grpSpPr>
      <p:pic>
        <p:nvPicPr>
          <p:cNvPr id="7" name="图片 6" descr="51miz-E1051906-631210DE-900x383">
            <a:extLst>
              <a:ext uri="{FF2B5EF4-FFF2-40B4-BE49-F238E27FC236}">
                <a16:creationId xmlns:a16="http://schemas.microsoft.com/office/drawing/2014/main" id="{1EA91243-CF81-6522-B521-18F01F293A5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905"/>
            <a:ext cx="12192000" cy="3124835"/>
          </a:xfrm>
          <a:prstGeom prst="rect">
            <a:avLst/>
          </a:prstGeom>
        </p:spPr>
      </p:pic>
      <p:sp>
        <p:nvSpPr>
          <p:cNvPr id="3" name="矩形 2">
            <a:extLst>
              <a:ext uri="{FF2B5EF4-FFF2-40B4-BE49-F238E27FC236}">
                <a16:creationId xmlns:a16="http://schemas.microsoft.com/office/drawing/2014/main" id="{FDAFBD1E-A8EE-D054-7668-02032953A6B3}"/>
              </a:ext>
            </a:extLst>
          </p:cNvPr>
          <p:cNvSpPr/>
          <p:nvPr/>
        </p:nvSpPr>
        <p:spPr>
          <a:xfrm>
            <a:off x="0" y="2985770"/>
            <a:ext cx="12192000" cy="2201545"/>
          </a:xfrm>
          <a:prstGeom prst="rect">
            <a:avLst/>
          </a:prstGeom>
          <a:solidFill>
            <a:srgbClr val="CA9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a:extLst>
              <a:ext uri="{FF2B5EF4-FFF2-40B4-BE49-F238E27FC236}">
                <a16:creationId xmlns:a16="http://schemas.microsoft.com/office/drawing/2014/main" id="{7814397A-1484-0FD5-3374-2942289C75B2}"/>
              </a:ext>
            </a:extLst>
          </p:cNvPr>
          <p:cNvGrpSpPr/>
          <p:nvPr/>
        </p:nvGrpSpPr>
        <p:grpSpPr>
          <a:xfrm flipH="1">
            <a:off x="980441" y="2172970"/>
            <a:ext cx="3944620" cy="3944620"/>
            <a:chOff x="6444807" y="1334821"/>
            <a:chExt cx="4188360" cy="4188358"/>
          </a:xfrm>
        </p:grpSpPr>
        <p:sp>
          <p:nvSpPr>
            <p:cNvPr id="5" name="椭圆 4">
              <a:extLst>
                <a:ext uri="{FF2B5EF4-FFF2-40B4-BE49-F238E27FC236}">
                  <a16:creationId xmlns:a16="http://schemas.microsoft.com/office/drawing/2014/main" id="{81480229-CF8C-EC4F-35EA-AAEB87E21F22}"/>
                </a:ext>
              </a:extLst>
            </p:cNvPr>
            <p:cNvSpPr/>
            <p:nvPr/>
          </p:nvSpPr>
          <p:spPr>
            <a:xfrm>
              <a:off x="6444807" y="1334821"/>
              <a:ext cx="4188360" cy="4188358"/>
            </a:xfrm>
            <a:prstGeom prst="ellipse">
              <a:avLst/>
            </a:prstGeom>
            <a:solidFill>
              <a:srgbClr val="CA9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C:/兼职/觅知网/3月/中国风伞/51miz-E1347094-11796901(1).png51miz-E1347094-11796901(1)">
              <a:extLst>
                <a:ext uri="{FF2B5EF4-FFF2-40B4-BE49-F238E27FC236}">
                  <a16:creationId xmlns:a16="http://schemas.microsoft.com/office/drawing/2014/main" id="{19878223-464D-C415-6793-F8527E561E3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6542978" y="1432991"/>
              <a:ext cx="3992018" cy="3992018"/>
            </a:xfrm>
            <a:prstGeom prst="ellipse">
              <a:avLst/>
            </a:prstGeom>
          </p:spPr>
        </p:pic>
      </p:grpSp>
      <p:sp>
        <p:nvSpPr>
          <p:cNvPr id="32" name="文本框 31">
            <a:extLst>
              <a:ext uri="{FF2B5EF4-FFF2-40B4-BE49-F238E27FC236}">
                <a16:creationId xmlns:a16="http://schemas.microsoft.com/office/drawing/2014/main" id="{E7F963A4-C419-75FD-B809-62EEA515D760}"/>
              </a:ext>
            </a:extLst>
          </p:cNvPr>
          <p:cNvSpPr txBox="1"/>
          <p:nvPr/>
        </p:nvSpPr>
        <p:spPr>
          <a:xfrm>
            <a:off x="5384166" y="3403308"/>
            <a:ext cx="6609714" cy="1172950"/>
          </a:xfrm>
          <a:prstGeom prst="rect">
            <a:avLst/>
          </a:prstGeom>
          <a:noFill/>
        </p:spPr>
        <p:txBody>
          <a:bodyPr wrap="square" rtlCol="0" anchor="t">
            <a:spAutoFit/>
          </a:bodyPr>
          <a:lstStyle/>
          <a:p>
            <a:pPr indent="0" algn="ctr" fontAlgn="auto">
              <a:lnSpc>
                <a:spcPct val="130000"/>
              </a:lnSpc>
            </a:pPr>
            <a:r>
              <a:rPr lang="en-US" altLang="zh-CN" sz="6000" dirty="0">
                <a:solidFill>
                  <a:schemeClr val="bg1"/>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Production Process</a:t>
            </a:r>
          </a:p>
        </p:txBody>
      </p:sp>
    </p:spTree>
    <p:extLst>
      <p:ext uri="{BB962C8B-B14F-4D97-AF65-F5344CB8AC3E}">
        <p14:creationId xmlns:p14="http://schemas.microsoft.com/office/powerpoint/2010/main" val="1876798436"/>
      </p:ext>
    </p:extLst>
  </p:cSld>
  <p:clrMapOvr>
    <a:masterClrMapping/>
  </p:clrMapOvr>
  <mc:AlternateContent xmlns:mc="http://schemas.openxmlformats.org/markup-compatibility/2006" xmlns:p14="http://schemas.microsoft.com/office/powerpoint/2010/main">
    <mc:Choice Requires="p14">
      <p:transition spd="slow" p14:dur="20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strips(down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000"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par>
                                <p:cTn id="14" presetID="55" presetClass="entr" presetSubtype="0" fill="hold" grpId="0" nodeType="withEffect">
                                  <p:stCondLst>
                                    <p:cond delay="0"/>
                                  </p:stCondLst>
                                  <p:childTnLst>
                                    <p:set>
                                      <p:cBhvr>
                                        <p:cTn id="15" dur="1000"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000" fill="hold">
                                          <p:stCondLst>
                                            <p:cond delay="0"/>
                                          </p:stCondLst>
                                        </p:cTn>
                                        <p:tgtEl>
                                          <p:spTgt spid="32"/>
                                        </p:tgtEl>
                                        <p:attrNameLst>
                                          <p:attrName>style.visibility</p:attrName>
                                        </p:attrNameLst>
                                      </p:cBhvr>
                                      <p:to>
                                        <p:strVal val="visible"/>
                                      </p:to>
                                    </p:set>
                                    <p:anim calcmode="lin" valueType="num">
                                      <p:cBhvr additive="base">
                                        <p:cTn id="22" dur="1000"/>
                                        <p:tgtEl>
                                          <p:spTgt spid="32"/>
                                        </p:tgtEl>
                                        <p:attrNameLst>
                                          <p:attrName>ppt_y</p:attrName>
                                        </p:attrNameLst>
                                      </p:cBhvr>
                                      <p:tavLst>
                                        <p:tav tm="0">
                                          <p:val>
                                            <p:strVal val="#ppt_y+#ppt_h*1.125000"/>
                                          </p:val>
                                        </p:tav>
                                        <p:tav tm="100000">
                                          <p:val>
                                            <p:strVal val="#ppt_y"/>
                                          </p:val>
                                        </p:tav>
                                      </p:tavLst>
                                    </p:anim>
                                    <p:animEffect transition="in" filter="wipe(up)">
                                      <p:cBhvr>
                                        <p:cTn id="2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2" grpId="0"/>
      <p:bldP spid="3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656104" y="3789646"/>
            <a:ext cx="852171" cy="864870"/>
            <a:chOff x="3671" y="4132"/>
            <a:chExt cx="3048" cy="3087"/>
          </a:xfrm>
        </p:grpSpPr>
        <p:sp>
          <p:nvSpPr>
            <p:cNvPr id="3" name="矩形 2"/>
            <p:cNvSpPr/>
            <p:nvPr>
              <p:custDataLst>
                <p:tags r:id="rId24"/>
              </p:custDataLst>
            </p:nvPr>
          </p:nvSpPr>
          <p:spPr>
            <a:xfrm>
              <a:off x="3671" y="4132"/>
              <a:ext cx="2981" cy="2981"/>
            </a:xfrm>
            <a:prstGeom prst="rect">
              <a:avLst/>
            </a:prstGeom>
            <a:solidFill>
              <a:srgbClr val="CA9E67"/>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500" dirty="0">
                <a:solidFill>
                  <a:schemeClr val="bg1"/>
                </a:solidFill>
                <a:latin typeface="Arial" panose="020B0604020202020204" pitchFamily="34" charset="0"/>
                <a:ea typeface="FZQingKeBenYueSongS-R-GB" charset="-122"/>
                <a:sym typeface="Arial" panose="020B0604020202020204" pitchFamily="34" charset="0"/>
              </a:endParaRPr>
            </a:p>
          </p:txBody>
        </p:sp>
        <p:cxnSp>
          <p:nvCxnSpPr>
            <p:cNvPr id="4" name="直接连接符 3"/>
            <p:cNvCxnSpPr/>
            <p:nvPr>
              <p:custDataLst>
                <p:tags r:id="rId25"/>
              </p:custDataLst>
            </p:nvPr>
          </p:nvCxnSpPr>
          <p:spPr>
            <a:xfrm>
              <a:off x="3771" y="4245"/>
              <a:ext cx="2948" cy="2974"/>
            </a:xfrm>
            <a:prstGeom prst="line">
              <a:avLst/>
            </a:prstGeom>
            <a:ln>
              <a:solidFill>
                <a:schemeClr val="bg1">
                  <a:alpha val="3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 idx="1"/>
            </p:cNvCxnSpPr>
            <p:nvPr>
              <p:custDataLst>
                <p:tags r:id="rId26"/>
              </p:custDataLst>
            </p:nvPr>
          </p:nvCxnSpPr>
          <p:spPr>
            <a:xfrm>
              <a:off x="3671" y="5623"/>
              <a:ext cx="3048" cy="0"/>
            </a:xfrm>
            <a:prstGeom prst="line">
              <a:avLst/>
            </a:prstGeom>
            <a:ln>
              <a:solidFill>
                <a:schemeClr val="bg1">
                  <a:alpha val="3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27"/>
              </p:custDataLst>
            </p:nvPr>
          </p:nvCxnSpPr>
          <p:spPr>
            <a:xfrm flipV="1">
              <a:off x="3671" y="4132"/>
              <a:ext cx="2981" cy="2895"/>
            </a:xfrm>
            <a:prstGeom prst="line">
              <a:avLst/>
            </a:prstGeom>
            <a:ln>
              <a:solidFill>
                <a:schemeClr val="bg1">
                  <a:alpha val="3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3" idx="0"/>
            </p:cNvCxnSpPr>
            <p:nvPr>
              <p:custDataLst>
                <p:tags r:id="rId28"/>
              </p:custDataLst>
            </p:nvPr>
          </p:nvCxnSpPr>
          <p:spPr>
            <a:xfrm flipV="1">
              <a:off x="5162" y="4132"/>
              <a:ext cx="0" cy="3087"/>
            </a:xfrm>
            <a:prstGeom prst="line">
              <a:avLst/>
            </a:prstGeom>
            <a:ln>
              <a:solidFill>
                <a:schemeClr val="bg1">
                  <a:alpha val="32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6" name="PA_文本框 19"/>
          <p:cNvSpPr txBox="1"/>
          <p:nvPr>
            <p:custDataLst>
              <p:tags r:id="rId2"/>
            </p:custDataLst>
          </p:nvPr>
        </p:nvSpPr>
        <p:spPr>
          <a:xfrm>
            <a:off x="687873" y="3782935"/>
            <a:ext cx="848360" cy="707390"/>
          </a:xfrm>
          <a:prstGeom prst="rect">
            <a:avLst/>
          </a:prstGeom>
          <a:noFill/>
        </p:spPr>
        <p:txBody>
          <a:bodyPr wrap="none" rtlCol="0">
            <a:noAutofit/>
          </a:bodyPr>
          <a:lstStyle/>
          <a:p>
            <a:r>
              <a:rPr lang="zh-CN" altLang="en-US" sz="5000" dirty="0">
                <a:solidFill>
                  <a:schemeClr val="bg1"/>
                </a:solidFill>
                <a:latin typeface="三极泼墨体" panose="00000500000000000000" charset="-122"/>
                <a:ea typeface="三极泼墨体" panose="00000500000000000000" charset="-122"/>
              </a:rPr>
              <a:t>③</a:t>
            </a:r>
          </a:p>
        </p:txBody>
      </p:sp>
      <p:grpSp>
        <p:nvGrpSpPr>
          <p:cNvPr id="23" name="组合 22"/>
          <p:cNvGrpSpPr/>
          <p:nvPr>
            <p:custDataLst>
              <p:tags r:id="rId3"/>
            </p:custDataLst>
          </p:nvPr>
        </p:nvGrpSpPr>
        <p:grpSpPr>
          <a:xfrm>
            <a:off x="643664" y="848717"/>
            <a:ext cx="852171" cy="864870"/>
            <a:chOff x="3671" y="4132"/>
            <a:chExt cx="3048" cy="3087"/>
          </a:xfrm>
        </p:grpSpPr>
        <p:sp>
          <p:nvSpPr>
            <p:cNvPr id="24" name="矩形 23"/>
            <p:cNvSpPr/>
            <p:nvPr>
              <p:custDataLst>
                <p:tags r:id="rId19"/>
              </p:custDataLst>
            </p:nvPr>
          </p:nvSpPr>
          <p:spPr>
            <a:xfrm>
              <a:off x="3671" y="4132"/>
              <a:ext cx="2981" cy="2981"/>
            </a:xfrm>
            <a:prstGeom prst="rect">
              <a:avLst/>
            </a:prstGeom>
            <a:solidFill>
              <a:srgbClr val="CA9E67"/>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500" dirty="0">
                <a:solidFill>
                  <a:schemeClr val="bg1"/>
                </a:solidFill>
                <a:latin typeface="Arial" panose="020B0604020202020204" pitchFamily="34" charset="0"/>
                <a:ea typeface="FZQingKeBenYueSongS-R-GB" charset="-122"/>
                <a:sym typeface="Arial" panose="020B0604020202020204" pitchFamily="34" charset="0"/>
              </a:endParaRPr>
            </a:p>
          </p:txBody>
        </p:sp>
        <p:cxnSp>
          <p:nvCxnSpPr>
            <p:cNvPr id="25" name="直接连接符 24"/>
            <p:cNvCxnSpPr/>
            <p:nvPr>
              <p:custDataLst>
                <p:tags r:id="rId20"/>
              </p:custDataLst>
            </p:nvPr>
          </p:nvCxnSpPr>
          <p:spPr>
            <a:xfrm>
              <a:off x="3771" y="4245"/>
              <a:ext cx="2948" cy="2974"/>
            </a:xfrm>
            <a:prstGeom prst="line">
              <a:avLst/>
            </a:prstGeom>
            <a:ln>
              <a:solidFill>
                <a:schemeClr val="bg1">
                  <a:alpha val="3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4" idx="1"/>
            </p:cNvCxnSpPr>
            <p:nvPr>
              <p:custDataLst>
                <p:tags r:id="rId21"/>
              </p:custDataLst>
            </p:nvPr>
          </p:nvCxnSpPr>
          <p:spPr>
            <a:xfrm>
              <a:off x="3671" y="5623"/>
              <a:ext cx="3048" cy="0"/>
            </a:xfrm>
            <a:prstGeom prst="line">
              <a:avLst/>
            </a:prstGeom>
            <a:ln>
              <a:solidFill>
                <a:schemeClr val="bg1">
                  <a:alpha val="3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2"/>
              </p:custDataLst>
            </p:nvPr>
          </p:nvCxnSpPr>
          <p:spPr>
            <a:xfrm flipV="1">
              <a:off x="3671" y="4132"/>
              <a:ext cx="2981" cy="2895"/>
            </a:xfrm>
            <a:prstGeom prst="line">
              <a:avLst/>
            </a:prstGeom>
            <a:ln>
              <a:solidFill>
                <a:schemeClr val="bg1">
                  <a:alpha val="3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4" idx="0"/>
            </p:cNvCxnSpPr>
            <p:nvPr>
              <p:custDataLst>
                <p:tags r:id="rId23"/>
              </p:custDataLst>
            </p:nvPr>
          </p:nvCxnSpPr>
          <p:spPr>
            <a:xfrm flipV="1">
              <a:off x="5162" y="4132"/>
              <a:ext cx="0" cy="3087"/>
            </a:xfrm>
            <a:prstGeom prst="line">
              <a:avLst/>
            </a:prstGeom>
            <a:ln>
              <a:solidFill>
                <a:schemeClr val="bg1">
                  <a:alpha val="32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9" name="PA_文本框 19"/>
          <p:cNvSpPr txBox="1"/>
          <p:nvPr>
            <p:custDataLst>
              <p:tags r:id="rId4"/>
            </p:custDataLst>
          </p:nvPr>
        </p:nvSpPr>
        <p:spPr>
          <a:xfrm>
            <a:off x="647475" y="893167"/>
            <a:ext cx="848360" cy="707390"/>
          </a:xfrm>
          <a:prstGeom prst="rect">
            <a:avLst/>
          </a:prstGeom>
          <a:noFill/>
        </p:spPr>
        <p:txBody>
          <a:bodyPr wrap="none" rtlCol="0">
            <a:noAutofit/>
          </a:bodyPr>
          <a:lstStyle/>
          <a:p>
            <a:r>
              <a:rPr lang="zh-CN" altLang="en-US" sz="5000" dirty="0">
                <a:solidFill>
                  <a:schemeClr val="bg1"/>
                </a:solidFill>
                <a:latin typeface="三极泼墨体" panose="00000500000000000000" charset="-122"/>
                <a:ea typeface="三极泼墨体" panose="00000500000000000000" charset="-122"/>
              </a:rPr>
              <a:t>①</a:t>
            </a:r>
          </a:p>
        </p:txBody>
      </p:sp>
      <p:grpSp>
        <p:nvGrpSpPr>
          <p:cNvPr id="10" name="组合 9">
            <a:extLst>
              <a:ext uri="{FF2B5EF4-FFF2-40B4-BE49-F238E27FC236}">
                <a16:creationId xmlns:a16="http://schemas.microsoft.com/office/drawing/2014/main" id="{FC4B60A1-1C3E-AE19-71DC-1A7DE16636BD}"/>
              </a:ext>
            </a:extLst>
          </p:cNvPr>
          <p:cNvGrpSpPr/>
          <p:nvPr>
            <p:custDataLst>
              <p:tags r:id="rId5"/>
            </p:custDataLst>
          </p:nvPr>
        </p:nvGrpSpPr>
        <p:grpSpPr>
          <a:xfrm>
            <a:off x="624932" y="5207172"/>
            <a:ext cx="852171" cy="864870"/>
            <a:chOff x="3671" y="4132"/>
            <a:chExt cx="3048" cy="3087"/>
          </a:xfrm>
        </p:grpSpPr>
        <p:sp>
          <p:nvSpPr>
            <p:cNvPr id="30" name="矩形 29">
              <a:extLst>
                <a:ext uri="{FF2B5EF4-FFF2-40B4-BE49-F238E27FC236}">
                  <a16:creationId xmlns:a16="http://schemas.microsoft.com/office/drawing/2014/main" id="{0055ED0E-D187-21CB-087E-E9F5EDDFE086}"/>
                </a:ext>
              </a:extLst>
            </p:cNvPr>
            <p:cNvSpPr/>
            <p:nvPr>
              <p:custDataLst>
                <p:tags r:id="rId14"/>
              </p:custDataLst>
            </p:nvPr>
          </p:nvSpPr>
          <p:spPr>
            <a:xfrm>
              <a:off x="3671" y="4132"/>
              <a:ext cx="2981" cy="2981"/>
            </a:xfrm>
            <a:prstGeom prst="rect">
              <a:avLst/>
            </a:prstGeom>
            <a:solidFill>
              <a:srgbClr val="CA9E67"/>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500" dirty="0">
                <a:solidFill>
                  <a:schemeClr val="bg1"/>
                </a:solidFill>
                <a:latin typeface="Arial" panose="020B0604020202020204" pitchFamily="34" charset="0"/>
                <a:ea typeface="FZQingKeBenYueSongS-R-GB" charset="-122"/>
                <a:sym typeface="Arial" panose="020B0604020202020204" pitchFamily="34" charset="0"/>
              </a:endParaRPr>
            </a:p>
          </p:txBody>
        </p:sp>
        <p:cxnSp>
          <p:nvCxnSpPr>
            <p:cNvPr id="31" name="直接连接符 30">
              <a:extLst>
                <a:ext uri="{FF2B5EF4-FFF2-40B4-BE49-F238E27FC236}">
                  <a16:creationId xmlns:a16="http://schemas.microsoft.com/office/drawing/2014/main" id="{E64399F8-35CF-21F6-879E-0A126251181A}"/>
                </a:ext>
              </a:extLst>
            </p:cNvPr>
            <p:cNvCxnSpPr/>
            <p:nvPr>
              <p:custDataLst>
                <p:tags r:id="rId15"/>
              </p:custDataLst>
            </p:nvPr>
          </p:nvCxnSpPr>
          <p:spPr>
            <a:xfrm>
              <a:off x="3771" y="4245"/>
              <a:ext cx="2948" cy="2974"/>
            </a:xfrm>
            <a:prstGeom prst="line">
              <a:avLst/>
            </a:prstGeom>
            <a:ln>
              <a:solidFill>
                <a:schemeClr val="bg1">
                  <a:alpha val="3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F877649D-68E5-CE2D-189D-1695FB3FEE80}"/>
                </a:ext>
              </a:extLst>
            </p:cNvPr>
            <p:cNvCxnSpPr>
              <a:stCxn id="30" idx="1"/>
            </p:cNvCxnSpPr>
            <p:nvPr>
              <p:custDataLst>
                <p:tags r:id="rId16"/>
              </p:custDataLst>
            </p:nvPr>
          </p:nvCxnSpPr>
          <p:spPr>
            <a:xfrm>
              <a:off x="3671" y="5623"/>
              <a:ext cx="3048" cy="0"/>
            </a:xfrm>
            <a:prstGeom prst="line">
              <a:avLst/>
            </a:prstGeom>
            <a:ln>
              <a:solidFill>
                <a:schemeClr val="bg1">
                  <a:alpha val="3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C45A4087-60E2-4CC8-2F09-BFEC9E8B2F70}"/>
                </a:ext>
              </a:extLst>
            </p:cNvPr>
            <p:cNvCxnSpPr/>
            <p:nvPr>
              <p:custDataLst>
                <p:tags r:id="rId17"/>
              </p:custDataLst>
            </p:nvPr>
          </p:nvCxnSpPr>
          <p:spPr>
            <a:xfrm flipV="1">
              <a:off x="3671" y="4132"/>
              <a:ext cx="2981" cy="2895"/>
            </a:xfrm>
            <a:prstGeom prst="line">
              <a:avLst/>
            </a:prstGeom>
            <a:ln>
              <a:solidFill>
                <a:schemeClr val="bg1">
                  <a:alpha val="3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E4560EC-7754-6603-A6DC-DCF4E9245DB0}"/>
                </a:ext>
              </a:extLst>
            </p:cNvPr>
            <p:cNvCxnSpPr>
              <a:endCxn id="30" idx="0"/>
            </p:cNvCxnSpPr>
            <p:nvPr>
              <p:custDataLst>
                <p:tags r:id="rId18"/>
              </p:custDataLst>
            </p:nvPr>
          </p:nvCxnSpPr>
          <p:spPr>
            <a:xfrm flipV="1">
              <a:off x="5162" y="4132"/>
              <a:ext cx="0" cy="3087"/>
            </a:xfrm>
            <a:prstGeom prst="line">
              <a:avLst/>
            </a:prstGeom>
            <a:ln>
              <a:solidFill>
                <a:schemeClr val="bg1">
                  <a:alpha val="32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6" name="PA_文本框 19">
            <a:extLst>
              <a:ext uri="{FF2B5EF4-FFF2-40B4-BE49-F238E27FC236}">
                <a16:creationId xmlns:a16="http://schemas.microsoft.com/office/drawing/2014/main" id="{39086C91-DC41-B0A2-62C7-A792D1227359}"/>
              </a:ext>
            </a:extLst>
          </p:cNvPr>
          <p:cNvSpPr txBox="1"/>
          <p:nvPr>
            <p:custDataLst>
              <p:tags r:id="rId6"/>
            </p:custDataLst>
          </p:nvPr>
        </p:nvSpPr>
        <p:spPr>
          <a:xfrm>
            <a:off x="656701" y="5200461"/>
            <a:ext cx="848360" cy="707390"/>
          </a:xfrm>
          <a:prstGeom prst="rect">
            <a:avLst/>
          </a:prstGeom>
          <a:noFill/>
        </p:spPr>
        <p:txBody>
          <a:bodyPr wrap="none" rtlCol="0">
            <a:noAutofit/>
          </a:bodyPr>
          <a:lstStyle/>
          <a:p>
            <a:r>
              <a:rPr lang="zh-CN" altLang="en-US" sz="5000" dirty="0">
                <a:solidFill>
                  <a:schemeClr val="bg1"/>
                </a:solidFill>
                <a:latin typeface="三极泼墨体" panose="00000500000000000000" charset="-122"/>
                <a:ea typeface="三极泼墨体" panose="00000500000000000000" charset="-122"/>
              </a:rPr>
              <a:t>④</a:t>
            </a:r>
          </a:p>
        </p:txBody>
      </p:sp>
      <p:grpSp>
        <p:nvGrpSpPr>
          <p:cNvPr id="37" name="组合 36">
            <a:extLst>
              <a:ext uri="{FF2B5EF4-FFF2-40B4-BE49-F238E27FC236}">
                <a16:creationId xmlns:a16="http://schemas.microsoft.com/office/drawing/2014/main" id="{57672B8B-7E41-8EE0-2FA0-5D00A48AC4E0}"/>
              </a:ext>
            </a:extLst>
          </p:cNvPr>
          <p:cNvGrpSpPr/>
          <p:nvPr>
            <p:custDataLst>
              <p:tags r:id="rId7"/>
            </p:custDataLst>
          </p:nvPr>
        </p:nvGrpSpPr>
        <p:grpSpPr>
          <a:xfrm>
            <a:off x="649209" y="2349953"/>
            <a:ext cx="852171" cy="864870"/>
            <a:chOff x="3671" y="4132"/>
            <a:chExt cx="3048" cy="3087"/>
          </a:xfrm>
        </p:grpSpPr>
        <p:sp>
          <p:nvSpPr>
            <p:cNvPr id="38" name="矩形 37">
              <a:extLst>
                <a:ext uri="{FF2B5EF4-FFF2-40B4-BE49-F238E27FC236}">
                  <a16:creationId xmlns:a16="http://schemas.microsoft.com/office/drawing/2014/main" id="{660A5EF3-8FB1-6E0E-1CA1-03A7C3BD634D}"/>
                </a:ext>
              </a:extLst>
            </p:cNvPr>
            <p:cNvSpPr/>
            <p:nvPr>
              <p:custDataLst>
                <p:tags r:id="rId9"/>
              </p:custDataLst>
            </p:nvPr>
          </p:nvSpPr>
          <p:spPr>
            <a:xfrm>
              <a:off x="3671" y="4132"/>
              <a:ext cx="2981" cy="2981"/>
            </a:xfrm>
            <a:prstGeom prst="rect">
              <a:avLst/>
            </a:prstGeom>
            <a:solidFill>
              <a:srgbClr val="CA9E67"/>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500" dirty="0">
                <a:solidFill>
                  <a:schemeClr val="bg1"/>
                </a:solidFill>
                <a:latin typeface="Arial" panose="020B0604020202020204" pitchFamily="34" charset="0"/>
                <a:ea typeface="FZQingKeBenYueSongS-R-GB" charset="-122"/>
                <a:sym typeface="Arial" panose="020B0604020202020204" pitchFamily="34" charset="0"/>
              </a:endParaRPr>
            </a:p>
          </p:txBody>
        </p:sp>
        <p:cxnSp>
          <p:nvCxnSpPr>
            <p:cNvPr id="39" name="直接连接符 38">
              <a:extLst>
                <a:ext uri="{FF2B5EF4-FFF2-40B4-BE49-F238E27FC236}">
                  <a16:creationId xmlns:a16="http://schemas.microsoft.com/office/drawing/2014/main" id="{AF8824C2-7050-DFBE-41F7-D6715ADADEC6}"/>
                </a:ext>
              </a:extLst>
            </p:cNvPr>
            <p:cNvCxnSpPr/>
            <p:nvPr>
              <p:custDataLst>
                <p:tags r:id="rId10"/>
              </p:custDataLst>
            </p:nvPr>
          </p:nvCxnSpPr>
          <p:spPr>
            <a:xfrm>
              <a:off x="3771" y="4245"/>
              <a:ext cx="2948" cy="2974"/>
            </a:xfrm>
            <a:prstGeom prst="line">
              <a:avLst/>
            </a:prstGeom>
            <a:ln>
              <a:solidFill>
                <a:schemeClr val="bg1">
                  <a:alpha val="3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6011B0C9-D872-0CDF-E0D1-46C042ED7E6D}"/>
                </a:ext>
              </a:extLst>
            </p:cNvPr>
            <p:cNvCxnSpPr>
              <a:stCxn id="38" idx="1"/>
            </p:cNvCxnSpPr>
            <p:nvPr>
              <p:custDataLst>
                <p:tags r:id="rId11"/>
              </p:custDataLst>
            </p:nvPr>
          </p:nvCxnSpPr>
          <p:spPr>
            <a:xfrm>
              <a:off x="3671" y="5623"/>
              <a:ext cx="3048" cy="0"/>
            </a:xfrm>
            <a:prstGeom prst="line">
              <a:avLst/>
            </a:prstGeom>
            <a:ln>
              <a:solidFill>
                <a:schemeClr val="bg1">
                  <a:alpha val="3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AF9C6445-9D83-2C56-FB37-2B569ED7C536}"/>
                </a:ext>
              </a:extLst>
            </p:cNvPr>
            <p:cNvCxnSpPr/>
            <p:nvPr>
              <p:custDataLst>
                <p:tags r:id="rId12"/>
              </p:custDataLst>
            </p:nvPr>
          </p:nvCxnSpPr>
          <p:spPr>
            <a:xfrm flipV="1">
              <a:off x="3671" y="4132"/>
              <a:ext cx="2981" cy="2895"/>
            </a:xfrm>
            <a:prstGeom prst="line">
              <a:avLst/>
            </a:prstGeom>
            <a:ln>
              <a:solidFill>
                <a:schemeClr val="bg1">
                  <a:alpha val="32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113D4F0B-326E-B011-3532-5F074AB60DEF}"/>
                </a:ext>
              </a:extLst>
            </p:cNvPr>
            <p:cNvCxnSpPr>
              <a:endCxn id="38" idx="0"/>
            </p:cNvCxnSpPr>
            <p:nvPr>
              <p:custDataLst>
                <p:tags r:id="rId13"/>
              </p:custDataLst>
            </p:nvPr>
          </p:nvCxnSpPr>
          <p:spPr>
            <a:xfrm flipV="1">
              <a:off x="5162" y="4132"/>
              <a:ext cx="0" cy="3087"/>
            </a:xfrm>
            <a:prstGeom prst="line">
              <a:avLst/>
            </a:prstGeom>
            <a:ln>
              <a:solidFill>
                <a:schemeClr val="bg1">
                  <a:alpha val="32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3" name="PA_文本框 19">
            <a:extLst>
              <a:ext uri="{FF2B5EF4-FFF2-40B4-BE49-F238E27FC236}">
                <a16:creationId xmlns:a16="http://schemas.microsoft.com/office/drawing/2014/main" id="{F7148083-8950-830A-7DAF-39A3AEFCE018}"/>
              </a:ext>
            </a:extLst>
          </p:cNvPr>
          <p:cNvSpPr txBox="1"/>
          <p:nvPr>
            <p:custDataLst>
              <p:tags r:id="rId8"/>
            </p:custDataLst>
          </p:nvPr>
        </p:nvSpPr>
        <p:spPr>
          <a:xfrm>
            <a:off x="680978" y="2343242"/>
            <a:ext cx="848360" cy="707390"/>
          </a:xfrm>
          <a:prstGeom prst="rect">
            <a:avLst/>
          </a:prstGeom>
          <a:noFill/>
        </p:spPr>
        <p:txBody>
          <a:bodyPr wrap="none" rtlCol="0">
            <a:noAutofit/>
          </a:bodyPr>
          <a:lstStyle/>
          <a:p>
            <a:r>
              <a:rPr lang="zh-CN" altLang="en-US" sz="5000" dirty="0">
                <a:solidFill>
                  <a:schemeClr val="bg1"/>
                </a:solidFill>
                <a:latin typeface="三极泼墨体" panose="00000500000000000000" charset="-122"/>
                <a:ea typeface="三极泼墨体" panose="00000500000000000000" charset="-122"/>
              </a:rPr>
              <a:t>②</a:t>
            </a:r>
          </a:p>
        </p:txBody>
      </p:sp>
      <p:sp>
        <p:nvSpPr>
          <p:cNvPr id="44" name="矩形 43">
            <a:extLst>
              <a:ext uri="{FF2B5EF4-FFF2-40B4-BE49-F238E27FC236}">
                <a16:creationId xmlns:a16="http://schemas.microsoft.com/office/drawing/2014/main" id="{BDE19D89-D809-84FB-0874-201A519AA59F}"/>
              </a:ext>
            </a:extLst>
          </p:cNvPr>
          <p:cNvSpPr/>
          <p:nvPr/>
        </p:nvSpPr>
        <p:spPr>
          <a:xfrm rot="16200000">
            <a:off x="2989877" y="-595681"/>
            <a:ext cx="1046440" cy="3753666"/>
          </a:xfrm>
          <a:prstGeom prst="rect">
            <a:avLst/>
          </a:prstGeom>
        </p:spPr>
        <p:txBody>
          <a:bodyPr vert="eaVert" wrap="square">
            <a:spAutoFit/>
          </a:bodyPr>
          <a:lstStyle/>
          <a:p>
            <a:r>
              <a:rPr lang="en-US" altLang="zh-CN" sz="2800" dirty="0">
                <a:solidFill>
                  <a:srgbClr val="000000"/>
                </a:solidFill>
                <a:latin typeface="Times New Roman" panose="02020603050405020304" charset="0"/>
                <a:ea typeface="楷体" panose="02010609060101010101" pitchFamily="49" charset="-122"/>
                <a:cs typeface="Times New Roman" panose="02020603050405020304" charset="0"/>
              </a:rPr>
              <a:t>Bamboo selection and preparation</a:t>
            </a:r>
            <a:endParaRPr lang="zh-CN" altLang="en-US" sz="2800" b="0" i="0" dirty="0">
              <a:solidFill>
                <a:srgbClr val="000000"/>
              </a:solidFill>
              <a:effectLst/>
              <a:latin typeface="Times New Roman" panose="02020603050405020304" charset="0"/>
              <a:ea typeface="楷体" panose="02010609060101010101" pitchFamily="49" charset="-122"/>
              <a:cs typeface="Times New Roman" panose="02020603050405020304" charset="0"/>
            </a:endParaRPr>
          </a:p>
        </p:txBody>
      </p:sp>
      <p:sp>
        <p:nvSpPr>
          <p:cNvPr id="45" name="矩形 44">
            <a:extLst>
              <a:ext uri="{FF2B5EF4-FFF2-40B4-BE49-F238E27FC236}">
                <a16:creationId xmlns:a16="http://schemas.microsoft.com/office/drawing/2014/main" id="{AA82394C-CE6C-5A5B-8D05-5E626EA6A5B0}"/>
              </a:ext>
            </a:extLst>
          </p:cNvPr>
          <p:cNvSpPr/>
          <p:nvPr/>
        </p:nvSpPr>
        <p:spPr>
          <a:xfrm rot="16200000">
            <a:off x="3280695" y="815331"/>
            <a:ext cx="615553" cy="3904414"/>
          </a:xfrm>
          <a:prstGeom prst="rect">
            <a:avLst/>
          </a:prstGeom>
        </p:spPr>
        <p:txBody>
          <a:bodyPr vert="eaVert" wrap="square">
            <a:spAutoFit/>
          </a:bodyPr>
          <a:lstStyle/>
          <a:p>
            <a:r>
              <a:rPr lang="en-US" altLang="zh-CN" sz="2800" dirty="0">
                <a:solidFill>
                  <a:srgbClr val="000000"/>
                </a:solidFill>
                <a:latin typeface="Times New Roman" panose="02020603050405020304" charset="0"/>
                <a:ea typeface="楷体" panose="02010609060101010101" pitchFamily="49" charset="-122"/>
                <a:cs typeface="Times New Roman" panose="02020603050405020304" charset="0"/>
              </a:rPr>
              <a:t>Umbrella ribs assembly</a:t>
            </a:r>
            <a:endParaRPr lang="zh-CN" altLang="en-US" sz="2800" b="0" i="0" dirty="0">
              <a:solidFill>
                <a:srgbClr val="000000"/>
              </a:solidFill>
              <a:effectLst/>
              <a:latin typeface="Times New Roman" panose="02020603050405020304" charset="0"/>
              <a:ea typeface="楷体" panose="02010609060101010101" pitchFamily="49" charset="-122"/>
              <a:cs typeface="Times New Roman" panose="02020603050405020304" charset="0"/>
            </a:endParaRPr>
          </a:p>
        </p:txBody>
      </p:sp>
      <p:sp>
        <p:nvSpPr>
          <p:cNvPr id="46" name="矩形 45">
            <a:extLst>
              <a:ext uri="{FF2B5EF4-FFF2-40B4-BE49-F238E27FC236}">
                <a16:creationId xmlns:a16="http://schemas.microsoft.com/office/drawing/2014/main" id="{9EB40ACB-4B08-7130-4B0C-69C0FA55A703}"/>
              </a:ext>
            </a:extLst>
          </p:cNvPr>
          <p:cNvSpPr/>
          <p:nvPr/>
        </p:nvSpPr>
        <p:spPr>
          <a:xfrm rot="16200000">
            <a:off x="2879217" y="2429013"/>
            <a:ext cx="1046440" cy="3532343"/>
          </a:xfrm>
          <a:prstGeom prst="rect">
            <a:avLst/>
          </a:prstGeom>
        </p:spPr>
        <p:txBody>
          <a:bodyPr vert="eaVert" wrap="square">
            <a:spAutoFit/>
          </a:bodyPr>
          <a:lstStyle/>
          <a:p>
            <a:r>
              <a:rPr lang="en-US" altLang="zh-CN" sz="2800" dirty="0">
                <a:solidFill>
                  <a:srgbClr val="000000"/>
                </a:solidFill>
                <a:latin typeface="Times New Roman" panose="02020603050405020304" charset="0"/>
                <a:ea typeface="楷体" panose="02010609060101010101" pitchFamily="49" charset="-122"/>
                <a:cs typeface="Times New Roman" panose="02020603050405020304" charset="0"/>
              </a:rPr>
              <a:t>Canopy application and oiling</a:t>
            </a:r>
            <a:endParaRPr lang="zh-CN" altLang="en-US" sz="2800" b="0" i="0" dirty="0">
              <a:solidFill>
                <a:srgbClr val="000000"/>
              </a:solidFill>
              <a:effectLst/>
              <a:latin typeface="Times New Roman" panose="02020603050405020304" charset="0"/>
              <a:ea typeface="楷体" panose="02010609060101010101" pitchFamily="49" charset="-122"/>
              <a:cs typeface="Times New Roman" panose="02020603050405020304" charset="0"/>
            </a:endParaRPr>
          </a:p>
        </p:txBody>
      </p:sp>
      <p:sp>
        <p:nvSpPr>
          <p:cNvPr id="47" name="矩形 46">
            <a:extLst>
              <a:ext uri="{FF2B5EF4-FFF2-40B4-BE49-F238E27FC236}">
                <a16:creationId xmlns:a16="http://schemas.microsoft.com/office/drawing/2014/main" id="{DCDA546E-79E1-85C7-2930-9477371FB06D}"/>
              </a:ext>
            </a:extLst>
          </p:cNvPr>
          <p:cNvSpPr/>
          <p:nvPr/>
        </p:nvSpPr>
        <p:spPr>
          <a:xfrm rot="16200000">
            <a:off x="2646492" y="4321602"/>
            <a:ext cx="615553" cy="2636008"/>
          </a:xfrm>
          <a:prstGeom prst="rect">
            <a:avLst/>
          </a:prstGeom>
        </p:spPr>
        <p:txBody>
          <a:bodyPr vert="eaVert" wrap="square">
            <a:spAutoFit/>
          </a:bodyPr>
          <a:lstStyle/>
          <a:p>
            <a:r>
              <a:rPr lang="en-US" altLang="zh-CN" sz="2800" dirty="0">
                <a:solidFill>
                  <a:srgbClr val="000000"/>
                </a:solidFill>
                <a:latin typeface="Times New Roman" panose="02020603050405020304" charset="0"/>
                <a:ea typeface="楷体" panose="02010609060101010101" pitchFamily="49" charset="-122"/>
                <a:cs typeface="Times New Roman" panose="02020603050405020304" charset="0"/>
              </a:rPr>
              <a:t>Pattern painting</a:t>
            </a:r>
            <a:endParaRPr lang="zh-CN" altLang="en-US" sz="2800" b="0" i="0" dirty="0">
              <a:solidFill>
                <a:srgbClr val="000000"/>
              </a:solidFill>
              <a:effectLst/>
              <a:latin typeface="Times New Roman" panose="02020603050405020304" charset="0"/>
              <a:ea typeface="楷体" panose="02010609060101010101" pitchFamily="49" charset="-122"/>
              <a:cs typeface="Times New Roman" panose="02020603050405020304" charset="0"/>
            </a:endParaRPr>
          </a:p>
        </p:txBody>
      </p:sp>
      <p:pic>
        <p:nvPicPr>
          <p:cNvPr id="49" name="图片 48">
            <a:extLst>
              <a:ext uri="{FF2B5EF4-FFF2-40B4-BE49-F238E27FC236}">
                <a16:creationId xmlns:a16="http://schemas.microsoft.com/office/drawing/2014/main" id="{0F053379-7E84-55B3-057C-1D1B9370B11E}"/>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417887" y="243564"/>
            <a:ext cx="6454699" cy="63708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reveal/>
      </p:transition>
    </mc:Choice>
    <mc:Fallback xmlns="">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C:/兼职/觅知网/3月/中国风伞/素材/51miz-E1347097-11796907.png51miz-E1347097-11796907"/>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7307514" y="0"/>
            <a:ext cx="4879204" cy="6858000"/>
          </a:xfrm>
          <a:prstGeom prst="rect">
            <a:avLst/>
          </a:prstGeom>
        </p:spPr>
      </p:pic>
      <p:sp>
        <p:nvSpPr>
          <p:cNvPr id="2" name="文本框 1">
            <a:extLst>
              <a:ext uri="{FF2B5EF4-FFF2-40B4-BE49-F238E27FC236}">
                <a16:creationId xmlns:a16="http://schemas.microsoft.com/office/drawing/2014/main" id="{EB8F5239-29DB-3CC0-43BB-BCEF3260A360}"/>
              </a:ext>
            </a:extLst>
          </p:cNvPr>
          <p:cNvSpPr txBox="1"/>
          <p:nvPr/>
        </p:nvSpPr>
        <p:spPr>
          <a:xfrm>
            <a:off x="117231" y="1204845"/>
            <a:ext cx="7190283" cy="4385816"/>
          </a:xfrm>
          <a:prstGeom prst="rect">
            <a:avLst/>
          </a:prstGeom>
          <a:noFill/>
        </p:spPr>
        <p:txBody>
          <a:bodyPr wrap="square" rtlCol="0">
            <a:spAutoFit/>
          </a:bodyPr>
          <a:lstStyle/>
          <a:p>
            <a:endParaRPr lang="en-US" altLang="zh-CN" sz="2700" dirty="0">
              <a:solidFill>
                <a:schemeClr val="accent4">
                  <a:lumMod val="50000"/>
                </a:schemeClr>
              </a:solidFill>
              <a:latin typeface="Times New Roman" panose="02020603050405020304" pitchFamily="18" charset="0"/>
              <a:ea typeface="三极泼墨体" panose="00000500000000000000" charset="-122"/>
              <a:cs typeface="Times New Roman" panose="02020603050405020304" pitchFamily="18" charset="0"/>
            </a:endParaRPr>
          </a:p>
          <a:p>
            <a:pPr marL="514350" indent="-514350">
              <a:buAutoNum type="arabicPeriod"/>
            </a:pPr>
            <a:r>
              <a:rPr lang="en-US" altLang="zh-CN" sz="2800"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rPr>
              <a:t>Bamboo is selected, crafted, soaked in water, and then dried in the sun.</a:t>
            </a:r>
          </a:p>
          <a:p>
            <a:pPr marL="514350" indent="-514350">
              <a:buAutoNum type="arabicPeriod"/>
            </a:pPr>
            <a:r>
              <a:rPr lang="en-US" altLang="zh-CN" sz="2800"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rPr>
              <a:t>The bamboo is drilled, threaded, and assembled into the umbrella ribs.</a:t>
            </a:r>
          </a:p>
          <a:p>
            <a:pPr marL="514350" indent="-514350">
              <a:buAutoNum type="arabicPeriod"/>
            </a:pPr>
            <a:r>
              <a:rPr lang="en-US" altLang="zh-CN" sz="2800"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rPr>
              <a:t>Rice paper</a:t>
            </a:r>
            <a:r>
              <a:rPr lang="en-US" altLang="zh-CN" sz="2800" dirty="0">
                <a:solidFill>
                  <a:schemeClr val="accent1">
                    <a:lumMod val="50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dirty="0">
                <a:solidFill>
                  <a:schemeClr val="accent1">
                    <a:lumMod val="50000"/>
                  </a:schemeClr>
                </a:solidFill>
                <a:latin typeface="宋体" panose="02010600030101010101" pitchFamily="2" charset="-122"/>
                <a:ea typeface="宋体" panose="02010600030101010101" pitchFamily="2" charset="-122"/>
                <a:cs typeface="Times New Roman" panose="02020603050405020304" pitchFamily="18" charset="0"/>
              </a:rPr>
              <a:t>皮纸</a:t>
            </a:r>
            <a:r>
              <a:rPr lang="en-US" altLang="zh-CN" sz="2800" dirty="0">
                <a:solidFill>
                  <a:schemeClr val="accent1">
                    <a:lumMod val="50000"/>
                  </a:schemeClr>
                </a:solidFill>
                <a:latin typeface="宋体" panose="02010600030101010101" pitchFamily="2" charset="-122"/>
                <a:ea typeface="宋体" panose="02010600030101010101" pitchFamily="2" charset="-122"/>
                <a:cs typeface="Times New Roman" panose="02020603050405020304" pitchFamily="18" charset="0"/>
              </a:rPr>
              <a:t>) </a:t>
            </a:r>
            <a:r>
              <a:rPr lang="en-US" altLang="zh-CN" sz="2800"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rPr>
              <a:t>is cut, glued onto the ribs, trimmed, oiled</a:t>
            </a:r>
            <a:r>
              <a:rPr lang="en-US" altLang="zh-CN" sz="2800" dirty="0">
                <a:solidFill>
                  <a:schemeClr val="accent1">
                    <a:lumMod val="50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dirty="0">
                <a:solidFill>
                  <a:schemeClr val="accent1">
                    <a:lumMod val="50000"/>
                  </a:schemeClr>
                </a:solidFill>
                <a:latin typeface="宋体" panose="02010600030101010101" pitchFamily="2" charset="-122"/>
                <a:ea typeface="宋体" panose="02010600030101010101" pitchFamily="2" charset="-122"/>
                <a:cs typeface="Times New Roman" panose="02020603050405020304" pitchFamily="18" charset="0"/>
              </a:rPr>
              <a:t>桐油</a:t>
            </a:r>
            <a:r>
              <a:rPr lang="en-US" altLang="zh-CN" sz="2800" dirty="0">
                <a:solidFill>
                  <a:schemeClr val="accent1">
                    <a:lumMod val="50000"/>
                  </a:schemeClr>
                </a:solidFill>
                <a:latin typeface="宋体" panose="02010600030101010101" pitchFamily="2" charset="-122"/>
                <a:ea typeface="宋体" panose="02010600030101010101" pitchFamily="2" charset="-122"/>
                <a:cs typeface="Times New Roman" panose="02020603050405020304" pitchFamily="18" charset="0"/>
              </a:rPr>
              <a:t>),</a:t>
            </a:r>
            <a:r>
              <a:rPr lang="en-US" altLang="zh-CN" sz="2800"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rPr>
              <a:t>and then exposed to sunlight.</a:t>
            </a:r>
          </a:p>
          <a:p>
            <a:pPr marL="514350" indent="-514350">
              <a:buAutoNum type="arabicPeriod"/>
            </a:pPr>
            <a:r>
              <a:rPr lang="en-US" altLang="zh-CN" sz="2800"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rPr>
              <a:t>Finally, patterns are painted onto the umbrella.</a:t>
            </a:r>
            <a:endParaRPr lang="zh-CN" altLang="en-US" sz="2800" dirty="0">
              <a:solidFill>
                <a:schemeClr val="accent1">
                  <a:lumMod val="50000"/>
                </a:schemeClr>
              </a:solidFill>
              <a:latin typeface="Times New Roman" panose="02020603050405020304" pitchFamily="18" charset="0"/>
              <a:ea typeface="三极泼墨体" panose="00000500000000000000"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000"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ppt_x</p:attrName>
                                        </p:attrNameLst>
                                      </p:cBhvr>
                                      <p:tavLst>
                                        <p:tav tm="0">
                                          <p:val>
                                            <p:strVal val="#ppt_x+#ppt_w*1.125000"/>
                                          </p:val>
                                        </p:tav>
                                        <p:tav tm="100000">
                                          <p:val>
                                            <p:strVal val="#ppt_x"/>
                                          </p:val>
                                        </p:tav>
                                      </p:tavLst>
                                    </p:anim>
                                    <p:animEffect transition="in" filter="wipe(left)">
                                      <p:cBhvr>
                                        <p:cTn id="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兼职/觅知网/3月/中国风伞/素材/51miz-E1347097-11796907.png51miz-E1347097-11796907"/>
          <p:cNvPicPr>
            <a:picLocks noChangeAspect="1"/>
          </p:cNvPicPr>
          <p:nvPr/>
        </p:nvPicPr>
        <p:blipFill rotWithShape="1">
          <a:blip r:embed="rId2" cstate="email">
            <a:extLst>
              <a:ext uri="{28A0092B-C50C-407E-A947-70E740481C1C}">
                <a14:useLocalDpi xmlns:a14="http://schemas.microsoft.com/office/drawing/2010/main"/>
              </a:ext>
            </a:extLst>
          </a:blip>
          <a:srcRect t="767" b="767"/>
          <a:stretch>
            <a:fillRect/>
          </a:stretch>
        </p:blipFill>
        <p:spPr>
          <a:xfrm>
            <a:off x="1002363" y="709507"/>
            <a:ext cx="10187276" cy="5621867"/>
          </a:xfrm>
          <a:prstGeom prst="rect">
            <a:avLst/>
          </a:prstGeom>
        </p:spPr>
      </p:pic>
      <p:sp>
        <p:nvSpPr>
          <p:cNvPr id="3" name="矩形 2"/>
          <p:cNvSpPr/>
          <p:nvPr/>
        </p:nvSpPr>
        <p:spPr>
          <a:xfrm>
            <a:off x="0" y="2586355"/>
            <a:ext cx="12191365" cy="1685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60000"/>
                  <a:lumOff val="40000"/>
                </a:schemeClr>
              </a:solidFill>
            </a:endParaRPr>
          </a:p>
        </p:txBody>
      </p:sp>
      <p:sp>
        <p:nvSpPr>
          <p:cNvPr id="33" name="文本框 32" descr="e7d195523061f1c01d60fa9f1cfcbfb3d7dea265119d71e15FBB43640B43E9A75E03FE54C774D5D4779ED45933E78901D3CB0E69E39D04A9E1E9B25CF060C4BCA4D072860494D0D8E683C2FE58414E15C66AA69E7072AB1AAB1F13020415A9D4DFE44394C3931EDB22BBB2A8354FA2C19074D2B2203AA5BD2AEA68B4E39F5307AA9B2D67485206DA"/>
          <p:cNvSpPr txBox="1"/>
          <p:nvPr/>
        </p:nvSpPr>
        <p:spPr>
          <a:xfrm>
            <a:off x="1613088" y="2828835"/>
            <a:ext cx="8939834" cy="1200329"/>
          </a:xfrm>
          <a:prstGeom prst="rect">
            <a:avLst/>
          </a:prstGeom>
          <a:noFill/>
        </p:spPr>
        <p:txBody>
          <a:bodyPr wrap="square" rtlCol="0">
            <a:spAutoFit/>
          </a:bodyPr>
          <a:lstStyle/>
          <a:p>
            <a:pPr algn="ctr"/>
            <a:r>
              <a:rPr kumimoji="1" lang="en-US" altLang="zh-CN" sz="3600" b="1" dirty="0">
                <a:solidFill>
                  <a:schemeClr val="bg2">
                    <a:lumMod val="50000"/>
                  </a:schemeClr>
                </a:solidFill>
                <a:latin typeface="Times New Roman" panose="02020603050405020304" pitchFamily="18" charset="0"/>
                <a:ea typeface="三极泼墨体" panose="00000500000000000000" charset="-122"/>
                <a:cs typeface="Times New Roman" panose="02020603050405020304" pitchFamily="18" charset="0"/>
              </a:rPr>
              <a:t>What types of paper and oil are used for the canopy of an oil-paper umbrella?</a:t>
            </a:r>
            <a:endParaRPr kumimoji="1" lang="zh-CN" altLang="en-US" sz="3600" b="1" dirty="0">
              <a:solidFill>
                <a:schemeClr val="bg2">
                  <a:lumMod val="50000"/>
                </a:schemeClr>
              </a:solidFill>
              <a:latin typeface="Times New Roman" panose="02020603050405020304" pitchFamily="18" charset="0"/>
              <a:ea typeface="三极泼墨体" panose="00000500000000000000"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000"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000" fill="hold">
                                          <p:stCondLst>
                                            <p:cond delay="0"/>
                                          </p:stCondLst>
                                        </p:cTn>
                                        <p:tgtEl>
                                          <p:spTgt spid="33"/>
                                        </p:tgtEl>
                                        <p:attrNameLst>
                                          <p:attrName>style.visibility</p:attrName>
                                        </p:attrNameLst>
                                      </p:cBhvr>
                                      <p:to>
                                        <p:strVal val="visible"/>
                                      </p:to>
                                    </p:set>
                                    <p:anim calcmode="lin" valueType="num">
                                      <p:cBhvr additive="base">
                                        <p:cTn id="18" dur="1000"/>
                                        <p:tgtEl>
                                          <p:spTgt spid="33"/>
                                        </p:tgtEl>
                                        <p:attrNameLst>
                                          <p:attrName>ppt_x</p:attrName>
                                        </p:attrNameLst>
                                      </p:cBhvr>
                                      <p:tavLst>
                                        <p:tav tm="0">
                                          <p:val>
                                            <p:strVal val="#ppt_x-#ppt_w*1.125000"/>
                                          </p:val>
                                        </p:tav>
                                        <p:tav tm="100000">
                                          <p:val>
                                            <p:strVal val="#ppt_x"/>
                                          </p:val>
                                        </p:tav>
                                      </p:tavLst>
                                    </p:anim>
                                    <p:animEffect transition="in" filter="wipe(right)">
                                      <p:cBhvr>
                                        <p:cTn id="1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3" grpId="0"/>
      <p:bldP spid="3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8E951-4442-8FA7-2DA3-3BD0E6FBB007}"/>
            </a:ext>
          </a:extLst>
        </p:cNvPr>
        <p:cNvGrpSpPr/>
        <p:nvPr/>
      </p:nvGrpSpPr>
      <p:grpSpPr>
        <a:xfrm>
          <a:off x="0" y="0"/>
          <a:ext cx="0" cy="0"/>
          <a:chOff x="0" y="0"/>
          <a:chExt cx="0" cy="0"/>
        </a:xfrm>
      </p:grpSpPr>
      <p:pic>
        <p:nvPicPr>
          <p:cNvPr id="7" name="图片 6" descr="51miz-E1051906-631210DE-900x383">
            <a:extLst>
              <a:ext uri="{FF2B5EF4-FFF2-40B4-BE49-F238E27FC236}">
                <a16:creationId xmlns:a16="http://schemas.microsoft.com/office/drawing/2014/main" id="{3D8B69FD-7AC6-9FB2-CC80-DA59849C35B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905"/>
            <a:ext cx="12192000" cy="3124835"/>
          </a:xfrm>
          <a:prstGeom prst="rect">
            <a:avLst/>
          </a:prstGeom>
        </p:spPr>
      </p:pic>
      <p:sp>
        <p:nvSpPr>
          <p:cNvPr id="3" name="矩形 2">
            <a:extLst>
              <a:ext uri="{FF2B5EF4-FFF2-40B4-BE49-F238E27FC236}">
                <a16:creationId xmlns:a16="http://schemas.microsoft.com/office/drawing/2014/main" id="{746192A1-1760-D619-C15C-F94B2D910FFB}"/>
              </a:ext>
            </a:extLst>
          </p:cNvPr>
          <p:cNvSpPr/>
          <p:nvPr/>
        </p:nvSpPr>
        <p:spPr>
          <a:xfrm>
            <a:off x="0" y="2985770"/>
            <a:ext cx="12192000" cy="2201545"/>
          </a:xfrm>
          <a:prstGeom prst="rect">
            <a:avLst/>
          </a:prstGeom>
          <a:solidFill>
            <a:srgbClr val="CA9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a:extLst>
              <a:ext uri="{FF2B5EF4-FFF2-40B4-BE49-F238E27FC236}">
                <a16:creationId xmlns:a16="http://schemas.microsoft.com/office/drawing/2014/main" id="{C7B28F6D-95FF-9113-7167-9F644E84AE3F}"/>
              </a:ext>
            </a:extLst>
          </p:cNvPr>
          <p:cNvGrpSpPr/>
          <p:nvPr/>
        </p:nvGrpSpPr>
        <p:grpSpPr>
          <a:xfrm flipH="1">
            <a:off x="980441" y="2172970"/>
            <a:ext cx="3944620" cy="3944620"/>
            <a:chOff x="6444807" y="1334821"/>
            <a:chExt cx="4188360" cy="4188358"/>
          </a:xfrm>
        </p:grpSpPr>
        <p:sp>
          <p:nvSpPr>
            <p:cNvPr id="5" name="椭圆 4">
              <a:extLst>
                <a:ext uri="{FF2B5EF4-FFF2-40B4-BE49-F238E27FC236}">
                  <a16:creationId xmlns:a16="http://schemas.microsoft.com/office/drawing/2014/main" id="{EAFFBC2F-C7CE-C7C2-22C5-3765E0D263CC}"/>
                </a:ext>
              </a:extLst>
            </p:cNvPr>
            <p:cNvSpPr/>
            <p:nvPr/>
          </p:nvSpPr>
          <p:spPr>
            <a:xfrm>
              <a:off x="6444807" y="1334821"/>
              <a:ext cx="4188360" cy="4188358"/>
            </a:xfrm>
            <a:prstGeom prst="ellipse">
              <a:avLst/>
            </a:prstGeom>
            <a:solidFill>
              <a:srgbClr val="CA9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C:/兼职/觅知网/3月/中国风伞/51miz-E1347094-11796901(1).png51miz-E1347094-11796901(1)">
              <a:extLst>
                <a:ext uri="{FF2B5EF4-FFF2-40B4-BE49-F238E27FC236}">
                  <a16:creationId xmlns:a16="http://schemas.microsoft.com/office/drawing/2014/main" id="{B4E88E0E-EBF4-B947-2298-B9DDE6BCD29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6542978" y="1432991"/>
              <a:ext cx="3992018" cy="3992018"/>
            </a:xfrm>
            <a:prstGeom prst="ellipse">
              <a:avLst/>
            </a:prstGeom>
          </p:spPr>
        </p:pic>
      </p:grpSp>
      <p:sp>
        <p:nvSpPr>
          <p:cNvPr id="32" name="文本框 31">
            <a:extLst>
              <a:ext uri="{FF2B5EF4-FFF2-40B4-BE49-F238E27FC236}">
                <a16:creationId xmlns:a16="http://schemas.microsoft.com/office/drawing/2014/main" id="{B1E00A37-82A6-2855-ADDC-722AC16D1006}"/>
              </a:ext>
            </a:extLst>
          </p:cNvPr>
          <p:cNvSpPr txBox="1"/>
          <p:nvPr/>
        </p:nvSpPr>
        <p:spPr>
          <a:xfrm>
            <a:off x="4635405" y="3122930"/>
            <a:ext cx="7310754" cy="1917063"/>
          </a:xfrm>
          <a:prstGeom prst="rect">
            <a:avLst/>
          </a:prstGeom>
          <a:noFill/>
        </p:spPr>
        <p:txBody>
          <a:bodyPr wrap="square" rtlCol="0" anchor="t">
            <a:spAutoFit/>
          </a:bodyPr>
          <a:lstStyle/>
          <a:p>
            <a:pPr indent="0" algn="ctr" fontAlgn="auto">
              <a:lnSpc>
                <a:spcPct val="130000"/>
              </a:lnSpc>
            </a:pPr>
            <a:r>
              <a:rPr lang="en-US" altLang="zh-CN" sz="4800" dirty="0">
                <a:solidFill>
                  <a:schemeClr val="bg1"/>
                </a:solidFill>
                <a:latin typeface="Times New Roman" panose="02020603050405020304" pitchFamily="18" charset="0"/>
                <a:ea typeface="阿里巴巴普惠体 Medium" panose="00020600040101010101" charset="-122"/>
                <a:cs typeface="Times New Roman" panose="02020603050405020304" pitchFamily="18" charset="0"/>
                <a:sym typeface="汉仪文黑-55简" panose="00020600040101010101" charset="-122"/>
              </a:rPr>
              <a:t>Connotations and Implications</a:t>
            </a:r>
          </a:p>
        </p:txBody>
      </p:sp>
    </p:spTree>
    <p:extLst>
      <p:ext uri="{BB962C8B-B14F-4D97-AF65-F5344CB8AC3E}">
        <p14:creationId xmlns:p14="http://schemas.microsoft.com/office/powerpoint/2010/main" val="2914613740"/>
      </p:ext>
    </p:extLst>
  </p:cSld>
  <p:clrMapOvr>
    <a:masterClrMapping/>
  </p:clrMapOvr>
  <mc:AlternateContent xmlns:mc="http://schemas.openxmlformats.org/markup-compatibility/2006" xmlns:p14="http://schemas.microsoft.com/office/powerpoint/2010/main">
    <mc:Choice Requires="p14">
      <p:transition spd="slow" p14:dur="20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strips(down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000"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par>
                                <p:cTn id="14" presetID="55" presetClass="entr" presetSubtype="0" fill="hold" grpId="0" nodeType="withEffect">
                                  <p:stCondLst>
                                    <p:cond delay="0"/>
                                  </p:stCondLst>
                                  <p:childTnLst>
                                    <p:set>
                                      <p:cBhvr>
                                        <p:cTn id="15" dur="1000"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000" fill="hold">
                                          <p:stCondLst>
                                            <p:cond delay="0"/>
                                          </p:stCondLst>
                                        </p:cTn>
                                        <p:tgtEl>
                                          <p:spTgt spid="32"/>
                                        </p:tgtEl>
                                        <p:attrNameLst>
                                          <p:attrName>style.visibility</p:attrName>
                                        </p:attrNameLst>
                                      </p:cBhvr>
                                      <p:to>
                                        <p:strVal val="visible"/>
                                      </p:to>
                                    </p:set>
                                    <p:anim calcmode="lin" valueType="num">
                                      <p:cBhvr additive="base">
                                        <p:cTn id="22" dur="1000"/>
                                        <p:tgtEl>
                                          <p:spTgt spid="32"/>
                                        </p:tgtEl>
                                        <p:attrNameLst>
                                          <p:attrName>ppt_y</p:attrName>
                                        </p:attrNameLst>
                                      </p:cBhvr>
                                      <p:tavLst>
                                        <p:tav tm="0">
                                          <p:val>
                                            <p:strVal val="#ppt_y+#ppt_h*1.125000"/>
                                          </p:val>
                                        </p:tav>
                                        <p:tav tm="100000">
                                          <p:val>
                                            <p:strVal val="#ppt_y"/>
                                          </p:val>
                                        </p:tav>
                                      </p:tavLst>
                                    </p:anim>
                                    <p:animEffect transition="in" filter="wipe(up)">
                                      <p:cBhvr>
                                        <p:cTn id="2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2" grpId="0"/>
      <p:bldP spid="32" grpId="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DE0ZTU5ZTNjZTM2YmYyYWZlMjIxNjcyZjM2YjVhY2QifQ=="/>
</p:tagLst>
</file>

<file path=ppt/tags/tag1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Lst>
</file>

<file path=ppt/tags/tag14.xml><?xml version="1.0" encoding="utf-8"?>
<p:tagLst xmlns:a="http://schemas.openxmlformats.org/drawingml/2006/main" xmlns:r="http://schemas.openxmlformats.org/officeDocument/2006/relationships" xmlns:p="http://schemas.openxmlformats.org/presentationml/2006/main">
  <p:tag name="PA" val="v3.2.0"/>
  <p:tag name="KSO_WM_BEAUTIFY_FLAG" val=""/>
  <p:tag name="KSO_WM_DIAGRAM_VIRTUALLY_FRAME" val="{&quot;height&quot;:398.7,&quot;left&quot;:45.75,&quot;top&quot;:141.3,&quot;width&quot;:881.7}"/>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Lst>
</file>

<file path=ppt/tags/tag16.xml><?xml version="1.0" encoding="utf-8"?>
<p:tagLst xmlns:a="http://schemas.openxmlformats.org/drawingml/2006/main" xmlns:r="http://schemas.openxmlformats.org/officeDocument/2006/relationships" xmlns:p="http://schemas.openxmlformats.org/presentationml/2006/main">
  <p:tag name="PA" val="v3.2.0"/>
  <p:tag name="KSO_WM_BEAUTIFY_FLAG" val=""/>
  <p:tag name="KSO_WM_DIAGRAM_VIRTUALLY_FRAME" val="{&quot;height&quot;:398.7,&quot;left&quot;:45.75,&quot;top&quot;:141.3,&quot;width&quot;:881.7}"/>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Lst>
</file>

<file path=ppt/tags/tag18.xml><?xml version="1.0" encoding="utf-8"?>
<p:tagLst xmlns:a="http://schemas.openxmlformats.org/drawingml/2006/main" xmlns:r="http://schemas.openxmlformats.org/officeDocument/2006/relationships" xmlns:p="http://schemas.openxmlformats.org/presentationml/2006/main">
  <p:tag name="PA" val="v3.2.0"/>
  <p:tag name="KSO_WM_BEAUTIFY_FLAG" val=""/>
  <p:tag name="KSO_WM_DIAGRAM_VIRTUALLY_FRAME" val="{&quot;height&quot;:398.7,&quot;left&quot;:45.75,&quot;top&quot;:141.3,&quot;width&quot;:881.7}"/>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PA" val="v3.2.0"/>
  <p:tag name="KSO_WM_BEAUTIFY_FLAG" val=""/>
  <p:tag name="KSO_WM_DIAGRAM_VIRTUALLY_FRAME" val="{&quot;height&quot;:398.7,&quot;left&quot;:45.75,&quot;top&quot;:141.3,&quot;width&quot;:881.7}"/>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398.7,&quot;left&quot;:45.75,&quot;top&quot;:141.3,&quot;width&quot;:881.7}"/>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公众号：精品PPT模板库">
  <a:themeElements>
    <a:clrScheme name="">
      <a:dk1>
        <a:srgbClr val="FFFFFF"/>
      </a:dk1>
      <a:lt1>
        <a:srgbClr val="FFFFFF"/>
      </a:lt1>
      <a:dk2>
        <a:srgbClr val="404040"/>
      </a:dk2>
      <a:lt2>
        <a:srgbClr val="F1EBE3"/>
      </a:lt2>
      <a:accent1>
        <a:srgbClr val="E2D5C1"/>
      </a:accent1>
      <a:accent2>
        <a:srgbClr val="C8B78E"/>
      </a:accent2>
      <a:accent3>
        <a:srgbClr val="B9A55F"/>
      </a:accent3>
      <a:accent4>
        <a:srgbClr val="DDCEB8"/>
      </a:accent4>
      <a:accent5>
        <a:srgbClr val="BFBFBF"/>
      </a:accent5>
      <a:accent6>
        <a:srgbClr val="A98551"/>
      </a:accent6>
      <a:hlink>
        <a:srgbClr val="333F50"/>
      </a:hlink>
      <a:folHlink>
        <a:srgbClr val="CA8F45"/>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3143</TotalTime>
  <Words>522</Words>
  <Application>Microsoft Office PowerPoint</Application>
  <PresentationFormat>宽屏</PresentationFormat>
  <Paragraphs>54</Paragraphs>
  <Slides>18</Slides>
  <Notes>4</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18</vt:i4>
      </vt:variant>
    </vt:vector>
  </HeadingPairs>
  <TitlesOfParts>
    <vt:vector size="29" baseType="lpstr">
      <vt:lpstr>阿里巴巴普惠体 Medium</vt:lpstr>
      <vt:lpstr>三极泼墨体</vt:lpstr>
      <vt:lpstr>书体坊兰亭体</vt:lpstr>
      <vt:lpstr>宋体</vt:lpstr>
      <vt:lpstr>微软雅黑</vt:lpstr>
      <vt:lpstr>Arial</vt:lpstr>
      <vt:lpstr>Calibri</vt:lpstr>
      <vt:lpstr>Times New Roman</vt:lpstr>
      <vt:lpstr>Wingdings</vt:lpstr>
      <vt:lpstr>公众号：精品PPT模板库</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Doris W</dc:creator>
  <cp:lastModifiedBy>Doris W</cp:lastModifiedBy>
  <cp:revision>63</cp:revision>
  <dcterms:created xsi:type="dcterms:W3CDTF">2019-06-19T02:08:00Z</dcterms:created>
  <dcterms:modified xsi:type="dcterms:W3CDTF">2024-11-07T11:43:15Z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63CA1988A2F44199966361A4754E1A9F_11</vt:lpwstr>
  </property>
</Properties>
</file>