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70" r:id="rId5"/>
    <p:sldId id="271" r:id="rId6"/>
    <p:sldId id="260" r:id="rId7"/>
    <p:sldId id="268" r:id="rId8"/>
    <p:sldId id="272" r:id="rId9"/>
    <p:sldId id="274" r:id="rId10"/>
    <p:sldId id="262" r:id="rId11"/>
    <p:sldId id="278" r:id="rId12"/>
    <p:sldId id="263" r:id="rId13"/>
    <p:sldId id="264" r:id="rId14"/>
    <p:sldId id="279" r:id="rId15"/>
    <p:sldId id="267" r:id="rId16"/>
    <p:sldId id="280" r:id="rId17"/>
    <p:sldId id="273" r:id="rId18"/>
    <p:sldId id="269" r:id="rId19"/>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2F2F2"/>
    <a:srgbClr val="462340"/>
    <a:srgbClr val="4B374B"/>
    <a:srgbClr val="4A7260"/>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9" autoAdjust="0"/>
  </p:normalViewPr>
  <p:slideViewPr>
    <p:cSldViewPr snapToGrid="0">
      <p:cViewPr varScale="1">
        <p:scale>
          <a:sx n="106" d="100"/>
          <a:sy n="106" d="100"/>
        </p:scale>
        <p:origin x="114" y="29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DE1F9995-ABA5-4B84-A110-13D73B9367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a:extLst>
              <a:ext uri="{FF2B5EF4-FFF2-40B4-BE49-F238E27FC236}">
                <a16:creationId xmlns:a16="http://schemas.microsoft.com/office/drawing/2014/main" id="{BB0FC55C-A306-4A55-B35A-6BA5203CC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346E5CD-03A1-40C0-B2D6-68CC5EFC1353}" type="datetime1">
              <a:rPr lang="zh-CN" altLang="en-US" smtClean="0">
                <a:latin typeface="Microsoft YaHei UI" panose="020B0503020204020204" pitchFamily="34" charset="-122"/>
                <a:ea typeface="Microsoft YaHei UI" panose="020B0503020204020204" pitchFamily="34" charset="-122"/>
              </a:rPr>
              <a:t>2020/12/21</a:t>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a:extLst>
              <a:ext uri="{FF2B5EF4-FFF2-40B4-BE49-F238E27FC236}">
                <a16:creationId xmlns:a16="http://schemas.microsoft.com/office/drawing/2014/main" id="{9CBC51AC-ACC0-4B35-8350-D8EA48E4E6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CEE2F829-76AE-4D6B-A09B-E771F87F6D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1ECB224-3C4D-493C-AEF6-51FAC3CC7C4B}" type="slidenum">
              <a:rPr lang="en-US" altLang="zh-CN" smtClean="0">
                <a:latin typeface="Microsoft YaHei UI" panose="020B0503020204020204" pitchFamily="34" charset="-122"/>
                <a:ea typeface="Microsoft YaHei UI" panose="020B0503020204020204" pitchFamily="34" charset="-122"/>
              </a:rPr>
              <a:t>‹#›</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09119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9288AC08-6650-4D66-BFFB-76B92C7D23C3}" type="datetime1">
              <a:rPr lang="zh-CN" altLang="en-US" smtClean="0"/>
              <a:t>2020/12/21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noProof="0"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45C09F48-E3F7-4432-94C0-BC9DA42EACBA}" type="slidenum">
              <a:rPr lang="en-US" altLang="zh-CN" smtClean="0"/>
              <a:pPr/>
              <a:t>‹#›</a:t>
            </a:fld>
            <a:endParaRPr lang="zh-CN" altLang="en-US" dirty="0"/>
          </a:p>
        </p:txBody>
      </p:sp>
    </p:spTree>
    <p:extLst>
      <p:ext uri="{BB962C8B-B14F-4D97-AF65-F5344CB8AC3E}">
        <p14:creationId xmlns:p14="http://schemas.microsoft.com/office/powerpoint/2010/main" val="19491063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a:lstStyle/>
          <a:p>
            <a:pPr rtl="0"/>
            <a:fld id="{45C09F48-E3F7-4432-94C0-BC9DA42EACBA}" type="slidenum">
              <a:rPr lang="en-US" altLang="zh-CN" smtClean="0">
                <a:latin typeface="Microsoft YaHei UI" panose="020B0503020204020204" pitchFamily="34" charset="-122"/>
                <a:ea typeface="Microsoft YaHei UI" panose="020B0503020204020204" pitchFamily="34" charset="-122"/>
              </a:rPr>
              <a:t>1</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930928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a:lstStyle/>
          <a:p>
            <a:pPr rtl="0"/>
            <a:fld id="{45C09F48-E3F7-4432-94C0-BC9DA42EACBA}" type="slidenum">
              <a:rPr lang="en-US" altLang="zh-CN" smtClean="0">
                <a:latin typeface="Microsoft YaHei UI" panose="020B0503020204020204" pitchFamily="34" charset="-122"/>
                <a:ea typeface="Microsoft YaHei UI" panose="020B0503020204020204" pitchFamily="34" charset="-122"/>
              </a:rPr>
              <a:t>10</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041879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a:lstStyle/>
          <a:p>
            <a:pPr rtl="0"/>
            <a:fld id="{45C09F48-E3F7-4432-94C0-BC9DA42EACBA}" type="slidenum">
              <a:rPr lang="en-US" altLang="zh-CN" smtClean="0">
                <a:latin typeface="Microsoft YaHei UI" panose="020B0503020204020204" pitchFamily="34" charset="-122"/>
                <a:ea typeface="Microsoft YaHei UI" panose="020B0503020204020204" pitchFamily="34" charset="-122"/>
              </a:rPr>
              <a:t>11</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244299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a:lstStyle/>
          <a:p>
            <a:pPr rtl="0"/>
            <a:fld id="{45C09F48-E3F7-4432-94C0-BC9DA42EACBA}" type="slidenum">
              <a:rPr lang="en-US" altLang="zh-CN" smtClean="0">
                <a:latin typeface="Microsoft YaHei UI" panose="020B0503020204020204" pitchFamily="34" charset="-122"/>
                <a:ea typeface="Microsoft YaHei UI" panose="020B0503020204020204" pitchFamily="34" charset="-122"/>
              </a:rPr>
              <a:t>12</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444126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a:lstStyle/>
          <a:p>
            <a:pPr rtl="0"/>
            <a:fld id="{45C09F48-E3F7-4432-94C0-BC9DA42EACBA}" type="slidenum">
              <a:rPr lang="en-US" altLang="zh-CN" smtClean="0">
                <a:latin typeface="Microsoft YaHei UI" panose="020B0503020204020204" pitchFamily="34" charset="-122"/>
                <a:ea typeface="Microsoft YaHei UI" panose="020B0503020204020204" pitchFamily="34" charset="-122"/>
              </a:rPr>
              <a:t>13</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609896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a:lstStyle/>
          <a:p>
            <a:pPr rtl="0"/>
            <a:fld id="{45C09F48-E3F7-4432-94C0-BC9DA42EACBA}" type="slidenum">
              <a:rPr lang="en-US" altLang="zh-CN" smtClean="0">
                <a:latin typeface="Microsoft YaHei UI" panose="020B0503020204020204" pitchFamily="34" charset="-122"/>
                <a:ea typeface="Microsoft YaHei UI" panose="020B0503020204020204" pitchFamily="34" charset="-122"/>
              </a:rPr>
              <a:t>14</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313503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a:lstStyle/>
          <a:p>
            <a:pPr rtl="0"/>
            <a:fld id="{45C09F48-E3F7-4432-94C0-BC9DA42EACBA}" type="slidenum">
              <a:rPr lang="en-US" altLang="zh-CN" smtClean="0">
                <a:latin typeface="Microsoft YaHei UI" panose="020B0503020204020204" pitchFamily="34" charset="-122"/>
                <a:ea typeface="Microsoft YaHei UI" panose="020B0503020204020204" pitchFamily="34" charset="-122"/>
              </a:rPr>
              <a:t>15</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10924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a:lstStyle/>
          <a:p>
            <a:pPr rtl="0"/>
            <a:fld id="{45C09F48-E3F7-4432-94C0-BC9DA42EACBA}" type="slidenum">
              <a:rPr lang="en-US" altLang="zh-CN" smtClean="0">
                <a:latin typeface="Microsoft YaHei UI" panose="020B0503020204020204" pitchFamily="34" charset="-122"/>
                <a:ea typeface="Microsoft YaHei UI" panose="020B0503020204020204" pitchFamily="34" charset="-122"/>
              </a:rPr>
              <a:t>2</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02918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a:lstStyle/>
          <a:p>
            <a:pPr rtl="0"/>
            <a:fld id="{45C09F48-E3F7-4432-94C0-BC9DA42EACBA}" type="slidenum">
              <a:rPr lang="en-US" altLang="zh-CN" smtClean="0">
                <a:latin typeface="Microsoft YaHei UI" panose="020B0503020204020204" pitchFamily="34" charset="-122"/>
                <a:ea typeface="Microsoft YaHei UI" panose="020B0503020204020204" pitchFamily="34" charset="-122"/>
              </a:rPr>
              <a:t>3</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7999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a:lstStyle/>
          <a:p>
            <a:pPr rtl="0"/>
            <a:fld id="{45C09F48-E3F7-4432-94C0-BC9DA42EACBA}" type="slidenum">
              <a:rPr lang="en-US" altLang="zh-CN" smtClean="0">
                <a:latin typeface="Microsoft YaHei UI" panose="020B0503020204020204" pitchFamily="34" charset="-122"/>
                <a:ea typeface="Microsoft YaHei UI" panose="020B0503020204020204" pitchFamily="34" charset="-122"/>
              </a:rPr>
              <a:t>4</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55173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a:lstStyle/>
          <a:p>
            <a:pPr rtl="0"/>
            <a:fld id="{45C09F48-E3F7-4432-94C0-BC9DA42EACBA}" type="slidenum">
              <a:rPr lang="en-US" altLang="zh-CN" smtClean="0">
                <a:latin typeface="Microsoft YaHei UI" panose="020B0503020204020204" pitchFamily="34" charset="-122"/>
                <a:ea typeface="Microsoft YaHei UI" panose="020B0503020204020204" pitchFamily="34" charset="-122"/>
              </a:rPr>
              <a:t>5</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030570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a:lstStyle/>
          <a:p>
            <a:pPr rtl="0"/>
            <a:fld id="{45C09F48-E3F7-4432-94C0-BC9DA42EACBA}" type="slidenum">
              <a:rPr lang="en-US" altLang="zh-CN" smtClean="0">
                <a:latin typeface="Microsoft YaHei UI" panose="020B0503020204020204" pitchFamily="34" charset="-122"/>
                <a:ea typeface="Microsoft YaHei UI" panose="020B0503020204020204" pitchFamily="34" charset="-122"/>
              </a:rPr>
              <a:t>6</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302074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a:lstStyle/>
          <a:p>
            <a:pPr rtl="0"/>
            <a:fld id="{45C09F48-E3F7-4432-94C0-BC9DA42EACBA}" type="slidenum">
              <a:rPr lang="en-US" altLang="zh-CN" smtClean="0">
                <a:latin typeface="Microsoft YaHei UI" panose="020B0503020204020204" pitchFamily="34" charset="-122"/>
                <a:ea typeface="Microsoft YaHei UI" panose="020B0503020204020204" pitchFamily="34" charset="-122"/>
              </a:rPr>
              <a:t>7</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22331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a:xfrm>
            <a:off x="3886200" y="8685213"/>
            <a:ext cx="2971800" cy="458787"/>
          </a:xfrm>
        </p:spPr>
        <p:txBody>
          <a:bodyPr/>
          <a:lstStyle/>
          <a:p>
            <a:pPr rtl="0"/>
            <a:fld id="{45C09F48-E3F7-4432-94C0-BC9DA42EACBA}" type="slidenum">
              <a:rPr lang="en-US" altLang="zh-CN" smtClean="0">
                <a:latin typeface="Microsoft YaHei UI" panose="020B0503020204020204" pitchFamily="34" charset="-122"/>
                <a:ea typeface="Microsoft YaHei UI" panose="020B0503020204020204" pitchFamily="34" charset="-122"/>
              </a:rPr>
              <a:t>8</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83151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a:lstStyle/>
          <a:p>
            <a:pPr rtl="0"/>
            <a:fld id="{45C09F48-E3F7-4432-94C0-BC9DA42EACBA}" type="slidenum">
              <a:rPr lang="en-US" altLang="zh-CN" smtClean="0">
                <a:latin typeface="Microsoft YaHei UI" panose="020B0503020204020204" pitchFamily="34" charset="-122"/>
                <a:ea typeface="Microsoft YaHei UI" panose="020B0503020204020204" pitchFamily="34" charset="-122"/>
              </a:rPr>
              <a:t>9</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04260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包含图像的标题幻灯片">
    <p:spTree>
      <p:nvGrpSpPr>
        <p:cNvPr id="1" name=""/>
        <p:cNvGrpSpPr/>
        <p:nvPr/>
      </p:nvGrpSpPr>
      <p:grpSpPr>
        <a:xfrm>
          <a:off x="0" y="0"/>
          <a:ext cx="0" cy="0"/>
          <a:chOff x="0" y="0"/>
          <a:chExt cx="0" cy="0"/>
        </a:xfrm>
      </p:grpSpPr>
      <p:grpSp>
        <p:nvGrpSpPr>
          <p:cNvPr id="7" name="组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长方形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0" name="长方形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1" name="矩形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2" name="长方形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6" name="任意多边形：形状 25">
            <a:extLst>
              <a:ext uri="{FF2B5EF4-FFF2-40B4-BE49-F238E27FC236}">
                <a16:creationId xmlns:a16="http://schemas.microsoft.com/office/drawing/2014/main" id="{58E98649-FB1E-484B-911E-90A1B1AE58F1}"/>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2" name="图片占位符 21">
            <a:extLst>
              <a:ext uri="{FF2B5EF4-FFF2-40B4-BE49-F238E27FC236}">
                <a16:creationId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indent="0" algn="ctr" rtl="0">
              <a:buNone/>
            </a:pPr>
            <a:r>
              <a:rPr lang="zh-CN" altLang="en-US" noProof="0" dirty="0"/>
              <a:t>插入图像</a:t>
            </a:r>
          </a:p>
        </p:txBody>
      </p:sp>
      <p:cxnSp>
        <p:nvCxnSpPr>
          <p:cNvPr id="15" name="直接连接符​​(S)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icrosoft YaHei UI" panose="020B0503020204020204" pitchFamily="34" charset="-122"/>
                <a:ea typeface="Microsoft YaHei UI" panose="020B0503020204020204" pitchFamily="34" charset="-122"/>
              </a:defRPr>
            </a:lvl1pPr>
          </a:lstStyle>
          <a:p>
            <a:pPr lvl="0" algn="ctr" rtl="0">
              <a:lnSpc>
                <a:spcPct val="80000"/>
              </a:lnSpc>
            </a:pPr>
            <a:r>
              <a:rPr lang="zh-CN" altLang="en-US" noProof="0" dirty="0"/>
              <a:t>标题</a:t>
            </a:r>
          </a:p>
        </p:txBody>
      </p:sp>
      <p:sp>
        <p:nvSpPr>
          <p:cNvPr id="3" name="副标题 2">
            <a:extLst>
              <a:ext uri="{FF2B5EF4-FFF2-40B4-BE49-F238E27FC236}">
                <a16:creationId xmlns:a16="http://schemas.microsoft.com/office/drawing/2014/main" id="{DD109CAD-EBE3-4421-954D-A76C885B2753}"/>
              </a:ext>
            </a:extLst>
          </p:cNvPr>
          <p:cNvSpPr>
            <a:spLocks noGrp="1"/>
          </p:cNvSpPr>
          <p:nvPr>
            <p:ph type="subTitle" idx="1" hasCustomPrompt="1"/>
          </p:nvPr>
        </p:nvSpPr>
        <p:spPr>
          <a:xfrm>
            <a:off x="3584448" y="4315968"/>
            <a:ext cx="5029200" cy="886968"/>
          </a:xfrm>
        </p:spPr>
        <p:txBody>
          <a:bodyPr vert="horz" lIns="91440" tIns="45720" rIns="91440" bIns="45720" rtlCol="0" anchor="t" anchorCtr="0">
            <a:noAutofit/>
          </a:bodyPr>
          <a:lstStyle>
            <a:lvl1pPr marL="0" indent="0" algn="ctr">
              <a:buNone/>
              <a:defRPr lang="en-GB" sz="1800" b="1" spc="3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228600" lvl="0" indent="-228600" algn="ctr" rtl="0"/>
            <a:r>
              <a:rPr lang="zh-CN" altLang="en-US" noProof="0" dirty="0"/>
              <a:t>副标题</a:t>
            </a:r>
          </a:p>
        </p:txBody>
      </p:sp>
      <p:sp>
        <p:nvSpPr>
          <p:cNvPr id="20" name="文本占位符 19">
            <a:extLst>
              <a:ext uri="{FF2B5EF4-FFF2-40B4-BE49-F238E27FC236}">
                <a16:creationId xmlns:a16="http://schemas.microsoft.com/office/drawing/2014/main" id="{49085F81-D49A-4915-8EEC-2A1A96AC0B38}"/>
              </a:ext>
            </a:extLst>
          </p:cNvPr>
          <p:cNvSpPr>
            <a:spLocks noGrp="1"/>
          </p:cNvSpPr>
          <p:nvPr>
            <p:ph type="body" sz="quarter" idx="13" hasCustomPrompt="1"/>
          </p:nvPr>
        </p:nvSpPr>
        <p:spPr>
          <a:xfrm>
            <a:off x="4641140" y="5795479"/>
            <a:ext cx="2915816" cy="258532"/>
          </a:xfrm>
        </p:spPr>
        <p:txBody>
          <a:bodyPr vert="horz" wrap="square" lIns="91440" tIns="45720" rIns="91440" bIns="45720" rtlCol="0" anchor="ctr" anchorCtr="1">
            <a:spAutoFit/>
          </a:bodyPr>
          <a:lstStyle>
            <a:lvl1pPr marL="0" indent="0">
              <a:buNone/>
              <a:defRPr lang="en-US" sz="1200" b="0" spc="300" smtClean="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vl2pPr>
              <a:defRPr lang="en-US" smtClean="0"/>
            </a:lvl2pPr>
            <a:lvl3pPr>
              <a:defRPr lang="en-US" smtClean="0"/>
            </a:lvl3pPr>
            <a:lvl4pPr>
              <a:defRPr lang="en-US" smtClean="0"/>
            </a:lvl4pPr>
            <a:lvl5pPr>
              <a:defRPr lang="en-GB"/>
            </a:lvl5pPr>
          </a:lstStyle>
          <a:p>
            <a:pPr marL="228600" lvl="0" indent="-228600" algn="ctr" rtl="0"/>
            <a:r>
              <a:rPr lang="zh-CN" altLang="en-US" noProof="0" dirty="0"/>
              <a:t>日期</a:t>
            </a:r>
          </a:p>
        </p:txBody>
      </p:sp>
    </p:spTree>
    <p:extLst>
      <p:ext uri="{BB962C8B-B14F-4D97-AF65-F5344CB8AC3E}">
        <p14:creationId xmlns:p14="http://schemas.microsoft.com/office/powerpoint/2010/main" val="25013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包含红色图像的节标题">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nvGrpSpPr>
          <p:cNvPr id="8" name="组 7">
            <a:extLst>
              <a:ext uri="{FF2B5EF4-FFF2-40B4-BE49-F238E27FC236}">
                <a16:creationId xmlns:a16="http://schemas.microsoft.com/office/drawing/2014/main" id="{CF112A8F-331B-4802-920C-B687B9108DB9}"/>
              </a:ext>
            </a:extLst>
          </p:cNvPr>
          <p:cNvGrpSpPr/>
          <p:nvPr userDrawn="1"/>
        </p:nvGrpSpPr>
        <p:grpSpPr>
          <a:xfrm>
            <a:off x="0" y="0"/>
            <a:ext cx="12192000" cy="3255962"/>
            <a:chOff x="0" y="1770061"/>
            <a:chExt cx="12192000" cy="3255962"/>
          </a:xfrm>
          <a:solidFill>
            <a:schemeClr val="accent3"/>
          </a:solidFill>
        </p:grpSpPr>
        <p:sp>
          <p:nvSpPr>
            <p:cNvPr id="9" name="长方形 8">
              <a:extLst>
                <a:ext uri="{FF2B5EF4-FFF2-40B4-BE49-F238E27FC236}">
                  <a16:creationId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0" name="长方形 9">
              <a:extLst>
                <a:ext uri="{FF2B5EF4-FFF2-40B4-BE49-F238E27FC236}">
                  <a16:creationId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1" name="矩形 10">
              <a:extLst>
                <a:ext uri="{FF2B5EF4-FFF2-40B4-BE49-F238E27FC236}">
                  <a16:creationId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2" name="矩形 ​​11">
              <a:extLst>
                <a:ext uri="{FF2B5EF4-FFF2-40B4-BE49-F238E27FC236}">
                  <a16:creationId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3" name="长方形 12">
              <a:extLst>
                <a:ext uri="{FF2B5EF4-FFF2-40B4-BE49-F238E27FC236}">
                  <a16:creationId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 name="标题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bg1"/>
                </a:solidFill>
                <a:latin typeface="Microsoft YaHei UI" panose="020B0503020204020204" pitchFamily="34" charset="-122"/>
                <a:ea typeface="Microsoft YaHei UI" panose="020B0503020204020204" pitchFamily="34" charset="-122"/>
              </a:defRPr>
            </a:lvl1pPr>
          </a:lstStyle>
          <a:p>
            <a:pPr marL="0" lvl="0" rtl="0"/>
            <a:r>
              <a:rPr lang="zh-CN" altLang="en-US" noProof="0" dirty="0"/>
              <a:t>节标题</a:t>
            </a:r>
          </a:p>
        </p:txBody>
      </p:sp>
      <p:sp>
        <p:nvSpPr>
          <p:cNvPr id="19" name="直角三角形 18">
            <a:extLst>
              <a:ext uri="{FF2B5EF4-FFF2-40B4-BE49-F238E27FC236}">
                <a16:creationId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bg1"/>
              </a:solidFill>
              <a:latin typeface="Microsoft YaHei UI" panose="020B0503020204020204" pitchFamily="34" charset="-122"/>
              <a:ea typeface="Microsoft YaHei UI" panose="020B0503020204020204" pitchFamily="34" charset="-122"/>
            </a:endParaRPr>
          </a:p>
        </p:txBody>
      </p:sp>
      <p:sp>
        <p:nvSpPr>
          <p:cNvPr id="3" name="文本占位符 2">
            <a:extLst>
              <a:ext uri="{FF2B5EF4-FFF2-40B4-BE49-F238E27FC236}">
                <a16:creationId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lvl="0" rtl="0"/>
            <a:r>
              <a:rPr lang="zh-CN" altLang="en-US" noProof="0" dirty="0"/>
              <a:t>副标题</a:t>
            </a:r>
          </a:p>
        </p:txBody>
      </p:sp>
      <p:sp>
        <p:nvSpPr>
          <p:cNvPr id="17" name="椭圆形 16">
            <a:extLst>
              <a:ext uri="{FF2B5EF4-FFF2-40B4-BE49-F238E27FC236}">
                <a16:creationId xmlns:a16="http://schemas.microsoft.com/office/drawing/2014/main" id="{811B3AF5-0AF9-445C-9B18-5CED755A048F}"/>
              </a:ext>
            </a:extLst>
          </p:cNvPr>
          <p:cNvSpPr/>
          <p:nvPr/>
        </p:nvSpPr>
        <p:spPr>
          <a:xfrm>
            <a:off x="6511925" y="131762"/>
            <a:ext cx="5416549" cy="54165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0" name="图片占位符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6715973" y="335810"/>
            <a:ext cx="5010912" cy="5010912"/>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indent="0" algn="ctr" rtl="0">
              <a:buNone/>
            </a:pPr>
            <a:r>
              <a:rPr lang="zh-CN" altLang="en-US" noProof="0" dirty="0"/>
              <a:t>插入图像</a:t>
            </a:r>
          </a:p>
        </p:txBody>
      </p:sp>
    </p:spTree>
    <p:extLst>
      <p:ext uri="{BB962C8B-B14F-4D97-AF65-F5344CB8AC3E}">
        <p14:creationId xmlns:p14="http://schemas.microsoft.com/office/powerpoint/2010/main" val="3800940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E5FBE8C2-A941-4BA0-AB92-8B9DAEA8D920}"/>
              </a:ext>
            </a:extLst>
          </p:cNvPr>
          <p:cNvSpPr>
            <a:spLocks noGrp="1"/>
          </p:cNvSpPr>
          <p:nvPr>
            <p:ph type="sldNum" sz="quarter" idx="10"/>
          </p:nvPr>
        </p:nvSpPr>
        <p:spPr/>
        <p:txBody>
          <a:bodyPr rtlCol="0"/>
          <a:lstStyle/>
          <a:p>
            <a:pPr rtl="0"/>
            <a:fld id="{DCB4E619-4CA9-4A22-920F-20396BF50470}" type="slidenum">
              <a:rPr lang="en-US" altLang="zh-CN" noProof="0" smtClean="0"/>
              <a:pPr/>
              <a:t>‹#›</a:t>
            </a:fld>
            <a:endParaRPr lang="zh-CN" altLang="en-US" noProof="0" dirty="0"/>
          </a:p>
        </p:txBody>
      </p:sp>
      <p:sp>
        <p:nvSpPr>
          <p:cNvPr id="2" name="标题 1">
            <a:extLst>
              <a:ext uri="{FF2B5EF4-FFF2-40B4-BE49-F238E27FC236}">
                <a16:creationId xmlns:a16="http://schemas.microsoft.com/office/drawing/2014/main" id="{8E1EE7A0-1D71-4AE9-A7A8-91F84FED27F7}"/>
              </a:ext>
            </a:extLst>
          </p:cNvPr>
          <p:cNvSpPr>
            <a:spLocks noGrp="1"/>
          </p:cNvSpPr>
          <p:nvPr>
            <p:ph type="title"/>
          </p:nvPr>
        </p:nvSpPr>
        <p:spPr>
          <a:xfrm>
            <a:off x="640079" y="500492"/>
            <a:ext cx="10980413" cy="493421"/>
          </a:xfrm>
        </p:spPr>
        <p:txBody>
          <a:bodyPr rtlCol="0"/>
          <a:lstStyle/>
          <a:p>
            <a:pPr rtl="0"/>
            <a:r>
              <a:rPr lang="zh-CN" altLang="en-US" noProof="0" smtClean="0"/>
              <a:t>单击此处编辑母版标题样式</a:t>
            </a:r>
            <a:endParaRPr lang="zh-CN" altLang="en-US" noProof="0" dirty="0"/>
          </a:p>
        </p:txBody>
      </p:sp>
    </p:spTree>
    <p:extLst>
      <p:ext uri="{BB962C8B-B14F-4D97-AF65-F5344CB8AC3E}">
        <p14:creationId xmlns:p14="http://schemas.microsoft.com/office/powerpoint/2010/main" val="221473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红色引用幻灯片">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2" name="任意多边形：形状 21">
            <a:extLst>
              <a:ext uri="{FF2B5EF4-FFF2-40B4-BE49-F238E27FC236}">
                <a16:creationId xmlns:a16="http://schemas.microsoft.com/office/drawing/2014/main" id="{64A6DB18-4C6E-41E3-B11B-1FE933E84ABD}"/>
              </a:ext>
            </a:extLst>
          </p:cNvPr>
          <p:cNvSpPr/>
          <p:nvPr userDrawn="1"/>
        </p:nvSpPr>
        <p:spPr>
          <a:xfrm rot="19800000">
            <a:off x="-1368850" y="-967093"/>
            <a:ext cx="8283042" cy="3255962"/>
          </a:xfrm>
          <a:custGeom>
            <a:avLst/>
            <a:gdLst>
              <a:gd name="connsiteX0" fmla="*/ 8159309 w 8283042"/>
              <a:gd name="connsiteY0" fmla="*/ 3184525 h 3255962"/>
              <a:gd name="connsiteX1" fmla="*/ 8283042 w 8283042"/>
              <a:gd name="connsiteY1" fmla="*/ 3255962 h 3255962"/>
              <a:gd name="connsiteX2" fmla="*/ 0 w 8283042"/>
              <a:gd name="connsiteY2" fmla="*/ 3255962 h 3255962"/>
              <a:gd name="connsiteX3" fmla="*/ 41244 w 8283042"/>
              <a:gd name="connsiteY3" fmla="*/ 3184525 h 3255962"/>
              <a:gd name="connsiteX4" fmla="*/ 7284932 w 8283042"/>
              <a:gd name="connsiteY4" fmla="*/ 2679703 h 3255962"/>
              <a:gd name="connsiteX5" fmla="*/ 7408664 w 8283042"/>
              <a:gd name="connsiteY5" fmla="*/ 2751140 h 3255962"/>
              <a:gd name="connsiteX6" fmla="*/ 291459 w 8283042"/>
              <a:gd name="connsiteY6" fmla="*/ 2751140 h 3255962"/>
              <a:gd name="connsiteX7" fmla="*/ 332703 w 8283042"/>
              <a:gd name="connsiteY7" fmla="*/ 2679703 h 3255962"/>
              <a:gd name="connsiteX8" fmla="*/ 6121836 w 8283042"/>
              <a:gd name="connsiteY8" fmla="*/ 2008189 h 3255962"/>
              <a:gd name="connsiteX9" fmla="*/ 720402 w 8283042"/>
              <a:gd name="connsiteY9" fmla="*/ 2008189 h 3255962"/>
              <a:gd name="connsiteX10" fmla="*/ 1123681 w 8283042"/>
              <a:gd name="connsiteY10" fmla="*/ 1309689 h 3255962"/>
              <a:gd name="connsiteX11" fmla="*/ 4911998 w 8283042"/>
              <a:gd name="connsiteY11" fmla="*/ 1309689 h 3255962"/>
              <a:gd name="connsiteX12" fmla="*/ 4716772 w 8283042"/>
              <a:gd name="connsiteY12" fmla="*/ 1196975 h 3255962"/>
              <a:gd name="connsiteX13" fmla="*/ 1188756 w 8283042"/>
              <a:gd name="connsiteY13" fmla="*/ 1196976 h 3255962"/>
              <a:gd name="connsiteX14" fmla="*/ 1879830 w 8283042"/>
              <a:gd name="connsiteY14" fmla="*/ 0 h 3255962"/>
              <a:gd name="connsiteX15" fmla="*/ 2643550 w 8283042"/>
              <a:gd name="connsiteY15" fmla="*/ 0 h 3255962"/>
              <a:gd name="connsiteX16" fmla="*/ 6462789 w 8283042"/>
              <a:gd name="connsiteY16" fmla="*/ 2205038 h 3255962"/>
              <a:gd name="connsiteX17" fmla="*/ 6897231 w 8283042"/>
              <a:gd name="connsiteY17" fmla="*/ 2455864 h 3255962"/>
              <a:gd name="connsiteX18" fmla="*/ 461936 w 8283042"/>
              <a:gd name="connsiteY18" fmla="*/ 2455864 h 3255962"/>
              <a:gd name="connsiteX19" fmla="*/ 606750 w 8283042"/>
              <a:gd name="connsiteY19" fmla="*/ 2205039 h 325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3042" h="325596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5124562" y="2409371"/>
            <a:ext cx="6354526" cy="3577863"/>
          </a:xfrm>
        </p:spPr>
        <p:txBody>
          <a:bodyPr vert="horz" lIns="91440" tIns="45720" rIns="91440" bIns="45720" rtlCol="0" anchor="t">
            <a:noAutofit/>
          </a:bodyPr>
          <a:lstStyle>
            <a:lvl1pPr>
              <a:lnSpc>
                <a:spcPct val="100000"/>
              </a:lnSpc>
              <a:defRPr lang="en-GB" sz="3200" b="1" spc="0">
                <a:solidFill>
                  <a:schemeClr val="bg1"/>
                </a:solidFill>
                <a:latin typeface="Microsoft YaHei UI" panose="020B0503020204020204" pitchFamily="34" charset="-122"/>
                <a:ea typeface="Microsoft YaHei UI" panose="020B0503020204020204" pitchFamily="34" charset="-122"/>
              </a:defRPr>
            </a:lvl1pPr>
          </a:lstStyle>
          <a:p>
            <a:pPr marL="0" lvl="0" rtl="0"/>
            <a:r>
              <a:rPr lang="zh-CN" altLang="en-US" noProof="0" dirty="0"/>
              <a:t>引用</a:t>
            </a:r>
          </a:p>
        </p:txBody>
      </p:sp>
      <p:sp>
        <p:nvSpPr>
          <p:cNvPr id="17" name="椭圆形 16">
            <a:extLst>
              <a:ext uri="{FF2B5EF4-FFF2-40B4-BE49-F238E27FC236}">
                <a16:creationId xmlns:a16="http://schemas.microsoft.com/office/drawing/2014/main" id="{811B3AF5-0AF9-445C-9B18-5CED755A048F}"/>
              </a:ext>
            </a:extLst>
          </p:cNvPr>
          <p:cNvSpPr/>
          <p:nvPr userDrawn="1"/>
        </p:nvSpPr>
        <p:spPr>
          <a:xfrm>
            <a:off x="424005" y="1400629"/>
            <a:ext cx="3698738" cy="36987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0" name="图片占位符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562502" y="1539126"/>
            <a:ext cx="3421745" cy="3421745"/>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indent="0" algn="ctr" rtl="0">
              <a:buNone/>
            </a:pPr>
            <a:r>
              <a:rPr lang="zh-CN" altLang="en-US" noProof="0" dirty="0"/>
              <a:t>插入图像</a:t>
            </a:r>
          </a:p>
        </p:txBody>
      </p:sp>
      <p:sp>
        <p:nvSpPr>
          <p:cNvPr id="23" name="文本占位符 2">
            <a:extLst>
              <a:ext uri="{FF2B5EF4-FFF2-40B4-BE49-F238E27FC236}">
                <a16:creationId xmlns:a16="http://schemas.microsoft.com/office/drawing/2014/main" id="{1482934F-D15B-433B-8563-5A4037ECB287}"/>
              </a:ext>
            </a:extLst>
          </p:cNvPr>
          <p:cNvSpPr txBox="1">
            <a:spLocks/>
          </p:cNvSpPr>
          <p:nvPr userDrawn="1"/>
        </p:nvSpPr>
        <p:spPr bwMode="auto">
          <a:xfrm>
            <a:off x="4411650" y="1923750"/>
            <a:ext cx="800100" cy="1505250"/>
          </a:xfrm>
          <a:prstGeom prst="rect">
            <a:avLst/>
          </a:prstGeom>
          <a:noFill/>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zh-CN" altLang="en-US" sz="9600" b="1" i="0" noProof="0" dirty="0">
                <a:solidFill>
                  <a:schemeClr val="bg1"/>
                </a:solidFill>
                <a:latin typeface="Microsoft YaHei UI" panose="020B0503020204020204" pitchFamily="34" charset="-122"/>
                <a:ea typeface="Microsoft YaHei UI" panose="020B0503020204020204" pitchFamily="34" charset="-122"/>
              </a:rPr>
              <a:t>“</a:t>
            </a:r>
          </a:p>
        </p:txBody>
      </p:sp>
      <p:sp>
        <p:nvSpPr>
          <p:cNvPr id="24" name="椭圆形 23">
            <a:extLst>
              <a:ext uri="{FF2B5EF4-FFF2-40B4-BE49-F238E27FC236}">
                <a16:creationId xmlns:a16="http://schemas.microsoft.com/office/drawing/2014/main" id="{1BD117CE-38D2-4C42-9DB4-4A2E280B0DDF}"/>
              </a:ext>
            </a:extLst>
          </p:cNvPr>
          <p:cNvSpPr/>
          <p:nvPr userDrawn="1"/>
        </p:nvSpPr>
        <p:spPr>
          <a:xfrm>
            <a:off x="11230815" y="6327865"/>
            <a:ext cx="389686" cy="38968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5" name="直接连接符​​ 24">
            <a:extLst>
              <a:ext uri="{FF2B5EF4-FFF2-40B4-BE49-F238E27FC236}">
                <a16:creationId xmlns:a16="http://schemas.microsoft.com/office/drawing/2014/main" id="{B8537828-887B-41E4-BAE4-D56B689E999B}"/>
              </a:ext>
            </a:extLst>
          </p:cNvPr>
          <p:cNvCxnSpPr/>
          <p:nvPr userDrawn="1"/>
        </p:nvCxnSpPr>
        <p:spPr>
          <a:xfrm>
            <a:off x="11107057" y="6294459"/>
            <a:ext cx="0" cy="4572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灯片编号占位符 13">
            <a:extLst>
              <a:ext uri="{FF2B5EF4-FFF2-40B4-BE49-F238E27FC236}">
                <a16:creationId xmlns:a16="http://schemas.microsoft.com/office/drawing/2014/main" id="{C30B13EC-FDE4-4948-916D-4C19A15AA25F}"/>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fld id="{DCB4E619-4CA9-4A22-920F-20396BF50470}" type="slidenum">
              <a:rPr lang="en-US" altLang="zh-CN" smtClean="0"/>
              <a:pPr/>
              <a:t>‹#›</a:t>
            </a:fld>
            <a:endParaRPr lang="zh-CN" altLang="en-US" dirty="0"/>
          </a:p>
        </p:txBody>
      </p:sp>
      <p:cxnSp>
        <p:nvCxnSpPr>
          <p:cNvPr id="27" name="直接连接符​​(S) 26">
            <a:extLst>
              <a:ext uri="{FF2B5EF4-FFF2-40B4-BE49-F238E27FC236}">
                <a16:creationId xmlns:a16="http://schemas.microsoft.com/office/drawing/2014/main" id="{1DCB14C0-E2E4-43A3-BF4F-3245EC9D047E}"/>
              </a:ext>
            </a:extLst>
          </p:cNvPr>
          <p:cNvCxnSpPr/>
          <p:nvPr userDrawn="1"/>
        </p:nvCxnSpPr>
        <p:spPr>
          <a:xfrm>
            <a:off x="0" y="6523059"/>
            <a:ext cx="1110996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文本占位符 2">
            <a:extLst>
              <a:ext uri="{FF2B5EF4-FFF2-40B4-BE49-F238E27FC236}">
                <a16:creationId xmlns:a16="http://schemas.microsoft.com/office/drawing/2014/main" id="{D516461C-8B84-4627-8299-8DFD1F62E422}"/>
              </a:ext>
            </a:extLst>
          </p:cNvPr>
          <p:cNvSpPr txBox="1">
            <a:spLocks/>
          </p:cNvSpPr>
          <p:nvPr userDrawn="1"/>
        </p:nvSpPr>
        <p:spPr bwMode="auto">
          <a:xfrm>
            <a:off x="11348306" y="5154273"/>
            <a:ext cx="800100" cy="1198025"/>
          </a:xfrm>
          <a:prstGeom prst="rect">
            <a:avLst/>
          </a:prstGeom>
          <a:noFill/>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zh-CN" altLang="en-US" sz="9600" b="1" i="0" noProof="0" dirty="0">
                <a:solidFill>
                  <a:schemeClr val="bg1"/>
                </a:solidFill>
                <a:latin typeface="Microsoft YaHei UI" panose="020B0503020204020204" pitchFamily="34" charset="-122"/>
                <a:ea typeface="Microsoft YaHei UI" panose="020B0503020204020204" pitchFamily="34" charset="-122"/>
              </a:rPr>
              <a:t>”</a:t>
            </a:r>
          </a:p>
        </p:txBody>
      </p:sp>
    </p:spTree>
    <p:extLst>
      <p:ext uri="{BB962C8B-B14F-4D97-AF65-F5344CB8AC3E}">
        <p14:creationId xmlns:p14="http://schemas.microsoft.com/office/powerpoint/2010/main" val="37031051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引用幻灯片">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2" name="任意多边形：形状 21">
            <a:extLst>
              <a:ext uri="{FF2B5EF4-FFF2-40B4-BE49-F238E27FC236}">
                <a16:creationId xmlns:a16="http://schemas.microsoft.com/office/drawing/2014/main" id="{64A6DB18-4C6E-41E3-B11B-1FE933E84ABD}"/>
              </a:ext>
            </a:extLst>
          </p:cNvPr>
          <p:cNvSpPr/>
          <p:nvPr userDrawn="1"/>
        </p:nvSpPr>
        <p:spPr>
          <a:xfrm rot="19800000">
            <a:off x="-1368850" y="-967093"/>
            <a:ext cx="8283042" cy="3255962"/>
          </a:xfrm>
          <a:custGeom>
            <a:avLst/>
            <a:gdLst>
              <a:gd name="connsiteX0" fmla="*/ 8159309 w 8283042"/>
              <a:gd name="connsiteY0" fmla="*/ 3184525 h 3255962"/>
              <a:gd name="connsiteX1" fmla="*/ 8283042 w 8283042"/>
              <a:gd name="connsiteY1" fmla="*/ 3255962 h 3255962"/>
              <a:gd name="connsiteX2" fmla="*/ 0 w 8283042"/>
              <a:gd name="connsiteY2" fmla="*/ 3255962 h 3255962"/>
              <a:gd name="connsiteX3" fmla="*/ 41244 w 8283042"/>
              <a:gd name="connsiteY3" fmla="*/ 3184525 h 3255962"/>
              <a:gd name="connsiteX4" fmla="*/ 7284932 w 8283042"/>
              <a:gd name="connsiteY4" fmla="*/ 2679703 h 3255962"/>
              <a:gd name="connsiteX5" fmla="*/ 7408664 w 8283042"/>
              <a:gd name="connsiteY5" fmla="*/ 2751140 h 3255962"/>
              <a:gd name="connsiteX6" fmla="*/ 291459 w 8283042"/>
              <a:gd name="connsiteY6" fmla="*/ 2751140 h 3255962"/>
              <a:gd name="connsiteX7" fmla="*/ 332703 w 8283042"/>
              <a:gd name="connsiteY7" fmla="*/ 2679703 h 3255962"/>
              <a:gd name="connsiteX8" fmla="*/ 6121836 w 8283042"/>
              <a:gd name="connsiteY8" fmla="*/ 2008189 h 3255962"/>
              <a:gd name="connsiteX9" fmla="*/ 720402 w 8283042"/>
              <a:gd name="connsiteY9" fmla="*/ 2008189 h 3255962"/>
              <a:gd name="connsiteX10" fmla="*/ 1123681 w 8283042"/>
              <a:gd name="connsiteY10" fmla="*/ 1309689 h 3255962"/>
              <a:gd name="connsiteX11" fmla="*/ 4911998 w 8283042"/>
              <a:gd name="connsiteY11" fmla="*/ 1309689 h 3255962"/>
              <a:gd name="connsiteX12" fmla="*/ 4716772 w 8283042"/>
              <a:gd name="connsiteY12" fmla="*/ 1196975 h 3255962"/>
              <a:gd name="connsiteX13" fmla="*/ 1188756 w 8283042"/>
              <a:gd name="connsiteY13" fmla="*/ 1196976 h 3255962"/>
              <a:gd name="connsiteX14" fmla="*/ 1879830 w 8283042"/>
              <a:gd name="connsiteY14" fmla="*/ 0 h 3255962"/>
              <a:gd name="connsiteX15" fmla="*/ 2643550 w 8283042"/>
              <a:gd name="connsiteY15" fmla="*/ 0 h 3255962"/>
              <a:gd name="connsiteX16" fmla="*/ 6462789 w 8283042"/>
              <a:gd name="connsiteY16" fmla="*/ 2205038 h 3255962"/>
              <a:gd name="connsiteX17" fmla="*/ 6897231 w 8283042"/>
              <a:gd name="connsiteY17" fmla="*/ 2455864 h 3255962"/>
              <a:gd name="connsiteX18" fmla="*/ 461936 w 8283042"/>
              <a:gd name="connsiteY18" fmla="*/ 2455864 h 3255962"/>
              <a:gd name="connsiteX19" fmla="*/ 606750 w 8283042"/>
              <a:gd name="connsiteY19" fmla="*/ 2205039 h 325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3042" h="325596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5124562" y="2409371"/>
            <a:ext cx="6354526" cy="3577863"/>
          </a:xfrm>
        </p:spPr>
        <p:txBody>
          <a:bodyPr vert="horz" lIns="91440" tIns="45720" rIns="91440" bIns="45720" rtlCol="0" anchor="t">
            <a:noAutofit/>
          </a:bodyPr>
          <a:lstStyle>
            <a:lvl1pPr>
              <a:lnSpc>
                <a:spcPct val="100000"/>
              </a:lnSpc>
              <a:defRPr lang="en-GB" sz="3200" b="1" spc="0">
                <a:solidFill>
                  <a:schemeClr val="tx2"/>
                </a:solidFill>
                <a:latin typeface="Microsoft YaHei UI" panose="020B0503020204020204" pitchFamily="34" charset="-122"/>
                <a:ea typeface="Microsoft YaHei UI" panose="020B0503020204020204" pitchFamily="34" charset="-122"/>
              </a:defRPr>
            </a:lvl1pPr>
          </a:lstStyle>
          <a:p>
            <a:pPr marL="0" lvl="0" rtl="0"/>
            <a:r>
              <a:rPr lang="zh-CN" altLang="en-US" noProof="0" dirty="0"/>
              <a:t>引用</a:t>
            </a:r>
          </a:p>
        </p:txBody>
      </p:sp>
      <p:sp>
        <p:nvSpPr>
          <p:cNvPr id="17" name="椭圆形 16">
            <a:extLst>
              <a:ext uri="{FF2B5EF4-FFF2-40B4-BE49-F238E27FC236}">
                <a16:creationId xmlns:a16="http://schemas.microsoft.com/office/drawing/2014/main" id="{811B3AF5-0AF9-445C-9B18-5CED755A048F}"/>
              </a:ext>
            </a:extLst>
          </p:cNvPr>
          <p:cNvSpPr/>
          <p:nvPr userDrawn="1"/>
        </p:nvSpPr>
        <p:spPr>
          <a:xfrm>
            <a:off x="424005" y="1400629"/>
            <a:ext cx="3698738" cy="3698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0" name="图片占位符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562502" y="1539126"/>
            <a:ext cx="3421745" cy="3421745"/>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indent="0" algn="ctr" rtl="0">
              <a:buNone/>
            </a:pPr>
            <a:r>
              <a:rPr lang="zh-CN" altLang="en-US" noProof="0" dirty="0"/>
              <a:t>插入图像</a:t>
            </a:r>
          </a:p>
        </p:txBody>
      </p:sp>
      <p:sp>
        <p:nvSpPr>
          <p:cNvPr id="23" name="文本占位符 2">
            <a:extLst>
              <a:ext uri="{FF2B5EF4-FFF2-40B4-BE49-F238E27FC236}">
                <a16:creationId xmlns:a16="http://schemas.microsoft.com/office/drawing/2014/main" id="{1482934F-D15B-433B-8563-5A4037ECB287}"/>
              </a:ext>
            </a:extLst>
          </p:cNvPr>
          <p:cNvSpPr txBox="1">
            <a:spLocks/>
          </p:cNvSpPr>
          <p:nvPr userDrawn="1"/>
        </p:nvSpPr>
        <p:spPr bwMode="auto">
          <a:xfrm>
            <a:off x="4411650" y="1923750"/>
            <a:ext cx="800100" cy="1505250"/>
          </a:xfrm>
          <a:prstGeom prst="rect">
            <a:avLst/>
          </a:prstGeom>
          <a:noFill/>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zh-CN" altLang="en-US" sz="9600" b="1" i="0" noProof="0" dirty="0">
                <a:solidFill>
                  <a:schemeClr val="tx2"/>
                </a:solidFill>
                <a:latin typeface="Microsoft YaHei UI" panose="020B0503020204020204" pitchFamily="34" charset="-122"/>
                <a:ea typeface="Microsoft YaHei UI" panose="020B0503020204020204" pitchFamily="34" charset="-122"/>
              </a:rPr>
              <a:t>“</a:t>
            </a:r>
          </a:p>
        </p:txBody>
      </p:sp>
      <p:sp>
        <p:nvSpPr>
          <p:cNvPr id="8" name="椭圆形 7">
            <a:extLst>
              <a:ext uri="{FF2B5EF4-FFF2-40B4-BE49-F238E27FC236}">
                <a16:creationId xmlns:a16="http://schemas.microsoft.com/office/drawing/2014/main" id="{F4F7B2FA-9CC6-4114-86A4-1AFC7AB8DC4E}"/>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9" name="直接连接符​​(S) 8">
            <a:extLst>
              <a:ext uri="{FF2B5EF4-FFF2-40B4-BE49-F238E27FC236}">
                <a16:creationId xmlns:a16="http://schemas.microsoft.com/office/drawing/2014/main" id="{95CEB9D3-1AE0-4506-94BF-5A0560B20E83}"/>
              </a:ext>
            </a:extLst>
          </p:cNvPr>
          <p:cNvCxnSpPr/>
          <p:nvPr userDrawn="1"/>
        </p:nvCxnSpPr>
        <p:spPr>
          <a:xfrm>
            <a:off x="11107057" y="6294459"/>
            <a:ext cx="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灯片编号占位符 13">
            <a:extLst>
              <a:ext uri="{FF2B5EF4-FFF2-40B4-BE49-F238E27FC236}">
                <a16:creationId xmlns:a16="http://schemas.microsoft.com/office/drawing/2014/main" id="{C22B8D4B-39B9-4EAD-AE41-4C1E961EAF81}"/>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fld id="{DCB4E619-4CA9-4A22-920F-20396BF50470}" type="slidenum">
              <a:rPr lang="en-US" altLang="zh-CN" smtClean="0"/>
              <a:pPr/>
              <a:t>‹#›</a:t>
            </a:fld>
            <a:endParaRPr lang="zh-CN" altLang="en-US" dirty="0"/>
          </a:p>
        </p:txBody>
      </p:sp>
      <p:cxnSp>
        <p:nvCxnSpPr>
          <p:cNvPr id="11" name="直接连接符​​(S) 10">
            <a:extLst>
              <a:ext uri="{FF2B5EF4-FFF2-40B4-BE49-F238E27FC236}">
                <a16:creationId xmlns:a16="http://schemas.microsoft.com/office/drawing/2014/main" id="{BEEF5E30-7D94-4346-8B55-79B1AFC23045}"/>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文本占位符 2">
            <a:extLst>
              <a:ext uri="{FF2B5EF4-FFF2-40B4-BE49-F238E27FC236}">
                <a16:creationId xmlns:a16="http://schemas.microsoft.com/office/drawing/2014/main" id="{36BAC041-FA01-4D2F-A1F7-AD6EB72E1FDB}"/>
              </a:ext>
            </a:extLst>
          </p:cNvPr>
          <p:cNvSpPr txBox="1">
            <a:spLocks/>
          </p:cNvSpPr>
          <p:nvPr userDrawn="1"/>
        </p:nvSpPr>
        <p:spPr bwMode="auto">
          <a:xfrm>
            <a:off x="11347704" y="5157216"/>
            <a:ext cx="800100" cy="1197864"/>
          </a:xfrm>
          <a:prstGeom prst="rect">
            <a:avLst/>
          </a:prstGeom>
          <a:noFill/>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zh-CN" altLang="en-US" sz="9600" b="1" i="0" noProof="0" dirty="0">
                <a:solidFill>
                  <a:schemeClr val="tx2"/>
                </a:solidFill>
                <a:latin typeface="Microsoft YaHei UI" panose="020B0503020204020204" pitchFamily="34" charset="-122"/>
                <a:ea typeface="Microsoft YaHei UI" panose="020B0503020204020204" pitchFamily="34" charset="-122"/>
              </a:rPr>
              <a:t>”</a:t>
            </a:r>
          </a:p>
        </p:txBody>
      </p:sp>
    </p:spTree>
    <p:extLst>
      <p:ext uri="{BB962C8B-B14F-4D97-AF65-F5344CB8AC3E}">
        <p14:creationId xmlns:p14="http://schemas.microsoft.com/office/powerpoint/2010/main" val="40728165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曲线引用幻灯片">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0" name="任意多边形：形状 29">
            <a:extLst>
              <a:ext uri="{FF2B5EF4-FFF2-40B4-BE49-F238E27FC236}">
                <a16:creationId xmlns:a16="http://schemas.microsoft.com/office/drawing/2014/main" id="{2E5F57C8-1811-4EED-A1DD-F65E022CFF71}"/>
              </a:ext>
            </a:extLst>
          </p:cNvPr>
          <p:cNvSpPr>
            <a:spLocks/>
          </p:cNvSpPr>
          <p:nvPr/>
        </p:nvSpPr>
        <p:spPr bwMode="auto">
          <a:xfrm rot="20994946">
            <a:off x="-308388" y="270107"/>
            <a:ext cx="12759629" cy="3500921"/>
          </a:xfrm>
          <a:custGeom>
            <a:avLst/>
            <a:gdLst>
              <a:gd name="connsiteX0" fmla="*/ 10516035 w 12759629"/>
              <a:gd name="connsiteY0" fmla="*/ 2541856 h 3500921"/>
              <a:gd name="connsiteX1" fmla="*/ 12070532 w 12759629"/>
              <a:gd name="connsiteY1" fmla="*/ 3047516 h 3500921"/>
              <a:gd name="connsiteX2" fmla="*/ 12340450 w 12759629"/>
              <a:gd name="connsiteY2" fmla="*/ 3189806 h 3500921"/>
              <a:gd name="connsiteX3" fmla="*/ 12320059 w 12759629"/>
              <a:gd name="connsiteY3" fmla="*/ 3304463 h 3500921"/>
              <a:gd name="connsiteX4" fmla="*/ 12187055 w 12759629"/>
              <a:gd name="connsiteY4" fmla="*/ 3237627 h 3500921"/>
              <a:gd name="connsiteX5" fmla="*/ 9703854 w 12759629"/>
              <a:gd name="connsiteY5" fmla="*/ 2636906 h 3500921"/>
              <a:gd name="connsiteX6" fmla="*/ 6410869 w 12759629"/>
              <a:gd name="connsiteY6" fmla="*/ 3114646 h 3500921"/>
              <a:gd name="connsiteX7" fmla="*/ 3103029 w 12759629"/>
              <a:gd name="connsiteY7" fmla="*/ 3500820 h 3500921"/>
              <a:gd name="connsiteX8" fmla="*/ 27535 w 12759629"/>
              <a:gd name="connsiteY8" fmla="*/ 2961569 h 3500921"/>
              <a:gd name="connsiteX9" fmla="*/ 0 w 12759629"/>
              <a:gd name="connsiteY9" fmla="*/ 2948829 h 3500921"/>
              <a:gd name="connsiteX10" fmla="*/ 6084 w 12759629"/>
              <a:gd name="connsiteY10" fmla="*/ 2914623 h 3500921"/>
              <a:gd name="connsiteX11" fmla="*/ 36566 w 12759629"/>
              <a:gd name="connsiteY11" fmla="*/ 2929330 h 3500921"/>
              <a:gd name="connsiteX12" fmla="*/ 3107981 w 12759629"/>
              <a:gd name="connsiteY12" fmla="*/ 3484895 h 3500921"/>
              <a:gd name="connsiteX13" fmla="*/ 6410869 w 12759629"/>
              <a:gd name="connsiteY13" fmla="*/ 3035023 h 3500921"/>
              <a:gd name="connsiteX14" fmla="*/ 9693950 w 12759629"/>
              <a:gd name="connsiteY14" fmla="*/ 2477659 h 3500921"/>
              <a:gd name="connsiteX15" fmla="*/ 10516035 w 12759629"/>
              <a:gd name="connsiteY15" fmla="*/ 2541856 h 3500921"/>
              <a:gd name="connsiteX16" fmla="*/ 10663864 w 12759629"/>
              <a:gd name="connsiteY16" fmla="*/ 1743885 h 3500921"/>
              <a:gd name="connsiteX17" fmla="*/ 12361031 w 12759629"/>
              <a:gd name="connsiteY17" fmla="*/ 2490300 h 3500921"/>
              <a:gd name="connsiteX18" fmla="*/ 12452364 w 12759629"/>
              <a:gd name="connsiteY18" fmla="*/ 2560519 h 3500921"/>
              <a:gd name="connsiteX19" fmla="*/ 12394470 w 12759629"/>
              <a:gd name="connsiteY19" fmla="*/ 2886055 h 3500921"/>
              <a:gd name="connsiteX20" fmla="*/ 12350704 w 12759629"/>
              <a:gd name="connsiteY20" fmla="*/ 2856440 h 3500921"/>
              <a:gd name="connsiteX21" fmla="*/ 9674113 w 12759629"/>
              <a:gd name="connsiteY21" fmla="*/ 2079999 h 3500921"/>
              <a:gd name="connsiteX22" fmla="*/ 6410950 w 12759629"/>
              <a:gd name="connsiteY22" fmla="*/ 2820279 h 3500921"/>
              <a:gd name="connsiteX23" fmla="*/ 3123029 w 12759629"/>
              <a:gd name="connsiteY23" fmla="*/ 3433200 h 3500921"/>
              <a:gd name="connsiteX24" fmla="*/ 64774 w 12759629"/>
              <a:gd name="connsiteY24" fmla="*/ 2832803 h 3500921"/>
              <a:gd name="connsiteX25" fmla="*/ 24504 w 12759629"/>
              <a:gd name="connsiteY25" fmla="*/ 2811044 h 3500921"/>
              <a:gd name="connsiteX26" fmla="*/ 47732 w 12759629"/>
              <a:gd name="connsiteY26" fmla="*/ 2680435 h 3500921"/>
              <a:gd name="connsiteX27" fmla="*/ 97636 w 12759629"/>
              <a:gd name="connsiteY27" fmla="*/ 2708386 h 3500921"/>
              <a:gd name="connsiteX28" fmla="*/ 3137884 w 12759629"/>
              <a:gd name="connsiteY28" fmla="*/ 3361559 h 3500921"/>
              <a:gd name="connsiteX29" fmla="*/ 6410950 w 12759629"/>
              <a:gd name="connsiteY29" fmla="*/ 2565559 h 3500921"/>
              <a:gd name="connsiteX30" fmla="*/ 9649354 w 12759629"/>
              <a:gd name="connsiteY30" fmla="*/ 1697920 h 3500921"/>
              <a:gd name="connsiteX31" fmla="*/ 10663864 w 12759629"/>
              <a:gd name="connsiteY31" fmla="*/ 1743885 h 3500921"/>
              <a:gd name="connsiteX32" fmla="*/ 10969792 w 12759629"/>
              <a:gd name="connsiteY32" fmla="*/ 889041 h 3500921"/>
              <a:gd name="connsiteX33" fmla="*/ 12565593 w 12759629"/>
              <a:gd name="connsiteY33" fmla="*/ 1623395 h 3500921"/>
              <a:gd name="connsiteX34" fmla="*/ 12612354 w 12759629"/>
              <a:gd name="connsiteY34" fmla="*/ 1660905 h 3500921"/>
              <a:gd name="connsiteX35" fmla="*/ 12489095 w 12759629"/>
              <a:gd name="connsiteY35" fmla="*/ 2353982 h 3500921"/>
              <a:gd name="connsiteX36" fmla="*/ 12488942 w 12759629"/>
              <a:gd name="connsiteY36" fmla="*/ 2353851 h 3500921"/>
              <a:gd name="connsiteX37" fmla="*/ 9633837 w 12759629"/>
              <a:gd name="connsiteY37" fmla="*/ 1455647 h 3500921"/>
              <a:gd name="connsiteX38" fmla="*/ 6410394 w 12759629"/>
              <a:gd name="connsiteY38" fmla="*/ 2398498 h 3500921"/>
              <a:gd name="connsiteX39" fmla="*/ 3147339 w 12759629"/>
              <a:gd name="connsiteY39" fmla="*/ 3281676 h 3500921"/>
              <a:gd name="connsiteX40" fmla="*/ 120302 w 12759629"/>
              <a:gd name="connsiteY40" fmla="*/ 2620525 h 3500921"/>
              <a:gd name="connsiteX41" fmla="*/ 64391 w 12759629"/>
              <a:gd name="connsiteY41" fmla="*/ 2586765 h 3500921"/>
              <a:gd name="connsiteX42" fmla="*/ 129014 w 12759629"/>
              <a:gd name="connsiteY42" fmla="*/ 2223396 h 3500921"/>
              <a:gd name="connsiteX43" fmla="*/ 207516 w 12759629"/>
              <a:gd name="connsiteY43" fmla="*/ 2271822 h 3500921"/>
              <a:gd name="connsiteX44" fmla="*/ 3196854 w 12759629"/>
              <a:gd name="connsiteY44" fmla="*/ 2875891 h 3500921"/>
              <a:gd name="connsiteX45" fmla="*/ 6410395 w 12759629"/>
              <a:gd name="connsiteY45" fmla="*/ 1805735 h 3500921"/>
              <a:gd name="connsiteX46" fmla="*/ 9579371 w 12759629"/>
              <a:gd name="connsiteY46" fmla="*/ 846970 h 3500921"/>
              <a:gd name="connsiteX47" fmla="*/ 10969792 w 12759629"/>
              <a:gd name="connsiteY47" fmla="*/ 889041 h 3500921"/>
              <a:gd name="connsiteX48" fmla="*/ 12695153 w 12759629"/>
              <a:gd name="connsiteY48" fmla="*/ 821327 h 3500921"/>
              <a:gd name="connsiteX49" fmla="*/ 12759629 w 12759629"/>
              <a:gd name="connsiteY49" fmla="*/ 832794 h 3500921"/>
              <a:gd name="connsiteX50" fmla="*/ 12754040 w 12759629"/>
              <a:gd name="connsiteY50" fmla="*/ 864218 h 3500921"/>
              <a:gd name="connsiteX51" fmla="*/ 9634801 w 12759629"/>
              <a:gd name="connsiteY51" fmla="*/ 277064 h 3500921"/>
              <a:gd name="connsiteX52" fmla="*/ 12174055 w 12759629"/>
              <a:gd name="connsiteY52" fmla="*/ 728654 h 3500921"/>
              <a:gd name="connsiteX53" fmla="*/ 12314087 w 12759629"/>
              <a:gd name="connsiteY53" fmla="*/ 809460 h 3500921"/>
              <a:gd name="connsiteX54" fmla="*/ 12513862 w 12759629"/>
              <a:gd name="connsiteY54" fmla="*/ 939924 h 3500921"/>
              <a:gd name="connsiteX55" fmla="*/ 12714277 w 12759629"/>
              <a:gd name="connsiteY55" fmla="*/ 1087803 h 3500921"/>
              <a:gd name="connsiteX56" fmla="*/ 12643623 w 12759629"/>
              <a:gd name="connsiteY56" fmla="*/ 1485082 h 3500921"/>
              <a:gd name="connsiteX57" fmla="*/ 12600454 w 12759629"/>
              <a:gd name="connsiteY57" fmla="*/ 1452040 h 3500921"/>
              <a:gd name="connsiteX58" fmla="*/ 9589210 w 12759629"/>
              <a:gd name="connsiteY58" fmla="*/ 735230 h 3500921"/>
              <a:gd name="connsiteX59" fmla="*/ 6425088 w 12759629"/>
              <a:gd name="connsiteY59" fmla="*/ 1694315 h 3500921"/>
              <a:gd name="connsiteX60" fmla="*/ 3221352 w 12759629"/>
              <a:gd name="connsiteY60" fmla="*/ 2804625 h 3500921"/>
              <a:gd name="connsiteX61" fmla="*/ 227896 w 12759629"/>
              <a:gd name="connsiteY61" fmla="*/ 2237254 h 3500921"/>
              <a:gd name="connsiteX62" fmla="*/ 136311 w 12759629"/>
              <a:gd name="connsiteY62" fmla="*/ 2182365 h 3500921"/>
              <a:gd name="connsiteX63" fmla="*/ 209053 w 12759629"/>
              <a:gd name="connsiteY63" fmla="*/ 1773343 h 3500921"/>
              <a:gd name="connsiteX64" fmla="*/ 316297 w 12759629"/>
              <a:gd name="connsiteY64" fmla="*/ 1834690 h 3500921"/>
              <a:gd name="connsiteX65" fmla="*/ 3216401 w 12759629"/>
              <a:gd name="connsiteY65" fmla="*/ 2350950 h 3500921"/>
              <a:gd name="connsiteX66" fmla="*/ 6425087 w 12759629"/>
              <a:gd name="connsiteY66" fmla="*/ 1240640 h 3500921"/>
              <a:gd name="connsiteX67" fmla="*/ 8321580 w 12759629"/>
              <a:gd name="connsiteY67" fmla="*/ 548189 h 3500921"/>
              <a:gd name="connsiteX68" fmla="*/ 9584258 w 12759629"/>
              <a:gd name="connsiteY68" fmla="*/ 281555 h 3500921"/>
              <a:gd name="connsiteX69" fmla="*/ 8076887 w 12759629"/>
              <a:gd name="connsiteY69" fmla="*/ 0 h 3500921"/>
              <a:gd name="connsiteX70" fmla="*/ 9077142 w 12759629"/>
              <a:gd name="connsiteY70" fmla="*/ 177888 h 3500921"/>
              <a:gd name="connsiteX71" fmla="*/ 8801496 w 12759629"/>
              <a:gd name="connsiteY71" fmla="*/ 241291 h 3500921"/>
              <a:gd name="connsiteX72" fmla="*/ 6485520 w 12759629"/>
              <a:gd name="connsiteY72" fmla="*/ 1101274 h 3500921"/>
              <a:gd name="connsiteX73" fmla="*/ 3365985 w 12759629"/>
              <a:gd name="connsiteY73" fmla="*/ 2267067 h 3500921"/>
              <a:gd name="connsiteX74" fmla="*/ 393929 w 12759629"/>
              <a:gd name="connsiteY74" fmla="*/ 1766952 h 3500921"/>
              <a:gd name="connsiteX75" fmla="*/ 227146 w 12759629"/>
              <a:gd name="connsiteY75" fmla="*/ 1671603 h 3500921"/>
              <a:gd name="connsiteX76" fmla="*/ 298125 w 12759629"/>
              <a:gd name="connsiteY76" fmla="*/ 1272495 h 3500921"/>
              <a:gd name="connsiteX77" fmla="*/ 466713 w 12759629"/>
              <a:gd name="connsiteY77" fmla="*/ 1365124 h 3500921"/>
              <a:gd name="connsiteX78" fmla="*/ 3346178 w 12759629"/>
              <a:gd name="connsiteY78" fmla="*/ 1817461 h 3500921"/>
              <a:gd name="connsiteX79" fmla="*/ 6470665 w 12759629"/>
              <a:gd name="connsiteY79" fmla="*/ 651668 h 3500921"/>
              <a:gd name="connsiteX80" fmla="*/ 7856352 w 12759629"/>
              <a:gd name="connsiteY80" fmla="*/ 73683 h 350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2759629" h="3500921">
                <a:moveTo>
                  <a:pt x="10516035" y="2541856"/>
                </a:moveTo>
                <a:cubicBezTo>
                  <a:pt x="11030903" y="2624900"/>
                  <a:pt x="11548218" y="2790173"/>
                  <a:pt x="12070532" y="3047516"/>
                </a:cubicBezTo>
                <a:lnTo>
                  <a:pt x="12340450" y="3189806"/>
                </a:lnTo>
                <a:lnTo>
                  <a:pt x="12320059" y="3304463"/>
                </a:lnTo>
                <a:lnTo>
                  <a:pt x="12187055" y="3237627"/>
                </a:lnTo>
                <a:cubicBezTo>
                  <a:pt x="11350964" y="2834721"/>
                  <a:pt x="10524624" y="2642878"/>
                  <a:pt x="9703854" y="2636906"/>
                </a:cubicBezTo>
                <a:cubicBezTo>
                  <a:pt x="8604542" y="2609038"/>
                  <a:pt x="7510181" y="2915588"/>
                  <a:pt x="6410869" y="3114646"/>
                </a:cubicBezTo>
                <a:cubicBezTo>
                  <a:pt x="5311558" y="3349536"/>
                  <a:pt x="4207293" y="3484895"/>
                  <a:pt x="3103029" y="3500820"/>
                </a:cubicBezTo>
                <a:cubicBezTo>
                  <a:pt x="2072424" y="3504552"/>
                  <a:pt x="1041819" y="3406811"/>
                  <a:pt x="27535" y="2961569"/>
                </a:cubicBezTo>
                <a:lnTo>
                  <a:pt x="0" y="2948829"/>
                </a:lnTo>
                <a:lnTo>
                  <a:pt x="6084" y="2914623"/>
                </a:lnTo>
                <a:lnTo>
                  <a:pt x="36566" y="2929330"/>
                </a:lnTo>
                <a:cubicBezTo>
                  <a:pt x="1046771" y="3391821"/>
                  <a:pt x="2077376" y="3496093"/>
                  <a:pt x="3107981" y="3484895"/>
                </a:cubicBezTo>
                <a:cubicBezTo>
                  <a:pt x="4212245" y="3461008"/>
                  <a:pt x="5311557" y="3305743"/>
                  <a:pt x="6410869" y="3035023"/>
                </a:cubicBezTo>
                <a:cubicBezTo>
                  <a:pt x="7510181" y="2808097"/>
                  <a:pt x="8599590" y="2469697"/>
                  <a:pt x="9693950" y="2477659"/>
                </a:cubicBezTo>
                <a:cubicBezTo>
                  <a:pt x="9967541" y="2476664"/>
                  <a:pt x="10241440" y="2497565"/>
                  <a:pt x="10516035" y="2541856"/>
                </a:cubicBezTo>
                <a:close/>
                <a:moveTo>
                  <a:pt x="10663864" y="1743885"/>
                </a:moveTo>
                <a:cubicBezTo>
                  <a:pt x="11223806" y="1839737"/>
                  <a:pt x="11787945" y="2065808"/>
                  <a:pt x="12361031" y="2490300"/>
                </a:cubicBezTo>
                <a:lnTo>
                  <a:pt x="12452364" y="2560519"/>
                </a:lnTo>
                <a:lnTo>
                  <a:pt x="12394470" y="2886055"/>
                </a:lnTo>
                <a:lnTo>
                  <a:pt x="12350704" y="2856440"/>
                </a:lnTo>
                <a:cubicBezTo>
                  <a:pt x="11444342" y="2270184"/>
                  <a:pt x="10559227" y="2047662"/>
                  <a:pt x="9674113" y="2079999"/>
                </a:cubicBezTo>
                <a:cubicBezTo>
                  <a:pt x="8584741" y="2107859"/>
                  <a:pt x="7505273" y="2521779"/>
                  <a:pt x="6410950" y="2820279"/>
                </a:cubicBezTo>
                <a:cubicBezTo>
                  <a:pt x="5321578" y="3162559"/>
                  <a:pt x="4222304" y="3385439"/>
                  <a:pt x="3123029" y="3433200"/>
                </a:cubicBezTo>
                <a:cubicBezTo>
                  <a:pt x="2092458" y="3466780"/>
                  <a:pt x="1066240" y="3346448"/>
                  <a:pt x="64774" y="2832803"/>
                </a:cubicBezTo>
                <a:lnTo>
                  <a:pt x="24504" y="2811044"/>
                </a:lnTo>
                <a:lnTo>
                  <a:pt x="47732" y="2680435"/>
                </a:lnTo>
                <a:lnTo>
                  <a:pt x="97636" y="2708386"/>
                </a:lnTo>
                <a:cubicBezTo>
                  <a:pt x="1090380" y="3240061"/>
                  <a:pt x="2111955" y="3424990"/>
                  <a:pt x="3137884" y="3361559"/>
                </a:cubicBezTo>
                <a:cubicBezTo>
                  <a:pt x="4232207" y="3297879"/>
                  <a:pt x="5326530" y="2951619"/>
                  <a:pt x="6410950" y="2565559"/>
                </a:cubicBezTo>
                <a:cubicBezTo>
                  <a:pt x="7495369" y="2191439"/>
                  <a:pt x="8569886" y="1777519"/>
                  <a:pt x="9649354" y="1697920"/>
                </a:cubicBezTo>
                <a:cubicBezTo>
                  <a:pt x="9986687" y="1675532"/>
                  <a:pt x="10324505" y="1685793"/>
                  <a:pt x="10663864" y="1743885"/>
                </a:cubicBezTo>
                <a:close/>
                <a:moveTo>
                  <a:pt x="10969792" y="889041"/>
                </a:moveTo>
                <a:cubicBezTo>
                  <a:pt x="11494753" y="992910"/>
                  <a:pt x="12025114" y="1215559"/>
                  <a:pt x="12565593" y="1623395"/>
                </a:cubicBezTo>
                <a:lnTo>
                  <a:pt x="12612354" y="1660905"/>
                </a:lnTo>
                <a:lnTo>
                  <a:pt x="12489095" y="2353982"/>
                </a:lnTo>
                <a:lnTo>
                  <a:pt x="12488942" y="2353851"/>
                </a:lnTo>
                <a:cubicBezTo>
                  <a:pt x="11517970" y="1566603"/>
                  <a:pt x="10574007" y="1375584"/>
                  <a:pt x="9633837" y="1455647"/>
                </a:cubicBezTo>
                <a:cubicBezTo>
                  <a:pt x="8559356" y="1547147"/>
                  <a:pt x="7489826" y="1988736"/>
                  <a:pt x="6410394" y="2398498"/>
                </a:cubicBezTo>
                <a:cubicBezTo>
                  <a:pt x="5330962" y="2812239"/>
                  <a:pt x="4236674" y="3198132"/>
                  <a:pt x="3147339" y="3281676"/>
                </a:cubicBezTo>
                <a:cubicBezTo>
                  <a:pt x="2126087" y="3367457"/>
                  <a:pt x="1104834" y="3187502"/>
                  <a:pt x="120302" y="2620525"/>
                </a:cubicBezTo>
                <a:lnTo>
                  <a:pt x="64391" y="2586765"/>
                </a:lnTo>
                <a:lnTo>
                  <a:pt x="129014" y="2223396"/>
                </a:lnTo>
                <a:lnTo>
                  <a:pt x="207516" y="2271822"/>
                </a:lnTo>
                <a:cubicBezTo>
                  <a:pt x="1182202" y="2845122"/>
                  <a:pt x="2189528" y="3021347"/>
                  <a:pt x="3196854" y="2875891"/>
                </a:cubicBezTo>
                <a:cubicBezTo>
                  <a:pt x="4271335" y="2732674"/>
                  <a:pt x="5345816" y="2227432"/>
                  <a:pt x="6410395" y="1805735"/>
                </a:cubicBezTo>
                <a:cubicBezTo>
                  <a:pt x="7474973" y="1348233"/>
                  <a:pt x="8524696" y="978253"/>
                  <a:pt x="9579371" y="846970"/>
                </a:cubicBezTo>
                <a:cubicBezTo>
                  <a:pt x="10040791" y="798236"/>
                  <a:pt x="10503160" y="796713"/>
                  <a:pt x="10969792" y="889041"/>
                </a:cubicBezTo>
                <a:close/>
                <a:moveTo>
                  <a:pt x="12695153" y="821327"/>
                </a:moveTo>
                <a:lnTo>
                  <a:pt x="12759629" y="832794"/>
                </a:lnTo>
                <a:lnTo>
                  <a:pt x="12754040" y="864218"/>
                </a:lnTo>
                <a:close/>
                <a:moveTo>
                  <a:pt x="9634801" y="277064"/>
                </a:moveTo>
                <a:lnTo>
                  <a:pt x="12174055" y="728654"/>
                </a:lnTo>
                <a:lnTo>
                  <a:pt x="12314087" y="809460"/>
                </a:lnTo>
                <a:cubicBezTo>
                  <a:pt x="12380513" y="850280"/>
                  <a:pt x="12447102" y="893724"/>
                  <a:pt x="12513862" y="939924"/>
                </a:cubicBezTo>
                <a:lnTo>
                  <a:pt x="12714277" y="1087803"/>
                </a:lnTo>
                <a:lnTo>
                  <a:pt x="12643623" y="1485082"/>
                </a:lnTo>
                <a:lnTo>
                  <a:pt x="12600454" y="1452040"/>
                </a:lnTo>
                <a:cubicBezTo>
                  <a:pt x="11566786" y="703751"/>
                  <a:pt x="10577998" y="623304"/>
                  <a:pt x="9589210" y="735230"/>
                </a:cubicBezTo>
                <a:cubicBezTo>
                  <a:pt x="8534502" y="874516"/>
                  <a:pt x="7484746" y="1232681"/>
                  <a:pt x="6425088" y="1694315"/>
                </a:cubicBezTo>
                <a:cubicBezTo>
                  <a:pt x="5365430" y="2120133"/>
                  <a:pt x="4295867" y="2649420"/>
                  <a:pt x="3221352" y="2804625"/>
                </a:cubicBezTo>
                <a:cubicBezTo>
                  <a:pt x="2218638" y="2965053"/>
                  <a:pt x="1207219" y="2796697"/>
                  <a:pt x="227896" y="2237254"/>
                </a:cubicBezTo>
                <a:lnTo>
                  <a:pt x="136311" y="2182365"/>
                </a:lnTo>
                <a:lnTo>
                  <a:pt x="209053" y="1773343"/>
                </a:lnTo>
                <a:lnTo>
                  <a:pt x="316297" y="1834690"/>
                </a:lnTo>
                <a:cubicBezTo>
                  <a:pt x="1266678" y="2353048"/>
                  <a:pt x="2241539" y="2507646"/>
                  <a:pt x="3216401" y="2350950"/>
                </a:cubicBezTo>
                <a:cubicBezTo>
                  <a:pt x="4290915" y="2195745"/>
                  <a:pt x="5365428" y="1666458"/>
                  <a:pt x="6425087" y="1240640"/>
                </a:cubicBezTo>
                <a:cubicBezTo>
                  <a:pt x="7058903" y="966047"/>
                  <a:pt x="7687765" y="723291"/>
                  <a:pt x="8321580" y="548189"/>
                </a:cubicBezTo>
                <a:cubicBezTo>
                  <a:pt x="8742473" y="428801"/>
                  <a:pt x="9163364" y="337269"/>
                  <a:pt x="9584258" y="281555"/>
                </a:cubicBezTo>
                <a:close/>
                <a:moveTo>
                  <a:pt x="8076887" y="0"/>
                </a:moveTo>
                <a:lnTo>
                  <a:pt x="9077142" y="177888"/>
                </a:lnTo>
                <a:lnTo>
                  <a:pt x="8801496" y="241291"/>
                </a:lnTo>
                <a:cubicBezTo>
                  <a:pt x="8029504" y="437310"/>
                  <a:pt x="7261690" y="740197"/>
                  <a:pt x="6485520" y="1101274"/>
                </a:cubicBezTo>
                <a:cubicBezTo>
                  <a:pt x="5455578" y="1546902"/>
                  <a:pt x="4420685" y="2091999"/>
                  <a:pt x="3365985" y="2267067"/>
                </a:cubicBezTo>
                <a:cubicBezTo>
                  <a:pt x="2377204" y="2449844"/>
                  <a:pt x="1379719" y="2303903"/>
                  <a:pt x="393929" y="1766952"/>
                </a:cubicBezTo>
                <a:lnTo>
                  <a:pt x="227146" y="1671603"/>
                </a:lnTo>
                <a:lnTo>
                  <a:pt x="298125" y="1272495"/>
                </a:lnTo>
                <a:lnTo>
                  <a:pt x="466713" y="1365124"/>
                </a:lnTo>
                <a:cubicBezTo>
                  <a:pt x="1420551" y="1863855"/>
                  <a:pt x="2389893" y="1992778"/>
                  <a:pt x="3346178" y="1817461"/>
                </a:cubicBezTo>
                <a:cubicBezTo>
                  <a:pt x="4400879" y="1642393"/>
                  <a:pt x="5440723" y="1097296"/>
                  <a:pt x="6470665" y="651668"/>
                </a:cubicBezTo>
                <a:cubicBezTo>
                  <a:pt x="6931168" y="433828"/>
                  <a:pt x="7394457" y="238369"/>
                  <a:pt x="7856352" y="73683"/>
                </a:cubicBezTo>
                <a:close/>
              </a:path>
            </a:pathLst>
          </a:custGeom>
          <a:gradFill flip="none" rotWithShape="1">
            <a:gsLst>
              <a:gs pos="23000">
                <a:schemeClr val="bg2">
                  <a:alpha val="0"/>
                </a:schemeClr>
              </a:gs>
              <a:gs pos="100000">
                <a:schemeClr val="bg2"/>
              </a:gs>
            </a:gsLst>
            <a:lin ang="0" scaled="1"/>
            <a:tileRect/>
          </a:gradFill>
          <a:ln>
            <a:noFill/>
          </a:ln>
        </p:spPr>
        <p:txBody>
          <a:bodyPr vert="horz" wrap="square" lIns="91440" tIns="45720" rIns="91440" bIns="45720" numCol="1" rtlCol="0" anchor="t" anchorCtr="0" compatLnSpc="1">
            <a:prstTxWarp prst="textNoShape">
              <a:avLst/>
            </a:prstTxWarp>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1776770" y="4752155"/>
            <a:ext cx="9680574" cy="1310968"/>
          </a:xfrm>
        </p:spPr>
        <p:txBody>
          <a:bodyPr vert="horz" lIns="91440" tIns="45720" rIns="91440" bIns="45720" rtlCol="0" anchor="t">
            <a:noAutofit/>
          </a:bodyPr>
          <a:lstStyle>
            <a:lvl1pPr>
              <a:lnSpc>
                <a:spcPct val="100000"/>
              </a:lnSpc>
              <a:defRPr lang="en-GB" sz="2400" b="0" i="1" spc="0">
                <a:solidFill>
                  <a:schemeClr val="tx2"/>
                </a:solidFill>
                <a:latin typeface="Microsoft YaHei UI" panose="020B0503020204020204" pitchFamily="34" charset="-122"/>
                <a:ea typeface="Microsoft YaHei UI" panose="020B0503020204020204" pitchFamily="34" charset="-122"/>
              </a:defRPr>
            </a:lvl1pPr>
          </a:lstStyle>
          <a:p>
            <a:pPr marL="0" lvl="0" rtl="0"/>
            <a:r>
              <a:rPr lang="zh-CN" altLang="en-US" noProof="0" dirty="0"/>
              <a:t>引用</a:t>
            </a:r>
          </a:p>
        </p:txBody>
      </p:sp>
      <p:sp>
        <p:nvSpPr>
          <p:cNvPr id="37" name="任意多边形：形状 36">
            <a:extLst>
              <a:ext uri="{FF2B5EF4-FFF2-40B4-BE49-F238E27FC236}">
                <a16:creationId xmlns:a16="http://schemas.microsoft.com/office/drawing/2014/main" id="{85BDC404-2F32-43B2-8FF8-F44E737B7739}"/>
              </a:ext>
            </a:extLst>
          </p:cNvPr>
          <p:cNvSpPr/>
          <p:nvPr userDrawn="1"/>
        </p:nvSpPr>
        <p:spPr>
          <a:xfrm>
            <a:off x="1" y="1"/>
            <a:ext cx="4716581" cy="4149353"/>
          </a:xfrm>
          <a:custGeom>
            <a:avLst/>
            <a:gdLst>
              <a:gd name="connsiteX0" fmla="*/ 0 w 4716581"/>
              <a:gd name="connsiteY0" fmla="*/ 0 h 4149353"/>
              <a:gd name="connsiteX1" fmla="*/ 4324798 w 4716581"/>
              <a:gd name="connsiteY1" fmla="*/ 0 h 4149353"/>
              <a:gd name="connsiteX2" fmla="*/ 4385617 w 4716581"/>
              <a:gd name="connsiteY2" fmla="*/ 100111 h 4149353"/>
              <a:gd name="connsiteX3" fmla="*/ 4716581 w 4716581"/>
              <a:gd name="connsiteY3" fmla="*/ 1407189 h 4149353"/>
              <a:gd name="connsiteX4" fmla="*/ 1974417 w 4716581"/>
              <a:gd name="connsiteY4" fmla="*/ 4149353 h 4149353"/>
              <a:gd name="connsiteX5" fmla="*/ 35414 w 4716581"/>
              <a:gd name="connsiteY5" fmla="*/ 3346192 h 4149353"/>
              <a:gd name="connsiteX6" fmla="*/ 0 w 4716581"/>
              <a:gd name="connsiteY6" fmla="*/ 3307226 h 414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581" h="4149353">
                <a:moveTo>
                  <a:pt x="0" y="0"/>
                </a:moveTo>
                <a:lnTo>
                  <a:pt x="4324798" y="0"/>
                </a:lnTo>
                <a:lnTo>
                  <a:pt x="4385617" y="100111"/>
                </a:lnTo>
                <a:cubicBezTo>
                  <a:pt x="4596688" y="488657"/>
                  <a:pt x="4716581" y="933922"/>
                  <a:pt x="4716581" y="1407189"/>
                </a:cubicBezTo>
                <a:cubicBezTo>
                  <a:pt x="4716581" y="2921644"/>
                  <a:pt x="3488872" y="4149353"/>
                  <a:pt x="1974417" y="4149353"/>
                </a:cubicBezTo>
                <a:cubicBezTo>
                  <a:pt x="1217190" y="4149353"/>
                  <a:pt x="531649" y="3842426"/>
                  <a:pt x="35414" y="3346192"/>
                </a:cubicBezTo>
                <a:lnTo>
                  <a:pt x="0" y="33072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5" name="图片占位符 34">
            <a:extLst>
              <a:ext uri="{FF2B5EF4-FFF2-40B4-BE49-F238E27FC236}">
                <a16:creationId xmlns:a16="http://schemas.microsoft.com/office/drawing/2014/main" id="{87D3D51C-EF1C-4FF2-AB62-ADC1DF32A287}"/>
              </a:ext>
            </a:extLst>
          </p:cNvPr>
          <p:cNvSpPr>
            <a:spLocks noGrp="1"/>
          </p:cNvSpPr>
          <p:nvPr userDrawn="1">
            <p:ph type="pic" sz="quarter" idx="14" hasCustomPrompt="1"/>
          </p:nvPr>
        </p:nvSpPr>
        <p:spPr>
          <a:xfrm>
            <a:off x="1" y="0"/>
            <a:ext cx="4524507" cy="3957278"/>
          </a:xfrm>
          <a:custGeom>
            <a:avLst/>
            <a:gdLst>
              <a:gd name="connsiteX0" fmla="*/ 8414 w 4524507"/>
              <a:gd name="connsiteY0" fmla="*/ 0 h 3957278"/>
              <a:gd name="connsiteX1" fmla="*/ 4048912 w 4524507"/>
              <a:gd name="connsiteY1" fmla="*/ 0 h 3957278"/>
              <a:gd name="connsiteX2" fmla="*/ 4098256 w 4524507"/>
              <a:gd name="connsiteY2" fmla="*/ 65987 h 3957278"/>
              <a:gd name="connsiteX3" fmla="*/ 4524507 w 4524507"/>
              <a:gd name="connsiteY3" fmla="*/ 1461436 h 3957278"/>
              <a:gd name="connsiteX4" fmla="*/ 2028663 w 4524507"/>
              <a:gd name="connsiteY4" fmla="*/ 3957278 h 3957278"/>
              <a:gd name="connsiteX5" fmla="*/ 102748 w 4524507"/>
              <a:gd name="connsiteY5" fmla="*/ 3049023 h 3957278"/>
              <a:gd name="connsiteX6" fmla="*/ 0 w 4524507"/>
              <a:gd name="connsiteY6" fmla="*/ 2911620 h 3957278"/>
              <a:gd name="connsiteX7" fmla="*/ 0 w 4524507"/>
              <a:gd name="connsiteY7" fmla="*/ 11253 h 395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4507" h="3957278">
                <a:moveTo>
                  <a:pt x="8414" y="0"/>
                </a:moveTo>
                <a:lnTo>
                  <a:pt x="4048912" y="0"/>
                </a:lnTo>
                <a:lnTo>
                  <a:pt x="4098256" y="65987"/>
                </a:lnTo>
                <a:cubicBezTo>
                  <a:pt x="4367369" y="464326"/>
                  <a:pt x="4524507" y="944530"/>
                  <a:pt x="4524507" y="1461436"/>
                </a:cubicBezTo>
                <a:cubicBezTo>
                  <a:pt x="4524507" y="2839851"/>
                  <a:pt x="3407080" y="3957278"/>
                  <a:pt x="2028663" y="3957278"/>
                </a:cubicBezTo>
                <a:cubicBezTo>
                  <a:pt x="1253303" y="3957278"/>
                  <a:pt x="560523" y="3603717"/>
                  <a:pt x="102748" y="3049023"/>
                </a:cubicBezTo>
                <a:lnTo>
                  <a:pt x="0" y="2911620"/>
                </a:lnTo>
                <a:lnTo>
                  <a:pt x="0" y="11253"/>
                </a:lnTo>
                <a:close/>
              </a:path>
            </a:pathLst>
          </a:custGeom>
          <a:pattFill prst="dkUpDiag">
            <a:fgClr>
              <a:schemeClr val="accent3"/>
            </a:fgClr>
            <a:bgClr>
              <a:schemeClr val="accent3">
                <a:lumMod val="50000"/>
              </a:schemeClr>
            </a:bgClr>
          </a:pattFill>
        </p:spPr>
        <p:txBody>
          <a:bodyPr vert="horz" wrap="square" lIns="91440" tIns="457200" rIns="91440" bIns="45720" rtlCol="0" anchor="t" anchorCtr="1">
            <a:noAutofit/>
          </a:bodyPr>
          <a:lstStyle>
            <a:lvl1pPr>
              <a:defRPr lang="en-GB" sz="12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indent="0" algn="ctr" rtl="0">
              <a:buNone/>
            </a:pPr>
            <a:r>
              <a:rPr lang="zh-CN" altLang="en-US" noProof="0" dirty="0"/>
              <a:t>插入图像</a:t>
            </a:r>
          </a:p>
        </p:txBody>
      </p:sp>
      <p:sp>
        <p:nvSpPr>
          <p:cNvPr id="23" name="文本占位符 2">
            <a:extLst>
              <a:ext uri="{FF2B5EF4-FFF2-40B4-BE49-F238E27FC236}">
                <a16:creationId xmlns:a16="http://schemas.microsoft.com/office/drawing/2014/main" id="{1482934F-D15B-433B-8563-5A4037ECB287}"/>
              </a:ext>
            </a:extLst>
          </p:cNvPr>
          <p:cNvSpPr txBox="1">
            <a:spLocks/>
          </p:cNvSpPr>
          <p:nvPr userDrawn="1"/>
        </p:nvSpPr>
        <p:spPr bwMode="auto">
          <a:xfrm>
            <a:off x="976670" y="4475195"/>
            <a:ext cx="800100" cy="1505250"/>
          </a:xfrm>
          <a:prstGeom prst="rect">
            <a:avLst/>
          </a:prstGeom>
          <a:noFill/>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zh-CN" altLang="en-US" sz="9600" b="1" i="0" noProof="0" dirty="0">
                <a:solidFill>
                  <a:schemeClr val="tx2"/>
                </a:solidFill>
                <a:latin typeface="Microsoft YaHei UI" panose="020B0503020204020204" pitchFamily="34" charset="-122"/>
                <a:ea typeface="Microsoft YaHei UI" panose="020B0503020204020204" pitchFamily="34" charset="-122"/>
              </a:rPr>
              <a:t>“</a:t>
            </a:r>
          </a:p>
        </p:txBody>
      </p:sp>
      <p:sp>
        <p:nvSpPr>
          <p:cNvPr id="38" name="椭圆形 37">
            <a:extLst>
              <a:ext uri="{FF2B5EF4-FFF2-40B4-BE49-F238E27FC236}">
                <a16:creationId xmlns:a16="http://schemas.microsoft.com/office/drawing/2014/main" id="{C8AD67CF-75C0-4B27-B3F2-C99382A990DA}"/>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39" name="直接连接符​​(S) 38">
            <a:extLst>
              <a:ext uri="{FF2B5EF4-FFF2-40B4-BE49-F238E27FC236}">
                <a16:creationId xmlns:a16="http://schemas.microsoft.com/office/drawing/2014/main" id="{9AD26E31-DFC7-4619-9B7C-D90ABC8CCB4A}"/>
              </a:ext>
            </a:extLst>
          </p:cNvPr>
          <p:cNvCxnSpPr/>
          <p:nvPr userDrawn="1"/>
        </p:nvCxnSpPr>
        <p:spPr>
          <a:xfrm>
            <a:off x="11107057" y="6294459"/>
            <a:ext cx="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灯片编号占位符 13">
            <a:extLst>
              <a:ext uri="{FF2B5EF4-FFF2-40B4-BE49-F238E27FC236}">
                <a16:creationId xmlns:a16="http://schemas.microsoft.com/office/drawing/2014/main" id="{BBB6659B-6CE0-4853-BB6C-1DAC306ED289}"/>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fld id="{DCB4E619-4CA9-4A22-920F-20396BF50470}" type="slidenum">
              <a:rPr lang="en-US" altLang="zh-CN" smtClean="0"/>
              <a:pPr/>
              <a:t>‹#›</a:t>
            </a:fld>
            <a:endParaRPr lang="zh-CN" altLang="en-US" dirty="0"/>
          </a:p>
        </p:txBody>
      </p:sp>
      <p:cxnSp>
        <p:nvCxnSpPr>
          <p:cNvPr id="41" name="直接连接符​​(S) 40">
            <a:extLst>
              <a:ext uri="{FF2B5EF4-FFF2-40B4-BE49-F238E27FC236}">
                <a16:creationId xmlns:a16="http://schemas.microsoft.com/office/drawing/2014/main" id="{8C57D515-267D-428B-AD8D-9917FC8D1170}"/>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占位符 2">
            <a:extLst>
              <a:ext uri="{FF2B5EF4-FFF2-40B4-BE49-F238E27FC236}">
                <a16:creationId xmlns:a16="http://schemas.microsoft.com/office/drawing/2014/main" id="{451F8E2D-8F9C-4055-B0F4-F1ABEDBB60AF}"/>
              </a:ext>
            </a:extLst>
          </p:cNvPr>
          <p:cNvSpPr txBox="1">
            <a:spLocks/>
          </p:cNvSpPr>
          <p:nvPr userDrawn="1"/>
        </p:nvSpPr>
        <p:spPr bwMode="auto">
          <a:xfrm>
            <a:off x="11290885" y="5214755"/>
            <a:ext cx="800100" cy="1109183"/>
          </a:xfrm>
          <a:prstGeom prst="rect">
            <a:avLst/>
          </a:prstGeom>
          <a:noFill/>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zh-CN" altLang="en-US" sz="9600" b="1" i="0" noProof="0" dirty="0">
                <a:solidFill>
                  <a:schemeClr val="tx2"/>
                </a:solidFill>
                <a:latin typeface="Microsoft YaHei UI" panose="020B0503020204020204" pitchFamily="34" charset="-122"/>
                <a:ea typeface="Microsoft YaHei UI" panose="020B0503020204020204" pitchFamily="34" charset="-122"/>
              </a:rPr>
              <a:t>”</a:t>
            </a:r>
          </a:p>
        </p:txBody>
      </p:sp>
    </p:spTree>
    <p:extLst>
      <p:ext uri="{BB962C8B-B14F-4D97-AF65-F5344CB8AC3E}">
        <p14:creationId xmlns:p14="http://schemas.microsoft.com/office/powerpoint/2010/main" val="226060236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27" name="长方形 26">
            <a:extLst>
              <a:ext uri="{FF2B5EF4-FFF2-40B4-BE49-F238E27FC236}">
                <a16:creationId xmlns:a16="http://schemas.microsoft.com/office/drawing/2014/main" id="{BA87BE54-14DC-472D-8337-75B1A8A35BF6}"/>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nvGrpSpPr>
          <p:cNvPr id="7" name="组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1"/>
          </a:solidFill>
        </p:grpSpPr>
        <p:sp>
          <p:nvSpPr>
            <p:cNvPr id="8" name="长方形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0" name="长方形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1" name="矩形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2" name="长方形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14" name="任意多边形：形状 13">
            <a:extLst>
              <a:ext uri="{FF2B5EF4-FFF2-40B4-BE49-F238E27FC236}">
                <a16:creationId xmlns:a16="http://schemas.microsoft.com/office/drawing/2014/main" id="{7AAA86F4-5F6B-408E-BB3A-E89D057B1437}"/>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2" name="图片占位符 21">
            <a:extLst>
              <a:ext uri="{FF2B5EF4-FFF2-40B4-BE49-F238E27FC236}">
                <a16:creationId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indent="0" algn="ctr" rtl="0">
              <a:buNone/>
            </a:pPr>
            <a:r>
              <a:rPr lang="zh-CN" altLang="en-US" noProof="0" dirty="0"/>
              <a:t>插入图像</a:t>
            </a:r>
          </a:p>
        </p:txBody>
      </p:sp>
      <p:cxnSp>
        <p:nvCxnSpPr>
          <p:cNvPr id="15" name="直接连接符​​(S)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icrosoft YaHei UI" panose="020B0503020204020204" pitchFamily="34" charset="-122"/>
                <a:ea typeface="Microsoft YaHei UI" panose="020B0503020204020204" pitchFamily="34" charset="-122"/>
              </a:defRPr>
            </a:lvl1pPr>
          </a:lstStyle>
          <a:p>
            <a:pPr lvl="0" algn="ctr" rtl="0">
              <a:lnSpc>
                <a:spcPct val="80000"/>
              </a:lnSpc>
            </a:pPr>
            <a:r>
              <a:rPr lang="zh-CN" altLang="en-US" noProof="0" dirty="0"/>
              <a:t>谢谢！</a:t>
            </a:r>
          </a:p>
        </p:txBody>
      </p:sp>
      <p:sp>
        <p:nvSpPr>
          <p:cNvPr id="5" name="文本占位符 4">
            <a:extLst>
              <a:ext uri="{FF2B5EF4-FFF2-40B4-BE49-F238E27FC236}">
                <a16:creationId xmlns:a16="http://schemas.microsoft.com/office/drawing/2014/main" id="{64182412-18B8-4AC3-AA61-DAFA9BEABEFB}"/>
              </a:ext>
            </a:extLst>
          </p:cNvPr>
          <p:cNvSpPr>
            <a:spLocks noGrp="1"/>
          </p:cNvSpPr>
          <p:nvPr>
            <p:ph type="body" sz="quarter" idx="15" hasCustomPrompt="1"/>
          </p:nvPr>
        </p:nvSpPr>
        <p:spPr>
          <a:xfrm>
            <a:off x="4677266" y="4422773"/>
            <a:ext cx="3695206" cy="276999"/>
          </a:xfrm>
        </p:spPr>
        <p:txBody>
          <a:bodyPr lIns="0" rtlCol="0">
            <a:noAutofit/>
          </a:bodyPr>
          <a:lstStyle>
            <a:lvl1pPr marL="0" indent="0">
              <a:lnSpc>
                <a:spcPct val="100000"/>
              </a:lnSpc>
              <a:buNone/>
              <a:defRPr sz="1200" spc="0">
                <a:solidFill>
                  <a:schemeClr val="bg1"/>
                </a:solidFill>
                <a:latin typeface="Microsoft YaHei UI" panose="020B0503020204020204" pitchFamily="34" charset="-122"/>
                <a:ea typeface="Microsoft YaHei UI" panose="020B0503020204020204" pitchFamily="34" charset="-122"/>
              </a:defRPr>
            </a:lvl1pPr>
          </a:lstStyle>
          <a:p>
            <a:pPr lvl="0" rtl="0"/>
            <a:r>
              <a:rPr lang="zh-CN" altLang="en-US" noProof="0" dirty="0"/>
              <a:t>姓名</a:t>
            </a:r>
          </a:p>
        </p:txBody>
      </p:sp>
      <p:sp>
        <p:nvSpPr>
          <p:cNvPr id="17" name="文本占位符 4">
            <a:extLst>
              <a:ext uri="{FF2B5EF4-FFF2-40B4-BE49-F238E27FC236}">
                <a16:creationId xmlns:a16="http://schemas.microsoft.com/office/drawing/2014/main" id="{04BD3722-9C29-415A-B4F9-404DF7CA27F8}"/>
              </a:ext>
            </a:extLst>
          </p:cNvPr>
          <p:cNvSpPr>
            <a:spLocks noGrp="1"/>
          </p:cNvSpPr>
          <p:nvPr>
            <p:ph type="body" sz="quarter" idx="16" hasCustomPrompt="1"/>
          </p:nvPr>
        </p:nvSpPr>
        <p:spPr>
          <a:xfrm>
            <a:off x="4677266" y="4859273"/>
            <a:ext cx="3695206" cy="276999"/>
          </a:xfrm>
        </p:spPr>
        <p:txBody>
          <a:bodyPr lIns="0" rtlCol="0">
            <a:noAutofit/>
          </a:bodyPr>
          <a:lstStyle>
            <a:lvl1pPr marL="0" indent="0">
              <a:lnSpc>
                <a:spcPct val="100000"/>
              </a:lnSpc>
              <a:buNone/>
              <a:defRPr sz="1200" spc="0">
                <a:solidFill>
                  <a:schemeClr val="bg1"/>
                </a:solidFill>
                <a:latin typeface="Microsoft YaHei UI" panose="020B0503020204020204" pitchFamily="34" charset="-122"/>
                <a:ea typeface="Microsoft YaHei UI" panose="020B0503020204020204" pitchFamily="34" charset="-122"/>
              </a:defRPr>
            </a:lvl1pPr>
          </a:lstStyle>
          <a:p>
            <a:pPr lvl="0" rtl="0"/>
            <a:r>
              <a:rPr lang="zh-CN" altLang="en-US" noProof="0" dirty="0"/>
              <a:t>电话</a:t>
            </a:r>
          </a:p>
        </p:txBody>
      </p:sp>
      <p:sp>
        <p:nvSpPr>
          <p:cNvPr id="18" name="文本占位符 4">
            <a:extLst>
              <a:ext uri="{FF2B5EF4-FFF2-40B4-BE49-F238E27FC236}">
                <a16:creationId xmlns:a16="http://schemas.microsoft.com/office/drawing/2014/main" id="{19AB0B4C-135C-4049-A378-55E85A240EF0}"/>
              </a:ext>
            </a:extLst>
          </p:cNvPr>
          <p:cNvSpPr>
            <a:spLocks noGrp="1"/>
          </p:cNvSpPr>
          <p:nvPr>
            <p:ph type="body" sz="quarter" idx="17" hasCustomPrompt="1"/>
          </p:nvPr>
        </p:nvSpPr>
        <p:spPr>
          <a:xfrm>
            <a:off x="4677266" y="5295773"/>
            <a:ext cx="3695206" cy="276999"/>
          </a:xfrm>
        </p:spPr>
        <p:txBody>
          <a:bodyPr lIns="0" rtlCol="0">
            <a:noAutofit/>
          </a:bodyPr>
          <a:lstStyle>
            <a:lvl1pPr marL="0" indent="0">
              <a:lnSpc>
                <a:spcPct val="100000"/>
              </a:lnSpc>
              <a:buNone/>
              <a:defRPr sz="1200" spc="0">
                <a:solidFill>
                  <a:schemeClr val="bg1"/>
                </a:solidFill>
                <a:latin typeface="Microsoft YaHei UI" panose="020B0503020204020204" pitchFamily="34" charset="-122"/>
                <a:ea typeface="Microsoft YaHei UI" panose="020B0503020204020204" pitchFamily="34" charset="-122"/>
              </a:defRPr>
            </a:lvl1pPr>
          </a:lstStyle>
          <a:p>
            <a:pPr lvl="0" rtl="0"/>
            <a:r>
              <a:rPr lang="zh-CN" altLang="en-US" noProof="0" dirty="0"/>
              <a:t>电子邮件</a:t>
            </a:r>
          </a:p>
        </p:txBody>
      </p:sp>
      <p:sp>
        <p:nvSpPr>
          <p:cNvPr id="19" name="文本占位符 4">
            <a:extLst>
              <a:ext uri="{FF2B5EF4-FFF2-40B4-BE49-F238E27FC236}">
                <a16:creationId xmlns:a16="http://schemas.microsoft.com/office/drawing/2014/main" id="{84C52246-1E1E-45D1-870F-11BEF236798C}"/>
              </a:ext>
            </a:extLst>
          </p:cNvPr>
          <p:cNvSpPr>
            <a:spLocks noGrp="1"/>
          </p:cNvSpPr>
          <p:nvPr>
            <p:ph type="body" sz="quarter" idx="18" hasCustomPrompt="1"/>
          </p:nvPr>
        </p:nvSpPr>
        <p:spPr>
          <a:xfrm>
            <a:off x="4677266" y="5732272"/>
            <a:ext cx="3695206" cy="276999"/>
          </a:xfrm>
        </p:spPr>
        <p:txBody>
          <a:bodyPr lIns="0" rtlCol="0">
            <a:noAutofit/>
          </a:bodyPr>
          <a:lstStyle>
            <a:lvl1pPr marL="0" indent="0">
              <a:lnSpc>
                <a:spcPct val="100000"/>
              </a:lnSpc>
              <a:buNone/>
              <a:defRPr sz="1200" spc="0">
                <a:solidFill>
                  <a:schemeClr val="bg1"/>
                </a:solidFill>
                <a:latin typeface="Microsoft YaHei UI" panose="020B0503020204020204" pitchFamily="34" charset="-122"/>
                <a:ea typeface="Microsoft YaHei UI" panose="020B0503020204020204" pitchFamily="34" charset="-122"/>
              </a:defRPr>
            </a:lvl1pPr>
          </a:lstStyle>
          <a:p>
            <a:pPr lvl="0" rtl="0"/>
            <a:r>
              <a:rPr lang="zh-CN" altLang="en-US" noProof="0" dirty="0"/>
              <a:t>网站</a:t>
            </a:r>
          </a:p>
        </p:txBody>
      </p:sp>
      <p:cxnSp>
        <p:nvCxnSpPr>
          <p:cNvPr id="16" name="直接连接符​​(S) 15">
            <a:extLst>
              <a:ext uri="{FF2B5EF4-FFF2-40B4-BE49-F238E27FC236}">
                <a16:creationId xmlns:a16="http://schemas.microsoft.com/office/drawing/2014/main" id="{1F26A2B2-5127-40E8-8422-F1A7836E061C}"/>
              </a:ext>
            </a:extLst>
          </p:cNvPr>
          <p:cNvCxnSpPr/>
          <p:nvPr userDrawn="1"/>
        </p:nvCxnSpPr>
        <p:spPr>
          <a:xfrm>
            <a:off x="4516210" y="4422773"/>
            <a:ext cx="0" cy="1586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图形 22" descr="用户" title="图标 - 演示者姓名">
            <a:extLst>
              <a:ext uri="{FF2B5EF4-FFF2-40B4-BE49-F238E27FC236}">
                <a16:creationId xmlns:a16="http://schemas.microsoft.com/office/drawing/2014/main" id="{D8682255-0CCB-4829-A139-144896211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192357" y="4451822"/>
            <a:ext cx="218900" cy="218900"/>
          </a:xfrm>
          <a:prstGeom prst="rect">
            <a:avLst/>
          </a:prstGeom>
        </p:spPr>
      </p:pic>
      <p:pic>
        <p:nvPicPr>
          <p:cNvPr id="24" name="图形 23" descr="信封" title="图标演示者电子邮件">
            <a:extLst>
              <a:ext uri="{FF2B5EF4-FFF2-40B4-BE49-F238E27FC236}">
                <a16:creationId xmlns:a16="http://schemas.microsoft.com/office/drawing/2014/main" id="{C70B540F-9BDA-45EE-8344-27F1110D8E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192357" y="5324822"/>
            <a:ext cx="218900" cy="218900"/>
          </a:xfrm>
          <a:prstGeom prst="rect">
            <a:avLst/>
          </a:prstGeom>
        </p:spPr>
      </p:pic>
      <p:pic>
        <p:nvPicPr>
          <p:cNvPr id="25" name="图形 24" descr="智能手机" title="图标 - 演示者电话号码">
            <a:extLst>
              <a:ext uri="{FF2B5EF4-FFF2-40B4-BE49-F238E27FC236}">
                <a16:creationId xmlns:a16="http://schemas.microsoft.com/office/drawing/2014/main" id="{F9F9D3D1-F5F6-4B04-BA68-9B89F0E1FDE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192357" y="4888322"/>
            <a:ext cx="218900" cy="218900"/>
          </a:xfrm>
          <a:prstGeom prst="rect">
            <a:avLst/>
          </a:prstGeom>
        </p:spPr>
      </p:pic>
      <p:pic>
        <p:nvPicPr>
          <p:cNvPr id="26" name="图形 25" descr="链接">
            <a:extLst>
              <a:ext uri="{FF2B5EF4-FFF2-40B4-BE49-F238E27FC236}">
                <a16:creationId xmlns:a16="http://schemas.microsoft.com/office/drawing/2014/main" id="{0A350BC5-221A-4142-86A1-5B33F3184E8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4179414" y="5748378"/>
            <a:ext cx="244786" cy="244786"/>
          </a:xfrm>
          <a:prstGeom prst="rect">
            <a:avLst/>
          </a:prstGeom>
        </p:spPr>
      </p:pic>
    </p:spTree>
    <p:extLst>
      <p:ext uri="{BB962C8B-B14F-4D97-AF65-F5344CB8AC3E}">
        <p14:creationId xmlns:p14="http://schemas.microsoft.com/office/powerpoint/2010/main" val="156746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sp>
        <p:nvSpPr>
          <p:cNvPr id="27" name="长方形 26">
            <a:extLst>
              <a:ext uri="{FF2B5EF4-FFF2-40B4-BE49-F238E27FC236}">
                <a16:creationId xmlns:a16="http://schemas.microsoft.com/office/drawing/2014/main" id="{BA87BE54-14DC-472D-8337-75B1A8A35BF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nvGrpSpPr>
          <p:cNvPr id="7" name="组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长方形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0" name="长方形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1" name="矩形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2" name="长方形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14" name="任意多边形：形状 13">
            <a:extLst>
              <a:ext uri="{FF2B5EF4-FFF2-40B4-BE49-F238E27FC236}">
                <a16:creationId xmlns:a16="http://schemas.microsoft.com/office/drawing/2014/main" id="{7AAA86F4-5F6B-408E-BB3A-E89D057B1437}"/>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2" name="图片占位符 21">
            <a:extLst>
              <a:ext uri="{FF2B5EF4-FFF2-40B4-BE49-F238E27FC236}">
                <a16:creationId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indent="0" algn="ctr" rtl="0">
              <a:buNone/>
            </a:pPr>
            <a:r>
              <a:rPr lang="zh-CN" altLang="en-US" noProof="0" dirty="0"/>
              <a:t>插入图像</a:t>
            </a:r>
          </a:p>
        </p:txBody>
      </p:sp>
      <p:cxnSp>
        <p:nvCxnSpPr>
          <p:cNvPr id="15" name="直接连接符​​(S)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icrosoft YaHei UI" panose="020B0503020204020204" pitchFamily="34" charset="-122"/>
                <a:ea typeface="Microsoft YaHei UI" panose="020B0503020204020204" pitchFamily="34" charset="-122"/>
              </a:defRPr>
            </a:lvl1pPr>
          </a:lstStyle>
          <a:p>
            <a:pPr lvl="0" algn="ctr" rtl="0">
              <a:lnSpc>
                <a:spcPct val="80000"/>
              </a:lnSpc>
            </a:pPr>
            <a:r>
              <a:rPr lang="zh-CN" altLang="en-US" noProof="0" dirty="0"/>
              <a:t>谢谢！</a:t>
            </a:r>
          </a:p>
        </p:txBody>
      </p:sp>
      <p:sp>
        <p:nvSpPr>
          <p:cNvPr id="5" name="文本占位符 4">
            <a:extLst>
              <a:ext uri="{FF2B5EF4-FFF2-40B4-BE49-F238E27FC236}">
                <a16:creationId xmlns:a16="http://schemas.microsoft.com/office/drawing/2014/main" id="{64182412-18B8-4AC3-AA61-DAFA9BEABEFB}"/>
              </a:ext>
            </a:extLst>
          </p:cNvPr>
          <p:cNvSpPr>
            <a:spLocks noGrp="1"/>
          </p:cNvSpPr>
          <p:nvPr>
            <p:ph type="body" sz="quarter" idx="15" hasCustomPrompt="1"/>
          </p:nvPr>
        </p:nvSpPr>
        <p:spPr>
          <a:xfrm>
            <a:off x="4677266" y="4422773"/>
            <a:ext cx="3695206" cy="276999"/>
          </a:xfrm>
        </p:spPr>
        <p:txBody>
          <a:bodyPr lIns="0" rtlCol="0">
            <a:noAutofit/>
          </a:bodyPr>
          <a:lstStyle>
            <a:lvl1pPr marL="0" indent="0">
              <a:lnSpc>
                <a:spcPct val="100000"/>
              </a:lnSpc>
              <a:buNone/>
              <a:defRPr sz="1200" spc="0">
                <a:solidFill>
                  <a:schemeClr val="bg1"/>
                </a:solidFill>
                <a:latin typeface="Microsoft YaHei UI" panose="020B0503020204020204" pitchFamily="34" charset="-122"/>
                <a:ea typeface="Microsoft YaHei UI" panose="020B0503020204020204" pitchFamily="34" charset="-122"/>
              </a:defRPr>
            </a:lvl1pPr>
          </a:lstStyle>
          <a:p>
            <a:pPr lvl="0" rtl="0"/>
            <a:r>
              <a:rPr lang="zh-CN" altLang="en-US" noProof="0" dirty="0"/>
              <a:t>姓名</a:t>
            </a:r>
          </a:p>
        </p:txBody>
      </p:sp>
      <p:sp>
        <p:nvSpPr>
          <p:cNvPr id="17" name="文本占位符 4">
            <a:extLst>
              <a:ext uri="{FF2B5EF4-FFF2-40B4-BE49-F238E27FC236}">
                <a16:creationId xmlns:a16="http://schemas.microsoft.com/office/drawing/2014/main" id="{04BD3722-9C29-415A-B4F9-404DF7CA27F8}"/>
              </a:ext>
            </a:extLst>
          </p:cNvPr>
          <p:cNvSpPr>
            <a:spLocks noGrp="1"/>
          </p:cNvSpPr>
          <p:nvPr>
            <p:ph type="body" sz="quarter" idx="16" hasCustomPrompt="1"/>
          </p:nvPr>
        </p:nvSpPr>
        <p:spPr>
          <a:xfrm>
            <a:off x="4677266" y="4859273"/>
            <a:ext cx="3695206" cy="276999"/>
          </a:xfrm>
        </p:spPr>
        <p:txBody>
          <a:bodyPr lIns="0" rtlCol="0">
            <a:noAutofit/>
          </a:bodyPr>
          <a:lstStyle>
            <a:lvl1pPr marL="0" indent="0">
              <a:lnSpc>
                <a:spcPct val="100000"/>
              </a:lnSpc>
              <a:buNone/>
              <a:defRPr sz="1200" spc="0">
                <a:solidFill>
                  <a:schemeClr val="bg1"/>
                </a:solidFill>
                <a:latin typeface="Microsoft YaHei UI" panose="020B0503020204020204" pitchFamily="34" charset="-122"/>
                <a:ea typeface="Microsoft YaHei UI" panose="020B0503020204020204" pitchFamily="34" charset="-122"/>
              </a:defRPr>
            </a:lvl1pPr>
          </a:lstStyle>
          <a:p>
            <a:pPr lvl="0" rtl="0"/>
            <a:r>
              <a:rPr lang="zh-CN" altLang="en-US" noProof="0" dirty="0"/>
              <a:t>电话</a:t>
            </a:r>
          </a:p>
        </p:txBody>
      </p:sp>
      <p:sp>
        <p:nvSpPr>
          <p:cNvPr id="18" name="文本占位符 4">
            <a:extLst>
              <a:ext uri="{FF2B5EF4-FFF2-40B4-BE49-F238E27FC236}">
                <a16:creationId xmlns:a16="http://schemas.microsoft.com/office/drawing/2014/main" id="{19AB0B4C-135C-4049-A378-55E85A240EF0}"/>
              </a:ext>
            </a:extLst>
          </p:cNvPr>
          <p:cNvSpPr>
            <a:spLocks noGrp="1"/>
          </p:cNvSpPr>
          <p:nvPr>
            <p:ph type="body" sz="quarter" idx="17" hasCustomPrompt="1"/>
          </p:nvPr>
        </p:nvSpPr>
        <p:spPr>
          <a:xfrm>
            <a:off x="4677266" y="5295773"/>
            <a:ext cx="3695206" cy="276999"/>
          </a:xfrm>
        </p:spPr>
        <p:txBody>
          <a:bodyPr lIns="0" rtlCol="0">
            <a:noAutofit/>
          </a:bodyPr>
          <a:lstStyle>
            <a:lvl1pPr marL="0" indent="0">
              <a:lnSpc>
                <a:spcPct val="100000"/>
              </a:lnSpc>
              <a:buNone/>
              <a:defRPr sz="1200" spc="0">
                <a:solidFill>
                  <a:schemeClr val="bg1"/>
                </a:solidFill>
                <a:latin typeface="Microsoft YaHei UI" panose="020B0503020204020204" pitchFamily="34" charset="-122"/>
                <a:ea typeface="Microsoft YaHei UI" panose="020B0503020204020204" pitchFamily="34" charset="-122"/>
              </a:defRPr>
            </a:lvl1pPr>
          </a:lstStyle>
          <a:p>
            <a:pPr lvl="0" rtl="0"/>
            <a:r>
              <a:rPr lang="zh-CN" altLang="en-US" noProof="0" dirty="0"/>
              <a:t>电子邮件</a:t>
            </a:r>
          </a:p>
        </p:txBody>
      </p:sp>
      <p:sp>
        <p:nvSpPr>
          <p:cNvPr id="19" name="文本占位符 4">
            <a:extLst>
              <a:ext uri="{FF2B5EF4-FFF2-40B4-BE49-F238E27FC236}">
                <a16:creationId xmlns:a16="http://schemas.microsoft.com/office/drawing/2014/main" id="{84C52246-1E1E-45D1-870F-11BEF236798C}"/>
              </a:ext>
            </a:extLst>
          </p:cNvPr>
          <p:cNvSpPr>
            <a:spLocks noGrp="1"/>
          </p:cNvSpPr>
          <p:nvPr>
            <p:ph type="body" sz="quarter" idx="18" hasCustomPrompt="1"/>
          </p:nvPr>
        </p:nvSpPr>
        <p:spPr>
          <a:xfrm>
            <a:off x="4677266" y="5732272"/>
            <a:ext cx="3695206" cy="276999"/>
          </a:xfrm>
        </p:spPr>
        <p:txBody>
          <a:bodyPr lIns="0" rtlCol="0">
            <a:noAutofit/>
          </a:bodyPr>
          <a:lstStyle>
            <a:lvl1pPr marL="0" indent="0">
              <a:lnSpc>
                <a:spcPct val="100000"/>
              </a:lnSpc>
              <a:buNone/>
              <a:defRPr sz="1200" spc="0">
                <a:solidFill>
                  <a:schemeClr val="bg1"/>
                </a:solidFill>
                <a:latin typeface="Microsoft YaHei UI" panose="020B0503020204020204" pitchFamily="34" charset="-122"/>
                <a:ea typeface="Microsoft YaHei UI" panose="020B0503020204020204" pitchFamily="34" charset="-122"/>
              </a:defRPr>
            </a:lvl1pPr>
          </a:lstStyle>
          <a:p>
            <a:pPr lvl="0" rtl="0"/>
            <a:r>
              <a:rPr lang="zh-CN" altLang="en-US" noProof="0" dirty="0"/>
              <a:t>网站</a:t>
            </a:r>
          </a:p>
        </p:txBody>
      </p:sp>
      <p:cxnSp>
        <p:nvCxnSpPr>
          <p:cNvPr id="16" name="直接连接符​​(S) 15">
            <a:extLst>
              <a:ext uri="{FF2B5EF4-FFF2-40B4-BE49-F238E27FC236}">
                <a16:creationId xmlns:a16="http://schemas.microsoft.com/office/drawing/2014/main" id="{1F26A2B2-5127-40E8-8422-F1A7836E061C}"/>
              </a:ext>
            </a:extLst>
          </p:cNvPr>
          <p:cNvCxnSpPr/>
          <p:nvPr userDrawn="1"/>
        </p:nvCxnSpPr>
        <p:spPr>
          <a:xfrm>
            <a:off x="4516210" y="4422773"/>
            <a:ext cx="0" cy="1586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图形 22" descr="用户" title="图标 - 演示者姓名">
            <a:extLst>
              <a:ext uri="{FF2B5EF4-FFF2-40B4-BE49-F238E27FC236}">
                <a16:creationId xmlns:a16="http://schemas.microsoft.com/office/drawing/2014/main" id="{D8682255-0CCB-4829-A139-144896211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192357" y="4451822"/>
            <a:ext cx="218900" cy="218900"/>
          </a:xfrm>
          <a:prstGeom prst="rect">
            <a:avLst/>
          </a:prstGeom>
        </p:spPr>
      </p:pic>
      <p:pic>
        <p:nvPicPr>
          <p:cNvPr id="24" name="图形 23" descr="信封" title="图标演示者电子邮件">
            <a:extLst>
              <a:ext uri="{FF2B5EF4-FFF2-40B4-BE49-F238E27FC236}">
                <a16:creationId xmlns:a16="http://schemas.microsoft.com/office/drawing/2014/main" id="{C70B540F-9BDA-45EE-8344-27F1110D8E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192357" y="5324822"/>
            <a:ext cx="218900" cy="218900"/>
          </a:xfrm>
          <a:prstGeom prst="rect">
            <a:avLst/>
          </a:prstGeom>
        </p:spPr>
      </p:pic>
      <p:pic>
        <p:nvPicPr>
          <p:cNvPr id="25" name="图形 24" descr="智能手机" title="图标 - 演示者电话号码">
            <a:extLst>
              <a:ext uri="{FF2B5EF4-FFF2-40B4-BE49-F238E27FC236}">
                <a16:creationId xmlns:a16="http://schemas.microsoft.com/office/drawing/2014/main" id="{F9F9D3D1-F5F6-4B04-BA68-9B89F0E1FDE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192357" y="4888322"/>
            <a:ext cx="218900" cy="218900"/>
          </a:xfrm>
          <a:prstGeom prst="rect">
            <a:avLst/>
          </a:prstGeom>
        </p:spPr>
      </p:pic>
      <p:pic>
        <p:nvPicPr>
          <p:cNvPr id="26" name="图形 25" descr="链接">
            <a:extLst>
              <a:ext uri="{FF2B5EF4-FFF2-40B4-BE49-F238E27FC236}">
                <a16:creationId xmlns:a16="http://schemas.microsoft.com/office/drawing/2014/main" id="{0A350BC5-221A-4142-86A1-5B33F3184E8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4179414" y="5748378"/>
            <a:ext cx="244786" cy="244786"/>
          </a:xfrm>
          <a:prstGeom prst="rect">
            <a:avLst/>
          </a:prstGeom>
        </p:spPr>
      </p:pic>
    </p:spTree>
    <p:extLst>
      <p:ext uri="{BB962C8B-B14F-4D97-AF65-F5344CB8AC3E}">
        <p14:creationId xmlns:p14="http://schemas.microsoft.com/office/powerpoint/2010/main" val="263185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grpSp>
        <p:nvGrpSpPr>
          <p:cNvPr id="7" name="组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长方形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0" name="长方形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1" name="矩形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2" name="长方形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6" name="任意多边形：形状 25">
            <a:extLst>
              <a:ext uri="{FF2B5EF4-FFF2-40B4-BE49-F238E27FC236}">
                <a16:creationId xmlns:a16="http://schemas.microsoft.com/office/drawing/2014/main" id="{58E98649-FB1E-484B-911E-90A1B1AE58F1}"/>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4" name="椭圆形 3">
            <a:extLst>
              <a:ext uri="{FF2B5EF4-FFF2-40B4-BE49-F238E27FC236}">
                <a16:creationId xmlns:a16="http://schemas.microsoft.com/office/drawing/2014/main" id="{8371726A-1E0A-434B-A802-4FCC15A82D01}"/>
              </a:ext>
            </a:extLst>
          </p:cNvPr>
          <p:cNvSpPr/>
          <p:nvPr userDrawn="1"/>
        </p:nvSpPr>
        <p:spPr>
          <a:xfrm>
            <a:off x="2674071" y="21211"/>
            <a:ext cx="6843859" cy="6843859"/>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p>
            <a:pPr lvl="0" indent="0" algn="ctr" rtl="0">
              <a:lnSpc>
                <a:spcPct val="90000"/>
              </a:lnSpc>
              <a:spcBef>
                <a:spcPts val="1000"/>
              </a:spcBef>
              <a:buFont typeface="Arial" panose="020B0604020202020204" pitchFamily="34" charset="0"/>
              <a:buNone/>
            </a:pPr>
            <a:endParaRPr lang="zh-CN" altLang="en-US" sz="1600" noProof="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endParaRPr>
          </a:p>
        </p:txBody>
      </p:sp>
      <p:cxnSp>
        <p:nvCxnSpPr>
          <p:cNvPr id="15" name="直接连接符​​(S)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icrosoft YaHei UI" panose="020B0503020204020204" pitchFamily="34" charset="-122"/>
                <a:ea typeface="Microsoft YaHei UI" panose="020B0503020204020204" pitchFamily="34" charset="-122"/>
              </a:defRPr>
            </a:lvl1pPr>
          </a:lstStyle>
          <a:p>
            <a:pPr lvl="0" algn="ctr" rtl="0">
              <a:lnSpc>
                <a:spcPct val="80000"/>
              </a:lnSpc>
            </a:pPr>
            <a:r>
              <a:rPr lang="zh-CN" altLang="en-US" noProof="0" dirty="0"/>
              <a:t>标题</a:t>
            </a:r>
          </a:p>
        </p:txBody>
      </p:sp>
      <p:sp>
        <p:nvSpPr>
          <p:cNvPr id="3" name="副标题 2">
            <a:extLst>
              <a:ext uri="{FF2B5EF4-FFF2-40B4-BE49-F238E27FC236}">
                <a16:creationId xmlns:a16="http://schemas.microsoft.com/office/drawing/2014/main" id="{DD109CAD-EBE3-4421-954D-A76C885B2753}"/>
              </a:ext>
            </a:extLst>
          </p:cNvPr>
          <p:cNvSpPr>
            <a:spLocks noGrp="1"/>
          </p:cNvSpPr>
          <p:nvPr>
            <p:ph type="subTitle" idx="1" hasCustomPrompt="1"/>
          </p:nvPr>
        </p:nvSpPr>
        <p:spPr>
          <a:xfrm>
            <a:off x="3584448" y="4315968"/>
            <a:ext cx="5029200" cy="886968"/>
          </a:xfrm>
        </p:spPr>
        <p:txBody>
          <a:bodyPr vert="horz" lIns="91440" tIns="45720" rIns="91440" bIns="45720" rtlCol="0" anchor="t" anchorCtr="0">
            <a:noAutofit/>
          </a:bodyPr>
          <a:lstStyle>
            <a:lvl1pPr marL="0" indent="0" algn="ctr">
              <a:buNone/>
              <a:defRPr lang="en-GB" sz="1800" b="1" spc="3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228600" lvl="0" indent="-228600" algn="ctr" rtl="0"/>
            <a:r>
              <a:rPr lang="zh-CN" altLang="en-US" noProof="0" dirty="0"/>
              <a:t>副标题</a:t>
            </a:r>
          </a:p>
        </p:txBody>
      </p:sp>
    </p:spTree>
    <p:extLst>
      <p:ext uri="{BB962C8B-B14F-4D97-AF65-F5344CB8AC3E}">
        <p14:creationId xmlns:p14="http://schemas.microsoft.com/office/powerpoint/2010/main" val="532482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9" name="组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长方形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2" name="长方形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6" name="长方形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7" name="长方形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0" name="长方形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1" name="长方形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2" name="长方形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3" name="长方形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rtl="0"/>
            <a:r>
              <a:rPr lang="zh-CN" altLang="en-US" noProof="0" dirty="0"/>
              <a:t>单击以编辑模板标题样式</a:t>
            </a:r>
          </a:p>
        </p:txBody>
      </p:sp>
      <p:sp>
        <p:nvSpPr>
          <p:cNvPr id="23" name="椭圆形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4" name="直接连接符​​(S)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灯片编号占位符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fld id="{DCB4E619-4CA9-4A22-920F-20396BF50470}" type="slidenum">
              <a:rPr lang="en-US" altLang="zh-CN" smtClean="0"/>
              <a:pPr/>
              <a:t>‹#›</a:t>
            </a:fld>
            <a:endParaRPr lang="zh-CN" altLang="en-US" dirty="0"/>
          </a:p>
        </p:txBody>
      </p:sp>
      <p:cxnSp>
        <p:nvCxnSpPr>
          <p:cNvPr id="34" name="直接连接符​​(S)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任意多边形：形状 46">
            <a:extLst>
              <a:ext uri="{FF2B5EF4-FFF2-40B4-BE49-F238E27FC236}">
                <a16:creationId xmlns:a16="http://schemas.microsoft.com/office/drawing/2014/main" id="{B4B03F13-A59A-4526-9D17-27A3B8C63BCD}"/>
              </a:ext>
            </a:extLst>
          </p:cNvPr>
          <p:cNvSpPr/>
          <p:nvPr userDrawn="1"/>
        </p:nvSpPr>
        <p:spPr>
          <a:xfrm>
            <a:off x="-1" y="-16064"/>
            <a:ext cx="3981692" cy="2505614"/>
          </a:xfrm>
          <a:custGeom>
            <a:avLst/>
            <a:gdLst>
              <a:gd name="connsiteX0" fmla="*/ 0 w 3981692"/>
              <a:gd name="connsiteY0" fmla="*/ 0 h 2505614"/>
              <a:gd name="connsiteX1" fmla="*/ 3978183 w 3981692"/>
              <a:gd name="connsiteY1" fmla="*/ 0 h 2505614"/>
              <a:gd name="connsiteX2" fmla="*/ 3981692 w 3981692"/>
              <a:gd name="connsiteY2" fmla="*/ 54609 h 2505614"/>
              <a:gd name="connsiteX3" fmla="*/ 862315 w 3981692"/>
              <a:gd name="connsiteY3" fmla="*/ 2505614 h 2505614"/>
              <a:gd name="connsiteX4" fmla="*/ 233652 w 3981692"/>
              <a:gd name="connsiteY4" fmla="*/ 2455818 h 2505614"/>
              <a:gd name="connsiteX5" fmla="*/ 0 w 3981692"/>
              <a:gd name="connsiteY5" fmla="*/ 2408613 h 250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1692" h="2505614">
                <a:moveTo>
                  <a:pt x="0" y="0"/>
                </a:moveTo>
                <a:lnTo>
                  <a:pt x="3978183" y="0"/>
                </a:lnTo>
                <a:lnTo>
                  <a:pt x="3981692" y="54609"/>
                </a:lnTo>
                <a:cubicBezTo>
                  <a:pt x="3981692" y="1408262"/>
                  <a:pt x="2585099" y="2505614"/>
                  <a:pt x="862315" y="2505614"/>
                </a:cubicBezTo>
                <a:cubicBezTo>
                  <a:pt x="646967" y="2505614"/>
                  <a:pt x="436716" y="2488468"/>
                  <a:pt x="233652" y="2455818"/>
                </a:cubicBezTo>
                <a:lnTo>
                  <a:pt x="0" y="24086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45" name="任意多边形：形状 44">
            <a:extLst>
              <a:ext uri="{FF2B5EF4-FFF2-40B4-BE49-F238E27FC236}">
                <a16:creationId xmlns:a16="http://schemas.microsoft.com/office/drawing/2014/main" id="{5A1E45B6-C7EC-4687-B8D8-10D1DBC47018}"/>
              </a:ext>
            </a:extLst>
          </p:cNvPr>
          <p:cNvSpPr/>
          <p:nvPr userDrawn="1"/>
        </p:nvSpPr>
        <p:spPr>
          <a:xfrm>
            <a:off x="0" y="-16063"/>
            <a:ext cx="3795148" cy="2242063"/>
          </a:xfrm>
          <a:custGeom>
            <a:avLst/>
            <a:gdLst>
              <a:gd name="connsiteX0" fmla="*/ 0 w 3795148"/>
              <a:gd name="connsiteY0" fmla="*/ 0 h 2242063"/>
              <a:gd name="connsiteX1" fmla="*/ 3795148 w 3795148"/>
              <a:gd name="connsiteY1" fmla="*/ 0 h 2242063"/>
              <a:gd name="connsiteX2" fmla="*/ 3793988 w 3795148"/>
              <a:gd name="connsiteY2" fmla="*/ 18343 h 2242063"/>
              <a:gd name="connsiteX3" fmla="*/ 708660 w 3795148"/>
              <a:gd name="connsiteY3" fmla="*/ 2242063 h 2242063"/>
              <a:gd name="connsiteX4" fmla="*/ 83632 w 3795148"/>
              <a:gd name="connsiteY4" fmla="*/ 2191740 h 2242063"/>
              <a:gd name="connsiteX5" fmla="*/ 0 w 3795148"/>
              <a:gd name="connsiteY5" fmla="*/ 2174565 h 224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5148" h="2242063">
                <a:moveTo>
                  <a:pt x="0" y="0"/>
                </a:moveTo>
                <a:lnTo>
                  <a:pt x="3795148" y="0"/>
                </a:lnTo>
                <a:lnTo>
                  <a:pt x="3793988" y="18343"/>
                </a:lnTo>
                <a:cubicBezTo>
                  <a:pt x="3635169" y="1267374"/>
                  <a:pt x="2314432" y="2242063"/>
                  <a:pt x="708660" y="2242063"/>
                </a:cubicBezTo>
                <a:cubicBezTo>
                  <a:pt x="494557" y="2242063"/>
                  <a:pt x="285522" y="2224735"/>
                  <a:pt x="83632" y="2191740"/>
                </a:cubicBezTo>
                <a:lnTo>
                  <a:pt x="0" y="2174565"/>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rtl="0">
              <a:lnSpc>
                <a:spcPct val="90000"/>
              </a:lnSpc>
              <a:spcBef>
                <a:spcPts val="1000"/>
              </a:spcBef>
              <a:buFont typeface="Arial" panose="020B0604020202020204" pitchFamily="34" charset="0"/>
              <a:buNone/>
            </a:pPr>
            <a:endParaRPr lang="zh-CN" altLang="en-US" sz="1600" noProof="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48" name="内容占位符 2">
            <a:extLst>
              <a:ext uri="{FF2B5EF4-FFF2-40B4-BE49-F238E27FC236}">
                <a16:creationId xmlns:a16="http://schemas.microsoft.com/office/drawing/2014/main" id="{E8536E4F-F1FA-484F-8F59-EAADF8904D0B}"/>
              </a:ext>
            </a:extLst>
          </p:cNvPr>
          <p:cNvSpPr>
            <a:spLocks noGrp="1"/>
          </p:cNvSpPr>
          <p:nvPr>
            <p:ph idx="1"/>
          </p:nvPr>
        </p:nvSpPr>
        <p:spPr>
          <a:xfrm>
            <a:off x="838199" y="2346039"/>
            <a:ext cx="10782283" cy="3830924"/>
          </a:xfrm>
        </p:spPr>
        <p:txBody>
          <a:bodyPr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20" name="任意多边形：形状 44">
            <a:extLst>
              <a:ext uri="{FF2B5EF4-FFF2-40B4-BE49-F238E27FC236}">
                <a16:creationId xmlns:a16="http://schemas.microsoft.com/office/drawing/2014/main" id="{3B7358DC-50C9-4358-A4E6-3F8EB09FEE32}"/>
              </a:ext>
            </a:extLst>
          </p:cNvPr>
          <p:cNvSpPr/>
          <p:nvPr userDrawn="1"/>
        </p:nvSpPr>
        <p:spPr>
          <a:xfrm>
            <a:off x="0" y="-53770"/>
            <a:ext cx="3795148" cy="2242063"/>
          </a:xfrm>
          <a:custGeom>
            <a:avLst/>
            <a:gdLst>
              <a:gd name="connsiteX0" fmla="*/ 0 w 3795148"/>
              <a:gd name="connsiteY0" fmla="*/ 0 h 2242063"/>
              <a:gd name="connsiteX1" fmla="*/ 3795148 w 3795148"/>
              <a:gd name="connsiteY1" fmla="*/ 0 h 2242063"/>
              <a:gd name="connsiteX2" fmla="*/ 3793988 w 3795148"/>
              <a:gd name="connsiteY2" fmla="*/ 18343 h 2242063"/>
              <a:gd name="connsiteX3" fmla="*/ 708660 w 3795148"/>
              <a:gd name="connsiteY3" fmla="*/ 2242063 h 2242063"/>
              <a:gd name="connsiteX4" fmla="*/ 83632 w 3795148"/>
              <a:gd name="connsiteY4" fmla="*/ 2191740 h 2242063"/>
              <a:gd name="connsiteX5" fmla="*/ 0 w 3795148"/>
              <a:gd name="connsiteY5" fmla="*/ 2174565 h 224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5148" h="2242063">
                <a:moveTo>
                  <a:pt x="0" y="0"/>
                </a:moveTo>
                <a:lnTo>
                  <a:pt x="3795148" y="0"/>
                </a:lnTo>
                <a:lnTo>
                  <a:pt x="3793988" y="18343"/>
                </a:lnTo>
                <a:cubicBezTo>
                  <a:pt x="3635169" y="1267374"/>
                  <a:pt x="2314432" y="2242063"/>
                  <a:pt x="708660" y="2242063"/>
                </a:cubicBezTo>
                <a:cubicBezTo>
                  <a:pt x="494557" y="2242063"/>
                  <a:pt x="285522" y="2224735"/>
                  <a:pt x="83632" y="2191740"/>
                </a:cubicBezTo>
                <a:lnTo>
                  <a:pt x="0" y="2174565"/>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rtl="0">
              <a:lnSpc>
                <a:spcPct val="90000"/>
              </a:lnSpc>
              <a:spcBef>
                <a:spcPts val="1000"/>
              </a:spcBef>
              <a:buFont typeface="Arial" panose="020B0604020202020204" pitchFamily="34" charset="0"/>
              <a:buNone/>
            </a:pPr>
            <a:endParaRPr lang="zh-CN" altLang="en-US" sz="1600" noProof="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448100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19" name="组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长方形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2" name="长方形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6" name="长方形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7" name="长方形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0" name="长方形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1" name="长方形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2" name="长方形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3" name="长方形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rtl="0"/>
            <a:r>
              <a:rPr lang="zh-CN" altLang="en-US" noProof="0" dirty="0"/>
              <a:t>单击以编辑模板标题样式</a:t>
            </a:r>
          </a:p>
        </p:txBody>
      </p:sp>
      <p:sp>
        <p:nvSpPr>
          <p:cNvPr id="23" name="椭圆形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4" name="直接连接符​​(S)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灯片编号占位符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fld id="{DCB4E619-4CA9-4A22-920F-20396BF50470}" type="slidenum">
              <a:rPr lang="en-US" altLang="zh-CN" smtClean="0"/>
              <a:pPr/>
              <a:t>‹#›</a:t>
            </a:fld>
            <a:endParaRPr lang="zh-CN" altLang="en-US" dirty="0"/>
          </a:p>
        </p:txBody>
      </p:sp>
      <p:cxnSp>
        <p:nvCxnSpPr>
          <p:cNvPr id="34" name="直接连接符​​(S)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任意多边形：形状 42">
            <a:extLst>
              <a:ext uri="{FF2B5EF4-FFF2-40B4-BE49-F238E27FC236}">
                <a16:creationId xmlns:a16="http://schemas.microsoft.com/office/drawing/2014/main" id="{4FC3C941-0608-44BE-A293-C20D8B8805D4}"/>
              </a:ext>
            </a:extLst>
          </p:cNvPr>
          <p:cNvSpPr/>
          <p:nvPr userDrawn="1"/>
        </p:nvSpPr>
        <p:spPr>
          <a:xfrm>
            <a:off x="0" y="-1"/>
            <a:ext cx="4587349" cy="2419039"/>
          </a:xfrm>
          <a:custGeom>
            <a:avLst/>
            <a:gdLst>
              <a:gd name="connsiteX0" fmla="*/ 0 w 4587349"/>
              <a:gd name="connsiteY0" fmla="*/ 0 h 2419039"/>
              <a:gd name="connsiteX1" fmla="*/ 4587349 w 4587349"/>
              <a:gd name="connsiteY1" fmla="*/ 0 h 2419039"/>
              <a:gd name="connsiteX2" fmla="*/ 4562933 w 4587349"/>
              <a:gd name="connsiteY2" fmla="*/ 72160 h 2419039"/>
              <a:gd name="connsiteX3" fmla="*/ 1203311 w 4587349"/>
              <a:gd name="connsiteY3" fmla="*/ 2419039 h 2419039"/>
              <a:gd name="connsiteX4" fmla="*/ 139724 w 4587349"/>
              <a:gd name="connsiteY4" fmla="*/ 2258240 h 2419039"/>
              <a:gd name="connsiteX5" fmla="*/ 0 w 4587349"/>
              <a:gd name="connsiteY5" fmla="*/ 2207100 h 24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49" h="241903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41" name="任意多边形：形状 40">
            <a:extLst>
              <a:ext uri="{FF2B5EF4-FFF2-40B4-BE49-F238E27FC236}">
                <a16:creationId xmlns:a16="http://schemas.microsoft.com/office/drawing/2014/main" id="{A7107B1B-15F6-4743-8E90-18A0DC2B964E}"/>
              </a:ext>
            </a:extLst>
          </p:cNvPr>
          <p:cNvSpPr/>
          <p:nvPr userDrawn="1"/>
        </p:nvSpPr>
        <p:spPr>
          <a:xfrm>
            <a:off x="0" y="1"/>
            <a:ext cx="4341402" cy="2228445"/>
          </a:xfrm>
          <a:custGeom>
            <a:avLst/>
            <a:gdLst>
              <a:gd name="connsiteX0" fmla="*/ 0 w 4341402"/>
              <a:gd name="connsiteY0" fmla="*/ 0 h 2228445"/>
              <a:gd name="connsiteX1" fmla="*/ 4341402 w 4341402"/>
              <a:gd name="connsiteY1" fmla="*/ 0 h 2228445"/>
              <a:gd name="connsiteX2" fmla="*/ 4293306 w 4341402"/>
              <a:gd name="connsiteY2" fmla="*/ 133775 h 2228445"/>
              <a:gd name="connsiteX3" fmla="*/ 1300374 w 4341402"/>
              <a:gd name="connsiteY3" fmla="*/ 2224065 h 2228445"/>
              <a:gd name="connsiteX4" fmla="*/ 1124323 w 4341402"/>
              <a:gd name="connsiteY4" fmla="*/ 2228445 h 2228445"/>
              <a:gd name="connsiteX5" fmla="*/ 1124242 w 4341402"/>
              <a:gd name="connsiteY5" fmla="*/ 2228445 h 2228445"/>
              <a:gd name="connsiteX6" fmla="*/ 948190 w 4341402"/>
              <a:gd name="connsiteY6" fmla="*/ 2224065 h 2228445"/>
              <a:gd name="connsiteX7" fmla="*/ 106705 w 4341402"/>
              <a:gd name="connsiteY7" fmla="*/ 2077045 h 2228445"/>
              <a:gd name="connsiteX8" fmla="*/ 0 w 4341402"/>
              <a:gd name="connsiteY8" fmla="*/ 2041514 h 222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402" h="2228445">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rtl="0">
              <a:lnSpc>
                <a:spcPct val="90000"/>
              </a:lnSpc>
              <a:spcBef>
                <a:spcPts val="1000"/>
              </a:spcBef>
              <a:buFont typeface="Arial" panose="020B0604020202020204" pitchFamily="34" charset="0"/>
              <a:buNone/>
            </a:pPr>
            <a:endParaRPr lang="zh-CN" altLang="en-US" sz="1600" noProof="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20" name="内容占位符 2">
            <a:extLst>
              <a:ext uri="{FF2B5EF4-FFF2-40B4-BE49-F238E27FC236}">
                <a16:creationId xmlns:a16="http://schemas.microsoft.com/office/drawing/2014/main" id="{2CACE3D1-F863-4422-B475-730B2AEA7127}"/>
              </a:ext>
            </a:extLst>
          </p:cNvPr>
          <p:cNvSpPr>
            <a:spLocks noGrp="1"/>
          </p:cNvSpPr>
          <p:nvPr>
            <p:ph sz="half" idx="1"/>
          </p:nvPr>
        </p:nvSpPr>
        <p:spPr>
          <a:xfrm>
            <a:off x="838200" y="2437325"/>
            <a:ext cx="5181600" cy="3739638"/>
          </a:xfrm>
        </p:spPr>
        <p:txBody>
          <a:bodyPr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28" name="内容占位符 3">
            <a:extLst>
              <a:ext uri="{FF2B5EF4-FFF2-40B4-BE49-F238E27FC236}">
                <a16:creationId xmlns:a16="http://schemas.microsoft.com/office/drawing/2014/main" id="{C6DDB857-67CE-4444-B436-F7A2F6E061D9}"/>
              </a:ext>
            </a:extLst>
          </p:cNvPr>
          <p:cNvSpPr>
            <a:spLocks noGrp="1"/>
          </p:cNvSpPr>
          <p:nvPr>
            <p:ph sz="half" idx="2"/>
          </p:nvPr>
        </p:nvSpPr>
        <p:spPr>
          <a:xfrm>
            <a:off x="6438886" y="2404377"/>
            <a:ext cx="5181600" cy="3772586"/>
          </a:xfrm>
        </p:spPr>
        <p:txBody>
          <a:bodyPr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Tree>
    <p:extLst>
      <p:ext uri="{BB962C8B-B14F-4D97-AF65-F5344CB8AC3E}">
        <p14:creationId xmlns:p14="http://schemas.microsoft.com/office/powerpoint/2010/main" val="139642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带标题的图片">
    <p:spTree>
      <p:nvGrpSpPr>
        <p:cNvPr id="1" name=""/>
        <p:cNvGrpSpPr/>
        <p:nvPr/>
      </p:nvGrpSpPr>
      <p:grpSpPr>
        <a:xfrm>
          <a:off x="0" y="0"/>
          <a:ext cx="0" cy="0"/>
          <a:chOff x="0" y="0"/>
          <a:chExt cx="0" cy="0"/>
        </a:xfrm>
      </p:grpSpPr>
      <p:grpSp>
        <p:nvGrpSpPr>
          <p:cNvPr id="4" name="组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长方形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6" name="长方形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7" name="长方形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8" name="矩形​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5" name="长方形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6" name="长方形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0" name="长方形 19">
            <a:extLst>
              <a:ext uri="{FF2B5EF4-FFF2-40B4-BE49-F238E27FC236}">
                <a16:creationId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7" name="任意多边形：形状 26">
            <a:extLst>
              <a:ext uri="{FF2B5EF4-FFF2-40B4-BE49-F238E27FC236}">
                <a16:creationId xmlns:a16="http://schemas.microsoft.com/office/drawing/2014/main" id="{A53B37E2-51CB-4B16-865A-4404D1562370}"/>
              </a:ext>
            </a:extLst>
          </p:cNvPr>
          <p:cNvSpPr/>
          <p:nvPr/>
        </p:nvSpPr>
        <p:spPr>
          <a:xfrm>
            <a:off x="5323076" y="997893"/>
            <a:ext cx="6868924" cy="5860108"/>
          </a:xfrm>
          <a:custGeom>
            <a:avLst/>
            <a:gdLst>
              <a:gd name="connsiteX0" fmla="*/ 3874977 w 6868924"/>
              <a:gd name="connsiteY0" fmla="*/ 0 h 5860108"/>
              <a:gd name="connsiteX1" fmla="*/ 6865098 w 6868924"/>
              <a:gd name="connsiteY1" fmla="*/ 1410132 h 5860108"/>
              <a:gd name="connsiteX2" fmla="*/ 6868924 w 6868924"/>
              <a:gd name="connsiteY2" fmla="*/ 1415249 h 5860108"/>
              <a:gd name="connsiteX3" fmla="*/ 6868924 w 6868924"/>
              <a:gd name="connsiteY3" fmla="*/ 5860108 h 5860108"/>
              <a:gd name="connsiteX4" fmla="*/ 551579 w 6868924"/>
              <a:gd name="connsiteY4" fmla="*/ 5860108 h 5860108"/>
              <a:gd name="connsiteX5" fmla="*/ 467689 w 6868924"/>
              <a:gd name="connsiteY5" fmla="*/ 5722022 h 5860108"/>
              <a:gd name="connsiteX6" fmla="*/ 0 w 6868924"/>
              <a:gd name="connsiteY6" fmla="*/ 3874977 h 5860108"/>
              <a:gd name="connsiteX7" fmla="*/ 3874977 w 6868924"/>
              <a:gd name="connsiteY7" fmla="*/ 0 h 586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5860108">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9" name="图片占位符 18">
            <a:extLst>
              <a:ext uri="{FF2B5EF4-FFF2-40B4-BE49-F238E27FC236}">
                <a16:creationId xmlns:a16="http://schemas.microsoft.com/office/drawing/2014/main" id="{4EAA5535-A3DD-490B-B233-9C9B84EECD13}"/>
              </a:ext>
            </a:extLst>
          </p:cNvPr>
          <p:cNvSpPr>
            <a:spLocks noGrp="1"/>
          </p:cNvSpPr>
          <p:nvPr>
            <p:ph type="pic" idx="1"/>
          </p:nvPr>
        </p:nvSpPr>
        <p:spPr>
          <a:xfrm>
            <a:off x="5576326" y="1251145"/>
            <a:ext cx="6615674" cy="5596389"/>
          </a:xfrm>
          <a:custGeom>
            <a:avLst/>
            <a:gdLst>
              <a:gd name="connsiteX0" fmla="*/ 3621727 w 6615674"/>
              <a:gd name="connsiteY0" fmla="*/ 0 h 5596389"/>
              <a:gd name="connsiteX1" fmla="*/ 6416428 w 6615674"/>
              <a:gd name="connsiteY1" fmla="*/ 1317972 h 5596389"/>
              <a:gd name="connsiteX2" fmla="*/ 6615674 w 6615674"/>
              <a:gd name="connsiteY2" fmla="*/ 1584421 h 5596389"/>
              <a:gd name="connsiteX3" fmla="*/ 6615674 w 6615674"/>
              <a:gd name="connsiteY3" fmla="*/ 5596389 h 5596389"/>
              <a:gd name="connsiteX4" fmla="*/ 587989 w 6615674"/>
              <a:gd name="connsiteY4" fmla="*/ 5596389 h 5596389"/>
              <a:gd name="connsiteX5" fmla="*/ 437123 w 6615674"/>
              <a:gd name="connsiteY5" fmla="*/ 5348058 h 5596389"/>
              <a:gd name="connsiteX6" fmla="*/ 0 w 6615674"/>
              <a:gd name="connsiteY6" fmla="*/ 3621727 h 5596389"/>
              <a:gd name="connsiteX7" fmla="*/ 3621727 w 6615674"/>
              <a:gd name="connsiteY7" fmla="*/ 0 h 559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674" h="5596389">
                <a:moveTo>
                  <a:pt x="3621727" y="0"/>
                </a:moveTo>
                <a:cubicBezTo>
                  <a:pt x="4746854" y="0"/>
                  <a:pt x="5752150" y="513054"/>
                  <a:pt x="6416428" y="1317972"/>
                </a:cubicBezTo>
                <a:lnTo>
                  <a:pt x="6615674" y="1584421"/>
                </a:lnTo>
                <a:lnTo>
                  <a:pt x="6615674" y="5596389"/>
                </a:lnTo>
                <a:lnTo>
                  <a:pt x="587989" y="5596389"/>
                </a:lnTo>
                <a:lnTo>
                  <a:pt x="437123" y="5348058"/>
                </a:lnTo>
                <a:cubicBezTo>
                  <a:pt x="158350" y="4834883"/>
                  <a:pt x="0" y="4246798"/>
                  <a:pt x="0" y="3621727"/>
                </a:cubicBezTo>
                <a:cubicBezTo>
                  <a:pt x="0" y="1621502"/>
                  <a:pt x="1621502" y="0"/>
                  <a:pt x="3621727" y="0"/>
                </a:cubicBezTo>
                <a:close/>
              </a:path>
            </a:pathLst>
          </a:custGeom>
          <a:pattFill prst="dkUpDiag">
            <a:fgClr>
              <a:schemeClr val="accent3"/>
            </a:fgClr>
            <a:bgClr>
              <a:schemeClr val="accent3">
                <a:lumMod val="75000"/>
              </a:schemeClr>
            </a:bgClr>
          </a:pattFill>
        </p:spPr>
        <p:txBody>
          <a:bodyPr vert="horz" wrap="square" lIns="274320" tIns="640080" rIns="91440" bIns="45720" rtlCol="0" anchor="ctr" anchorCtr="1">
            <a:noAutofit/>
          </a:bodyPr>
          <a:lstStyle>
            <a:lvl1pPr>
              <a:defRPr lang="en-US" sz="160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indent="0" algn="ctr" rtl="0">
              <a:buNone/>
            </a:pPr>
            <a:r>
              <a:rPr lang="zh-CN" altLang="en-US" noProof="0" smtClean="0"/>
              <a:t>单击图标添加图片</a:t>
            </a:r>
            <a:endParaRPr lang="zh-CN" altLang="en-US" noProof="0" dirty="0"/>
          </a:p>
        </p:txBody>
      </p:sp>
      <p:sp>
        <p:nvSpPr>
          <p:cNvPr id="2" name="标题 1">
            <a:extLst>
              <a:ext uri="{FF2B5EF4-FFF2-40B4-BE49-F238E27FC236}">
                <a16:creationId xmlns:a16="http://schemas.microsoft.com/office/drawing/2014/main" id="{73B39506-58A9-4B12-A7D1-1B956C6BFAD5}"/>
              </a:ext>
            </a:extLst>
          </p:cNvPr>
          <p:cNvSpPr>
            <a:spLocks noGrp="1"/>
          </p:cNvSpPr>
          <p:nvPr>
            <p:ph type="title" hasCustomPrompt="1"/>
          </p:nvPr>
        </p:nvSpPr>
        <p:spPr>
          <a:xfrm>
            <a:off x="640079" y="504419"/>
            <a:ext cx="5144927" cy="1480711"/>
          </a:xfrm>
        </p:spPr>
        <p:txBody>
          <a:bodyPr vert="horz" lIns="91440" tIns="45720" rIns="91440" bIns="45720" rtlCol="0" anchor="b">
            <a:noAutofit/>
          </a:bodyPr>
          <a:lstStyle>
            <a:lvl1pPr>
              <a:defRPr lang="en-GB" sz="2400" b="1" dirty="0">
                <a:solidFill>
                  <a:schemeClr val="accent2"/>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rtl="0"/>
            <a:r>
              <a:rPr lang="zh-CN" altLang="en-US" noProof="0" dirty="0"/>
              <a:t>单击以编辑模板标题样式</a:t>
            </a:r>
          </a:p>
        </p:txBody>
      </p:sp>
      <p:sp>
        <p:nvSpPr>
          <p:cNvPr id="17" name="文本占位符 3">
            <a:extLst>
              <a:ext uri="{FF2B5EF4-FFF2-40B4-BE49-F238E27FC236}">
                <a16:creationId xmlns:a16="http://schemas.microsoft.com/office/drawing/2014/main" id="{F108634F-AB43-4931-97E0-C7125C9FD35A}"/>
              </a:ext>
            </a:extLst>
          </p:cNvPr>
          <p:cNvSpPr>
            <a:spLocks noGrp="1"/>
          </p:cNvSpPr>
          <p:nvPr>
            <p:ph type="body" sz="half" idx="2"/>
          </p:nvPr>
        </p:nvSpPr>
        <p:spPr>
          <a:xfrm>
            <a:off x="640080" y="2489548"/>
            <a:ext cx="4131946" cy="3379439"/>
          </a:xfrm>
        </p:spPr>
        <p:txBody>
          <a:bodyPr rtlCol="0"/>
          <a:lstStyle>
            <a:lvl1pPr marL="0" indent="0">
              <a:buNone/>
              <a:defRPr sz="1600">
                <a:latin typeface="Microsoft YaHei UI" panose="020B0503020204020204" pitchFamily="34" charset="-122"/>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smtClean="0"/>
              <a:t>编辑母版文本样式</a:t>
            </a:r>
          </a:p>
        </p:txBody>
      </p:sp>
    </p:spTree>
    <p:extLst>
      <p:ext uri="{BB962C8B-B14F-4D97-AF65-F5344CB8AC3E}">
        <p14:creationId xmlns:p14="http://schemas.microsoft.com/office/powerpoint/2010/main" val="3377778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9" name="组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长方形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2" name="长方形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6" name="长方形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7" name="长方形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0" name="长方形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1" name="长方形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2" name="长方形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3" name="长方形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rtl="0"/>
            <a:r>
              <a:rPr lang="zh-CN" altLang="en-US" noProof="0" dirty="0"/>
              <a:t>单击以编辑模板标题样式</a:t>
            </a:r>
          </a:p>
        </p:txBody>
      </p:sp>
      <p:sp>
        <p:nvSpPr>
          <p:cNvPr id="23" name="椭圆形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4" name="直接连接符​​(S)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灯片编号占位符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fld id="{DCB4E619-4CA9-4A22-920F-20396BF50470}" type="slidenum">
              <a:rPr lang="en-US" altLang="zh-CN" smtClean="0"/>
              <a:pPr/>
              <a:t>‹#›</a:t>
            </a:fld>
            <a:endParaRPr lang="zh-CN" altLang="en-US" dirty="0"/>
          </a:p>
        </p:txBody>
      </p:sp>
      <p:cxnSp>
        <p:nvCxnSpPr>
          <p:cNvPr id="34" name="直接连接符​​(S)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任意多边形：形状 42">
            <a:extLst>
              <a:ext uri="{FF2B5EF4-FFF2-40B4-BE49-F238E27FC236}">
                <a16:creationId xmlns:a16="http://schemas.microsoft.com/office/drawing/2014/main" id="{4FC3C941-0608-44BE-A293-C20D8B8805D4}"/>
              </a:ext>
            </a:extLst>
          </p:cNvPr>
          <p:cNvSpPr/>
          <p:nvPr userDrawn="1"/>
        </p:nvSpPr>
        <p:spPr>
          <a:xfrm>
            <a:off x="0" y="-1"/>
            <a:ext cx="4587349" cy="2419039"/>
          </a:xfrm>
          <a:custGeom>
            <a:avLst/>
            <a:gdLst>
              <a:gd name="connsiteX0" fmla="*/ 0 w 4587349"/>
              <a:gd name="connsiteY0" fmla="*/ 0 h 2419039"/>
              <a:gd name="connsiteX1" fmla="*/ 4587349 w 4587349"/>
              <a:gd name="connsiteY1" fmla="*/ 0 h 2419039"/>
              <a:gd name="connsiteX2" fmla="*/ 4562933 w 4587349"/>
              <a:gd name="connsiteY2" fmla="*/ 72160 h 2419039"/>
              <a:gd name="connsiteX3" fmla="*/ 1203311 w 4587349"/>
              <a:gd name="connsiteY3" fmla="*/ 2419039 h 2419039"/>
              <a:gd name="connsiteX4" fmla="*/ 139724 w 4587349"/>
              <a:gd name="connsiteY4" fmla="*/ 2258240 h 2419039"/>
              <a:gd name="connsiteX5" fmla="*/ 0 w 4587349"/>
              <a:gd name="connsiteY5" fmla="*/ 2207100 h 24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49" h="241903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41" name="任意多边形：形状 40">
            <a:extLst>
              <a:ext uri="{FF2B5EF4-FFF2-40B4-BE49-F238E27FC236}">
                <a16:creationId xmlns:a16="http://schemas.microsoft.com/office/drawing/2014/main" id="{A7107B1B-15F6-4743-8E90-18A0DC2B964E}"/>
              </a:ext>
            </a:extLst>
          </p:cNvPr>
          <p:cNvSpPr/>
          <p:nvPr userDrawn="1"/>
        </p:nvSpPr>
        <p:spPr>
          <a:xfrm>
            <a:off x="0" y="1"/>
            <a:ext cx="4341402" cy="2228445"/>
          </a:xfrm>
          <a:custGeom>
            <a:avLst/>
            <a:gdLst>
              <a:gd name="connsiteX0" fmla="*/ 0 w 4341402"/>
              <a:gd name="connsiteY0" fmla="*/ 0 h 2228445"/>
              <a:gd name="connsiteX1" fmla="*/ 4341402 w 4341402"/>
              <a:gd name="connsiteY1" fmla="*/ 0 h 2228445"/>
              <a:gd name="connsiteX2" fmla="*/ 4293306 w 4341402"/>
              <a:gd name="connsiteY2" fmla="*/ 133775 h 2228445"/>
              <a:gd name="connsiteX3" fmla="*/ 1300374 w 4341402"/>
              <a:gd name="connsiteY3" fmla="*/ 2224065 h 2228445"/>
              <a:gd name="connsiteX4" fmla="*/ 1124323 w 4341402"/>
              <a:gd name="connsiteY4" fmla="*/ 2228445 h 2228445"/>
              <a:gd name="connsiteX5" fmla="*/ 1124242 w 4341402"/>
              <a:gd name="connsiteY5" fmla="*/ 2228445 h 2228445"/>
              <a:gd name="connsiteX6" fmla="*/ 948190 w 4341402"/>
              <a:gd name="connsiteY6" fmla="*/ 2224065 h 2228445"/>
              <a:gd name="connsiteX7" fmla="*/ 106705 w 4341402"/>
              <a:gd name="connsiteY7" fmla="*/ 2077045 h 2228445"/>
              <a:gd name="connsiteX8" fmla="*/ 0 w 4341402"/>
              <a:gd name="connsiteY8" fmla="*/ 2041514 h 222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402" h="2228445">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rtl="0">
              <a:lnSpc>
                <a:spcPct val="90000"/>
              </a:lnSpc>
              <a:spcBef>
                <a:spcPts val="1000"/>
              </a:spcBef>
              <a:buFont typeface="Arial" panose="020B0604020202020204" pitchFamily="34" charset="0"/>
              <a:buNone/>
            </a:pPr>
            <a:endParaRPr lang="zh-CN" altLang="en-US" sz="1600" noProof="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29" name="文本占位符 2">
            <a:extLst>
              <a:ext uri="{FF2B5EF4-FFF2-40B4-BE49-F238E27FC236}">
                <a16:creationId xmlns:a16="http://schemas.microsoft.com/office/drawing/2014/main" id="{BF7D2858-2046-4CAD-A3EE-D0A4D0F2CA14}"/>
              </a:ext>
            </a:extLst>
          </p:cNvPr>
          <p:cNvSpPr>
            <a:spLocks noGrp="1"/>
          </p:cNvSpPr>
          <p:nvPr>
            <p:ph type="body" idx="1"/>
          </p:nvPr>
        </p:nvSpPr>
        <p:spPr>
          <a:xfrm>
            <a:off x="839788" y="2123331"/>
            <a:ext cx="5157787" cy="626652"/>
          </a:xfrm>
        </p:spPr>
        <p:txBody>
          <a:bodyPr rtlCol="0" anchor="b"/>
          <a:lstStyle>
            <a:lvl1pPr marL="0" indent="0">
              <a:buNone/>
              <a:defRPr sz="2400" b="1">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smtClean="0"/>
              <a:t>编辑母版文本样式</a:t>
            </a:r>
          </a:p>
        </p:txBody>
      </p:sp>
      <p:sp>
        <p:nvSpPr>
          <p:cNvPr id="35" name="内容占位符 3">
            <a:extLst>
              <a:ext uri="{FF2B5EF4-FFF2-40B4-BE49-F238E27FC236}">
                <a16:creationId xmlns:a16="http://schemas.microsoft.com/office/drawing/2014/main" id="{2A9DBBF8-4A18-4CB1-A8AC-30C9B5308076}"/>
              </a:ext>
            </a:extLst>
          </p:cNvPr>
          <p:cNvSpPr>
            <a:spLocks noGrp="1"/>
          </p:cNvSpPr>
          <p:nvPr>
            <p:ph sz="half" idx="2"/>
          </p:nvPr>
        </p:nvSpPr>
        <p:spPr>
          <a:xfrm>
            <a:off x="839788" y="2839199"/>
            <a:ext cx="5157787" cy="3350464"/>
          </a:xfrm>
        </p:spPr>
        <p:txBody>
          <a:bodyPr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36" name="文本占位符 4">
            <a:extLst>
              <a:ext uri="{FF2B5EF4-FFF2-40B4-BE49-F238E27FC236}">
                <a16:creationId xmlns:a16="http://schemas.microsoft.com/office/drawing/2014/main" id="{D3E81B2D-A79D-4DC3-B7DF-1E1E0F58E481}"/>
              </a:ext>
            </a:extLst>
          </p:cNvPr>
          <p:cNvSpPr>
            <a:spLocks noGrp="1"/>
          </p:cNvSpPr>
          <p:nvPr>
            <p:ph type="body" sz="quarter" idx="3"/>
          </p:nvPr>
        </p:nvSpPr>
        <p:spPr>
          <a:xfrm>
            <a:off x="6437304" y="2123331"/>
            <a:ext cx="5183188" cy="626652"/>
          </a:xfrm>
        </p:spPr>
        <p:txBody>
          <a:bodyPr rtlCol="0" anchor="b"/>
          <a:lstStyle>
            <a:lvl1pPr marL="0" indent="0">
              <a:buNone/>
              <a:defRPr sz="2400" b="1">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smtClean="0"/>
              <a:t>编辑母版文本样式</a:t>
            </a:r>
          </a:p>
        </p:txBody>
      </p:sp>
      <p:sp>
        <p:nvSpPr>
          <p:cNvPr id="37" name="内容占位符 5">
            <a:extLst>
              <a:ext uri="{FF2B5EF4-FFF2-40B4-BE49-F238E27FC236}">
                <a16:creationId xmlns:a16="http://schemas.microsoft.com/office/drawing/2014/main" id="{8C0B65ED-88D9-4E01-AD11-24590E2C7EF7}"/>
              </a:ext>
            </a:extLst>
          </p:cNvPr>
          <p:cNvSpPr>
            <a:spLocks noGrp="1"/>
          </p:cNvSpPr>
          <p:nvPr>
            <p:ph sz="quarter" idx="4"/>
          </p:nvPr>
        </p:nvSpPr>
        <p:spPr>
          <a:xfrm>
            <a:off x="6437304" y="2839199"/>
            <a:ext cx="5183188" cy="3350464"/>
          </a:xfrm>
        </p:spPr>
        <p:txBody>
          <a:bodyPr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Tree>
    <p:extLst>
      <p:ext uri="{BB962C8B-B14F-4D97-AF65-F5344CB8AC3E}">
        <p14:creationId xmlns:p14="http://schemas.microsoft.com/office/powerpoint/2010/main" val="3561436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带题注的图片">
    <p:spTree>
      <p:nvGrpSpPr>
        <p:cNvPr id="1" name=""/>
        <p:cNvGrpSpPr/>
        <p:nvPr/>
      </p:nvGrpSpPr>
      <p:grpSpPr>
        <a:xfrm>
          <a:off x="0" y="0"/>
          <a:ext cx="0" cy="0"/>
          <a:chOff x="0" y="0"/>
          <a:chExt cx="0" cy="0"/>
        </a:xfrm>
      </p:grpSpPr>
      <p:grpSp>
        <p:nvGrpSpPr>
          <p:cNvPr id="4" name="组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长方形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6" name="长方形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7" name="长方形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8" name="矩形​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5" name="长方形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6" name="长方形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0" name="长方形 19">
            <a:extLst>
              <a:ext uri="{FF2B5EF4-FFF2-40B4-BE49-F238E27FC236}">
                <a16:creationId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7" name="任意多边形：形状 26">
            <a:extLst>
              <a:ext uri="{FF2B5EF4-FFF2-40B4-BE49-F238E27FC236}">
                <a16:creationId xmlns:a16="http://schemas.microsoft.com/office/drawing/2014/main" id="{A53B37E2-51CB-4B16-865A-4404D1562370}"/>
              </a:ext>
            </a:extLst>
          </p:cNvPr>
          <p:cNvSpPr/>
          <p:nvPr/>
        </p:nvSpPr>
        <p:spPr>
          <a:xfrm>
            <a:off x="5323076" y="997893"/>
            <a:ext cx="6868924" cy="5860108"/>
          </a:xfrm>
          <a:custGeom>
            <a:avLst/>
            <a:gdLst>
              <a:gd name="connsiteX0" fmla="*/ 3874977 w 6868924"/>
              <a:gd name="connsiteY0" fmla="*/ 0 h 5860108"/>
              <a:gd name="connsiteX1" fmla="*/ 6865098 w 6868924"/>
              <a:gd name="connsiteY1" fmla="*/ 1410132 h 5860108"/>
              <a:gd name="connsiteX2" fmla="*/ 6868924 w 6868924"/>
              <a:gd name="connsiteY2" fmla="*/ 1415249 h 5860108"/>
              <a:gd name="connsiteX3" fmla="*/ 6868924 w 6868924"/>
              <a:gd name="connsiteY3" fmla="*/ 5860108 h 5860108"/>
              <a:gd name="connsiteX4" fmla="*/ 551579 w 6868924"/>
              <a:gd name="connsiteY4" fmla="*/ 5860108 h 5860108"/>
              <a:gd name="connsiteX5" fmla="*/ 467689 w 6868924"/>
              <a:gd name="connsiteY5" fmla="*/ 5722022 h 5860108"/>
              <a:gd name="connsiteX6" fmla="*/ 0 w 6868924"/>
              <a:gd name="connsiteY6" fmla="*/ 3874977 h 5860108"/>
              <a:gd name="connsiteX7" fmla="*/ 3874977 w 6868924"/>
              <a:gd name="connsiteY7" fmla="*/ 0 h 586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5860108">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9" name="图片占位符 28">
            <a:extLst>
              <a:ext uri="{FF2B5EF4-FFF2-40B4-BE49-F238E27FC236}">
                <a16:creationId xmlns:a16="http://schemas.microsoft.com/office/drawing/2014/main" id="{9BB6343A-FD10-4841-94C8-487A8E7E71C7}"/>
              </a:ext>
            </a:extLst>
          </p:cNvPr>
          <p:cNvSpPr>
            <a:spLocks noGrp="1"/>
          </p:cNvSpPr>
          <p:nvPr userDrawn="1">
            <p:ph type="pic" sz="quarter" idx="14" hasCustomPrompt="1"/>
          </p:nvPr>
        </p:nvSpPr>
        <p:spPr>
          <a:xfrm>
            <a:off x="5576326" y="1251144"/>
            <a:ext cx="6615674" cy="5625145"/>
          </a:xfrm>
          <a:custGeom>
            <a:avLst/>
            <a:gdLst>
              <a:gd name="connsiteX0" fmla="*/ 3621727 w 6615674"/>
              <a:gd name="connsiteY0" fmla="*/ 0 h 5625145"/>
              <a:gd name="connsiteX1" fmla="*/ 6416428 w 6615674"/>
              <a:gd name="connsiteY1" fmla="*/ 1317972 h 5625145"/>
              <a:gd name="connsiteX2" fmla="*/ 6615674 w 6615674"/>
              <a:gd name="connsiteY2" fmla="*/ 1584421 h 5625145"/>
              <a:gd name="connsiteX3" fmla="*/ 6615674 w 6615674"/>
              <a:gd name="connsiteY3" fmla="*/ 5625145 h 5625145"/>
              <a:gd name="connsiteX4" fmla="*/ 605458 w 6615674"/>
              <a:gd name="connsiteY4" fmla="*/ 5625145 h 5625145"/>
              <a:gd name="connsiteX5" fmla="*/ 437123 w 6615674"/>
              <a:gd name="connsiteY5" fmla="*/ 5348058 h 5625145"/>
              <a:gd name="connsiteX6" fmla="*/ 0 w 6615674"/>
              <a:gd name="connsiteY6" fmla="*/ 3621727 h 5625145"/>
              <a:gd name="connsiteX7" fmla="*/ 3621727 w 6615674"/>
              <a:gd name="connsiteY7" fmla="*/ 0 h 562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674" h="5625145">
                <a:moveTo>
                  <a:pt x="3621727" y="0"/>
                </a:moveTo>
                <a:cubicBezTo>
                  <a:pt x="4746854" y="0"/>
                  <a:pt x="5752150" y="513054"/>
                  <a:pt x="6416428" y="1317972"/>
                </a:cubicBezTo>
                <a:lnTo>
                  <a:pt x="6615674" y="1584421"/>
                </a:lnTo>
                <a:lnTo>
                  <a:pt x="6615674" y="5625145"/>
                </a:lnTo>
                <a:lnTo>
                  <a:pt x="605458" y="5625145"/>
                </a:lnTo>
                <a:lnTo>
                  <a:pt x="437123" y="5348058"/>
                </a:lnTo>
                <a:cubicBezTo>
                  <a:pt x="158350" y="4834883"/>
                  <a:pt x="0" y="4246798"/>
                  <a:pt x="0" y="3621727"/>
                </a:cubicBezTo>
                <a:cubicBezTo>
                  <a:pt x="0" y="1621502"/>
                  <a:pt x="1621502" y="0"/>
                  <a:pt x="3621727" y="0"/>
                </a:cubicBezTo>
                <a:close/>
              </a:path>
            </a:pathLst>
          </a:custGeom>
          <a:pattFill prst="dkUpDiag">
            <a:fgClr>
              <a:schemeClr val="accent3"/>
            </a:fgClr>
            <a:bgClr>
              <a:schemeClr val="accent3">
                <a:lumMod val="75000"/>
              </a:schemeClr>
            </a:bgClr>
          </a:pattFill>
        </p:spPr>
        <p:txBody>
          <a:bodyPr vert="horz" wrap="square" lIns="274320" tIns="640080" rIns="91440" bIns="45720" rtlCol="0" anchor="t" anchorCtr="1">
            <a:noAutofit/>
          </a:bodyPr>
          <a:lstStyle>
            <a:lvl1pPr>
              <a:defRPr lang="en-GB" sz="16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indent="0" algn="ctr" rtl="0">
              <a:buNone/>
            </a:pPr>
            <a:r>
              <a:rPr lang="zh-CN" altLang="en-US" noProof="0" dirty="0"/>
              <a:t>插入图像</a:t>
            </a:r>
          </a:p>
        </p:txBody>
      </p:sp>
      <p:sp>
        <p:nvSpPr>
          <p:cNvPr id="2" name="标题 1">
            <a:extLst>
              <a:ext uri="{FF2B5EF4-FFF2-40B4-BE49-F238E27FC236}">
                <a16:creationId xmlns:a16="http://schemas.microsoft.com/office/drawing/2014/main" id="{73B39506-58A9-4B12-A7D1-1B956C6BFAD5}"/>
              </a:ext>
            </a:extLst>
          </p:cNvPr>
          <p:cNvSpPr>
            <a:spLocks noGrp="1"/>
          </p:cNvSpPr>
          <p:nvPr>
            <p:ph type="title" hasCustomPrompt="1"/>
          </p:nvPr>
        </p:nvSpPr>
        <p:spPr>
          <a:xfrm>
            <a:off x="640079" y="504419"/>
            <a:ext cx="5144927" cy="1480711"/>
          </a:xfrm>
        </p:spPr>
        <p:txBody>
          <a:bodyPr vert="horz" lIns="91440" tIns="45720" rIns="91440" bIns="45720" rtlCol="0" anchor="b">
            <a:noAutofit/>
          </a:bodyPr>
          <a:lstStyle>
            <a:lvl1pPr>
              <a:defRPr lang="en-GB" sz="2400" b="1" dirty="0">
                <a:solidFill>
                  <a:schemeClr val="accent2"/>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rtl="0"/>
            <a:r>
              <a:rPr lang="zh-CN" altLang="en-US" noProof="0" dirty="0"/>
              <a:t>单击以编辑模板标题样式</a:t>
            </a:r>
          </a:p>
        </p:txBody>
      </p:sp>
      <p:sp>
        <p:nvSpPr>
          <p:cNvPr id="19" name="文本占位符 18">
            <a:extLst>
              <a:ext uri="{FF2B5EF4-FFF2-40B4-BE49-F238E27FC236}">
                <a16:creationId xmlns:a16="http://schemas.microsoft.com/office/drawing/2014/main" id="{19F3BCA0-0088-459C-B430-8B531ECC563B}"/>
              </a:ext>
            </a:extLst>
          </p:cNvPr>
          <p:cNvSpPr>
            <a:spLocks noGrp="1"/>
          </p:cNvSpPr>
          <p:nvPr>
            <p:ph type="body" sz="quarter" idx="15"/>
          </p:nvPr>
        </p:nvSpPr>
        <p:spPr>
          <a:xfrm>
            <a:off x="640080" y="2526124"/>
            <a:ext cx="3801966" cy="3653188"/>
          </a:xfrm>
        </p:spPr>
        <p:txBody>
          <a:bodyPr vert="horz" lIns="0" tIns="0" rIns="0" bIns="0" rtlCol="0">
            <a:noAutofit/>
          </a:bodyPr>
          <a:lstStyle>
            <a:lvl1pPr marL="0" indent="0">
              <a:lnSpc>
                <a:spcPct val="95000"/>
              </a:lnSpc>
              <a:spcBef>
                <a:spcPts val="600"/>
              </a:spcBef>
              <a:spcAft>
                <a:spcPts val="600"/>
              </a:spcAft>
              <a:buNone/>
              <a:defRPr lang="en-US" sz="1400" dirty="0" smtClean="0">
                <a:latin typeface="Microsoft YaHei UI" panose="020B0503020204020204" pitchFamily="34" charset="-122"/>
                <a:ea typeface="Microsoft YaHei UI" panose="020B0503020204020204" pitchFamily="34" charset="-122"/>
                <a:cs typeface="Arial" panose="020B0604020202020204" pitchFamily="34" charset="0"/>
              </a:defRPr>
            </a:lvl1pPr>
          </a:lstStyle>
          <a:p>
            <a:pPr lvl="0" rtl="0">
              <a:spcBef>
                <a:spcPts val="1200"/>
              </a:spcBef>
              <a:spcAft>
                <a:spcPts val="1200"/>
              </a:spcAft>
            </a:pPr>
            <a:r>
              <a:rPr lang="zh-CN" altLang="en-US" noProof="0" smtClean="0"/>
              <a:t>编辑母版文本样式</a:t>
            </a:r>
          </a:p>
        </p:txBody>
      </p:sp>
    </p:spTree>
    <p:extLst>
      <p:ext uri="{BB962C8B-B14F-4D97-AF65-F5344CB8AC3E}">
        <p14:creationId xmlns:p14="http://schemas.microsoft.com/office/powerpoint/2010/main" val="3527018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带标题的内容">
    <p:spTree>
      <p:nvGrpSpPr>
        <p:cNvPr id="1" name=""/>
        <p:cNvGrpSpPr/>
        <p:nvPr/>
      </p:nvGrpSpPr>
      <p:grpSpPr>
        <a:xfrm>
          <a:off x="0" y="0"/>
          <a:ext cx="0" cy="0"/>
          <a:chOff x="0" y="0"/>
          <a:chExt cx="0" cy="0"/>
        </a:xfrm>
      </p:grpSpPr>
      <p:grpSp>
        <p:nvGrpSpPr>
          <p:cNvPr id="4" name="组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长方形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6" name="长方形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7" name="长方形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8" name="矩形​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5" name="长方形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6" name="长方形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1" name="任意多边形：形状 20">
            <a:extLst>
              <a:ext uri="{FF2B5EF4-FFF2-40B4-BE49-F238E27FC236}">
                <a16:creationId xmlns:a16="http://schemas.microsoft.com/office/drawing/2014/main" id="{76ABD40F-74C4-48BF-BEBE-FD456D424166}"/>
              </a:ext>
            </a:extLst>
          </p:cNvPr>
          <p:cNvSpPr/>
          <p:nvPr userDrawn="1"/>
        </p:nvSpPr>
        <p:spPr>
          <a:xfrm>
            <a:off x="4846320" y="0"/>
            <a:ext cx="7345680" cy="6907322"/>
          </a:xfrm>
          <a:custGeom>
            <a:avLst/>
            <a:gdLst>
              <a:gd name="connsiteX0" fmla="*/ 3543489 w 7345680"/>
              <a:gd name="connsiteY0" fmla="*/ 0 h 6907322"/>
              <a:gd name="connsiteX1" fmla="*/ 5432871 w 7345680"/>
              <a:gd name="connsiteY1" fmla="*/ 0 h 6907322"/>
              <a:gd name="connsiteX2" fmla="*/ 5609846 w 7345680"/>
              <a:gd name="connsiteY2" fmla="*/ 40446 h 6907322"/>
              <a:gd name="connsiteX3" fmla="*/ 7343079 w 7345680"/>
              <a:gd name="connsiteY3" fmla="*/ 915371 h 6907322"/>
              <a:gd name="connsiteX4" fmla="*/ 7345680 w 7345680"/>
              <a:gd name="connsiteY4" fmla="*/ 917602 h 6907322"/>
              <a:gd name="connsiteX5" fmla="*/ 7345680 w 7345680"/>
              <a:gd name="connsiteY5" fmla="*/ 6907322 h 6907322"/>
              <a:gd name="connsiteX6" fmla="*/ 822371 w 7345680"/>
              <a:gd name="connsiteY6" fmla="*/ 6907322 h 6907322"/>
              <a:gd name="connsiteX7" fmla="*/ 766511 w 7345680"/>
              <a:gd name="connsiteY7" fmla="*/ 6829539 h 6907322"/>
              <a:gd name="connsiteX8" fmla="*/ 0 w 7345680"/>
              <a:gd name="connsiteY8" fmla="*/ 4344739 h 6907322"/>
              <a:gd name="connsiteX9" fmla="*/ 3366514 w 7345680"/>
              <a:gd name="connsiteY9" fmla="*/ 40446 h 690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5680" h="6907322">
                <a:moveTo>
                  <a:pt x="3543489" y="0"/>
                </a:moveTo>
                <a:lnTo>
                  <a:pt x="5432871" y="0"/>
                </a:lnTo>
                <a:lnTo>
                  <a:pt x="5609846" y="40446"/>
                </a:lnTo>
                <a:cubicBezTo>
                  <a:pt x="6255171" y="204854"/>
                  <a:pt x="6844336" y="507805"/>
                  <a:pt x="7343079" y="915371"/>
                </a:cubicBezTo>
                <a:lnTo>
                  <a:pt x="7345680" y="917602"/>
                </a:lnTo>
                <a:lnTo>
                  <a:pt x="7345680" y="6907322"/>
                </a:lnTo>
                <a:lnTo>
                  <a:pt x="822371" y="6907322"/>
                </a:lnTo>
                <a:lnTo>
                  <a:pt x="766511" y="6829539"/>
                </a:lnTo>
                <a:cubicBezTo>
                  <a:pt x="282576" y="6120238"/>
                  <a:pt x="0" y="5265165"/>
                  <a:pt x="0" y="4344739"/>
                </a:cubicBezTo>
                <a:cubicBezTo>
                  <a:pt x="0" y="2273781"/>
                  <a:pt x="1430540" y="533670"/>
                  <a:pt x="3366514" y="404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0" name="长方形 19">
            <a:extLst>
              <a:ext uri="{FF2B5EF4-FFF2-40B4-BE49-F238E27FC236}">
                <a16:creationId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73B39506-58A9-4B12-A7D1-1B956C6BFAD5}"/>
              </a:ext>
            </a:extLst>
          </p:cNvPr>
          <p:cNvSpPr>
            <a:spLocks noGrp="1"/>
          </p:cNvSpPr>
          <p:nvPr>
            <p:ph type="title" hasCustomPrompt="1"/>
          </p:nvPr>
        </p:nvSpPr>
        <p:spPr>
          <a:xfrm>
            <a:off x="839788" y="504419"/>
            <a:ext cx="4006532" cy="1480711"/>
          </a:xfrm>
        </p:spPr>
        <p:txBody>
          <a:bodyPr vert="horz" lIns="91440" tIns="45720" rIns="91440" bIns="45720" rtlCol="0" anchor="b">
            <a:noAutofit/>
          </a:bodyPr>
          <a:lstStyle>
            <a:lvl1pPr>
              <a:defRPr lang="en-GB" sz="2400" b="1" dirty="0">
                <a:solidFill>
                  <a:schemeClr val="accent2"/>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rtl="0"/>
            <a:r>
              <a:rPr lang="zh-CN" altLang="en-US" noProof="0" dirty="0"/>
              <a:t>单击此处编辑母版标题样式</a:t>
            </a:r>
          </a:p>
        </p:txBody>
      </p:sp>
      <p:sp>
        <p:nvSpPr>
          <p:cNvPr id="18" name="任意多边形：形状 17">
            <a:extLst>
              <a:ext uri="{FF2B5EF4-FFF2-40B4-BE49-F238E27FC236}">
                <a16:creationId xmlns:a16="http://schemas.microsoft.com/office/drawing/2014/main" id="{298BAA80-2B02-4FB1-AE39-6D8426AB4FB7}"/>
              </a:ext>
            </a:extLst>
          </p:cNvPr>
          <p:cNvSpPr/>
          <p:nvPr userDrawn="1"/>
        </p:nvSpPr>
        <p:spPr>
          <a:xfrm>
            <a:off x="5323076" y="314025"/>
            <a:ext cx="6868924" cy="6593297"/>
          </a:xfrm>
          <a:custGeom>
            <a:avLst/>
            <a:gdLst>
              <a:gd name="connsiteX0" fmla="*/ 4079984 w 6868924"/>
              <a:gd name="connsiteY0" fmla="*/ 0 h 6593297"/>
              <a:gd name="connsiteX1" fmla="*/ 6675233 w 6868924"/>
              <a:gd name="connsiteY1" fmla="*/ 931670 h 6593297"/>
              <a:gd name="connsiteX2" fmla="*/ 6868924 w 6868924"/>
              <a:gd name="connsiteY2" fmla="*/ 1107709 h 6593297"/>
              <a:gd name="connsiteX3" fmla="*/ 6868924 w 6868924"/>
              <a:gd name="connsiteY3" fmla="*/ 6593297 h 6593297"/>
              <a:gd name="connsiteX4" fmla="*/ 867282 w 6868924"/>
              <a:gd name="connsiteY4" fmla="*/ 6593297 h 6593297"/>
              <a:gd name="connsiteX5" fmla="*/ 810549 w 6868924"/>
              <a:gd name="connsiteY5" fmla="*/ 6521104 h 6593297"/>
              <a:gd name="connsiteX6" fmla="*/ 0 w 6868924"/>
              <a:gd name="connsiteY6" fmla="*/ 4079984 h 6593297"/>
              <a:gd name="connsiteX7" fmla="*/ 4079984 w 6868924"/>
              <a:gd name="connsiteY7" fmla="*/ 0 h 659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6593297">
                <a:moveTo>
                  <a:pt x="4079984" y="0"/>
                </a:moveTo>
                <a:cubicBezTo>
                  <a:pt x="5065808" y="0"/>
                  <a:pt x="5969971" y="349636"/>
                  <a:pt x="6675233" y="931670"/>
                </a:cubicBezTo>
                <a:lnTo>
                  <a:pt x="6868924" y="1107709"/>
                </a:lnTo>
                <a:lnTo>
                  <a:pt x="6868924" y="6593297"/>
                </a:lnTo>
                <a:lnTo>
                  <a:pt x="867282" y="6593297"/>
                </a:lnTo>
                <a:lnTo>
                  <a:pt x="810549" y="6521104"/>
                </a:lnTo>
                <a:cubicBezTo>
                  <a:pt x="301472" y="5840388"/>
                  <a:pt x="0" y="4995393"/>
                  <a:pt x="0" y="4079984"/>
                </a:cubicBezTo>
                <a:cubicBezTo>
                  <a:pt x="0" y="1826671"/>
                  <a:pt x="1826671" y="0"/>
                  <a:pt x="4079984" y="0"/>
                </a:cubicBezTo>
                <a:close/>
              </a:path>
            </a:pathLst>
          </a:custGeom>
          <a:pattFill prst="dkUpDiag">
            <a:fgClr>
              <a:schemeClr val="accent3"/>
            </a:fgClr>
            <a:bgClr>
              <a:schemeClr val="accent3">
                <a:lumMod val="75000"/>
              </a:schemeClr>
            </a:bgClr>
          </a:pattFill>
        </p:spPr>
        <p:txBody>
          <a:bodyPr vert="horz" wrap="square" lIns="274320" tIns="640080" rIns="91440" bIns="45720" rtlCol="0" anchor="t" anchorCtr="1">
            <a:noAutofit/>
          </a:bodyPr>
          <a:lstStyle/>
          <a:p>
            <a:pPr lvl="0" indent="0" algn="ctr" rtl="0">
              <a:lnSpc>
                <a:spcPct val="90000"/>
              </a:lnSpc>
              <a:spcBef>
                <a:spcPts val="1000"/>
              </a:spcBef>
              <a:buFont typeface="Arial" panose="020B0604020202020204" pitchFamily="34" charset="0"/>
              <a:buNone/>
            </a:pPr>
            <a:endParaRPr lang="zh-CN" altLang="en-US" sz="1600" noProof="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22" name="内容占位符 2">
            <a:extLst>
              <a:ext uri="{FF2B5EF4-FFF2-40B4-BE49-F238E27FC236}">
                <a16:creationId xmlns:a16="http://schemas.microsoft.com/office/drawing/2014/main" id="{B7859439-9F65-4FE4-AFB1-B03529453190}"/>
              </a:ext>
            </a:extLst>
          </p:cNvPr>
          <p:cNvSpPr>
            <a:spLocks noGrp="1"/>
          </p:cNvSpPr>
          <p:nvPr>
            <p:ph idx="1"/>
          </p:nvPr>
        </p:nvSpPr>
        <p:spPr>
          <a:xfrm>
            <a:off x="6635592" y="1480710"/>
            <a:ext cx="5144928" cy="4698602"/>
          </a:xfrm>
        </p:spPr>
        <p:txBody>
          <a:bodyPr rtlCol="0" anchor="t">
            <a:normAutofit/>
          </a:bodyPr>
          <a:lstStyle>
            <a:lvl1pPr>
              <a:defRPr sz="2400">
                <a:solidFill>
                  <a:schemeClr val="bg1"/>
                </a:solidFill>
                <a:latin typeface="Microsoft YaHei UI" panose="020B0503020204020204" pitchFamily="34" charset="-122"/>
                <a:ea typeface="Microsoft YaHei UI" panose="020B0503020204020204" pitchFamily="34" charset="-122"/>
              </a:defRPr>
            </a:lvl1pPr>
            <a:lvl2pPr>
              <a:defRPr sz="2000">
                <a:solidFill>
                  <a:schemeClr val="bg1"/>
                </a:solidFill>
                <a:latin typeface="Microsoft YaHei UI" panose="020B0503020204020204" pitchFamily="34" charset="-122"/>
                <a:ea typeface="Microsoft YaHei UI" panose="020B0503020204020204" pitchFamily="34" charset="-122"/>
              </a:defRPr>
            </a:lvl2pPr>
            <a:lvl3pPr>
              <a:defRPr sz="1800">
                <a:solidFill>
                  <a:schemeClr val="bg1"/>
                </a:solidFill>
                <a:latin typeface="Microsoft YaHei UI" panose="020B0503020204020204" pitchFamily="34" charset="-122"/>
                <a:ea typeface="Microsoft YaHei UI" panose="020B0503020204020204" pitchFamily="34" charset="-122"/>
              </a:defRPr>
            </a:lvl3pPr>
            <a:lvl4pPr>
              <a:defRPr sz="1600">
                <a:solidFill>
                  <a:schemeClr val="bg1"/>
                </a:solidFill>
                <a:latin typeface="Microsoft YaHei UI" panose="020B0503020204020204" pitchFamily="34" charset="-122"/>
                <a:ea typeface="Microsoft YaHei UI" panose="020B0503020204020204" pitchFamily="34" charset="-122"/>
              </a:defRPr>
            </a:lvl4pPr>
            <a:lvl5pPr>
              <a:defRPr sz="1600">
                <a:solidFill>
                  <a:schemeClr val="bg1"/>
                </a:solidFill>
                <a:latin typeface="Microsoft YaHei UI" panose="020B0503020204020204" pitchFamily="34" charset="-122"/>
                <a:ea typeface="Microsoft YaHei UI" panose="020B0503020204020204" pitchFamily="34" charset="-122"/>
              </a:defRPr>
            </a:lvl5pPr>
            <a:lvl6pPr>
              <a:defRPr sz="2000"/>
            </a:lvl6pPr>
            <a:lvl7pPr>
              <a:defRPr sz="2000"/>
            </a:lvl7pPr>
            <a:lvl8pPr>
              <a:defRPr sz="2000"/>
            </a:lvl8pPr>
            <a:lvl9pPr>
              <a:defRPr sz="2000"/>
            </a:lvl9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23" name="文本占位符 3">
            <a:extLst>
              <a:ext uri="{FF2B5EF4-FFF2-40B4-BE49-F238E27FC236}">
                <a16:creationId xmlns:a16="http://schemas.microsoft.com/office/drawing/2014/main" id="{02002298-DFBB-481C-BB65-B2B03B0D823A}"/>
              </a:ext>
            </a:extLst>
          </p:cNvPr>
          <p:cNvSpPr>
            <a:spLocks noGrp="1"/>
          </p:cNvSpPr>
          <p:nvPr>
            <p:ph type="body" sz="half" idx="2"/>
          </p:nvPr>
        </p:nvSpPr>
        <p:spPr>
          <a:xfrm>
            <a:off x="839788" y="2057400"/>
            <a:ext cx="3932237" cy="3811588"/>
          </a:xfrm>
        </p:spPr>
        <p:txBody>
          <a:bodyPr rtlCol="0"/>
          <a:lstStyle>
            <a:lvl1pPr marL="0" indent="0">
              <a:buFont typeface="Arial" panose="020B0604020202020204" pitchFamily="34" charset="0"/>
              <a:buNone/>
              <a:defRPr sz="1600">
                <a:latin typeface="Microsoft YaHei UI" panose="020B0503020204020204" pitchFamily="34" charset="-122"/>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smtClean="0"/>
              <a:t>编辑母版文本样式</a:t>
            </a:r>
          </a:p>
        </p:txBody>
      </p:sp>
    </p:spTree>
    <p:extLst>
      <p:ext uri="{BB962C8B-B14F-4D97-AF65-F5344CB8AC3E}">
        <p14:creationId xmlns:p14="http://schemas.microsoft.com/office/powerpoint/2010/main" val="1649324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grpSp>
        <p:nvGrpSpPr>
          <p:cNvPr id="19" name="组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长方形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2" name="长方形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6" name="长方形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7" name="长方形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0" name="长方形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1" name="长方形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2" name="长方形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3" name="长方形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3" name="椭圆形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4" name="直接连接符​​(S)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灯片编号占位符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fld id="{DCB4E619-4CA9-4A22-920F-20396BF50470}" type="slidenum">
              <a:rPr lang="en-US" altLang="zh-CN" smtClean="0"/>
              <a:pPr/>
              <a:t>‹#›</a:t>
            </a:fld>
            <a:endParaRPr lang="zh-CN" altLang="en-US" dirty="0"/>
          </a:p>
        </p:txBody>
      </p:sp>
      <p:cxnSp>
        <p:nvCxnSpPr>
          <p:cNvPr id="34" name="直接连接符​​(S)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图像和两项内容">
    <p:spTree>
      <p:nvGrpSpPr>
        <p:cNvPr id="1" name=""/>
        <p:cNvGrpSpPr/>
        <p:nvPr/>
      </p:nvGrpSpPr>
      <p:grpSpPr>
        <a:xfrm>
          <a:off x="0" y="0"/>
          <a:ext cx="0" cy="0"/>
          <a:chOff x="0" y="0"/>
          <a:chExt cx="0" cy="0"/>
        </a:xfrm>
      </p:grpSpPr>
      <p:grpSp>
        <p:nvGrpSpPr>
          <p:cNvPr id="4" name="组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长方形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6" name="长方形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7" name="长方形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8" name="矩形​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5" name="长方形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6" name="长方形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0" name="长方形 19">
            <a:extLst>
              <a:ext uri="{FF2B5EF4-FFF2-40B4-BE49-F238E27FC236}">
                <a16:creationId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8" name="任意多边形：形状 37">
            <a:extLst>
              <a:ext uri="{FF2B5EF4-FFF2-40B4-BE49-F238E27FC236}">
                <a16:creationId xmlns:a16="http://schemas.microsoft.com/office/drawing/2014/main" id="{50027EDB-1D1D-4165-80FC-FDCCD04FF30D}"/>
              </a:ext>
            </a:extLst>
          </p:cNvPr>
          <p:cNvSpPr/>
          <p:nvPr userDrawn="1"/>
        </p:nvSpPr>
        <p:spPr>
          <a:xfrm>
            <a:off x="-1" y="1"/>
            <a:ext cx="4779964" cy="6413064"/>
          </a:xfrm>
          <a:custGeom>
            <a:avLst/>
            <a:gdLst>
              <a:gd name="connsiteX0" fmla="*/ 0 w 4779964"/>
              <a:gd name="connsiteY0" fmla="*/ 0 h 6413064"/>
              <a:gd name="connsiteX1" fmla="*/ 3376101 w 4779964"/>
              <a:gd name="connsiteY1" fmla="*/ 0 h 6413064"/>
              <a:gd name="connsiteX2" fmla="*/ 3478395 w 4779964"/>
              <a:gd name="connsiteY2" fmla="*/ 76494 h 6413064"/>
              <a:gd name="connsiteX3" fmla="*/ 4779964 w 4779964"/>
              <a:gd name="connsiteY3" fmla="*/ 2836412 h 6413064"/>
              <a:gd name="connsiteX4" fmla="*/ 1203312 w 4779964"/>
              <a:gd name="connsiteY4" fmla="*/ 6413064 h 6413064"/>
              <a:gd name="connsiteX5" fmla="*/ 139725 w 4779964"/>
              <a:gd name="connsiteY5" fmla="*/ 6252265 h 6413064"/>
              <a:gd name="connsiteX6" fmla="*/ 0 w 4779964"/>
              <a:gd name="connsiteY6" fmla="*/ 6204987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4" h="64130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40" name="图片占位符 39">
            <a:extLst>
              <a:ext uri="{FF2B5EF4-FFF2-40B4-BE49-F238E27FC236}">
                <a16:creationId xmlns:a16="http://schemas.microsoft.com/office/drawing/2014/main" id="{5588DAC9-9605-47F7-AA27-84E30747CFFD}"/>
              </a:ext>
            </a:extLst>
          </p:cNvPr>
          <p:cNvSpPr>
            <a:spLocks noGrp="1"/>
          </p:cNvSpPr>
          <p:nvPr userDrawn="1">
            <p:ph type="pic" sz="quarter" idx="14" hasCustomPrompt="1"/>
          </p:nvPr>
        </p:nvSpPr>
        <p:spPr>
          <a:xfrm>
            <a:off x="-1" y="2"/>
            <a:ext cx="4546212" cy="6179311"/>
          </a:xfrm>
          <a:custGeom>
            <a:avLst/>
            <a:gdLst>
              <a:gd name="connsiteX0" fmla="*/ 0 w 4546212"/>
              <a:gd name="connsiteY0" fmla="*/ 0 h 6179311"/>
              <a:gd name="connsiteX1" fmla="*/ 2966308 w 4546212"/>
              <a:gd name="connsiteY1" fmla="*/ 0 h 6179311"/>
              <a:gd name="connsiteX2" fmla="*/ 3072360 w 4546212"/>
              <a:gd name="connsiteY2" fmla="*/ 64428 h 6179311"/>
              <a:gd name="connsiteX3" fmla="*/ 4546212 w 4546212"/>
              <a:gd name="connsiteY3" fmla="*/ 2836412 h 6179311"/>
              <a:gd name="connsiteX4" fmla="*/ 1203313 w 4546212"/>
              <a:gd name="connsiteY4" fmla="*/ 6179311 h 6179311"/>
              <a:gd name="connsiteX5" fmla="*/ 53912 w 4546212"/>
              <a:gd name="connsiteY5" fmla="*/ 5976465 h 6179311"/>
              <a:gd name="connsiteX6" fmla="*/ 0 w 4546212"/>
              <a:gd name="connsiteY6" fmla="*/ 5955208 h 61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2" h="6179311">
                <a:moveTo>
                  <a:pt x="0" y="0"/>
                </a:moveTo>
                <a:lnTo>
                  <a:pt x="2966308" y="0"/>
                </a:lnTo>
                <a:lnTo>
                  <a:pt x="3072360" y="64428"/>
                </a:lnTo>
                <a:cubicBezTo>
                  <a:pt x="3961577" y="665171"/>
                  <a:pt x="4546212" y="1682517"/>
                  <a:pt x="4546212" y="2836412"/>
                </a:cubicBezTo>
                <a:cubicBezTo>
                  <a:pt x="4546212" y="4682644"/>
                  <a:pt x="3049545" y="6179311"/>
                  <a:pt x="1203313" y="6179311"/>
                </a:cubicBezTo>
                <a:cubicBezTo>
                  <a:pt x="799450" y="6179311"/>
                  <a:pt x="412314" y="6107693"/>
                  <a:pt x="53912" y="5976465"/>
                </a:cubicBezTo>
                <a:lnTo>
                  <a:pt x="0" y="5955208"/>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indent="0" algn="ctr" rtl="0">
              <a:buNone/>
            </a:pPr>
            <a:r>
              <a:rPr lang="zh-CN" altLang="en-US" noProof="0" dirty="0"/>
              <a:t>插入图像</a:t>
            </a:r>
          </a:p>
        </p:txBody>
      </p:sp>
      <p:sp>
        <p:nvSpPr>
          <p:cNvPr id="2" name="标题 1">
            <a:extLst>
              <a:ext uri="{FF2B5EF4-FFF2-40B4-BE49-F238E27FC236}">
                <a16:creationId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rtl="0"/>
            <a:r>
              <a:rPr lang="zh-CN" altLang="en-US" noProof="0" dirty="0"/>
              <a:t>单击以编辑模板标题样式</a:t>
            </a:r>
          </a:p>
        </p:txBody>
      </p:sp>
      <p:sp>
        <p:nvSpPr>
          <p:cNvPr id="23" name="椭圆形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4" name="直接连接符​​(S)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灯片编号占位符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fld id="{DCB4E619-4CA9-4A22-920F-20396BF50470}" type="slidenum">
              <a:rPr lang="en-US" altLang="zh-CN" smtClean="0"/>
              <a:pPr/>
              <a:t>‹#›</a:t>
            </a:fld>
            <a:endParaRPr lang="zh-CN" altLang="en-US" dirty="0"/>
          </a:p>
        </p:txBody>
      </p:sp>
      <p:sp>
        <p:nvSpPr>
          <p:cNvPr id="28" name="文本占位符 18">
            <a:extLst>
              <a:ext uri="{FF2B5EF4-FFF2-40B4-BE49-F238E27FC236}">
                <a16:creationId xmlns:a16="http://schemas.microsoft.com/office/drawing/2014/main" id="{80494784-E07F-4E9E-941E-43AEB2F5F20B}"/>
              </a:ext>
            </a:extLst>
          </p:cNvPr>
          <p:cNvSpPr>
            <a:spLocks noGrp="1"/>
          </p:cNvSpPr>
          <p:nvPr>
            <p:ph type="body" sz="quarter" idx="20"/>
          </p:nvPr>
        </p:nvSpPr>
        <p:spPr>
          <a:xfrm>
            <a:off x="5215796"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icrosoft YaHei UI" panose="020B0503020204020204" pitchFamily="34" charset="-122"/>
                <a:ea typeface="Microsoft YaHei UI" panose="020B0503020204020204" pitchFamily="34" charset="-122"/>
                <a:cs typeface="Arial" panose="020B0604020202020204" pitchFamily="34" charset="0"/>
              </a:defRPr>
            </a:lvl1pPr>
          </a:lstStyle>
          <a:p>
            <a:pPr lvl="0" rtl="0">
              <a:spcBef>
                <a:spcPts val="1200"/>
              </a:spcBef>
              <a:spcAft>
                <a:spcPts val="1200"/>
              </a:spcAft>
            </a:pPr>
            <a:r>
              <a:rPr lang="zh-CN" altLang="en-US" noProof="0" smtClean="0"/>
              <a:t>编辑母版文本样式</a:t>
            </a:r>
          </a:p>
        </p:txBody>
      </p:sp>
      <p:sp>
        <p:nvSpPr>
          <p:cNvPr id="29" name="文本占位符 18">
            <a:extLst>
              <a:ext uri="{FF2B5EF4-FFF2-40B4-BE49-F238E27FC236}">
                <a16:creationId xmlns:a16="http://schemas.microsoft.com/office/drawing/2014/main" id="{39D8D742-FDDB-4DD7-B481-22264BEA4513}"/>
              </a:ext>
            </a:extLst>
          </p:cNvPr>
          <p:cNvSpPr>
            <a:spLocks noGrp="1"/>
          </p:cNvSpPr>
          <p:nvPr>
            <p:ph type="body" sz="quarter" idx="16"/>
          </p:nvPr>
        </p:nvSpPr>
        <p:spPr>
          <a:xfrm>
            <a:off x="8602972"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icrosoft YaHei UI" panose="020B0503020204020204" pitchFamily="34" charset="-122"/>
                <a:ea typeface="Microsoft YaHei UI" panose="020B0503020204020204" pitchFamily="34" charset="-122"/>
                <a:cs typeface="Arial" panose="020B0604020202020204" pitchFamily="34" charset="0"/>
              </a:defRPr>
            </a:lvl1pPr>
          </a:lstStyle>
          <a:p>
            <a:pPr lvl="0" rtl="0">
              <a:spcBef>
                <a:spcPts val="1200"/>
              </a:spcBef>
              <a:spcAft>
                <a:spcPts val="1200"/>
              </a:spcAft>
            </a:pPr>
            <a:r>
              <a:rPr lang="zh-CN" altLang="en-US" noProof="0" smtClean="0"/>
              <a:t>编辑母版文本样式</a:t>
            </a:r>
          </a:p>
        </p:txBody>
      </p:sp>
      <p:cxnSp>
        <p:nvCxnSpPr>
          <p:cNvPr id="30" name="直接连接符​​(S) 29">
            <a:extLst>
              <a:ext uri="{FF2B5EF4-FFF2-40B4-BE49-F238E27FC236}">
                <a16:creationId xmlns:a16="http://schemas.microsoft.com/office/drawing/2014/main" id="{59FC3108-6645-447A-94B4-5B886047C764}"/>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76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像和两项内容 2">
    <p:spTree>
      <p:nvGrpSpPr>
        <p:cNvPr id="1" name=""/>
        <p:cNvGrpSpPr/>
        <p:nvPr/>
      </p:nvGrpSpPr>
      <p:grpSpPr>
        <a:xfrm>
          <a:off x="0" y="0"/>
          <a:ext cx="0" cy="0"/>
          <a:chOff x="0" y="0"/>
          <a:chExt cx="0" cy="0"/>
        </a:xfrm>
      </p:grpSpPr>
      <p:grpSp>
        <p:nvGrpSpPr>
          <p:cNvPr id="19" name="组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长方形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2" name="长方形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6" name="长方形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7" name="长方形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0" name="长方形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1" name="长方形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2" name="长方形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3" name="长方形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40" name="任意多边形：形状 39">
            <a:extLst>
              <a:ext uri="{FF2B5EF4-FFF2-40B4-BE49-F238E27FC236}">
                <a16:creationId xmlns:a16="http://schemas.microsoft.com/office/drawing/2014/main" id="{477C6A0E-9AD9-4DAE-A8F9-47352997DD40}"/>
              </a:ext>
            </a:extLst>
          </p:cNvPr>
          <p:cNvSpPr/>
          <p:nvPr/>
        </p:nvSpPr>
        <p:spPr>
          <a:xfrm>
            <a:off x="1" y="1"/>
            <a:ext cx="4779963" cy="6413064"/>
          </a:xfrm>
          <a:custGeom>
            <a:avLst/>
            <a:gdLst>
              <a:gd name="connsiteX0" fmla="*/ 0 w 4779963"/>
              <a:gd name="connsiteY0" fmla="*/ 0 h 6413064"/>
              <a:gd name="connsiteX1" fmla="*/ 3376100 w 4779963"/>
              <a:gd name="connsiteY1" fmla="*/ 0 h 6413064"/>
              <a:gd name="connsiteX2" fmla="*/ 3478394 w 4779963"/>
              <a:gd name="connsiteY2" fmla="*/ 76494 h 6413064"/>
              <a:gd name="connsiteX3" fmla="*/ 4779963 w 4779963"/>
              <a:gd name="connsiteY3" fmla="*/ 2836412 h 6413064"/>
              <a:gd name="connsiteX4" fmla="*/ 1203311 w 4779963"/>
              <a:gd name="connsiteY4" fmla="*/ 6413064 h 6413064"/>
              <a:gd name="connsiteX5" fmla="*/ 139724 w 4779963"/>
              <a:gd name="connsiteY5" fmla="*/ 6252265 h 6413064"/>
              <a:gd name="connsiteX6" fmla="*/ 0 w 4779963"/>
              <a:gd name="connsiteY6" fmla="*/ 6201125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3" h="6413064">
                <a:moveTo>
                  <a:pt x="0" y="0"/>
                </a:moveTo>
                <a:lnTo>
                  <a:pt x="3376100" y="0"/>
                </a:lnTo>
                <a:lnTo>
                  <a:pt x="3478394" y="76494"/>
                </a:lnTo>
                <a:cubicBezTo>
                  <a:pt x="4273295" y="732504"/>
                  <a:pt x="4779963" y="1725289"/>
                  <a:pt x="4779963" y="2836412"/>
                </a:cubicBezTo>
                <a:cubicBezTo>
                  <a:pt x="4779963" y="4811742"/>
                  <a:pt x="3178641" y="6413064"/>
                  <a:pt x="1203311" y="6413064"/>
                </a:cubicBezTo>
                <a:cubicBezTo>
                  <a:pt x="832937" y="6413064"/>
                  <a:pt x="475711" y="6356768"/>
                  <a:pt x="139724" y="6252265"/>
                </a:cubicBezTo>
                <a:lnTo>
                  <a:pt x="0" y="62011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42" name="图片占位符 41">
            <a:extLst>
              <a:ext uri="{FF2B5EF4-FFF2-40B4-BE49-F238E27FC236}">
                <a16:creationId xmlns:a16="http://schemas.microsoft.com/office/drawing/2014/main" id="{48E37E15-2CF4-46CD-A97E-2366CDF20E89}"/>
              </a:ext>
            </a:extLst>
          </p:cNvPr>
          <p:cNvSpPr>
            <a:spLocks noGrp="1"/>
          </p:cNvSpPr>
          <p:nvPr userDrawn="1">
            <p:ph type="pic" sz="quarter" idx="14" hasCustomPrompt="1"/>
          </p:nvPr>
        </p:nvSpPr>
        <p:spPr>
          <a:xfrm>
            <a:off x="-2" y="1"/>
            <a:ext cx="4546213" cy="6179312"/>
          </a:xfrm>
          <a:custGeom>
            <a:avLst/>
            <a:gdLst>
              <a:gd name="connsiteX0" fmla="*/ 0 w 4546213"/>
              <a:gd name="connsiteY0" fmla="*/ 0 h 6179312"/>
              <a:gd name="connsiteX1" fmla="*/ 2966307 w 4546213"/>
              <a:gd name="connsiteY1" fmla="*/ 0 h 6179312"/>
              <a:gd name="connsiteX2" fmla="*/ 3072361 w 4546213"/>
              <a:gd name="connsiteY2" fmla="*/ 64429 h 6179312"/>
              <a:gd name="connsiteX3" fmla="*/ 4546213 w 4546213"/>
              <a:gd name="connsiteY3" fmla="*/ 2836413 h 6179312"/>
              <a:gd name="connsiteX4" fmla="*/ 1203314 w 4546213"/>
              <a:gd name="connsiteY4" fmla="*/ 6179312 h 6179312"/>
              <a:gd name="connsiteX5" fmla="*/ 209238 w 4546213"/>
              <a:gd name="connsiteY5" fmla="*/ 6029022 h 6179312"/>
              <a:gd name="connsiteX6" fmla="*/ 0 w 4546213"/>
              <a:gd name="connsiteY6" fmla="*/ 5952440 h 617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3" h="6179312">
                <a:moveTo>
                  <a:pt x="0" y="0"/>
                </a:moveTo>
                <a:lnTo>
                  <a:pt x="2966307" y="0"/>
                </a:lnTo>
                <a:lnTo>
                  <a:pt x="3072361" y="64429"/>
                </a:lnTo>
                <a:cubicBezTo>
                  <a:pt x="3961578" y="665172"/>
                  <a:pt x="4546213" y="1682518"/>
                  <a:pt x="4546213" y="2836413"/>
                </a:cubicBezTo>
                <a:cubicBezTo>
                  <a:pt x="4546213" y="4682645"/>
                  <a:pt x="3049546" y="6179312"/>
                  <a:pt x="1203314" y="6179312"/>
                </a:cubicBezTo>
                <a:cubicBezTo>
                  <a:pt x="857146" y="6179312"/>
                  <a:pt x="523266" y="6126695"/>
                  <a:pt x="209238" y="6029022"/>
                </a:cubicBezTo>
                <a:lnTo>
                  <a:pt x="0" y="5952440"/>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indent="0" algn="ctr" rtl="0">
              <a:buNone/>
            </a:pPr>
            <a:r>
              <a:rPr lang="zh-CN" altLang="en-US" noProof="0" dirty="0"/>
              <a:t>插入图像</a:t>
            </a:r>
          </a:p>
        </p:txBody>
      </p:sp>
      <p:sp>
        <p:nvSpPr>
          <p:cNvPr id="2" name="标题 1">
            <a:extLst>
              <a:ext uri="{FF2B5EF4-FFF2-40B4-BE49-F238E27FC236}">
                <a16:creationId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rtl="0"/>
            <a:r>
              <a:rPr lang="zh-CN" altLang="en-US" noProof="0" dirty="0"/>
              <a:t>单击以编辑模板标题样式</a:t>
            </a:r>
          </a:p>
        </p:txBody>
      </p:sp>
      <p:sp>
        <p:nvSpPr>
          <p:cNvPr id="23" name="椭圆形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4" name="直接连接符​​(S)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灯片编号占位符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fld id="{DCB4E619-4CA9-4A22-920F-20396BF50470}" type="slidenum">
              <a:rPr lang="en-US" altLang="zh-CN" smtClean="0"/>
              <a:pPr/>
              <a:t>‹#›</a:t>
            </a:fld>
            <a:endParaRPr lang="zh-CN" altLang="en-US" dirty="0"/>
          </a:p>
        </p:txBody>
      </p:sp>
      <p:sp>
        <p:nvSpPr>
          <p:cNvPr id="28" name="文本占位符 18">
            <a:extLst>
              <a:ext uri="{FF2B5EF4-FFF2-40B4-BE49-F238E27FC236}">
                <a16:creationId xmlns:a16="http://schemas.microsoft.com/office/drawing/2014/main" id="{80494784-E07F-4E9E-941E-43AEB2F5F20B}"/>
              </a:ext>
            </a:extLst>
          </p:cNvPr>
          <p:cNvSpPr>
            <a:spLocks noGrp="1"/>
          </p:cNvSpPr>
          <p:nvPr>
            <p:ph type="body" sz="quarter" idx="20"/>
          </p:nvPr>
        </p:nvSpPr>
        <p:spPr>
          <a:xfrm>
            <a:off x="5215796"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icrosoft YaHei UI" panose="020B0503020204020204" pitchFamily="34" charset="-122"/>
                <a:ea typeface="Microsoft YaHei UI" panose="020B0503020204020204" pitchFamily="34" charset="-122"/>
                <a:cs typeface="Arial" panose="020B0604020202020204" pitchFamily="34" charset="0"/>
              </a:defRPr>
            </a:lvl1pPr>
          </a:lstStyle>
          <a:p>
            <a:pPr lvl="0" rtl="0">
              <a:spcBef>
                <a:spcPts val="1200"/>
              </a:spcBef>
              <a:spcAft>
                <a:spcPts val="1200"/>
              </a:spcAft>
            </a:pPr>
            <a:r>
              <a:rPr lang="zh-CN" altLang="en-US" noProof="0" smtClean="0"/>
              <a:t>编辑母版文本样式</a:t>
            </a:r>
          </a:p>
        </p:txBody>
      </p:sp>
      <p:sp>
        <p:nvSpPr>
          <p:cNvPr id="29" name="文本占位符 18">
            <a:extLst>
              <a:ext uri="{FF2B5EF4-FFF2-40B4-BE49-F238E27FC236}">
                <a16:creationId xmlns:a16="http://schemas.microsoft.com/office/drawing/2014/main" id="{39D8D742-FDDB-4DD7-B481-22264BEA4513}"/>
              </a:ext>
            </a:extLst>
          </p:cNvPr>
          <p:cNvSpPr>
            <a:spLocks noGrp="1"/>
          </p:cNvSpPr>
          <p:nvPr>
            <p:ph type="body" sz="quarter" idx="16"/>
          </p:nvPr>
        </p:nvSpPr>
        <p:spPr>
          <a:xfrm>
            <a:off x="8602972"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icrosoft YaHei UI" panose="020B0503020204020204" pitchFamily="34" charset="-122"/>
                <a:ea typeface="Microsoft YaHei UI" panose="020B0503020204020204" pitchFamily="34" charset="-122"/>
                <a:cs typeface="Arial" panose="020B0604020202020204" pitchFamily="34" charset="0"/>
              </a:defRPr>
            </a:lvl1pPr>
          </a:lstStyle>
          <a:p>
            <a:pPr lvl="0" rtl="0">
              <a:spcBef>
                <a:spcPts val="1200"/>
              </a:spcBef>
              <a:spcAft>
                <a:spcPts val="1200"/>
              </a:spcAft>
            </a:pPr>
            <a:r>
              <a:rPr lang="zh-CN" altLang="en-US" noProof="0" smtClean="0"/>
              <a:t>编辑母版文本样式</a:t>
            </a:r>
          </a:p>
        </p:txBody>
      </p:sp>
      <p:cxnSp>
        <p:nvCxnSpPr>
          <p:cNvPr id="34" name="直接连接符​​(S)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11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图像">
    <p:spTree>
      <p:nvGrpSpPr>
        <p:cNvPr id="1" name=""/>
        <p:cNvGrpSpPr/>
        <p:nvPr/>
      </p:nvGrpSpPr>
      <p:grpSpPr>
        <a:xfrm>
          <a:off x="0" y="0"/>
          <a:ext cx="0" cy="0"/>
          <a:chOff x="0" y="0"/>
          <a:chExt cx="0" cy="0"/>
        </a:xfrm>
      </p:grpSpPr>
      <p:grpSp>
        <p:nvGrpSpPr>
          <p:cNvPr id="4" name="组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长方形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6" name="长方形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7" name="长方形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8" name="矩形​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5" name="长方形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6" name="长方形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0" name="长方形 19">
            <a:extLst>
              <a:ext uri="{FF2B5EF4-FFF2-40B4-BE49-F238E27FC236}">
                <a16:creationId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8" name="任意多边形：形状 37">
            <a:extLst>
              <a:ext uri="{FF2B5EF4-FFF2-40B4-BE49-F238E27FC236}">
                <a16:creationId xmlns:a16="http://schemas.microsoft.com/office/drawing/2014/main" id="{50027EDB-1D1D-4165-80FC-FDCCD04FF30D}"/>
              </a:ext>
            </a:extLst>
          </p:cNvPr>
          <p:cNvSpPr/>
          <p:nvPr userDrawn="1"/>
        </p:nvSpPr>
        <p:spPr>
          <a:xfrm>
            <a:off x="-1" y="1"/>
            <a:ext cx="4779964" cy="6413064"/>
          </a:xfrm>
          <a:custGeom>
            <a:avLst/>
            <a:gdLst>
              <a:gd name="connsiteX0" fmla="*/ 0 w 4779964"/>
              <a:gd name="connsiteY0" fmla="*/ 0 h 6413064"/>
              <a:gd name="connsiteX1" fmla="*/ 3376101 w 4779964"/>
              <a:gd name="connsiteY1" fmla="*/ 0 h 6413064"/>
              <a:gd name="connsiteX2" fmla="*/ 3478395 w 4779964"/>
              <a:gd name="connsiteY2" fmla="*/ 76494 h 6413064"/>
              <a:gd name="connsiteX3" fmla="*/ 4779964 w 4779964"/>
              <a:gd name="connsiteY3" fmla="*/ 2836412 h 6413064"/>
              <a:gd name="connsiteX4" fmla="*/ 1203312 w 4779964"/>
              <a:gd name="connsiteY4" fmla="*/ 6413064 h 6413064"/>
              <a:gd name="connsiteX5" fmla="*/ 139725 w 4779964"/>
              <a:gd name="connsiteY5" fmla="*/ 6252265 h 6413064"/>
              <a:gd name="connsiteX6" fmla="*/ 0 w 4779964"/>
              <a:gd name="connsiteY6" fmla="*/ 6204987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4" h="64130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40" name="图片占位符 39">
            <a:extLst>
              <a:ext uri="{FF2B5EF4-FFF2-40B4-BE49-F238E27FC236}">
                <a16:creationId xmlns:a16="http://schemas.microsoft.com/office/drawing/2014/main" id="{5588DAC9-9605-47F7-AA27-84E30747CFFD}"/>
              </a:ext>
            </a:extLst>
          </p:cNvPr>
          <p:cNvSpPr>
            <a:spLocks noGrp="1"/>
          </p:cNvSpPr>
          <p:nvPr userDrawn="1">
            <p:ph type="pic" sz="quarter" idx="14" hasCustomPrompt="1"/>
          </p:nvPr>
        </p:nvSpPr>
        <p:spPr>
          <a:xfrm>
            <a:off x="-1" y="2"/>
            <a:ext cx="4546212" cy="6179311"/>
          </a:xfrm>
          <a:custGeom>
            <a:avLst/>
            <a:gdLst>
              <a:gd name="connsiteX0" fmla="*/ 0 w 4546212"/>
              <a:gd name="connsiteY0" fmla="*/ 0 h 6179311"/>
              <a:gd name="connsiteX1" fmla="*/ 2966308 w 4546212"/>
              <a:gd name="connsiteY1" fmla="*/ 0 h 6179311"/>
              <a:gd name="connsiteX2" fmla="*/ 3072360 w 4546212"/>
              <a:gd name="connsiteY2" fmla="*/ 64428 h 6179311"/>
              <a:gd name="connsiteX3" fmla="*/ 4546212 w 4546212"/>
              <a:gd name="connsiteY3" fmla="*/ 2836412 h 6179311"/>
              <a:gd name="connsiteX4" fmla="*/ 1203313 w 4546212"/>
              <a:gd name="connsiteY4" fmla="*/ 6179311 h 6179311"/>
              <a:gd name="connsiteX5" fmla="*/ 53912 w 4546212"/>
              <a:gd name="connsiteY5" fmla="*/ 5976465 h 6179311"/>
              <a:gd name="connsiteX6" fmla="*/ 0 w 4546212"/>
              <a:gd name="connsiteY6" fmla="*/ 5955208 h 61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2" h="6179311">
                <a:moveTo>
                  <a:pt x="0" y="0"/>
                </a:moveTo>
                <a:lnTo>
                  <a:pt x="2966308" y="0"/>
                </a:lnTo>
                <a:lnTo>
                  <a:pt x="3072360" y="64428"/>
                </a:lnTo>
                <a:cubicBezTo>
                  <a:pt x="3961577" y="665171"/>
                  <a:pt x="4546212" y="1682517"/>
                  <a:pt x="4546212" y="2836412"/>
                </a:cubicBezTo>
                <a:cubicBezTo>
                  <a:pt x="4546212" y="4682644"/>
                  <a:pt x="3049545" y="6179311"/>
                  <a:pt x="1203313" y="6179311"/>
                </a:cubicBezTo>
                <a:cubicBezTo>
                  <a:pt x="799450" y="6179311"/>
                  <a:pt x="412314" y="6107693"/>
                  <a:pt x="53912" y="5976465"/>
                </a:cubicBezTo>
                <a:lnTo>
                  <a:pt x="0" y="5955208"/>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indent="0" algn="ctr" rtl="0">
              <a:buNone/>
            </a:pPr>
            <a:r>
              <a:rPr lang="zh-CN" altLang="en-US" noProof="0" dirty="0"/>
              <a:t>插入图像</a:t>
            </a:r>
          </a:p>
        </p:txBody>
      </p:sp>
      <p:sp>
        <p:nvSpPr>
          <p:cNvPr id="2" name="标题 1">
            <a:extLst>
              <a:ext uri="{FF2B5EF4-FFF2-40B4-BE49-F238E27FC236}">
                <a16:creationId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rtl="0"/>
            <a:r>
              <a:rPr lang="zh-CN" altLang="en-US" noProof="0" dirty="0"/>
              <a:t>单击以编辑模板标题样式</a:t>
            </a:r>
          </a:p>
        </p:txBody>
      </p:sp>
      <p:sp>
        <p:nvSpPr>
          <p:cNvPr id="23" name="椭圆形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4" name="直接连接符​​(S)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灯片编号占位符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fld id="{DCB4E619-4CA9-4A22-920F-20396BF50470}" type="slidenum">
              <a:rPr lang="en-US" altLang="zh-CN" smtClean="0"/>
              <a:pPr/>
              <a:t>‹#›</a:t>
            </a:fld>
            <a:endParaRPr lang="zh-CN" altLang="en-US" dirty="0"/>
          </a:p>
        </p:txBody>
      </p:sp>
      <p:cxnSp>
        <p:nvCxnSpPr>
          <p:cNvPr id="30" name="直接连接符​​(S) 29">
            <a:extLst>
              <a:ext uri="{FF2B5EF4-FFF2-40B4-BE49-F238E27FC236}">
                <a16:creationId xmlns:a16="http://schemas.microsoft.com/office/drawing/2014/main" id="{59FC3108-6645-447A-94B4-5B886047C764}"/>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5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grpSp>
        <p:nvGrpSpPr>
          <p:cNvPr id="4" name="组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长方形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6" name="长方形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7" name="长方形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8" name="矩形​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5" name="长方形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6" name="长方形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0" name="长方形 19">
            <a:extLst>
              <a:ext uri="{FF2B5EF4-FFF2-40B4-BE49-F238E27FC236}">
                <a16:creationId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41500">
                <a:srgbClr val="FFFFFF">
                  <a:alpha val="70000"/>
                </a:srgbClr>
              </a:gs>
              <a:gs pos="83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1" name="椭圆形 20">
            <a:extLst>
              <a:ext uri="{FF2B5EF4-FFF2-40B4-BE49-F238E27FC236}">
                <a16:creationId xmlns:a16="http://schemas.microsoft.com/office/drawing/2014/main" id="{675D2485-288B-4C04-96B9-2B4A313C8922}"/>
              </a:ext>
            </a:extLst>
          </p:cNvPr>
          <p:cNvSpPr/>
          <p:nvPr/>
        </p:nvSpPr>
        <p:spPr>
          <a:xfrm>
            <a:off x="6493691" y="106341"/>
            <a:ext cx="5641826" cy="5641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7" name="图片占位符 21">
            <a:extLst>
              <a:ext uri="{FF2B5EF4-FFF2-40B4-BE49-F238E27FC236}">
                <a16:creationId xmlns:a16="http://schemas.microsoft.com/office/drawing/2014/main" id="{394F1CF1-D3A9-4DFB-9554-856AA539DB29}"/>
              </a:ext>
            </a:extLst>
          </p:cNvPr>
          <p:cNvSpPr>
            <a:spLocks noGrp="1"/>
          </p:cNvSpPr>
          <p:nvPr userDrawn="1">
            <p:ph type="pic" sz="quarter" idx="14" hasCustomPrompt="1"/>
          </p:nvPr>
        </p:nvSpPr>
        <p:spPr>
          <a:xfrm>
            <a:off x="6706226" y="318876"/>
            <a:ext cx="5221224" cy="5221224"/>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indent="0" algn="ctr" rtl="0">
              <a:buNone/>
            </a:pPr>
            <a:r>
              <a:rPr lang="zh-CN" altLang="en-US" noProof="0" dirty="0"/>
              <a:t>插入图像</a:t>
            </a:r>
          </a:p>
        </p:txBody>
      </p:sp>
      <p:sp>
        <p:nvSpPr>
          <p:cNvPr id="2" name="标题 1">
            <a:extLst>
              <a:ext uri="{FF2B5EF4-FFF2-40B4-BE49-F238E27FC236}">
                <a16:creationId xmlns:a16="http://schemas.microsoft.com/office/drawing/2014/main" id="{73B39506-58A9-4B12-A7D1-1B956C6BFAD5}"/>
              </a:ext>
            </a:extLst>
          </p:cNvPr>
          <p:cNvSpPr>
            <a:spLocks noGrp="1"/>
          </p:cNvSpPr>
          <p:nvPr userDrawn="1">
            <p:ph type="title" hasCustomPrompt="1"/>
          </p:nvPr>
        </p:nvSpPr>
        <p:spPr>
          <a:xfrm>
            <a:off x="640079" y="504419"/>
            <a:ext cx="5910095" cy="1480711"/>
          </a:xfrm>
        </p:spPr>
        <p:txBody>
          <a:bodyPr vert="horz" lIns="91440" tIns="45720" rIns="91440" bIns="45720" rtlCol="0" anchor="b">
            <a:noAutofit/>
          </a:bodyPr>
          <a:lstStyle>
            <a:lvl1pPr>
              <a:defRPr lang="en-GB" sz="2400" b="1" dirty="0">
                <a:solidFill>
                  <a:schemeClr val="accent2"/>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rtl="0"/>
            <a:r>
              <a:rPr lang="zh-CN" altLang="en-US" noProof="0" dirty="0"/>
              <a:t>单击以编辑模板标题样式</a:t>
            </a:r>
          </a:p>
        </p:txBody>
      </p:sp>
      <p:sp>
        <p:nvSpPr>
          <p:cNvPr id="19" name="文本占位符 18">
            <a:extLst>
              <a:ext uri="{FF2B5EF4-FFF2-40B4-BE49-F238E27FC236}">
                <a16:creationId xmlns:a16="http://schemas.microsoft.com/office/drawing/2014/main" id="{19F3BCA0-0088-459C-B430-8B531ECC563B}"/>
              </a:ext>
            </a:extLst>
          </p:cNvPr>
          <p:cNvSpPr>
            <a:spLocks noGrp="1"/>
          </p:cNvSpPr>
          <p:nvPr userDrawn="1">
            <p:ph type="body" sz="quarter" idx="15"/>
          </p:nvPr>
        </p:nvSpPr>
        <p:spPr>
          <a:xfrm>
            <a:off x="640080"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icrosoft YaHei UI" panose="020B0503020204020204" pitchFamily="34" charset="-122"/>
                <a:ea typeface="Microsoft YaHei UI" panose="020B0503020204020204" pitchFamily="34" charset="-122"/>
                <a:cs typeface="Arial" panose="020B0604020202020204" pitchFamily="34" charset="0"/>
              </a:defRPr>
            </a:lvl1pPr>
          </a:lstStyle>
          <a:p>
            <a:pPr lvl="0" rtl="0">
              <a:spcBef>
                <a:spcPts val="1200"/>
              </a:spcBef>
              <a:spcAft>
                <a:spcPts val="1200"/>
              </a:spcAft>
            </a:pPr>
            <a:r>
              <a:rPr lang="zh-CN" altLang="en-US" noProof="0" smtClean="0"/>
              <a:t>编辑母版文本样式</a:t>
            </a:r>
          </a:p>
        </p:txBody>
      </p:sp>
      <p:sp>
        <p:nvSpPr>
          <p:cNvPr id="23" name="椭圆形 22">
            <a:extLst>
              <a:ext uri="{FF2B5EF4-FFF2-40B4-BE49-F238E27FC236}">
                <a16:creationId xmlns:a16="http://schemas.microsoft.com/office/drawing/2014/main" id="{87852F8E-63AE-43DD-809C-B8606D34592B}"/>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5" name="直接连接符​​ 24">
            <a:extLst>
              <a:ext uri="{FF2B5EF4-FFF2-40B4-BE49-F238E27FC236}">
                <a16:creationId xmlns:a16="http://schemas.microsoft.com/office/drawing/2014/main" id="{4EA561C2-BA65-46C4-BE8C-1A7497E8844A}"/>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文本占位符 18">
            <a:extLst>
              <a:ext uri="{FF2B5EF4-FFF2-40B4-BE49-F238E27FC236}">
                <a16:creationId xmlns:a16="http://schemas.microsoft.com/office/drawing/2014/main" id="{E0C5EDE2-FB09-4A30-A72F-4B587D874737}"/>
              </a:ext>
            </a:extLst>
          </p:cNvPr>
          <p:cNvSpPr>
            <a:spLocks noGrp="1"/>
          </p:cNvSpPr>
          <p:nvPr>
            <p:ph type="body" sz="quarter" idx="16"/>
          </p:nvPr>
        </p:nvSpPr>
        <p:spPr>
          <a:xfrm>
            <a:off x="3727393"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icrosoft YaHei UI" panose="020B0503020204020204" pitchFamily="34" charset="-122"/>
                <a:ea typeface="Microsoft YaHei UI" panose="020B0503020204020204" pitchFamily="34" charset="-122"/>
                <a:cs typeface="Arial" panose="020B0604020202020204" pitchFamily="34" charset="0"/>
              </a:defRPr>
            </a:lvl1pPr>
          </a:lstStyle>
          <a:p>
            <a:pPr lvl="0" rtl="0">
              <a:spcBef>
                <a:spcPts val="1200"/>
              </a:spcBef>
              <a:spcAft>
                <a:spcPts val="1200"/>
              </a:spcAft>
            </a:pPr>
            <a:r>
              <a:rPr lang="zh-CN" altLang="en-US" noProof="0" smtClean="0"/>
              <a:t>编辑母版文本样式</a:t>
            </a:r>
          </a:p>
        </p:txBody>
      </p:sp>
      <p:sp>
        <p:nvSpPr>
          <p:cNvPr id="28" name="灯片编号占位符 13">
            <a:extLst>
              <a:ext uri="{FF2B5EF4-FFF2-40B4-BE49-F238E27FC236}">
                <a16:creationId xmlns:a16="http://schemas.microsoft.com/office/drawing/2014/main" id="{CE1FD2D3-33AB-45C8-8460-A53DA1178B54}"/>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fld id="{DCB4E619-4CA9-4A22-920F-20396BF50470}" type="slidenum">
              <a:rPr lang="en-US" altLang="zh-CN" smtClean="0"/>
              <a:pPr/>
              <a:t>‹#›</a:t>
            </a:fld>
            <a:endParaRPr lang="zh-CN" altLang="en-US" dirty="0"/>
          </a:p>
        </p:txBody>
      </p:sp>
      <p:cxnSp>
        <p:nvCxnSpPr>
          <p:cNvPr id="29" name="直接连接符​​(S) 28">
            <a:extLst>
              <a:ext uri="{FF2B5EF4-FFF2-40B4-BE49-F238E27FC236}">
                <a16:creationId xmlns:a16="http://schemas.microsoft.com/office/drawing/2014/main" id="{985E165C-C0B1-4DBC-9626-FFD61EB2A3C6}"/>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59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grpSp>
        <p:nvGrpSpPr>
          <p:cNvPr id="4" name="组 3">
            <a:extLst>
              <a:ext uri="{FF2B5EF4-FFF2-40B4-BE49-F238E27FC236}">
                <a16:creationId xmlns:a16="http://schemas.microsoft.com/office/drawing/2014/main" id="{47922399-8F89-408C-9341-D40CA0241FCA}"/>
              </a:ext>
            </a:extLst>
          </p:cNvPr>
          <p:cNvGrpSpPr/>
          <p:nvPr userDrawn="1"/>
        </p:nvGrpSpPr>
        <p:grpSpPr>
          <a:xfrm flipV="1">
            <a:off x="0" y="2404423"/>
            <a:ext cx="12192000" cy="4453577"/>
            <a:chOff x="0" y="-277094"/>
            <a:chExt cx="12192000" cy="5876838"/>
          </a:xfrm>
          <a:solidFill>
            <a:schemeClr val="bg2">
              <a:alpha val="25000"/>
            </a:schemeClr>
          </a:solidFill>
        </p:grpSpPr>
        <p:sp>
          <p:nvSpPr>
            <p:cNvPr id="5" name="长方形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6" name="长方形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7" name="长方形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8" name="矩形​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5" name="长方形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6" name="长方形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0" name="长方形 19">
            <a:extLst>
              <a:ext uri="{FF2B5EF4-FFF2-40B4-BE49-F238E27FC236}">
                <a16:creationId xmlns:a16="http://schemas.microsoft.com/office/drawing/2014/main" id="{7271D27F-F18F-48D4-ABF0-157A76F8D909}"/>
              </a:ext>
            </a:extLst>
          </p:cNvPr>
          <p:cNvSpPr/>
          <p:nvPr userDrawn="1"/>
        </p:nvSpPr>
        <p:spPr>
          <a:xfrm flipV="1">
            <a:off x="0" y="0"/>
            <a:ext cx="12192000" cy="6858000"/>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1" name="椭圆形 20">
            <a:extLst>
              <a:ext uri="{FF2B5EF4-FFF2-40B4-BE49-F238E27FC236}">
                <a16:creationId xmlns:a16="http://schemas.microsoft.com/office/drawing/2014/main" id="{675D2485-288B-4C04-96B9-2B4A313C8922}"/>
              </a:ext>
            </a:extLst>
          </p:cNvPr>
          <p:cNvSpPr/>
          <p:nvPr/>
        </p:nvSpPr>
        <p:spPr>
          <a:xfrm>
            <a:off x="6493691" y="106341"/>
            <a:ext cx="5641826" cy="5641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7" name="图片占位符 21">
            <a:extLst>
              <a:ext uri="{FF2B5EF4-FFF2-40B4-BE49-F238E27FC236}">
                <a16:creationId xmlns:a16="http://schemas.microsoft.com/office/drawing/2014/main" id="{394F1CF1-D3A9-4DFB-9554-856AA539DB29}"/>
              </a:ext>
            </a:extLst>
          </p:cNvPr>
          <p:cNvSpPr>
            <a:spLocks noGrp="1"/>
          </p:cNvSpPr>
          <p:nvPr userDrawn="1">
            <p:ph type="pic" sz="quarter" idx="14" hasCustomPrompt="1"/>
          </p:nvPr>
        </p:nvSpPr>
        <p:spPr>
          <a:xfrm>
            <a:off x="6706226" y="318876"/>
            <a:ext cx="5221224" cy="5221224"/>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indent="0" algn="ctr" rtl="0">
              <a:buNone/>
            </a:pPr>
            <a:r>
              <a:rPr lang="zh-CN" altLang="en-US" noProof="0" dirty="0"/>
              <a:t>插入图像</a:t>
            </a:r>
          </a:p>
        </p:txBody>
      </p:sp>
      <p:sp>
        <p:nvSpPr>
          <p:cNvPr id="2" name="标题 1">
            <a:extLst>
              <a:ext uri="{FF2B5EF4-FFF2-40B4-BE49-F238E27FC236}">
                <a16:creationId xmlns:a16="http://schemas.microsoft.com/office/drawing/2014/main" id="{73B39506-58A9-4B12-A7D1-1B956C6BFAD5}"/>
              </a:ext>
            </a:extLst>
          </p:cNvPr>
          <p:cNvSpPr>
            <a:spLocks noGrp="1"/>
          </p:cNvSpPr>
          <p:nvPr userDrawn="1">
            <p:ph type="title" hasCustomPrompt="1"/>
          </p:nvPr>
        </p:nvSpPr>
        <p:spPr>
          <a:xfrm>
            <a:off x="640079" y="504419"/>
            <a:ext cx="5910095" cy="1480711"/>
          </a:xfrm>
        </p:spPr>
        <p:txBody>
          <a:bodyPr vert="horz" lIns="91440" tIns="45720" rIns="91440" bIns="45720" rtlCol="0" anchor="b">
            <a:noAutofit/>
          </a:bodyPr>
          <a:lstStyle>
            <a:lvl1pPr>
              <a:defRPr lang="en-GB" sz="2400" b="1" dirty="0">
                <a:solidFill>
                  <a:schemeClr val="accent2"/>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rtl="0"/>
            <a:r>
              <a:rPr lang="zh-CN" altLang="en-US" noProof="0" dirty="0"/>
              <a:t>单击以编辑模板标题样式</a:t>
            </a:r>
          </a:p>
        </p:txBody>
      </p:sp>
      <p:sp>
        <p:nvSpPr>
          <p:cNvPr id="19" name="文本占位符 18">
            <a:extLst>
              <a:ext uri="{FF2B5EF4-FFF2-40B4-BE49-F238E27FC236}">
                <a16:creationId xmlns:a16="http://schemas.microsoft.com/office/drawing/2014/main" id="{19F3BCA0-0088-459C-B430-8B531ECC563B}"/>
              </a:ext>
            </a:extLst>
          </p:cNvPr>
          <p:cNvSpPr>
            <a:spLocks noGrp="1"/>
          </p:cNvSpPr>
          <p:nvPr userDrawn="1">
            <p:ph type="body" sz="quarter" idx="15"/>
          </p:nvPr>
        </p:nvSpPr>
        <p:spPr>
          <a:xfrm>
            <a:off x="640080"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icrosoft YaHei UI" panose="020B0503020204020204" pitchFamily="34" charset="-122"/>
                <a:ea typeface="Microsoft YaHei UI" panose="020B0503020204020204" pitchFamily="34" charset="-122"/>
                <a:cs typeface="Arial" panose="020B0604020202020204" pitchFamily="34" charset="0"/>
              </a:defRPr>
            </a:lvl1pPr>
          </a:lstStyle>
          <a:p>
            <a:pPr lvl="0" rtl="0">
              <a:spcBef>
                <a:spcPts val="1200"/>
              </a:spcBef>
              <a:spcAft>
                <a:spcPts val="1200"/>
              </a:spcAft>
            </a:pPr>
            <a:r>
              <a:rPr lang="zh-CN" altLang="en-US" noProof="0" smtClean="0"/>
              <a:t>编辑母版文本样式</a:t>
            </a:r>
          </a:p>
        </p:txBody>
      </p:sp>
      <p:sp>
        <p:nvSpPr>
          <p:cNvPr id="23" name="椭圆形 22">
            <a:extLst>
              <a:ext uri="{FF2B5EF4-FFF2-40B4-BE49-F238E27FC236}">
                <a16:creationId xmlns:a16="http://schemas.microsoft.com/office/drawing/2014/main" id="{87852F8E-63AE-43DD-809C-B8606D34592B}"/>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5" name="直接连接符​​ 24">
            <a:extLst>
              <a:ext uri="{FF2B5EF4-FFF2-40B4-BE49-F238E27FC236}">
                <a16:creationId xmlns:a16="http://schemas.microsoft.com/office/drawing/2014/main" id="{4EA561C2-BA65-46C4-BE8C-1A7497E8844A}"/>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文本占位符 18">
            <a:extLst>
              <a:ext uri="{FF2B5EF4-FFF2-40B4-BE49-F238E27FC236}">
                <a16:creationId xmlns:a16="http://schemas.microsoft.com/office/drawing/2014/main" id="{E0C5EDE2-FB09-4A30-A72F-4B587D874737}"/>
              </a:ext>
            </a:extLst>
          </p:cNvPr>
          <p:cNvSpPr>
            <a:spLocks noGrp="1"/>
          </p:cNvSpPr>
          <p:nvPr>
            <p:ph type="body" sz="quarter" idx="16"/>
          </p:nvPr>
        </p:nvSpPr>
        <p:spPr>
          <a:xfrm>
            <a:off x="3727393"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icrosoft YaHei UI" panose="020B0503020204020204" pitchFamily="34" charset="-122"/>
                <a:ea typeface="Microsoft YaHei UI" panose="020B0503020204020204" pitchFamily="34" charset="-122"/>
                <a:cs typeface="Arial" panose="020B0604020202020204" pitchFamily="34" charset="0"/>
              </a:defRPr>
            </a:lvl1pPr>
          </a:lstStyle>
          <a:p>
            <a:pPr lvl="0" rtl="0">
              <a:spcBef>
                <a:spcPts val="1200"/>
              </a:spcBef>
              <a:spcAft>
                <a:spcPts val="1200"/>
              </a:spcAft>
            </a:pPr>
            <a:r>
              <a:rPr lang="zh-CN" altLang="en-US" noProof="0" smtClean="0"/>
              <a:t>编辑母版文本样式</a:t>
            </a:r>
          </a:p>
        </p:txBody>
      </p:sp>
      <p:sp>
        <p:nvSpPr>
          <p:cNvPr id="14" name="灯片编号占位符 13">
            <a:extLst>
              <a:ext uri="{FF2B5EF4-FFF2-40B4-BE49-F238E27FC236}">
                <a16:creationId xmlns:a16="http://schemas.microsoft.com/office/drawing/2014/main" id="{7504A362-78AD-4F31-9FCF-66BA2DBDB3E9}"/>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fld id="{DCB4E619-4CA9-4A22-920F-20396BF50470}" type="slidenum">
              <a:rPr lang="en-US" altLang="zh-CN" smtClean="0"/>
              <a:pPr/>
              <a:t>‹#›</a:t>
            </a:fld>
            <a:endParaRPr lang="zh-CN" altLang="en-US" dirty="0"/>
          </a:p>
        </p:txBody>
      </p:sp>
      <p:cxnSp>
        <p:nvCxnSpPr>
          <p:cNvPr id="22" name="直接连接符​​(S) 21">
            <a:extLst>
              <a:ext uri="{FF2B5EF4-FFF2-40B4-BE49-F238E27FC236}">
                <a16:creationId xmlns:a16="http://schemas.microsoft.com/office/drawing/2014/main" id="{7D0E096E-920F-4CEE-BF9A-07CA664FED23}"/>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99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包含图像的节标题">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nvGrpSpPr>
          <p:cNvPr id="8" name="组 7">
            <a:extLst>
              <a:ext uri="{FF2B5EF4-FFF2-40B4-BE49-F238E27FC236}">
                <a16:creationId xmlns:a16="http://schemas.microsoft.com/office/drawing/2014/main" id="{CF112A8F-331B-4802-920C-B687B9108DB9}"/>
              </a:ext>
            </a:extLst>
          </p:cNvPr>
          <p:cNvGrpSpPr/>
          <p:nvPr userDrawn="1"/>
        </p:nvGrpSpPr>
        <p:grpSpPr>
          <a:xfrm>
            <a:off x="0" y="0"/>
            <a:ext cx="12192000" cy="3255962"/>
            <a:chOff x="0" y="1770061"/>
            <a:chExt cx="12192000" cy="3255962"/>
          </a:xfrm>
          <a:solidFill>
            <a:schemeClr val="bg1"/>
          </a:solidFill>
        </p:grpSpPr>
        <p:sp>
          <p:nvSpPr>
            <p:cNvPr id="9" name="长方形 8">
              <a:extLst>
                <a:ext uri="{FF2B5EF4-FFF2-40B4-BE49-F238E27FC236}">
                  <a16:creationId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0" name="长方形 9">
              <a:extLst>
                <a:ext uri="{FF2B5EF4-FFF2-40B4-BE49-F238E27FC236}">
                  <a16:creationId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1" name="矩形 10">
              <a:extLst>
                <a:ext uri="{FF2B5EF4-FFF2-40B4-BE49-F238E27FC236}">
                  <a16:creationId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2" name="矩形 ​​11">
              <a:extLst>
                <a:ext uri="{FF2B5EF4-FFF2-40B4-BE49-F238E27FC236}">
                  <a16:creationId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3" name="长方形 12">
              <a:extLst>
                <a:ext uri="{FF2B5EF4-FFF2-40B4-BE49-F238E27FC236}">
                  <a16:creationId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 name="标题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accent2"/>
                </a:solidFill>
                <a:latin typeface="Microsoft YaHei UI" panose="020B0503020204020204" pitchFamily="34" charset="-122"/>
                <a:ea typeface="Microsoft YaHei UI" panose="020B0503020204020204" pitchFamily="34" charset="-122"/>
              </a:defRPr>
            </a:lvl1pPr>
          </a:lstStyle>
          <a:p>
            <a:pPr marL="0" lvl="0" rtl="0"/>
            <a:r>
              <a:rPr lang="zh-CN" altLang="en-US" noProof="0" dirty="0"/>
              <a:t>节标题</a:t>
            </a:r>
          </a:p>
        </p:txBody>
      </p:sp>
      <p:sp>
        <p:nvSpPr>
          <p:cNvPr id="19" name="直角三角形 18">
            <a:extLst>
              <a:ext uri="{FF2B5EF4-FFF2-40B4-BE49-F238E27FC236}">
                <a16:creationId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 name="文本占位符 2">
            <a:extLst>
              <a:ext uri="{FF2B5EF4-FFF2-40B4-BE49-F238E27FC236}">
                <a16:creationId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latin typeface="Microsoft YaHei UI" panose="020B0503020204020204" pitchFamily="34" charset="-122"/>
                <a:ea typeface="Microsoft YaHei UI" panose="020B0503020204020204" pitchFamily="34" charset="-122"/>
                <a:cs typeface="Arial" panose="020B0604020202020204" pitchFamily="34" charset="0"/>
              </a:defRPr>
            </a:lvl1pPr>
          </a:lstStyle>
          <a:p>
            <a:pPr lvl="0" rtl="0"/>
            <a:r>
              <a:rPr lang="zh-CN" altLang="en-US" noProof="0" dirty="0"/>
              <a:t>副标题</a:t>
            </a:r>
          </a:p>
        </p:txBody>
      </p:sp>
      <p:sp>
        <p:nvSpPr>
          <p:cNvPr id="17" name="椭圆形 16">
            <a:extLst>
              <a:ext uri="{FF2B5EF4-FFF2-40B4-BE49-F238E27FC236}">
                <a16:creationId xmlns:a16="http://schemas.microsoft.com/office/drawing/2014/main" id="{811B3AF5-0AF9-445C-9B18-5CED755A048F}"/>
              </a:ext>
            </a:extLst>
          </p:cNvPr>
          <p:cNvSpPr/>
          <p:nvPr/>
        </p:nvSpPr>
        <p:spPr>
          <a:xfrm>
            <a:off x="6511925" y="131762"/>
            <a:ext cx="5416549" cy="5416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0" name="图片占位符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6715973" y="335810"/>
            <a:ext cx="5010912" cy="5010912"/>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indent="0" algn="ctr" rtl="0">
              <a:buNone/>
            </a:pPr>
            <a:r>
              <a:rPr lang="zh-CN" altLang="en-US" noProof="0" dirty="0"/>
              <a:t>插入图像</a:t>
            </a:r>
          </a:p>
        </p:txBody>
      </p:sp>
    </p:spTree>
    <p:extLst>
      <p:ext uri="{BB962C8B-B14F-4D97-AF65-F5344CB8AC3E}">
        <p14:creationId xmlns:p14="http://schemas.microsoft.com/office/powerpoint/2010/main" val="190396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nvGrpSpPr>
          <p:cNvPr id="8" name="组 7">
            <a:extLst>
              <a:ext uri="{FF2B5EF4-FFF2-40B4-BE49-F238E27FC236}">
                <a16:creationId xmlns:a16="http://schemas.microsoft.com/office/drawing/2014/main" id="{CF112A8F-331B-4802-920C-B687B9108DB9}"/>
              </a:ext>
            </a:extLst>
          </p:cNvPr>
          <p:cNvGrpSpPr/>
          <p:nvPr userDrawn="1"/>
        </p:nvGrpSpPr>
        <p:grpSpPr>
          <a:xfrm>
            <a:off x="0" y="0"/>
            <a:ext cx="12192000" cy="3255962"/>
            <a:chOff x="0" y="1770061"/>
            <a:chExt cx="12192000" cy="3255962"/>
          </a:xfrm>
          <a:solidFill>
            <a:schemeClr val="bg1"/>
          </a:solidFill>
        </p:grpSpPr>
        <p:sp>
          <p:nvSpPr>
            <p:cNvPr id="9" name="长方形 8">
              <a:extLst>
                <a:ext uri="{FF2B5EF4-FFF2-40B4-BE49-F238E27FC236}">
                  <a16:creationId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0" name="长方形 9">
              <a:extLst>
                <a:ext uri="{FF2B5EF4-FFF2-40B4-BE49-F238E27FC236}">
                  <a16:creationId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1" name="矩形 10">
              <a:extLst>
                <a:ext uri="{FF2B5EF4-FFF2-40B4-BE49-F238E27FC236}">
                  <a16:creationId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2" name="矩形 ​​11">
              <a:extLst>
                <a:ext uri="{FF2B5EF4-FFF2-40B4-BE49-F238E27FC236}">
                  <a16:creationId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3" name="长方形 12">
              <a:extLst>
                <a:ext uri="{FF2B5EF4-FFF2-40B4-BE49-F238E27FC236}">
                  <a16:creationId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 name="标题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accent2"/>
                </a:solidFill>
                <a:latin typeface="Microsoft YaHei UI" panose="020B0503020204020204" pitchFamily="34" charset="-122"/>
                <a:ea typeface="Microsoft YaHei UI" panose="020B0503020204020204" pitchFamily="34" charset="-122"/>
              </a:defRPr>
            </a:lvl1pPr>
          </a:lstStyle>
          <a:p>
            <a:pPr marL="0" lvl="0" rtl="0"/>
            <a:r>
              <a:rPr lang="zh-CN" altLang="en-US" noProof="0" dirty="0"/>
              <a:t>节标题</a:t>
            </a:r>
          </a:p>
        </p:txBody>
      </p:sp>
      <p:sp>
        <p:nvSpPr>
          <p:cNvPr id="19" name="直角三角形 18">
            <a:extLst>
              <a:ext uri="{FF2B5EF4-FFF2-40B4-BE49-F238E27FC236}">
                <a16:creationId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 name="文本占位符 2">
            <a:extLst>
              <a:ext uri="{FF2B5EF4-FFF2-40B4-BE49-F238E27FC236}">
                <a16:creationId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latin typeface="Microsoft YaHei UI" panose="020B0503020204020204" pitchFamily="34" charset="-122"/>
                <a:ea typeface="Microsoft YaHei UI" panose="020B0503020204020204" pitchFamily="34" charset="-122"/>
                <a:cs typeface="Arial" panose="020B0604020202020204" pitchFamily="34" charset="0"/>
              </a:defRPr>
            </a:lvl1pPr>
          </a:lstStyle>
          <a:p>
            <a:pPr lvl="0" rtl="0"/>
            <a:r>
              <a:rPr lang="zh-CN" altLang="en-US" noProof="0" dirty="0"/>
              <a:t>副标题</a:t>
            </a:r>
          </a:p>
        </p:txBody>
      </p:sp>
    </p:spTree>
    <p:extLst>
      <p:ext uri="{BB962C8B-B14F-4D97-AF65-F5344CB8AC3E}">
        <p14:creationId xmlns:p14="http://schemas.microsoft.com/office/powerpoint/2010/main" val="40476201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85609FE-43FB-456B-BAF9-6FC670B8764A}"/>
              </a:ext>
            </a:extLst>
          </p:cNvPr>
          <p:cNvSpPr>
            <a:spLocks noGrp="1"/>
          </p:cNvSpPr>
          <p:nvPr>
            <p:ph type="title"/>
          </p:nvPr>
        </p:nvSpPr>
        <p:spPr>
          <a:xfrm>
            <a:off x="640079" y="500492"/>
            <a:ext cx="10980413" cy="1484638"/>
          </a:xfrm>
          <a:prstGeom prst="rect">
            <a:avLst/>
          </a:prstGeom>
        </p:spPr>
        <p:txBody>
          <a:bodyPr vert="horz" lIns="91440" tIns="45720" rIns="91440" bIns="45720" rtlCol="0" anchor="b">
            <a:normAutofit/>
          </a:bodyPr>
          <a:lstStyle/>
          <a:p>
            <a:pPr rtl="0"/>
            <a:r>
              <a:rPr lang="zh-CN" altLang="en-US" noProof="0" dirty="0"/>
              <a:t>单击此处编辑母版标题样式</a:t>
            </a:r>
          </a:p>
        </p:txBody>
      </p:sp>
      <p:sp>
        <p:nvSpPr>
          <p:cNvPr id="3" name="文本占位符 2">
            <a:extLst>
              <a:ext uri="{FF2B5EF4-FFF2-40B4-BE49-F238E27FC236}">
                <a16:creationId xmlns:a16="http://schemas.microsoft.com/office/drawing/2014/main" id="{D969D659-7B46-41C1-9CA1-5746C1F3377C}"/>
              </a:ext>
            </a:extLst>
          </p:cNvPr>
          <p:cNvSpPr>
            <a:spLocks noGrp="1"/>
          </p:cNvSpPr>
          <p:nvPr>
            <p:ph type="body" idx="1"/>
          </p:nvPr>
        </p:nvSpPr>
        <p:spPr>
          <a:xfrm>
            <a:off x="640079" y="2522197"/>
            <a:ext cx="10980413" cy="3654765"/>
          </a:xfrm>
          <a:prstGeom prst="rect">
            <a:avLst/>
          </a:prstGeom>
        </p:spPr>
        <p:txBody>
          <a:bodyPr vert="horz" lIns="0" tIns="0" rIns="91440" bIns="45720" rtlCol="0">
            <a:normAutofit/>
          </a:bodyPr>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8" name="椭圆形 7">
            <a:extLst>
              <a:ext uri="{FF2B5EF4-FFF2-40B4-BE49-F238E27FC236}">
                <a16:creationId xmlns:a16="http://schemas.microsoft.com/office/drawing/2014/main" id="{59A1F076-A89C-4CB0-B989-3D0025F57611}"/>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9" name="直接连接符​​(S) 8">
            <a:extLst>
              <a:ext uri="{FF2B5EF4-FFF2-40B4-BE49-F238E27FC236}">
                <a16:creationId xmlns:a16="http://schemas.microsoft.com/office/drawing/2014/main" id="{B0C3D765-86AA-4427-A0B6-8B18C4317F1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灯片编号占位符 13">
            <a:extLst>
              <a:ext uri="{FF2B5EF4-FFF2-40B4-BE49-F238E27FC236}">
                <a16:creationId xmlns:a16="http://schemas.microsoft.com/office/drawing/2014/main" id="{5F01409D-0479-49CD-B8ED-E73E5F96A2E6}"/>
              </a:ext>
            </a:extLst>
          </p:cNvPr>
          <p:cNvSpPr>
            <a:spLocks noGrp="1"/>
          </p:cNvSpPr>
          <p:nvPr>
            <p:ph type="sldNum" sz="quarter" idx="4"/>
          </p:nvPr>
        </p:nvSpPr>
        <p:spPr>
          <a:xfrm>
            <a:off x="11230806" y="6327866"/>
            <a:ext cx="389686" cy="393610"/>
          </a:xfrm>
          <a:prstGeom prst="rect">
            <a:avLst/>
          </a:prstGeom>
        </p:spPr>
        <p:txBody>
          <a:bodyPr lIns="0" rIns="0" rtlCol="0" anchor="ctr" anchorCtr="1"/>
          <a:lstStyle>
            <a:lvl1pPr algn="ctr">
              <a:defRPr sz="100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fld id="{DCB4E619-4CA9-4A22-920F-20396BF50470}" type="slidenum">
              <a:rPr lang="en-US" altLang="zh-CN" smtClean="0"/>
              <a:pPr/>
              <a:t>‹#›</a:t>
            </a:fld>
            <a:endParaRPr lang="zh-CN" altLang="en-US" dirty="0"/>
          </a:p>
        </p:txBody>
      </p:sp>
      <p:cxnSp>
        <p:nvCxnSpPr>
          <p:cNvPr id="11" name="直接连接符​​(S) 10">
            <a:extLst>
              <a:ext uri="{FF2B5EF4-FFF2-40B4-BE49-F238E27FC236}">
                <a16:creationId xmlns:a16="http://schemas.microsoft.com/office/drawing/2014/main" id="{A216A1F9-49AB-4FE6-BBD0-DD68FF6EB753}"/>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891067"/>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65" r:id="rId3"/>
    <p:sldLayoutId id="2147483666" r:id="rId4"/>
    <p:sldLayoutId id="2147483671" r:id="rId5"/>
    <p:sldLayoutId id="2147483663" r:id="rId6"/>
    <p:sldLayoutId id="2147483664" r:id="rId7"/>
    <p:sldLayoutId id="2147483660" r:id="rId8"/>
    <p:sldLayoutId id="2147483675" r:id="rId9"/>
    <p:sldLayoutId id="2147483661" r:id="rId10"/>
    <p:sldLayoutId id="2147483655" r:id="rId11"/>
    <p:sldLayoutId id="2147483667" r:id="rId12"/>
    <p:sldLayoutId id="2147483670" r:id="rId13"/>
    <p:sldLayoutId id="2147483672" r:id="rId14"/>
    <p:sldLayoutId id="2147483668" r:id="rId15"/>
    <p:sldLayoutId id="2147483669" r:id="rId16"/>
    <p:sldLayoutId id="2147483676" r:id="rId17"/>
    <p:sldLayoutId id="2147483677" r:id="rId18"/>
    <p:sldLayoutId id="2147483679" r:id="rId19"/>
    <p:sldLayoutId id="2147483680" r:id="rId20"/>
    <p:sldLayoutId id="2147483682" r:id="rId21"/>
    <p:sldLayoutId id="2147483683" r:id="rId22"/>
    <p:sldLayoutId id="2147483681" r:id="rId23"/>
  </p:sldLayoutIdLst>
  <p:txStyles>
    <p:titleStyle>
      <a:lvl1pPr algn="l" defTabSz="914400" rtl="0" eaLnBrk="1" latinLnBrk="0" hangingPunct="1">
        <a:lnSpc>
          <a:spcPct val="90000"/>
        </a:lnSpc>
        <a:spcBef>
          <a:spcPct val="0"/>
        </a:spcBef>
        <a:buNone/>
        <a:defRPr sz="2400" b="1" kern="1200">
          <a:solidFill>
            <a:schemeClr val="accent2"/>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红色的雨伞">
            <a:extLst>
              <a:ext uri="{FF2B5EF4-FFF2-40B4-BE49-F238E27FC236}">
                <a16:creationId xmlns:a16="http://schemas.microsoft.com/office/drawing/2014/main" id="{30FFF511-4CAB-A64C-A5DD-3E2A8035478B}"/>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9" name="矩形：圆角 28">
            <a:extLst>
              <a:ext uri="{FF2B5EF4-FFF2-40B4-BE49-F238E27FC236}">
                <a16:creationId xmlns:a16="http://schemas.microsoft.com/office/drawing/2014/main" id="{11EF75A3-C09D-4991-B66E-2CADD8AFE1EC}"/>
              </a:ext>
            </a:extLst>
          </p:cNvPr>
          <p:cNvSpPr/>
          <p:nvPr/>
        </p:nvSpPr>
        <p:spPr>
          <a:xfrm>
            <a:off x="3675610" y="5191576"/>
            <a:ext cx="4840777" cy="413354"/>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zh-CN" dirty="0" smtClean="0">
                <a:solidFill>
                  <a:schemeClr val="bg1">
                    <a:lumMod val="95000"/>
                  </a:schemeClr>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By</a:t>
            </a:r>
            <a:r>
              <a:rPr lang="zh-CN" altLang="en-US" dirty="0" smtClean="0">
                <a:solidFill>
                  <a:schemeClr val="bg1">
                    <a:lumMod val="95000"/>
                  </a:schemeClr>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彭永亮</a:t>
            </a:r>
            <a:r>
              <a:rPr lang="en-US" altLang="zh-CN" dirty="0" smtClean="0">
                <a:solidFill>
                  <a:schemeClr val="bg1">
                    <a:lumMod val="95000"/>
                  </a:schemeClr>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(Peng </a:t>
            </a:r>
            <a:r>
              <a:rPr lang="en-US" altLang="zh-CN" dirty="0" err="1" smtClean="0">
                <a:solidFill>
                  <a:schemeClr val="bg1">
                    <a:lumMod val="95000"/>
                  </a:schemeClr>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Yongliang</a:t>
            </a:r>
            <a:r>
              <a:rPr lang="en-US" altLang="zh-CN" dirty="0" smtClean="0">
                <a:solidFill>
                  <a:schemeClr val="bg1">
                    <a:lumMod val="95000"/>
                  </a:schemeClr>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)&amp;</a:t>
            </a:r>
            <a:r>
              <a:rPr lang="zh-CN" altLang="en-US" dirty="0" smtClean="0">
                <a:solidFill>
                  <a:schemeClr val="bg1">
                    <a:lumMod val="95000"/>
                  </a:schemeClr>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谢子熠</a:t>
            </a:r>
            <a:r>
              <a:rPr lang="en-US" altLang="zh-CN" dirty="0" smtClean="0">
                <a:solidFill>
                  <a:schemeClr val="bg1">
                    <a:lumMod val="95000"/>
                  </a:schemeClr>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a:t>
            </a:r>
            <a:r>
              <a:rPr lang="en-US" altLang="zh-CN" dirty="0" err="1" smtClean="0">
                <a:solidFill>
                  <a:schemeClr val="bg1">
                    <a:lumMod val="95000"/>
                  </a:schemeClr>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Xie</a:t>
            </a:r>
            <a:r>
              <a:rPr lang="en-US" altLang="zh-CN" dirty="0" smtClean="0">
                <a:solidFill>
                  <a:schemeClr val="bg1">
                    <a:lumMod val="95000"/>
                  </a:schemeClr>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en-US" altLang="zh-CN" dirty="0" err="1" smtClean="0">
                <a:solidFill>
                  <a:schemeClr val="bg1">
                    <a:lumMod val="95000"/>
                  </a:schemeClr>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Ziyi</a:t>
            </a:r>
            <a:r>
              <a:rPr lang="en-US" altLang="zh-CN" dirty="0" smtClean="0">
                <a:solidFill>
                  <a:schemeClr val="bg1">
                    <a:lumMod val="95000"/>
                  </a:schemeClr>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a:t>
            </a:r>
            <a:endParaRPr lang="zh-CN" altLang="en-US" dirty="0">
              <a:solidFill>
                <a:schemeClr val="bg1">
                  <a:lumMod val="95000"/>
                </a:schemeClr>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sp>
        <p:nvSpPr>
          <p:cNvPr id="13" name="标题 12">
            <a:extLst>
              <a:ext uri="{FF2B5EF4-FFF2-40B4-BE49-F238E27FC236}">
                <a16:creationId xmlns:a16="http://schemas.microsoft.com/office/drawing/2014/main" id="{A1BF7DBB-67AA-4599-B44E-07D280BDFAA5}"/>
              </a:ext>
            </a:extLst>
          </p:cNvPr>
          <p:cNvSpPr>
            <a:spLocks noGrp="1"/>
          </p:cNvSpPr>
          <p:nvPr>
            <p:ph type="ctrTitle"/>
          </p:nvPr>
        </p:nvSpPr>
        <p:spPr>
          <a:xfrm>
            <a:off x="2995353" y="1126529"/>
            <a:ext cx="6201294" cy="2596896"/>
          </a:xfrm>
        </p:spPr>
        <p:txBody>
          <a:bodyPr rtlCol="0"/>
          <a:lstStyle/>
          <a:p>
            <a:r>
              <a:rPr lang="en-US" altLang="zh-CN" sz="60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The Contrast of </a:t>
            </a:r>
            <a:r>
              <a:rPr lang="en-US" altLang="zh-CN" sz="6000" dirty="0" smtClean="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Japanese-English </a:t>
            </a:r>
            <a:r>
              <a:rPr lang="en-US" altLang="zh-CN" sz="60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Translation </a:t>
            </a:r>
            <a:endParaRPr lang="zh-CN" altLang="en-US" sz="60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cxnSp>
        <p:nvCxnSpPr>
          <p:cNvPr id="17" name="直接连接符​​(S) 16" descr="分隔线">
            <a:extLst>
              <a:ext uri="{FF2B5EF4-FFF2-40B4-BE49-F238E27FC236}">
                <a16:creationId xmlns:a16="http://schemas.microsoft.com/office/drawing/2014/main" id="{BA62D616-C355-46BC-B4B6-8254E2BE6EE7}"/>
              </a:ext>
            </a:extLst>
          </p:cNvPr>
          <p:cNvCxnSpPr/>
          <p:nvPr/>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副标题 13">
            <a:extLst>
              <a:ext uri="{FF2B5EF4-FFF2-40B4-BE49-F238E27FC236}">
                <a16:creationId xmlns:a16="http://schemas.microsoft.com/office/drawing/2014/main" id="{F5E856BA-8A49-437A-AC08-57B28491C5FE}"/>
              </a:ext>
            </a:extLst>
          </p:cNvPr>
          <p:cNvSpPr>
            <a:spLocks noGrp="1"/>
          </p:cNvSpPr>
          <p:nvPr>
            <p:ph type="subTitle" idx="1"/>
          </p:nvPr>
        </p:nvSpPr>
        <p:spPr>
          <a:xfrm>
            <a:off x="2667001" y="4315968"/>
            <a:ext cx="6857999" cy="886968"/>
          </a:xfrm>
        </p:spPr>
        <p:txBody>
          <a:bodyPr rtlCol="0"/>
          <a:lstStyle/>
          <a:p>
            <a:r>
              <a:rPr lang="en-US" altLang="zh-CN" sz="2000" dirty="0" smtClean="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Taking </a:t>
            </a:r>
            <a:r>
              <a:rPr lang="en-US" altLang="zh-CN" sz="2000"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"Snow </a:t>
            </a:r>
            <a:r>
              <a:rPr lang="en-US" altLang="zh-CN" sz="2000" i="1" dirty="0" smtClean="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Country" </a:t>
            </a:r>
            <a:r>
              <a:rPr lang="en-US" altLang="zh-CN" sz="20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as an Example</a:t>
            </a:r>
            <a:endParaRPr lang="zh-CN" altLang="en-US" sz="20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sp>
        <p:nvSpPr>
          <p:cNvPr id="15" name="文本占位符 14">
            <a:extLst>
              <a:ext uri="{FF2B5EF4-FFF2-40B4-BE49-F238E27FC236}">
                <a16:creationId xmlns:a16="http://schemas.microsoft.com/office/drawing/2014/main" id="{A7ECF636-D45E-4307-9E3A-89A2B5960270}"/>
              </a:ext>
            </a:extLst>
          </p:cNvPr>
          <p:cNvSpPr>
            <a:spLocks noGrp="1"/>
          </p:cNvSpPr>
          <p:nvPr>
            <p:ph type="body" sz="quarter" idx="13"/>
          </p:nvPr>
        </p:nvSpPr>
        <p:spPr>
          <a:xfrm>
            <a:off x="4641140" y="5795479"/>
            <a:ext cx="2915816" cy="258532"/>
          </a:xfrm>
        </p:spPr>
        <p:txBody>
          <a:bodyPr rtlCol="0"/>
          <a:lstStyle/>
          <a:p>
            <a:pPr rtl="0"/>
            <a:r>
              <a:rPr lang="en-US" altLang="zh-CN" dirty="0" smtClean="0">
                <a:effectLst>
                  <a:outerShdw blurRad="38100" dist="38100" dir="2700000" algn="tl">
                    <a:srgbClr val="000000">
                      <a:alpha val="43137"/>
                    </a:srgbClr>
                  </a:outerShdw>
                </a:effectLst>
              </a:rPr>
              <a:t>2020.12.21</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6193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a:extLst>
              <a:ext uri="{FF2B5EF4-FFF2-40B4-BE49-F238E27FC236}">
                <a16:creationId xmlns:a16="http://schemas.microsoft.com/office/drawing/2014/main" id="{96B69F7F-7BDF-4049-AB94-D24D1055CFD1}"/>
              </a:ext>
            </a:extLst>
          </p:cNvPr>
          <p:cNvSpPr>
            <a:spLocks noGrp="1"/>
          </p:cNvSpPr>
          <p:nvPr>
            <p:ph type="title"/>
          </p:nvPr>
        </p:nvSpPr>
        <p:spPr/>
        <p:txBody>
          <a:bodyPr rtlCol="0"/>
          <a:lstStyle/>
          <a:p>
            <a:r>
              <a:rPr lang="en-US" altLang="zh-CN" dirty="0" smtClean="0"/>
              <a:t>Comparison</a:t>
            </a:r>
            <a:r>
              <a:rPr lang="en-US" altLang="zh-CN" dirty="0"/>
              <a:t> </a:t>
            </a:r>
            <a:r>
              <a:rPr lang="en-US" altLang="zh-CN" dirty="0" smtClean="0"/>
              <a:t>I.I:</a:t>
            </a:r>
            <a:endParaRPr lang="zh-CN" altLang="en-US" dirty="0">
              <a:latin typeface="Microsoft YaHei UI" panose="020B0503020204020204" pitchFamily="34" charset="-122"/>
              <a:ea typeface="Microsoft YaHei UI" panose="020B0503020204020204" pitchFamily="34" charset="-122"/>
            </a:endParaRPr>
          </a:p>
        </p:txBody>
      </p:sp>
      <p:sp>
        <p:nvSpPr>
          <p:cNvPr id="19" name="文本占位符 18">
            <a:extLst>
              <a:ext uri="{FF2B5EF4-FFF2-40B4-BE49-F238E27FC236}">
                <a16:creationId xmlns:a16="http://schemas.microsoft.com/office/drawing/2014/main" id="{4024D790-0AE9-488A-A1A9-F732CD7A0F1E}"/>
              </a:ext>
            </a:extLst>
          </p:cNvPr>
          <p:cNvSpPr>
            <a:spLocks noGrp="1"/>
          </p:cNvSpPr>
          <p:nvPr>
            <p:ph type="body" sz="quarter" idx="15"/>
          </p:nvPr>
        </p:nvSpPr>
        <p:spPr>
          <a:xfrm>
            <a:off x="640079" y="2526124"/>
            <a:ext cx="2838411" cy="516334"/>
          </a:xfrm>
        </p:spPr>
        <p:txBody>
          <a:bodyPr rtlCol="0"/>
          <a:lstStyle/>
          <a:p>
            <a:r>
              <a:rPr lang="zh-CN" altLang="en-US" b="1" dirty="0"/>
              <a:t>国境</a:t>
            </a:r>
            <a:r>
              <a:rPr lang="ja-JP" altLang="en-US" b="1" dirty="0"/>
              <a:t>の</a:t>
            </a:r>
            <a:r>
              <a:rPr lang="zh-CN" altLang="en-US" b="1" dirty="0"/>
              <a:t>長</a:t>
            </a:r>
            <a:r>
              <a:rPr lang="ja-JP" altLang="en-US" b="1" dirty="0"/>
              <a:t>いトンネルを</a:t>
            </a:r>
            <a:r>
              <a:rPr lang="zh-CN" altLang="en-US" b="1" dirty="0"/>
              <a:t>抜</a:t>
            </a:r>
            <a:r>
              <a:rPr lang="ja-JP" altLang="en-US" b="1" dirty="0"/>
              <a:t>けると、</a:t>
            </a:r>
            <a:r>
              <a:rPr lang="zh-CN" altLang="en-US" b="1" dirty="0"/>
              <a:t>雪国</a:t>
            </a:r>
            <a:r>
              <a:rPr lang="ja-JP" altLang="en-US" b="1" dirty="0"/>
              <a:t>であった</a:t>
            </a:r>
            <a:r>
              <a:rPr lang="ja-JP" altLang="en-US" b="1" dirty="0" smtClean="0"/>
              <a:t>。</a:t>
            </a:r>
            <a:endParaRPr lang="ja-JP" altLang="en-US" b="1" dirty="0"/>
          </a:p>
        </p:txBody>
      </p:sp>
      <p:sp>
        <p:nvSpPr>
          <p:cNvPr id="20" name="文本占位符 19">
            <a:extLst>
              <a:ext uri="{FF2B5EF4-FFF2-40B4-BE49-F238E27FC236}">
                <a16:creationId xmlns:a16="http://schemas.microsoft.com/office/drawing/2014/main" id="{EF7D456B-7C3B-486F-804B-C2860F61E5F7}"/>
              </a:ext>
            </a:extLst>
          </p:cNvPr>
          <p:cNvSpPr>
            <a:spLocks noGrp="1"/>
          </p:cNvSpPr>
          <p:nvPr>
            <p:ph type="body" sz="quarter" idx="16"/>
          </p:nvPr>
        </p:nvSpPr>
        <p:spPr>
          <a:xfrm>
            <a:off x="3727392" y="2526124"/>
            <a:ext cx="2822781" cy="674276"/>
          </a:xfrm>
        </p:spPr>
        <p:txBody>
          <a:bodyPr rtlCol="0"/>
          <a:lstStyle/>
          <a:p>
            <a:r>
              <a:rPr lang="en-US" altLang="zh-CN" b="1" dirty="0"/>
              <a:t>The train came out of the long tunnel into the snow country.</a:t>
            </a:r>
          </a:p>
          <a:p>
            <a:pPr rtl="0"/>
            <a:endParaRPr lang="en-US" altLang="zh-CN" dirty="0">
              <a:latin typeface="Microsoft YaHei UI" panose="020B0503020204020204" pitchFamily="34" charset="-122"/>
              <a:ea typeface="Microsoft YaHei UI" panose="020B0503020204020204" pitchFamily="34" charset="-122"/>
            </a:endParaRPr>
          </a:p>
          <a:p>
            <a:pPr rtl="0"/>
            <a:endParaRPr lang="zh-CN" altLang="en-US" dirty="0">
              <a:latin typeface="Microsoft YaHei UI" panose="020B0503020204020204" pitchFamily="34" charset="-122"/>
              <a:ea typeface="Microsoft YaHei UI" panose="020B0503020204020204" pitchFamily="34" charset="-122"/>
            </a:endParaRPr>
          </a:p>
        </p:txBody>
      </p:sp>
      <p:sp>
        <p:nvSpPr>
          <p:cNvPr id="60" name="矩形：圆角 59">
            <a:extLst>
              <a:ext uri="{FF2B5EF4-FFF2-40B4-BE49-F238E27FC236}">
                <a16:creationId xmlns:a16="http://schemas.microsoft.com/office/drawing/2014/main" id="{7A736EEA-C797-4C08-B4D5-E836C0BCE331}"/>
              </a:ext>
            </a:extLst>
          </p:cNvPr>
          <p:cNvSpPr/>
          <p:nvPr/>
        </p:nvSpPr>
        <p:spPr>
          <a:xfrm>
            <a:off x="640078" y="6327866"/>
            <a:ext cx="1288800" cy="393610"/>
          </a:xfrm>
          <a:prstGeom prst="roundRect">
            <a:avLst>
              <a:gd name="adj" fmla="val 878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200" dirty="0">
                <a:solidFill>
                  <a:schemeClr val="tx1">
                    <a:lumMod val="75000"/>
                    <a:lumOff val="25000"/>
                  </a:schemeClr>
                </a:solidFill>
                <a:latin typeface="Microsoft YaHei UI" panose="020B0503020204020204" pitchFamily="34" charset="-122"/>
                <a:ea typeface="Microsoft YaHei UI" panose="020B0503020204020204" pitchFamily="34" charset="-122"/>
              </a:rPr>
              <a:t>在此处插入徽标</a:t>
            </a:r>
          </a:p>
        </p:txBody>
      </p:sp>
      <p:sp>
        <p:nvSpPr>
          <p:cNvPr id="53" name="灯片编号占位符 52">
            <a:extLst>
              <a:ext uri="{FF2B5EF4-FFF2-40B4-BE49-F238E27FC236}">
                <a16:creationId xmlns:a16="http://schemas.microsoft.com/office/drawing/2014/main" id="{D674A398-A2D9-421A-AAC4-14E16A9A1488}"/>
              </a:ext>
            </a:extLst>
          </p:cNvPr>
          <p:cNvSpPr>
            <a:spLocks noGrp="1"/>
          </p:cNvSpPr>
          <p:nvPr>
            <p:ph type="sldNum" sz="quarter" idx="19"/>
          </p:nvPr>
        </p:nvSpPr>
        <p:spPr>
          <a:xfrm>
            <a:off x="11230806" y="6327866"/>
            <a:ext cx="389686" cy="393610"/>
          </a:xfrm>
        </p:spPr>
        <p:txBody>
          <a:bodyPr rtlCol="0"/>
          <a:lstStyle/>
          <a:p>
            <a:pPr rtl="0"/>
            <a:fld id="{DCB4E619-4CA9-4A22-920F-20396BF50470}" type="slidenum">
              <a:rPr lang="en-US" altLang="zh-CN" smtClean="0">
                <a:latin typeface="Microsoft YaHei UI" panose="020B0503020204020204" pitchFamily="34" charset="-122"/>
                <a:ea typeface="Microsoft YaHei UI" panose="020B0503020204020204" pitchFamily="34" charset="-122"/>
              </a:rPr>
              <a:pPr rtl="0"/>
              <a:t>10</a:t>
            </a:fld>
            <a:endParaRPr lang="zh-CN" altLang="en-US" dirty="0">
              <a:latin typeface="Microsoft YaHei UI" panose="020B0503020204020204" pitchFamily="34" charset="-122"/>
              <a:ea typeface="Microsoft YaHei UI" panose="020B0503020204020204" pitchFamily="34" charset="-122"/>
            </a:endParaRPr>
          </a:p>
        </p:txBody>
      </p:sp>
      <p:sp>
        <p:nvSpPr>
          <p:cNvPr id="2" name="文本框 1"/>
          <p:cNvSpPr txBox="1"/>
          <p:nvPr/>
        </p:nvSpPr>
        <p:spPr>
          <a:xfrm>
            <a:off x="507076" y="3449782"/>
            <a:ext cx="6199150" cy="2554545"/>
          </a:xfrm>
          <a:prstGeom prst="rect">
            <a:avLst/>
          </a:prstGeom>
          <a:noFill/>
        </p:spPr>
        <p:txBody>
          <a:bodyPr wrap="square" rtlCol="0">
            <a:spAutoFit/>
          </a:bodyPr>
          <a:lstStyle/>
          <a:p>
            <a:r>
              <a:rPr lang="en-US" altLang="zh-CN" sz="1600" dirty="0"/>
              <a:t>The original text, </a:t>
            </a:r>
            <a:r>
              <a:rPr lang="en-US" altLang="zh-CN" sz="1600" dirty="0" smtClean="0"/>
              <a:t>"</a:t>
            </a:r>
            <a:r>
              <a:rPr lang="ja-JP" altLang="en-US" sz="1600" dirty="0"/>
              <a:t>国境の長いトンネルを抜けると、雪国であった</a:t>
            </a:r>
            <a:r>
              <a:rPr lang="ja-JP" altLang="en-US" sz="1600" dirty="0" smtClean="0"/>
              <a:t>。</a:t>
            </a:r>
            <a:r>
              <a:rPr lang="en-US" altLang="zh-CN" sz="1600" dirty="0" smtClean="0"/>
              <a:t>" </a:t>
            </a:r>
            <a:r>
              <a:rPr lang="en-US" altLang="zh-CN" sz="1600" dirty="0"/>
              <a:t>is a sentence that makes translators cry. This kind of Japanese sentence is extremely difficult to </a:t>
            </a:r>
            <a:r>
              <a:rPr lang="en-US" altLang="zh-CN" sz="1600" dirty="0" smtClean="0"/>
              <a:t>be translated </a:t>
            </a:r>
            <a:r>
              <a:rPr lang="en-US" altLang="zh-CN" sz="1600" dirty="0"/>
              <a:t>into English. Is this sentence a compound sentence or a multiple sentence? What is it that went through the tunnel? Was it a person, a car, or a train? What was it that was in the snow country? </a:t>
            </a:r>
            <a:r>
              <a:rPr lang="en-US" altLang="zh-CN" sz="1600" dirty="0" smtClean="0"/>
              <a:t>Subject </a:t>
            </a:r>
            <a:r>
              <a:rPr lang="en-US" altLang="zh-CN" sz="1600" dirty="0"/>
              <a:t>is essential in English writing, but in this Japanese sentence, there is no subject or subject equivalent. Since we can't identify the subject, we can't begin the work of translating it into English. The verb </a:t>
            </a:r>
            <a:r>
              <a:rPr lang="en-US" altLang="zh-CN" sz="1600" dirty="0" smtClean="0"/>
              <a:t>"</a:t>
            </a:r>
            <a:r>
              <a:rPr lang="zh-CN" altLang="en-US" sz="1600" dirty="0"/>
              <a:t>抜</a:t>
            </a:r>
            <a:r>
              <a:rPr lang="ja-JP" altLang="en-US" sz="1600" dirty="0"/>
              <a:t>ける</a:t>
            </a:r>
            <a:r>
              <a:rPr lang="en-US" altLang="zh-CN" sz="1600" dirty="0" smtClean="0"/>
              <a:t>" </a:t>
            </a:r>
            <a:r>
              <a:rPr lang="en-US" altLang="zh-CN" sz="1600" dirty="0"/>
              <a:t>or </a:t>
            </a:r>
            <a:r>
              <a:rPr lang="en-US" altLang="zh-CN" sz="1600" dirty="0" smtClean="0"/>
              <a:t>"</a:t>
            </a:r>
            <a:r>
              <a:rPr lang="ja-JP" altLang="en-US" sz="1600" dirty="0"/>
              <a:t>であった</a:t>
            </a:r>
            <a:r>
              <a:rPr lang="en-US" altLang="zh-CN" sz="1600" dirty="0" smtClean="0"/>
              <a:t>" </a:t>
            </a:r>
            <a:r>
              <a:rPr lang="en-US" altLang="zh-CN" sz="1600" dirty="0"/>
              <a:t>is important, but the subject (noun) is simply </a:t>
            </a:r>
            <a:r>
              <a:rPr lang="en-US" altLang="zh-CN" sz="1600" dirty="0" smtClean="0"/>
              <a:t>omitted.</a:t>
            </a:r>
            <a:endParaRPr lang="zh-CN" altLang="en-US" sz="1600" dirty="0"/>
          </a:p>
        </p:txBody>
      </p:sp>
      <p:pic>
        <p:nvPicPr>
          <p:cNvPr id="4" name="图片 3"/>
          <p:cNvPicPr>
            <a:picLocks noChangeAspect="1"/>
          </p:cNvPicPr>
          <p:nvPr/>
        </p:nvPicPr>
        <p:blipFill>
          <a:blip r:embed="rId3"/>
          <a:stretch>
            <a:fillRect/>
          </a:stretch>
        </p:blipFill>
        <p:spPr>
          <a:xfrm>
            <a:off x="6706226" y="250899"/>
            <a:ext cx="5218628" cy="5224725"/>
          </a:xfrm>
          <a:prstGeom prst="rect">
            <a:avLst/>
          </a:prstGeom>
        </p:spPr>
      </p:pic>
    </p:spTree>
    <p:extLst>
      <p:ext uri="{BB962C8B-B14F-4D97-AF65-F5344CB8AC3E}">
        <p14:creationId xmlns:p14="http://schemas.microsoft.com/office/powerpoint/2010/main" val="720095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a:extLst>
              <a:ext uri="{FF2B5EF4-FFF2-40B4-BE49-F238E27FC236}">
                <a16:creationId xmlns:a16="http://schemas.microsoft.com/office/drawing/2014/main" id="{96B69F7F-7BDF-4049-AB94-D24D1055CFD1}"/>
              </a:ext>
            </a:extLst>
          </p:cNvPr>
          <p:cNvSpPr>
            <a:spLocks noGrp="1"/>
          </p:cNvSpPr>
          <p:nvPr>
            <p:ph type="title"/>
          </p:nvPr>
        </p:nvSpPr>
        <p:spPr/>
        <p:txBody>
          <a:bodyPr rtlCol="0"/>
          <a:lstStyle/>
          <a:p>
            <a:r>
              <a:rPr lang="en-US" altLang="zh-CN" dirty="0" smtClean="0"/>
              <a:t>Comparison</a:t>
            </a:r>
            <a:r>
              <a:rPr lang="en-US" altLang="zh-CN" dirty="0"/>
              <a:t> </a:t>
            </a:r>
            <a:r>
              <a:rPr lang="en-US" altLang="zh-CN" dirty="0" smtClean="0"/>
              <a:t>I.II:</a:t>
            </a:r>
            <a:endParaRPr lang="zh-CN" altLang="en-US" dirty="0">
              <a:latin typeface="Microsoft YaHei UI" panose="020B0503020204020204" pitchFamily="34" charset="-122"/>
              <a:ea typeface="Microsoft YaHei UI" panose="020B0503020204020204" pitchFamily="34" charset="-122"/>
            </a:endParaRPr>
          </a:p>
        </p:txBody>
      </p:sp>
      <p:sp>
        <p:nvSpPr>
          <p:cNvPr id="19" name="文本占位符 18">
            <a:extLst>
              <a:ext uri="{FF2B5EF4-FFF2-40B4-BE49-F238E27FC236}">
                <a16:creationId xmlns:a16="http://schemas.microsoft.com/office/drawing/2014/main" id="{4024D790-0AE9-488A-A1A9-F732CD7A0F1E}"/>
              </a:ext>
            </a:extLst>
          </p:cNvPr>
          <p:cNvSpPr>
            <a:spLocks noGrp="1"/>
          </p:cNvSpPr>
          <p:nvPr>
            <p:ph type="body" sz="quarter" idx="15"/>
          </p:nvPr>
        </p:nvSpPr>
        <p:spPr>
          <a:xfrm>
            <a:off x="640079" y="2526124"/>
            <a:ext cx="2838411" cy="516334"/>
          </a:xfrm>
        </p:spPr>
        <p:txBody>
          <a:bodyPr rtlCol="0"/>
          <a:lstStyle/>
          <a:p>
            <a:r>
              <a:rPr lang="zh-CN" altLang="en-US" b="1" dirty="0"/>
              <a:t>国境</a:t>
            </a:r>
            <a:r>
              <a:rPr lang="ja-JP" altLang="en-US" b="1" dirty="0"/>
              <a:t>の</a:t>
            </a:r>
            <a:r>
              <a:rPr lang="zh-CN" altLang="en-US" b="1" dirty="0"/>
              <a:t>長</a:t>
            </a:r>
            <a:r>
              <a:rPr lang="ja-JP" altLang="en-US" b="1" dirty="0"/>
              <a:t>いトンネルを</a:t>
            </a:r>
            <a:r>
              <a:rPr lang="zh-CN" altLang="en-US" b="1" dirty="0"/>
              <a:t>抜</a:t>
            </a:r>
            <a:r>
              <a:rPr lang="ja-JP" altLang="en-US" b="1" dirty="0"/>
              <a:t>けると、</a:t>
            </a:r>
            <a:r>
              <a:rPr lang="zh-CN" altLang="en-US" b="1" dirty="0"/>
              <a:t>雪国</a:t>
            </a:r>
            <a:r>
              <a:rPr lang="ja-JP" altLang="en-US" b="1" dirty="0"/>
              <a:t>であった</a:t>
            </a:r>
            <a:r>
              <a:rPr lang="ja-JP" altLang="en-US" b="1" dirty="0" smtClean="0"/>
              <a:t>。</a:t>
            </a:r>
            <a:endParaRPr lang="ja-JP" altLang="en-US" b="1" dirty="0"/>
          </a:p>
        </p:txBody>
      </p:sp>
      <p:sp>
        <p:nvSpPr>
          <p:cNvPr id="20" name="文本占位符 19">
            <a:extLst>
              <a:ext uri="{FF2B5EF4-FFF2-40B4-BE49-F238E27FC236}">
                <a16:creationId xmlns:a16="http://schemas.microsoft.com/office/drawing/2014/main" id="{EF7D456B-7C3B-486F-804B-C2860F61E5F7}"/>
              </a:ext>
            </a:extLst>
          </p:cNvPr>
          <p:cNvSpPr>
            <a:spLocks noGrp="1"/>
          </p:cNvSpPr>
          <p:nvPr>
            <p:ph type="body" sz="quarter" idx="16"/>
          </p:nvPr>
        </p:nvSpPr>
        <p:spPr>
          <a:xfrm>
            <a:off x="3727392" y="2526124"/>
            <a:ext cx="2822781" cy="674276"/>
          </a:xfrm>
        </p:spPr>
        <p:txBody>
          <a:bodyPr rtlCol="0"/>
          <a:lstStyle/>
          <a:p>
            <a:r>
              <a:rPr lang="en-US" altLang="zh-CN" b="1" dirty="0"/>
              <a:t>The train came out of the long tunnel into the snow country.</a:t>
            </a:r>
          </a:p>
          <a:p>
            <a:pPr rtl="0"/>
            <a:endParaRPr lang="en-US" altLang="zh-CN" dirty="0">
              <a:latin typeface="Microsoft YaHei UI" panose="020B0503020204020204" pitchFamily="34" charset="-122"/>
              <a:ea typeface="Microsoft YaHei UI" panose="020B0503020204020204" pitchFamily="34" charset="-122"/>
            </a:endParaRPr>
          </a:p>
          <a:p>
            <a:pPr rtl="0"/>
            <a:endParaRPr lang="zh-CN" altLang="en-US" dirty="0">
              <a:latin typeface="Microsoft YaHei UI" panose="020B0503020204020204" pitchFamily="34" charset="-122"/>
              <a:ea typeface="Microsoft YaHei UI" panose="020B0503020204020204" pitchFamily="34" charset="-122"/>
            </a:endParaRPr>
          </a:p>
        </p:txBody>
      </p:sp>
      <p:sp>
        <p:nvSpPr>
          <p:cNvPr id="60" name="矩形：圆角 59">
            <a:extLst>
              <a:ext uri="{FF2B5EF4-FFF2-40B4-BE49-F238E27FC236}">
                <a16:creationId xmlns:a16="http://schemas.microsoft.com/office/drawing/2014/main" id="{7A736EEA-C797-4C08-B4D5-E836C0BCE331}"/>
              </a:ext>
            </a:extLst>
          </p:cNvPr>
          <p:cNvSpPr/>
          <p:nvPr/>
        </p:nvSpPr>
        <p:spPr>
          <a:xfrm>
            <a:off x="640078" y="6327866"/>
            <a:ext cx="1288800" cy="393610"/>
          </a:xfrm>
          <a:prstGeom prst="roundRect">
            <a:avLst>
              <a:gd name="adj" fmla="val 878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200" dirty="0">
                <a:solidFill>
                  <a:schemeClr val="tx1">
                    <a:lumMod val="75000"/>
                    <a:lumOff val="25000"/>
                  </a:schemeClr>
                </a:solidFill>
                <a:latin typeface="Microsoft YaHei UI" panose="020B0503020204020204" pitchFamily="34" charset="-122"/>
                <a:ea typeface="Microsoft YaHei UI" panose="020B0503020204020204" pitchFamily="34" charset="-122"/>
              </a:rPr>
              <a:t>在此处插入徽标</a:t>
            </a:r>
          </a:p>
        </p:txBody>
      </p:sp>
      <p:sp>
        <p:nvSpPr>
          <p:cNvPr id="53" name="灯片编号占位符 52">
            <a:extLst>
              <a:ext uri="{FF2B5EF4-FFF2-40B4-BE49-F238E27FC236}">
                <a16:creationId xmlns:a16="http://schemas.microsoft.com/office/drawing/2014/main" id="{D674A398-A2D9-421A-AAC4-14E16A9A1488}"/>
              </a:ext>
            </a:extLst>
          </p:cNvPr>
          <p:cNvSpPr>
            <a:spLocks noGrp="1"/>
          </p:cNvSpPr>
          <p:nvPr>
            <p:ph type="sldNum" sz="quarter" idx="19"/>
          </p:nvPr>
        </p:nvSpPr>
        <p:spPr>
          <a:xfrm>
            <a:off x="11230806" y="6327866"/>
            <a:ext cx="389686" cy="393610"/>
          </a:xfrm>
        </p:spPr>
        <p:txBody>
          <a:bodyPr rtlCol="0"/>
          <a:lstStyle/>
          <a:p>
            <a:pPr rtl="0"/>
            <a:fld id="{DCB4E619-4CA9-4A22-920F-20396BF50470}" type="slidenum">
              <a:rPr lang="en-US" altLang="zh-CN" smtClean="0">
                <a:latin typeface="Microsoft YaHei UI" panose="020B0503020204020204" pitchFamily="34" charset="-122"/>
                <a:ea typeface="Microsoft YaHei UI" panose="020B0503020204020204" pitchFamily="34" charset="-122"/>
              </a:rPr>
              <a:pPr rtl="0"/>
              <a:t>11</a:t>
            </a:fld>
            <a:endParaRPr lang="zh-CN" altLang="en-US" dirty="0">
              <a:latin typeface="Microsoft YaHei UI" panose="020B0503020204020204" pitchFamily="34" charset="-122"/>
              <a:ea typeface="Microsoft YaHei UI" panose="020B0503020204020204" pitchFamily="34" charset="-122"/>
            </a:endParaRPr>
          </a:p>
        </p:txBody>
      </p:sp>
      <p:sp>
        <p:nvSpPr>
          <p:cNvPr id="2" name="文本框 1"/>
          <p:cNvSpPr txBox="1"/>
          <p:nvPr/>
        </p:nvSpPr>
        <p:spPr>
          <a:xfrm>
            <a:off x="507076" y="3449782"/>
            <a:ext cx="6199150" cy="2554545"/>
          </a:xfrm>
          <a:prstGeom prst="rect">
            <a:avLst/>
          </a:prstGeom>
          <a:noFill/>
        </p:spPr>
        <p:txBody>
          <a:bodyPr wrap="square" rtlCol="0">
            <a:spAutoFit/>
          </a:bodyPr>
          <a:lstStyle/>
          <a:p>
            <a:r>
              <a:rPr lang="en-US" altLang="zh-CN" sz="1600" dirty="0" smtClean="0"/>
              <a:t>    He </a:t>
            </a:r>
            <a:r>
              <a:rPr lang="en-US" altLang="zh-CN" sz="1600" dirty="0"/>
              <a:t>omitted the word </a:t>
            </a:r>
            <a:r>
              <a:rPr lang="en-US" altLang="zh-CN" sz="1600" dirty="0" smtClean="0"/>
              <a:t>"</a:t>
            </a:r>
            <a:r>
              <a:rPr lang="zh-CN" altLang="en-US" sz="1600" dirty="0"/>
              <a:t>国境</a:t>
            </a:r>
            <a:r>
              <a:rPr lang="en-US" altLang="zh-CN" sz="1600" dirty="0" smtClean="0"/>
              <a:t>" </a:t>
            </a:r>
            <a:r>
              <a:rPr lang="en-US" altLang="zh-CN" sz="1600" dirty="0"/>
              <a:t>and added the word "the train" as the subject. It is a natural English sentence that is easy to understand. When </a:t>
            </a:r>
            <a:r>
              <a:rPr lang="en-US" altLang="zh-CN" sz="1600" dirty="0" smtClean="0"/>
              <a:t>we </a:t>
            </a:r>
            <a:r>
              <a:rPr lang="en-US" altLang="zh-CN" sz="1600" dirty="0"/>
              <a:t>close </a:t>
            </a:r>
            <a:r>
              <a:rPr lang="en-US" altLang="zh-CN" sz="1600" dirty="0" smtClean="0"/>
              <a:t>our </a:t>
            </a:r>
            <a:r>
              <a:rPr lang="en-US" altLang="zh-CN" sz="1600" dirty="0"/>
              <a:t>eyes, </a:t>
            </a:r>
            <a:r>
              <a:rPr lang="en-US" altLang="zh-CN" sz="1600" dirty="0" smtClean="0"/>
              <a:t>we </a:t>
            </a:r>
            <a:r>
              <a:rPr lang="en-US" altLang="zh-CN" sz="1600" dirty="0"/>
              <a:t>can see the scene vividly." The preposition “out of ” in "out of the long tunnel" functions as if it were a verb. In the original sentence, </a:t>
            </a:r>
            <a:r>
              <a:rPr lang="en-US" altLang="zh-CN" sz="1600" dirty="0" smtClean="0"/>
              <a:t>"</a:t>
            </a:r>
            <a:r>
              <a:rPr lang="ja-JP" altLang="en-US" sz="1600" dirty="0"/>
              <a:t>雪国であった</a:t>
            </a:r>
            <a:r>
              <a:rPr lang="en-US" altLang="zh-CN" sz="1600" dirty="0" smtClean="0"/>
              <a:t>" </a:t>
            </a:r>
            <a:r>
              <a:rPr lang="en-US" altLang="zh-CN" sz="1600" dirty="0"/>
              <a:t>the train was in a state of stillness, but in the English sentence, "The train came into the snow country</a:t>
            </a:r>
            <a:r>
              <a:rPr lang="en-US" altLang="zh-CN" sz="1600" dirty="0" smtClean="0"/>
              <a:t>.”</a:t>
            </a:r>
          </a:p>
          <a:p>
            <a:r>
              <a:rPr lang="en-US" altLang="zh-CN" sz="1600" dirty="0" smtClean="0"/>
              <a:t>    Let's </a:t>
            </a:r>
            <a:r>
              <a:rPr lang="en-US" altLang="zh-CN" sz="1600" dirty="0"/>
              <a:t>compare the expressions in the original </a:t>
            </a:r>
            <a:r>
              <a:rPr lang="en-US" altLang="zh-CN" sz="1600" dirty="0" smtClean="0"/>
              <a:t>text and </a:t>
            </a:r>
            <a:r>
              <a:rPr lang="en-US" altLang="zh-CN" sz="1600" dirty="0"/>
              <a:t>the translation again. The difference in ideas between Japanese and English is obvious.</a:t>
            </a:r>
          </a:p>
        </p:txBody>
      </p:sp>
      <p:pic>
        <p:nvPicPr>
          <p:cNvPr id="8" name="图片 7"/>
          <p:cNvPicPr>
            <a:picLocks noChangeAspect="1"/>
          </p:cNvPicPr>
          <p:nvPr/>
        </p:nvPicPr>
        <p:blipFill>
          <a:blip r:embed="rId3"/>
          <a:stretch>
            <a:fillRect/>
          </a:stretch>
        </p:blipFill>
        <p:spPr>
          <a:xfrm>
            <a:off x="6706226" y="250899"/>
            <a:ext cx="5218628" cy="5224725"/>
          </a:xfrm>
          <a:prstGeom prst="rect">
            <a:avLst/>
          </a:prstGeom>
        </p:spPr>
      </p:pic>
    </p:spTree>
    <p:extLst>
      <p:ext uri="{BB962C8B-B14F-4D97-AF65-F5344CB8AC3E}">
        <p14:creationId xmlns:p14="http://schemas.microsoft.com/office/powerpoint/2010/main" val="1314388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a:extLst>
              <a:ext uri="{FF2B5EF4-FFF2-40B4-BE49-F238E27FC236}">
                <a16:creationId xmlns:a16="http://schemas.microsoft.com/office/drawing/2014/main" id="{BF01A071-338D-4D5A-BE90-3F5726F01B83}"/>
              </a:ext>
            </a:extLst>
          </p:cNvPr>
          <p:cNvSpPr>
            <a:spLocks noGrp="1"/>
          </p:cNvSpPr>
          <p:nvPr>
            <p:ph type="title"/>
          </p:nvPr>
        </p:nvSpPr>
        <p:spPr/>
        <p:txBody>
          <a:bodyPr rtlCol="0"/>
          <a:lstStyle/>
          <a:p>
            <a:r>
              <a:rPr lang="en-US" altLang="zh-CN" dirty="0"/>
              <a:t>Comparison </a:t>
            </a:r>
            <a:r>
              <a:rPr lang="en-US" altLang="zh-CN" dirty="0" smtClean="0"/>
              <a:t>II.I</a:t>
            </a:r>
            <a:endParaRPr lang="en-US" altLang="zh-CN" dirty="0">
              <a:latin typeface="Microsoft YaHei UI" panose="020B0503020204020204" pitchFamily="34" charset="-122"/>
              <a:ea typeface="Microsoft YaHei UI" panose="020B0503020204020204" pitchFamily="34" charset="-122"/>
            </a:endParaRPr>
          </a:p>
        </p:txBody>
      </p:sp>
      <p:sp>
        <p:nvSpPr>
          <p:cNvPr id="17" name="文本占位符 16">
            <a:extLst>
              <a:ext uri="{FF2B5EF4-FFF2-40B4-BE49-F238E27FC236}">
                <a16:creationId xmlns:a16="http://schemas.microsoft.com/office/drawing/2014/main" id="{2775E0DB-8B4F-485F-8415-F8F9045C1E39}"/>
              </a:ext>
            </a:extLst>
          </p:cNvPr>
          <p:cNvSpPr>
            <a:spLocks noGrp="1"/>
          </p:cNvSpPr>
          <p:nvPr>
            <p:ph type="body" sz="quarter" idx="20"/>
          </p:nvPr>
        </p:nvSpPr>
        <p:spPr>
          <a:xfrm>
            <a:off x="5215795" y="2526124"/>
            <a:ext cx="3070365" cy="291891"/>
          </a:xfrm>
        </p:spPr>
        <p:txBody>
          <a:bodyPr rtlCol="0"/>
          <a:lstStyle/>
          <a:p>
            <a:r>
              <a:rPr lang="zh-CN" altLang="en-US" b="1" dirty="0"/>
              <a:t>夜</a:t>
            </a:r>
            <a:r>
              <a:rPr lang="ja-JP" altLang="en-US" b="1" dirty="0"/>
              <a:t>の</a:t>
            </a:r>
            <a:r>
              <a:rPr lang="zh-CN" altLang="en-US" b="1" dirty="0"/>
              <a:t>底</a:t>
            </a:r>
            <a:r>
              <a:rPr lang="ja-JP" altLang="en-US" b="1" dirty="0"/>
              <a:t>が</a:t>
            </a:r>
            <a:r>
              <a:rPr lang="zh-CN" altLang="en-US" b="1" dirty="0"/>
              <a:t>白</a:t>
            </a:r>
            <a:r>
              <a:rPr lang="ja-JP" altLang="en-US" b="1" dirty="0"/>
              <a:t>くなった</a:t>
            </a:r>
            <a:r>
              <a:rPr lang="ja-JP" altLang="en-US" b="1" dirty="0" smtClean="0"/>
              <a:t>。</a:t>
            </a:r>
            <a:endParaRPr lang="ja-JP" altLang="en-US" b="1" dirty="0"/>
          </a:p>
        </p:txBody>
      </p:sp>
      <p:sp>
        <p:nvSpPr>
          <p:cNvPr id="16" name="文本占位符 15">
            <a:extLst>
              <a:ext uri="{FF2B5EF4-FFF2-40B4-BE49-F238E27FC236}">
                <a16:creationId xmlns:a16="http://schemas.microsoft.com/office/drawing/2014/main" id="{6A4B00A2-8957-4883-BF2C-980043E124C5}"/>
              </a:ext>
            </a:extLst>
          </p:cNvPr>
          <p:cNvSpPr>
            <a:spLocks noGrp="1"/>
          </p:cNvSpPr>
          <p:nvPr>
            <p:ph type="body" sz="quarter" idx="16"/>
          </p:nvPr>
        </p:nvSpPr>
        <p:spPr>
          <a:xfrm>
            <a:off x="8602971" y="2526124"/>
            <a:ext cx="3105119" cy="458145"/>
          </a:xfrm>
        </p:spPr>
        <p:txBody>
          <a:bodyPr rtlCol="0"/>
          <a:lstStyle/>
          <a:p>
            <a:r>
              <a:rPr lang="en-US" altLang="zh-CN" b="1" dirty="0"/>
              <a:t>The earth lay white under the night sky</a:t>
            </a:r>
            <a:r>
              <a:rPr lang="en-US" altLang="zh-CN" b="1" dirty="0" smtClean="0"/>
              <a:t>.</a:t>
            </a:r>
            <a:endParaRPr lang="en-US" altLang="zh-CN" b="1" dirty="0"/>
          </a:p>
        </p:txBody>
      </p:sp>
      <p:sp>
        <p:nvSpPr>
          <p:cNvPr id="22" name="矩形：圆角 21">
            <a:extLst>
              <a:ext uri="{FF2B5EF4-FFF2-40B4-BE49-F238E27FC236}">
                <a16:creationId xmlns:a16="http://schemas.microsoft.com/office/drawing/2014/main" id="{5A00AE9C-1AA0-4C74-B1A1-888D976F28BD}"/>
              </a:ext>
            </a:extLst>
          </p:cNvPr>
          <p:cNvSpPr/>
          <p:nvPr/>
        </p:nvSpPr>
        <p:spPr>
          <a:xfrm>
            <a:off x="640078" y="6327866"/>
            <a:ext cx="1512918" cy="393610"/>
          </a:xfrm>
          <a:prstGeom prst="roundRect">
            <a:avLst>
              <a:gd name="adj" fmla="val 878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lumMod val="75000"/>
                    <a:lumOff val="25000"/>
                  </a:schemeClr>
                </a:solidFill>
                <a:latin typeface="Microsoft YaHei UI" panose="020B0503020204020204" pitchFamily="34" charset="-122"/>
                <a:ea typeface="Microsoft YaHei UI" panose="020B0503020204020204" pitchFamily="34" charset="-122"/>
              </a:rPr>
              <a:t>Kawabata c. 1932</a:t>
            </a:r>
            <a:endParaRPr lang="zh-CN" altLang="en-US" sz="1200" dirty="0">
              <a:solidFill>
                <a:schemeClr val="tx1">
                  <a:lumMod val="75000"/>
                  <a:lumOff val="25000"/>
                </a:schemeClr>
              </a:solidFill>
              <a:latin typeface="Microsoft YaHei UI" panose="020B0503020204020204" pitchFamily="34" charset="-122"/>
              <a:ea typeface="Microsoft YaHei UI" panose="020B0503020204020204" pitchFamily="34" charset="-122"/>
            </a:endParaRPr>
          </a:p>
        </p:txBody>
      </p:sp>
      <p:sp>
        <p:nvSpPr>
          <p:cNvPr id="28" name="灯片编号占位符 27">
            <a:extLst>
              <a:ext uri="{FF2B5EF4-FFF2-40B4-BE49-F238E27FC236}">
                <a16:creationId xmlns:a16="http://schemas.microsoft.com/office/drawing/2014/main" id="{4BAF6A24-4ECF-4F26-AAE3-EE8BD08C1B7C}"/>
              </a:ext>
            </a:extLst>
          </p:cNvPr>
          <p:cNvSpPr>
            <a:spLocks noGrp="1"/>
          </p:cNvSpPr>
          <p:nvPr>
            <p:ph type="sldNum" sz="quarter" idx="19"/>
          </p:nvPr>
        </p:nvSpPr>
        <p:spPr/>
        <p:txBody>
          <a:bodyPr rtlCol="0"/>
          <a:lstStyle/>
          <a:p>
            <a:pPr rtl="0"/>
            <a:fld id="{DCB4E619-4CA9-4A22-920F-20396BF50470}" type="slidenum">
              <a:rPr lang="en-US" altLang="zh-CN" smtClean="0">
                <a:latin typeface="Microsoft YaHei UI" panose="020B0503020204020204" pitchFamily="34" charset="-122"/>
                <a:ea typeface="Microsoft YaHei UI" panose="020B0503020204020204" pitchFamily="34" charset="-122"/>
              </a:rPr>
              <a:pPr rtl="0"/>
              <a:t>12</a:t>
            </a:fld>
            <a:endParaRPr lang="zh-CN" altLang="en-US" dirty="0">
              <a:latin typeface="Microsoft YaHei UI" panose="020B0503020204020204" pitchFamily="34" charset="-122"/>
              <a:ea typeface="Microsoft YaHei UI" panose="020B0503020204020204" pitchFamily="34" charset="-122"/>
            </a:endParaRPr>
          </a:p>
        </p:txBody>
      </p:sp>
      <p:pic>
        <p:nvPicPr>
          <p:cNvPr id="3" name="图片占位符 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1843" b="11843"/>
          <a:stretch>
            <a:fillRect/>
          </a:stretch>
        </p:blipFill>
        <p:spPr>
          <a:xfrm>
            <a:off x="0" y="0"/>
            <a:ext cx="4546213" cy="6179312"/>
          </a:xfrm>
        </p:spPr>
      </p:pic>
      <p:sp>
        <p:nvSpPr>
          <p:cNvPr id="2" name="文本框 1"/>
          <p:cNvSpPr txBox="1"/>
          <p:nvPr/>
        </p:nvSpPr>
        <p:spPr>
          <a:xfrm>
            <a:off x="5037513" y="2984269"/>
            <a:ext cx="6508865" cy="3539430"/>
          </a:xfrm>
          <a:prstGeom prst="rect">
            <a:avLst/>
          </a:prstGeom>
          <a:noFill/>
        </p:spPr>
        <p:txBody>
          <a:bodyPr wrap="square" rtlCol="0">
            <a:spAutoFit/>
          </a:bodyPr>
          <a:lstStyle/>
          <a:p>
            <a:r>
              <a:rPr lang="en-US" altLang="zh-CN" sz="1600" dirty="0" smtClean="0"/>
              <a:t>    What </a:t>
            </a:r>
            <a:r>
              <a:rPr lang="en-US" altLang="zh-CN" sz="1600" dirty="0"/>
              <a:t>does it mean to say, </a:t>
            </a:r>
            <a:r>
              <a:rPr lang="en-US" altLang="zh-CN" sz="1600" dirty="0" smtClean="0"/>
              <a:t>"</a:t>
            </a:r>
            <a:r>
              <a:rPr lang="ja-JP" altLang="en-US" sz="1600" dirty="0"/>
              <a:t>夜の底が白</a:t>
            </a:r>
            <a:r>
              <a:rPr lang="ja-JP" altLang="en-US" sz="1600" dirty="0" smtClean="0"/>
              <a:t>くなった</a:t>
            </a:r>
            <a:r>
              <a:rPr lang="en-US" altLang="ja-JP" sz="1600" dirty="0" smtClean="0"/>
              <a:t>”</a:t>
            </a:r>
            <a:r>
              <a:rPr lang="en-US" altLang="zh-CN" sz="1600" dirty="0" smtClean="0"/>
              <a:t>? </a:t>
            </a:r>
            <a:r>
              <a:rPr lang="en-US" altLang="zh-CN" sz="1600" dirty="0"/>
              <a:t>The word </a:t>
            </a:r>
            <a:r>
              <a:rPr lang="en-US" altLang="zh-CN" sz="1600" dirty="0" smtClean="0"/>
              <a:t>"</a:t>
            </a:r>
            <a:r>
              <a:rPr lang="zh-CN" altLang="en-US" sz="1600" dirty="0"/>
              <a:t>夜</a:t>
            </a:r>
            <a:r>
              <a:rPr lang="en-US" altLang="zh-CN" sz="1600" dirty="0" smtClean="0"/>
              <a:t>" </a:t>
            </a:r>
            <a:r>
              <a:rPr lang="en-US" altLang="zh-CN" sz="1600" dirty="0"/>
              <a:t>usually means when the sun has set and it is dark (time). However, time flows but has no form, so naturally there is no "bottom. In other words, </a:t>
            </a:r>
            <a:r>
              <a:rPr lang="en-US" altLang="zh-CN" sz="1600" dirty="0" smtClean="0"/>
              <a:t>"</a:t>
            </a:r>
            <a:r>
              <a:rPr lang="zh-CN" altLang="en-US" sz="1600" dirty="0"/>
              <a:t>夜</a:t>
            </a:r>
            <a:r>
              <a:rPr lang="en-US" altLang="zh-CN" sz="1600" dirty="0" smtClean="0"/>
              <a:t>" </a:t>
            </a:r>
            <a:r>
              <a:rPr lang="en-US" altLang="zh-CN" sz="1600" dirty="0"/>
              <a:t>here is not "night" in the usual sense. So what kind of situation is it expressing? I think this </a:t>
            </a:r>
            <a:r>
              <a:rPr lang="en-US" altLang="zh-CN" sz="1600" dirty="0" smtClean="0"/>
              <a:t>"</a:t>
            </a:r>
            <a:r>
              <a:rPr lang="zh-CN" altLang="en-US" sz="1600" dirty="0"/>
              <a:t>夜</a:t>
            </a:r>
            <a:r>
              <a:rPr lang="en-US" altLang="zh-CN" sz="1600" dirty="0" smtClean="0"/>
              <a:t>" </a:t>
            </a:r>
            <a:r>
              <a:rPr lang="en-US" altLang="zh-CN" sz="1600" dirty="0"/>
              <a:t>may be a literary expression of the "darkness" seen from </a:t>
            </a:r>
            <a:r>
              <a:rPr lang="en-US" altLang="zh-CN" sz="1600" dirty="0" err="1"/>
              <a:t>Shimamura's</a:t>
            </a:r>
            <a:r>
              <a:rPr lang="en-US" altLang="zh-CN" sz="1600" dirty="0"/>
              <a:t> car window. </a:t>
            </a:r>
            <a:r>
              <a:rPr lang="en-US" altLang="zh-CN" sz="1600" dirty="0" smtClean="0"/>
              <a:t>More specifically, </a:t>
            </a:r>
            <a:r>
              <a:rPr lang="en-US" altLang="zh-CN" sz="1600" dirty="0"/>
              <a:t>before entering the tunnel, there was no snow on the Gunma side of the road, and the night view from the car window was nothing but "darkness"; however, as soon as they passed through the long tunnel and entered the snow country (i.e. </a:t>
            </a:r>
            <a:r>
              <a:rPr lang="en-US" altLang="zh-CN" sz="1600" dirty="0" err="1"/>
              <a:t>Yuzawa</a:t>
            </a:r>
            <a:r>
              <a:rPr lang="en-US" altLang="zh-CN" sz="1600" dirty="0"/>
              <a:t> Town in Niigata), the "darkness" changed completely. In fact, the snow had been on the ground there for a long time and had not changed, but to </a:t>
            </a:r>
            <a:r>
              <a:rPr lang="en-US" altLang="zh-CN" sz="1600" dirty="0" err="1"/>
              <a:t>Shimamura</a:t>
            </a:r>
            <a:r>
              <a:rPr lang="en-US" altLang="zh-CN" sz="1600" dirty="0"/>
              <a:t> (Kawabata </a:t>
            </a:r>
            <a:r>
              <a:rPr lang="en-US" altLang="zh-CN" sz="1600" dirty="0" err="1"/>
              <a:t>Yasunari</a:t>
            </a:r>
            <a:r>
              <a:rPr lang="en-US" altLang="zh-CN" sz="1600" dirty="0"/>
              <a:t>), it must have seemed as if the lower part of the "darkness" (the ground) had suddenly turned white.</a:t>
            </a:r>
            <a:endParaRPr lang="zh-CN" altLang="en-US" sz="1600" dirty="0"/>
          </a:p>
        </p:txBody>
      </p:sp>
    </p:spTree>
    <p:extLst>
      <p:ext uri="{BB962C8B-B14F-4D97-AF65-F5344CB8AC3E}">
        <p14:creationId xmlns:p14="http://schemas.microsoft.com/office/powerpoint/2010/main" val="175144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a:extLst>
              <a:ext uri="{FF2B5EF4-FFF2-40B4-BE49-F238E27FC236}">
                <a16:creationId xmlns:a16="http://schemas.microsoft.com/office/drawing/2014/main" id="{BF01A071-338D-4D5A-BE90-3F5726F01B83}"/>
              </a:ext>
            </a:extLst>
          </p:cNvPr>
          <p:cNvSpPr>
            <a:spLocks noGrp="1"/>
          </p:cNvSpPr>
          <p:nvPr>
            <p:ph type="title"/>
          </p:nvPr>
        </p:nvSpPr>
        <p:spPr/>
        <p:txBody>
          <a:bodyPr rtlCol="0"/>
          <a:lstStyle/>
          <a:p>
            <a:r>
              <a:rPr lang="en-US" altLang="zh-CN" dirty="0"/>
              <a:t>Comparison </a:t>
            </a:r>
            <a:r>
              <a:rPr lang="en-US" altLang="zh-CN" dirty="0" smtClean="0"/>
              <a:t>II.II</a:t>
            </a:r>
            <a:endParaRPr lang="en-US" altLang="zh-CN" dirty="0">
              <a:latin typeface="Microsoft YaHei UI" panose="020B0503020204020204" pitchFamily="34" charset="-122"/>
              <a:ea typeface="Microsoft YaHei UI" panose="020B0503020204020204" pitchFamily="34" charset="-122"/>
            </a:endParaRPr>
          </a:p>
        </p:txBody>
      </p:sp>
      <p:sp>
        <p:nvSpPr>
          <p:cNvPr id="17" name="文本占位符 16">
            <a:extLst>
              <a:ext uri="{FF2B5EF4-FFF2-40B4-BE49-F238E27FC236}">
                <a16:creationId xmlns:a16="http://schemas.microsoft.com/office/drawing/2014/main" id="{2775E0DB-8B4F-485F-8415-F8F9045C1E39}"/>
              </a:ext>
            </a:extLst>
          </p:cNvPr>
          <p:cNvSpPr>
            <a:spLocks noGrp="1"/>
          </p:cNvSpPr>
          <p:nvPr>
            <p:ph type="body" sz="quarter" idx="20"/>
          </p:nvPr>
        </p:nvSpPr>
        <p:spPr>
          <a:xfrm>
            <a:off x="5215795" y="2526124"/>
            <a:ext cx="3070365" cy="291891"/>
          </a:xfrm>
        </p:spPr>
        <p:txBody>
          <a:bodyPr rtlCol="0"/>
          <a:lstStyle/>
          <a:p>
            <a:r>
              <a:rPr lang="zh-CN" altLang="en-US" b="1" dirty="0"/>
              <a:t>夜</a:t>
            </a:r>
            <a:r>
              <a:rPr lang="ja-JP" altLang="en-US" b="1" dirty="0"/>
              <a:t>の</a:t>
            </a:r>
            <a:r>
              <a:rPr lang="zh-CN" altLang="en-US" b="1" dirty="0"/>
              <a:t>底</a:t>
            </a:r>
            <a:r>
              <a:rPr lang="ja-JP" altLang="en-US" b="1" dirty="0"/>
              <a:t>が</a:t>
            </a:r>
            <a:r>
              <a:rPr lang="zh-CN" altLang="en-US" b="1" dirty="0"/>
              <a:t>白</a:t>
            </a:r>
            <a:r>
              <a:rPr lang="ja-JP" altLang="en-US" b="1" dirty="0"/>
              <a:t>くなった</a:t>
            </a:r>
            <a:r>
              <a:rPr lang="ja-JP" altLang="en-US" b="1" dirty="0" smtClean="0"/>
              <a:t>。</a:t>
            </a:r>
            <a:endParaRPr lang="ja-JP" altLang="en-US" b="1" dirty="0"/>
          </a:p>
        </p:txBody>
      </p:sp>
      <p:sp>
        <p:nvSpPr>
          <p:cNvPr id="16" name="文本占位符 15">
            <a:extLst>
              <a:ext uri="{FF2B5EF4-FFF2-40B4-BE49-F238E27FC236}">
                <a16:creationId xmlns:a16="http://schemas.microsoft.com/office/drawing/2014/main" id="{6A4B00A2-8957-4883-BF2C-980043E124C5}"/>
              </a:ext>
            </a:extLst>
          </p:cNvPr>
          <p:cNvSpPr>
            <a:spLocks noGrp="1"/>
          </p:cNvSpPr>
          <p:nvPr>
            <p:ph type="body" sz="quarter" idx="16"/>
          </p:nvPr>
        </p:nvSpPr>
        <p:spPr>
          <a:xfrm>
            <a:off x="8602971" y="2526124"/>
            <a:ext cx="3105119" cy="458145"/>
          </a:xfrm>
        </p:spPr>
        <p:txBody>
          <a:bodyPr rtlCol="0"/>
          <a:lstStyle/>
          <a:p>
            <a:r>
              <a:rPr lang="en-US" altLang="zh-CN" b="1" dirty="0"/>
              <a:t>The earth lay white under the night sky</a:t>
            </a:r>
            <a:r>
              <a:rPr lang="en-US" altLang="zh-CN" b="1" dirty="0" smtClean="0"/>
              <a:t>.</a:t>
            </a:r>
            <a:endParaRPr lang="en-US" altLang="zh-CN" b="1" dirty="0"/>
          </a:p>
        </p:txBody>
      </p:sp>
      <p:sp>
        <p:nvSpPr>
          <p:cNvPr id="22" name="矩形：圆角 21">
            <a:extLst>
              <a:ext uri="{FF2B5EF4-FFF2-40B4-BE49-F238E27FC236}">
                <a16:creationId xmlns:a16="http://schemas.microsoft.com/office/drawing/2014/main" id="{5A00AE9C-1AA0-4C74-B1A1-888D976F28BD}"/>
              </a:ext>
            </a:extLst>
          </p:cNvPr>
          <p:cNvSpPr/>
          <p:nvPr/>
        </p:nvSpPr>
        <p:spPr>
          <a:xfrm>
            <a:off x="640078" y="6327866"/>
            <a:ext cx="1512918" cy="393610"/>
          </a:xfrm>
          <a:prstGeom prst="roundRect">
            <a:avLst>
              <a:gd name="adj" fmla="val 878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lumMod val="75000"/>
                    <a:lumOff val="25000"/>
                  </a:schemeClr>
                </a:solidFill>
                <a:latin typeface="Microsoft YaHei UI" panose="020B0503020204020204" pitchFamily="34" charset="-122"/>
                <a:ea typeface="Microsoft YaHei UI" panose="020B0503020204020204" pitchFamily="34" charset="-122"/>
              </a:rPr>
              <a:t>Kawabata c. 1932</a:t>
            </a:r>
            <a:endParaRPr lang="zh-CN" altLang="en-US" sz="1200" dirty="0">
              <a:solidFill>
                <a:schemeClr val="tx1">
                  <a:lumMod val="75000"/>
                  <a:lumOff val="25000"/>
                </a:schemeClr>
              </a:solidFill>
              <a:latin typeface="Microsoft YaHei UI" panose="020B0503020204020204" pitchFamily="34" charset="-122"/>
              <a:ea typeface="Microsoft YaHei UI" panose="020B0503020204020204" pitchFamily="34" charset="-122"/>
            </a:endParaRPr>
          </a:p>
        </p:txBody>
      </p:sp>
      <p:sp>
        <p:nvSpPr>
          <p:cNvPr id="28" name="灯片编号占位符 27">
            <a:extLst>
              <a:ext uri="{FF2B5EF4-FFF2-40B4-BE49-F238E27FC236}">
                <a16:creationId xmlns:a16="http://schemas.microsoft.com/office/drawing/2014/main" id="{4BAF6A24-4ECF-4F26-AAE3-EE8BD08C1B7C}"/>
              </a:ext>
            </a:extLst>
          </p:cNvPr>
          <p:cNvSpPr>
            <a:spLocks noGrp="1"/>
          </p:cNvSpPr>
          <p:nvPr>
            <p:ph type="sldNum" sz="quarter" idx="19"/>
          </p:nvPr>
        </p:nvSpPr>
        <p:spPr/>
        <p:txBody>
          <a:bodyPr rtlCol="0"/>
          <a:lstStyle/>
          <a:p>
            <a:pPr rtl="0"/>
            <a:fld id="{DCB4E619-4CA9-4A22-920F-20396BF50470}" type="slidenum">
              <a:rPr lang="en-US" altLang="zh-CN" smtClean="0">
                <a:latin typeface="Microsoft YaHei UI" panose="020B0503020204020204" pitchFamily="34" charset="-122"/>
                <a:ea typeface="Microsoft YaHei UI" panose="020B0503020204020204" pitchFamily="34" charset="-122"/>
              </a:rPr>
              <a:pPr rtl="0"/>
              <a:t>13</a:t>
            </a:fld>
            <a:endParaRPr lang="zh-CN" altLang="en-US" dirty="0">
              <a:latin typeface="Microsoft YaHei UI" panose="020B0503020204020204" pitchFamily="34" charset="-122"/>
              <a:ea typeface="Microsoft YaHei UI" panose="020B0503020204020204" pitchFamily="34" charset="-122"/>
            </a:endParaRPr>
          </a:p>
        </p:txBody>
      </p:sp>
      <p:pic>
        <p:nvPicPr>
          <p:cNvPr id="3" name="图片占位符 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1843" b="11843"/>
          <a:stretch>
            <a:fillRect/>
          </a:stretch>
        </p:blipFill>
        <p:spPr>
          <a:xfrm>
            <a:off x="0" y="0"/>
            <a:ext cx="4546213" cy="6179312"/>
          </a:xfrm>
        </p:spPr>
      </p:pic>
      <p:sp>
        <p:nvSpPr>
          <p:cNvPr id="2" name="文本框 1"/>
          <p:cNvSpPr txBox="1"/>
          <p:nvPr/>
        </p:nvSpPr>
        <p:spPr>
          <a:xfrm>
            <a:off x="5037513" y="2984269"/>
            <a:ext cx="6508865" cy="2800767"/>
          </a:xfrm>
          <a:prstGeom prst="rect">
            <a:avLst/>
          </a:prstGeom>
          <a:noFill/>
        </p:spPr>
        <p:txBody>
          <a:bodyPr wrap="square" rtlCol="0">
            <a:spAutoFit/>
          </a:bodyPr>
          <a:lstStyle/>
          <a:p>
            <a:r>
              <a:rPr lang="en-US" altLang="zh-CN" sz="1600" dirty="0" smtClean="0"/>
              <a:t>    Compared with </a:t>
            </a:r>
            <a:r>
              <a:rPr lang="en-US" altLang="zh-CN" sz="1600" dirty="0"/>
              <a:t>the abstract Japanese expression </a:t>
            </a:r>
            <a:r>
              <a:rPr lang="en-US" altLang="zh-CN" sz="1600" dirty="0" smtClean="0"/>
              <a:t>"</a:t>
            </a:r>
            <a:r>
              <a:rPr lang="zh-CN" altLang="en-US" sz="1600" dirty="0"/>
              <a:t>夜</a:t>
            </a:r>
            <a:r>
              <a:rPr lang="ja-JP" altLang="en-US" sz="1600" dirty="0"/>
              <a:t>の</a:t>
            </a:r>
            <a:r>
              <a:rPr lang="zh-CN" altLang="en-US" sz="1600" dirty="0"/>
              <a:t>底</a:t>
            </a:r>
            <a:r>
              <a:rPr lang="en-US" altLang="zh-CN" sz="1600" dirty="0" smtClean="0"/>
              <a:t>" </a:t>
            </a:r>
            <a:r>
              <a:rPr lang="en-US" altLang="zh-CN" sz="1600" dirty="0"/>
              <a:t>the English phrase "the earth under the night sky" is "concrete" and "descriptive" and easy to understand. The earth" and "night sky" are clearly </a:t>
            </a:r>
            <a:r>
              <a:rPr lang="en-US" altLang="zh-CN" sz="1600" dirty="0" smtClean="0"/>
              <a:t>linked </a:t>
            </a:r>
            <a:r>
              <a:rPr lang="en-US" altLang="zh-CN" sz="1600" dirty="0"/>
              <a:t>by the preposition "under. In other words, while Japanese prefers abstract expressions, English prefers concrete expressions, and the "relationship between things" is really clear.</a:t>
            </a:r>
          </a:p>
          <a:p>
            <a:r>
              <a:rPr lang="en-US" altLang="zh-CN" sz="1600" dirty="0" smtClean="0"/>
              <a:t>"</a:t>
            </a:r>
            <a:r>
              <a:rPr lang="en-US" altLang="zh-CN" sz="1600" dirty="0"/>
              <a:t>The earth lay white under the night sky" </a:t>
            </a:r>
            <a:r>
              <a:rPr lang="en-US" altLang="zh-CN" sz="1600" dirty="0" smtClean="0"/>
              <a:t>is freely translated into "the </a:t>
            </a:r>
            <a:r>
              <a:rPr lang="en-US" altLang="zh-CN" sz="1600" dirty="0"/>
              <a:t>ground was covered with snow. </a:t>
            </a:r>
            <a:r>
              <a:rPr lang="en-US" altLang="zh-CN" sz="1600" dirty="0" smtClean="0"/>
              <a:t>If literally translated, the result is "The </a:t>
            </a:r>
            <a:r>
              <a:rPr lang="en-US" altLang="zh-CN" sz="1600" dirty="0"/>
              <a:t>bottom of the night became white." I have no idea what it means, and I'm sure it would not have been enough to win the Nobel Prize in Literature.</a:t>
            </a:r>
            <a:endParaRPr lang="zh-CN" altLang="en-US" sz="1600" dirty="0"/>
          </a:p>
        </p:txBody>
      </p:sp>
    </p:spTree>
    <p:extLst>
      <p:ext uri="{BB962C8B-B14F-4D97-AF65-F5344CB8AC3E}">
        <p14:creationId xmlns:p14="http://schemas.microsoft.com/office/powerpoint/2010/main" val="3747412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占位符 14" descr="汽车尾部特写">
            <a:extLst>
              <a:ext uri="{FF2B5EF4-FFF2-40B4-BE49-F238E27FC236}">
                <a16:creationId xmlns:a16="http://schemas.microsoft.com/office/drawing/2014/main" id="{B76024DF-019D-DB4D-A346-9138396F62E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4" name="标题 13">
            <a:extLst>
              <a:ext uri="{FF2B5EF4-FFF2-40B4-BE49-F238E27FC236}">
                <a16:creationId xmlns:a16="http://schemas.microsoft.com/office/drawing/2014/main" id="{BF01A071-338D-4D5A-BE90-3F5726F01B83}"/>
              </a:ext>
            </a:extLst>
          </p:cNvPr>
          <p:cNvSpPr>
            <a:spLocks noGrp="1"/>
          </p:cNvSpPr>
          <p:nvPr>
            <p:ph type="title"/>
          </p:nvPr>
        </p:nvSpPr>
        <p:spPr/>
        <p:txBody>
          <a:bodyPr rtlCol="0"/>
          <a:lstStyle/>
          <a:p>
            <a:r>
              <a:rPr lang="en-US" altLang="zh-CN" sz="4400" dirty="0">
                <a:latin typeface="等线" panose="02010600030101010101" pitchFamily="2" charset="-122"/>
                <a:ea typeface="等线" panose="02010600030101010101" pitchFamily="2" charset="-122"/>
              </a:rPr>
              <a:t>Contrastive Analysis and Linguistic Typology</a:t>
            </a:r>
          </a:p>
        </p:txBody>
      </p:sp>
      <p:graphicFrame>
        <p:nvGraphicFramePr>
          <p:cNvPr id="21" name="表格 20">
            <a:extLst>
              <a:ext uri="{FF2B5EF4-FFF2-40B4-BE49-F238E27FC236}">
                <a16:creationId xmlns:a16="http://schemas.microsoft.com/office/drawing/2014/main" id="{5DD05D36-183A-4C55-8859-F64B5CBF799D}"/>
              </a:ext>
            </a:extLst>
          </p:cNvPr>
          <p:cNvGraphicFramePr>
            <a:graphicFrameLocks noGrp="1"/>
          </p:cNvGraphicFramePr>
          <p:nvPr>
            <p:extLst>
              <p:ext uri="{D42A27DB-BD31-4B8C-83A1-F6EECF244321}">
                <p14:modId xmlns:p14="http://schemas.microsoft.com/office/powerpoint/2010/main" val="3214209856"/>
              </p:ext>
            </p:extLst>
          </p:nvPr>
        </p:nvGraphicFramePr>
        <p:xfrm>
          <a:off x="5215796" y="2673231"/>
          <a:ext cx="6404697" cy="3841232"/>
        </p:xfrm>
        <a:graphic>
          <a:graphicData uri="http://schemas.openxmlformats.org/drawingml/2006/table">
            <a:tbl>
              <a:tblPr firstRow="1" bandRow="1">
                <a:tableStyleId>{72833802-FEF1-4C79-8D5D-14CF1EAF98D9}</a:tableStyleId>
              </a:tblPr>
              <a:tblGrid>
                <a:gridCol w="2134899">
                  <a:extLst>
                    <a:ext uri="{9D8B030D-6E8A-4147-A177-3AD203B41FA5}">
                      <a16:colId xmlns:a16="http://schemas.microsoft.com/office/drawing/2014/main" val="2538384577"/>
                    </a:ext>
                  </a:extLst>
                </a:gridCol>
                <a:gridCol w="2134899">
                  <a:extLst>
                    <a:ext uri="{9D8B030D-6E8A-4147-A177-3AD203B41FA5}">
                      <a16:colId xmlns:a16="http://schemas.microsoft.com/office/drawing/2014/main" val="1729089853"/>
                    </a:ext>
                  </a:extLst>
                </a:gridCol>
                <a:gridCol w="2134899">
                  <a:extLst>
                    <a:ext uri="{9D8B030D-6E8A-4147-A177-3AD203B41FA5}">
                      <a16:colId xmlns:a16="http://schemas.microsoft.com/office/drawing/2014/main" val="1019205260"/>
                    </a:ext>
                  </a:extLst>
                </a:gridCol>
              </a:tblGrid>
              <a:tr h="501102">
                <a:tc>
                  <a:txBody>
                    <a:bodyPr/>
                    <a:lstStyle/>
                    <a:p>
                      <a:pPr algn="ctr" rtl="0"/>
                      <a:r>
                        <a:rPr lang="en-GB" sz="1400" dirty="0" smtClean="0">
                          <a:latin typeface="Microsoft YaHei UI" panose="020B0503020204020204" pitchFamily="34" charset="-122"/>
                          <a:ea typeface="Microsoft YaHei UI" panose="020B0503020204020204" pitchFamily="34" charset="-122"/>
                        </a:rPr>
                        <a:t>Characteristics of Linguistic Typology</a:t>
                      </a:r>
                      <a:endParaRPr lang="en-GB" sz="1400" dirty="0">
                        <a:latin typeface="Microsoft YaHei UI" panose="020B0503020204020204" pitchFamily="34" charset="-122"/>
                        <a:ea typeface="Microsoft YaHei UI" panose="020B0503020204020204" pitchFamily="34" charset="-122"/>
                      </a:endParaRPr>
                    </a:p>
                  </a:txBody>
                  <a:tcPr anchor="ctr">
                    <a:lnR w="9525" cap="flat" cmpd="sng" algn="ctr">
                      <a:solidFill>
                        <a:schemeClr val="bg1"/>
                      </a:solidFill>
                      <a:prstDash val="solid"/>
                      <a:round/>
                      <a:headEnd type="none" w="med" len="med"/>
                      <a:tailEnd type="none" w="med" len="med"/>
                    </a:lnR>
                  </a:tcPr>
                </a:tc>
                <a:tc>
                  <a:txBody>
                    <a:bodyPr/>
                    <a:lstStyle/>
                    <a:p>
                      <a:pPr algn="ctr" rtl="0"/>
                      <a:r>
                        <a:rPr lang="en-US" sz="1400" dirty="0" smtClean="0">
                          <a:latin typeface="Microsoft YaHei UI" panose="020B0503020204020204" pitchFamily="34" charset="-122"/>
                          <a:ea typeface="Microsoft YaHei UI" panose="020B0503020204020204" pitchFamily="34" charset="-122"/>
                        </a:rPr>
                        <a:t>English</a:t>
                      </a:r>
                      <a:endParaRPr lang="en-GB" sz="1400" dirty="0">
                        <a:latin typeface="Microsoft YaHei UI" panose="020B0503020204020204" pitchFamily="34" charset="-122"/>
                        <a:ea typeface="Microsoft YaHei UI" panose="020B0503020204020204" pitchFamily="34" charset="-122"/>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rtl="0"/>
                      <a:r>
                        <a:rPr lang="en-US" sz="1400" dirty="0" smtClean="0">
                          <a:latin typeface="Microsoft YaHei UI" panose="020B0503020204020204" pitchFamily="34" charset="-122"/>
                          <a:ea typeface="Microsoft YaHei UI" panose="020B0503020204020204" pitchFamily="34" charset="-122"/>
                        </a:rPr>
                        <a:t>Japanese</a:t>
                      </a:r>
                      <a:endParaRPr lang="en-GB" sz="1400" dirty="0">
                        <a:latin typeface="Microsoft YaHei UI" panose="020B0503020204020204" pitchFamily="34" charset="-122"/>
                        <a:ea typeface="Microsoft YaHei UI" panose="020B0503020204020204" pitchFamily="34" charset="-122"/>
                      </a:endParaRPr>
                    </a:p>
                  </a:txBody>
                  <a:tcPr anchor="ctr">
                    <a:lnL w="952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78414449"/>
                  </a:ext>
                </a:extLst>
              </a:tr>
              <a:tr h="442148">
                <a:tc>
                  <a:txBody>
                    <a:bodyPr/>
                    <a:lstStyle/>
                    <a:p>
                      <a:pPr rtl="0"/>
                      <a:r>
                        <a:rPr lang="en-US" altLang="zh-CN" sz="1400" dirty="0" smtClean="0">
                          <a:latin typeface="Microsoft YaHei UI" panose="020B0503020204020204" pitchFamily="34" charset="-122"/>
                          <a:ea typeface="Microsoft YaHei UI" panose="020B0503020204020204" pitchFamily="34" charset="-122"/>
                        </a:rPr>
                        <a:t>Language Family</a:t>
                      </a:r>
                      <a:endParaRPr lang="en-GB" sz="1400" dirty="0">
                        <a:latin typeface="Microsoft YaHei UI" panose="020B0503020204020204" pitchFamily="34" charset="-122"/>
                        <a:ea typeface="Microsoft YaHei UI" panose="020B0503020204020204"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spc="0" normalizeH="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Indo-European languages</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spc="0" normalizeH="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Japanese-Ryukyuan languages</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3364776521"/>
                  </a:ext>
                </a:extLst>
              </a:tr>
              <a:tr h="44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spc="0" normalizeH="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Morphological Typology</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spc="0" normalizeH="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Fusional Language</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spc="0" normalizeH="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Agglutinative Language</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3570242798"/>
                  </a:ext>
                </a:extLst>
              </a:tr>
              <a:tr h="44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spc="0" normalizeH="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Representation</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spc="0" normalizeH="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Nominative-accusative</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spc="0" normalizeH="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Nominative-accusative</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2219119236"/>
                  </a:ext>
                </a:extLst>
              </a:tr>
              <a:tr h="44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spc="0" normalizeH="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Word Order</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spc="0" normalizeH="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SVO</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spc="0" normalizeH="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SOV</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2953169697"/>
                  </a:ext>
                </a:extLst>
              </a:tr>
              <a:tr h="44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spc="0" normalizeH="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Writing System</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spc="0" normalizeH="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Phonogram </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spc="0" normalizeH="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Ideogram</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2423819893"/>
                  </a:ext>
                </a:extLst>
              </a:tr>
              <a:tr h="44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spc="0" normalizeH="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Sound</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spc="0" normalizeH="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Ends with a consonant (sound of breath)</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spc="0" normalizeH="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Ends with a vowel (sound of voice)</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2715339064"/>
                  </a:ext>
                </a:extLst>
              </a:tr>
              <a:tr h="44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Semantic Fields</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Hardly used</a:t>
                      </a: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4040536034"/>
                  </a:ext>
                </a:extLst>
              </a:tr>
            </a:tbl>
          </a:graphicData>
        </a:graphic>
      </p:graphicFrame>
      <p:sp>
        <p:nvSpPr>
          <p:cNvPr id="24" name="矩形：圆角 23">
            <a:extLst>
              <a:ext uri="{FF2B5EF4-FFF2-40B4-BE49-F238E27FC236}">
                <a16:creationId xmlns:a16="http://schemas.microsoft.com/office/drawing/2014/main" id="{F1BA3328-3ABC-4A8F-A13B-D35E9B7658E3}"/>
              </a:ext>
            </a:extLst>
          </p:cNvPr>
          <p:cNvSpPr/>
          <p:nvPr/>
        </p:nvSpPr>
        <p:spPr>
          <a:xfrm>
            <a:off x="640077" y="6327866"/>
            <a:ext cx="1429791" cy="393610"/>
          </a:xfrm>
          <a:prstGeom prst="roundRect">
            <a:avLst>
              <a:gd name="adj" fmla="val 878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zh-CN" sz="1400" b="1" dirty="0" smtClean="0">
                <a:solidFill>
                  <a:schemeClr val="tx1">
                    <a:lumMod val="75000"/>
                    <a:lumOff val="25000"/>
                  </a:schemeClr>
                </a:solidFill>
                <a:latin typeface="Microsoft YaHei UI" panose="020B0503020204020204" pitchFamily="34" charset="-122"/>
                <a:ea typeface="Microsoft YaHei UI" panose="020B0503020204020204" pitchFamily="34" charset="-122"/>
              </a:rPr>
              <a:t>IV. Summary</a:t>
            </a:r>
            <a:endParaRPr lang="zh-CN" altLang="en-US" sz="1400" b="1" dirty="0">
              <a:solidFill>
                <a:schemeClr val="tx1">
                  <a:lumMod val="75000"/>
                  <a:lumOff val="25000"/>
                </a:schemeClr>
              </a:solidFill>
              <a:latin typeface="Microsoft YaHei UI" panose="020B0503020204020204" pitchFamily="34" charset="-122"/>
              <a:ea typeface="Microsoft YaHei UI" panose="020B0503020204020204" pitchFamily="34" charset="-122"/>
            </a:endParaRPr>
          </a:p>
        </p:txBody>
      </p:sp>
      <p:sp>
        <p:nvSpPr>
          <p:cNvPr id="28" name="灯片编号占位符 27">
            <a:extLst>
              <a:ext uri="{FF2B5EF4-FFF2-40B4-BE49-F238E27FC236}">
                <a16:creationId xmlns:a16="http://schemas.microsoft.com/office/drawing/2014/main" id="{4BAF6A24-4ECF-4F26-AAE3-EE8BD08C1B7C}"/>
              </a:ext>
            </a:extLst>
          </p:cNvPr>
          <p:cNvSpPr>
            <a:spLocks noGrp="1"/>
          </p:cNvSpPr>
          <p:nvPr>
            <p:ph type="sldNum" sz="quarter" idx="19"/>
          </p:nvPr>
        </p:nvSpPr>
        <p:spPr/>
        <p:txBody>
          <a:bodyPr rtlCol="0"/>
          <a:lstStyle/>
          <a:p>
            <a:pPr rtl="0"/>
            <a:fld id="{DCB4E619-4CA9-4A22-920F-20396BF50470}" type="slidenum">
              <a:rPr lang="en-US" altLang="zh-CN" smtClean="0">
                <a:latin typeface="Microsoft YaHei UI" panose="020B0503020204020204" pitchFamily="34" charset="-122"/>
                <a:ea typeface="Microsoft YaHei UI" panose="020B0503020204020204" pitchFamily="34" charset="-122"/>
              </a:rPr>
              <a:pPr rtl="0"/>
              <a:t>14</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462016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2666703" y="-297"/>
            <a:ext cx="6858594" cy="6858594"/>
          </a:xfrm>
          <a:prstGeom prst="rect">
            <a:avLst/>
          </a:prstGeom>
        </p:spPr>
      </p:pic>
      <p:sp>
        <p:nvSpPr>
          <p:cNvPr id="2" name="标题 1">
            <a:extLst>
              <a:ext uri="{FF2B5EF4-FFF2-40B4-BE49-F238E27FC236}">
                <a16:creationId xmlns:a16="http://schemas.microsoft.com/office/drawing/2014/main" id="{8E34323A-4440-4925-884C-BF32AF969623}"/>
              </a:ext>
            </a:extLst>
          </p:cNvPr>
          <p:cNvSpPr>
            <a:spLocks noGrp="1"/>
          </p:cNvSpPr>
          <p:nvPr>
            <p:ph type="ctrTitle"/>
          </p:nvPr>
        </p:nvSpPr>
        <p:spPr>
          <a:xfrm>
            <a:off x="2666703" y="1124712"/>
            <a:ext cx="6858593" cy="2596896"/>
          </a:xfrm>
        </p:spPr>
        <p:txBody>
          <a:bodyPr rtlCol="0"/>
          <a:lstStyle/>
          <a:p>
            <a:pPr rtl="0"/>
            <a:r>
              <a:rPr lang="en-US" altLang="zh-CN" dirty="0" smtClean="0">
                <a:latin typeface="等线" panose="02010600030101010101" pitchFamily="2" charset="-122"/>
                <a:ea typeface="等线" panose="02010600030101010101" pitchFamily="2" charset="-122"/>
              </a:rPr>
              <a:t>Thanks for listening</a:t>
            </a:r>
            <a:endParaRPr lang="zh-CN" altLang="en-GB" dirty="0">
              <a:latin typeface="等线" panose="02010600030101010101" pitchFamily="2" charset="-122"/>
              <a:ea typeface="等线" panose="02010600030101010101" pitchFamily="2" charset="-122"/>
            </a:endParaRPr>
          </a:p>
        </p:txBody>
      </p:sp>
      <p:sp>
        <p:nvSpPr>
          <p:cNvPr id="47" name="文本占位符 46">
            <a:extLst>
              <a:ext uri="{FF2B5EF4-FFF2-40B4-BE49-F238E27FC236}">
                <a16:creationId xmlns:a16="http://schemas.microsoft.com/office/drawing/2014/main" id="{4D95FE79-CFF8-4D94-9DEC-570635FF4F8C}"/>
              </a:ext>
            </a:extLst>
          </p:cNvPr>
          <p:cNvSpPr>
            <a:spLocks noGrp="1"/>
          </p:cNvSpPr>
          <p:nvPr>
            <p:ph type="body" sz="quarter" idx="15"/>
          </p:nvPr>
        </p:nvSpPr>
        <p:spPr>
          <a:xfrm>
            <a:off x="4248395" y="4423177"/>
            <a:ext cx="3814949" cy="2310536"/>
          </a:xfrm>
        </p:spPr>
        <p:txBody>
          <a:bodyPr rtlCol="0"/>
          <a:lstStyle/>
          <a:p>
            <a:r>
              <a:rPr lang="en-US" altLang="zh-CN" sz="2400" dirty="0"/>
              <a:t>Stay warm and healthy, and good luck in the </a:t>
            </a:r>
            <a:r>
              <a:rPr lang="en-US" altLang="zh-CN" sz="2400" dirty="0" smtClean="0"/>
              <a:t>coming new year</a:t>
            </a:r>
            <a:r>
              <a:rPr lang="en-US" altLang="zh-CN" sz="2400" dirty="0"/>
              <a:t>. </a:t>
            </a:r>
            <a:endParaRPr lang="en-US" altLang="zh-CN" sz="2400" dirty="0" smtClean="0"/>
          </a:p>
          <a:p>
            <a:r>
              <a:rPr lang="en-US" altLang="zh-CN" sz="2400" dirty="0" smtClean="0"/>
              <a:t>Happy </a:t>
            </a:r>
            <a:r>
              <a:rPr lang="en-US" altLang="zh-CN" sz="2400" dirty="0"/>
              <a:t>winter solstice</a:t>
            </a:r>
            <a:r>
              <a:rPr lang="en-US" altLang="zh-CN" sz="2400" dirty="0" smtClean="0"/>
              <a:t>.</a:t>
            </a:r>
          </a:p>
          <a:p>
            <a:pPr algn="ctr"/>
            <a:r>
              <a:rPr lang="en-US" altLang="zh-CN" dirty="0" smtClean="0"/>
              <a:t>By Peng </a:t>
            </a:r>
            <a:r>
              <a:rPr lang="en-US" altLang="zh-CN" dirty="0" err="1" smtClean="0"/>
              <a:t>Yongliang</a:t>
            </a:r>
            <a:r>
              <a:rPr lang="en-US" altLang="zh-CN" dirty="0" smtClean="0"/>
              <a:t> &amp; </a:t>
            </a:r>
            <a:r>
              <a:rPr lang="en-US" altLang="zh-CN" dirty="0" err="1" smtClean="0"/>
              <a:t>Xie</a:t>
            </a:r>
            <a:r>
              <a:rPr lang="en-US" altLang="zh-CN" dirty="0" smtClean="0"/>
              <a:t> </a:t>
            </a:r>
            <a:r>
              <a:rPr lang="en-US" altLang="zh-CN" dirty="0" err="1" smtClean="0"/>
              <a:t>ziyi</a:t>
            </a:r>
            <a:endParaRPr lang="en-US" altLang="zh-CN" dirty="0"/>
          </a:p>
          <a:p>
            <a:pPr algn="ctr"/>
            <a:r>
              <a:rPr lang="en-US" altLang="zh-CN" dirty="0" smtClean="0"/>
              <a:t>2020.12.21</a:t>
            </a:r>
          </a:p>
          <a:p>
            <a:endParaRPr lang="en-US" altLang="zh-CN" sz="2400" dirty="0"/>
          </a:p>
          <a:p>
            <a:pPr rtl="0"/>
            <a:endParaRPr lang="zh-CN" altLang="en-GB" dirty="0">
              <a:latin typeface="Microsoft YaHei UI" panose="020B0503020204020204" pitchFamily="34" charset="-122"/>
              <a:ea typeface="Microsoft YaHei UI" panose="020B0503020204020204" pitchFamily="34" charset="-122"/>
            </a:endParaRPr>
          </a:p>
        </p:txBody>
      </p:sp>
      <p:cxnSp>
        <p:nvCxnSpPr>
          <p:cNvPr id="24" name="直接连接符​​(S) 23" descr="分隔线">
            <a:extLst>
              <a:ext uri="{FF2B5EF4-FFF2-40B4-BE49-F238E27FC236}">
                <a16:creationId xmlns:a16="http://schemas.microsoft.com/office/drawing/2014/main" id="{88ABE268-9B2A-4899-AC85-147AE076489C}"/>
              </a:ext>
            </a:extLst>
          </p:cNvPr>
          <p:cNvCxnSpPr/>
          <p:nvPr/>
        </p:nvCxnSpPr>
        <p:spPr>
          <a:xfrm>
            <a:off x="4067322" y="4423177"/>
            <a:ext cx="0" cy="15864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88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5" descr="红色抽象图像">
            <a:extLst>
              <a:ext uri="{FF2B5EF4-FFF2-40B4-BE49-F238E27FC236}">
                <a16:creationId xmlns:a16="http://schemas.microsoft.com/office/drawing/2014/main" id="{1D287659-9DB1-C84A-9E42-4CCE0445FAA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 name="标题 1">
            <a:extLst>
              <a:ext uri="{FF2B5EF4-FFF2-40B4-BE49-F238E27FC236}">
                <a16:creationId xmlns:a16="http://schemas.microsoft.com/office/drawing/2014/main" id="{8E34323A-4440-4925-884C-BF32AF969623}"/>
              </a:ext>
            </a:extLst>
          </p:cNvPr>
          <p:cNvSpPr>
            <a:spLocks noGrp="1"/>
          </p:cNvSpPr>
          <p:nvPr>
            <p:ph type="ctrTitle"/>
          </p:nvPr>
        </p:nvSpPr>
        <p:spPr>
          <a:xfrm>
            <a:off x="3124200" y="642106"/>
            <a:ext cx="5943600" cy="915150"/>
          </a:xfrm>
        </p:spPr>
        <p:txBody>
          <a:bodyPr rtlCol="0"/>
          <a:lstStyle/>
          <a:p>
            <a:r>
              <a:rPr lang="en-US" altLang="zh-CN" sz="6000" dirty="0" smtClean="0">
                <a:latin typeface="等线" panose="02010600030101010101" pitchFamily="2" charset="-122"/>
                <a:ea typeface="等线" panose="02010600030101010101" pitchFamily="2" charset="-122"/>
              </a:rPr>
              <a:t>Catalog</a:t>
            </a:r>
            <a:endParaRPr lang="zh-CN" altLang="en-GB" sz="6000" dirty="0">
              <a:latin typeface="等线" panose="02010600030101010101" pitchFamily="2" charset="-122"/>
              <a:ea typeface="等线" panose="02010600030101010101" pitchFamily="2" charset="-122"/>
            </a:endParaRPr>
          </a:p>
        </p:txBody>
      </p:sp>
      <p:sp>
        <p:nvSpPr>
          <p:cNvPr id="17" name="文本占位符 16">
            <a:extLst>
              <a:ext uri="{FF2B5EF4-FFF2-40B4-BE49-F238E27FC236}">
                <a16:creationId xmlns:a16="http://schemas.microsoft.com/office/drawing/2014/main" id="{03D523DE-8D84-445C-9EB1-833C86FAEF3A}"/>
              </a:ext>
            </a:extLst>
          </p:cNvPr>
          <p:cNvSpPr>
            <a:spLocks noGrp="1"/>
          </p:cNvSpPr>
          <p:nvPr>
            <p:ph type="body" sz="quarter" idx="15"/>
          </p:nvPr>
        </p:nvSpPr>
        <p:spPr>
          <a:xfrm>
            <a:off x="4019074" y="2204164"/>
            <a:ext cx="4203597" cy="4159874"/>
          </a:xfrm>
        </p:spPr>
        <p:txBody>
          <a:bodyPr rtlCol="0"/>
          <a:lstStyle/>
          <a:p>
            <a:pPr rtl="0"/>
            <a:r>
              <a:rPr lang="en-US" altLang="zh-CN" sz="2400" dirty="0" smtClean="0">
                <a:effectLst>
                  <a:outerShdw blurRad="38100" dist="38100" dir="2700000" algn="tl">
                    <a:srgbClr val="000000">
                      <a:alpha val="43137"/>
                    </a:srgbClr>
                  </a:outerShdw>
                </a:effectLst>
              </a:rPr>
              <a:t>I. About Snow country</a:t>
            </a:r>
          </a:p>
          <a:p>
            <a:pPr rtl="0"/>
            <a:endParaRPr lang="en-US" altLang="zh-CN" sz="2400" dirty="0" smtClean="0">
              <a:effectLst>
                <a:outerShdw blurRad="38100" dist="38100" dir="2700000" algn="tl">
                  <a:srgbClr val="000000">
                    <a:alpha val="43137"/>
                  </a:srgbClr>
                </a:outerShdw>
              </a:effectLst>
            </a:endParaRPr>
          </a:p>
          <a:p>
            <a:r>
              <a:rPr lang="en-US" altLang="zh-CN" sz="2400" dirty="0" smtClean="0">
                <a:effectLst>
                  <a:outerShdw blurRad="38100" dist="38100" dir="2700000" algn="tl">
                    <a:srgbClr val="000000">
                      <a:alpha val="43137"/>
                    </a:srgbClr>
                  </a:outerShdw>
                </a:effectLst>
              </a:rPr>
              <a:t>II. The author </a:t>
            </a:r>
            <a:r>
              <a:rPr lang="en-US" altLang="zh-CN" sz="2400" dirty="0">
                <a:effectLst>
                  <a:outerShdw blurRad="38100" dist="38100" dir="2700000" algn="tl">
                    <a:srgbClr val="000000">
                      <a:alpha val="43137"/>
                    </a:srgbClr>
                  </a:outerShdw>
                </a:effectLst>
              </a:rPr>
              <a:t>and </a:t>
            </a:r>
            <a:r>
              <a:rPr lang="en-US" altLang="zh-CN" sz="2400" dirty="0" smtClean="0">
                <a:effectLst>
                  <a:outerShdw blurRad="38100" dist="38100" dir="2700000" algn="tl">
                    <a:srgbClr val="000000">
                      <a:alpha val="43137"/>
                    </a:srgbClr>
                  </a:outerShdw>
                </a:effectLst>
              </a:rPr>
              <a:t>translator</a:t>
            </a:r>
          </a:p>
          <a:p>
            <a:endParaRPr lang="en-US" altLang="zh-CN" sz="2400" dirty="0" smtClean="0">
              <a:effectLst>
                <a:outerShdw blurRad="38100" dist="38100" dir="2700000" algn="tl">
                  <a:srgbClr val="000000">
                    <a:alpha val="43137"/>
                  </a:srgbClr>
                </a:outerShdw>
              </a:effectLst>
            </a:endParaRPr>
          </a:p>
          <a:p>
            <a:r>
              <a:rPr lang="en-US" altLang="zh-CN" sz="2400" dirty="0" smtClean="0">
                <a:effectLst>
                  <a:outerShdw blurRad="38100" dist="38100" dir="2700000" algn="tl">
                    <a:srgbClr val="000000">
                      <a:alpha val="43137"/>
                    </a:srgbClr>
                  </a:outerShdw>
                </a:effectLst>
              </a:rPr>
              <a:t>III. Comparison </a:t>
            </a:r>
            <a:r>
              <a:rPr lang="en-US" altLang="zh-CN" sz="2400" dirty="0">
                <a:effectLst>
                  <a:outerShdw blurRad="38100" dist="38100" dir="2700000" algn="tl">
                    <a:srgbClr val="000000">
                      <a:alpha val="43137"/>
                    </a:srgbClr>
                  </a:outerShdw>
                </a:effectLst>
              </a:rPr>
              <a:t>of original </a:t>
            </a:r>
            <a:r>
              <a:rPr lang="en-US" altLang="zh-CN" sz="2400" dirty="0" smtClean="0">
                <a:effectLst>
                  <a:outerShdw blurRad="38100" dist="38100" dir="2700000" algn="tl">
                    <a:srgbClr val="000000">
                      <a:alpha val="43137"/>
                    </a:srgbClr>
                  </a:outerShdw>
                </a:effectLst>
              </a:rPr>
              <a:t>text </a:t>
            </a:r>
            <a:r>
              <a:rPr lang="en-US" altLang="zh-CN" sz="2400" dirty="0">
                <a:effectLst>
                  <a:outerShdw blurRad="38100" dist="38100" dir="2700000" algn="tl">
                    <a:srgbClr val="000000">
                      <a:alpha val="43137"/>
                    </a:srgbClr>
                  </a:outerShdw>
                </a:effectLst>
              </a:rPr>
              <a:t>and </a:t>
            </a:r>
            <a:r>
              <a:rPr lang="en-US" altLang="zh-CN" sz="2400" dirty="0" smtClean="0">
                <a:effectLst>
                  <a:outerShdw blurRad="38100" dist="38100" dir="2700000" algn="tl">
                    <a:srgbClr val="000000">
                      <a:alpha val="43137"/>
                    </a:srgbClr>
                  </a:outerShdw>
                </a:effectLst>
              </a:rPr>
              <a:t>translation</a:t>
            </a:r>
            <a:endParaRPr lang="en-US" altLang="zh-CN" sz="2400" dirty="0">
              <a:effectLst>
                <a:outerShdw blurRad="38100" dist="38100" dir="2700000" algn="tl">
                  <a:srgbClr val="000000">
                    <a:alpha val="43137"/>
                  </a:srgbClr>
                </a:outerShdw>
              </a:effectLst>
            </a:endParaRPr>
          </a:p>
          <a:p>
            <a:endParaRPr lang="en-US" altLang="zh-CN" sz="2400" dirty="0" smtClean="0">
              <a:effectLst>
                <a:outerShdw blurRad="38100" dist="38100" dir="2700000" algn="tl">
                  <a:srgbClr val="000000">
                    <a:alpha val="43137"/>
                  </a:srgbClr>
                </a:outerShdw>
              </a:effectLst>
            </a:endParaRPr>
          </a:p>
          <a:p>
            <a:r>
              <a:rPr lang="en-US" altLang="zh-CN" sz="2400" dirty="0" smtClean="0">
                <a:effectLst>
                  <a:outerShdw blurRad="38100" dist="38100" dir="2700000" algn="tl">
                    <a:srgbClr val="000000">
                      <a:alpha val="43137"/>
                    </a:srgbClr>
                  </a:outerShdw>
                </a:effectLst>
              </a:rPr>
              <a:t>IV. Summary</a:t>
            </a:r>
            <a:endParaRPr lang="en-US" altLang="zh-CN" sz="2400" dirty="0">
              <a:effectLst>
                <a:outerShdw blurRad="38100" dist="38100" dir="2700000" algn="tl">
                  <a:srgbClr val="000000">
                    <a:alpha val="43137"/>
                  </a:srgbClr>
                </a:outerShdw>
              </a:effectLst>
            </a:endParaRPr>
          </a:p>
          <a:p>
            <a:endParaRPr lang="en-US" altLang="zh-CN" dirty="0"/>
          </a:p>
          <a:p>
            <a:endParaRPr lang="en-US" altLang="zh-CN" dirty="0"/>
          </a:p>
          <a:p>
            <a:pPr rtl="0"/>
            <a:endParaRPr lang="zh-CN" altLang="en-GB" dirty="0">
              <a:latin typeface="Microsoft YaHei UI" panose="020B0503020204020204" pitchFamily="34" charset="-122"/>
              <a:ea typeface="Microsoft YaHei UI" panose="020B0503020204020204" pitchFamily="34" charset="-122"/>
            </a:endParaRPr>
          </a:p>
        </p:txBody>
      </p:sp>
      <p:cxnSp>
        <p:nvCxnSpPr>
          <p:cNvPr id="24" name="直接连接符​​(S) 23" descr="分隔线">
            <a:extLst>
              <a:ext uri="{FF2B5EF4-FFF2-40B4-BE49-F238E27FC236}">
                <a16:creationId xmlns:a16="http://schemas.microsoft.com/office/drawing/2014/main" id="{88ABE268-9B2A-4899-AC85-147AE076489C}"/>
              </a:ext>
            </a:extLst>
          </p:cNvPr>
          <p:cNvCxnSpPr/>
          <p:nvPr/>
        </p:nvCxnSpPr>
        <p:spPr>
          <a:xfrm flipH="1">
            <a:off x="3923607" y="2199362"/>
            <a:ext cx="4027" cy="372761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201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3" name="矩形：圆角 32">
            <a:extLst>
              <a:ext uri="{FF2B5EF4-FFF2-40B4-BE49-F238E27FC236}">
                <a16:creationId xmlns:a16="http://schemas.microsoft.com/office/drawing/2014/main" id="{A033A0FF-37A3-4191-A81D-E09755B8C68B}"/>
              </a:ext>
            </a:extLst>
          </p:cNvPr>
          <p:cNvSpPr/>
          <p:nvPr/>
        </p:nvSpPr>
        <p:spPr>
          <a:xfrm>
            <a:off x="8008153" y="5718065"/>
            <a:ext cx="2426549" cy="655928"/>
          </a:xfrm>
          <a:prstGeom prst="roundRect">
            <a:avLst>
              <a:gd name="adj" fmla="val 8785"/>
            </a:avLst>
          </a:prstGeom>
          <a:solidFill>
            <a:srgbClr val="F2F2F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75000"/>
                    <a:lumOff val="25000"/>
                  </a:schemeClr>
                </a:solidFill>
                <a:latin typeface="Yu Mincho" panose="02020400000000000000" pitchFamily="18" charset="-128"/>
                <a:ea typeface="Yu Mincho" panose="02020400000000000000" pitchFamily="18" charset="-128"/>
              </a:rPr>
              <a:t>雪国 </a:t>
            </a:r>
            <a:r>
              <a:rPr lang="en-US" altLang="zh-CN" dirty="0">
                <a:solidFill>
                  <a:schemeClr val="tx1">
                    <a:lumMod val="75000"/>
                    <a:lumOff val="25000"/>
                  </a:schemeClr>
                </a:solidFill>
                <a:latin typeface="Yu Mincho" panose="02020400000000000000" pitchFamily="18" charset="-128"/>
                <a:ea typeface="Yu Mincho" panose="02020400000000000000" pitchFamily="18" charset="-128"/>
              </a:rPr>
              <a:t>(</a:t>
            </a:r>
            <a:r>
              <a:rPr lang="zh-CN" altLang="en-US" dirty="0">
                <a:solidFill>
                  <a:schemeClr val="tx1">
                    <a:lumMod val="75000"/>
                    <a:lumOff val="25000"/>
                  </a:schemeClr>
                </a:solidFill>
                <a:latin typeface="Yu Mincho" panose="02020400000000000000" pitchFamily="18" charset="-128"/>
                <a:ea typeface="Yu Mincho" panose="02020400000000000000" pitchFamily="18" charset="-128"/>
              </a:rPr>
              <a:t>新潮文庫</a:t>
            </a:r>
            <a:r>
              <a:rPr lang="en-US" altLang="zh-CN" dirty="0" smtClean="0">
                <a:solidFill>
                  <a:schemeClr val="tx1">
                    <a:lumMod val="75000"/>
                    <a:lumOff val="25000"/>
                  </a:schemeClr>
                </a:solidFill>
                <a:latin typeface="Yu Mincho" panose="02020400000000000000" pitchFamily="18" charset="-128"/>
                <a:ea typeface="Yu Mincho" panose="02020400000000000000" pitchFamily="18" charset="-128"/>
              </a:rPr>
              <a:t>)</a:t>
            </a:r>
            <a:r>
              <a:rPr lang="en-US" altLang="ja-JP" dirty="0" smtClean="0">
                <a:solidFill>
                  <a:schemeClr val="tx1">
                    <a:lumMod val="75000"/>
                    <a:lumOff val="25000"/>
                  </a:schemeClr>
                </a:solidFill>
                <a:latin typeface="Yu Mincho" panose="02020400000000000000" pitchFamily="18" charset="-128"/>
                <a:ea typeface="Yu Mincho" panose="02020400000000000000" pitchFamily="18" charset="-128"/>
              </a:rPr>
              <a:t>2006</a:t>
            </a:r>
            <a:endParaRPr lang="zh-CN" altLang="en-GB" dirty="0">
              <a:solidFill>
                <a:schemeClr val="tx1">
                  <a:lumMod val="75000"/>
                  <a:lumOff val="25000"/>
                </a:schemeClr>
              </a:solidFill>
              <a:latin typeface="Yu Mincho" panose="02020400000000000000" pitchFamily="18" charset="-128"/>
              <a:ea typeface="Yu Mincho" panose="02020400000000000000" pitchFamily="18" charset="-128"/>
            </a:endParaRPr>
          </a:p>
        </p:txBody>
      </p:sp>
      <p:sp>
        <p:nvSpPr>
          <p:cNvPr id="22" name="标题 21">
            <a:extLst>
              <a:ext uri="{FF2B5EF4-FFF2-40B4-BE49-F238E27FC236}">
                <a16:creationId xmlns:a16="http://schemas.microsoft.com/office/drawing/2014/main" id="{F635AA92-1D29-4831-89E4-1B49C265FA6C}"/>
              </a:ext>
            </a:extLst>
          </p:cNvPr>
          <p:cNvSpPr>
            <a:spLocks noGrp="1"/>
          </p:cNvSpPr>
          <p:nvPr>
            <p:ph type="title"/>
          </p:nvPr>
        </p:nvSpPr>
        <p:spPr>
          <a:xfrm>
            <a:off x="711199" y="335810"/>
            <a:ext cx="6004773" cy="1854940"/>
          </a:xfrm>
        </p:spPr>
        <p:txBody>
          <a:bodyPr rtlCol="0"/>
          <a:lstStyle/>
          <a:p>
            <a:r>
              <a:rPr lang="en-US" altLang="zh-CN" sz="6000" dirty="0" smtClean="0"/>
              <a:t>“Snow Country”</a:t>
            </a:r>
            <a:endParaRPr lang="zh-CN" altLang="en-GB" sz="6000" dirty="0"/>
          </a:p>
        </p:txBody>
      </p:sp>
      <p:sp>
        <p:nvSpPr>
          <p:cNvPr id="26" name="文本占位符 25">
            <a:extLst>
              <a:ext uri="{FF2B5EF4-FFF2-40B4-BE49-F238E27FC236}">
                <a16:creationId xmlns:a16="http://schemas.microsoft.com/office/drawing/2014/main" id="{15AFB5E9-384C-4F94-802F-F7BDC044F196}"/>
              </a:ext>
            </a:extLst>
          </p:cNvPr>
          <p:cNvSpPr>
            <a:spLocks noGrp="1"/>
          </p:cNvSpPr>
          <p:nvPr>
            <p:ph type="body" idx="1"/>
          </p:nvPr>
        </p:nvSpPr>
        <p:spPr>
          <a:xfrm>
            <a:off x="711199" y="2731556"/>
            <a:ext cx="6004773" cy="3642437"/>
          </a:xfrm>
        </p:spPr>
        <p:txBody>
          <a:bodyPr rtlCol="0"/>
          <a:lstStyle/>
          <a:p>
            <a:r>
              <a:rPr lang="en-US" altLang="zh-CN" sz="1800" dirty="0" smtClean="0">
                <a:latin typeface="+mn-lt"/>
                <a:ea typeface="等线" panose="02010600030101010101" pitchFamily="2" charset="-122"/>
              </a:rPr>
              <a:t>    Snow </a:t>
            </a:r>
            <a:r>
              <a:rPr lang="en-US" altLang="zh-CN" sz="1800" dirty="0">
                <a:latin typeface="+mn-lt"/>
                <a:ea typeface="等线" panose="02010600030101010101" pitchFamily="2" charset="-122"/>
              </a:rPr>
              <a:t>Country (</a:t>
            </a:r>
            <a:r>
              <a:rPr lang="zh-CN" altLang="en-US" sz="1800" dirty="0">
                <a:latin typeface="Yu Mincho" panose="02020400000000000000" pitchFamily="18" charset="-128"/>
                <a:ea typeface="Yu Mincho" panose="02020400000000000000" pitchFamily="18" charset="-128"/>
              </a:rPr>
              <a:t>雪国</a:t>
            </a:r>
            <a:r>
              <a:rPr lang="en-US" altLang="zh-CN" sz="1800" dirty="0">
                <a:latin typeface="Yu Mincho" panose="02020400000000000000" pitchFamily="18" charset="-128"/>
                <a:ea typeface="Yu Mincho" panose="02020400000000000000" pitchFamily="18" charset="-128"/>
              </a:rPr>
              <a:t>, </a:t>
            </a:r>
            <a:r>
              <a:rPr lang="en-US" altLang="zh-CN" sz="1800" dirty="0" err="1">
                <a:latin typeface="Yu Mincho" panose="02020400000000000000" pitchFamily="18" charset="-128"/>
                <a:ea typeface="Yu Mincho" panose="02020400000000000000" pitchFamily="18" charset="-128"/>
              </a:rPr>
              <a:t>Yukiguni</a:t>
            </a:r>
            <a:r>
              <a:rPr lang="en-US" altLang="zh-CN" sz="1800" dirty="0">
                <a:latin typeface="+mn-lt"/>
                <a:ea typeface="等线" panose="02010600030101010101" pitchFamily="2" charset="-122"/>
              </a:rPr>
              <a:t>) is a novel by the Japanese author </a:t>
            </a:r>
            <a:r>
              <a:rPr lang="en-US" altLang="zh-CN" sz="1800" dirty="0" err="1">
                <a:latin typeface="+mn-lt"/>
                <a:ea typeface="等线" panose="02010600030101010101" pitchFamily="2" charset="-122"/>
              </a:rPr>
              <a:t>Yasunari</a:t>
            </a:r>
            <a:r>
              <a:rPr lang="en-US" altLang="zh-CN" sz="1800" dirty="0">
                <a:latin typeface="+mn-lt"/>
                <a:ea typeface="等线" panose="02010600030101010101" pitchFamily="2" charset="-122"/>
              </a:rPr>
              <a:t> Kawabata. The novel is considered a classic work of Japanese </a:t>
            </a:r>
            <a:r>
              <a:rPr lang="en-US" altLang="zh-CN" sz="1800" dirty="0" smtClean="0">
                <a:latin typeface="+mn-lt"/>
                <a:ea typeface="等线" panose="02010600030101010101" pitchFamily="2" charset="-122"/>
              </a:rPr>
              <a:t>literature </a:t>
            </a:r>
            <a:r>
              <a:rPr lang="en-US" altLang="zh-CN" sz="1800" dirty="0">
                <a:latin typeface="+mn-lt"/>
                <a:ea typeface="等线" panose="02010600030101010101" pitchFamily="2" charset="-122"/>
              </a:rPr>
              <a:t>and was among the three novels the Nobel Committee cited in 1968, when Kawabata was </a:t>
            </a:r>
            <a:r>
              <a:rPr lang="en-US" altLang="zh-CN" sz="1800" dirty="0" smtClean="0">
                <a:latin typeface="+mn-lt"/>
                <a:ea typeface="等线" panose="02010600030101010101" pitchFamily="2" charset="-122"/>
              </a:rPr>
              <a:t>awarded </a:t>
            </a:r>
            <a:r>
              <a:rPr lang="en-US" altLang="zh-CN" sz="1800" dirty="0">
                <a:latin typeface="+mn-lt"/>
                <a:ea typeface="等线" panose="02010600030101010101" pitchFamily="2" charset="-122"/>
              </a:rPr>
              <a:t>the Nobel Prize in Literature</a:t>
            </a:r>
            <a:r>
              <a:rPr lang="en-US" altLang="zh-CN" sz="1800" dirty="0" smtClean="0">
                <a:latin typeface="+mn-lt"/>
                <a:ea typeface="等线" panose="02010600030101010101" pitchFamily="2" charset="-122"/>
              </a:rPr>
              <a:t>.</a:t>
            </a:r>
          </a:p>
          <a:p>
            <a:r>
              <a:rPr lang="ja-JP" altLang="en-US" sz="1100" dirty="0" smtClean="0">
                <a:latin typeface="Yu Mincho" panose="02020400000000000000" pitchFamily="18" charset="-128"/>
                <a:ea typeface="Yu Mincho" panose="02020400000000000000" pitchFamily="18" charset="-128"/>
              </a:rPr>
              <a:t>　定</a:t>
            </a:r>
            <a:r>
              <a:rPr lang="ja-JP" altLang="en-US" sz="1100" dirty="0">
                <a:latin typeface="Yu Mincho" panose="02020400000000000000" pitchFamily="18" charset="-128"/>
                <a:ea typeface="Yu Mincho" panose="02020400000000000000" pitchFamily="18" charset="-128"/>
              </a:rPr>
              <a:t>めない人間のいのちの各瞬間の純粋持続にのみ賭けられたやうなこの小説に、もし主題があるとすれば、この一句の中にある。（中略）それは女の「内生命の変形」の微妙な記録であり、焔がすつと穂を伸ばすやうなその「移り目」の瞬間のデッサンの集成である。駒子も葉子も、ほとんど一貫した人物ですらない。一性格ですらない。彼女たちは潔癖に、生命の諸相、そのゆらめき、そのときめき、その変容のきはどい瞬間を通してしか、描かれないのである。作中に何度かあらはれる「徒労」といふ言葉は、かうして無目的に浪費される生のすがたの、危険な美しさに対する反語である。</a:t>
            </a:r>
          </a:p>
          <a:p>
            <a:r>
              <a:rPr lang="en-US" altLang="ja-JP" sz="1100" dirty="0">
                <a:latin typeface="Yu Mincho" panose="02020400000000000000" pitchFamily="18" charset="-128"/>
                <a:ea typeface="Yu Mincho" panose="02020400000000000000" pitchFamily="18" charset="-128"/>
              </a:rPr>
              <a:t>— </a:t>
            </a:r>
            <a:r>
              <a:rPr lang="ja-JP" altLang="en-US" sz="1100" dirty="0">
                <a:latin typeface="Yu Mincho" panose="02020400000000000000" pitchFamily="18" charset="-128"/>
                <a:ea typeface="Yu Mincho" panose="02020400000000000000" pitchFamily="18" charset="-128"/>
              </a:rPr>
              <a:t>三島由紀夫「解説 雪国」（</a:t>
            </a:r>
            <a:r>
              <a:rPr lang="en-US" altLang="ja-JP" sz="1100" dirty="0">
                <a:latin typeface="Yu Mincho" panose="02020400000000000000" pitchFamily="18" charset="-128"/>
                <a:ea typeface="Yu Mincho" panose="02020400000000000000" pitchFamily="18" charset="-128"/>
              </a:rPr>
              <a:t>『</a:t>
            </a:r>
            <a:r>
              <a:rPr lang="ja-JP" altLang="en-US" sz="1100" dirty="0">
                <a:latin typeface="Yu Mincho" panose="02020400000000000000" pitchFamily="18" charset="-128"/>
                <a:ea typeface="Yu Mincho" panose="02020400000000000000" pitchFamily="18" charset="-128"/>
              </a:rPr>
              <a:t>日本の文学</a:t>
            </a:r>
            <a:r>
              <a:rPr lang="en-US" altLang="ja-JP" sz="1100" dirty="0">
                <a:latin typeface="Yu Mincho" panose="02020400000000000000" pitchFamily="18" charset="-128"/>
                <a:ea typeface="Yu Mincho" panose="02020400000000000000" pitchFamily="18" charset="-128"/>
              </a:rPr>
              <a:t>38 </a:t>
            </a:r>
            <a:r>
              <a:rPr lang="ja-JP" altLang="en-US" sz="1100" dirty="0">
                <a:latin typeface="Yu Mincho" panose="02020400000000000000" pitchFamily="18" charset="-128"/>
                <a:ea typeface="Yu Mincho" panose="02020400000000000000" pitchFamily="18" charset="-128"/>
              </a:rPr>
              <a:t>川端康成集</a:t>
            </a:r>
            <a:r>
              <a:rPr lang="en-US" altLang="ja-JP" sz="1100" dirty="0" smtClean="0">
                <a:latin typeface="Yu Mincho" panose="02020400000000000000" pitchFamily="18" charset="-128"/>
                <a:ea typeface="Yu Mincho" panose="02020400000000000000" pitchFamily="18" charset="-128"/>
              </a:rPr>
              <a:t>』</a:t>
            </a:r>
            <a:r>
              <a:rPr lang="ja-JP" altLang="en-US" sz="1100" dirty="0" smtClean="0">
                <a:latin typeface="Yu Mincho" panose="02020400000000000000" pitchFamily="18" charset="-128"/>
                <a:ea typeface="Yu Mincho" panose="02020400000000000000" pitchFamily="18" charset="-128"/>
              </a:rPr>
              <a:t>）</a:t>
            </a:r>
            <a:endParaRPr lang="zh-CN" altLang="en-GB" sz="1100" dirty="0">
              <a:latin typeface="Yu Mincho" panose="02020400000000000000" pitchFamily="18" charset="-128"/>
              <a:ea typeface="Yu Mincho" panose="02020400000000000000" pitchFamily="18" charset="-128"/>
            </a:endParaRPr>
          </a:p>
        </p:txBody>
      </p:sp>
      <p:pic>
        <p:nvPicPr>
          <p:cNvPr id="5" name="图片占位符 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8745" r="18745"/>
          <a:stretch>
            <a:fillRect/>
          </a:stretch>
        </p:blipFill>
        <p:spPr>
          <a:xfrm>
            <a:off x="6715972" y="335810"/>
            <a:ext cx="5010912" cy="5010912"/>
          </a:xfrm>
        </p:spPr>
      </p:pic>
      <p:sp>
        <p:nvSpPr>
          <p:cNvPr id="11" name="矩形：圆角 32">
            <a:extLst>
              <a:ext uri="{FF2B5EF4-FFF2-40B4-BE49-F238E27FC236}">
                <a16:creationId xmlns:a16="http://schemas.microsoft.com/office/drawing/2014/main" id="{A033A0FF-37A3-4191-A81D-E09755B8C68B}"/>
              </a:ext>
            </a:extLst>
          </p:cNvPr>
          <p:cNvSpPr/>
          <p:nvPr/>
        </p:nvSpPr>
        <p:spPr>
          <a:xfrm>
            <a:off x="711199" y="335810"/>
            <a:ext cx="1533237" cy="655928"/>
          </a:xfrm>
          <a:prstGeom prst="roundRect">
            <a:avLst>
              <a:gd name="adj" fmla="val 8785"/>
            </a:avLst>
          </a:prstGeom>
          <a:solidFill>
            <a:srgbClr val="F2F2F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75000"/>
                    <a:lumOff val="25000"/>
                  </a:schemeClr>
                </a:solidFill>
                <a:latin typeface="Yu Mincho" panose="02020400000000000000" pitchFamily="18" charset="-128"/>
                <a:ea typeface="Yu Mincho" panose="02020400000000000000" pitchFamily="18" charset="-128"/>
              </a:rPr>
              <a:t>Part I.</a:t>
            </a:r>
            <a:endParaRPr lang="zh-CN" altLang="en-GB" dirty="0">
              <a:solidFill>
                <a:schemeClr val="tx1">
                  <a:lumMod val="75000"/>
                  <a:lumOff val="25000"/>
                </a:schemeClr>
              </a:solidFill>
              <a:latin typeface="Yu Mincho" panose="02020400000000000000" pitchFamily="18" charset="-128"/>
              <a:ea typeface="Yu Mincho" panose="02020400000000000000" pitchFamily="18" charset="-128"/>
            </a:endParaRPr>
          </a:p>
        </p:txBody>
      </p:sp>
    </p:spTree>
    <p:extLst>
      <p:ext uri="{BB962C8B-B14F-4D97-AF65-F5344CB8AC3E}">
        <p14:creationId xmlns:p14="http://schemas.microsoft.com/office/powerpoint/2010/main" val="18344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42910EC0-02EA-4D17-8424-64B22947C33C}"/>
              </a:ext>
            </a:extLst>
          </p:cNvPr>
          <p:cNvSpPr>
            <a:spLocks noGrp="1"/>
          </p:cNvSpPr>
          <p:nvPr>
            <p:ph type="title"/>
          </p:nvPr>
        </p:nvSpPr>
        <p:spPr>
          <a:xfrm>
            <a:off x="5071122" y="2010360"/>
            <a:ext cx="6450317" cy="4317506"/>
          </a:xfrm>
        </p:spPr>
        <p:txBody>
          <a:bodyPr rtlCol="0"/>
          <a:lstStyle/>
          <a:p>
            <a:r>
              <a:rPr lang="ja-JP" altLang="en-US" sz="3600" noProof="1" smtClean="0">
                <a:latin typeface="Yu Mincho Demibold" panose="02020600000000000000" pitchFamily="18" charset="-128"/>
                <a:ea typeface="Yu Mincho Demibold" panose="02020600000000000000" pitchFamily="18" charset="-128"/>
              </a:rPr>
              <a:t>川端 康成</a:t>
            </a:r>
            <a:r>
              <a:rPr lang="en-US" altLang="zh-CN" sz="3600" noProof="1" smtClean="0">
                <a:latin typeface="Yu Mincho Demibold" panose="02020600000000000000" pitchFamily="18" charset="-128"/>
                <a:ea typeface="Yu Mincho Demibold" panose="02020600000000000000" pitchFamily="18" charset="-128"/>
              </a:rPr>
              <a:t>(</a:t>
            </a:r>
            <a:r>
              <a:rPr lang="en-US" altLang="zh-CN" sz="3600" noProof="1" smtClean="0">
                <a:latin typeface="等线" panose="02010600030101010101" pitchFamily="2" charset="-122"/>
                <a:ea typeface="等线" panose="02010600030101010101" pitchFamily="2" charset="-122"/>
              </a:rPr>
              <a:t>Kawabata Yasunari</a:t>
            </a:r>
            <a:r>
              <a:rPr lang="en-US" altLang="zh-CN" sz="3600" noProof="1" smtClean="0">
                <a:latin typeface="Yu Mincho Demibold" panose="02020600000000000000" pitchFamily="18" charset="-128"/>
                <a:ea typeface="Yu Mincho Demibold" panose="02020600000000000000" pitchFamily="18" charset="-128"/>
              </a:rPr>
              <a:t>)</a:t>
            </a:r>
            <a:r>
              <a:rPr lang="zh-CN" altLang="en-US" sz="3600" dirty="0">
                <a:latin typeface="Yu Mincho Demibold" panose="02020600000000000000" pitchFamily="18" charset="-128"/>
                <a:ea typeface="Yu Mincho Demibold" panose="02020600000000000000" pitchFamily="18" charset="-128"/>
              </a:rPr>
              <a:t/>
            </a:r>
            <a:br>
              <a:rPr lang="zh-CN" altLang="en-US" sz="3600" dirty="0">
                <a:latin typeface="Yu Mincho Demibold" panose="02020600000000000000" pitchFamily="18" charset="-128"/>
                <a:ea typeface="Yu Mincho Demibold" panose="02020600000000000000" pitchFamily="18" charset="-128"/>
              </a:rPr>
            </a:br>
            <a:r>
              <a:rPr lang="zh-CN" altLang="en-US" sz="2800" dirty="0" smtClean="0">
                <a:latin typeface="等线" panose="02010600030101010101" pitchFamily="2" charset="-122"/>
                <a:ea typeface="等线" panose="02010600030101010101" pitchFamily="2" charset="-122"/>
              </a:rPr>
              <a:t>    </a:t>
            </a:r>
            <a:r>
              <a:rPr lang="en-US" altLang="zh-CN" sz="2800" dirty="0" smtClean="0">
                <a:latin typeface="等线" panose="02010600030101010101" pitchFamily="2" charset="-122"/>
                <a:ea typeface="等线" panose="02010600030101010101" pitchFamily="2" charset="-122"/>
              </a:rPr>
              <a:t>A Japanese </a:t>
            </a:r>
            <a:r>
              <a:rPr lang="en-US" altLang="zh-CN" sz="2800" dirty="0">
                <a:latin typeface="等线" panose="02010600030101010101" pitchFamily="2" charset="-122"/>
                <a:ea typeface="等线" panose="02010600030101010101" pitchFamily="2" charset="-122"/>
              </a:rPr>
              <a:t>novelist and short story writer whose spare, lyrical, subtly-shaded prose works won him the Nobel Prize for Literature in 1968, the first Japanese author to receive the award. His works have enjoyed broad international appeal and are still widely read.</a:t>
            </a:r>
            <a:endParaRPr lang="zh-CN" altLang="en-US" sz="2800" b="0" i="1" dirty="0">
              <a:latin typeface="等线" panose="02010600030101010101" pitchFamily="2" charset="-122"/>
              <a:ea typeface="等线" panose="02010600030101010101" pitchFamily="2" charset="-122"/>
            </a:endParaRPr>
          </a:p>
        </p:txBody>
      </p:sp>
      <p:sp>
        <p:nvSpPr>
          <p:cNvPr id="11" name="矩形：圆角 10">
            <a:extLst>
              <a:ext uri="{FF2B5EF4-FFF2-40B4-BE49-F238E27FC236}">
                <a16:creationId xmlns:a16="http://schemas.microsoft.com/office/drawing/2014/main" id="{686682AD-BC87-4462-B85A-D575249567D1}"/>
              </a:ext>
            </a:extLst>
          </p:cNvPr>
          <p:cNvSpPr/>
          <p:nvPr/>
        </p:nvSpPr>
        <p:spPr>
          <a:xfrm>
            <a:off x="1450253" y="6327866"/>
            <a:ext cx="1646241" cy="393610"/>
          </a:xfrm>
          <a:prstGeom prst="roundRect">
            <a:avLst>
              <a:gd name="adj" fmla="val 8785"/>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zh-CN" sz="1200" dirty="0" smtClean="0">
                <a:solidFill>
                  <a:schemeClr val="bg1"/>
                </a:solidFill>
                <a:latin typeface="Microsoft YaHei UI" panose="020B0503020204020204" pitchFamily="34" charset="-122"/>
                <a:ea typeface="Microsoft YaHei UI" panose="020B0503020204020204" pitchFamily="34" charset="-122"/>
              </a:rPr>
              <a:t>Part II.I The author</a:t>
            </a:r>
            <a:endParaRPr lang="zh-CN" altLang="en-US" sz="1200" dirty="0">
              <a:solidFill>
                <a:schemeClr val="bg1"/>
              </a:solidFill>
              <a:latin typeface="Microsoft YaHei UI" panose="020B0503020204020204" pitchFamily="34" charset="-122"/>
              <a:ea typeface="Microsoft YaHei UI" panose="020B0503020204020204" pitchFamily="34" charset="-122"/>
            </a:endParaRPr>
          </a:p>
        </p:txBody>
      </p:sp>
      <p:sp>
        <p:nvSpPr>
          <p:cNvPr id="10" name="灯片编号占位符 9">
            <a:extLst>
              <a:ext uri="{FF2B5EF4-FFF2-40B4-BE49-F238E27FC236}">
                <a16:creationId xmlns:a16="http://schemas.microsoft.com/office/drawing/2014/main" id="{E868C1F9-4EEB-470B-92F7-C9DC6AF0FF78}"/>
              </a:ext>
            </a:extLst>
          </p:cNvPr>
          <p:cNvSpPr>
            <a:spLocks noGrp="1"/>
          </p:cNvSpPr>
          <p:nvPr>
            <p:ph type="sldNum" sz="quarter" idx="19"/>
          </p:nvPr>
        </p:nvSpPr>
        <p:spPr/>
        <p:txBody>
          <a:bodyPr rtlCol="0"/>
          <a:lstStyle/>
          <a:p>
            <a:pPr rtl="0"/>
            <a:fld id="{DCB4E619-4CA9-4A22-920F-20396BF50470}" type="slidenum">
              <a:rPr lang="en-US" altLang="zh-CN" smtClean="0">
                <a:latin typeface="Microsoft YaHei UI" panose="020B0503020204020204" pitchFamily="34" charset="-122"/>
                <a:ea typeface="Microsoft YaHei UI" panose="020B0503020204020204" pitchFamily="34" charset="-122"/>
              </a:rPr>
              <a:pPr rtl="0"/>
              <a:t>4</a:t>
            </a:fld>
            <a:endParaRPr lang="zh-CN" altLang="en-US" dirty="0">
              <a:latin typeface="Microsoft YaHei UI" panose="020B0503020204020204" pitchFamily="34" charset="-122"/>
              <a:ea typeface="Microsoft YaHei UI" panose="020B0503020204020204" pitchFamily="34" charset="-122"/>
            </a:endParaRPr>
          </a:p>
        </p:txBody>
      </p:sp>
      <p:pic>
        <p:nvPicPr>
          <p:cNvPr id="8" name="图片占位符 13"/>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680" b="2680"/>
          <a:stretch>
            <a:fillRect/>
          </a:stretch>
        </p:blipFill>
        <p:spPr/>
      </p:pic>
    </p:spTree>
    <p:extLst>
      <p:ext uri="{BB962C8B-B14F-4D97-AF65-F5344CB8AC3E}">
        <p14:creationId xmlns:p14="http://schemas.microsoft.com/office/powerpoint/2010/main" val="2491962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42910EC0-02EA-4D17-8424-64B22947C33C}"/>
              </a:ext>
            </a:extLst>
          </p:cNvPr>
          <p:cNvSpPr>
            <a:spLocks noGrp="1"/>
          </p:cNvSpPr>
          <p:nvPr>
            <p:ph type="title"/>
          </p:nvPr>
        </p:nvSpPr>
        <p:spPr>
          <a:xfrm>
            <a:off x="5062451" y="1993734"/>
            <a:ext cx="6441575" cy="4334132"/>
          </a:xfrm>
        </p:spPr>
        <p:txBody>
          <a:bodyPr rtlCol="0"/>
          <a:lstStyle/>
          <a:p>
            <a:r>
              <a:rPr lang="en-US" altLang="zh-CN" noProof="1"/>
              <a:t>E.Seidensticker</a:t>
            </a:r>
            <a:br>
              <a:rPr lang="en-US" altLang="zh-CN" noProof="1"/>
            </a:br>
            <a:r>
              <a:rPr lang="en-US" altLang="zh-CN" sz="1700" noProof="1" smtClean="0"/>
              <a:t>    Edward </a:t>
            </a:r>
            <a:r>
              <a:rPr lang="en-US" altLang="zh-CN" sz="1700" noProof="1"/>
              <a:t>George Seidensticker </a:t>
            </a:r>
            <a:r>
              <a:rPr lang="en-US" altLang="zh-CN" sz="1700" noProof="1" smtClean="0"/>
              <a:t>was </a:t>
            </a:r>
            <a:r>
              <a:rPr lang="en-US" altLang="zh-CN" sz="1700" noProof="1"/>
              <a:t>a noted post-World War II scholar, historian, and preeminent translator of classical and contemporary Japanese literature. His English translation of the epic The Tale of Genji, published in 1976, was especially well received critically and is counted among the preferred modern translations</a:t>
            </a:r>
            <a:r>
              <a:rPr lang="en-US" altLang="zh-CN" sz="1700" noProof="1" smtClean="0"/>
              <a:t>.</a:t>
            </a:r>
            <a:r>
              <a:rPr lang="en-US" altLang="zh-CN" sz="1700" noProof="1"/>
              <a:t/>
            </a:r>
            <a:br>
              <a:rPr lang="en-US" altLang="zh-CN" sz="1700" noProof="1"/>
            </a:br>
            <a:r>
              <a:rPr lang="en-US" altLang="zh-CN" sz="1700" noProof="1"/>
              <a:t/>
            </a:r>
            <a:br>
              <a:rPr lang="en-US" altLang="zh-CN" sz="1700" noProof="1"/>
            </a:br>
            <a:r>
              <a:rPr lang="en-US" altLang="zh-CN" sz="1700" noProof="1" smtClean="0"/>
              <a:t>    Seidensticker </a:t>
            </a:r>
            <a:r>
              <a:rPr lang="en-US" altLang="zh-CN" sz="1700" noProof="1"/>
              <a:t>is closely associated with the work of three major Japanese writers of the 20th century: Yasunari Kawabata, Jun'ichirō Tanizaki, and Yukio Mishima. His landmark translations of novels by Kawabata, in particular Snow Country (1956) and Thousand Cranes (1958), led, in part, to Kawabata being awarded the Nobel Prize in Literature in 1968</a:t>
            </a:r>
            <a:r>
              <a:rPr lang="en-US" altLang="zh-CN" sz="1700" noProof="1" smtClean="0"/>
              <a:t>.</a:t>
            </a:r>
            <a:r>
              <a:rPr lang="zh-CN" altLang="en-US" sz="1700" dirty="0" smtClean="0"/>
              <a:t/>
            </a:r>
            <a:br>
              <a:rPr lang="zh-CN" altLang="en-US" sz="1700" dirty="0" smtClean="0"/>
            </a:br>
            <a:endParaRPr lang="zh-CN" altLang="en-US" sz="1700" b="0" i="1" dirty="0"/>
          </a:p>
        </p:txBody>
      </p:sp>
      <p:sp>
        <p:nvSpPr>
          <p:cNvPr id="19" name="矩形：圆角 18">
            <a:extLst>
              <a:ext uri="{FF2B5EF4-FFF2-40B4-BE49-F238E27FC236}">
                <a16:creationId xmlns:a16="http://schemas.microsoft.com/office/drawing/2014/main" id="{24585D30-ADD3-403E-B097-1A606B9BCB8E}"/>
              </a:ext>
            </a:extLst>
          </p:cNvPr>
          <p:cNvSpPr/>
          <p:nvPr/>
        </p:nvSpPr>
        <p:spPr>
          <a:xfrm>
            <a:off x="1358813" y="6313121"/>
            <a:ext cx="1829121" cy="393610"/>
          </a:xfrm>
          <a:prstGeom prst="roundRect">
            <a:avLst>
              <a:gd name="adj" fmla="val 878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lumMod val="75000"/>
                    <a:lumOff val="25000"/>
                  </a:schemeClr>
                </a:solidFill>
                <a:latin typeface="Microsoft YaHei UI" panose="020B0503020204020204" pitchFamily="34" charset="-122"/>
                <a:ea typeface="Microsoft YaHei UI" panose="020B0503020204020204" pitchFamily="34" charset="-122"/>
              </a:rPr>
              <a:t>Part II.II The translator </a:t>
            </a:r>
            <a:endParaRPr lang="zh-CN" altLang="en-US" sz="1200" dirty="0">
              <a:solidFill>
                <a:schemeClr val="tx1">
                  <a:lumMod val="75000"/>
                  <a:lumOff val="25000"/>
                </a:schemeClr>
              </a:solidFill>
              <a:latin typeface="Microsoft YaHei UI" panose="020B0503020204020204" pitchFamily="34" charset="-122"/>
              <a:ea typeface="Microsoft YaHei UI" panose="020B0503020204020204" pitchFamily="34" charset="-122"/>
            </a:endParaRPr>
          </a:p>
        </p:txBody>
      </p:sp>
      <p:sp>
        <p:nvSpPr>
          <p:cNvPr id="18" name="灯片编号占位符 17">
            <a:extLst>
              <a:ext uri="{FF2B5EF4-FFF2-40B4-BE49-F238E27FC236}">
                <a16:creationId xmlns:a16="http://schemas.microsoft.com/office/drawing/2014/main" id="{DE90A7E6-8214-4B8D-9F7F-0BE3175CBE71}"/>
              </a:ext>
            </a:extLst>
          </p:cNvPr>
          <p:cNvSpPr>
            <a:spLocks noGrp="1"/>
          </p:cNvSpPr>
          <p:nvPr>
            <p:ph type="sldNum" sz="quarter" idx="19"/>
          </p:nvPr>
        </p:nvSpPr>
        <p:spPr/>
        <p:txBody>
          <a:bodyPr rtlCol="0"/>
          <a:lstStyle/>
          <a:p>
            <a:pPr rtl="0"/>
            <a:fld id="{DCB4E619-4CA9-4A22-920F-20396BF50470}" type="slidenum">
              <a:rPr lang="en-US" altLang="zh-CN" smtClean="0">
                <a:latin typeface="Microsoft YaHei UI" panose="020B0503020204020204" pitchFamily="34" charset="-122"/>
                <a:ea typeface="Microsoft YaHei UI" panose="020B0503020204020204" pitchFamily="34" charset="-122"/>
              </a:rPr>
              <a:pPr rtl="0"/>
              <a:t>5</a:t>
            </a:fld>
            <a:endParaRPr lang="zh-CN" altLang="en-US" dirty="0">
              <a:latin typeface="Microsoft YaHei UI" panose="020B0503020204020204" pitchFamily="34" charset="-122"/>
              <a:ea typeface="Microsoft YaHei UI" panose="020B0503020204020204" pitchFamily="34" charset="-122"/>
            </a:endParaRPr>
          </a:p>
        </p:txBody>
      </p:sp>
      <p:pic>
        <p:nvPicPr>
          <p:cNvPr id="7" name="图片占位符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2429" b="12429"/>
          <a:stretch>
            <a:fillRect/>
          </a:stretch>
        </p:blipFill>
        <p:spPr/>
      </p:pic>
    </p:spTree>
    <p:extLst>
      <p:ext uri="{BB962C8B-B14F-4D97-AF65-F5344CB8AC3E}">
        <p14:creationId xmlns:p14="http://schemas.microsoft.com/office/powerpoint/2010/main" val="3174512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a:extLst>
              <a:ext uri="{FF2B5EF4-FFF2-40B4-BE49-F238E27FC236}">
                <a16:creationId xmlns:a16="http://schemas.microsoft.com/office/drawing/2014/main" id="{446BE206-C4BE-4BB3-9114-F18129E1AC77}"/>
              </a:ext>
            </a:extLst>
          </p:cNvPr>
          <p:cNvSpPr>
            <a:spLocks noGrp="1"/>
          </p:cNvSpPr>
          <p:nvPr>
            <p:ph type="title"/>
          </p:nvPr>
        </p:nvSpPr>
        <p:spPr>
          <a:xfrm>
            <a:off x="4524508" y="174987"/>
            <a:ext cx="7667492" cy="3357922"/>
          </a:xfrm>
        </p:spPr>
        <p:txBody>
          <a:bodyPr rtlCol="0"/>
          <a:lstStyle/>
          <a:p>
            <a:r>
              <a:rPr lang="ja-JP" altLang="en-US" sz="4000" i="0" dirty="0">
                <a:latin typeface="Yu Mincho Demibold" panose="02020600000000000000" pitchFamily="18" charset="-128"/>
                <a:ea typeface="Yu Mincho Demibold" panose="02020600000000000000" pitchFamily="18" charset="-128"/>
              </a:rPr>
              <a:t>「ノーベル賞の半分は</a:t>
            </a:r>
            <a:r>
              <a:rPr lang="ja-JP" altLang="en-US" sz="4000" i="0" dirty="0" smtClean="0">
                <a:latin typeface="Yu Mincho Demibold" panose="02020600000000000000" pitchFamily="18" charset="-128"/>
                <a:ea typeface="Yu Mincho Demibold" panose="02020600000000000000" pitchFamily="18" charset="-128"/>
              </a:rPr>
              <a:t>、サイデンステッカ</a:t>
            </a:r>
            <a:r>
              <a:rPr lang="ja-JP" altLang="en-US" sz="4000" i="0" dirty="0">
                <a:latin typeface="Yu Mincho Demibold" panose="02020600000000000000" pitchFamily="18" charset="-128"/>
                <a:ea typeface="Yu Mincho Demibold" panose="02020600000000000000" pitchFamily="18" charset="-128"/>
              </a:rPr>
              <a:t>ー教授のものだ。</a:t>
            </a:r>
            <a:r>
              <a:rPr lang="ja-JP" altLang="en-US" sz="4000" i="0" dirty="0" smtClean="0">
                <a:latin typeface="Yu Mincho Demibold" panose="02020600000000000000" pitchFamily="18" charset="-128"/>
                <a:ea typeface="Yu Mincho Demibold" panose="02020600000000000000" pitchFamily="18" charset="-128"/>
              </a:rPr>
              <a:t>」</a:t>
            </a:r>
            <a:r>
              <a:rPr lang="en-US" altLang="ja-JP" i="0" dirty="0">
                <a:latin typeface="Yu Mincho Demibold" panose="02020600000000000000" pitchFamily="18" charset="-128"/>
                <a:ea typeface="Yu Mincho Demibold" panose="02020600000000000000" pitchFamily="18" charset="-128"/>
              </a:rPr>
              <a:t/>
            </a:r>
            <a:br>
              <a:rPr lang="en-US" altLang="ja-JP" i="0" dirty="0">
                <a:latin typeface="Yu Mincho Demibold" panose="02020600000000000000" pitchFamily="18" charset="-128"/>
                <a:ea typeface="Yu Mincho Demibold" panose="02020600000000000000" pitchFamily="18" charset="-128"/>
              </a:rPr>
            </a:br>
            <a:r>
              <a:rPr lang="en-US" altLang="ja-JP" sz="1600" i="0" dirty="0" smtClean="0">
                <a:latin typeface="Yu Mincho" panose="02020400000000000000" pitchFamily="18" charset="-128"/>
                <a:ea typeface="Yu Mincho" panose="02020400000000000000" pitchFamily="18" charset="-128"/>
              </a:rPr>
              <a:t>                                          </a:t>
            </a:r>
            <a:r>
              <a:rPr lang="ja-JP" altLang="en-US" sz="1600" i="0" dirty="0" smtClean="0">
                <a:latin typeface="Yu Mincho" panose="02020400000000000000" pitchFamily="18" charset="-128"/>
                <a:ea typeface="Yu Mincho" panose="02020400000000000000" pitchFamily="18" charset="-128"/>
              </a:rPr>
              <a:t>　</a:t>
            </a:r>
            <a:r>
              <a:rPr lang="en-US" altLang="ja-JP" sz="1600" i="0" dirty="0" smtClean="0">
                <a:latin typeface="Yu Mincho" panose="02020400000000000000" pitchFamily="18" charset="-128"/>
                <a:ea typeface="Yu Mincho" panose="02020400000000000000" pitchFamily="18" charset="-128"/>
              </a:rPr>
              <a:t>——</a:t>
            </a:r>
            <a:r>
              <a:rPr lang="ja-JP" altLang="en-US" sz="1600" i="0" dirty="0">
                <a:latin typeface="Yu Mincho" panose="02020400000000000000" pitchFamily="18" charset="-128"/>
                <a:ea typeface="Yu Mincho" panose="02020400000000000000" pitchFamily="18" charset="-128"/>
              </a:rPr>
              <a:t>川端康成（</a:t>
            </a:r>
            <a:r>
              <a:rPr lang="en-US" altLang="ja-JP" sz="1600" i="0" dirty="0">
                <a:latin typeface="Yu Mincho" panose="02020400000000000000" pitchFamily="18" charset="-128"/>
                <a:ea typeface="Yu Mincho" panose="02020400000000000000" pitchFamily="18" charset="-128"/>
              </a:rPr>
              <a:t>1969</a:t>
            </a:r>
            <a:r>
              <a:rPr lang="ja-JP" altLang="en-US" sz="1600" i="0" dirty="0">
                <a:latin typeface="Yu Mincho" panose="02020400000000000000" pitchFamily="18" charset="-128"/>
                <a:ea typeface="Yu Mincho" panose="02020400000000000000" pitchFamily="18" charset="-128"/>
              </a:rPr>
              <a:t>）</a:t>
            </a:r>
            <a:r>
              <a:rPr lang="en-US" altLang="ja-JP" sz="1600" i="0" dirty="0">
                <a:latin typeface="Yu Mincho" panose="02020400000000000000" pitchFamily="18" charset="-128"/>
                <a:ea typeface="Yu Mincho" panose="02020400000000000000" pitchFamily="18" charset="-128"/>
              </a:rPr>
              <a:t>『</a:t>
            </a:r>
            <a:r>
              <a:rPr lang="ja-JP" altLang="en-US" sz="1600" i="0" dirty="0">
                <a:latin typeface="Yu Mincho" panose="02020400000000000000" pitchFamily="18" charset="-128"/>
                <a:ea typeface="Yu Mincho" panose="02020400000000000000" pitchFamily="18" charset="-128"/>
              </a:rPr>
              <a:t>美しい日本の私</a:t>
            </a:r>
            <a:r>
              <a:rPr lang="en-US" altLang="ja-JP" sz="1600" i="0" dirty="0">
                <a:latin typeface="Yu Mincho" panose="02020400000000000000" pitchFamily="18" charset="-128"/>
                <a:ea typeface="Yu Mincho" panose="02020400000000000000" pitchFamily="18" charset="-128"/>
              </a:rPr>
              <a:t>―</a:t>
            </a:r>
            <a:r>
              <a:rPr lang="ja-JP" altLang="en-US" sz="1600" i="0" dirty="0">
                <a:latin typeface="Yu Mincho" panose="02020400000000000000" pitchFamily="18" charset="-128"/>
                <a:ea typeface="Yu Mincho" panose="02020400000000000000" pitchFamily="18" charset="-128"/>
              </a:rPr>
              <a:t>その序</a:t>
            </a:r>
            <a:r>
              <a:rPr lang="ja-JP" altLang="en-US" sz="1600" i="0" dirty="0" smtClean="0">
                <a:latin typeface="Yu Mincho" panose="02020400000000000000" pitchFamily="18" charset="-128"/>
                <a:ea typeface="Yu Mincho" panose="02020400000000000000" pitchFamily="18" charset="-128"/>
              </a:rPr>
              <a:t>説</a:t>
            </a:r>
            <a:r>
              <a:rPr lang="en-US" altLang="ja-JP" sz="1600" i="0" dirty="0" smtClean="0">
                <a:latin typeface="Yu Mincho" panose="02020400000000000000" pitchFamily="18" charset="-128"/>
                <a:ea typeface="Yu Mincho" panose="02020400000000000000" pitchFamily="18" charset="-128"/>
              </a:rPr>
              <a:t>』</a:t>
            </a:r>
            <a:r>
              <a:rPr lang="ja-JP" altLang="en-US" sz="1600" i="0" dirty="0">
                <a:latin typeface="Yu Mincho" panose="02020400000000000000" pitchFamily="18" charset="-128"/>
                <a:ea typeface="Yu Mincho" panose="02020400000000000000" pitchFamily="18" charset="-128"/>
              </a:rPr>
              <a:t/>
            </a:r>
            <a:br>
              <a:rPr lang="ja-JP" altLang="en-US" sz="1600" i="0" dirty="0">
                <a:latin typeface="Yu Mincho" panose="02020400000000000000" pitchFamily="18" charset="-128"/>
                <a:ea typeface="Yu Mincho" panose="02020400000000000000" pitchFamily="18" charset="-128"/>
              </a:rPr>
            </a:br>
            <a:r>
              <a:rPr lang="en-US" altLang="ja-JP" sz="1600" i="0" dirty="0">
                <a:latin typeface="Yu Mincho" panose="02020400000000000000" pitchFamily="18" charset="-128"/>
                <a:ea typeface="Yu Mincho" panose="02020400000000000000" pitchFamily="18" charset="-128"/>
              </a:rPr>
              <a:t/>
            </a:r>
            <a:br>
              <a:rPr lang="en-US" altLang="ja-JP" sz="1600" i="0" dirty="0">
                <a:latin typeface="Yu Mincho" panose="02020400000000000000" pitchFamily="18" charset="-128"/>
                <a:ea typeface="Yu Mincho" panose="02020400000000000000" pitchFamily="18" charset="-128"/>
              </a:rPr>
            </a:br>
            <a:r>
              <a:rPr lang="en-US" altLang="ja-JP" sz="4000" i="0" dirty="0" smtClean="0">
                <a:latin typeface="Yu Mincho" panose="02020400000000000000" pitchFamily="18" charset="-128"/>
                <a:ea typeface="Yu Mincho" panose="02020400000000000000" pitchFamily="18" charset="-128"/>
              </a:rPr>
              <a:t>“Half </a:t>
            </a:r>
            <a:r>
              <a:rPr lang="en-US" altLang="ja-JP" sz="4000" i="0" dirty="0">
                <a:latin typeface="Yu Mincho" panose="02020400000000000000" pitchFamily="18" charset="-128"/>
                <a:ea typeface="Yu Mincho" panose="02020400000000000000" pitchFamily="18" charset="-128"/>
              </a:rPr>
              <a:t>of the Nobel Prize </a:t>
            </a:r>
            <a:r>
              <a:rPr lang="en-US" altLang="zh-CN" sz="4000" i="0" dirty="0" smtClean="0">
                <a:latin typeface="Yu Mincho" panose="02020400000000000000" pitchFamily="18" charset="-128"/>
                <a:ea typeface="Yu Mincho" panose="02020400000000000000" pitchFamily="18" charset="-128"/>
              </a:rPr>
              <a:t>belongs</a:t>
            </a:r>
            <a:r>
              <a:rPr lang="en-US" altLang="ja-JP" sz="4000" i="0" dirty="0" smtClean="0">
                <a:latin typeface="Yu Mincho" panose="02020400000000000000" pitchFamily="18" charset="-128"/>
                <a:ea typeface="Yu Mincho" panose="02020400000000000000" pitchFamily="18" charset="-128"/>
              </a:rPr>
              <a:t> </a:t>
            </a:r>
            <a:r>
              <a:rPr lang="en-US" altLang="ja-JP" sz="4000" i="0" dirty="0">
                <a:latin typeface="Yu Mincho" panose="02020400000000000000" pitchFamily="18" charset="-128"/>
                <a:ea typeface="Yu Mincho" panose="02020400000000000000" pitchFamily="18" charset="-128"/>
              </a:rPr>
              <a:t>to Professor </a:t>
            </a:r>
            <a:r>
              <a:rPr lang="en-US" altLang="ja-JP" sz="4000" i="0" dirty="0" err="1">
                <a:latin typeface="Yu Mincho" panose="02020400000000000000" pitchFamily="18" charset="-128"/>
                <a:ea typeface="Yu Mincho" panose="02020400000000000000" pitchFamily="18" charset="-128"/>
              </a:rPr>
              <a:t>Seidensticker</a:t>
            </a:r>
            <a:r>
              <a:rPr lang="en-US" altLang="ja-JP" sz="4000" i="0" dirty="0" smtClean="0">
                <a:latin typeface="Yu Mincho" panose="02020400000000000000" pitchFamily="18" charset="-128"/>
                <a:ea typeface="Yu Mincho" panose="02020400000000000000" pitchFamily="18" charset="-128"/>
              </a:rPr>
              <a:t>.”</a:t>
            </a:r>
            <a:r>
              <a:rPr lang="en-US" altLang="ja-JP" sz="4000" i="0" dirty="0">
                <a:latin typeface="Yu Mincho" panose="02020400000000000000" pitchFamily="18" charset="-128"/>
                <a:ea typeface="Yu Mincho" panose="02020400000000000000" pitchFamily="18" charset="-128"/>
              </a:rPr>
              <a:t/>
            </a:r>
            <a:br>
              <a:rPr lang="en-US" altLang="ja-JP" sz="4000" i="0" dirty="0">
                <a:latin typeface="Yu Mincho" panose="02020400000000000000" pitchFamily="18" charset="-128"/>
                <a:ea typeface="Yu Mincho" panose="02020400000000000000" pitchFamily="18" charset="-128"/>
              </a:rPr>
            </a:br>
            <a:r>
              <a:rPr lang="en-US" altLang="ja-JP" sz="1600" i="0" dirty="0" smtClean="0">
                <a:latin typeface="Yu Mincho" panose="02020400000000000000" pitchFamily="18" charset="-128"/>
                <a:ea typeface="Yu Mincho" panose="02020400000000000000" pitchFamily="18" charset="-128"/>
              </a:rPr>
              <a:t>                                 ——Kawabata</a:t>
            </a:r>
            <a:r>
              <a:rPr lang="en-US" altLang="ja-JP" sz="1600" i="0" dirty="0">
                <a:latin typeface="Yu Mincho" panose="02020400000000000000" pitchFamily="18" charset="-128"/>
                <a:ea typeface="Yu Mincho" panose="02020400000000000000" pitchFamily="18" charset="-128"/>
              </a:rPr>
              <a:t>, </a:t>
            </a:r>
            <a:r>
              <a:rPr lang="en-US" altLang="ja-JP" sz="1600" i="0" dirty="0" err="1">
                <a:latin typeface="Yu Mincho" panose="02020400000000000000" pitchFamily="18" charset="-128"/>
                <a:ea typeface="Yu Mincho" panose="02020400000000000000" pitchFamily="18" charset="-128"/>
              </a:rPr>
              <a:t>Yasunari</a:t>
            </a:r>
            <a:r>
              <a:rPr lang="en-US" altLang="ja-JP" sz="1600" i="0" dirty="0">
                <a:latin typeface="Yu Mincho" panose="02020400000000000000" pitchFamily="18" charset="-128"/>
                <a:ea typeface="Yu Mincho" panose="02020400000000000000" pitchFamily="18" charset="-128"/>
              </a:rPr>
              <a:t> (1969</a:t>
            </a:r>
            <a:r>
              <a:rPr lang="en-US" altLang="ja-JP" sz="1600" i="0" dirty="0" smtClean="0">
                <a:latin typeface="Yu Mincho" panose="02020400000000000000" pitchFamily="18" charset="-128"/>
                <a:ea typeface="Yu Mincho" panose="02020400000000000000" pitchFamily="18" charset="-128"/>
              </a:rPr>
              <a:t>) </a:t>
            </a:r>
            <a:r>
              <a:rPr lang="en-US" altLang="zh-CN" sz="1600" dirty="0" smtClean="0">
                <a:latin typeface="Yu Mincho" panose="02020400000000000000" pitchFamily="18" charset="-128"/>
                <a:ea typeface="Yu Mincho" panose="02020400000000000000" pitchFamily="18" charset="-128"/>
              </a:rPr>
              <a:t>Japan</a:t>
            </a:r>
            <a:r>
              <a:rPr lang="en-US" altLang="zh-CN" sz="1600" dirty="0">
                <a:latin typeface="Yu Mincho" panose="02020400000000000000" pitchFamily="18" charset="-128"/>
                <a:ea typeface="Yu Mincho" panose="02020400000000000000" pitchFamily="18" charset="-128"/>
              </a:rPr>
              <a:t>, the Beautiful, and Myself</a:t>
            </a:r>
          </a:p>
        </p:txBody>
      </p:sp>
      <p:sp>
        <p:nvSpPr>
          <p:cNvPr id="23" name="矩形：圆角 22">
            <a:extLst>
              <a:ext uri="{FF2B5EF4-FFF2-40B4-BE49-F238E27FC236}">
                <a16:creationId xmlns:a16="http://schemas.microsoft.com/office/drawing/2014/main" id="{D9FF0B67-8327-4649-B70F-C5371FB6AB2B}"/>
              </a:ext>
            </a:extLst>
          </p:cNvPr>
          <p:cNvSpPr/>
          <p:nvPr/>
        </p:nvSpPr>
        <p:spPr>
          <a:xfrm>
            <a:off x="640078" y="6327866"/>
            <a:ext cx="1288800" cy="393610"/>
          </a:xfrm>
          <a:prstGeom prst="roundRect">
            <a:avLst>
              <a:gd name="adj" fmla="val 878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altLang="en-US" sz="1200" dirty="0">
                <a:solidFill>
                  <a:schemeClr val="tx1">
                    <a:lumMod val="75000"/>
                    <a:lumOff val="25000"/>
                  </a:schemeClr>
                </a:solidFill>
                <a:latin typeface="Microsoft YaHei UI" panose="020B0503020204020204" pitchFamily="34" charset="-122"/>
                <a:ea typeface="Microsoft YaHei UI" panose="020B0503020204020204" pitchFamily="34" charset="-122"/>
              </a:rPr>
              <a:t>在此处插入徽标</a:t>
            </a:r>
          </a:p>
        </p:txBody>
      </p:sp>
      <p:sp>
        <p:nvSpPr>
          <p:cNvPr id="22" name="灯片编号占位符 21">
            <a:extLst>
              <a:ext uri="{FF2B5EF4-FFF2-40B4-BE49-F238E27FC236}">
                <a16:creationId xmlns:a16="http://schemas.microsoft.com/office/drawing/2014/main" id="{D4BDA5F0-D940-4649-AA56-1C6A6E6F817B}"/>
              </a:ext>
            </a:extLst>
          </p:cNvPr>
          <p:cNvSpPr>
            <a:spLocks noGrp="1"/>
          </p:cNvSpPr>
          <p:nvPr>
            <p:ph type="sldNum" sz="quarter" idx="19"/>
          </p:nvPr>
        </p:nvSpPr>
        <p:spPr/>
        <p:txBody>
          <a:bodyPr rtlCol="0"/>
          <a:lstStyle/>
          <a:p>
            <a:pPr rtl="0"/>
            <a:fld id="{DCB4E619-4CA9-4A22-920F-20396BF50470}" type="slidenum">
              <a:rPr lang="en-US" altLang="zh-CN" smtClean="0">
                <a:latin typeface="Microsoft YaHei UI" panose="020B0503020204020204" pitchFamily="34" charset="-122"/>
                <a:ea typeface="Microsoft YaHei UI" panose="020B0503020204020204" pitchFamily="34" charset="-122"/>
              </a:rPr>
              <a:pPr rtl="0"/>
              <a:t>6</a:t>
            </a:fld>
            <a:endParaRPr lang="zh-CN" altLang="en-US" dirty="0">
              <a:latin typeface="Microsoft YaHei UI" panose="020B0503020204020204" pitchFamily="34" charset="-122"/>
              <a:ea typeface="Microsoft YaHei UI" panose="020B0503020204020204" pitchFamily="34" charset="-122"/>
            </a:endParaRPr>
          </a:p>
        </p:txBody>
      </p:sp>
      <p:pic>
        <p:nvPicPr>
          <p:cNvPr id="7" name="图片占位符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2784" r="12784"/>
          <a:stretch>
            <a:fillRect/>
          </a:stretch>
        </p:blipFill>
        <p:spPr/>
      </p:pic>
      <p:sp>
        <p:nvSpPr>
          <p:cNvPr id="2" name="文本框 1"/>
          <p:cNvSpPr txBox="1"/>
          <p:nvPr/>
        </p:nvSpPr>
        <p:spPr>
          <a:xfrm>
            <a:off x="1633256" y="3957278"/>
            <a:ext cx="9792393" cy="2308324"/>
          </a:xfrm>
          <a:prstGeom prst="rect">
            <a:avLst/>
          </a:prstGeom>
          <a:noFill/>
        </p:spPr>
        <p:txBody>
          <a:bodyPr wrap="square" rtlCol="0">
            <a:spAutoFit/>
          </a:bodyPr>
          <a:lstStyle/>
          <a:p>
            <a:r>
              <a:rPr lang="en-US" altLang="zh-CN" i="1" dirty="0" smtClean="0"/>
              <a:t>    Japan</a:t>
            </a:r>
            <a:r>
              <a:rPr lang="en-US" altLang="zh-CN" i="1" dirty="0"/>
              <a:t>, the Beautiful, and </a:t>
            </a:r>
            <a:r>
              <a:rPr lang="en-US" altLang="zh-CN" i="1" dirty="0" smtClean="0"/>
              <a:t>Myself </a:t>
            </a:r>
            <a:r>
              <a:rPr lang="en-US" altLang="zh-CN" dirty="0" smtClean="0"/>
              <a:t>is </a:t>
            </a:r>
            <a:r>
              <a:rPr lang="en-US" altLang="zh-CN" dirty="0"/>
              <a:t>a critique of Kawabata </a:t>
            </a:r>
            <a:r>
              <a:rPr lang="en-US" altLang="zh-CN" dirty="0" err="1"/>
              <a:t>Yasunari</a:t>
            </a:r>
            <a:r>
              <a:rPr lang="en-US" altLang="zh-CN" dirty="0"/>
              <a:t>, the first Japanese person to be awarded the Nobel Prize in Literature on December 10, 1968, which was delivered at the Swedish Academy in Stockholm on December 12, 1968</a:t>
            </a:r>
            <a:r>
              <a:rPr lang="en-US" altLang="zh-CN" dirty="0" smtClean="0"/>
              <a:t>.</a:t>
            </a:r>
          </a:p>
          <a:p>
            <a:r>
              <a:rPr lang="en-US" altLang="zh-CN" dirty="0" smtClean="0"/>
              <a:t>    It </a:t>
            </a:r>
            <a:r>
              <a:rPr lang="en-US" altLang="zh-CN" dirty="0"/>
              <a:t>is a monumental work that declares that this tradition has been handed down from generation to generation in the heart of Kawabata himself, a contemporary Japanese writer</a:t>
            </a:r>
            <a:r>
              <a:rPr lang="en-US" altLang="zh-CN" dirty="0" smtClean="0"/>
              <a:t>.</a:t>
            </a:r>
          </a:p>
          <a:p>
            <a:r>
              <a:rPr lang="en-US" altLang="zh-CN" dirty="0"/>
              <a:t>    The full text of his speech was published in the Asahi Shimbun and other newspapers on December 17 of the same year, and the following </a:t>
            </a:r>
            <a:r>
              <a:rPr lang="en-US" altLang="zh-CN" dirty="0" smtClean="0"/>
              <a:t>year. The </a:t>
            </a:r>
            <a:r>
              <a:rPr lang="en-US" altLang="zh-CN" dirty="0"/>
              <a:t>book </a:t>
            </a:r>
            <a:r>
              <a:rPr lang="en-US" altLang="zh-CN" dirty="0" smtClean="0"/>
              <a:t>has also </a:t>
            </a:r>
            <a:r>
              <a:rPr lang="en-US" altLang="zh-CN" dirty="0"/>
              <a:t>been translated by Edward G. </a:t>
            </a:r>
            <a:r>
              <a:rPr lang="en-US" altLang="zh-CN" dirty="0" err="1" smtClean="0"/>
              <a:t>Seidensticker</a:t>
            </a:r>
            <a:r>
              <a:rPr lang="en-US" altLang="zh-CN" dirty="0" smtClean="0"/>
              <a:t>.</a:t>
            </a:r>
            <a:endParaRPr lang="zh-CN" altLang="en-US" dirty="0"/>
          </a:p>
        </p:txBody>
      </p:sp>
    </p:spTree>
    <p:extLst>
      <p:ext uri="{BB962C8B-B14F-4D97-AF65-F5344CB8AC3E}">
        <p14:creationId xmlns:p14="http://schemas.microsoft.com/office/powerpoint/2010/main" val="2285535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圆角 22">
            <a:extLst>
              <a:ext uri="{FF2B5EF4-FFF2-40B4-BE49-F238E27FC236}">
                <a16:creationId xmlns:a16="http://schemas.microsoft.com/office/drawing/2014/main" id="{038B81FA-4591-4538-9775-7EEE32A9C2C3}"/>
              </a:ext>
            </a:extLst>
          </p:cNvPr>
          <p:cNvSpPr/>
          <p:nvPr/>
        </p:nvSpPr>
        <p:spPr>
          <a:xfrm>
            <a:off x="831849" y="896636"/>
            <a:ext cx="1271271" cy="655928"/>
          </a:xfrm>
          <a:prstGeom prst="roundRect">
            <a:avLst>
              <a:gd name="adj" fmla="val 8785"/>
            </a:avLst>
          </a:prstGeom>
          <a:solidFill>
            <a:schemeClr val="accent3"/>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zh-CN" dirty="0" smtClean="0">
                <a:solidFill>
                  <a:schemeClr val="bg1">
                    <a:lumMod val="95000"/>
                  </a:schemeClr>
                </a:solidFill>
                <a:latin typeface="Microsoft YaHei UI" panose="020B0503020204020204" pitchFamily="34" charset="-122"/>
                <a:ea typeface="Microsoft YaHei UI" panose="020B0503020204020204" pitchFamily="34" charset="-122"/>
              </a:rPr>
              <a:t>Part III.</a:t>
            </a:r>
            <a:endParaRPr lang="zh-CN" altLang="en-GB" dirty="0">
              <a:solidFill>
                <a:schemeClr val="bg1">
                  <a:lumMod val="95000"/>
                </a:schemeClr>
              </a:solidFill>
              <a:latin typeface="Microsoft YaHei UI" panose="020B0503020204020204" pitchFamily="34" charset="-122"/>
              <a:ea typeface="Microsoft YaHei UI" panose="020B0503020204020204" pitchFamily="34" charset="-122"/>
            </a:endParaRPr>
          </a:p>
        </p:txBody>
      </p:sp>
      <p:sp>
        <p:nvSpPr>
          <p:cNvPr id="22" name="标题 21">
            <a:extLst>
              <a:ext uri="{FF2B5EF4-FFF2-40B4-BE49-F238E27FC236}">
                <a16:creationId xmlns:a16="http://schemas.microsoft.com/office/drawing/2014/main" id="{F635AA92-1D29-4831-89E4-1B49C265FA6C}"/>
              </a:ext>
            </a:extLst>
          </p:cNvPr>
          <p:cNvSpPr>
            <a:spLocks noGrp="1"/>
          </p:cNvSpPr>
          <p:nvPr>
            <p:ph type="title"/>
          </p:nvPr>
        </p:nvSpPr>
        <p:spPr>
          <a:xfrm>
            <a:off x="831849" y="1629295"/>
            <a:ext cx="5884124" cy="3459296"/>
          </a:xfrm>
        </p:spPr>
        <p:txBody>
          <a:bodyPr rtlCol="0"/>
          <a:lstStyle/>
          <a:p>
            <a:r>
              <a:rPr lang="en-US" altLang="zh-CN" sz="5400" dirty="0" smtClean="0"/>
              <a:t>Comparison </a:t>
            </a:r>
            <a:r>
              <a:rPr lang="en-US" altLang="zh-CN" sz="5400" dirty="0"/>
              <a:t>of </a:t>
            </a:r>
            <a:r>
              <a:rPr lang="en-US" altLang="zh-CN" sz="5400" dirty="0" smtClean="0"/>
              <a:t>the original text </a:t>
            </a:r>
            <a:r>
              <a:rPr lang="en-US" altLang="zh-CN" sz="5400" dirty="0"/>
              <a:t>and </a:t>
            </a:r>
            <a:r>
              <a:rPr lang="en-US" altLang="zh-CN" sz="5400" dirty="0" smtClean="0"/>
              <a:t>translation</a:t>
            </a:r>
            <a:endParaRPr lang="en-US" altLang="zh-CN" sz="5400" dirty="0"/>
          </a:p>
        </p:txBody>
      </p:sp>
      <p:sp>
        <p:nvSpPr>
          <p:cNvPr id="26" name="文本占位符 25">
            <a:extLst>
              <a:ext uri="{FF2B5EF4-FFF2-40B4-BE49-F238E27FC236}">
                <a16:creationId xmlns:a16="http://schemas.microsoft.com/office/drawing/2014/main" id="{15AFB5E9-384C-4F94-802F-F7BDC044F196}"/>
              </a:ext>
            </a:extLst>
          </p:cNvPr>
          <p:cNvSpPr>
            <a:spLocks noGrp="1"/>
          </p:cNvSpPr>
          <p:nvPr>
            <p:ph type="body" idx="1"/>
          </p:nvPr>
        </p:nvSpPr>
        <p:spPr/>
        <p:txBody>
          <a:bodyPr rtlCol="0"/>
          <a:lstStyle/>
          <a:p>
            <a:pPr algn="r" rtl="0"/>
            <a:r>
              <a:rPr lang="ja-JP" altLang="en-US" dirty="0" smtClean="0">
                <a:latin typeface="Yu Mincho" panose="02020400000000000000" pitchFamily="18" charset="-128"/>
                <a:ea typeface="Yu Mincho" panose="02020400000000000000" pitchFamily="18" charset="-128"/>
              </a:rPr>
              <a:t>人の目？神の目？</a:t>
            </a:r>
            <a:endParaRPr lang="zh-CN" altLang="en-GB" dirty="0">
              <a:latin typeface="Yu Mincho" panose="02020400000000000000" pitchFamily="18" charset="-128"/>
              <a:ea typeface="Yu Mincho" panose="02020400000000000000" pitchFamily="18" charset="-128"/>
            </a:endParaRPr>
          </a:p>
        </p:txBody>
      </p:sp>
      <p:pic>
        <p:nvPicPr>
          <p:cNvPr id="9" name="图片占位符 4" descr="老式汽车车轮特写">
            <a:extLst>
              <a:ext uri="{FF2B5EF4-FFF2-40B4-BE49-F238E27FC236}">
                <a16:creationId xmlns:a16="http://schemas.microsoft.com/office/drawing/2014/main" id="{CA775DB0-EB24-DB4C-AB2C-20FB50C4B6BE}"/>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l="7512" r="7512"/>
          <a:stretch>
            <a:fillRect/>
          </a:stretch>
        </p:blipFill>
        <p:spPr/>
      </p:pic>
    </p:spTree>
    <p:extLst>
      <p:ext uri="{BB962C8B-B14F-4D97-AF65-F5344CB8AC3E}">
        <p14:creationId xmlns:p14="http://schemas.microsoft.com/office/powerpoint/2010/main" val="1865872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56E62E09-7004-4A2E-958A-28DD809AB402}"/>
              </a:ext>
            </a:extLst>
          </p:cNvPr>
          <p:cNvSpPr>
            <a:spLocks noGrp="1"/>
          </p:cNvSpPr>
          <p:nvPr>
            <p:ph type="title"/>
          </p:nvPr>
        </p:nvSpPr>
        <p:spPr>
          <a:xfrm>
            <a:off x="640079" y="504419"/>
            <a:ext cx="6128366" cy="1480711"/>
          </a:xfrm>
        </p:spPr>
        <p:txBody>
          <a:bodyPr rtlCol="0"/>
          <a:lstStyle/>
          <a:p>
            <a:r>
              <a:rPr lang="en-US" altLang="zh-CN" sz="3200" dirty="0" smtClean="0"/>
              <a:t>Original text: Prologue </a:t>
            </a:r>
            <a:r>
              <a:rPr lang="en-US" altLang="zh-CN" sz="3200" dirty="0"/>
              <a:t>of S</a:t>
            </a:r>
            <a:r>
              <a:rPr lang="en-US" altLang="zh-CN" sz="3200" dirty="0" smtClean="0"/>
              <a:t>now </a:t>
            </a:r>
            <a:r>
              <a:rPr lang="en-US" altLang="zh-CN" sz="3200" dirty="0"/>
              <a:t>C</a:t>
            </a:r>
            <a:r>
              <a:rPr lang="en-US" altLang="zh-CN" sz="3200" dirty="0" smtClean="0"/>
              <a:t>ountry</a:t>
            </a:r>
            <a:endParaRPr lang="en-US" altLang="zh-CN" sz="3200" dirty="0"/>
          </a:p>
        </p:txBody>
      </p:sp>
      <p:sp>
        <p:nvSpPr>
          <p:cNvPr id="12" name="文本占位符 11">
            <a:extLst>
              <a:ext uri="{FF2B5EF4-FFF2-40B4-BE49-F238E27FC236}">
                <a16:creationId xmlns:a16="http://schemas.microsoft.com/office/drawing/2014/main" id="{DB21A584-7071-4718-B256-83681FB5FD94}"/>
              </a:ext>
            </a:extLst>
          </p:cNvPr>
          <p:cNvSpPr>
            <a:spLocks noGrp="1"/>
          </p:cNvSpPr>
          <p:nvPr>
            <p:ph type="body" sz="half" idx="2"/>
          </p:nvPr>
        </p:nvSpPr>
        <p:spPr>
          <a:xfrm>
            <a:off x="640079" y="2443942"/>
            <a:ext cx="4936247" cy="3883924"/>
          </a:xfrm>
        </p:spPr>
        <p:txBody>
          <a:bodyPr rtlCol="0">
            <a:normAutofit/>
          </a:bodyPr>
          <a:lstStyle/>
          <a:p>
            <a:r>
              <a:rPr lang="ja-JP" altLang="en-US" dirty="0" smtClean="0">
                <a:latin typeface="Yu Mincho" panose="02020400000000000000" pitchFamily="18" charset="-128"/>
                <a:ea typeface="Yu Mincho" panose="02020400000000000000" pitchFamily="18" charset="-128"/>
              </a:rPr>
              <a:t>　国境</a:t>
            </a:r>
            <a:r>
              <a:rPr lang="ja-JP" altLang="en-US" dirty="0">
                <a:latin typeface="Yu Mincho" panose="02020400000000000000" pitchFamily="18" charset="-128"/>
                <a:ea typeface="Yu Mincho" panose="02020400000000000000" pitchFamily="18" charset="-128"/>
              </a:rPr>
              <a:t>の長いトンネルを抜けると雪国であった</a:t>
            </a:r>
            <a:r>
              <a:rPr lang="ja-JP" altLang="en-US" dirty="0" smtClean="0">
                <a:latin typeface="Yu Mincho" panose="02020400000000000000" pitchFamily="18" charset="-128"/>
                <a:ea typeface="Yu Mincho" panose="02020400000000000000" pitchFamily="18" charset="-128"/>
              </a:rPr>
              <a:t>。夜</a:t>
            </a:r>
            <a:r>
              <a:rPr lang="ja-JP" altLang="en-US" dirty="0">
                <a:latin typeface="Yu Mincho" panose="02020400000000000000" pitchFamily="18" charset="-128"/>
                <a:ea typeface="Yu Mincho" panose="02020400000000000000" pitchFamily="18" charset="-128"/>
              </a:rPr>
              <a:t>の底が白くなった。信号所に汽車が止まった</a:t>
            </a:r>
            <a:r>
              <a:rPr lang="ja-JP" altLang="en-US" dirty="0" smtClean="0">
                <a:latin typeface="Yu Mincho" panose="02020400000000000000" pitchFamily="18" charset="-128"/>
                <a:ea typeface="Yu Mincho" panose="02020400000000000000" pitchFamily="18" charset="-128"/>
              </a:rPr>
              <a:t>。向</a:t>
            </a:r>
            <a:r>
              <a:rPr lang="ja-JP" altLang="en-US" dirty="0">
                <a:latin typeface="Yu Mincho" panose="02020400000000000000" pitchFamily="18" charset="-128"/>
                <a:ea typeface="Yu Mincho" panose="02020400000000000000" pitchFamily="18" charset="-128"/>
              </a:rPr>
              <a:t>側の座席から娘が立って来て、島村の前のガラス窓を落とした。雪の冷気が流れこんだ。 娘は窓いっぱいに乗り出して、遠くへ叫ぶように、「駅長さあん、駅長さあん。</a:t>
            </a:r>
            <a:r>
              <a:rPr lang="ja-JP" altLang="en-US" dirty="0" smtClean="0">
                <a:latin typeface="Yu Mincho" panose="02020400000000000000" pitchFamily="18" charset="-128"/>
                <a:ea typeface="Yu Mincho" panose="02020400000000000000" pitchFamily="18" charset="-128"/>
              </a:rPr>
              <a:t>」明</a:t>
            </a:r>
            <a:r>
              <a:rPr lang="ja-JP" altLang="en-US" dirty="0">
                <a:latin typeface="Yu Mincho" panose="02020400000000000000" pitchFamily="18" charset="-128"/>
                <a:ea typeface="Yu Mincho" panose="02020400000000000000" pitchFamily="18" charset="-128"/>
              </a:rPr>
              <a:t>かりをさげてゆっくり雪を踏んで来た男は、襟巻で鼻の上まで包み、耳に帽子の毛皮を垂れていた。</a:t>
            </a:r>
          </a:p>
          <a:p>
            <a:pPr rtl="0"/>
            <a:endParaRPr lang="zh-CN" altLang="en-US" dirty="0">
              <a:latin typeface="Microsoft YaHei UI" panose="020B0503020204020204" pitchFamily="34" charset="-122"/>
              <a:ea typeface="Microsoft YaHei UI" panose="020B0503020204020204" pitchFamily="34" charset="-122"/>
            </a:endParaRPr>
          </a:p>
        </p:txBody>
      </p:sp>
      <p:sp>
        <p:nvSpPr>
          <p:cNvPr id="58" name="矩形：圆角 57">
            <a:extLst>
              <a:ext uri="{FF2B5EF4-FFF2-40B4-BE49-F238E27FC236}">
                <a16:creationId xmlns:a16="http://schemas.microsoft.com/office/drawing/2014/main" id="{7C44787C-9D69-4EC9-82E9-036DCB1D4982}"/>
              </a:ext>
            </a:extLst>
          </p:cNvPr>
          <p:cNvSpPr/>
          <p:nvPr/>
        </p:nvSpPr>
        <p:spPr>
          <a:xfrm>
            <a:off x="714892" y="6327866"/>
            <a:ext cx="3399908" cy="393610"/>
          </a:xfrm>
          <a:prstGeom prst="roundRect">
            <a:avLst>
              <a:gd name="adj" fmla="val 8785"/>
            </a:avLst>
          </a:prstGeom>
          <a:solidFill>
            <a:srgbClr val="F2F2F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lumMod val="75000"/>
                    <a:lumOff val="25000"/>
                  </a:schemeClr>
                </a:solidFill>
                <a:latin typeface="Microsoft YaHei UI" panose="020B0503020204020204" pitchFamily="34" charset="-122"/>
                <a:ea typeface="Microsoft YaHei UI" panose="020B0503020204020204" pitchFamily="34" charset="-122"/>
              </a:rPr>
              <a:t>川端康成作品「雪国」の</a:t>
            </a:r>
            <a:r>
              <a:rPr lang="ja-JP" altLang="en-US" sz="1200" dirty="0" smtClean="0">
                <a:solidFill>
                  <a:schemeClr val="tx1">
                    <a:lumMod val="75000"/>
                    <a:lumOff val="25000"/>
                  </a:schemeClr>
                </a:solidFill>
                <a:latin typeface="Microsoft YaHei UI" panose="020B0503020204020204" pitchFamily="34" charset="-122"/>
                <a:ea typeface="Microsoft YaHei UI" panose="020B0503020204020204" pitchFamily="34" charset="-122"/>
              </a:rPr>
              <a:t>舞台の一</a:t>
            </a:r>
            <a:r>
              <a:rPr lang="ja-JP" altLang="en-US" sz="1200" dirty="0">
                <a:solidFill>
                  <a:schemeClr val="tx1">
                    <a:lumMod val="75000"/>
                    <a:lumOff val="25000"/>
                  </a:schemeClr>
                </a:solidFill>
                <a:latin typeface="Microsoft YaHei UI" panose="020B0503020204020204" pitchFamily="34" charset="-122"/>
                <a:ea typeface="Microsoft YaHei UI" panose="020B0503020204020204" pitchFamily="34" charset="-122"/>
              </a:rPr>
              <a:t>つ・新潟県</a:t>
            </a:r>
            <a:endParaRPr lang="zh-CN" altLang="en-US" sz="1200" dirty="0">
              <a:solidFill>
                <a:schemeClr val="tx1">
                  <a:lumMod val="75000"/>
                  <a:lumOff val="25000"/>
                </a:schemeClr>
              </a:solidFill>
              <a:latin typeface="Microsoft YaHei UI" panose="020B0503020204020204" pitchFamily="34" charset="-122"/>
              <a:ea typeface="Microsoft YaHei UI" panose="020B0503020204020204" pitchFamily="34" charset="-122"/>
            </a:endParaRPr>
          </a:p>
        </p:txBody>
      </p:sp>
      <p:pic>
        <p:nvPicPr>
          <p:cNvPr id="3" name="图片占位符 2"/>
          <p:cNvPicPr>
            <a:picLocks noGrp="1" noChangeAspect="1"/>
          </p:cNvPicPr>
          <p:nvPr>
            <p:ph type="pic" idx="1"/>
          </p:nvPr>
        </p:nvPicPr>
        <p:blipFill>
          <a:blip r:embed="rId3">
            <a:extLst>
              <a:ext uri="{28A0092B-C50C-407E-A947-70E740481C1C}">
                <a14:useLocalDpi xmlns:a14="http://schemas.microsoft.com/office/drawing/2010/main" val="0"/>
              </a:ext>
            </a:extLst>
          </a:blip>
          <a:srcRect l="10596" r="10596"/>
          <a:stretch>
            <a:fillRect/>
          </a:stretch>
        </p:blipFill>
        <p:spPr/>
      </p:pic>
    </p:spTree>
    <p:extLst>
      <p:ext uri="{BB962C8B-B14F-4D97-AF65-F5344CB8AC3E}">
        <p14:creationId xmlns:p14="http://schemas.microsoft.com/office/powerpoint/2010/main" val="339671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56E62E09-7004-4A2E-958A-28DD809AB402}"/>
              </a:ext>
            </a:extLst>
          </p:cNvPr>
          <p:cNvSpPr>
            <a:spLocks noGrp="1"/>
          </p:cNvSpPr>
          <p:nvPr>
            <p:ph type="title"/>
          </p:nvPr>
        </p:nvSpPr>
        <p:spPr>
          <a:xfrm>
            <a:off x="640079" y="504419"/>
            <a:ext cx="5269108" cy="1480711"/>
          </a:xfrm>
        </p:spPr>
        <p:txBody>
          <a:bodyPr rtlCol="0"/>
          <a:lstStyle/>
          <a:p>
            <a:r>
              <a:rPr lang="en-US" altLang="zh-CN" sz="4000" dirty="0"/>
              <a:t>English </a:t>
            </a:r>
            <a:r>
              <a:rPr lang="en-US" altLang="zh-CN" sz="4000" dirty="0" smtClean="0"/>
              <a:t>translation</a:t>
            </a:r>
            <a:br>
              <a:rPr lang="en-US" altLang="zh-CN" sz="4000" dirty="0" smtClean="0"/>
            </a:br>
            <a:r>
              <a:rPr lang="en-US" altLang="zh-CN" sz="4000" dirty="0"/>
              <a:t>By </a:t>
            </a:r>
            <a:r>
              <a:rPr lang="en-US" altLang="zh-CN" sz="4000" dirty="0" err="1"/>
              <a:t>E.Seidensticker</a:t>
            </a:r>
            <a:endParaRPr lang="en-US" altLang="zh-CN" sz="4000" dirty="0"/>
          </a:p>
        </p:txBody>
      </p:sp>
      <p:sp>
        <p:nvSpPr>
          <p:cNvPr id="12" name="文本占位符 11">
            <a:extLst>
              <a:ext uri="{FF2B5EF4-FFF2-40B4-BE49-F238E27FC236}">
                <a16:creationId xmlns:a16="http://schemas.microsoft.com/office/drawing/2014/main" id="{DB21A584-7071-4718-B256-83681FB5FD94}"/>
              </a:ext>
            </a:extLst>
          </p:cNvPr>
          <p:cNvSpPr>
            <a:spLocks noGrp="1"/>
          </p:cNvSpPr>
          <p:nvPr>
            <p:ph type="body" sz="half" idx="2"/>
          </p:nvPr>
        </p:nvSpPr>
        <p:spPr>
          <a:xfrm>
            <a:off x="640080" y="2443942"/>
            <a:ext cx="4936246" cy="3883924"/>
          </a:xfrm>
        </p:spPr>
        <p:txBody>
          <a:bodyPr rtlCol="0">
            <a:normAutofit/>
          </a:bodyPr>
          <a:lstStyle/>
          <a:p>
            <a:r>
              <a:rPr lang="en-US" altLang="zh-CN" dirty="0" smtClean="0"/>
              <a:t>    The </a:t>
            </a:r>
            <a:r>
              <a:rPr lang="en-US" altLang="zh-CN" dirty="0"/>
              <a:t>train came out of the long tunnel into the snow country. </a:t>
            </a:r>
            <a:r>
              <a:rPr lang="en-US" altLang="zh-CN" dirty="0" smtClean="0"/>
              <a:t>The </a:t>
            </a:r>
            <a:r>
              <a:rPr lang="en-US" altLang="zh-CN" dirty="0"/>
              <a:t>earth lay white under the night sky. The train pulled up at a signal </a:t>
            </a:r>
            <a:r>
              <a:rPr lang="en-US" altLang="zh-CN" dirty="0" smtClean="0"/>
              <a:t>stop. A </a:t>
            </a:r>
            <a:r>
              <a:rPr lang="en-US" altLang="zh-CN" dirty="0"/>
              <a:t>girl who had been sitting on the other side of the car came over and opened the window in front of </a:t>
            </a:r>
            <a:r>
              <a:rPr lang="en-US" altLang="zh-CN" dirty="0" err="1"/>
              <a:t>Shimamura</a:t>
            </a:r>
            <a:r>
              <a:rPr lang="en-US" altLang="zh-CN" dirty="0"/>
              <a:t>. The snowy cold poured in. Leaning far out the window, the girl called to the station master as though he were a great distance </a:t>
            </a:r>
            <a:r>
              <a:rPr lang="en-US" altLang="zh-CN" dirty="0" smtClean="0"/>
              <a:t>away. The </a:t>
            </a:r>
            <a:r>
              <a:rPr lang="en-US" altLang="zh-CN" dirty="0"/>
              <a:t>station master walked slowly over the snow, a lantern in his hand. His face was buried to the nose in a muffler, and the flaps of his cap were turned down over his face.</a:t>
            </a:r>
          </a:p>
          <a:p>
            <a:pPr rtl="0"/>
            <a:endParaRPr lang="zh-CN" altLang="en-US" dirty="0">
              <a:latin typeface="Microsoft YaHei UI" panose="020B0503020204020204" pitchFamily="34" charset="-122"/>
              <a:ea typeface="Microsoft YaHei UI" panose="020B0503020204020204" pitchFamily="34" charset="-122"/>
            </a:endParaRPr>
          </a:p>
        </p:txBody>
      </p:sp>
      <p:sp>
        <p:nvSpPr>
          <p:cNvPr id="58" name="矩形：圆角 57">
            <a:extLst>
              <a:ext uri="{FF2B5EF4-FFF2-40B4-BE49-F238E27FC236}">
                <a16:creationId xmlns:a16="http://schemas.microsoft.com/office/drawing/2014/main" id="{7C44787C-9D69-4EC9-82E9-036DCB1D4982}"/>
              </a:ext>
            </a:extLst>
          </p:cNvPr>
          <p:cNvSpPr/>
          <p:nvPr/>
        </p:nvSpPr>
        <p:spPr>
          <a:xfrm>
            <a:off x="640079" y="6327866"/>
            <a:ext cx="3192088" cy="393610"/>
          </a:xfrm>
          <a:prstGeom prst="roundRect">
            <a:avLst>
              <a:gd name="adj" fmla="val 8785"/>
            </a:avLst>
          </a:prstGeom>
          <a:solidFill>
            <a:srgbClr val="F2F2F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lumMod val="75000"/>
                    <a:lumOff val="25000"/>
                  </a:schemeClr>
                </a:solidFill>
                <a:latin typeface="Microsoft YaHei UI" panose="020B0503020204020204" pitchFamily="34" charset="-122"/>
                <a:ea typeface="Microsoft YaHei UI" panose="020B0503020204020204" pitchFamily="34" charset="-122"/>
              </a:rPr>
              <a:t>東宝映画「雪国」（</a:t>
            </a:r>
            <a:r>
              <a:rPr lang="en-US" altLang="ja-JP" sz="1200" dirty="0">
                <a:solidFill>
                  <a:schemeClr val="tx1">
                    <a:lumMod val="75000"/>
                    <a:lumOff val="25000"/>
                  </a:schemeClr>
                </a:solidFill>
                <a:latin typeface="Microsoft YaHei UI" panose="020B0503020204020204" pitchFamily="34" charset="-122"/>
                <a:ea typeface="Microsoft YaHei UI" panose="020B0503020204020204" pitchFamily="34" charset="-122"/>
              </a:rPr>
              <a:t>1957</a:t>
            </a:r>
            <a:r>
              <a:rPr lang="ja-JP" altLang="en-US" sz="1200" dirty="0">
                <a:solidFill>
                  <a:schemeClr val="tx1">
                    <a:lumMod val="75000"/>
                    <a:lumOff val="25000"/>
                  </a:schemeClr>
                </a:solidFill>
                <a:latin typeface="Microsoft YaHei UI" panose="020B0503020204020204" pitchFamily="34" charset="-122"/>
                <a:ea typeface="Microsoft YaHei UI" panose="020B0503020204020204" pitchFamily="34" charset="-122"/>
              </a:rPr>
              <a:t>年）の鉄道シー</a:t>
            </a:r>
            <a:r>
              <a:rPr lang="ja-JP" altLang="en-US" sz="1200" dirty="0" smtClean="0">
                <a:solidFill>
                  <a:schemeClr val="tx1">
                    <a:lumMod val="75000"/>
                    <a:lumOff val="25000"/>
                  </a:schemeClr>
                </a:solidFill>
                <a:latin typeface="Microsoft YaHei UI" panose="020B0503020204020204" pitchFamily="34" charset="-122"/>
                <a:ea typeface="Microsoft YaHei UI" panose="020B0503020204020204" pitchFamily="34" charset="-122"/>
              </a:rPr>
              <a:t>ン</a:t>
            </a:r>
            <a:endParaRPr lang="zh-CN" altLang="en-US" sz="1200" dirty="0">
              <a:solidFill>
                <a:schemeClr val="tx1">
                  <a:lumMod val="75000"/>
                  <a:lumOff val="25000"/>
                </a:schemeClr>
              </a:solidFill>
              <a:latin typeface="Microsoft YaHei UI" panose="020B0503020204020204" pitchFamily="34" charset="-122"/>
              <a:ea typeface="Microsoft YaHei UI" panose="020B0503020204020204" pitchFamily="34" charset="-122"/>
            </a:endParaRPr>
          </a:p>
        </p:txBody>
      </p:sp>
      <p:pic>
        <p:nvPicPr>
          <p:cNvPr id="6" name="图片占位符 5"/>
          <p:cNvPicPr>
            <a:picLocks noGrp="1" noChangeAspect="1"/>
          </p:cNvPicPr>
          <p:nvPr>
            <p:ph type="pic" idx="1"/>
          </p:nvPr>
        </p:nvPicPr>
        <p:blipFill>
          <a:blip r:embed="rId3">
            <a:extLst>
              <a:ext uri="{28A0092B-C50C-407E-A947-70E740481C1C}">
                <a14:useLocalDpi xmlns:a14="http://schemas.microsoft.com/office/drawing/2010/main" val="0"/>
              </a:ext>
            </a:extLst>
          </a:blip>
          <a:srcRect l="5831" r="5831"/>
          <a:stretch>
            <a:fillRect/>
          </a:stretch>
        </p:blipFill>
        <p:spPr/>
      </p:pic>
    </p:spTree>
    <p:extLst>
      <p:ext uri="{BB962C8B-B14F-4D97-AF65-F5344CB8AC3E}">
        <p14:creationId xmlns:p14="http://schemas.microsoft.com/office/powerpoint/2010/main" val="948418937"/>
      </p:ext>
    </p:extLst>
  </p:cSld>
  <p:clrMapOvr>
    <a:masterClrMapping/>
  </p:clrMapOvr>
</p:sld>
</file>

<file path=ppt/theme/theme1.xml><?xml version="1.0" encoding="utf-8"?>
<a:theme xmlns:a="http://schemas.openxmlformats.org/drawingml/2006/main" name="Office 主题">
  <a:themeElements>
    <a:clrScheme name="Custom 28">
      <a:dk1>
        <a:srgbClr val="000000"/>
      </a:dk1>
      <a:lt1>
        <a:srgbClr val="FFFFFF"/>
      </a:lt1>
      <a:dk2>
        <a:srgbClr val="44546A"/>
      </a:dk2>
      <a:lt2>
        <a:srgbClr val="D9D9D9"/>
      </a:lt2>
      <a:accent1>
        <a:srgbClr val="FFC000"/>
      </a:accent1>
      <a:accent2>
        <a:srgbClr val="C00000"/>
      </a:accent2>
      <a:accent3>
        <a:srgbClr val="8A0000"/>
      </a:accent3>
      <a:accent4>
        <a:srgbClr val="462340"/>
      </a:accent4>
      <a:accent5>
        <a:srgbClr val="4A7260"/>
      </a:accent5>
      <a:accent6>
        <a:srgbClr val="70AD47"/>
      </a:accent6>
      <a:hlink>
        <a:srgbClr val="0070C0"/>
      </a:hlink>
      <a:folHlink>
        <a:srgbClr val="954F72"/>
      </a:folHlink>
    </a:clrScheme>
    <a:fontScheme name="Custom 38">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4307576_TF11580736" id="{BA320CC4-EE00-4B1D-9940-476573563639}" vid="{DDEA30E6-7C5E-4829-94FC-FCD3277EA1D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466AFDE-A9D6-4DD8-B471-43BFA03A3F3E}">
  <ds:schemaRefs>
    <ds:schemaRef ds:uri="http://schemas.microsoft.com/sharepoint/v3/contenttype/forms"/>
  </ds:schemaRefs>
</ds:datastoreItem>
</file>

<file path=customXml/itemProps2.xml><?xml version="1.0" encoding="utf-8"?>
<ds:datastoreItem xmlns:ds="http://schemas.openxmlformats.org/officeDocument/2006/customXml" ds:itemID="{0AAA3571-52B9-4794-9A69-E71F204CB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8F95F1-64A1-4047-9BA0-D956C283429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有创意的红色演示文稿</Template>
  <TotalTime>0</TotalTime>
  <Words>1821</Words>
  <Application>Microsoft Office PowerPoint</Application>
  <PresentationFormat>宽屏</PresentationFormat>
  <Paragraphs>112</Paragraphs>
  <Slides>15</Slides>
  <Notes>15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CiscoSans</vt:lpstr>
      <vt:lpstr>Microsoft YaHei UI</vt:lpstr>
      <vt:lpstr>Yu Mincho</vt:lpstr>
      <vt:lpstr>Yu Mincho Demibold</vt:lpstr>
      <vt:lpstr>等线</vt:lpstr>
      <vt:lpstr>Arial</vt:lpstr>
      <vt:lpstr>Office 主题</vt:lpstr>
      <vt:lpstr>The Contrast of Japanese-English Translation </vt:lpstr>
      <vt:lpstr>Catalog</vt:lpstr>
      <vt:lpstr>“Snow Country”</vt:lpstr>
      <vt:lpstr>川端 康成(Kawabata Yasunari)     A Japanese novelist and short story writer whose spare, lyrical, subtly-shaded prose works won him the Nobel Prize for Literature in 1968, the first Japanese author to receive the award. His works have enjoyed broad international appeal and are still widely read.</vt:lpstr>
      <vt:lpstr>E.Seidensticker     Edward George Seidensticker was a noted post-World War II scholar, historian, and preeminent translator of classical and contemporary Japanese literature. His English translation of the epic The Tale of Genji, published in 1976, was especially well received critically and is counted among the preferred modern translations.      Seidensticker is closely associated with the work of three major Japanese writers of the 20th century: Yasunari Kawabata, Jun'ichirō Tanizaki, and Yukio Mishima. His landmark translations of novels by Kawabata, in particular Snow Country (1956) and Thousand Cranes (1958), led, in part, to Kawabata being awarded the Nobel Prize in Literature in 1968. </vt:lpstr>
      <vt:lpstr>「ノーベル賞の半分は、サイデンステッカー教授のものだ。」                                           　——川端康成（1969）『美しい日本の私―その序説』  “Half of the Nobel Prize belongs to Professor Seidensticker.”                                  ——Kawabata, Yasunari (1969) Japan, the Beautiful, and Myself</vt:lpstr>
      <vt:lpstr>Comparison of the original text and translation</vt:lpstr>
      <vt:lpstr>Original text: Prologue of Snow Country</vt:lpstr>
      <vt:lpstr>English translation By E.Seidensticker</vt:lpstr>
      <vt:lpstr>Comparison I.I:</vt:lpstr>
      <vt:lpstr>Comparison I.II:</vt:lpstr>
      <vt:lpstr>Comparison II.I</vt:lpstr>
      <vt:lpstr>Comparison II.II</vt:lpstr>
      <vt:lpstr>Contrastive Analysis and Linguistic Typology</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2020-11-18T14:42:35Z</dcterms:created>
  <dcterms:modified xsi:type="dcterms:W3CDTF">2020-12-21T05:46:00Z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