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1" r:id="rId6"/>
    <p:sldId id="260" r:id="rId7"/>
    <p:sldId id="259" r:id="rId8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gs" Target="tags/tag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19543" r="16309" b="12916"/>
          <a:stretch>
            <a:fillRect/>
          </a:stretch>
        </p:blipFill>
        <p:spPr>
          <a:xfrm>
            <a:off x="3932555" y="3166745"/>
            <a:ext cx="1800860" cy="2444750"/>
          </a:xfrm>
          <a:prstGeom prst="round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zh-CN" sz="9600" b="1" i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chopsticks</a:t>
            </a:r>
            <a:endParaRPr lang="en-US" altLang="zh-CN" sz="9600" b="1" i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60575" y="4069398"/>
            <a:ext cx="9144000" cy="1655762"/>
          </a:xfrm>
        </p:spPr>
        <p:txBody>
          <a:bodyPr/>
          <a:p>
            <a:pPr algn="ctr">
              <a:buClrTx/>
              <a:buSzTx/>
              <a:buFontTx/>
            </a:pPr>
            <a:r>
              <a:rPr lang="en-US" altLang="zh-CN" sz="3600" b="1" i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Times New Roman" panose="02020603050405020304" charset="0"/>
                <a:ea typeface="+mj-ea"/>
                <a:cs typeface="Times New Roman" panose="02020603050405020304" charset="0"/>
              </a:rPr>
              <a:t>Becca</a:t>
            </a:r>
            <a:endParaRPr lang="en-US" altLang="zh-CN" sz="3600" b="1" i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pic>
        <p:nvPicPr>
          <p:cNvPr id="9" name="图片 8" descr="edc34b35c8ae8b424fb666f11d381a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91980" y="3830955"/>
            <a:ext cx="3226435" cy="3591560"/>
          </a:xfrm>
          <a:prstGeom prst="rect">
            <a:avLst/>
          </a:prstGeom>
        </p:spPr>
      </p:pic>
      <p:pic>
        <p:nvPicPr>
          <p:cNvPr id="10" name="图片 9" descr="3da154c6e707f0bad9917469bffe13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1122680"/>
            <a:ext cx="1538605" cy="21824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87cfe86ccd589172b49b54e8f5747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 flipH="1" flipV="1">
            <a:off x="0" y="-27940"/>
            <a:ext cx="7003415" cy="68859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128000" y="1160780"/>
            <a:ext cx="4064000" cy="4507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7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？</a:t>
            </a:r>
            <a:endParaRPr lang="zh-CN" altLang="en-US" sz="287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谁能拒绝老婆送的直直的木棍呢😎_1_每天只想睡大觉_来自小红书网页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146675" cy="6858000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>
            <a:off x="7357745" y="1598930"/>
            <a:ext cx="213360" cy="3256280"/>
          </a:xfrm>
          <a:custGeom>
            <a:avLst/>
            <a:gdLst>
              <a:gd name="connisteX0" fmla="*/ 192828 w 213571"/>
              <a:gd name="connsiteY0" fmla="*/ 0 h 3256280"/>
              <a:gd name="connisteX1" fmla="*/ 154728 w 213571"/>
              <a:gd name="connsiteY1" fmla="*/ 95250 h 3256280"/>
              <a:gd name="connisteX2" fmla="*/ 116628 w 213571"/>
              <a:gd name="connsiteY2" fmla="*/ 200660 h 3256280"/>
              <a:gd name="connisteX3" fmla="*/ 77893 w 213571"/>
              <a:gd name="connsiteY3" fmla="*/ 296545 h 3256280"/>
              <a:gd name="connisteX4" fmla="*/ 49318 w 213571"/>
              <a:gd name="connsiteY4" fmla="*/ 373380 h 3256280"/>
              <a:gd name="connisteX5" fmla="*/ 39793 w 213571"/>
              <a:gd name="connsiteY5" fmla="*/ 449580 h 3256280"/>
              <a:gd name="connisteX6" fmla="*/ 20743 w 213571"/>
              <a:gd name="connsiteY6" fmla="*/ 554990 h 3256280"/>
              <a:gd name="connisteX7" fmla="*/ 11218 w 213571"/>
              <a:gd name="connsiteY7" fmla="*/ 631825 h 3256280"/>
              <a:gd name="connisteX8" fmla="*/ 1693 w 213571"/>
              <a:gd name="connsiteY8" fmla="*/ 699135 h 3256280"/>
              <a:gd name="connisteX9" fmla="*/ 1693 w 213571"/>
              <a:gd name="connsiteY9" fmla="*/ 784860 h 3256280"/>
              <a:gd name="connisteX10" fmla="*/ 1693 w 213571"/>
              <a:gd name="connsiteY10" fmla="*/ 899795 h 3256280"/>
              <a:gd name="connisteX11" fmla="*/ 1693 w 213571"/>
              <a:gd name="connsiteY11" fmla="*/ 986155 h 3256280"/>
              <a:gd name="connisteX12" fmla="*/ 20743 w 213571"/>
              <a:gd name="connsiteY12" fmla="*/ 1072515 h 3256280"/>
              <a:gd name="connisteX13" fmla="*/ 39793 w 213571"/>
              <a:gd name="connsiteY13" fmla="*/ 1139190 h 3256280"/>
              <a:gd name="connisteX14" fmla="*/ 58843 w 213571"/>
              <a:gd name="connsiteY14" fmla="*/ 1216025 h 3256280"/>
              <a:gd name="connisteX15" fmla="*/ 96943 w 213571"/>
              <a:gd name="connsiteY15" fmla="*/ 1302385 h 3256280"/>
              <a:gd name="connisteX16" fmla="*/ 135678 w 213571"/>
              <a:gd name="connsiteY16" fmla="*/ 1369060 h 3256280"/>
              <a:gd name="connisteX17" fmla="*/ 145203 w 213571"/>
              <a:gd name="connsiteY17" fmla="*/ 1445895 h 3256280"/>
              <a:gd name="connisteX18" fmla="*/ 164253 w 213571"/>
              <a:gd name="connsiteY18" fmla="*/ 1522730 h 3256280"/>
              <a:gd name="connisteX19" fmla="*/ 192828 w 213571"/>
              <a:gd name="connsiteY19" fmla="*/ 1618615 h 3256280"/>
              <a:gd name="connisteX20" fmla="*/ 202353 w 213571"/>
              <a:gd name="connsiteY20" fmla="*/ 1704340 h 3256280"/>
              <a:gd name="connisteX21" fmla="*/ 211878 w 213571"/>
              <a:gd name="connsiteY21" fmla="*/ 1790700 h 3256280"/>
              <a:gd name="connisteX22" fmla="*/ 211878 w 213571"/>
              <a:gd name="connsiteY22" fmla="*/ 1867535 h 3256280"/>
              <a:gd name="connisteX23" fmla="*/ 211878 w 213571"/>
              <a:gd name="connsiteY23" fmla="*/ 1944370 h 3256280"/>
              <a:gd name="connisteX24" fmla="*/ 211878 w 213571"/>
              <a:gd name="connsiteY24" fmla="*/ 2011045 h 3256280"/>
              <a:gd name="connisteX25" fmla="*/ 211878 w 213571"/>
              <a:gd name="connsiteY25" fmla="*/ 2097405 h 3256280"/>
              <a:gd name="connisteX26" fmla="*/ 192828 w 213571"/>
              <a:gd name="connsiteY26" fmla="*/ 2174240 h 3256280"/>
              <a:gd name="connisteX27" fmla="*/ 173778 w 213571"/>
              <a:gd name="connsiteY27" fmla="*/ 2240915 h 3256280"/>
              <a:gd name="connisteX28" fmla="*/ 154728 w 213571"/>
              <a:gd name="connsiteY28" fmla="*/ 2317750 h 3256280"/>
              <a:gd name="connisteX29" fmla="*/ 135678 w 213571"/>
              <a:gd name="connsiteY29" fmla="*/ 2393950 h 3256280"/>
              <a:gd name="connisteX30" fmla="*/ 107103 w 213571"/>
              <a:gd name="connsiteY30" fmla="*/ 2489835 h 3256280"/>
              <a:gd name="connisteX31" fmla="*/ 87418 w 213571"/>
              <a:gd name="connsiteY31" fmla="*/ 2557145 h 3256280"/>
              <a:gd name="connisteX32" fmla="*/ 77893 w 213571"/>
              <a:gd name="connsiteY32" fmla="*/ 2623820 h 3256280"/>
              <a:gd name="connisteX33" fmla="*/ 77893 w 213571"/>
              <a:gd name="connsiteY33" fmla="*/ 2691130 h 3256280"/>
              <a:gd name="connisteX34" fmla="*/ 58843 w 213571"/>
              <a:gd name="connsiteY34" fmla="*/ 2758440 h 3256280"/>
              <a:gd name="connisteX35" fmla="*/ 49318 w 213571"/>
              <a:gd name="connsiteY35" fmla="*/ 2825115 h 3256280"/>
              <a:gd name="connisteX36" fmla="*/ 39793 w 213571"/>
              <a:gd name="connsiteY36" fmla="*/ 2892425 h 3256280"/>
              <a:gd name="connisteX37" fmla="*/ 30268 w 213571"/>
              <a:gd name="connsiteY37" fmla="*/ 2968625 h 3256280"/>
              <a:gd name="connisteX38" fmla="*/ 20743 w 213571"/>
              <a:gd name="connsiteY38" fmla="*/ 3054985 h 3256280"/>
              <a:gd name="connisteX39" fmla="*/ 20743 w 213571"/>
              <a:gd name="connsiteY39" fmla="*/ 3122295 h 3256280"/>
              <a:gd name="connisteX40" fmla="*/ 30268 w 213571"/>
              <a:gd name="connsiteY40" fmla="*/ 3188970 h 3256280"/>
              <a:gd name="connisteX41" fmla="*/ 30268 w 213571"/>
              <a:gd name="connsiteY41" fmla="*/ 3256280 h 32562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</a:cxnLst>
            <a:rect l="l" t="t" r="r" b="b"/>
            <a:pathLst>
              <a:path w="213572" h="3256280">
                <a:moveTo>
                  <a:pt x="192828" y="0"/>
                </a:moveTo>
                <a:cubicBezTo>
                  <a:pt x="185843" y="17145"/>
                  <a:pt x="169968" y="55245"/>
                  <a:pt x="154728" y="95250"/>
                </a:cubicBezTo>
                <a:cubicBezTo>
                  <a:pt x="139488" y="135255"/>
                  <a:pt x="131868" y="160655"/>
                  <a:pt x="116628" y="200660"/>
                </a:cubicBezTo>
                <a:cubicBezTo>
                  <a:pt x="101388" y="240665"/>
                  <a:pt x="91228" y="262255"/>
                  <a:pt x="77893" y="296545"/>
                </a:cubicBezTo>
                <a:cubicBezTo>
                  <a:pt x="64558" y="330835"/>
                  <a:pt x="56938" y="342900"/>
                  <a:pt x="49318" y="373380"/>
                </a:cubicBezTo>
                <a:cubicBezTo>
                  <a:pt x="41698" y="403860"/>
                  <a:pt x="45508" y="413385"/>
                  <a:pt x="39793" y="449580"/>
                </a:cubicBezTo>
                <a:cubicBezTo>
                  <a:pt x="34078" y="485775"/>
                  <a:pt x="26458" y="518795"/>
                  <a:pt x="20743" y="554990"/>
                </a:cubicBezTo>
                <a:cubicBezTo>
                  <a:pt x="15028" y="591185"/>
                  <a:pt x="15028" y="603250"/>
                  <a:pt x="11218" y="631825"/>
                </a:cubicBezTo>
                <a:cubicBezTo>
                  <a:pt x="7408" y="660400"/>
                  <a:pt x="3598" y="668655"/>
                  <a:pt x="1693" y="699135"/>
                </a:cubicBezTo>
                <a:cubicBezTo>
                  <a:pt x="-212" y="729615"/>
                  <a:pt x="1693" y="744855"/>
                  <a:pt x="1693" y="784860"/>
                </a:cubicBezTo>
                <a:cubicBezTo>
                  <a:pt x="1693" y="824865"/>
                  <a:pt x="1693" y="859790"/>
                  <a:pt x="1693" y="899795"/>
                </a:cubicBezTo>
                <a:cubicBezTo>
                  <a:pt x="1693" y="939800"/>
                  <a:pt x="-2117" y="951865"/>
                  <a:pt x="1693" y="986155"/>
                </a:cubicBezTo>
                <a:cubicBezTo>
                  <a:pt x="5503" y="1020445"/>
                  <a:pt x="13123" y="1042035"/>
                  <a:pt x="20743" y="1072515"/>
                </a:cubicBezTo>
                <a:cubicBezTo>
                  <a:pt x="28363" y="1102995"/>
                  <a:pt x="32173" y="1110615"/>
                  <a:pt x="39793" y="1139190"/>
                </a:cubicBezTo>
                <a:cubicBezTo>
                  <a:pt x="47413" y="1167765"/>
                  <a:pt x="47413" y="1183640"/>
                  <a:pt x="58843" y="1216025"/>
                </a:cubicBezTo>
                <a:cubicBezTo>
                  <a:pt x="70273" y="1248410"/>
                  <a:pt x="81703" y="1271905"/>
                  <a:pt x="96943" y="1302385"/>
                </a:cubicBezTo>
                <a:cubicBezTo>
                  <a:pt x="112183" y="1332865"/>
                  <a:pt x="126153" y="1340485"/>
                  <a:pt x="135678" y="1369060"/>
                </a:cubicBezTo>
                <a:cubicBezTo>
                  <a:pt x="145203" y="1397635"/>
                  <a:pt x="139488" y="1415415"/>
                  <a:pt x="145203" y="1445895"/>
                </a:cubicBezTo>
                <a:cubicBezTo>
                  <a:pt x="150918" y="1476375"/>
                  <a:pt x="154728" y="1488440"/>
                  <a:pt x="164253" y="1522730"/>
                </a:cubicBezTo>
                <a:cubicBezTo>
                  <a:pt x="173778" y="1557020"/>
                  <a:pt x="185208" y="1582420"/>
                  <a:pt x="192828" y="1618615"/>
                </a:cubicBezTo>
                <a:cubicBezTo>
                  <a:pt x="200448" y="1654810"/>
                  <a:pt x="198543" y="1670050"/>
                  <a:pt x="202353" y="1704340"/>
                </a:cubicBezTo>
                <a:cubicBezTo>
                  <a:pt x="206163" y="1738630"/>
                  <a:pt x="209973" y="1758315"/>
                  <a:pt x="211878" y="1790700"/>
                </a:cubicBezTo>
                <a:cubicBezTo>
                  <a:pt x="213783" y="1823085"/>
                  <a:pt x="211878" y="1837055"/>
                  <a:pt x="211878" y="1867535"/>
                </a:cubicBezTo>
                <a:cubicBezTo>
                  <a:pt x="211878" y="1898015"/>
                  <a:pt x="211878" y="1915795"/>
                  <a:pt x="211878" y="1944370"/>
                </a:cubicBezTo>
                <a:cubicBezTo>
                  <a:pt x="211878" y="1972945"/>
                  <a:pt x="211878" y="1980565"/>
                  <a:pt x="211878" y="2011045"/>
                </a:cubicBezTo>
                <a:cubicBezTo>
                  <a:pt x="211878" y="2041525"/>
                  <a:pt x="215688" y="2065020"/>
                  <a:pt x="211878" y="2097405"/>
                </a:cubicBezTo>
                <a:cubicBezTo>
                  <a:pt x="208068" y="2129790"/>
                  <a:pt x="200448" y="2145665"/>
                  <a:pt x="192828" y="2174240"/>
                </a:cubicBezTo>
                <a:cubicBezTo>
                  <a:pt x="185208" y="2202815"/>
                  <a:pt x="181398" y="2212340"/>
                  <a:pt x="173778" y="2240915"/>
                </a:cubicBezTo>
                <a:cubicBezTo>
                  <a:pt x="166158" y="2269490"/>
                  <a:pt x="162348" y="2287270"/>
                  <a:pt x="154728" y="2317750"/>
                </a:cubicBezTo>
                <a:cubicBezTo>
                  <a:pt x="147108" y="2348230"/>
                  <a:pt x="145203" y="2359660"/>
                  <a:pt x="135678" y="2393950"/>
                </a:cubicBezTo>
                <a:cubicBezTo>
                  <a:pt x="126153" y="2428240"/>
                  <a:pt x="116628" y="2457450"/>
                  <a:pt x="107103" y="2489835"/>
                </a:cubicBezTo>
                <a:cubicBezTo>
                  <a:pt x="97578" y="2522220"/>
                  <a:pt x="93133" y="2530475"/>
                  <a:pt x="87418" y="2557145"/>
                </a:cubicBezTo>
                <a:cubicBezTo>
                  <a:pt x="81703" y="2583815"/>
                  <a:pt x="79798" y="2597150"/>
                  <a:pt x="77893" y="2623820"/>
                </a:cubicBezTo>
                <a:cubicBezTo>
                  <a:pt x="75988" y="2650490"/>
                  <a:pt x="81703" y="2664460"/>
                  <a:pt x="77893" y="2691130"/>
                </a:cubicBezTo>
                <a:cubicBezTo>
                  <a:pt x="74083" y="2717800"/>
                  <a:pt x="64558" y="2731770"/>
                  <a:pt x="58843" y="2758440"/>
                </a:cubicBezTo>
                <a:cubicBezTo>
                  <a:pt x="53128" y="2785110"/>
                  <a:pt x="53128" y="2798445"/>
                  <a:pt x="49318" y="2825115"/>
                </a:cubicBezTo>
                <a:cubicBezTo>
                  <a:pt x="45508" y="2851785"/>
                  <a:pt x="43603" y="2863850"/>
                  <a:pt x="39793" y="2892425"/>
                </a:cubicBezTo>
                <a:cubicBezTo>
                  <a:pt x="35983" y="2921000"/>
                  <a:pt x="34078" y="2936240"/>
                  <a:pt x="30268" y="2968625"/>
                </a:cubicBezTo>
                <a:cubicBezTo>
                  <a:pt x="26458" y="3001010"/>
                  <a:pt x="22648" y="3024505"/>
                  <a:pt x="20743" y="3054985"/>
                </a:cubicBezTo>
                <a:cubicBezTo>
                  <a:pt x="18838" y="3085465"/>
                  <a:pt x="18838" y="3095625"/>
                  <a:pt x="20743" y="3122295"/>
                </a:cubicBezTo>
                <a:cubicBezTo>
                  <a:pt x="22648" y="3148965"/>
                  <a:pt x="28363" y="3162300"/>
                  <a:pt x="30268" y="3188970"/>
                </a:cubicBezTo>
                <a:cubicBezTo>
                  <a:pt x="32173" y="3215640"/>
                  <a:pt x="30268" y="3244215"/>
                  <a:pt x="30268" y="3256280"/>
                </a:cubicBezTo>
              </a:path>
            </a:pathLst>
          </a:cu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8901430" y="1703705"/>
            <a:ext cx="1187450" cy="2778125"/>
          </a:xfrm>
          <a:custGeom>
            <a:avLst/>
            <a:gdLst>
              <a:gd name="connisteX0" fmla="*/ 0 w 1187450"/>
              <a:gd name="connsiteY0" fmla="*/ 0 h 2778125"/>
              <a:gd name="connisteX1" fmla="*/ 19050 w 1187450"/>
              <a:gd name="connsiteY1" fmla="*/ 86360 h 2778125"/>
              <a:gd name="connisteX2" fmla="*/ 47625 w 1187450"/>
              <a:gd name="connsiteY2" fmla="*/ 163195 h 2778125"/>
              <a:gd name="connisteX3" fmla="*/ 67310 w 1187450"/>
              <a:gd name="connsiteY3" fmla="*/ 259080 h 2778125"/>
              <a:gd name="connisteX4" fmla="*/ 76835 w 1187450"/>
              <a:gd name="connsiteY4" fmla="*/ 335280 h 2778125"/>
              <a:gd name="connisteX5" fmla="*/ 86360 w 1187450"/>
              <a:gd name="connsiteY5" fmla="*/ 412115 h 2778125"/>
              <a:gd name="connisteX6" fmla="*/ 95885 w 1187450"/>
              <a:gd name="connsiteY6" fmla="*/ 479425 h 2778125"/>
              <a:gd name="connisteX7" fmla="*/ 105410 w 1187450"/>
              <a:gd name="connsiteY7" fmla="*/ 546100 h 2778125"/>
              <a:gd name="connisteX8" fmla="*/ 114935 w 1187450"/>
              <a:gd name="connsiteY8" fmla="*/ 622935 h 2778125"/>
              <a:gd name="connisteX9" fmla="*/ 124460 w 1187450"/>
              <a:gd name="connsiteY9" fmla="*/ 709295 h 2778125"/>
              <a:gd name="connisteX10" fmla="*/ 133985 w 1187450"/>
              <a:gd name="connsiteY10" fmla="*/ 795020 h 2778125"/>
              <a:gd name="connisteX11" fmla="*/ 133985 w 1187450"/>
              <a:gd name="connsiteY11" fmla="*/ 881380 h 2778125"/>
              <a:gd name="connisteX12" fmla="*/ 133985 w 1187450"/>
              <a:gd name="connsiteY12" fmla="*/ 967740 h 2778125"/>
              <a:gd name="connisteX13" fmla="*/ 133985 w 1187450"/>
              <a:gd name="connsiteY13" fmla="*/ 1054100 h 2778125"/>
              <a:gd name="connisteX14" fmla="*/ 133985 w 1187450"/>
              <a:gd name="connsiteY14" fmla="*/ 1149350 h 2778125"/>
              <a:gd name="connisteX15" fmla="*/ 133985 w 1187450"/>
              <a:gd name="connsiteY15" fmla="*/ 1216660 h 2778125"/>
              <a:gd name="connisteX16" fmla="*/ 143510 w 1187450"/>
              <a:gd name="connsiteY16" fmla="*/ 1303020 h 2778125"/>
              <a:gd name="connisteX17" fmla="*/ 143510 w 1187450"/>
              <a:gd name="connsiteY17" fmla="*/ 1369695 h 2778125"/>
              <a:gd name="connisteX18" fmla="*/ 153035 w 1187450"/>
              <a:gd name="connsiteY18" fmla="*/ 1446530 h 2778125"/>
              <a:gd name="connisteX19" fmla="*/ 162560 w 1187450"/>
              <a:gd name="connsiteY19" fmla="*/ 1513840 h 2778125"/>
              <a:gd name="connisteX20" fmla="*/ 191770 w 1187450"/>
              <a:gd name="connsiteY20" fmla="*/ 1590040 h 2778125"/>
              <a:gd name="connisteX21" fmla="*/ 220345 w 1187450"/>
              <a:gd name="connsiteY21" fmla="*/ 1657350 h 2778125"/>
              <a:gd name="connisteX22" fmla="*/ 239395 w 1187450"/>
              <a:gd name="connsiteY22" fmla="*/ 1724660 h 2778125"/>
              <a:gd name="connisteX23" fmla="*/ 297180 w 1187450"/>
              <a:gd name="connsiteY23" fmla="*/ 1810385 h 2778125"/>
              <a:gd name="connisteX24" fmla="*/ 354330 w 1187450"/>
              <a:gd name="connsiteY24" fmla="*/ 1887220 h 2778125"/>
              <a:gd name="connisteX25" fmla="*/ 421640 w 1187450"/>
              <a:gd name="connsiteY25" fmla="*/ 1954530 h 2778125"/>
              <a:gd name="connisteX26" fmla="*/ 488315 w 1187450"/>
              <a:gd name="connsiteY26" fmla="*/ 2021205 h 2778125"/>
              <a:gd name="connisteX27" fmla="*/ 574675 w 1187450"/>
              <a:gd name="connsiteY27" fmla="*/ 2088515 h 2778125"/>
              <a:gd name="connisteX28" fmla="*/ 651510 w 1187450"/>
              <a:gd name="connsiteY28" fmla="*/ 2164715 h 2778125"/>
              <a:gd name="connisteX29" fmla="*/ 737870 w 1187450"/>
              <a:gd name="connsiteY29" fmla="*/ 2260600 h 2778125"/>
              <a:gd name="connisteX30" fmla="*/ 814070 w 1187450"/>
              <a:gd name="connsiteY30" fmla="*/ 2337435 h 2778125"/>
              <a:gd name="connisteX31" fmla="*/ 881380 w 1187450"/>
              <a:gd name="connsiteY31" fmla="*/ 2414270 h 2778125"/>
              <a:gd name="connisteX32" fmla="*/ 967740 w 1187450"/>
              <a:gd name="connsiteY32" fmla="*/ 2461895 h 2778125"/>
              <a:gd name="connisteX33" fmla="*/ 1034415 w 1187450"/>
              <a:gd name="connsiteY33" fmla="*/ 2490470 h 2778125"/>
              <a:gd name="connisteX34" fmla="*/ 1092200 w 1187450"/>
              <a:gd name="connsiteY34" fmla="*/ 2576830 h 2778125"/>
              <a:gd name="connisteX35" fmla="*/ 1130300 w 1187450"/>
              <a:gd name="connsiteY35" fmla="*/ 2644140 h 2778125"/>
              <a:gd name="connisteX36" fmla="*/ 1168400 w 1187450"/>
              <a:gd name="connsiteY36" fmla="*/ 2710815 h 2778125"/>
              <a:gd name="connisteX37" fmla="*/ 1187450 w 1187450"/>
              <a:gd name="connsiteY37" fmla="*/ 2778125 h 27781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</a:cxnLst>
            <a:rect l="l" t="t" r="r" b="b"/>
            <a:pathLst>
              <a:path w="1187450" h="2778125">
                <a:moveTo>
                  <a:pt x="0" y="0"/>
                </a:moveTo>
                <a:cubicBezTo>
                  <a:pt x="3175" y="15875"/>
                  <a:pt x="9525" y="53975"/>
                  <a:pt x="19050" y="86360"/>
                </a:cubicBezTo>
                <a:cubicBezTo>
                  <a:pt x="28575" y="118745"/>
                  <a:pt x="38100" y="128905"/>
                  <a:pt x="47625" y="163195"/>
                </a:cubicBezTo>
                <a:cubicBezTo>
                  <a:pt x="57150" y="197485"/>
                  <a:pt x="61595" y="224790"/>
                  <a:pt x="67310" y="259080"/>
                </a:cubicBezTo>
                <a:cubicBezTo>
                  <a:pt x="73025" y="293370"/>
                  <a:pt x="73025" y="304800"/>
                  <a:pt x="76835" y="335280"/>
                </a:cubicBezTo>
                <a:cubicBezTo>
                  <a:pt x="80645" y="365760"/>
                  <a:pt x="82550" y="383540"/>
                  <a:pt x="86360" y="412115"/>
                </a:cubicBezTo>
                <a:cubicBezTo>
                  <a:pt x="90170" y="440690"/>
                  <a:pt x="92075" y="452755"/>
                  <a:pt x="95885" y="479425"/>
                </a:cubicBezTo>
                <a:cubicBezTo>
                  <a:pt x="99695" y="506095"/>
                  <a:pt x="101600" y="517525"/>
                  <a:pt x="105410" y="546100"/>
                </a:cubicBezTo>
                <a:cubicBezTo>
                  <a:pt x="109220" y="574675"/>
                  <a:pt x="111125" y="590550"/>
                  <a:pt x="114935" y="622935"/>
                </a:cubicBezTo>
                <a:cubicBezTo>
                  <a:pt x="118745" y="655320"/>
                  <a:pt x="120650" y="675005"/>
                  <a:pt x="124460" y="709295"/>
                </a:cubicBezTo>
                <a:cubicBezTo>
                  <a:pt x="128270" y="743585"/>
                  <a:pt x="132080" y="760730"/>
                  <a:pt x="133985" y="795020"/>
                </a:cubicBezTo>
                <a:cubicBezTo>
                  <a:pt x="135890" y="829310"/>
                  <a:pt x="133985" y="847090"/>
                  <a:pt x="133985" y="881380"/>
                </a:cubicBezTo>
                <a:cubicBezTo>
                  <a:pt x="133985" y="915670"/>
                  <a:pt x="133985" y="933450"/>
                  <a:pt x="133985" y="967740"/>
                </a:cubicBezTo>
                <a:cubicBezTo>
                  <a:pt x="133985" y="1002030"/>
                  <a:pt x="133985" y="1017905"/>
                  <a:pt x="133985" y="1054100"/>
                </a:cubicBezTo>
                <a:cubicBezTo>
                  <a:pt x="133985" y="1090295"/>
                  <a:pt x="133985" y="1116965"/>
                  <a:pt x="133985" y="1149350"/>
                </a:cubicBezTo>
                <a:cubicBezTo>
                  <a:pt x="133985" y="1181735"/>
                  <a:pt x="132080" y="1186180"/>
                  <a:pt x="133985" y="1216660"/>
                </a:cubicBezTo>
                <a:cubicBezTo>
                  <a:pt x="135890" y="1247140"/>
                  <a:pt x="141605" y="1272540"/>
                  <a:pt x="143510" y="1303020"/>
                </a:cubicBezTo>
                <a:cubicBezTo>
                  <a:pt x="145415" y="1333500"/>
                  <a:pt x="141605" y="1341120"/>
                  <a:pt x="143510" y="1369695"/>
                </a:cubicBezTo>
                <a:cubicBezTo>
                  <a:pt x="145415" y="1398270"/>
                  <a:pt x="149225" y="1417955"/>
                  <a:pt x="153035" y="1446530"/>
                </a:cubicBezTo>
                <a:cubicBezTo>
                  <a:pt x="156845" y="1475105"/>
                  <a:pt x="154940" y="1485265"/>
                  <a:pt x="162560" y="1513840"/>
                </a:cubicBezTo>
                <a:cubicBezTo>
                  <a:pt x="170180" y="1542415"/>
                  <a:pt x="180340" y="1561465"/>
                  <a:pt x="191770" y="1590040"/>
                </a:cubicBezTo>
                <a:cubicBezTo>
                  <a:pt x="203200" y="1618615"/>
                  <a:pt x="210820" y="1630680"/>
                  <a:pt x="220345" y="1657350"/>
                </a:cubicBezTo>
                <a:cubicBezTo>
                  <a:pt x="229870" y="1684020"/>
                  <a:pt x="224155" y="1694180"/>
                  <a:pt x="239395" y="1724660"/>
                </a:cubicBezTo>
                <a:cubicBezTo>
                  <a:pt x="254635" y="1755140"/>
                  <a:pt x="274320" y="1778000"/>
                  <a:pt x="297180" y="1810385"/>
                </a:cubicBezTo>
                <a:cubicBezTo>
                  <a:pt x="320040" y="1842770"/>
                  <a:pt x="329565" y="1858645"/>
                  <a:pt x="354330" y="1887220"/>
                </a:cubicBezTo>
                <a:cubicBezTo>
                  <a:pt x="379095" y="1915795"/>
                  <a:pt x="394970" y="1927860"/>
                  <a:pt x="421640" y="1954530"/>
                </a:cubicBezTo>
                <a:cubicBezTo>
                  <a:pt x="448310" y="1981200"/>
                  <a:pt x="457835" y="1994535"/>
                  <a:pt x="488315" y="2021205"/>
                </a:cubicBezTo>
                <a:cubicBezTo>
                  <a:pt x="518795" y="2047875"/>
                  <a:pt x="542290" y="2059940"/>
                  <a:pt x="574675" y="2088515"/>
                </a:cubicBezTo>
                <a:cubicBezTo>
                  <a:pt x="607060" y="2117090"/>
                  <a:pt x="619125" y="2130425"/>
                  <a:pt x="651510" y="2164715"/>
                </a:cubicBezTo>
                <a:cubicBezTo>
                  <a:pt x="683895" y="2199005"/>
                  <a:pt x="705485" y="2226310"/>
                  <a:pt x="737870" y="2260600"/>
                </a:cubicBezTo>
                <a:cubicBezTo>
                  <a:pt x="770255" y="2294890"/>
                  <a:pt x="785495" y="2306955"/>
                  <a:pt x="814070" y="2337435"/>
                </a:cubicBezTo>
                <a:cubicBezTo>
                  <a:pt x="842645" y="2367915"/>
                  <a:pt x="850900" y="2389505"/>
                  <a:pt x="881380" y="2414270"/>
                </a:cubicBezTo>
                <a:cubicBezTo>
                  <a:pt x="911860" y="2439035"/>
                  <a:pt x="937260" y="2446655"/>
                  <a:pt x="967740" y="2461895"/>
                </a:cubicBezTo>
                <a:cubicBezTo>
                  <a:pt x="998220" y="2477135"/>
                  <a:pt x="1009650" y="2467610"/>
                  <a:pt x="1034415" y="2490470"/>
                </a:cubicBezTo>
                <a:cubicBezTo>
                  <a:pt x="1059180" y="2513330"/>
                  <a:pt x="1073150" y="2546350"/>
                  <a:pt x="1092200" y="2576830"/>
                </a:cubicBezTo>
                <a:cubicBezTo>
                  <a:pt x="1111250" y="2607310"/>
                  <a:pt x="1115060" y="2617470"/>
                  <a:pt x="1130300" y="2644140"/>
                </a:cubicBezTo>
                <a:cubicBezTo>
                  <a:pt x="1145540" y="2670810"/>
                  <a:pt x="1156970" y="2684145"/>
                  <a:pt x="1168400" y="2710815"/>
                </a:cubicBezTo>
                <a:cubicBezTo>
                  <a:pt x="1179830" y="2737485"/>
                  <a:pt x="1184275" y="2766060"/>
                  <a:pt x="1187450" y="2778125"/>
                </a:cubicBezTo>
              </a:path>
            </a:pathLst>
          </a:cu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564640" y="1852295"/>
            <a:ext cx="406400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900" b="1"/>
              <a:t>箸</a:t>
            </a:r>
            <a:endParaRPr lang="zh-CN" altLang="en-US" sz="19900" b="1"/>
          </a:p>
        </p:txBody>
      </p:sp>
      <p:sp>
        <p:nvSpPr>
          <p:cNvPr id="4" name="文本框 3"/>
          <p:cNvSpPr txBox="1"/>
          <p:nvPr/>
        </p:nvSpPr>
        <p:spPr>
          <a:xfrm>
            <a:off x="7177405" y="1957070"/>
            <a:ext cx="406400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900" b="1"/>
              <a:t>筯</a:t>
            </a:r>
            <a:endParaRPr lang="zh-CN" altLang="en-US" sz="199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护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9725" y="3303905"/>
            <a:ext cx="6134100" cy="54959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MTY2NzM1MTM2YzFiY2FkMTlmNGU5MTBmOGE1MDk4OWE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WPS 演示</Application>
  <PresentationFormat>宽屏</PresentationFormat>
  <Paragraphs>10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4" baseType="lpstr">
      <vt:lpstr>Arial</vt:lpstr>
      <vt:lpstr>宋体</vt:lpstr>
      <vt:lpstr>Wingdings</vt:lpstr>
      <vt:lpstr>Times New Roman</vt:lpstr>
      <vt:lpstr>微软雅黑</vt:lpstr>
      <vt:lpstr>Arial Unicode MS</vt:lpstr>
      <vt:lpstr>Calibri</vt:lpstr>
      <vt:lpstr>WPS</vt:lpstr>
      <vt:lpstr>chopsticks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15507</dc:creator>
  <cp:lastModifiedBy>WPS_1570690814</cp:lastModifiedBy>
  <cp:revision>5</cp:revision>
  <dcterms:created xsi:type="dcterms:W3CDTF">2023-08-09T12:44:00Z</dcterms:created>
  <dcterms:modified xsi:type="dcterms:W3CDTF">2024-11-14T15:06:53Z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B16EC66F68A243C9B4DFF222FA56B3CD_12</vt:lpwstr>
  </property>
  <property fmtid="{D5CDD505-2E9C-101B-9397-08002B2CF9AE}" pid="3" name="KSOProductBuildVer">
    <vt:lpwstr>2052-12.1.0.18608</vt:lpwstr>
  </property>
</Properties>
</file>