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1.webp" ContentType="image/webp"/>
  <Override PartName="/ppt/media/image12.webp" ContentType="image/webp"/>
  <Override PartName="/ppt/media/image13.webp" ContentType="image/webp"/>
  <Override PartName="/ppt/media/image4.webp" ContentType="image/webp"/>
  <Override PartName="/ppt/media/image5.webp" ContentType="image/webp"/>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56" r:id="rId3"/>
    <p:sldId id="337" r:id="rId4"/>
    <p:sldId id="257" r:id="rId5"/>
    <p:sldId id="259" r:id="rId6"/>
    <p:sldId id="260" r:id="rId7"/>
    <p:sldId id="351" r:id="rId8"/>
    <p:sldId id="352" r:id="rId9"/>
    <p:sldId id="354" r:id="rId10"/>
    <p:sldId id="266" r:id="rId11"/>
    <p:sldId id="264" r:id="rId12"/>
    <p:sldId id="276" r:id="rId13"/>
    <p:sldId id="268" r:id="rId14"/>
    <p:sldId id="361" r:id="rId15"/>
    <p:sldId id="275" r:id="rId16"/>
    <p:sldId id="345" r:id="rId17"/>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BBAB"/>
    <a:srgbClr val="CCBAAA"/>
    <a:srgbClr val="EEE8E3"/>
    <a:srgbClr val="A5A19E"/>
    <a:srgbClr val="9E9A96"/>
    <a:srgbClr val="8277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1" autoAdjust="0"/>
    <p:restoredTop sz="94660"/>
  </p:normalViewPr>
  <p:slideViewPr>
    <p:cSldViewPr snapToGrid="0">
      <p:cViewPr varScale="1">
        <p:scale>
          <a:sx n="82" d="100"/>
          <a:sy n="82" d="100"/>
        </p:scale>
        <p:origin x="72" y="416"/>
      </p:cViewPr>
      <p:guideLst/>
    </p:cSldViewPr>
  </p:slideViewPr>
  <p:notesTextViewPr>
    <p:cViewPr>
      <p:scale>
        <a:sx n="1" d="1"/>
        <a:sy n="1" d="1"/>
      </p:scale>
      <p:origin x="0" y="0"/>
    </p:cViewPr>
  </p:notesTextViewPr>
  <p:sorterViewPr>
    <p:cViewPr varScale="1">
      <p:scale>
        <a:sx n="100" d="100"/>
        <a:sy n="100" d="100"/>
      </p:scale>
      <p:origin x="0" y="-7136"/>
    </p:cViewPr>
  </p:sorterViewPr>
  <p:notesViewPr>
    <p:cSldViewPr snapToGrid="0">
      <p:cViewPr varScale="1">
        <p:scale>
          <a:sx n="87" d="100"/>
          <a:sy n="87" d="100"/>
        </p:scale>
        <p:origin x="2988"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069892-F663-4962-807B-AE791331753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5863D1-AAFD-4EBC-A31E-2A08755E89A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9BD453-6316-475E-98F1-43E9F11DE05D}"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61EE4-903A-4329-902B-B01064B1689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412273" y="674649"/>
            <a:ext cx="5389331" cy="5508702"/>
          </a:xfrm>
          <a:custGeom>
            <a:avLst/>
            <a:gdLst>
              <a:gd name="connsiteX0" fmla="*/ 0 w 5389331"/>
              <a:gd name="connsiteY0" fmla="*/ 0 h 5508702"/>
              <a:gd name="connsiteX1" fmla="*/ 5389331 w 5389331"/>
              <a:gd name="connsiteY1" fmla="*/ 0 h 5508702"/>
              <a:gd name="connsiteX2" fmla="*/ 5389331 w 5389331"/>
              <a:gd name="connsiteY2" fmla="*/ 5508702 h 5508702"/>
              <a:gd name="connsiteX3" fmla="*/ 0 w 5389331"/>
              <a:gd name="connsiteY3" fmla="*/ 5508702 h 5508702"/>
            </a:gdLst>
            <a:ahLst/>
            <a:cxnLst>
              <a:cxn ang="0">
                <a:pos x="connsiteX0" y="connsiteY0"/>
              </a:cxn>
              <a:cxn ang="0">
                <a:pos x="connsiteX1" y="connsiteY1"/>
              </a:cxn>
              <a:cxn ang="0">
                <a:pos x="connsiteX2" y="connsiteY2"/>
              </a:cxn>
              <a:cxn ang="0">
                <a:pos x="connsiteX3" y="connsiteY3"/>
              </a:cxn>
            </a:cxnLst>
            <a:rect l="l" t="t" r="r" b="b"/>
            <a:pathLst>
              <a:path w="5389331" h="5508702">
                <a:moveTo>
                  <a:pt x="0" y="0"/>
                </a:moveTo>
                <a:lnTo>
                  <a:pt x="5389331" y="0"/>
                </a:lnTo>
                <a:lnTo>
                  <a:pt x="5389331" y="5508702"/>
                </a:lnTo>
                <a:lnTo>
                  <a:pt x="0" y="5508702"/>
                </a:lnTo>
                <a:close/>
              </a:path>
            </a:pathLst>
          </a:custGeom>
        </p:spPr>
        <p:txBody>
          <a:bodyPr wrap="square">
            <a:noAutofit/>
          </a:bodyPr>
          <a:lstStyle>
            <a:lvl1pPr>
              <a:defRPr sz="1200"/>
            </a:lvl1pPr>
          </a:lstStyle>
          <a:p>
            <a:endParaRPr lang="en-US"/>
          </a:p>
        </p:txBody>
      </p:sp>
      <p:sp>
        <p:nvSpPr>
          <p:cNvPr id="17" name="Picture Placeholder 16"/>
          <p:cNvSpPr>
            <a:spLocks noGrp="1"/>
          </p:cNvSpPr>
          <p:nvPr>
            <p:ph type="pic" sz="quarter" idx="11"/>
          </p:nvPr>
        </p:nvSpPr>
        <p:spPr>
          <a:xfrm>
            <a:off x="2315311" y="2488581"/>
            <a:ext cx="2150167" cy="3217126"/>
          </a:xfrm>
          <a:custGeom>
            <a:avLst/>
            <a:gdLst>
              <a:gd name="connsiteX0" fmla="*/ 0 w 2150167"/>
              <a:gd name="connsiteY0" fmla="*/ 0 h 3217126"/>
              <a:gd name="connsiteX1" fmla="*/ 2150167 w 2150167"/>
              <a:gd name="connsiteY1" fmla="*/ 0 h 3217126"/>
              <a:gd name="connsiteX2" fmla="*/ 2150167 w 2150167"/>
              <a:gd name="connsiteY2" fmla="*/ 3217126 h 3217126"/>
              <a:gd name="connsiteX3" fmla="*/ 0 w 2150167"/>
              <a:gd name="connsiteY3" fmla="*/ 3217126 h 3217126"/>
            </a:gdLst>
            <a:ahLst/>
            <a:cxnLst>
              <a:cxn ang="0">
                <a:pos x="connsiteX0" y="connsiteY0"/>
              </a:cxn>
              <a:cxn ang="0">
                <a:pos x="connsiteX1" y="connsiteY1"/>
              </a:cxn>
              <a:cxn ang="0">
                <a:pos x="connsiteX2" y="connsiteY2"/>
              </a:cxn>
              <a:cxn ang="0">
                <a:pos x="connsiteX3" y="connsiteY3"/>
              </a:cxn>
            </a:cxnLst>
            <a:rect l="l" t="t" r="r" b="b"/>
            <a:pathLst>
              <a:path w="2150167" h="3217126">
                <a:moveTo>
                  <a:pt x="0" y="0"/>
                </a:moveTo>
                <a:lnTo>
                  <a:pt x="2150167" y="0"/>
                </a:lnTo>
                <a:lnTo>
                  <a:pt x="2150167" y="3217126"/>
                </a:lnTo>
                <a:lnTo>
                  <a:pt x="0" y="3217126"/>
                </a:lnTo>
                <a:close/>
              </a:path>
            </a:pathLst>
          </a:custGeom>
        </p:spPr>
        <p:txBody>
          <a:bodyPr wrap="square">
            <a:noAutofit/>
          </a:bodyPr>
          <a:lstStyle>
            <a:lvl1pPr>
              <a:defRPr sz="1200"/>
            </a:lvl1pPr>
          </a:lstStyle>
          <a:p>
            <a:endParaRPr lang="en-US"/>
          </a:p>
        </p:txBody>
      </p:sp>
      <p:sp>
        <p:nvSpPr>
          <p:cNvPr id="16" name="Picture Placeholder 15"/>
          <p:cNvSpPr>
            <a:spLocks noGrp="1"/>
          </p:cNvSpPr>
          <p:nvPr>
            <p:ph type="pic" sz="quarter" idx="12"/>
          </p:nvPr>
        </p:nvSpPr>
        <p:spPr>
          <a:xfrm>
            <a:off x="7726520" y="1354874"/>
            <a:ext cx="2150167" cy="2882589"/>
          </a:xfrm>
          <a:custGeom>
            <a:avLst/>
            <a:gdLst>
              <a:gd name="connsiteX0" fmla="*/ 0 w 2150167"/>
              <a:gd name="connsiteY0" fmla="*/ 0 h 2882589"/>
              <a:gd name="connsiteX1" fmla="*/ 2150167 w 2150167"/>
              <a:gd name="connsiteY1" fmla="*/ 0 h 2882589"/>
              <a:gd name="connsiteX2" fmla="*/ 2150167 w 2150167"/>
              <a:gd name="connsiteY2" fmla="*/ 2882589 h 2882589"/>
              <a:gd name="connsiteX3" fmla="*/ 0 w 2150167"/>
              <a:gd name="connsiteY3" fmla="*/ 2882589 h 2882589"/>
            </a:gdLst>
            <a:ahLst/>
            <a:cxnLst>
              <a:cxn ang="0">
                <a:pos x="connsiteX0" y="connsiteY0"/>
              </a:cxn>
              <a:cxn ang="0">
                <a:pos x="connsiteX1" y="connsiteY1"/>
              </a:cxn>
              <a:cxn ang="0">
                <a:pos x="connsiteX2" y="connsiteY2"/>
              </a:cxn>
              <a:cxn ang="0">
                <a:pos x="connsiteX3" y="connsiteY3"/>
              </a:cxn>
            </a:cxnLst>
            <a:rect l="l" t="t" r="r" b="b"/>
            <a:pathLst>
              <a:path w="2150167" h="2882589">
                <a:moveTo>
                  <a:pt x="0" y="0"/>
                </a:moveTo>
                <a:lnTo>
                  <a:pt x="2150167" y="0"/>
                </a:lnTo>
                <a:lnTo>
                  <a:pt x="2150167" y="2882589"/>
                </a:lnTo>
                <a:lnTo>
                  <a:pt x="0" y="2882589"/>
                </a:lnTo>
                <a:close/>
              </a:path>
            </a:pathLst>
          </a:custGeom>
        </p:spPr>
        <p:txBody>
          <a:bodyPr wrap="square">
            <a:noAutofit/>
          </a:bodyPr>
          <a:lstStyle>
            <a:lvl1pPr>
              <a:defRPr sz="1200"/>
            </a:lvl1pPr>
          </a:lstStyle>
          <a:p>
            <a:endParaRPr lang="en-US"/>
          </a:p>
        </p:txBody>
      </p:sp>
      <p:sp>
        <p:nvSpPr>
          <p:cNvPr id="18" name="Picture Placeholder 17"/>
          <p:cNvSpPr>
            <a:spLocks noGrp="1"/>
          </p:cNvSpPr>
          <p:nvPr>
            <p:ph type="pic" sz="quarter" idx="13"/>
          </p:nvPr>
        </p:nvSpPr>
        <p:spPr>
          <a:xfrm>
            <a:off x="0" y="3257981"/>
            <a:ext cx="2058197" cy="2447726"/>
          </a:xfrm>
          <a:custGeom>
            <a:avLst/>
            <a:gdLst>
              <a:gd name="connsiteX0" fmla="*/ 0 w 2058197"/>
              <a:gd name="connsiteY0" fmla="*/ 0 h 2447726"/>
              <a:gd name="connsiteX1" fmla="*/ 2058197 w 2058197"/>
              <a:gd name="connsiteY1" fmla="*/ 0 h 2447726"/>
              <a:gd name="connsiteX2" fmla="*/ 2058197 w 2058197"/>
              <a:gd name="connsiteY2" fmla="*/ 2447726 h 2447726"/>
              <a:gd name="connsiteX3" fmla="*/ 0 w 2058197"/>
              <a:gd name="connsiteY3" fmla="*/ 2447726 h 2447726"/>
            </a:gdLst>
            <a:ahLst/>
            <a:cxnLst>
              <a:cxn ang="0">
                <a:pos x="connsiteX0" y="connsiteY0"/>
              </a:cxn>
              <a:cxn ang="0">
                <a:pos x="connsiteX1" y="connsiteY1"/>
              </a:cxn>
              <a:cxn ang="0">
                <a:pos x="connsiteX2" y="connsiteY2"/>
              </a:cxn>
              <a:cxn ang="0">
                <a:pos x="connsiteX3" y="connsiteY3"/>
              </a:cxn>
            </a:cxnLst>
            <a:rect l="l" t="t" r="r" b="b"/>
            <a:pathLst>
              <a:path w="2058197" h="2447726">
                <a:moveTo>
                  <a:pt x="0" y="0"/>
                </a:moveTo>
                <a:lnTo>
                  <a:pt x="2058197" y="0"/>
                </a:lnTo>
                <a:lnTo>
                  <a:pt x="2058197" y="2447726"/>
                </a:lnTo>
                <a:lnTo>
                  <a:pt x="0" y="2447726"/>
                </a:lnTo>
                <a:close/>
              </a:path>
            </a:pathLst>
          </a:custGeom>
        </p:spPr>
        <p:txBody>
          <a:bodyPr wrap="square">
            <a:noAutofit/>
          </a:bodyPr>
          <a:lstStyle>
            <a:lvl1pPr>
              <a:defRPr sz="1200"/>
            </a:lvl1pPr>
          </a:lstStyle>
          <a:p>
            <a:endParaRPr lang="en-US"/>
          </a:p>
        </p:txBody>
      </p:sp>
      <p:sp>
        <p:nvSpPr>
          <p:cNvPr id="15" name="Picture Placeholder 14"/>
          <p:cNvSpPr>
            <a:spLocks noGrp="1"/>
          </p:cNvSpPr>
          <p:nvPr>
            <p:ph type="pic" sz="quarter" idx="14"/>
          </p:nvPr>
        </p:nvSpPr>
        <p:spPr>
          <a:xfrm>
            <a:off x="10133803" y="1354874"/>
            <a:ext cx="2058197" cy="2447726"/>
          </a:xfrm>
          <a:custGeom>
            <a:avLst/>
            <a:gdLst>
              <a:gd name="connsiteX0" fmla="*/ 0 w 2058197"/>
              <a:gd name="connsiteY0" fmla="*/ 0 h 2447726"/>
              <a:gd name="connsiteX1" fmla="*/ 2058197 w 2058197"/>
              <a:gd name="connsiteY1" fmla="*/ 0 h 2447726"/>
              <a:gd name="connsiteX2" fmla="*/ 2058197 w 2058197"/>
              <a:gd name="connsiteY2" fmla="*/ 2447726 h 2447726"/>
              <a:gd name="connsiteX3" fmla="*/ 0 w 2058197"/>
              <a:gd name="connsiteY3" fmla="*/ 2447726 h 2447726"/>
            </a:gdLst>
            <a:ahLst/>
            <a:cxnLst>
              <a:cxn ang="0">
                <a:pos x="connsiteX0" y="connsiteY0"/>
              </a:cxn>
              <a:cxn ang="0">
                <a:pos x="connsiteX1" y="connsiteY1"/>
              </a:cxn>
              <a:cxn ang="0">
                <a:pos x="connsiteX2" y="connsiteY2"/>
              </a:cxn>
              <a:cxn ang="0">
                <a:pos x="connsiteX3" y="connsiteY3"/>
              </a:cxn>
            </a:cxnLst>
            <a:rect l="l" t="t" r="r" b="b"/>
            <a:pathLst>
              <a:path w="2058197" h="2447726">
                <a:moveTo>
                  <a:pt x="0" y="0"/>
                </a:moveTo>
                <a:lnTo>
                  <a:pt x="2058197" y="0"/>
                </a:lnTo>
                <a:lnTo>
                  <a:pt x="2058197" y="2447726"/>
                </a:lnTo>
                <a:lnTo>
                  <a:pt x="0" y="2447726"/>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029629" y="2966224"/>
            <a:ext cx="3902928" cy="3891776"/>
          </a:xfrm>
          <a:custGeom>
            <a:avLst/>
            <a:gdLst>
              <a:gd name="connsiteX0" fmla="*/ 0 w 3902928"/>
              <a:gd name="connsiteY0" fmla="*/ 0 h 3891776"/>
              <a:gd name="connsiteX1" fmla="*/ 3902928 w 3902928"/>
              <a:gd name="connsiteY1" fmla="*/ 0 h 3891776"/>
              <a:gd name="connsiteX2" fmla="*/ 3902928 w 3902928"/>
              <a:gd name="connsiteY2" fmla="*/ 3891776 h 3891776"/>
              <a:gd name="connsiteX3" fmla="*/ 0 w 3902928"/>
              <a:gd name="connsiteY3" fmla="*/ 3891776 h 3891776"/>
            </a:gdLst>
            <a:ahLst/>
            <a:cxnLst>
              <a:cxn ang="0">
                <a:pos x="connsiteX0" y="connsiteY0"/>
              </a:cxn>
              <a:cxn ang="0">
                <a:pos x="connsiteX1" y="connsiteY1"/>
              </a:cxn>
              <a:cxn ang="0">
                <a:pos x="connsiteX2" y="connsiteY2"/>
              </a:cxn>
              <a:cxn ang="0">
                <a:pos x="connsiteX3" y="connsiteY3"/>
              </a:cxn>
            </a:cxnLst>
            <a:rect l="l" t="t" r="r" b="b"/>
            <a:pathLst>
              <a:path w="3902928" h="3891776">
                <a:moveTo>
                  <a:pt x="0" y="0"/>
                </a:moveTo>
                <a:lnTo>
                  <a:pt x="3902928" y="0"/>
                </a:lnTo>
                <a:lnTo>
                  <a:pt x="3902928" y="3891776"/>
                </a:lnTo>
                <a:lnTo>
                  <a:pt x="0" y="3891776"/>
                </a:lnTo>
                <a:close/>
              </a:path>
            </a:pathLst>
          </a:custGeom>
        </p:spPr>
        <p:txBody>
          <a:bodyPr wrap="square">
            <a:noAutofit/>
          </a:bodyPr>
          <a:lstStyle>
            <a:lvl1pPr>
              <a:defRPr sz="1200"/>
            </a:lvl1pPr>
          </a:lstStyle>
          <a:p>
            <a:endParaRPr lang="en-US"/>
          </a:p>
        </p:txBody>
      </p:sp>
      <p:sp>
        <p:nvSpPr>
          <p:cNvPr id="9" name="Picture Placeholder 8"/>
          <p:cNvSpPr>
            <a:spLocks noGrp="1"/>
          </p:cNvSpPr>
          <p:nvPr>
            <p:ph type="pic" sz="quarter" idx="11"/>
          </p:nvPr>
        </p:nvSpPr>
        <p:spPr>
          <a:xfrm>
            <a:off x="7125629" y="0"/>
            <a:ext cx="4036742" cy="4906537"/>
          </a:xfrm>
          <a:custGeom>
            <a:avLst/>
            <a:gdLst>
              <a:gd name="connsiteX0" fmla="*/ 0 w 4036742"/>
              <a:gd name="connsiteY0" fmla="*/ 0 h 4906537"/>
              <a:gd name="connsiteX1" fmla="*/ 4036742 w 4036742"/>
              <a:gd name="connsiteY1" fmla="*/ 0 h 4906537"/>
              <a:gd name="connsiteX2" fmla="*/ 4036742 w 4036742"/>
              <a:gd name="connsiteY2" fmla="*/ 4906537 h 4906537"/>
              <a:gd name="connsiteX3" fmla="*/ 0 w 4036742"/>
              <a:gd name="connsiteY3" fmla="*/ 4906537 h 4906537"/>
            </a:gdLst>
            <a:ahLst/>
            <a:cxnLst>
              <a:cxn ang="0">
                <a:pos x="connsiteX0" y="connsiteY0"/>
              </a:cxn>
              <a:cxn ang="0">
                <a:pos x="connsiteX1" y="connsiteY1"/>
              </a:cxn>
              <a:cxn ang="0">
                <a:pos x="connsiteX2" y="connsiteY2"/>
              </a:cxn>
              <a:cxn ang="0">
                <a:pos x="connsiteX3" y="connsiteY3"/>
              </a:cxn>
            </a:cxnLst>
            <a:rect l="l" t="t" r="r" b="b"/>
            <a:pathLst>
              <a:path w="4036742" h="4906537">
                <a:moveTo>
                  <a:pt x="0" y="0"/>
                </a:moveTo>
                <a:lnTo>
                  <a:pt x="4036742" y="0"/>
                </a:lnTo>
                <a:lnTo>
                  <a:pt x="4036742" y="4906537"/>
                </a:lnTo>
                <a:lnTo>
                  <a:pt x="0" y="4906537"/>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66916" y="1"/>
            <a:ext cx="3952568" cy="4601496"/>
          </a:xfrm>
          <a:custGeom>
            <a:avLst/>
            <a:gdLst>
              <a:gd name="connsiteX0" fmla="*/ 0 w 3952568"/>
              <a:gd name="connsiteY0" fmla="*/ 0 h 4601496"/>
              <a:gd name="connsiteX1" fmla="*/ 3952568 w 3952568"/>
              <a:gd name="connsiteY1" fmla="*/ 0 h 4601496"/>
              <a:gd name="connsiteX2" fmla="*/ 3952568 w 3952568"/>
              <a:gd name="connsiteY2" fmla="*/ 4601496 h 4601496"/>
              <a:gd name="connsiteX3" fmla="*/ 0 w 3952568"/>
              <a:gd name="connsiteY3" fmla="*/ 4601496 h 4601496"/>
            </a:gdLst>
            <a:ahLst/>
            <a:cxnLst>
              <a:cxn ang="0">
                <a:pos x="connsiteX0" y="connsiteY0"/>
              </a:cxn>
              <a:cxn ang="0">
                <a:pos x="connsiteX1" y="connsiteY1"/>
              </a:cxn>
              <a:cxn ang="0">
                <a:pos x="connsiteX2" y="connsiteY2"/>
              </a:cxn>
              <a:cxn ang="0">
                <a:pos x="connsiteX3" y="connsiteY3"/>
              </a:cxn>
            </a:cxnLst>
            <a:rect l="l" t="t" r="r" b="b"/>
            <a:pathLst>
              <a:path w="3952568" h="4601496">
                <a:moveTo>
                  <a:pt x="0" y="0"/>
                </a:moveTo>
                <a:lnTo>
                  <a:pt x="3952568" y="0"/>
                </a:lnTo>
                <a:lnTo>
                  <a:pt x="3952568" y="4601496"/>
                </a:lnTo>
                <a:lnTo>
                  <a:pt x="0" y="4601496"/>
                </a:lnTo>
                <a:close/>
              </a:path>
            </a:pathLst>
          </a:custGeom>
        </p:spPr>
        <p:txBody>
          <a:bodyPr wrap="square">
            <a:noAutofit/>
          </a:bodyPr>
          <a:lstStyle>
            <a:lvl1pPr>
              <a:defRPr sz="1200"/>
            </a:lvl1pPr>
          </a:lstStyle>
          <a:p>
            <a:endParaRPr lang="en-US" dirty="0"/>
          </a:p>
        </p:txBody>
      </p:sp>
      <p:sp>
        <p:nvSpPr>
          <p:cNvPr id="8" name="Picture Placeholder 7"/>
          <p:cNvSpPr>
            <a:spLocks noGrp="1"/>
          </p:cNvSpPr>
          <p:nvPr>
            <p:ph type="pic" sz="quarter" idx="11"/>
          </p:nvPr>
        </p:nvSpPr>
        <p:spPr>
          <a:xfrm>
            <a:off x="2966224" y="1248937"/>
            <a:ext cx="4506294" cy="5609064"/>
          </a:xfrm>
          <a:custGeom>
            <a:avLst/>
            <a:gdLst>
              <a:gd name="connsiteX0" fmla="*/ 0 w 4506294"/>
              <a:gd name="connsiteY0" fmla="*/ 0 h 5609064"/>
              <a:gd name="connsiteX1" fmla="*/ 4506294 w 4506294"/>
              <a:gd name="connsiteY1" fmla="*/ 0 h 5609064"/>
              <a:gd name="connsiteX2" fmla="*/ 4506294 w 4506294"/>
              <a:gd name="connsiteY2" fmla="*/ 5609064 h 5609064"/>
              <a:gd name="connsiteX3" fmla="*/ 0 w 4506294"/>
              <a:gd name="connsiteY3" fmla="*/ 5609064 h 5609064"/>
            </a:gdLst>
            <a:ahLst/>
            <a:cxnLst>
              <a:cxn ang="0">
                <a:pos x="connsiteX0" y="connsiteY0"/>
              </a:cxn>
              <a:cxn ang="0">
                <a:pos x="connsiteX1" y="connsiteY1"/>
              </a:cxn>
              <a:cxn ang="0">
                <a:pos x="connsiteX2" y="connsiteY2"/>
              </a:cxn>
              <a:cxn ang="0">
                <a:pos x="connsiteX3" y="connsiteY3"/>
              </a:cxn>
            </a:cxnLst>
            <a:rect l="l" t="t" r="r" b="b"/>
            <a:pathLst>
              <a:path w="4506294" h="5609064">
                <a:moveTo>
                  <a:pt x="0" y="0"/>
                </a:moveTo>
                <a:lnTo>
                  <a:pt x="4506294" y="0"/>
                </a:lnTo>
                <a:lnTo>
                  <a:pt x="4506294" y="5609064"/>
                </a:lnTo>
                <a:lnTo>
                  <a:pt x="0" y="5609064"/>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Freeform: Shape 9"/>
          <p:cNvSpPr>
            <a:spLocks noGrp="1"/>
          </p:cNvSpPr>
          <p:nvPr>
            <p:ph type="pic" sz="quarter" idx="10"/>
          </p:nvPr>
        </p:nvSpPr>
        <p:spPr>
          <a:xfrm>
            <a:off x="5049674" y="1"/>
            <a:ext cx="2784143" cy="5011737"/>
          </a:xfrm>
          <a:custGeom>
            <a:avLst/>
            <a:gdLst>
              <a:gd name="connsiteX0" fmla="*/ 0 w 2784143"/>
              <a:gd name="connsiteY0" fmla="*/ 0 h 5011737"/>
              <a:gd name="connsiteX1" fmla="*/ 2784143 w 2784143"/>
              <a:gd name="connsiteY1" fmla="*/ 0 h 5011737"/>
              <a:gd name="connsiteX2" fmla="*/ 2784143 w 2784143"/>
              <a:gd name="connsiteY2" fmla="*/ 5011737 h 5011737"/>
              <a:gd name="connsiteX3" fmla="*/ 0 w 2784143"/>
              <a:gd name="connsiteY3" fmla="*/ 5011737 h 5011737"/>
            </a:gdLst>
            <a:ahLst/>
            <a:cxnLst>
              <a:cxn ang="0">
                <a:pos x="connsiteX0" y="connsiteY0"/>
              </a:cxn>
              <a:cxn ang="0">
                <a:pos x="connsiteX1" y="connsiteY1"/>
              </a:cxn>
              <a:cxn ang="0">
                <a:pos x="connsiteX2" y="connsiteY2"/>
              </a:cxn>
              <a:cxn ang="0">
                <a:pos x="connsiteX3" y="connsiteY3"/>
              </a:cxn>
            </a:cxnLst>
            <a:rect l="l" t="t" r="r" b="b"/>
            <a:pathLst>
              <a:path w="2784143" h="5011737">
                <a:moveTo>
                  <a:pt x="0" y="0"/>
                </a:moveTo>
                <a:lnTo>
                  <a:pt x="2784143" y="0"/>
                </a:lnTo>
                <a:lnTo>
                  <a:pt x="2784143" y="5011737"/>
                </a:lnTo>
                <a:lnTo>
                  <a:pt x="0" y="5011737"/>
                </a:lnTo>
                <a:close/>
              </a:path>
            </a:pathLst>
          </a:custGeom>
        </p:spPr>
        <p:txBody>
          <a:bodyPr wrap="square">
            <a:noAutofit/>
          </a:bodyPr>
          <a:lstStyle>
            <a:lvl1pPr>
              <a:defRPr sz="1200"/>
            </a:lvl1pPr>
          </a:lstStyle>
          <a:p>
            <a:endParaRPr lang="en-US"/>
          </a:p>
        </p:txBody>
      </p:sp>
      <p:sp>
        <p:nvSpPr>
          <p:cNvPr id="11" name="Freeform: Shape 10"/>
          <p:cNvSpPr>
            <a:spLocks noGrp="1"/>
          </p:cNvSpPr>
          <p:nvPr>
            <p:ph type="pic" sz="quarter" idx="11"/>
          </p:nvPr>
        </p:nvSpPr>
        <p:spPr>
          <a:xfrm>
            <a:off x="7650978" y="1149824"/>
            <a:ext cx="2361930" cy="4558352"/>
          </a:xfrm>
          <a:custGeom>
            <a:avLst/>
            <a:gdLst>
              <a:gd name="connsiteX0" fmla="*/ 0 w 2361930"/>
              <a:gd name="connsiteY0" fmla="*/ 0 h 4558352"/>
              <a:gd name="connsiteX1" fmla="*/ 2361930 w 2361930"/>
              <a:gd name="connsiteY1" fmla="*/ 0 h 4558352"/>
              <a:gd name="connsiteX2" fmla="*/ 2361930 w 2361930"/>
              <a:gd name="connsiteY2" fmla="*/ 4558352 h 4558352"/>
              <a:gd name="connsiteX3" fmla="*/ 0 w 2361930"/>
              <a:gd name="connsiteY3" fmla="*/ 4558352 h 4558352"/>
            </a:gdLst>
            <a:ahLst/>
            <a:cxnLst>
              <a:cxn ang="0">
                <a:pos x="connsiteX0" y="connsiteY0"/>
              </a:cxn>
              <a:cxn ang="0">
                <a:pos x="connsiteX1" y="connsiteY1"/>
              </a:cxn>
              <a:cxn ang="0">
                <a:pos x="connsiteX2" y="connsiteY2"/>
              </a:cxn>
              <a:cxn ang="0">
                <a:pos x="connsiteX3" y="connsiteY3"/>
              </a:cxn>
            </a:cxnLst>
            <a:rect l="l" t="t" r="r" b="b"/>
            <a:pathLst>
              <a:path w="2361930" h="4558352">
                <a:moveTo>
                  <a:pt x="0" y="0"/>
                </a:moveTo>
                <a:lnTo>
                  <a:pt x="2361930" y="0"/>
                </a:lnTo>
                <a:lnTo>
                  <a:pt x="2361930" y="4558352"/>
                </a:lnTo>
                <a:lnTo>
                  <a:pt x="0" y="4558352"/>
                </a:lnTo>
                <a:close/>
              </a:path>
            </a:pathLst>
          </a:custGeom>
        </p:spPr>
        <p:txBody>
          <a:bodyPr wrap="square">
            <a:noAutofit/>
          </a:bodyPr>
          <a:lstStyle>
            <a:lvl1pPr>
              <a:defRPr sz="1200"/>
            </a:lvl1pPr>
          </a:lstStyle>
          <a:p>
            <a:endParaRPr lang="en-US"/>
          </a:p>
        </p:txBody>
      </p:sp>
      <p:sp>
        <p:nvSpPr>
          <p:cNvPr id="12" name="Freeform: Shape 11"/>
          <p:cNvSpPr>
            <a:spLocks noGrp="1"/>
          </p:cNvSpPr>
          <p:nvPr>
            <p:ph type="pic" sz="quarter" idx="12"/>
          </p:nvPr>
        </p:nvSpPr>
        <p:spPr>
          <a:xfrm>
            <a:off x="9772248" y="2279176"/>
            <a:ext cx="2419752" cy="4558352"/>
          </a:xfrm>
          <a:custGeom>
            <a:avLst/>
            <a:gdLst>
              <a:gd name="connsiteX0" fmla="*/ 0 w 2419752"/>
              <a:gd name="connsiteY0" fmla="*/ 0 h 4558352"/>
              <a:gd name="connsiteX1" fmla="*/ 2419752 w 2419752"/>
              <a:gd name="connsiteY1" fmla="*/ 0 h 4558352"/>
              <a:gd name="connsiteX2" fmla="*/ 2419752 w 2419752"/>
              <a:gd name="connsiteY2" fmla="*/ 4558352 h 4558352"/>
              <a:gd name="connsiteX3" fmla="*/ 0 w 2419752"/>
              <a:gd name="connsiteY3" fmla="*/ 4558352 h 4558352"/>
            </a:gdLst>
            <a:ahLst/>
            <a:cxnLst>
              <a:cxn ang="0">
                <a:pos x="connsiteX0" y="connsiteY0"/>
              </a:cxn>
              <a:cxn ang="0">
                <a:pos x="connsiteX1" y="connsiteY1"/>
              </a:cxn>
              <a:cxn ang="0">
                <a:pos x="connsiteX2" y="connsiteY2"/>
              </a:cxn>
              <a:cxn ang="0">
                <a:pos x="connsiteX3" y="connsiteY3"/>
              </a:cxn>
            </a:cxnLst>
            <a:rect l="l" t="t" r="r" b="b"/>
            <a:pathLst>
              <a:path w="2419752" h="4558352">
                <a:moveTo>
                  <a:pt x="0" y="0"/>
                </a:moveTo>
                <a:lnTo>
                  <a:pt x="2419752" y="0"/>
                </a:lnTo>
                <a:lnTo>
                  <a:pt x="2419752" y="4558352"/>
                </a:lnTo>
                <a:lnTo>
                  <a:pt x="0" y="4558352"/>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1" name="Freeform: Shape 10"/>
          <p:cNvSpPr>
            <a:spLocks noGrp="1"/>
          </p:cNvSpPr>
          <p:nvPr>
            <p:ph type="pic" sz="quarter" idx="10"/>
          </p:nvPr>
        </p:nvSpPr>
        <p:spPr>
          <a:xfrm>
            <a:off x="918027" y="2264229"/>
            <a:ext cx="2554515" cy="3512457"/>
          </a:xfrm>
          <a:custGeom>
            <a:avLst/>
            <a:gdLst>
              <a:gd name="connsiteX0" fmla="*/ 0 w 2554515"/>
              <a:gd name="connsiteY0" fmla="*/ 0 h 3512457"/>
              <a:gd name="connsiteX1" fmla="*/ 2554515 w 2554515"/>
              <a:gd name="connsiteY1" fmla="*/ 0 h 3512457"/>
              <a:gd name="connsiteX2" fmla="*/ 2554515 w 2554515"/>
              <a:gd name="connsiteY2" fmla="*/ 3512457 h 3512457"/>
              <a:gd name="connsiteX3" fmla="*/ 0 w 2554515"/>
              <a:gd name="connsiteY3" fmla="*/ 3512457 h 3512457"/>
            </a:gdLst>
            <a:ahLst/>
            <a:cxnLst>
              <a:cxn ang="0">
                <a:pos x="connsiteX0" y="connsiteY0"/>
              </a:cxn>
              <a:cxn ang="0">
                <a:pos x="connsiteX1" y="connsiteY1"/>
              </a:cxn>
              <a:cxn ang="0">
                <a:pos x="connsiteX2" y="connsiteY2"/>
              </a:cxn>
              <a:cxn ang="0">
                <a:pos x="connsiteX3" y="connsiteY3"/>
              </a:cxn>
            </a:cxnLst>
            <a:rect l="l" t="t" r="r" b="b"/>
            <a:pathLst>
              <a:path w="2554515" h="3512457">
                <a:moveTo>
                  <a:pt x="0" y="0"/>
                </a:moveTo>
                <a:lnTo>
                  <a:pt x="2554515" y="0"/>
                </a:lnTo>
                <a:lnTo>
                  <a:pt x="2554515" y="3512457"/>
                </a:lnTo>
                <a:lnTo>
                  <a:pt x="0" y="3512457"/>
                </a:lnTo>
                <a:close/>
              </a:path>
            </a:pathLst>
          </a:custGeom>
        </p:spPr>
        <p:txBody>
          <a:bodyPr wrap="square">
            <a:noAutofit/>
          </a:bodyPr>
          <a:lstStyle>
            <a:lvl1pPr>
              <a:defRPr sz="1200"/>
            </a:lvl1pPr>
          </a:lstStyle>
          <a:p>
            <a:endParaRPr lang="en-US"/>
          </a:p>
        </p:txBody>
      </p:sp>
      <p:sp>
        <p:nvSpPr>
          <p:cNvPr id="12" name="Freeform: Shape 11"/>
          <p:cNvSpPr>
            <a:spLocks noGrp="1"/>
          </p:cNvSpPr>
          <p:nvPr>
            <p:ph type="pic" sz="quarter" idx="11"/>
          </p:nvPr>
        </p:nvSpPr>
        <p:spPr>
          <a:xfrm>
            <a:off x="4368803" y="3926114"/>
            <a:ext cx="2554515" cy="2931886"/>
          </a:xfrm>
          <a:custGeom>
            <a:avLst/>
            <a:gdLst>
              <a:gd name="connsiteX0" fmla="*/ 0 w 2554515"/>
              <a:gd name="connsiteY0" fmla="*/ 0 h 2931886"/>
              <a:gd name="connsiteX1" fmla="*/ 2554515 w 2554515"/>
              <a:gd name="connsiteY1" fmla="*/ 0 h 2931886"/>
              <a:gd name="connsiteX2" fmla="*/ 2554515 w 2554515"/>
              <a:gd name="connsiteY2" fmla="*/ 2931886 h 2931886"/>
              <a:gd name="connsiteX3" fmla="*/ 0 w 2554515"/>
              <a:gd name="connsiteY3" fmla="*/ 2931886 h 2931886"/>
            </a:gdLst>
            <a:ahLst/>
            <a:cxnLst>
              <a:cxn ang="0">
                <a:pos x="connsiteX0" y="connsiteY0"/>
              </a:cxn>
              <a:cxn ang="0">
                <a:pos x="connsiteX1" y="connsiteY1"/>
              </a:cxn>
              <a:cxn ang="0">
                <a:pos x="connsiteX2" y="connsiteY2"/>
              </a:cxn>
              <a:cxn ang="0">
                <a:pos x="connsiteX3" y="connsiteY3"/>
              </a:cxn>
            </a:cxnLst>
            <a:rect l="l" t="t" r="r" b="b"/>
            <a:pathLst>
              <a:path w="2554515" h="2931886">
                <a:moveTo>
                  <a:pt x="0" y="0"/>
                </a:moveTo>
                <a:lnTo>
                  <a:pt x="2554515" y="0"/>
                </a:lnTo>
                <a:lnTo>
                  <a:pt x="2554515" y="2931886"/>
                </a:lnTo>
                <a:lnTo>
                  <a:pt x="0" y="2931886"/>
                </a:lnTo>
                <a:close/>
              </a:path>
            </a:pathLst>
          </a:custGeom>
        </p:spPr>
        <p:txBody>
          <a:bodyPr wrap="square">
            <a:noAutofit/>
          </a:bodyPr>
          <a:lstStyle>
            <a:lvl1pPr>
              <a:defRPr sz="1200"/>
            </a:lvl1pPr>
          </a:lstStyle>
          <a:p>
            <a:endParaRPr lang="en-US"/>
          </a:p>
        </p:txBody>
      </p:sp>
      <p:sp>
        <p:nvSpPr>
          <p:cNvPr id="10" name="Freeform: Shape 9"/>
          <p:cNvSpPr>
            <a:spLocks noGrp="1"/>
          </p:cNvSpPr>
          <p:nvPr>
            <p:ph type="pic" sz="quarter" idx="12"/>
          </p:nvPr>
        </p:nvSpPr>
        <p:spPr>
          <a:xfrm>
            <a:off x="7819579" y="0"/>
            <a:ext cx="3033488" cy="5185227"/>
          </a:xfrm>
          <a:custGeom>
            <a:avLst/>
            <a:gdLst>
              <a:gd name="connsiteX0" fmla="*/ 0 w 3033488"/>
              <a:gd name="connsiteY0" fmla="*/ 0 h 5185227"/>
              <a:gd name="connsiteX1" fmla="*/ 3033488 w 3033488"/>
              <a:gd name="connsiteY1" fmla="*/ 0 h 5185227"/>
              <a:gd name="connsiteX2" fmla="*/ 3033488 w 3033488"/>
              <a:gd name="connsiteY2" fmla="*/ 5185227 h 5185227"/>
              <a:gd name="connsiteX3" fmla="*/ 0 w 3033488"/>
              <a:gd name="connsiteY3" fmla="*/ 5185227 h 5185227"/>
            </a:gdLst>
            <a:ahLst/>
            <a:cxnLst>
              <a:cxn ang="0">
                <a:pos x="connsiteX0" y="connsiteY0"/>
              </a:cxn>
              <a:cxn ang="0">
                <a:pos x="connsiteX1" y="connsiteY1"/>
              </a:cxn>
              <a:cxn ang="0">
                <a:pos x="connsiteX2" y="connsiteY2"/>
              </a:cxn>
              <a:cxn ang="0">
                <a:pos x="connsiteX3" y="connsiteY3"/>
              </a:cxn>
            </a:cxnLst>
            <a:rect l="l" t="t" r="r" b="b"/>
            <a:pathLst>
              <a:path w="3033488" h="5185227">
                <a:moveTo>
                  <a:pt x="0" y="0"/>
                </a:moveTo>
                <a:lnTo>
                  <a:pt x="3033488" y="0"/>
                </a:lnTo>
                <a:lnTo>
                  <a:pt x="3033488" y="5185227"/>
                </a:lnTo>
                <a:lnTo>
                  <a:pt x="0" y="5185227"/>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3" name="Freeform: Shape 12"/>
          <p:cNvSpPr>
            <a:spLocks noGrp="1"/>
          </p:cNvSpPr>
          <p:nvPr>
            <p:ph type="pic" sz="quarter" idx="10"/>
          </p:nvPr>
        </p:nvSpPr>
        <p:spPr>
          <a:xfrm>
            <a:off x="4239507" y="1461835"/>
            <a:ext cx="3501699" cy="3713902"/>
          </a:xfrm>
          <a:custGeom>
            <a:avLst/>
            <a:gdLst>
              <a:gd name="connsiteX0" fmla="*/ 0 w 3501699"/>
              <a:gd name="connsiteY0" fmla="*/ 0 h 3713902"/>
              <a:gd name="connsiteX1" fmla="*/ 3501699 w 3501699"/>
              <a:gd name="connsiteY1" fmla="*/ 0 h 3713902"/>
              <a:gd name="connsiteX2" fmla="*/ 3501699 w 3501699"/>
              <a:gd name="connsiteY2" fmla="*/ 3713902 h 3713902"/>
              <a:gd name="connsiteX3" fmla="*/ 0 w 3501699"/>
              <a:gd name="connsiteY3" fmla="*/ 3713902 h 3713902"/>
            </a:gdLst>
            <a:ahLst/>
            <a:cxnLst>
              <a:cxn ang="0">
                <a:pos x="connsiteX0" y="connsiteY0"/>
              </a:cxn>
              <a:cxn ang="0">
                <a:pos x="connsiteX1" y="connsiteY1"/>
              </a:cxn>
              <a:cxn ang="0">
                <a:pos x="connsiteX2" y="connsiteY2"/>
              </a:cxn>
              <a:cxn ang="0">
                <a:pos x="connsiteX3" y="connsiteY3"/>
              </a:cxn>
            </a:cxnLst>
            <a:rect l="l" t="t" r="r" b="b"/>
            <a:pathLst>
              <a:path w="3501699" h="3713902">
                <a:moveTo>
                  <a:pt x="0" y="0"/>
                </a:moveTo>
                <a:lnTo>
                  <a:pt x="3501699" y="0"/>
                </a:lnTo>
                <a:lnTo>
                  <a:pt x="3501699" y="3713902"/>
                </a:lnTo>
                <a:lnTo>
                  <a:pt x="0" y="3713902"/>
                </a:lnTo>
                <a:close/>
              </a:path>
            </a:pathLst>
          </a:custGeom>
        </p:spPr>
        <p:txBody>
          <a:bodyPr wrap="square">
            <a:noAutofit/>
          </a:bodyPr>
          <a:lstStyle>
            <a:lvl1pPr>
              <a:defRPr sz="1200"/>
            </a:lvl1pPr>
          </a:lstStyle>
          <a:p>
            <a:endParaRPr lang="en-US"/>
          </a:p>
        </p:txBody>
      </p:sp>
      <p:sp>
        <p:nvSpPr>
          <p:cNvPr id="14" name="Freeform: Shape 13"/>
          <p:cNvSpPr>
            <a:spLocks noGrp="1"/>
          </p:cNvSpPr>
          <p:nvPr>
            <p:ph type="pic" sz="quarter" idx="11"/>
          </p:nvPr>
        </p:nvSpPr>
        <p:spPr>
          <a:xfrm>
            <a:off x="7896831" y="1461835"/>
            <a:ext cx="4276725" cy="3713902"/>
          </a:xfrm>
          <a:custGeom>
            <a:avLst/>
            <a:gdLst>
              <a:gd name="connsiteX0" fmla="*/ 0 w 4276725"/>
              <a:gd name="connsiteY0" fmla="*/ 0 h 3713902"/>
              <a:gd name="connsiteX1" fmla="*/ 4276725 w 4276725"/>
              <a:gd name="connsiteY1" fmla="*/ 0 h 3713902"/>
              <a:gd name="connsiteX2" fmla="*/ 4276725 w 4276725"/>
              <a:gd name="connsiteY2" fmla="*/ 3713902 h 3713902"/>
              <a:gd name="connsiteX3" fmla="*/ 0 w 4276725"/>
              <a:gd name="connsiteY3" fmla="*/ 3713902 h 3713902"/>
            </a:gdLst>
            <a:ahLst/>
            <a:cxnLst>
              <a:cxn ang="0">
                <a:pos x="connsiteX0" y="connsiteY0"/>
              </a:cxn>
              <a:cxn ang="0">
                <a:pos x="connsiteX1" y="connsiteY1"/>
              </a:cxn>
              <a:cxn ang="0">
                <a:pos x="connsiteX2" y="connsiteY2"/>
              </a:cxn>
              <a:cxn ang="0">
                <a:pos x="connsiteX3" y="connsiteY3"/>
              </a:cxn>
            </a:cxnLst>
            <a:rect l="l" t="t" r="r" b="b"/>
            <a:pathLst>
              <a:path w="4276725" h="3713902">
                <a:moveTo>
                  <a:pt x="0" y="0"/>
                </a:moveTo>
                <a:lnTo>
                  <a:pt x="4276725" y="0"/>
                </a:lnTo>
                <a:lnTo>
                  <a:pt x="4276725" y="3713902"/>
                </a:lnTo>
                <a:lnTo>
                  <a:pt x="0" y="3713902"/>
                </a:lnTo>
                <a:close/>
              </a:path>
            </a:pathLst>
          </a:custGeom>
        </p:spPr>
        <p:txBody>
          <a:bodyPr wrap="square">
            <a:noAutofit/>
          </a:bodyPr>
          <a:lstStyle>
            <a:lvl1pPr>
              <a:defRPr sz="1200"/>
            </a:lvl1pPr>
          </a:lstStyle>
          <a:p>
            <a:endParaRPr lang="en-US"/>
          </a:p>
        </p:txBody>
      </p:sp>
      <p:sp>
        <p:nvSpPr>
          <p:cNvPr id="12" name="Freeform: Shape 11"/>
          <p:cNvSpPr>
            <a:spLocks noGrp="1"/>
          </p:cNvSpPr>
          <p:nvPr>
            <p:ph type="pic" sz="quarter" idx="12"/>
          </p:nvPr>
        </p:nvSpPr>
        <p:spPr>
          <a:xfrm>
            <a:off x="10782905" y="2268267"/>
            <a:ext cx="1390650" cy="2076450"/>
          </a:xfrm>
          <a:custGeom>
            <a:avLst/>
            <a:gdLst>
              <a:gd name="connsiteX0" fmla="*/ 0 w 1390650"/>
              <a:gd name="connsiteY0" fmla="*/ 0 h 2076450"/>
              <a:gd name="connsiteX1" fmla="*/ 1390650 w 1390650"/>
              <a:gd name="connsiteY1" fmla="*/ 0 h 2076450"/>
              <a:gd name="connsiteX2" fmla="*/ 1390650 w 1390650"/>
              <a:gd name="connsiteY2" fmla="*/ 2076450 h 2076450"/>
              <a:gd name="connsiteX3" fmla="*/ 0 w 1390650"/>
              <a:gd name="connsiteY3" fmla="*/ 2076450 h 2076450"/>
            </a:gdLst>
            <a:ahLst/>
            <a:cxnLst>
              <a:cxn ang="0">
                <a:pos x="connsiteX0" y="connsiteY0"/>
              </a:cxn>
              <a:cxn ang="0">
                <a:pos x="connsiteX1" y="connsiteY1"/>
              </a:cxn>
              <a:cxn ang="0">
                <a:pos x="connsiteX2" y="connsiteY2"/>
              </a:cxn>
              <a:cxn ang="0">
                <a:pos x="connsiteX3" y="connsiteY3"/>
              </a:cxn>
            </a:cxnLst>
            <a:rect l="l" t="t" r="r" b="b"/>
            <a:pathLst>
              <a:path w="1390650" h="2076450">
                <a:moveTo>
                  <a:pt x="0" y="0"/>
                </a:moveTo>
                <a:lnTo>
                  <a:pt x="1390650" y="0"/>
                </a:lnTo>
                <a:lnTo>
                  <a:pt x="1390650" y="2076450"/>
                </a:lnTo>
                <a:lnTo>
                  <a:pt x="0" y="207645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Freeform: Shape 9"/>
          <p:cNvSpPr>
            <a:spLocks noGrp="1"/>
          </p:cNvSpPr>
          <p:nvPr>
            <p:ph type="pic" sz="quarter" idx="10"/>
          </p:nvPr>
        </p:nvSpPr>
        <p:spPr>
          <a:xfrm>
            <a:off x="644474" y="-1"/>
            <a:ext cx="3724325" cy="5573487"/>
          </a:xfrm>
          <a:custGeom>
            <a:avLst/>
            <a:gdLst>
              <a:gd name="connsiteX0" fmla="*/ 0 w 3724325"/>
              <a:gd name="connsiteY0" fmla="*/ 0 h 5573487"/>
              <a:gd name="connsiteX1" fmla="*/ 3724325 w 3724325"/>
              <a:gd name="connsiteY1" fmla="*/ 0 h 5573487"/>
              <a:gd name="connsiteX2" fmla="*/ 3724325 w 3724325"/>
              <a:gd name="connsiteY2" fmla="*/ 5573487 h 5573487"/>
              <a:gd name="connsiteX3" fmla="*/ 0 w 3724325"/>
              <a:gd name="connsiteY3" fmla="*/ 5573487 h 5573487"/>
            </a:gdLst>
            <a:ahLst/>
            <a:cxnLst>
              <a:cxn ang="0">
                <a:pos x="connsiteX0" y="connsiteY0"/>
              </a:cxn>
              <a:cxn ang="0">
                <a:pos x="connsiteX1" y="connsiteY1"/>
              </a:cxn>
              <a:cxn ang="0">
                <a:pos x="connsiteX2" y="connsiteY2"/>
              </a:cxn>
              <a:cxn ang="0">
                <a:pos x="connsiteX3" y="connsiteY3"/>
              </a:cxn>
            </a:cxnLst>
            <a:rect l="l" t="t" r="r" b="b"/>
            <a:pathLst>
              <a:path w="3724325" h="5573487">
                <a:moveTo>
                  <a:pt x="0" y="0"/>
                </a:moveTo>
                <a:lnTo>
                  <a:pt x="3724325" y="0"/>
                </a:lnTo>
                <a:lnTo>
                  <a:pt x="3724325" y="5573487"/>
                </a:lnTo>
                <a:lnTo>
                  <a:pt x="0" y="5573487"/>
                </a:lnTo>
                <a:close/>
              </a:path>
            </a:pathLst>
          </a:custGeom>
        </p:spPr>
        <p:txBody>
          <a:bodyPr wrap="square">
            <a:noAutofit/>
          </a:bodyPr>
          <a:lstStyle>
            <a:lvl1pPr>
              <a:defRPr sz="1200"/>
            </a:lvl1pPr>
          </a:lstStyle>
          <a:p>
            <a:endParaRPr lang="en-US"/>
          </a:p>
        </p:txBody>
      </p:sp>
      <p:sp>
        <p:nvSpPr>
          <p:cNvPr id="9" name="Freeform: Shape 8"/>
          <p:cNvSpPr>
            <a:spLocks noGrp="1"/>
          </p:cNvSpPr>
          <p:nvPr>
            <p:ph type="pic" sz="quarter" idx="11"/>
          </p:nvPr>
        </p:nvSpPr>
        <p:spPr>
          <a:xfrm>
            <a:off x="4550229" y="1585655"/>
            <a:ext cx="4368800" cy="3091574"/>
          </a:xfrm>
          <a:custGeom>
            <a:avLst/>
            <a:gdLst>
              <a:gd name="connsiteX0" fmla="*/ 0 w 4368800"/>
              <a:gd name="connsiteY0" fmla="*/ 0 h 3091574"/>
              <a:gd name="connsiteX1" fmla="*/ 4368800 w 4368800"/>
              <a:gd name="connsiteY1" fmla="*/ 0 h 3091574"/>
              <a:gd name="connsiteX2" fmla="*/ 4368800 w 4368800"/>
              <a:gd name="connsiteY2" fmla="*/ 3091574 h 3091574"/>
              <a:gd name="connsiteX3" fmla="*/ 0 w 4368800"/>
              <a:gd name="connsiteY3" fmla="*/ 3091574 h 3091574"/>
            </a:gdLst>
            <a:ahLst/>
            <a:cxnLst>
              <a:cxn ang="0">
                <a:pos x="connsiteX0" y="connsiteY0"/>
              </a:cxn>
              <a:cxn ang="0">
                <a:pos x="connsiteX1" y="connsiteY1"/>
              </a:cxn>
              <a:cxn ang="0">
                <a:pos x="connsiteX2" y="connsiteY2"/>
              </a:cxn>
              <a:cxn ang="0">
                <a:pos x="connsiteX3" y="connsiteY3"/>
              </a:cxn>
            </a:cxnLst>
            <a:rect l="l" t="t" r="r" b="b"/>
            <a:pathLst>
              <a:path w="4368800" h="3091574">
                <a:moveTo>
                  <a:pt x="0" y="0"/>
                </a:moveTo>
                <a:lnTo>
                  <a:pt x="4368800" y="0"/>
                </a:lnTo>
                <a:lnTo>
                  <a:pt x="4368800" y="3091574"/>
                </a:lnTo>
                <a:lnTo>
                  <a:pt x="0" y="3091574"/>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0" name="Freeform: Shape 9"/>
          <p:cNvSpPr>
            <a:spLocks noGrp="1"/>
          </p:cNvSpPr>
          <p:nvPr>
            <p:ph type="pic" sz="quarter" idx="10"/>
          </p:nvPr>
        </p:nvSpPr>
        <p:spPr>
          <a:xfrm>
            <a:off x="3621315" y="1306286"/>
            <a:ext cx="4949371" cy="4474028"/>
          </a:xfrm>
          <a:custGeom>
            <a:avLst/>
            <a:gdLst>
              <a:gd name="connsiteX0" fmla="*/ 0 w 4949371"/>
              <a:gd name="connsiteY0" fmla="*/ 0 h 4474028"/>
              <a:gd name="connsiteX1" fmla="*/ 4949371 w 4949371"/>
              <a:gd name="connsiteY1" fmla="*/ 0 h 4474028"/>
              <a:gd name="connsiteX2" fmla="*/ 4949371 w 4949371"/>
              <a:gd name="connsiteY2" fmla="*/ 4474028 h 4474028"/>
              <a:gd name="connsiteX3" fmla="*/ 0 w 4949371"/>
              <a:gd name="connsiteY3" fmla="*/ 4474028 h 4474028"/>
            </a:gdLst>
            <a:ahLst/>
            <a:cxnLst>
              <a:cxn ang="0">
                <a:pos x="connsiteX0" y="connsiteY0"/>
              </a:cxn>
              <a:cxn ang="0">
                <a:pos x="connsiteX1" y="connsiteY1"/>
              </a:cxn>
              <a:cxn ang="0">
                <a:pos x="connsiteX2" y="connsiteY2"/>
              </a:cxn>
              <a:cxn ang="0">
                <a:pos x="connsiteX3" y="connsiteY3"/>
              </a:cxn>
            </a:cxnLst>
            <a:rect l="l" t="t" r="r" b="b"/>
            <a:pathLst>
              <a:path w="4949371" h="4474028">
                <a:moveTo>
                  <a:pt x="0" y="0"/>
                </a:moveTo>
                <a:lnTo>
                  <a:pt x="4949371" y="0"/>
                </a:lnTo>
                <a:lnTo>
                  <a:pt x="4949371" y="4474028"/>
                </a:lnTo>
                <a:lnTo>
                  <a:pt x="0" y="4474028"/>
                </a:lnTo>
                <a:close/>
              </a:path>
            </a:pathLst>
          </a:custGeom>
        </p:spPr>
        <p:txBody>
          <a:bodyPr wrap="square">
            <a:noAutofit/>
          </a:bodyPr>
          <a:lstStyle>
            <a:lvl1pPr>
              <a:defRPr sz="1200"/>
            </a:lvl1pPr>
          </a:lstStyle>
          <a:p>
            <a:endParaRPr lang="en-US"/>
          </a:p>
        </p:txBody>
      </p:sp>
      <p:sp>
        <p:nvSpPr>
          <p:cNvPr id="9" name="Freeform: Shape 8"/>
          <p:cNvSpPr>
            <a:spLocks noGrp="1"/>
          </p:cNvSpPr>
          <p:nvPr>
            <p:ph type="pic" sz="quarter" idx="11"/>
          </p:nvPr>
        </p:nvSpPr>
        <p:spPr>
          <a:xfrm>
            <a:off x="3044371" y="728597"/>
            <a:ext cx="3051629" cy="2788476"/>
          </a:xfrm>
          <a:custGeom>
            <a:avLst/>
            <a:gdLst>
              <a:gd name="connsiteX0" fmla="*/ 0 w 3051629"/>
              <a:gd name="connsiteY0" fmla="*/ 0 h 2788476"/>
              <a:gd name="connsiteX1" fmla="*/ 3051629 w 3051629"/>
              <a:gd name="connsiteY1" fmla="*/ 0 h 2788476"/>
              <a:gd name="connsiteX2" fmla="*/ 3051629 w 3051629"/>
              <a:gd name="connsiteY2" fmla="*/ 2788476 h 2788476"/>
              <a:gd name="connsiteX3" fmla="*/ 0 w 3051629"/>
              <a:gd name="connsiteY3" fmla="*/ 2788476 h 2788476"/>
            </a:gdLst>
            <a:ahLst/>
            <a:cxnLst>
              <a:cxn ang="0">
                <a:pos x="connsiteX0" y="connsiteY0"/>
              </a:cxn>
              <a:cxn ang="0">
                <a:pos x="connsiteX1" y="connsiteY1"/>
              </a:cxn>
              <a:cxn ang="0">
                <a:pos x="connsiteX2" y="connsiteY2"/>
              </a:cxn>
              <a:cxn ang="0">
                <a:pos x="connsiteX3" y="connsiteY3"/>
              </a:cxn>
            </a:cxnLst>
            <a:rect l="l" t="t" r="r" b="b"/>
            <a:pathLst>
              <a:path w="3051629" h="2788476">
                <a:moveTo>
                  <a:pt x="0" y="0"/>
                </a:moveTo>
                <a:lnTo>
                  <a:pt x="3051629" y="0"/>
                </a:lnTo>
                <a:lnTo>
                  <a:pt x="3051629" y="2788476"/>
                </a:lnTo>
                <a:lnTo>
                  <a:pt x="0" y="2788476"/>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7" name="Freeform: Shape 16"/>
          <p:cNvSpPr>
            <a:spLocks noGrp="1"/>
          </p:cNvSpPr>
          <p:nvPr>
            <p:ph type="pic" sz="quarter" idx="12"/>
          </p:nvPr>
        </p:nvSpPr>
        <p:spPr>
          <a:xfrm>
            <a:off x="3581400" y="1028701"/>
            <a:ext cx="5222374" cy="4815979"/>
          </a:xfrm>
          <a:custGeom>
            <a:avLst/>
            <a:gdLst>
              <a:gd name="connsiteX0" fmla="*/ 0 w 5222374"/>
              <a:gd name="connsiteY0" fmla="*/ 0 h 4815979"/>
              <a:gd name="connsiteX1" fmla="*/ 5222374 w 5222374"/>
              <a:gd name="connsiteY1" fmla="*/ 0 h 4815979"/>
              <a:gd name="connsiteX2" fmla="*/ 5222374 w 5222374"/>
              <a:gd name="connsiteY2" fmla="*/ 4815979 h 4815979"/>
              <a:gd name="connsiteX3" fmla="*/ 0 w 5222374"/>
              <a:gd name="connsiteY3" fmla="*/ 4815979 h 4815979"/>
            </a:gdLst>
            <a:ahLst/>
            <a:cxnLst>
              <a:cxn ang="0">
                <a:pos x="connsiteX0" y="connsiteY0"/>
              </a:cxn>
              <a:cxn ang="0">
                <a:pos x="connsiteX1" y="connsiteY1"/>
              </a:cxn>
              <a:cxn ang="0">
                <a:pos x="connsiteX2" y="connsiteY2"/>
              </a:cxn>
              <a:cxn ang="0">
                <a:pos x="connsiteX3" y="connsiteY3"/>
              </a:cxn>
            </a:cxnLst>
            <a:rect l="l" t="t" r="r" b="b"/>
            <a:pathLst>
              <a:path w="5222374" h="4815979">
                <a:moveTo>
                  <a:pt x="0" y="0"/>
                </a:moveTo>
                <a:lnTo>
                  <a:pt x="5222374" y="0"/>
                </a:lnTo>
                <a:lnTo>
                  <a:pt x="5222374" y="4815979"/>
                </a:lnTo>
                <a:lnTo>
                  <a:pt x="0" y="4815979"/>
                </a:lnTo>
                <a:close/>
              </a:path>
            </a:pathLst>
          </a:custGeom>
        </p:spPr>
        <p:txBody>
          <a:bodyPr wrap="square">
            <a:noAutofit/>
          </a:bodyPr>
          <a:lstStyle>
            <a:lvl1pPr>
              <a:defRPr sz="1200"/>
            </a:lvl1pPr>
          </a:lstStyle>
          <a:p>
            <a:endParaRPr lang="en-US"/>
          </a:p>
        </p:txBody>
      </p:sp>
      <p:sp>
        <p:nvSpPr>
          <p:cNvPr id="15" name="Freeform: Shape 14"/>
          <p:cNvSpPr>
            <a:spLocks noGrp="1"/>
          </p:cNvSpPr>
          <p:nvPr>
            <p:ph type="pic" sz="quarter" idx="10"/>
          </p:nvPr>
        </p:nvSpPr>
        <p:spPr>
          <a:xfrm>
            <a:off x="666751" y="1"/>
            <a:ext cx="2441073" cy="4352925"/>
          </a:xfrm>
          <a:custGeom>
            <a:avLst/>
            <a:gdLst>
              <a:gd name="connsiteX0" fmla="*/ 0 w 2441073"/>
              <a:gd name="connsiteY0" fmla="*/ 0 h 4352925"/>
              <a:gd name="connsiteX1" fmla="*/ 2441073 w 2441073"/>
              <a:gd name="connsiteY1" fmla="*/ 0 h 4352925"/>
              <a:gd name="connsiteX2" fmla="*/ 2441073 w 2441073"/>
              <a:gd name="connsiteY2" fmla="*/ 4352925 h 4352925"/>
              <a:gd name="connsiteX3" fmla="*/ 0 w 2441073"/>
              <a:gd name="connsiteY3" fmla="*/ 4352925 h 4352925"/>
            </a:gdLst>
            <a:ahLst/>
            <a:cxnLst>
              <a:cxn ang="0">
                <a:pos x="connsiteX0" y="connsiteY0"/>
              </a:cxn>
              <a:cxn ang="0">
                <a:pos x="connsiteX1" y="connsiteY1"/>
              </a:cxn>
              <a:cxn ang="0">
                <a:pos x="connsiteX2" y="connsiteY2"/>
              </a:cxn>
              <a:cxn ang="0">
                <a:pos x="connsiteX3" y="connsiteY3"/>
              </a:cxn>
            </a:cxnLst>
            <a:rect l="l" t="t" r="r" b="b"/>
            <a:pathLst>
              <a:path w="2441073" h="4352925">
                <a:moveTo>
                  <a:pt x="0" y="0"/>
                </a:moveTo>
                <a:lnTo>
                  <a:pt x="2441073" y="0"/>
                </a:lnTo>
                <a:lnTo>
                  <a:pt x="2441073" y="4352925"/>
                </a:lnTo>
                <a:lnTo>
                  <a:pt x="0" y="4352925"/>
                </a:lnTo>
                <a:close/>
              </a:path>
            </a:pathLst>
          </a:custGeom>
        </p:spPr>
        <p:txBody>
          <a:bodyPr wrap="square">
            <a:noAutofit/>
          </a:bodyPr>
          <a:lstStyle>
            <a:lvl1pPr>
              <a:defRPr sz="1200"/>
            </a:lvl1pPr>
          </a:lstStyle>
          <a:p>
            <a:endParaRPr lang="en-US"/>
          </a:p>
        </p:txBody>
      </p:sp>
      <p:sp>
        <p:nvSpPr>
          <p:cNvPr id="18" name="Freeform: Shape 17"/>
          <p:cNvSpPr>
            <a:spLocks noGrp="1"/>
          </p:cNvSpPr>
          <p:nvPr>
            <p:ph type="pic" sz="quarter" idx="11"/>
          </p:nvPr>
        </p:nvSpPr>
        <p:spPr>
          <a:xfrm>
            <a:off x="8273130" y="39612"/>
            <a:ext cx="1741738" cy="2227338"/>
          </a:xfrm>
          <a:custGeom>
            <a:avLst/>
            <a:gdLst>
              <a:gd name="connsiteX0" fmla="*/ 0 w 1741738"/>
              <a:gd name="connsiteY0" fmla="*/ 0 h 2227338"/>
              <a:gd name="connsiteX1" fmla="*/ 1741738 w 1741738"/>
              <a:gd name="connsiteY1" fmla="*/ 0 h 2227338"/>
              <a:gd name="connsiteX2" fmla="*/ 1741738 w 1741738"/>
              <a:gd name="connsiteY2" fmla="*/ 2227338 h 2227338"/>
              <a:gd name="connsiteX3" fmla="*/ 0 w 1741738"/>
              <a:gd name="connsiteY3" fmla="*/ 2227338 h 2227338"/>
            </a:gdLst>
            <a:ahLst/>
            <a:cxnLst>
              <a:cxn ang="0">
                <a:pos x="connsiteX0" y="connsiteY0"/>
              </a:cxn>
              <a:cxn ang="0">
                <a:pos x="connsiteX1" y="connsiteY1"/>
              </a:cxn>
              <a:cxn ang="0">
                <a:pos x="connsiteX2" y="connsiteY2"/>
              </a:cxn>
              <a:cxn ang="0">
                <a:pos x="connsiteX3" y="connsiteY3"/>
              </a:cxn>
            </a:cxnLst>
            <a:rect l="l" t="t" r="r" b="b"/>
            <a:pathLst>
              <a:path w="1741738" h="2227338">
                <a:moveTo>
                  <a:pt x="0" y="0"/>
                </a:moveTo>
                <a:lnTo>
                  <a:pt x="1741738" y="0"/>
                </a:lnTo>
                <a:lnTo>
                  <a:pt x="1741738" y="2227338"/>
                </a:lnTo>
                <a:lnTo>
                  <a:pt x="0" y="2227338"/>
                </a:lnTo>
                <a:close/>
              </a:path>
            </a:pathLst>
          </a:custGeom>
        </p:spPr>
        <p:txBody>
          <a:bodyPr wrap="square">
            <a:noAutofit/>
          </a:bodyPr>
          <a:lstStyle>
            <a:lvl1pPr>
              <a:defRPr sz="1200"/>
            </a:lvl1pPr>
          </a:lstStyle>
          <a:p>
            <a:endParaRPr lang="en-US"/>
          </a:p>
        </p:txBody>
      </p:sp>
      <p:sp>
        <p:nvSpPr>
          <p:cNvPr id="16" name="Freeform: Shape 15"/>
          <p:cNvSpPr>
            <a:spLocks noGrp="1"/>
          </p:cNvSpPr>
          <p:nvPr>
            <p:ph type="pic" sz="quarter" idx="13"/>
          </p:nvPr>
        </p:nvSpPr>
        <p:spPr>
          <a:xfrm>
            <a:off x="2605839" y="4857750"/>
            <a:ext cx="1564774" cy="2000250"/>
          </a:xfrm>
          <a:custGeom>
            <a:avLst/>
            <a:gdLst>
              <a:gd name="connsiteX0" fmla="*/ 0 w 1564774"/>
              <a:gd name="connsiteY0" fmla="*/ 0 h 2000250"/>
              <a:gd name="connsiteX1" fmla="*/ 1564774 w 1564774"/>
              <a:gd name="connsiteY1" fmla="*/ 0 h 2000250"/>
              <a:gd name="connsiteX2" fmla="*/ 1564774 w 1564774"/>
              <a:gd name="connsiteY2" fmla="*/ 2000250 h 2000250"/>
              <a:gd name="connsiteX3" fmla="*/ 0 w 1564774"/>
              <a:gd name="connsiteY3" fmla="*/ 2000250 h 2000250"/>
            </a:gdLst>
            <a:ahLst/>
            <a:cxnLst>
              <a:cxn ang="0">
                <a:pos x="connsiteX0" y="connsiteY0"/>
              </a:cxn>
              <a:cxn ang="0">
                <a:pos x="connsiteX1" y="connsiteY1"/>
              </a:cxn>
              <a:cxn ang="0">
                <a:pos x="connsiteX2" y="connsiteY2"/>
              </a:cxn>
              <a:cxn ang="0">
                <a:pos x="connsiteX3" y="connsiteY3"/>
              </a:cxn>
            </a:cxnLst>
            <a:rect l="l" t="t" r="r" b="b"/>
            <a:pathLst>
              <a:path w="1564774" h="2000250">
                <a:moveTo>
                  <a:pt x="0" y="0"/>
                </a:moveTo>
                <a:lnTo>
                  <a:pt x="1564774" y="0"/>
                </a:lnTo>
                <a:lnTo>
                  <a:pt x="1564774" y="2000250"/>
                </a:lnTo>
                <a:lnTo>
                  <a:pt x="0" y="2000250"/>
                </a:lnTo>
                <a:close/>
              </a:path>
            </a:pathLst>
          </a:custGeom>
        </p:spPr>
        <p:txBody>
          <a:bodyPr wrap="square">
            <a:noAutofit/>
          </a:bodyPr>
          <a:lstStyle>
            <a:lvl1pPr>
              <a:defRPr sz="1200"/>
            </a:lvl1pPr>
          </a:lstStyle>
          <a:p>
            <a:endParaRPr lang="en-US"/>
          </a:p>
        </p:txBody>
      </p:sp>
      <p:sp>
        <p:nvSpPr>
          <p:cNvPr id="19" name="Freeform: Shape 18"/>
          <p:cNvSpPr>
            <a:spLocks noGrp="1"/>
          </p:cNvSpPr>
          <p:nvPr>
            <p:ph type="pic" sz="quarter" idx="14"/>
          </p:nvPr>
        </p:nvSpPr>
        <p:spPr>
          <a:xfrm>
            <a:off x="9277351" y="2735188"/>
            <a:ext cx="2914648" cy="2903613"/>
          </a:xfrm>
          <a:custGeom>
            <a:avLst/>
            <a:gdLst>
              <a:gd name="connsiteX0" fmla="*/ 0 w 2914648"/>
              <a:gd name="connsiteY0" fmla="*/ 0 h 2903613"/>
              <a:gd name="connsiteX1" fmla="*/ 2914648 w 2914648"/>
              <a:gd name="connsiteY1" fmla="*/ 0 h 2903613"/>
              <a:gd name="connsiteX2" fmla="*/ 2914648 w 2914648"/>
              <a:gd name="connsiteY2" fmla="*/ 2903613 h 2903613"/>
              <a:gd name="connsiteX3" fmla="*/ 0 w 2914648"/>
              <a:gd name="connsiteY3" fmla="*/ 2903613 h 2903613"/>
            </a:gdLst>
            <a:ahLst/>
            <a:cxnLst>
              <a:cxn ang="0">
                <a:pos x="connsiteX0" y="connsiteY0"/>
              </a:cxn>
              <a:cxn ang="0">
                <a:pos x="connsiteX1" y="connsiteY1"/>
              </a:cxn>
              <a:cxn ang="0">
                <a:pos x="connsiteX2" y="connsiteY2"/>
              </a:cxn>
              <a:cxn ang="0">
                <a:pos x="connsiteX3" y="connsiteY3"/>
              </a:cxn>
            </a:cxnLst>
            <a:rect l="l" t="t" r="r" b="b"/>
            <a:pathLst>
              <a:path w="2914648" h="2903613">
                <a:moveTo>
                  <a:pt x="0" y="0"/>
                </a:moveTo>
                <a:lnTo>
                  <a:pt x="2914648" y="0"/>
                </a:lnTo>
                <a:lnTo>
                  <a:pt x="2914648" y="2903613"/>
                </a:lnTo>
                <a:lnTo>
                  <a:pt x="0" y="2903613"/>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1" name="Freeform: Shape 10"/>
          <p:cNvSpPr>
            <a:spLocks noGrp="1"/>
          </p:cNvSpPr>
          <p:nvPr>
            <p:ph type="pic" sz="quarter" idx="12"/>
          </p:nvPr>
        </p:nvSpPr>
        <p:spPr>
          <a:xfrm>
            <a:off x="6733811" y="0"/>
            <a:ext cx="4847861" cy="6858000"/>
          </a:xfrm>
          <a:custGeom>
            <a:avLst/>
            <a:gdLst>
              <a:gd name="connsiteX0" fmla="*/ 0 w 4847861"/>
              <a:gd name="connsiteY0" fmla="*/ 0 h 6858000"/>
              <a:gd name="connsiteX1" fmla="*/ 4847861 w 4847861"/>
              <a:gd name="connsiteY1" fmla="*/ 0 h 6858000"/>
              <a:gd name="connsiteX2" fmla="*/ 4847861 w 4847861"/>
              <a:gd name="connsiteY2" fmla="*/ 6858000 h 6858000"/>
              <a:gd name="connsiteX3" fmla="*/ 0 w 48478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47861" h="6858000">
                <a:moveTo>
                  <a:pt x="0" y="0"/>
                </a:moveTo>
                <a:lnTo>
                  <a:pt x="4847861" y="0"/>
                </a:lnTo>
                <a:lnTo>
                  <a:pt x="4847861" y="6858000"/>
                </a:lnTo>
                <a:lnTo>
                  <a:pt x="0" y="6858000"/>
                </a:lnTo>
                <a:close/>
              </a:path>
            </a:pathLst>
          </a:custGeom>
        </p:spPr>
        <p:txBody>
          <a:bodyPr wrap="square">
            <a:noAutofit/>
          </a:bodyPr>
          <a:lstStyle>
            <a:lvl1pPr>
              <a:defRPr sz="1200"/>
            </a:lvl1pPr>
          </a:lstStyle>
          <a:p>
            <a:endParaRPr lang="en-US"/>
          </a:p>
        </p:txBody>
      </p:sp>
      <p:sp>
        <p:nvSpPr>
          <p:cNvPr id="12" name="Freeform: Shape 11"/>
          <p:cNvSpPr>
            <a:spLocks noGrp="1"/>
          </p:cNvSpPr>
          <p:nvPr>
            <p:ph type="pic" sz="quarter" idx="10"/>
          </p:nvPr>
        </p:nvSpPr>
        <p:spPr>
          <a:xfrm>
            <a:off x="5676172" y="1066800"/>
            <a:ext cx="2115279" cy="2258018"/>
          </a:xfrm>
          <a:custGeom>
            <a:avLst/>
            <a:gdLst>
              <a:gd name="connsiteX0" fmla="*/ 0 w 2115279"/>
              <a:gd name="connsiteY0" fmla="*/ 0 h 2258018"/>
              <a:gd name="connsiteX1" fmla="*/ 2115279 w 2115279"/>
              <a:gd name="connsiteY1" fmla="*/ 0 h 2258018"/>
              <a:gd name="connsiteX2" fmla="*/ 2115279 w 2115279"/>
              <a:gd name="connsiteY2" fmla="*/ 2258018 h 2258018"/>
              <a:gd name="connsiteX3" fmla="*/ 0 w 2115279"/>
              <a:gd name="connsiteY3" fmla="*/ 2258018 h 2258018"/>
            </a:gdLst>
            <a:ahLst/>
            <a:cxnLst>
              <a:cxn ang="0">
                <a:pos x="connsiteX0" y="connsiteY0"/>
              </a:cxn>
              <a:cxn ang="0">
                <a:pos x="connsiteX1" y="connsiteY1"/>
              </a:cxn>
              <a:cxn ang="0">
                <a:pos x="connsiteX2" y="connsiteY2"/>
              </a:cxn>
              <a:cxn ang="0">
                <a:pos x="connsiteX3" y="connsiteY3"/>
              </a:cxn>
            </a:cxnLst>
            <a:rect l="l" t="t" r="r" b="b"/>
            <a:pathLst>
              <a:path w="2115279" h="2258018">
                <a:moveTo>
                  <a:pt x="0" y="0"/>
                </a:moveTo>
                <a:lnTo>
                  <a:pt x="2115279" y="0"/>
                </a:lnTo>
                <a:lnTo>
                  <a:pt x="2115279" y="2258018"/>
                </a:lnTo>
                <a:lnTo>
                  <a:pt x="0" y="2258018"/>
                </a:lnTo>
                <a:close/>
              </a:path>
            </a:pathLst>
          </a:custGeom>
        </p:spPr>
        <p:txBody>
          <a:bodyPr wrap="square">
            <a:noAutofit/>
          </a:bodyPr>
          <a:lstStyle>
            <a:lvl1pPr>
              <a:defRPr sz="1200"/>
            </a:lvl1pPr>
          </a:lstStyle>
          <a:p>
            <a:endParaRPr lang="en-US"/>
          </a:p>
        </p:txBody>
      </p:sp>
      <p:sp>
        <p:nvSpPr>
          <p:cNvPr id="13" name="Freeform: Shape 12"/>
          <p:cNvSpPr>
            <a:spLocks noGrp="1"/>
          </p:cNvSpPr>
          <p:nvPr>
            <p:ph type="pic" sz="quarter" idx="11"/>
          </p:nvPr>
        </p:nvSpPr>
        <p:spPr>
          <a:xfrm>
            <a:off x="8971822" y="3962992"/>
            <a:ext cx="2115279" cy="2258018"/>
          </a:xfrm>
          <a:custGeom>
            <a:avLst/>
            <a:gdLst>
              <a:gd name="connsiteX0" fmla="*/ 0 w 2115279"/>
              <a:gd name="connsiteY0" fmla="*/ 0 h 2258018"/>
              <a:gd name="connsiteX1" fmla="*/ 2115279 w 2115279"/>
              <a:gd name="connsiteY1" fmla="*/ 0 h 2258018"/>
              <a:gd name="connsiteX2" fmla="*/ 2115279 w 2115279"/>
              <a:gd name="connsiteY2" fmla="*/ 2258018 h 2258018"/>
              <a:gd name="connsiteX3" fmla="*/ 0 w 2115279"/>
              <a:gd name="connsiteY3" fmla="*/ 2258018 h 2258018"/>
            </a:gdLst>
            <a:ahLst/>
            <a:cxnLst>
              <a:cxn ang="0">
                <a:pos x="connsiteX0" y="connsiteY0"/>
              </a:cxn>
              <a:cxn ang="0">
                <a:pos x="connsiteX1" y="connsiteY1"/>
              </a:cxn>
              <a:cxn ang="0">
                <a:pos x="connsiteX2" y="connsiteY2"/>
              </a:cxn>
              <a:cxn ang="0">
                <a:pos x="connsiteX3" y="connsiteY3"/>
              </a:cxn>
            </a:cxnLst>
            <a:rect l="l" t="t" r="r" b="b"/>
            <a:pathLst>
              <a:path w="2115279" h="2258018">
                <a:moveTo>
                  <a:pt x="0" y="0"/>
                </a:moveTo>
                <a:lnTo>
                  <a:pt x="2115279" y="0"/>
                </a:lnTo>
                <a:lnTo>
                  <a:pt x="2115279" y="2258018"/>
                </a:lnTo>
                <a:lnTo>
                  <a:pt x="0" y="2258018"/>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401862" y="2038069"/>
            <a:ext cx="2200462" cy="2781861"/>
          </a:xfrm>
          <a:custGeom>
            <a:avLst/>
            <a:gdLst>
              <a:gd name="connsiteX0" fmla="*/ 0 w 2200462"/>
              <a:gd name="connsiteY0" fmla="*/ 0 h 2781861"/>
              <a:gd name="connsiteX1" fmla="*/ 2200462 w 2200462"/>
              <a:gd name="connsiteY1" fmla="*/ 0 h 2781861"/>
              <a:gd name="connsiteX2" fmla="*/ 2200462 w 2200462"/>
              <a:gd name="connsiteY2" fmla="*/ 2781861 h 2781861"/>
              <a:gd name="connsiteX3" fmla="*/ 0 w 2200462"/>
              <a:gd name="connsiteY3" fmla="*/ 2781861 h 2781861"/>
            </a:gdLst>
            <a:ahLst/>
            <a:cxnLst>
              <a:cxn ang="0">
                <a:pos x="connsiteX0" y="connsiteY0"/>
              </a:cxn>
              <a:cxn ang="0">
                <a:pos x="connsiteX1" y="connsiteY1"/>
              </a:cxn>
              <a:cxn ang="0">
                <a:pos x="connsiteX2" y="connsiteY2"/>
              </a:cxn>
              <a:cxn ang="0">
                <a:pos x="connsiteX3" y="connsiteY3"/>
              </a:cxn>
            </a:cxnLst>
            <a:rect l="l" t="t" r="r" b="b"/>
            <a:pathLst>
              <a:path w="2200462" h="2781861">
                <a:moveTo>
                  <a:pt x="0" y="0"/>
                </a:moveTo>
                <a:lnTo>
                  <a:pt x="2200462" y="0"/>
                </a:lnTo>
                <a:lnTo>
                  <a:pt x="2200462" y="2781861"/>
                </a:lnTo>
                <a:lnTo>
                  <a:pt x="0" y="2781861"/>
                </a:lnTo>
                <a:close/>
              </a:path>
            </a:pathLst>
          </a:custGeom>
        </p:spPr>
        <p:txBody>
          <a:bodyPr wrap="square">
            <a:noAutofit/>
          </a:bodyPr>
          <a:lstStyle>
            <a:lvl1pPr>
              <a:defRPr sz="1200"/>
            </a:lvl1pPr>
          </a:lstStyle>
          <a:p>
            <a:endParaRPr lang="en-US"/>
          </a:p>
        </p:txBody>
      </p:sp>
      <p:sp>
        <p:nvSpPr>
          <p:cNvPr id="8" name="Picture Placeholder 7"/>
          <p:cNvSpPr>
            <a:spLocks noGrp="1"/>
          </p:cNvSpPr>
          <p:nvPr>
            <p:ph type="pic" sz="quarter" idx="11"/>
          </p:nvPr>
        </p:nvSpPr>
        <p:spPr>
          <a:xfrm>
            <a:off x="7602323" y="1054825"/>
            <a:ext cx="3747251" cy="4748349"/>
          </a:xfrm>
          <a:custGeom>
            <a:avLst/>
            <a:gdLst>
              <a:gd name="connsiteX0" fmla="*/ 0 w 3755960"/>
              <a:gd name="connsiteY0" fmla="*/ 0 h 4748349"/>
              <a:gd name="connsiteX1" fmla="*/ 3755960 w 3755960"/>
              <a:gd name="connsiteY1" fmla="*/ 0 h 4748349"/>
              <a:gd name="connsiteX2" fmla="*/ 3755960 w 3755960"/>
              <a:gd name="connsiteY2" fmla="*/ 4748349 h 4748349"/>
              <a:gd name="connsiteX3" fmla="*/ 0 w 3755960"/>
              <a:gd name="connsiteY3" fmla="*/ 4748349 h 4748349"/>
            </a:gdLst>
            <a:ahLst/>
            <a:cxnLst>
              <a:cxn ang="0">
                <a:pos x="connsiteX0" y="connsiteY0"/>
              </a:cxn>
              <a:cxn ang="0">
                <a:pos x="connsiteX1" y="connsiteY1"/>
              </a:cxn>
              <a:cxn ang="0">
                <a:pos x="connsiteX2" y="connsiteY2"/>
              </a:cxn>
              <a:cxn ang="0">
                <a:pos x="connsiteX3" y="connsiteY3"/>
              </a:cxn>
            </a:cxnLst>
            <a:rect l="l" t="t" r="r" b="b"/>
            <a:pathLst>
              <a:path w="3755960" h="4748349">
                <a:moveTo>
                  <a:pt x="0" y="0"/>
                </a:moveTo>
                <a:lnTo>
                  <a:pt x="3755960" y="0"/>
                </a:lnTo>
                <a:lnTo>
                  <a:pt x="3755960" y="4748349"/>
                </a:lnTo>
                <a:lnTo>
                  <a:pt x="0" y="4748349"/>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0" y="1143001"/>
            <a:ext cx="6667500" cy="3653791"/>
          </a:xfrm>
          <a:custGeom>
            <a:avLst/>
            <a:gdLst>
              <a:gd name="connsiteX0" fmla="*/ 0 w 6667500"/>
              <a:gd name="connsiteY0" fmla="*/ 0 h 3653791"/>
              <a:gd name="connsiteX1" fmla="*/ 6667500 w 6667500"/>
              <a:gd name="connsiteY1" fmla="*/ 0 h 3653791"/>
              <a:gd name="connsiteX2" fmla="*/ 6667500 w 6667500"/>
              <a:gd name="connsiteY2" fmla="*/ 3653791 h 3653791"/>
              <a:gd name="connsiteX3" fmla="*/ 0 w 6667500"/>
              <a:gd name="connsiteY3" fmla="*/ 3653791 h 3653791"/>
            </a:gdLst>
            <a:ahLst/>
            <a:cxnLst>
              <a:cxn ang="0">
                <a:pos x="connsiteX0" y="connsiteY0"/>
              </a:cxn>
              <a:cxn ang="0">
                <a:pos x="connsiteX1" y="connsiteY1"/>
              </a:cxn>
              <a:cxn ang="0">
                <a:pos x="connsiteX2" y="connsiteY2"/>
              </a:cxn>
              <a:cxn ang="0">
                <a:pos x="connsiteX3" y="connsiteY3"/>
              </a:cxn>
            </a:cxnLst>
            <a:rect l="l" t="t" r="r" b="b"/>
            <a:pathLst>
              <a:path w="6667500" h="3653791">
                <a:moveTo>
                  <a:pt x="0" y="0"/>
                </a:moveTo>
                <a:lnTo>
                  <a:pt x="6667500" y="0"/>
                </a:lnTo>
                <a:lnTo>
                  <a:pt x="6667500" y="3653791"/>
                </a:lnTo>
                <a:lnTo>
                  <a:pt x="0" y="3653791"/>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4705350" y="0"/>
            <a:ext cx="6667500" cy="6858000"/>
          </a:xfrm>
          <a:custGeom>
            <a:avLst/>
            <a:gdLst>
              <a:gd name="connsiteX0" fmla="*/ 0 w 6667500"/>
              <a:gd name="connsiteY0" fmla="*/ 0 h 6858000"/>
              <a:gd name="connsiteX1" fmla="*/ 6667500 w 6667500"/>
              <a:gd name="connsiteY1" fmla="*/ 0 h 6858000"/>
              <a:gd name="connsiteX2" fmla="*/ 6667500 w 6667500"/>
              <a:gd name="connsiteY2" fmla="*/ 6858000 h 6858000"/>
              <a:gd name="connsiteX3" fmla="*/ 0 w 6667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67500" h="6858000">
                <a:moveTo>
                  <a:pt x="0" y="0"/>
                </a:moveTo>
                <a:lnTo>
                  <a:pt x="6667500" y="0"/>
                </a:lnTo>
                <a:lnTo>
                  <a:pt x="6667500" y="6858000"/>
                </a:lnTo>
                <a:lnTo>
                  <a:pt x="0" y="68580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8" name="Freeform: Shape 7"/>
          <p:cNvSpPr>
            <a:spLocks noGrp="1"/>
          </p:cNvSpPr>
          <p:nvPr>
            <p:ph type="pic" sz="quarter" idx="10"/>
          </p:nvPr>
        </p:nvSpPr>
        <p:spPr>
          <a:xfrm>
            <a:off x="0" y="1400175"/>
            <a:ext cx="12192000" cy="4057650"/>
          </a:xfrm>
          <a:custGeom>
            <a:avLst/>
            <a:gdLst>
              <a:gd name="connsiteX0" fmla="*/ 0 w 12192000"/>
              <a:gd name="connsiteY0" fmla="*/ 0 h 4057650"/>
              <a:gd name="connsiteX1" fmla="*/ 12192000 w 12192000"/>
              <a:gd name="connsiteY1" fmla="*/ 0 h 4057650"/>
              <a:gd name="connsiteX2" fmla="*/ 12192000 w 12192000"/>
              <a:gd name="connsiteY2" fmla="*/ 4057650 h 4057650"/>
              <a:gd name="connsiteX3" fmla="*/ 0 w 12192000"/>
              <a:gd name="connsiteY3" fmla="*/ 4057650 h 4057650"/>
            </a:gdLst>
            <a:ahLst/>
            <a:cxnLst>
              <a:cxn ang="0">
                <a:pos x="connsiteX0" y="connsiteY0"/>
              </a:cxn>
              <a:cxn ang="0">
                <a:pos x="connsiteX1" y="connsiteY1"/>
              </a:cxn>
              <a:cxn ang="0">
                <a:pos x="connsiteX2" y="connsiteY2"/>
              </a:cxn>
              <a:cxn ang="0">
                <a:pos x="connsiteX3" y="connsiteY3"/>
              </a:cxn>
            </a:cxnLst>
            <a:rect l="l" t="t" r="r" b="b"/>
            <a:pathLst>
              <a:path w="12192000" h="4057650">
                <a:moveTo>
                  <a:pt x="0" y="0"/>
                </a:moveTo>
                <a:lnTo>
                  <a:pt x="12192000" y="0"/>
                </a:lnTo>
                <a:lnTo>
                  <a:pt x="12192000" y="4057650"/>
                </a:lnTo>
                <a:lnTo>
                  <a:pt x="0" y="405765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8" name="Freeform: Shape 17"/>
          <p:cNvSpPr>
            <a:spLocks noGrp="1"/>
          </p:cNvSpPr>
          <p:nvPr>
            <p:ph type="pic" sz="quarter" idx="15"/>
          </p:nvPr>
        </p:nvSpPr>
        <p:spPr>
          <a:xfrm>
            <a:off x="2447441" y="4245558"/>
            <a:ext cx="3243567" cy="1290594"/>
          </a:xfrm>
          <a:custGeom>
            <a:avLst/>
            <a:gdLst>
              <a:gd name="connsiteX0" fmla="*/ 0 w 3243567"/>
              <a:gd name="connsiteY0" fmla="*/ 0 h 1290594"/>
              <a:gd name="connsiteX1" fmla="*/ 3243567 w 3243567"/>
              <a:gd name="connsiteY1" fmla="*/ 0 h 1290594"/>
              <a:gd name="connsiteX2" fmla="*/ 3243567 w 3243567"/>
              <a:gd name="connsiteY2" fmla="*/ 1290594 h 1290594"/>
              <a:gd name="connsiteX3" fmla="*/ 0 w 3243567"/>
              <a:gd name="connsiteY3" fmla="*/ 1290594 h 1290594"/>
            </a:gdLst>
            <a:ahLst/>
            <a:cxnLst>
              <a:cxn ang="0">
                <a:pos x="connsiteX0" y="connsiteY0"/>
              </a:cxn>
              <a:cxn ang="0">
                <a:pos x="connsiteX1" y="connsiteY1"/>
              </a:cxn>
              <a:cxn ang="0">
                <a:pos x="connsiteX2" y="connsiteY2"/>
              </a:cxn>
              <a:cxn ang="0">
                <a:pos x="connsiteX3" y="connsiteY3"/>
              </a:cxn>
            </a:cxnLst>
            <a:rect l="l" t="t" r="r" b="b"/>
            <a:pathLst>
              <a:path w="3243567" h="1290594">
                <a:moveTo>
                  <a:pt x="0" y="0"/>
                </a:moveTo>
                <a:lnTo>
                  <a:pt x="3243567" y="0"/>
                </a:lnTo>
                <a:lnTo>
                  <a:pt x="3243567" y="1290594"/>
                </a:lnTo>
                <a:lnTo>
                  <a:pt x="0" y="1290594"/>
                </a:lnTo>
                <a:close/>
              </a:path>
            </a:pathLst>
          </a:custGeom>
        </p:spPr>
        <p:txBody>
          <a:bodyPr wrap="square">
            <a:noAutofit/>
          </a:bodyPr>
          <a:lstStyle>
            <a:lvl1pPr>
              <a:defRPr sz="1200"/>
            </a:lvl1pPr>
          </a:lstStyle>
          <a:p>
            <a:endParaRPr lang="en-US"/>
          </a:p>
        </p:txBody>
      </p:sp>
      <p:sp>
        <p:nvSpPr>
          <p:cNvPr id="17" name="Freeform: Shape 16"/>
          <p:cNvSpPr>
            <a:spLocks noGrp="1"/>
          </p:cNvSpPr>
          <p:nvPr>
            <p:ph type="pic" sz="quarter" idx="10"/>
          </p:nvPr>
        </p:nvSpPr>
        <p:spPr>
          <a:xfrm>
            <a:off x="1102179" y="1126121"/>
            <a:ext cx="4437931" cy="2825843"/>
          </a:xfrm>
          <a:custGeom>
            <a:avLst/>
            <a:gdLst>
              <a:gd name="connsiteX0" fmla="*/ 0 w 4437931"/>
              <a:gd name="connsiteY0" fmla="*/ 0 h 2825843"/>
              <a:gd name="connsiteX1" fmla="*/ 4437931 w 4437931"/>
              <a:gd name="connsiteY1" fmla="*/ 0 h 2825843"/>
              <a:gd name="connsiteX2" fmla="*/ 4437931 w 4437931"/>
              <a:gd name="connsiteY2" fmla="*/ 2825843 h 2825843"/>
              <a:gd name="connsiteX3" fmla="*/ 0 w 4437931"/>
              <a:gd name="connsiteY3" fmla="*/ 2825843 h 2825843"/>
            </a:gdLst>
            <a:ahLst/>
            <a:cxnLst>
              <a:cxn ang="0">
                <a:pos x="connsiteX0" y="connsiteY0"/>
              </a:cxn>
              <a:cxn ang="0">
                <a:pos x="connsiteX1" y="connsiteY1"/>
              </a:cxn>
              <a:cxn ang="0">
                <a:pos x="connsiteX2" y="connsiteY2"/>
              </a:cxn>
              <a:cxn ang="0">
                <a:pos x="connsiteX3" y="connsiteY3"/>
              </a:cxn>
            </a:cxnLst>
            <a:rect l="l" t="t" r="r" b="b"/>
            <a:pathLst>
              <a:path w="4437931" h="2825843">
                <a:moveTo>
                  <a:pt x="0" y="0"/>
                </a:moveTo>
                <a:lnTo>
                  <a:pt x="4437931" y="0"/>
                </a:lnTo>
                <a:lnTo>
                  <a:pt x="4437931" y="2825843"/>
                </a:lnTo>
                <a:lnTo>
                  <a:pt x="0" y="2825843"/>
                </a:lnTo>
                <a:close/>
              </a:path>
            </a:pathLst>
          </a:custGeom>
        </p:spPr>
        <p:txBody>
          <a:bodyPr wrap="square">
            <a:noAutofit/>
          </a:bodyPr>
          <a:lstStyle>
            <a:lvl1pPr>
              <a:defRPr sz="1200"/>
            </a:lvl1pPr>
          </a:lstStyle>
          <a:p>
            <a:endParaRPr lang="en-US"/>
          </a:p>
        </p:txBody>
      </p:sp>
      <p:sp>
        <p:nvSpPr>
          <p:cNvPr id="19" name="Freeform: Shape 18"/>
          <p:cNvSpPr>
            <a:spLocks noGrp="1"/>
          </p:cNvSpPr>
          <p:nvPr>
            <p:ph type="pic" sz="quarter" idx="11"/>
          </p:nvPr>
        </p:nvSpPr>
        <p:spPr>
          <a:xfrm>
            <a:off x="4936517" y="1768358"/>
            <a:ext cx="2936110" cy="2825843"/>
          </a:xfrm>
          <a:custGeom>
            <a:avLst/>
            <a:gdLst>
              <a:gd name="connsiteX0" fmla="*/ 0 w 2936110"/>
              <a:gd name="connsiteY0" fmla="*/ 0 h 2825843"/>
              <a:gd name="connsiteX1" fmla="*/ 2936110 w 2936110"/>
              <a:gd name="connsiteY1" fmla="*/ 0 h 2825843"/>
              <a:gd name="connsiteX2" fmla="*/ 2936110 w 2936110"/>
              <a:gd name="connsiteY2" fmla="*/ 2825843 h 2825843"/>
              <a:gd name="connsiteX3" fmla="*/ 0 w 2936110"/>
              <a:gd name="connsiteY3" fmla="*/ 2825843 h 2825843"/>
            </a:gdLst>
            <a:ahLst/>
            <a:cxnLst>
              <a:cxn ang="0">
                <a:pos x="connsiteX0" y="connsiteY0"/>
              </a:cxn>
              <a:cxn ang="0">
                <a:pos x="connsiteX1" y="connsiteY1"/>
              </a:cxn>
              <a:cxn ang="0">
                <a:pos x="connsiteX2" y="connsiteY2"/>
              </a:cxn>
              <a:cxn ang="0">
                <a:pos x="connsiteX3" y="connsiteY3"/>
              </a:cxn>
            </a:cxnLst>
            <a:rect l="l" t="t" r="r" b="b"/>
            <a:pathLst>
              <a:path w="2936110" h="2825843">
                <a:moveTo>
                  <a:pt x="0" y="0"/>
                </a:moveTo>
                <a:lnTo>
                  <a:pt x="2936110" y="0"/>
                </a:lnTo>
                <a:lnTo>
                  <a:pt x="2936110" y="2825843"/>
                </a:lnTo>
                <a:lnTo>
                  <a:pt x="0" y="2825843"/>
                </a:lnTo>
                <a:close/>
              </a:path>
            </a:pathLst>
          </a:custGeom>
        </p:spPr>
        <p:txBody>
          <a:bodyPr wrap="square">
            <a:noAutofit/>
          </a:bodyPr>
          <a:lstStyle>
            <a:lvl1pPr>
              <a:defRPr sz="1200"/>
            </a:lvl1pPr>
          </a:lstStyle>
          <a:p>
            <a:endParaRPr lang="en-US"/>
          </a:p>
        </p:txBody>
      </p:sp>
      <p:sp>
        <p:nvSpPr>
          <p:cNvPr id="20" name="Freeform: Shape 19"/>
          <p:cNvSpPr>
            <a:spLocks noGrp="1"/>
          </p:cNvSpPr>
          <p:nvPr>
            <p:ph type="pic" sz="quarter" idx="13"/>
          </p:nvPr>
        </p:nvSpPr>
        <p:spPr>
          <a:xfrm>
            <a:off x="8105385" y="1126120"/>
            <a:ext cx="1492219" cy="1821795"/>
          </a:xfrm>
          <a:custGeom>
            <a:avLst/>
            <a:gdLst>
              <a:gd name="connsiteX0" fmla="*/ 0 w 1492219"/>
              <a:gd name="connsiteY0" fmla="*/ 0 h 1821795"/>
              <a:gd name="connsiteX1" fmla="*/ 1492219 w 1492219"/>
              <a:gd name="connsiteY1" fmla="*/ 0 h 1821795"/>
              <a:gd name="connsiteX2" fmla="*/ 1492219 w 1492219"/>
              <a:gd name="connsiteY2" fmla="*/ 1821795 h 1821795"/>
              <a:gd name="connsiteX3" fmla="*/ 0 w 1492219"/>
              <a:gd name="connsiteY3" fmla="*/ 1821795 h 1821795"/>
            </a:gdLst>
            <a:ahLst/>
            <a:cxnLst>
              <a:cxn ang="0">
                <a:pos x="connsiteX0" y="connsiteY0"/>
              </a:cxn>
              <a:cxn ang="0">
                <a:pos x="connsiteX1" y="connsiteY1"/>
              </a:cxn>
              <a:cxn ang="0">
                <a:pos x="connsiteX2" y="connsiteY2"/>
              </a:cxn>
              <a:cxn ang="0">
                <a:pos x="connsiteX3" y="connsiteY3"/>
              </a:cxn>
            </a:cxnLst>
            <a:rect l="l" t="t" r="r" b="b"/>
            <a:pathLst>
              <a:path w="1492219" h="1821795">
                <a:moveTo>
                  <a:pt x="0" y="0"/>
                </a:moveTo>
                <a:lnTo>
                  <a:pt x="1492219" y="0"/>
                </a:lnTo>
                <a:lnTo>
                  <a:pt x="1492219" y="1821795"/>
                </a:lnTo>
                <a:lnTo>
                  <a:pt x="0" y="1821795"/>
                </a:lnTo>
                <a:close/>
              </a:path>
            </a:pathLst>
          </a:custGeom>
        </p:spPr>
        <p:txBody>
          <a:bodyPr wrap="square">
            <a:noAutofit/>
          </a:bodyPr>
          <a:lstStyle>
            <a:lvl1pPr>
              <a:defRPr sz="1200"/>
            </a:lvl1pPr>
          </a:lstStyle>
          <a:p>
            <a:endParaRPr lang="en-US"/>
          </a:p>
        </p:txBody>
      </p:sp>
      <p:sp>
        <p:nvSpPr>
          <p:cNvPr id="21" name="Freeform: Shape 20"/>
          <p:cNvSpPr>
            <a:spLocks noGrp="1"/>
          </p:cNvSpPr>
          <p:nvPr>
            <p:ph type="pic" sz="quarter" idx="14"/>
          </p:nvPr>
        </p:nvSpPr>
        <p:spPr>
          <a:xfrm>
            <a:off x="9830363" y="2016077"/>
            <a:ext cx="1173655" cy="2825842"/>
          </a:xfrm>
          <a:custGeom>
            <a:avLst/>
            <a:gdLst>
              <a:gd name="connsiteX0" fmla="*/ 0 w 1173655"/>
              <a:gd name="connsiteY0" fmla="*/ 0 h 2825842"/>
              <a:gd name="connsiteX1" fmla="*/ 1173655 w 1173655"/>
              <a:gd name="connsiteY1" fmla="*/ 0 h 2825842"/>
              <a:gd name="connsiteX2" fmla="*/ 1173655 w 1173655"/>
              <a:gd name="connsiteY2" fmla="*/ 2825842 h 2825842"/>
              <a:gd name="connsiteX3" fmla="*/ 0 w 1173655"/>
              <a:gd name="connsiteY3" fmla="*/ 2825842 h 2825842"/>
            </a:gdLst>
            <a:ahLst/>
            <a:cxnLst>
              <a:cxn ang="0">
                <a:pos x="connsiteX0" y="connsiteY0"/>
              </a:cxn>
              <a:cxn ang="0">
                <a:pos x="connsiteX1" y="connsiteY1"/>
              </a:cxn>
              <a:cxn ang="0">
                <a:pos x="connsiteX2" y="connsiteY2"/>
              </a:cxn>
              <a:cxn ang="0">
                <a:pos x="connsiteX3" y="connsiteY3"/>
              </a:cxn>
            </a:cxnLst>
            <a:rect l="l" t="t" r="r" b="b"/>
            <a:pathLst>
              <a:path w="1173655" h="2825842">
                <a:moveTo>
                  <a:pt x="0" y="0"/>
                </a:moveTo>
                <a:lnTo>
                  <a:pt x="1173655" y="0"/>
                </a:lnTo>
                <a:lnTo>
                  <a:pt x="1173655" y="2825842"/>
                </a:lnTo>
                <a:lnTo>
                  <a:pt x="0" y="2825842"/>
                </a:lnTo>
                <a:close/>
              </a:path>
            </a:pathLst>
          </a:custGeom>
        </p:spPr>
        <p:txBody>
          <a:bodyPr wrap="square">
            <a:noAutofit/>
          </a:bodyPr>
          <a:lstStyle>
            <a:lvl1pPr>
              <a:defRPr sz="1200"/>
            </a:lvl1pPr>
          </a:lstStyle>
          <a:p>
            <a:endParaRPr lang="en-US"/>
          </a:p>
        </p:txBody>
      </p:sp>
      <p:sp>
        <p:nvSpPr>
          <p:cNvPr id="22" name="Freeform: Shape 21"/>
          <p:cNvSpPr>
            <a:spLocks noGrp="1"/>
          </p:cNvSpPr>
          <p:nvPr>
            <p:ph type="pic" sz="quarter" idx="12"/>
          </p:nvPr>
        </p:nvSpPr>
        <p:spPr>
          <a:xfrm>
            <a:off x="5923766" y="3138985"/>
            <a:ext cx="3673838" cy="2592893"/>
          </a:xfrm>
          <a:custGeom>
            <a:avLst/>
            <a:gdLst>
              <a:gd name="connsiteX0" fmla="*/ 0 w 3673838"/>
              <a:gd name="connsiteY0" fmla="*/ 0 h 2592893"/>
              <a:gd name="connsiteX1" fmla="*/ 3673838 w 3673838"/>
              <a:gd name="connsiteY1" fmla="*/ 0 h 2592893"/>
              <a:gd name="connsiteX2" fmla="*/ 3673838 w 3673838"/>
              <a:gd name="connsiteY2" fmla="*/ 2592893 h 2592893"/>
              <a:gd name="connsiteX3" fmla="*/ 0 w 3673838"/>
              <a:gd name="connsiteY3" fmla="*/ 2592893 h 2592893"/>
            </a:gdLst>
            <a:ahLst/>
            <a:cxnLst>
              <a:cxn ang="0">
                <a:pos x="connsiteX0" y="connsiteY0"/>
              </a:cxn>
              <a:cxn ang="0">
                <a:pos x="connsiteX1" y="connsiteY1"/>
              </a:cxn>
              <a:cxn ang="0">
                <a:pos x="connsiteX2" y="connsiteY2"/>
              </a:cxn>
              <a:cxn ang="0">
                <a:pos x="connsiteX3" y="connsiteY3"/>
              </a:cxn>
            </a:cxnLst>
            <a:rect l="l" t="t" r="r" b="b"/>
            <a:pathLst>
              <a:path w="3673838" h="2592893">
                <a:moveTo>
                  <a:pt x="0" y="0"/>
                </a:moveTo>
                <a:lnTo>
                  <a:pt x="3673838" y="0"/>
                </a:lnTo>
                <a:lnTo>
                  <a:pt x="3673838" y="2592893"/>
                </a:lnTo>
                <a:lnTo>
                  <a:pt x="0" y="2592893"/>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0" name="Freeform: Shape 9"/>
          <p:cNvSpPr>
            <a:spLocks noGrp="1"/>
          </p:cNvSpPr>
          <p:nvPr>
            <p:ph type="pic" sz="quarter" idx="10"/>
          </p:nvPr>
        </p:nvSpPr>
        <p:spPr>
          <a:xfrm>
            <a:off x="1103087" y="3709307"/>
            <a:ext cx="4760685" cy="2478314"/>
          </a:xfrm>
          <a:custGeom>
            <a:avLst/>
            <a:gdLst>
              <a:gd name="connsiteX0" fmla="*/ 0 w 4760685"/>
              <a:gd name="connsiteY0" fmla="*/ 0 h 2478314"/>
              <a:gd name="connsiteX1" fmla="*/ 4760685 w 4760685"/>
              <a:gd name="connsiteY1" fmla="*/ 0 h 2478314"/>
              <a:gd name="connsiteX2" fmla="*/ 4760685 w 4760685"/>
              <a:gd name="connsiteY2" fmla="*/ 2478314 h 2478314"/>
              <a:gd name="connsiteX3" fmla="*/ 0 w 4760685"/>
              <a:gd name="connsiteY3" fmla="*/ 2478314 h 2478314"/>
            </a:gdLst>
            <a:ahLst/>
            <a:cxnLst>
              <a:cxn ang="0">
                <a:pos x="connsiteX0" y="connsiteY0"/>
              </a:cxn>
              <a:cxn ang="0">
                <a:pos x="connsiteX1" y="connsiteY1"/>
              </a:cxn>
              <a:cxn ang="0">
                <a:pos x="connsiteX2" y="connsiteY2"/>
              </a:cxn>
              <a:cxn ang="0">
                <a:pos x="connsiteX3" y="connsiteY3"/>
              </a:cxn>
            </a:cxnLst>
            <a:rect l="l" t="t" r="r" b="b"/>
            <a:pathLst>
              <a:path w="4760685" h="2478314">
                <a:moveTo>
                  <a:pt x="0" y="0"/>
                </a:moveTo>
                <a:lnTo>
                  <a:pt x="4760685" y="0"/>
                </a:lnTo>
                <a:lnTo>
                  <a:pt x="4760685" y="2478314"/>
                </a:lnTo>
                <a:lnTo>
                  <a:pt x="0" y="2478314"/>
                </a:lnTo>
                <a:close/>
              </a:path>
            </a:pathLst>
          </a:custGeom>
        </p:spPr>
        <p:txBody>
          <a:bodyPr wrap="square">
            <a:noAutofit/>
          </a:bodyPr>
          <a:lstStyle>
            <a:lvl1pPr>
              <a:defRPr sz="1200"/>
            </a:lvl1pPr>
          </a:lstStyle>
          <a:p>
            <a:endParaRPr lang="en-US"/>
          </a:p>
        </p:txBody>
      </p:sp>
      <p:sp>
        <p:nvSpPr>
          <p:cNvPr id="9" name="Freeform: Shape 8"/>
          <p:cNvSpPr>
            <a:spLocks noGrp="1"/>
          </p:cNvSpPr>
          <p:nvPr>
            <p:ph type="pic" sz="quarter" idx="11"/>
          </p:nvPr>
        </p:nvSpPr>
        <p:spPr>
          <a:xfrm>
            <a:off x="9840686" y="0"/>
            <a:ext cx="2351314" cy="6858000"/>
          </a:xfrm>
          <a:custGeom>
            <a:avLst/>
            <a:gdLst>
              <a:gd name="connsiteX0" fmla="*/ 0 w 2351314"/>
              <a:gd name="connsiteY0" fmla="*/ 0 h 6858000"/>
              <a:gd name="connsiteX1" fmla="*/ 2351314 w 2351314"/>
              <a:gd name="connsiteY1" fmla="*/ 0 h 6858000"/>
              <a:gd name="connsiteX2" fmla="*/ 2351314 w 2351314"/>
              <a:gd name="connsiteY2" fmla="*/ 6858000 h 6858000"/>
              <a:gd name="connsiteX3" fmla="*/ 0 w 235131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351314" h="6858000">
                <a:moveTo>
                  <a:pt x="0" y="0"/>
                </a:moveTo>
                <a:lnTo>
                  <a:pt x="2351314" y="0"/>
                </a:lnTo>
                <a:lnTo>
                  <a:pt x="2351314" y="6858000"/>
                </a:lnTo>
                <a:lnTo>
                  <a:pt x="0" y="68580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0" name="Freeform: Shape 9"/>
          <p:cNvSpPr>
            <a:spLocks noGrp="1"/>
          </p:cNvSpPr>
          <p:nvPr>
            <p:ph type="pic" sz="quarter" idx="10"/>
          </p:nvPr>
        </p:nvSpPr>
        <p:spPr>
          <a:xfrm>
            <a:off x="1027619" y="990600"/>
            <a:ext cx="3512457" cy="4876800"/>
          </a:xfrm>
          <a:custGeom>
            <a:avLst/>
            <a:gdLst>
              <a:gd name="connsiteX0" fmla="*/ 0 w 3512457"/>
              <a:gd name="connsiteY0" fmla="*/ 0 h 4876800"/>
              <a:gd name="connsiteX1" fmla="*/ 3512457 w 3512457"/>
              <a:gd name="connsiteY1" fmla="*/ 0 h 4876800"/>
              <a:gd name="connsiteX2" fmla="*/ 3512457 w 3512457"/>
              <a:gd name="connsiteY2" fmla="*/ 4876800 h 4876800"/>
              <a:gd name="connsiteX3" fmla="*/ 0 w 3512457"/>
              <a:gd name="connsiteY3" fmla="*/ 4876800 h 4876800"/>
            </a:gdLst>
            <a:ahLst/>
            <a:cxnLst>
              <a:cxn ang="0">
                <a:pos x="connsiteX0" y="connsiteY0"/>
              </a:cxn>
              <a:cxn ang="0">
                <a:pos x="connsiteX1" y="connsiteY1"/>
              </a:cxn>
              <a:cxn ang="0">
                <a:pos x="connsiteX2" y="connsiteY2"/>
              </a:cxn>
              <a:cxn ang="0">
                <a:pos x="connsiteX3" y="connsiteY3"/>
              </a:cxn>
            </a:cxnLst>
            <a:rect l="l" t="t" r="r" b="b"/>
            <a:pathLst>
              <a:path w="3512457" h="4876800">
                <a:moveTo>
                  <a:pt x="0" y="0"/>
                </a:moveTo>
                <a:lnTo>
                  <a:pt x="3512457" y="0"/>
                </a:lnTo>
                <a:lnTo>
                  <a:pt x="3512457" y="4876800"/>
                </a:lnTo>
                <a:lnTo>
                  <a:pt x="0" y="4876800"/>
                </a:lnTo>
                <a:close/>
              </a:path>
            </a:pathLst>
          </a:custGeom>
        </p:spPr>
        <p:txBody>
          <a:bodyPr wrap="square">
            <a:noAutofit/>
          </a:bodyPr>
          <a:lstStyle>
            <a:lvl1pPr>
              <a:defRPr sz="1200"/>
            </a:lvl1pPr>
          </a:lstStyle>
          <a:p>
            <a:endParaRPr lang="en-US"/>
          </a:p>
        </p:txBody>
      </p:sp>
      <p:sp>
        <p:nvSpPr>
          <p:cNvPr id="9" name="Freeform: Shape 8"/>
          <p:cNvSpPr>
            <a:spLocks noGrp="1"/>
          </p:cNvSpPr>
          <p:nvPr>
            <p:ph type="pic" sz="quarter" idx="11"/>
          </p:nvPr>
        </p:nvSpPr>
        <p:spPr>
          <a:xfrm>
            <a:off x="5617030" y="0"/>
            <a:ext cx="5733143" cy="6858000"/>
          </a:xfrm>
          <a:custGeom>
            <a:avLst/>
            <a:gdLst>
              <a:gd name="connsiteX0" fmla="*/ 0 w 5733143"/>
              <a:gd name="connsiteY0" fmla="*/ 0 h 6858000"/>
              <a:gd name="connsiteX1" fmla="*/ 5733143 w 5733143"/>
              <a:gd name="connsiteY1" fmla="*/ 0 h 6858000"/>
              <a:gd name="connsiteX2" fmla="*/ 5733143 w 5733143"/>
              <a:gd name="connsiteY2" fmla="*/ 6858000 h 6858000"/>
              <a:gd name="connsiteX3" fmla="*/ 0 w 573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33143" h="6858000">
                <a:moveTo>
                  <a:pt x="0" y="0"/>
                </a:moveTo>
                <a:lnTo>
                  <a:pt x="5733143" y="0"/>
                </a:lnTo>
                <a:lnTo>
                  <a:pt x="5733143" y="6858000"/>
                </a:lnTo>
                <a:lnTo>
                  <a:pt x="0" y="68580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0" name="Freeform: Shape 9"/>
          <p:cNvSpPr>
            <a:spLocks noGrp="1"/>
          </p:cNvSpPr>
          <p:nvPr>
            <p:ph type="pic" sz="quarter" idx="10"/>
          </p:nvPr>
        </p:nvSpPr>
        <p:spPr>
          <a:xfrm>
            <a:off x="6386289" y="1518557"/>
            <a:ext cx="2140856" cy="3820886"/>
          </a:xfrm>
          <a:custGeom>
            <a:avLst/>
            <a:gdLst>
              <a:gd name="connsiteX0" fmla="*/ 0 w 2140856"/>
              <a:gd name="connsiteY0" fmla="*/ 0 h 3820886"/>
              <a:gd name="connsiteX1" fmla="*/ 2140856 w 2140856"/>
              <a:gd name="connsiteY1" fmla="*/ 0 h 3820886"/>
              <a:gd name="connsiteX2" fmla="*/ 2140856 w 2140856"/>
              <a:gd name="connsiteY2" fmla="*/ 3820886 h 3820886"/>
              <a:gd name="connsiteX3" fmla="*/ 0 w 2140856"/>
              <a:gd name="connsiteY3" fmla="*/ 3820886 h 3820886"/>
            </a:gdLst>
            <a:ahLst/>
            <a:cxnLst>
              <a:cxn ang="0">
                <a:pos x="connsiteX0" y="connsiteY0"/>
              </a:cxn>
              <a:cxn ang="0">
                <a:pos x="connsiteX1" y="connsiteY1"/>
              </a:cxn>
              <a:cxn ang="0">
                <a:pos x="connsiteX2" y="connsiteY2"/>
              </a:cxn>
              <a:cxn ang="0">
                <a:pos x="connsiteX3" y="connsiteY3"/>
              </a:cxn>
            </a:cxnLst>
            <a:rect l="l" t="t" r="r" b="b"/>
            <a:pathLst>
              <a:path w="2140856" h="3820886">
                <a:moveTo>
                  <a:pt x="0" y="0"/>
                </a:moveTo>
                <a:lnTo>
                  <a:pt x="2140856" y="0"/>
                </a:lnTo>
                <a:lnTo>
                  <a:pt x="2140856" y="3820886"/>
                </a:lnTo>
                <a:lnTo>
                  <a:pt x="0" y="3820886"/>
                </a:lnTo>
                <a:close/>
              </a:path>
            </a:pathLst>
          </a:custGeom>
        </p:spPr>
        <p:txBody>
          <a:bodyPr wrap="square">
            <a:noAutofit/>
          </a:bodyPr>
          <a:lstStyle>
            <a:lvl1pPr>
              <a:defRPr sz="1200"/>
            </a:lvl1pPr>
          </a:lstStyle>
          <a:p>
            <a:endParaRPr lang="en-US" dirty="0"/>
          </a:p>
        </p:txBody>
      </p:sp>
      <p:sp>
        <p:nvSpPr>
          <p:cNvPr id="11" name="Freeform: Shape 10"/>
          <p:cNvSpPr>
            <a:spLocks noGrp="1"/>
          </p:cNvSpPr>
          <p:nvPr>
            <p:ph type="pic" sz="quarter" idx="11"/>
          </p:nvPr>
        </p:nvSpPr>
        <p:spPr>
          <a:xfrm>
            <a:off x="9027887" y="852715"/>
            <a:ext cx="2278743" cy="5152571"/>
          </a:xfrm>
          <a:custGeom>
            <a:avLst/>
            <a:gdLst>
              <a:gd name="connsiteX0" fmla="*/ 0 w 2278743"/>
              <a:gd name="connsiteY0" fmla="*/ 0 h 5152571"/>
              <a:gd name="connsiteX1" fmla="*/ 2278743 w 2278743"/>
              <a:gd name="connsiteY1" fmla="*/ 0 h 5152571"/>
              <a:gd name="connsiteX2" fmla="*/ 2278743 w 2278743"/>
              <a:gd name="connsiteY2" fmla="*/ 5152571 h 5152571"/>
              <a:gd name="connsiteX3" fmla="*/ 0 w 2278743"/>
              <a:gd name="connsiteY3" fmla="*/ 5152571 h 5152571"/>
            </a:gdLst>
            <a:ahLst/>
            <a:cxnLst>
              <a:cxn ang="0">
                <a:pos x="connsiteX0" y="connsiteY0"/>
              </a:cxn>
              <a:cxn ang="0">
                <a:pos x="connsiteX1" y="connsiteY1"/>
              </a:cxn>
              <a:cxn ang="0">
                <a:pos x="connsiteX2" y="connsiteY2"/>
              </a:cxn>
              <a:cxn ang="0">
                <a:pos x="connsiteX3" y="connsiteY3"/>
              </a:cxn>
            </a:cxnLst>
            <a:rect l="l" t="t" r="r" b="b"/>
            <a:pathLst>
              <a:path w="2278743" h="5152571">
                <a:moveTo>
                  <a:pt x="0" y="0"/>
                </a:moveTo>
                <a:lnTo>
                  <a:pt x="2278743" y="0"/>
                </a:lnTo>
                <a:lnTo>
                  <a:pt x="2278743" y="5152571"/>
                </a:lnTo>
                <a:lnTo>
                  <a:pt x="0" y="5152571"/>
                </a:lnTo>
                <a:close/>
              </a:path>
            </a:pathLst>
          </a:custGeom>
        </p:spPr>
        <p:txBody>
          <a:bodyPr wrap="square">
            <a:noAutofit/>
          </a:bodyPr>
          <a:lstStyle>
            <a:lvl1pPr>
              <a:defRPr sz="1200"/>
            </a:lvl1pPr>
          </a:lstStyle>
          <a:p>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514350" y="0"/>
            <a:ext cx="5067300" cy="6858000"/>
          </a:xfrm>
          <a:custGeom>
            <a:avLst/>
            <a:gdLst>
              <a:gd name="connsiteX0" fmla="*/ 0 w 5067300"/>
              <a:gd name="connsiteY0" fmla="*/ 0 h 6858000"/>
              <a:gd name="connsiteX1" fmla="*/ 5067300 w 5067300"/>
              <a:gd name="connsiteY1" fmla="*/ 0 h 6858000"/>
              <a:gd name="connsiteX2" fmla="*/ 5067300 w 5067300"/>
              <a:gd name="connsiteY2" fmla="*/ 6858000 h 6858000"/>
              <a:gd name="connsiteX3" fmla="*/ 0 w 50673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67300" h="6858000">
                <a:moveTo>
                  <a:pt x="0" y="0"/>
                </a:moveTo>
                <a:lnTo>
                  <a:pt x="5067300" y="0"/>
                </a:lnTo>
                <a:lnTo>
                  <a:pt x="5067300" y="6858000"/>
                </a:lnTo>
                <a:lnTo>
                  <a:pt x="0" y="68580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3295650" y="902969"/>
            <a:ext cx="8896350" cy="2671750"/>
          </a:xfrm>
          <a:custGeom>
            <a:avLst/>
            <a:gdLst>
              <a:gd name="connsiteX0" fmla="*/ 0 w 8896350"/>
              <a:gd name="connsiteY0" fmla="*/ 0 h 2671750"/>
              <a:gd name="connsiteX1" fmla="*/ 8896350 w 8896350"/>
              <a:gd name="connsiteY1" fmla="*/ 0 h 2671750"/>
              <a:gd name="connsiteX2" fmla="*/ 8896350 w 8896350"/>
              <a:gd name="connsiteY2" fmla="*/ 2671750 h 2671750"/>
              <a:gd name="connsiteX3" fmla="*/ 0 w 8896350"/>
              <a:gd name="connsiteY3" fmla="*/ 2671750 h 2671750"/>
            </a:gdLst>
            <a:ahLst/>
            <a:cxnLst>
              <a:cxn ang="0">
                <a:pos x="connsiteX0" y="connsiteY0"/>
              </a:cxn>
              <a:cxn ang="0">
                <a:pos x="connsiteX1" y="connsiteY1"/>
              </a:cxn>
              <a:cxn ang="0">
                <a:pos x="connsiteX2" y="connsiteY2"/>
              </a:cxn>
              <a:cxn ang="0">
                <a:pos x="connsiteX3" y="connsiteY3"/>
              </a:cxn>
            </a:cxnLst>
            <a:rect l="l" t="t" r="r" b="b"/>
            <a:pathLst>
              <a:path w="8896350" h="2671750">
                <a:moveTo>
                  <a:pt x="0" y="0"/>
                </a:moveTo>
                <a:lnTo>
                  <a:pt x="8896350" y="0"/>
                </a:lnTo>
                <a:lnTo>
                  <a:pt x="8896350" y="2671750"/>
                </a:lnTo>
                <a:lnTo>
                  <a:pt x="0" y="267175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0" y="673864"/>
            <a:ext cx="6096000" cy="2692300"/>
          </a:xfrm>
          <a:custGeom>
            <a:avLst/>
            <a:gdLst>
              <a:gd name="connsiteX0" fmla="*/ 0 w 6096000"/>
              <a:gd name="connsiteY0" fmla="*/ 0 h 2692300"/>
              <a:gd name="connsiteX1" fmla="*/ 6096000 w 6096000"/>
              <a:gd name="connsiteY1" fmla="*/ 0 h 2692300"/>
              <a:gd name="connsiteX2" fmla="*/ 6096000 w 6096000"/>
              <a:gd name="connsiteY2" fmla="*/ 2692300 h 2692300"/>
              <a:gd name="connsiteX3" fmla="*/ 0 w 6096000"/>
              <a:gd name="connsiteY3" fmla="*/ 2692300 h 2692300"/>
            </a:gdLst>
            <a:ahLst/>
            <a:cxnLst>
              <a:cxn ang="0">
                <a:pos x="connsiteX0" y="connsiteY0"/>
              </a:cxn>
              <a:cxn ang="0">
                <a:pos x="connsiteX1" y="connsiteY1"/>
              </a:cxn>
              <a:cxn ang="0">
                <a:pos x="connsiteX2" y="connsiteY2"/>
              </a:cxn>
              <a:cxn ang="0">
                <a:pos x="connsiteX3" y="connsiteY3"/>
              </a:cxn>
            </a:cxnLst>
            <a:rect l="l" t="t" r="r" b="b"/>
            <a:pathLst>
              <a:path w="6096000" h="2692300">
                <a:moveTo>
                  <a:pt x="0" y="0"/>
                </a:moveTo>
                <a:lnTo>
                  <a:pt x="6096000" y="0"/>
                </a:lnTo>
                <a:lnTo>
                  <a:pt x="6096000" y="2692300"/>
                </a:lnTo>
                <a:lnTo>
                  <a:pt x="0" y="26923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77671" y="460612"/>
            <a:ext cx="4722126" cy="5936776"/>
          </a:xfrm>
          <a:custGeom>
            <a:avLst/>
            <a:gdLst>
              <a:gd name="connsiteX0" fmla="*/ 0 w 4722126"/>
              <a:gd name="connsiteY0" fmla="*/ 0 h 5936776"/>
              <a:gd name="connsiteX1" fmla="*/ 4722126 w 4722126"/>
              <a:gd name="connsiteY1" fmla="*/ 0 h 5936776"/>
              <a:gd name="connsiteX2" fmla="*/ 4722126 w 4722126"/>
              <a:gd name="connsiteY2" fmla="*/ 5936776 h 5936776"/>
              <a:gd name="connsiteX3" fmla="*/ 0 w 4722126"/>
              <a:gd name="connsiteY3" fmla="*/ 5936776 h 5936776"/>
            </a:gdLst>
            <a:ahLst/>
            <a:cxnLst>
              <a:cxn ang="0">
                <a:pos x="connsiteX0" y="connsiteY0"/>
              </a:cxn>
              <a:cxn ang="0">
                <a:pos x="connsiteX1" y="connsiteY1"/>
              </a:cxn>
              <a:cxn ang="0">
                <a:pos x="connsiteX2" y="connsiteY2"/>
              </a:cxn>
              <a:cxn ang="0">
                <a:pos x="connsiteX3" y="connsiteY3"/>
              </a:cxn>
            </a:cxnLst>
            <a:rect l="l" t="t" r="r" b="b"/>
            <a:pathLst>
              <a:path w="4722126" h="5936776">
                <a:moveTo>
                  <a:pt x="0" y="0"/>
                </a:moveTo>
                <a:lnTo>
                  <a:pt x="4722126" y="0"/>
                </a:lnTo>
                <a:lnTo>
                  <a:pt x="4722126" y="5936776"/>
                </a:lnTo>
                <a:lnTo>
                  <a:pt x="0" y="5936776"/>
                </a:lnTo>
                <a:close/>
              </a:path>
            </a:pathLst>
          </a:custGeom>
        </p:spPr>
        <p:txBody>
          <a:bodyPr wrap="square">
            <a:noAutofit/>
          </a:bodyPr>
          <a:lstStyle>
            <a:lvl1pPr>
              <a:defRPr sz="1200"/>
            </a:lvl1pPr>
          </a:lstStyle>
          <a:p>
            <a:endParaRPr lang="en-US"/>
          </a:p>
        </p:txBody>
      </p:sp>
      <p:sp>
        <p:nvSpPr>
          <p:cNvPr id="9" name="Picture Placeholder 8"/>
          <p:cNvSpPr>
            <a:spLocks noGrp="1"/>
          </p:cNvSpPr>
          <p:nvPr>
            <p:ph type="pic" sz="quarter" idx="11"/>
          </p:nvPr>
        </p:nvSpPr>
        <p:spPr>
          <a:xfrm>
            <a:off x="9676262" y="2187054"/>
            <a:ext cx="1910687" cy="2483893"/>
          </a:xfrm>
          <a:custGeom>
            <a:avLst/>
            <a:gdLst>
              <a:gd name="connsiteX0" fmla="*/ 0 w 1910687"/>
              <a:gd name="connsiteY0" fmla="*/ 0 h 2483893"/>
              <a:gd name="connsiteX1" fmla="*/ 1910687 w 1910687"/>
              <a:gd name="connsiteY1" fmla="*/ 0 h 2483893"/>
              <a:gd name="connsiteX2" fmla="*/ 1910687 w 1910687"/>
              <a:gd name="connsiteY2" fmla="*/ 2483893 h 2483893"/>
              <a:gd name="connsiteX3" fmla="*/ 0 w 1910687"/>
              <a:gd name="connsiteY3" fmla="*/ 2483893 h 2483893"/>
            </a:gdLst>
            <a:ahLst/>
            <a:cxnLst>
              <a:cxn ang="0">
                <a:pos x="connsiteX0" y="connsiteY0"/>
              </a:cxn>
              <a:cxn ang="0">
                <a:pos x="connsiteX1" y="connsiteY1"/>
              </a:cxn>
              <a:cxn ang="0">
                <a:pos x="connsiteX2" y="connsiteY2"/>
              </a:cxn>
              <a:cxn ang="0">
                <a:pos x="connsiteX3" y="connsiteY3"/>
              </a:cxn>
            </a:cxnLst>
            <a:rect l="l" t="t" r="r" b="b"/>
            <a:pathLst>
              <a:path w="1910687" h="2483893">
                <a:moveTo>
                  <a:pt x="0" y="0"/>
                </a:moveTo>
                <a:lnTo>
                  <a:pt x="1910687" y="0"/>
                </a:lnTo>
                <a:lnTo>
                  <a:pt x="1910687" y="2483893"/>
                </a:lnTo>
                <a:lnTo>
                  <a:pt x="0" y="2483893"/>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 name="Picture Placeholder 6"/>
          <p:cNvSpPr>
            <a:spLocks noGrp="1"/>
          </p:cNvSpPr>
          <p:nvPr>
            <p:ph type="pic" sz="quarter" idx="10"/>
          </p:nvPr>
        </p:nvSpPr>
        <p:spPr>
          <a:xfrm>
            <a:off x="3062515" y="0"/>
            <a:ext cx="3701143" cy="2960914"/>
          </a:xfrm>
          <a:custGeom>
            <a:avLst/>
            <a:gdLst>
              <a:gd name="connsiteX0" fmla="*/ 0 w 3701143"/>
              <a:gd name="connsiteY0" fmla="*/ 0 h 2960914"/>
              <a:gd name="connsiteX1" fmla="*/ 3701143 w 3701143"/>
              <a:gd name="connsiteY1" fmla="*/ 0 h 2960914"/>
              <a:gd name="connsiteX2" fmla="*/ 3701143 w 3701143"/>
              <a:gd name="connsiteY2" fmla="*/ 2960914 h 2960914"/>
              <a:gd name="connsiteX3" fmla="*/ 0 w 3701143"/>
              <a:gd name="connsiteY3" fmla="*/ 2960914 h 2960914"/>
            </a:gdLst>
            <a:ahLst/>
            <a:cxnLst>
              <a:cxn ang="0">
                <a:pos x="connsiteX0" y="connsiteY0"/>
              </a:cxn>
              <a:cxn ang="0">
                <a:pos x="connsiteX1" y="connsiteY1"/>
              </a:cxn>
              <a:cxn ang="0">
                <a:pos x="connsiteX2" y="connsiteY2"/>
              </a:cxn>
              <a:cxn ang="0">
                <a:pos x="connsiteX3" y="connsiteY3"/>
              </a:cxn>
            </a:cxnLst>
            <a:rect l="l" t="t" r="r" b="b"/>
            <a:pathLst>
              <a:path w="3701143" h="2960914">
                <a:moveTo>
                  <a:pt x="0" y="0"/>
                </a:moveTo>
                <a:lnTo>
                  <a:pt x="3701143" y="0"/>
                </a:lnTo>
                <a:lnTo>
                  <a:pt x="3701143" y="2960914"/>
                </a:lnTo>
                <a:lnTo>
                  <a:pt x="0" y="2960914"/>
                </a:lnTo>
                <a:close/>
              </a:path>
            </a:pathLst>
          </a:custGeom>
        </p:spPr>
        <p:txBody>
          <a:bodyPr wrap="square">
            <a:noAutofit/>
          </a:bodyPr>
          <a:lstStyle>
            <a:lvl1pPr>
              <a:defRPr sz="1200"/>
            </a:lvl1pPr>
          </a:lstStyle>
          <a:p>
            <a:endParaRPr lang="en-US"/>
          </a:p>
        </p:txBody>
      </p:sp>
      <p:sp>
        <p:nvSpPr>
          <p:cNvPr id="4" name="Picture Placeholder 9"/>
          <p:cNvSpPr>
            <a:spLocks noGrp="1"/>
          </p:cNvSpPr>
          <p:nvPr>
            <p:ph type="pic" sz="quarter" idx="11"/>
          </p:nvPr>
        </p:nvSpPr>
        <p:spPr>
          <a:xfrm>
            <a:off x="791029" y="1988458"/>
            <a:ext cx="1603828" cy="4238171"/>
          </a:xfrm>
          <a:custGeom>
            <a:avLst/>
            <a:gdLst>
              <a:gd name="connsiteX0" fmla="*/ 0 w 1603828"/>
              <a:gd name="connsiteY0" fmla="*/ 0 h 4238171"/>
              <a:gd name="connsiteX1" fmla="*/ 1603828 w 1603828"/>
              <a:gd name="connsiteY1" fmla="*/ 0 h 4238171"/>
              <a:gd name="connsiteX2" fmla="*/ 1603828 w 1603828"/>
              <a:gd name="connsiteY2" fmla="*/ 4238171 h 4238171"/>
              <a:gd name="connsiteX3" fmla="*/ 0 w 1603828"/>
              <a:gd name="connsiteY3" fmla="*/ 4238171 h 4238171"/>
            </a:gdLst>
            <a:ahLst/>
            <a:cxnLst>
              <a:cxn ang="0">
                <a:pos x="connsiteX0" y="connsiteY0"/>
              </a:cxn>
              <a:cxn ang="0">
                <a:pos x="connsiteX1" y="connsiteY1"/>
              </a:cxn>
              <a:cxn ang="0">
                <a:pos x="connsiteX2" y="connsiteY2"/>
              </a:cxn>
              <a:cxn ang="0">
                <a:pos x="connsiteX3" y="connsiteY3"/>
              </a:cxn>
            </a:cxnLst>
            <a:rect l="l" t="t" r="r" b="b"/>
            <a:pathLst>
              <a:path w="1603828" h="4238171">
                <a:moveTo>
                  <a:pt x="0" y="0"/>
                </a:moveTo>
                <a:lnTo>
                  <a:pt x="1603828" y="0"/>
                </a:lnTo>
                <a:lnTo>
                  <a:pt x="1603828" y="4238171"/>
                </a:lnTo>
                <a:lnTo>
                  <a:pt x="0" y="4238171"/>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1276350" y="1181100"/>
            <a:ext cx="4610100" cy="2114550"/>
          </a:xfrm>
          <a:custGeom>
            <a:avLst/>
            <a:gdLst>
              <a:gd name="connsiteX0" fmla="*/ 0 w 4610100"/>
              <a:gd name="connsiteY0" fmla="*/ 0 h 2114550"/>
              <a:gd name="connsiteX1" fmla="*/ 4610100 w 4610100"/>
              <a:gd name="connsiteY1" fmla="*/ 0 h 2114550"/>
              <a:gd name="connsiteX2" fmla="*/ 4610100 w 4610100"/>
              <a:gd name="connsiteY2" fmla="*/ 2114550 h 2114550"/>
              <a:gd name="connsiteX3" fmla="*/ 0 w 4610100"/>
              <a:gd name="connsiteY3" fmla="*/ 2114550 h 2114550"/>
            </a:gdLst>
            <a:ahLst/>
            <a:cxnLst>
              <a:cxn ang="0">
                <a:pos x="connsiteX0" y="connsiteY0"/>
              </a:cxn>
              <a:cxn ang="0">
                <a:pos x="connsiteX1" y="connsiteY1"/>
              </a:cxn>
              <a:cxn ang="0">
                <a:pos x="connsiteX2" y="connsiteY2"/>
              </a:cxn>
              <a:cxn ang="0">
                <a:pos x="connsiteX3" y="connsiteY3"/>
              </a:cxn>
            </a:cxnLst>
            <a:rect l="l" t="t" r="r" b="b"/>
            <a:pathLst>
              <a:path w="4610100" h="2114550">
                <a:moveTo>
                  <a:pt x="0" y="0"/>
                </a:moveTo>
                <a:lnTo>
                  <a:pt x="4610100" y="0"/>
                </a:lnTo>
                <a:lnTo>
                  <a:pt x="4610100" y="2114550"/>
                </a:lnTo>
                <a:lnTo>
                  <a:pt x="0" y="2114550"/>
                </a:lnTo>
                <a:close/>
              </a:path>
            </a:pathLst>
          </a:custGeom>
        </p:spPr>
        <p:txBody>
          <a:bodyPr wrap="square">
            <a:noAutofit/>
          </a:bodyPr>
          <a:lstStyle>
            <a:lvl1pPr>
              <a:defRPr sz="1200"/>
            </a:lvl1pPr>
          </a:lstStyle>
          <a:p>
            <a:endParaRPr lang="en-US"/>
          </a:p>
        </p:txBody>
      </p:sp>
      <p:sp>
        <p:nvSpPr>
          <p:cNvPr id="4" name="Picture Placeholder 12"/>
          <p:cNvSpPr>
            <a:spLocks noGrp="1"/>
          </p:cNvSpPr>
          <p:nvPr>
            <p:ph type="pic" sz="quarter" idx="11"/>
          </p:nvPr>
        </p:nvSpPr>
        <p:spPr>
          <a:xfrm>
            <a:off x="8915400" y="0"/>
            <a:ext cx="2552700" cy="2583390"/>
          </a:xfrm>
          <a:custGeom>
            <a:avLst/>
            <a:gdLst>
              <a:gd name="connsiteX0" fmla="*/ 0 w 2552700"/>
              <a:gd name="connsiteY0" fmla="*/ 0 h 2583390"/>
              <a:gd name="connsiteX1" fmla="*/ 2552700 w 2552700"/>
              <a:gd name="connsiteY1" fmla="*/ 0 h 2583390"/>
              <a:gd name="connsiteX2" fmla="*/ 2552700 w 2552700"/>
              <a:gd name="connsiteY2" fmla="*/ 2583390 h 2583390"/>
              <a:gd name="connsiteX3" fmla="*/ 0 w 2552700"/>
              <a:gd name="connsiteY3" fmla="*/ 2583390 h 2583390"/>
            </a:gdLst>
            <a:ahLst/>
            <a:cxnLst>
              <a:cxn ang="0">
                <a:pos x="connsiteX0" y="connsiteY0"/>
              </a:cxn>
              <a:cxn ang="0">
                <a:pos x="connsiteX1" y="connsiteY1"/>
              </a:cxn>
              <a:cxn ang="0">
                <a:pos x="connsiteX2" y="connsiteY2"/>
              </a:cxn>
              <a:cxn ang="0">
                <a:pos x="connsiteX3" y="connsiteY3"/>
              </a:cxn>
            </a:cxnLst>
            <a:rect l="l" t="t" r="r" b="b"/>
            <a:pathLst>
              <a:path w="2552700" h="2583390">
                <a:moveTo>
                  <a:pt x="0" y="0"/>
                </a:moveTo>
                <a:lnTo>
                  <a:pt x="2552700" y="0"/>
                </a:lnTo>
                <a:lnTo>
                  <a:pt x="2552700" y="2583390"/>
                </a:lnTo>
                <a:lnTo>
                  <a:pt x="0" y="2583390"/>
                </a:lnTo>
                <a:close/>
              </a:path>
            </a:pathLst>
          </a:custGeom>
        </p:spPr>
        <p:txBody>
          <a:bodyPr wrap="square">
            <a:noAutofit/>
          </a:bodyPr>
          <a:lstStyle>
            <a:lvl1pPr>
              <a:defRPr sz="1200"/>
            </a:lvl1pPr>
          </a:lstStyle>
          <a:p>
            <a:endParaRPr lang="en-US"/>
          </a:p>
        </p:txBody>
      </p:sp>
      <p:sp>
        <p:nvSpPr>
          <p:cNvPr id="5" name="Picture Placeholder 14"/>
          <p:cNvSpPr>
            <a:spLocks noGrp="1"/>
          </p:cNvSpPr>
          <p:nvPr>
            <p:ph type="pic" sz="quarter" idx="12"/>
          </p:nvPr>
        </p:nvSpPr>
        <p:spPr>
          <a:xfrm>
            <a:off x="1276350" y="3600450"/>
            <a:ext cx="2133600" cy="2114550"/>
          </a:xfrm>
          <a:custGeom>
            <a:avLst/>
            <a:gdLst>
              <a:gd name="connsiteX0" fmla="*/ 0 w 2133600"/>
              <a:gd name="connsiteY0" fmla="*/ 0 h 2114550"/>
              <a:gd name="connsiteX1" fmla="*/ 2133600 w 2133600"/>
              <a:gd name="connsiteY1" fmla="*/ 0 h 2114550"/>
              <a:gd name="connsiteX2" fmla="*/ 2133600 w 2133600"/>
              <a:gd name="connsiteY2" fmla="*/ 2114550 h 2114550"/>
              <a:gd name="connsiteX3" fmla="*/ 0 w 2133600"/>
              <a:gd name="connsiteY3" fmla="*/ 2114550 h 2114550"/>
            </a:gdLst>
            <a:ahLst/>
            <a:cxnLst>
              <a:cxn ang="0">
                <a:pos x="connsiteX0" y="connsiteY0"/>
              </a:cxn>
              <a:cxn ang="0">
                <a:pos x="connsiteX1" y="connsiteY1"/>
              </a:cxn>
              <a:cxn ang="0">
                <a:pos x="connsiteX2" y="connsiteY2"/>
              </a:cxn>
              <a:cxn ang="0">
                <a:pos x="connsiteX3" y="connsiteY3"/>
              </a:cxn>
            </a:cxnLst>
            <a:rect l="l" t="t" r="r" b="b"/>
            <a:pathLst>
              <a:path w="2133600" h="2114550">
                <a:moveTo>
                  <a:pt x="0" y="0"/>
                </a:moveTo>
                <a:lnTo>
                  <a:pt x="2133600" y="0"/>
                </a:lnTo>
                <a:lnTo>
                  <a:pt x="2133600" y="2114550"/>
                </a:lnTo>
                <a:lnTo>
                  <a:pt x="0" y="2114550"/>
                </a:lnTo>
                <a:close/>
              </a:path>
            </a:pathLst>
          </a:custGeom>
        </p:spPr>
        <p:txBody>
          <a:bodyPr wrap="square">
            <a:noAutofit/>
          </a:bodyPr>
          <a:lstStyle>
            <a:lvl1pPr>
              <a:defRPr sz="1200"/>
            </a:lvl1pPr>
          </a:lstStyle>
          <a:p>
            <a:endParaRPr lang="en-US"/>
          </a:p>
        </p:txBody>
      </p:sp>
      <p:sp>
        <p:nvSpPr>
          <p:cNvPr id="6" name="Picture Placeholder 15"/>
          <p:cNvSpPr>
            <a:spLocks noGrp="1"/>
          </p:cNvSpPr>
          <p:nvPr>
            <p:ph type="pic" sz="quarter" idx="13"/>
          </p:nvPr>
        </p:nvSpPr>
        <p:spPr>
          <a:xfrm>
            <a:off x="5753100" y="4274610"/>
            <a:ext cx="6438900" cy="2583390"/>
          </a:xfrm>
          <a:custGeom>
            <a:avLst/>
            <a:gdLst>
              <a:gd name="connsiteX0" fmla="*/ 0 w 6438900"/>
              <a:gd name="connsiteY0" fmla="*/ 0 h 2583390"/>
              <a:gd name="connsiteX1" fmla="*/ 6438900 w 6438900"/>
              <a:gd name="connsiteY1" fmla="*/ 0 h 2583390"/>
              <a:gd name="connsiteX2" fmla="*/ 6438900 w 6438900"/>
              <a:gd name="connsiteY2" fmla="*/ 2583390 h 2583390"/>
              <a:gd name="connsiteX3" fmla="*/ 0 w 6438900"/>
              <a:gd name="connsiteY3" fmla="*/ 2583390 h 2583390"/>
            </a:gdLst>
            <a:ahLst/>
            <a:cxnLst>
              <a:cxn ang="0">
                <a:pos x="connsiteX0" y="connsiteY0"/>
              </a:cxn>
              <a:cxn ang="0">
                <a:pos x="connsiteX1" y="connsiteY1"/>
              </a:cxn>
              <a:cxn ang="0">
                <a:pos x="connsiteX2" y="connsiteY2"/>
              </a:cxn>
              <a:cxn ang="0">
                <a:pos x="connsiteX3" y="connsiteY3"/>
              </a:cxn>
            </a:cxnLst>
            <a:rect l="l" t="t" r="r" b="b"/>
            <a:pathLst>
              <a:path w="6438900" h="2583390">
                <a:moveTo>
                  <a:pt x="0" y="0"/>
                </a:moveTo>
                <a:lnTo>
                  <a:pt x="6438900" y="0"/>
                </a:lnTo>
                <a:lnTo>
                  <a:pt x="6438900" y="2583390"/>
                </a:lnTo>
                <a:lnTo>
                  <a:pt x="0" y="258339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3" name="Picture Placeholder 12"/>
          <p:cNvSpPr>
            <a:spLocks noGrp="1"/>
          </p:cNvSpPr>
          <p:nvPr>
            <p:ph type="pic" sz="quarter" idx="10"/>
          </p:nvPr>
        </p:nvSpPr>
        <p:spPr>
          <a:xfrm>
            <a:off x="0" y="3730172"/>
            <a:ext cx="2438400" cy="3127829"/>
          </a:xfrm>
          <a:custGeom>
            <a:avLst/>
            <a:gdLst>
              <a:gd name="connsiteX0" fmla="*/ 0 w 2438400"/>
              <a:gd name="connsiteY0" fmla="*/ 0 h 3127829"/>
              <a:gd name="connsiteX1" fmla="*/ 2438400 w 2438400"/>
              <a:gd name="connsiteY1" fmla="*/ 0 h 3127829"/>
              <a:gd name="connsiteX2" fmla="*/ 2438400 w 2438400"/>
              <a:gd name="connsiteY2" fmla="*/ 3127829 h 3127829"/>
              <a:gd name="connsiteX3" fmla="*/ 0 w 2438400"/>
              <a:gd name="connsiteY3" fmla="*/ 3127829 h 3127829"/>
            </a:gdLst>
            <a:ahLst/>
            <a:cxnLst>
              <a:cxn ang="0">
                <a:pos x="connsiteX0" y="connsiteY0"/>
              </a:cxn>
              <a:cxn ang="0">
                <a:pos x="connsiteX1" y="connsiteY1"/>
              </a:cxn>
              <a:cxn ang="0">
                <a:pos x="connsiteX2" y="connsiteY2"/>
              </a:cxn>
              <a:cxn ang="0">
                <a:pos x="connsiteX3" y="connsiteY3"/>
              </a:cxn>
            </a:cxnLst>
            <a:rect l="l" t="t" r="r" b="b"/>
            <a:pathLst>
              <a:path w="2438400" h="3127829">
                <a:moveTo>
                  <a:pt x="0" y="0"/>
                </a:moveTo>
                <a:lnTo>
                  <a:pt x="2438400" y="0"/>
                </a:lnTo>
                <a:lnTo>
                  <a:pt x="2438400" y="3127829"/>
                </a:lnTo>
                <a:lnTo>
                  <a:pt x="0" y="3127829"/>
                </a:lnTo>
                <a:close/>
              </a:path>
            </a:pathLst>
          </a:custGeom>
        </p:spPr>
        <p:txBody>
          <a:bodyPr wrap="square">
            <a:noAutofit/>
          </a:bodyPr>
          <a:lstStyle>
            <a:lvl1pPr>
              <a:defRPr sz="1200"/>
            </a:lvl1pPr>
          </a:lstStyle>
          <a:p>
            <a:endParaRPr lang="en-US"/>
          </a:p>
        </p:txBody>
      </p:sp>
      <p:sp>
        <p:nvSpPr>
          <p:cNvPr id="4" name="Picture Placeholder 11"/>
          <p:cNvSpPr>
            <a:spLocks noGrp="1"/>
          </p:cNvSpPr>
          <p:nvPr>
            <p:ph type="pic" sz="quarter" idx="11"/>
          </p:nvPr>
        </p:nvSpPr>
        <p:spPr>
          <a:xfrm>
            <a:off x="2794000" y="1066801"/>
            <a:ext cx="2960914" cy="3127829"/>
          </a:xfrm>
          <a:custGeom>
            <a:avLst/>
            <a:gdLst>
              <a:gd name="connsiteX0" fmla="*/ 0 w 2960914"/>
              <a:gd name="connsiteY0" fmla="*/ 0 h 3127829"/>
              <a:gd name="connsiteX1" fmla="*/ 2960914 w 2960914"/>
              <a:gd name="connsiteY1" fmla="*/ 0 h 3127829"/>
              <a:gd name="connsiteX2" fmla="*/ 2960914 w 2960914"/>
              <a:gd name="connsiteY2" fmla="*/ 3127829 h 3127829"/>
              <a:gd name="connsiteX3" fmla="*/ 0 w 2960914"/>
              <a:gd name="connsiteY3" fmla="*/ 3127829 h 3127829"/>
            </a:gdLst>
            <a:ahLst/>
            <a:cxnLst>
              <a:cxn ang="0">
                <a:pos x="connsiteX0" y="connsiteY0"/>
              </a:cxn>
              <a:cxn ang="0">
                <a:pos x="connsiteX1" y="connsiteY1"/>
              </a:cxn>
              <a:cxn ang="0">
                <a:pos x="connsiteX2" y="connsiteY2"/>
              </a:cxn>
              <a:cxn ang="0">
                <a:pos x="connsiteX3" y="connsiteY3"/>
              </a:cxn>
            </a:cxnLst>
            <a:rect l="l" t="t" r="r" b="b"/>
            <a:pathLst>
              <a:path w="2960914" h="3127829">
                <a:moveTo>
                  <a:pt x="0" y="0"/>
                </a:moveTo>
                <a:lnTo>
                  <a:pt x="2960914" y="0"/>
                </a:lnTo>
                <a:lnTo>
                  <a:pt x="2960914" y="3127829"/>
                </a:lnTo>
                <a:lnTo>
                  <a:pt x="0" y="3127829"/>
                </a:lnTo>
                <a:close/>
              </a:path>
            </a:pathLst>
          </a:custGeom>
        </p:spPr>
        <p:txBody>
          <a:bodyPr wrap="square">
            <a:noAutofit/>
          </a:bodyPr>
          <a:lstStyle>
            <a:lvl1pPr>
              <a:defRPr sz="1200"/>
            </a:lvl1pPr>
          </a:lstStyle>
          <a:p>
            <a:endParaRPr lang="en-US"/>
          </a:p>
        </p:txBody>
      </p:sp>
      <p:sp>
        <p:nvSpPr>
          <p:cNvPr id="5" name="Picture Placeholder 13"/>
          <p:cNvSpPr>
            <a:spLocks noGrp="1"/>
          </p:cNvSpPr>
          <p:nvPr>
            <p:ph type="pic" sz="quarter" idx="12"/>
          </p:nvPr>
        </p:nvSpPr>
        <p:spPr>
          <a:xfrm>
            <a:off x="6096000" y="2884715"/>
            <a:ext cx="5370286" cy="2619829"/>
          </a:xfrm>
          <a:custGeom>
            <a:avLst/>
            <a:gdLst>
              <a:gd name="connsiteX0" fmla="*/ 0 w 5370286"/>
              <a:gd name="connsiteY0" fmla="*/ 0 h 2619829"/>
              <a:gd name="connsiteX1" fmla="*/ 5370286 w 5370286"/>
              <a:gd name="connsiteY1" fmla="*/ 0 h 2619829"/>
              <a:gd name="connsiteX2" fmla="*/ 5370286 w 5370286"/>
              <a:gd name="connsiteY2" fmla="*/ 2619829 h 2619829"/>
              <a:gd name="connsiteX3" fmla="*/ 0 w 5370286"/>
              <a:gd name="connsiteY3" fmla="*/ 2619829 h 2619829"/>
            </a:gdLst>
            <a:ahLst/>
            <a:cxnLst>
              <a:cxn ang="0">
                <a:pos x="connsiteX0" y="connsiteY0"/>
              </a:cxn>
              <a:cxn ang="0">
                <a:pos x="connsiteX1" y="connsiteY1"/>
              </a:cxn>
              <a:cxn ang="0">
                <a:pos x="connsiteX2" y="connsiteY2"/>
              </a:cxn>
              <a:cxn ang="0">
                <a:pos x="connsiteX3" y="connsiteY3"/>
              </a:cxn>
            </a:cxnLst>
            <a:rect l="l" t="t" r="r" b="b"/>
            <a:pathLst>
              <a:path w="5370286" h="2619829">
                <a:moveTo>
                  <a:pt x="0" y="0"/>
                </a:moveTo>
                <a:lnTo>
                  <a:pt x="5370286" y="0"/>
                </a:lnTo>
                <a:lnTo>
                  <a:pt x="5370286" y="2619829"/>
                </a:lnTo>
                <a:lnTo>
                  <a:pt x="0" y="2619829"/>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
        <p:nvSpPr>
          <p:cNvPr id="3" name="Picture Placeholder 13"/>
          <p:cNvSpPr>
            <a:spLocks noGrp="1"/>
          </p:cNvSpPr>
          <p:nvPr>
            <p:ph type="pic" sz="quarter" idx="11"/>
          </p:nvPr>
        </p:nvSpPr>
        <p:spPr>
          <a:xfrm>
            <a:off x="897164" y="0"/>
            <a:ext cx="5314950" cy="6858000"/>
          </a:xfrm>
          <a:custGeom>
            <a:avLst/>
            <a:gdLst>
              <a:gd name="connsiteX0" fmla="*/ 0 w 5314950"/>
              <a:gd name="connsiteY0" fmla="*/ 0 h 6858000"/>
              <a:gd name="connsiteX1" fmla="*/ 5314950 w 5314950"/>
              <a:gd name="connsiteY1" fmla="*/ 0 h 6858000"/>
              <a:gd name="connsiteX2" fmla="*/ 5314950 w 5314950"/>
              <a:gd name="connsiteY2" fmla="*/ 6858000 h 6858000"/>
              <a:gd name="connsiteX3" fmla="*/ 0 w 53149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14950" h="6858000">
                <a:moveTo>
                  <a:pt x="0" y="0"/>
                </a:moveTo>
                <a:lnTo>
                  <a:pt x="5314950" y="0"/>
                </a:lnTo>
                <a:lnTo>
                  <a:pt x="5314950" y="6858000"/>
                </a:lnTo>
                <a:lnTo>
                  <a:pt x="0" y="6858000"/>
                </a:lnTo>
                <a:close/>
              </a:path>
            </a:pathLst>
          </a:custGeom>
        </p:spPr>
        <p:txBody>
          <a:bodyPr wrap="square">
            <a:noAutofit/>
          </a:bodyPr>
          <a:lstStyle>
            <a:lvl1pPr>
              <a:defRPr sz="1200"/>
            </a:lvl1pPr>
          </a:lstStyle>
          <a:p>
            <a:endParaRPr lang="en-US" dirty="0"/>
          </a:p>
        </p:txBody>
      </p:sp>
      <p:sp>
        <p:nvSpPr>
          <p:cNvPr id="4" name="Picture Placeholder 12"/>
          <p:cNvSpPr>
            <a:spLocks noGrp="1"/>
          </p:cNvSpPr>
          <p:nvPr>
            <p:ph type="pic" sz="quarter" idx="10"/>
          </p:nvPr>
        </p:nvSpPr>
        <p:spPr>
          <a:xfrm>
            <a:off x="3259364" y="2647950"/>
            <a:ext cx="2952750" cy="3200400"/>
          </a:xfrm>
          <a:custGeom>
            <a:avLst/>
            <a:gdLst>
              <a:gd name="connsiteX0" fmla="*/ 0 w 2952750"/>
              <a:gd name="connsiteY0" fmla="*/ 0 h 3200400"/>
              <a:gd name="connsiteX1" fmla="*/ 2952750 w 2952750"/>
              <a:gd name="connsiteY1" fmla="*/ 0 h 3200400"/>
              <a:gd name="connsiteX2" fmla="*/ 2952750 w 2952750"/>
              <a:gd name="connsiteY2" fmla="*/ 3200400 h 3200400"/>
              <a:gd name="connsiteX3" fmla="*/ 0 w 2952750"/>
              <a:gd name="connsiteY3" fmla="*/ 3200400 h 3200400"/>
            </a:gdLst>
            <a:ahLst/>
            <a:cxnLst>
              <a:cxn ang="0">
                <a:pos x="connsiteX0" y="connsiteY0"/>
              </a:cxn>
              <a:cxn ang="0">
                <a:pos x="connsiteX1" y="connsiteY1"/>
              </a:cxn>
              <a:cxn ang="0">
                <a:pos x="connsiteX2" y="connsiteY2"/>
              </a:cxn>
              <a:cxn ang="0">
                <a:pos x="connsiteX3" y="connsiteY3"/>
              </a:cxn>
            </a:cxnLst>
            <a:rect l="l" t="t" r="r" b="b"/>
            <a:pathLst>
              <a:path w="2952750" h="3200400">
                <a:moveTo>
                  <a:pt x="0" y="0"/>
                </a:moveTo>
                <a:lnTo>
                  <a:pt x="2952750" y="0"/>
                </a:lnTo>
                <a:lnTo>
                  <a:pt x="2952750" y="3200400"/>
                </a:lnTo>
                <a:lnTo>
                  <a:pt x="0" y="3200400"/>
                </a:lnTo>
                <a:close/>
              </a:path>
            </a:pathLst>
          </a:custGeom>
        </p:spPr>
        <p:txBody>
          <a:bodyPr wrap="square">
            <a:noAutofit/>
          </a:bodyPr>
          <a:lstStyle>
            <a:lvl1pPr>
              <a:defRPr sz="1200"/>
            </a:lvl1pPr>
          </a:lstStyle>
          <a:p>
            <a:endParaRPr lang="en-US"/>
          </a:p>
        </p:txBody>
      </p:sp>
      <p:sp>
        <p:nvSpPr>
          <p:cNvPr id="5" name="Picture Placeholder 11"/>
          <p:cNvSpPr>
            <a:spLocks noGrp="1"/>
          </p:cNvSpPr>
          <p:nvPr>
            <p:ph type="pic" sz="quarter" idx="12"/>
          </p:nvPr>
        </p:nvSpPr>
        <p:spPr>
          <a:xfrm>
            <a:off x="6212114" y="0"/>
            <a:ext cx="5105400" cy="6858000"/>
          </a:xfrm>
          <a:custGeom>
            <a:avLst/>
            <a:gdLst>
              <a:gd name="connsiteX0" fmla="*/ 0 w 5105400"/>
              <a:gd name="connsiteY0" fmla="*/ 0 h 6858000"/>
              <a:gd name="connsiteX1" fmla="*/ 5105400 w 5105400"/>
              <a:gd name="connsiteY1" fmla="*/ 0 h 6858000"/>
              <a:gd name="connsiteX2" fmla="*/ 5105400 w 5105400"/>
              <a:gd name="connsiteY2" fmla="*/ 6858000 h 6858000"/>
              <a:gd name="connsiteX3" fmla="*/ 0 w 5105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05400" h="6858000">
                <a:moveTo>
                  <a:pt x="0" y="0"/>
                </a:moveTo>
                <a:lnTo>
                  <a:pt x="5105400" y="0"/>
                </a:lnTo>
                <a:lnTo>
                  <a:pt x="5105400" y="6858000"/>
                </a:lnTo>
                <a:lnTo>
                  <a:pt x="0" y="68580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6" name="Picture Placeholder 12"/>
          <p:cNvSpPr>
            <a:spLocks noGrp="1"/>
          </p:cNvSpPr>
          <p:nvPr>
            <p:ph type="pic" sz="quarter" idx="10"/>
          </p:nvPr>
        </p:nvSpPr>
        <p:spPr>
          <a:xfrm>
            <a:off x="933450" y="1447800"/>
            <a:ext cx="2435772" cy="4532086"/>
          </a:xfrm>
          <a:custGeom>
            <a:avLst/>
            <a:gdLst>
              <a:gd name="connsiteX0" fmla="*/ 0 w 2435772"/>
              <a:gd name="connsiteY0" fmla="*/ 0 h 4686300"/>
              <a:gd name="connsiteX1" fmla="*/ 2435772 w 2435772"/>
              <a:gd name="connsiteY1" fmla="*/ 0 h 4686300"/>
              <a:gd name="connsiteX2" fmla="*/ 2435772 w 2435772"/>
              <a:gd name="connsiteY2" fmla="*/ 4686300 h 4686300"/>
              <a:gd name="connsiteX3" fmla="*/ 0 w 2435772"/>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2435772" h="4686300">
                <a:moveTo>
                  <a:pt x="0" y="0"/>
                </a:moveTo>
                <a:lnTo>
                  <a:pt x="2435772" y="0"/>
                </a:lnTo>
                <a:lnTo>
                  <a:pt x="2435772" y="4686300"/>
                </a:lnTo>
                <a:lnTo>
                  <a:pt x="0" y="4686300"/>
                </a:lnTo>
                <a:close/>
              </a:path>
            </a:pathLst>
          </a:custGeom>
        </p:spPr>
        <p:txBody>
          <a:bodyPr wrap="square">
            <a:noAutofit/>
          </a:bodyPr>
          <a:lstStyle>
            <a:lvl1pPr>
              <a:defRPr sz="1200"/>
            </a:lvl1pPr>
          </a:lstStyle>
          <a:p>
            <a:endParaRPr lang="en-US"/>
          </a:p>
        </p:txBody>
      </p:sp>
      <p:sp>
        <p:nvSpPr>
          <p:cNvPr id="7" name="Picture Placeholder 11"/>
          <p:cNvSpPr>
            <a:spLocks noGrp="1"/>
          </p:cNvSpPr>
          <p:nvPr>
            <p:ph type="pic" sz="quarter" idx="11"/>
          </p:nvPr>
        </p:nvSpPr>
        <p:spPr>
          <a:xfrm>
            <a:off x="3639864" y="1447800"/>
            <a:ext cx="2435772" cy="2533650"/>
          </a:xfrm>
          <a:custGeom>
            <a:avLst/>
            <a:gdLst>
              <a:gd name="connsiteX0" fmla="*/ 0 w 2435772"/>
              <a:gd name="connsiteY0" fmla="*/ 0 h 2533650"/>
              <a:gd name="connsiteX1" fmla="*/ 2435772 w 2435772"/>
              <a:gd name="connsiteY1" fmla="*/ 0 h 2533650"/>
              <a:gd name="connsiteX2" fmla="*/ 2435772 w 2435772"/>
              <a:gd name="connsiteY2" fmla="*/ 2533650 h 2533650"/>
              <a:gd name="connsiteX3" fmla="*/ 0 w 2435772"/>
              <a:gd name="connsiteY3" fmla="*/ 2533650 h 2533650"/>
            </a:gdLst>
            <a:ahLst/>
            <a:cxnLst>
              <a:cxn ang="0">
                <a:pos x="connsiteX0" y="connsiteY0"/>
              </a:cxn>
              <a:cxn ang="0">
                <a:pos x="connsiteX1" y="connsiteY1"/>
              </a:cxn>
              <a:cxn ang="0">
                <a:pos x="connsiteX2" y="connsiteY2"/>
              </a:cxn>
              <a:cxn ang="0">
                <a:pos x="connsiteX3" y="connsiteY3"/>
              </a:cxn>
            </a:cxnLst>
            <a:rect l="l" t="t" r="r" b="b"/>
            <a:pathLst>
              <a:path w="2435772" h="2533650">
                <a:moveTo>
                  <a:pt x="0" y="0"/>
                </a:moveTo>
                <a:lnTo>
                  <a:pt x="2435772" y="0"/>
                </a:lnTo>
                <a:lnTo>
                  <a:pt x="2435772" y="2533650"/>
                </a:lnTo>
                <a:lnTo>
                  <a:pt x="0" y="2533650"/>
                </a:lnTo>
                <a:close/>
              </a:path>
            </a:pathLst>
          </a:custGeom>
        </p:spPr>
        <p:txBody>
          <a:bodyPr wrap="square">
            <a:noAutofit/>
          </a:bodyPr>
          <a:lstStyle>
            <a:lvl1pPr>
              <a:defRPr sz="1200"/>
            </a:lvl1pPr>
          </a:lstStyle>
          <a:p>
            <a:endParaRPr lang="en-US"/>
          </a:p>
        </p:txBody>
      </p:sp>
      <p:sp>
        <p:nvSpPr>
          <p:cNvPr id="8" name="Picture Placeholder 10"/>
          <p:cNvSpPr>
            <a:spLocks noGrp="1"/>
          </p:cNvSpPr>
          <p:nvPr>
            <p:ph type="pic" sz="quarter" idx="12"/>
          </p:nvPr>
        </p:nvSpPr>
        <p:spPr>
          <a:xfrm>
            <a:off x="6346278" y="1447800"/>
            <a:ext cx="2435772" cy="2533650"/>
          </a:xfrm>
          <a:custGeom>
            <a:avLst/>
            <a:gdLst>
              <a:gd name="connsiteX0" fmla="*/ 0 w 2435772"/>
              <a:gd name="connsiteY0" fmla="*/ 0 h 2533650"/>
              <a:gd name="connsiteX1" fmla="*/ 2435772 w 2435772"/>
              <a:gd name="connsiteY1" fmla="*/ 0 h 2533650"/>
              <a:gd name="connsiteX2" fmla="*/ 2435772 w 2435772"/>
              <a:gd name="connsiteY2" fmla="*/ 2533650 h 2533650"/>
              <a:gd name="connsiteX3" fmla="*/ 0 w 2435772"/>
              <a:gd name="connsiteY3" fmla="*/ 2533650 h 2533650"/>
            </a:gdLst>
            <a:ahLst/>
            <a:cxnLst>
              <a:cxn ang="0">
                <a:pos x="connsiteX0" y="connsiteY0"/>
              </a:cxn>
              <a:cxn ang="0">
                <a:pos x="connsiteX1" y="connsiteY1"/>
              </a:cxn>
              <a:cxn ang="0">
                <a:pos x="connsiteX2" y="connsiteY2"/>
              </a:cxn>
              <a:cxn ang="0">
                <a:pos x="connsiteX3" y="connsiteY3"/>
              </a:cxn>
            </a:cxnLst>
            <a:rect l="l" t="t" r="r" b="b"/>
            <a:pathLst>
              <a:path w="2435772" h="2533650">
                <a:moveTo>
                  <a:pt x="0" y="0"/>
                </a:moveTo>
                <a:lnTo>
                  <a:pt x="2435772" y="0"/>
                </a:lnTo>
                <a:lnTo>
                  <a:pt x="2435772" y="2533650"/>
                </a:lnTo>
                <a:lnTo>
                  <a:pt x="0" y="253365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3" name="Picture Placeholder 11"/>
          <p:cNvSpPr>
            <a:spLocks noGrp="1"/>
          </p:cNvSpPr>
          <p:nvPr>
            <p:ph type="pic" sz="quarter" idx="10"/>
          </p:nvPr>
        </p:nvSpPr>
        <p:spPr>
          <a:xfrm>
            <a:off x="4324351" y="0"/>
            <a:ext cx="2209800" cy="6134100"/>
          </a:xfrm>
          <a:custGeom>
            <a:avLst/>
            <a:gdLst>
              <a:gd name="connsiteX0" fmla="*/ 0 w 2209800"/>
              <a:gd name="connsiteY0" fmla="*/ 0 h 6134100"/>
              <a:gd name="connsiteX1" fmla="*/ 2209800 w 2209800"/>
              <a:gd name="connsiteY1" fmla="*/ 0 h 6134100"/>
              <a:gd name="connsiteX2" fmla="*/ 2209800 w 2209800"/>
              <a:gd name="connsiteY2" fmla="*/ 6134100 h 6134100"/>
              <a:gd name="connsiteX3" fmla="*/ 0 w 2209800"/>
              <a:gd name="connsiteY3" fmla="*/ 6134100 h 6134100"/>
            </a:gdLst>
            <a:ahLst/>
            <a:cxnLst>
              <a:cxn ang="0">
                <a:pos x="connsiteX0" y="connsiteY0"/>
              </a:cxn>
              <a:cxn ang="0">
                <a:pos x="connsiteX1" y="connsiteY1"/>
              </a:cxn>
              <a:cxn ang="0">
                <a:pos x="connsiteX2" y="connsiteY2"/>
              </a:cxn>
              <a:cxn ang="0">
                <a:pos x="connsiteX3" y="connsiteY3"/>
              </a:cxn>
            </a:cxnLst>
            <a:rect l="l" t="t" r="r" b="b"/>
            <a:pathLst>
              <a:path w="2209800" h="6134100">
                <a:moveTo>
                  <a:pt x="0" y="0"/>
                </a:moveTo>
                <a:lnTo>
                  <a:pt x="2209800" y="0"/>
                </a:lnTo>
                <a:lnTo>
                  <a:pt x="2209800" y="6134100"/>
                </a:lnTo>
                <a:lnTo>
                  <a:pt x="0" y="6134100"/>
                </a:lnTo>
                <a:close/>
              </a:path>
            </a:pathLst>
          </a:custGeom>
        </p:spPr>
        <p:txBody>
          <a:bodyPr wrap="square">
            <a:noAutofit/>
          </a:bodyPr>
          <a:lstStyle>
            <a:lvl1pPr>
              <a:defRPr sz="1200"/>
            </a:lvl1pPr>
          </a:lstStyle>
          <a:p>
            <a:endParaRPr lang="en-US"/>
          </a:p>
        </p:txBody>
      </p:sp>
      <p:sp>
        <p:nvSpPr>
          <p:cNvPr id="4" name="Picture Placeholder 10"/>
          <p:cNvSpPr>
            <a:spLocks noGrp="1"/>
          </p:cNvSpPr>
          <p:nvPr>
            <p:ph type="pic" sz="quarter" idx="11"/>
          </p:nvPr>
        </p:nvSpPr>
        <p:spPr>
          <a:xfrm>
            <a:off x="6762750" y="0"/>
            <a:ext cx="2209800" cy="6134100"/>
          </a:xfrm>
          <a:custGeom>
            <a:avLst/>
            <a:gdLst>
              <a:gd name="connsiteX0" fmla="*/ 0 w 2209800"/>
              <a:gd name="connsiteY0" fmla="*/ 0 h 6134100"/>
              <a:gd name="connsiteX1" fmla="*/ 2209800 w 2209800"/>
              <a:gd name="connsiteY1" fmla="*/ 0 h 6134100"/>
              <a:gd name="connsiteX2" fmla="*/ 2209800 w 2209800"/>
              <a:gd name="connsiteY2" fmla="*/ 6134100 h 6134100"/>
              <a:gd name="connsiteX3" fmla="*/ 0 w 2209800"/>
              <a:gd name="connsiteY3" fmla="*/ 6134100 h 6134100"/>
            </a:gdLst>
            <a:ahLst/>
            <a:cxnLst>
              <a:cxn ang="0">
                <a:pos x="connsiteX0" y="connsiteY0"/>
              </a:cxn>
              <a:cxn ang="0">
                <a:pos x="connsiteX1" y="connsiteY1"/>
              </a:cxn>
              <a:cxn ang="0">
                <a:pos x="connsiteX2" y="connsiteY2"/>
              </a:cxn>
              <a:cxn ang="0">
                <a:pos x="connsiteX3" y="connsiteY3"/>
              </a:cxn>
            </a:cxnLst>
            <a:rect l="l" t="t" r="r" b="b"/>
            <a:pathLst>
              <a:path w="2209800" h="6134100">
                <a:moveTo>
                  <a:pt x="0" y="0"/>
                </a:moveTo>
                <a:lnTo>
                  <a:pt x="2209800" y="0"/>
                </a:lnTo>
                <a:lnTo>
                  <a:pt x="2209800" y="6134100"/>
                </a:lnTo>
                <a:lnTo>
                  <a:pt x="0" y="6134100"/>
                </a:lnTo>
                <a:close/>
              </a:path>
            </a:pathLst>
          </a:custGeom>
        </p:spPr>
        <p:txBody>
          <a:bodyPr wrap="square">
            <a:noAutofit/>
          </a:bodyPr>
          <a:lstStyle>
            <a:lvl1pPr>
              <a:defRPr sz="1200"/>
            </a:lvl1pPr>
          </a:lstStyle>
          <a:p>
            <a:endParaRPr lang="en-US"/>
          </a:p>
        </p:txBody>
      </p:sp>
      <p:sp>
        <p:nvSpPr>
          <p:cNvPr id="5" name="Picture Placeholder 9"/>
          <p:cNvSpPr>
            <a:spLocks noGrp="1"/>
          </p:cNvSpPr>
          <p:nvPr>
            <p:ph type="pic" sz="quarter" idx="12"/>
          </p:nvPr>
        </p:nvSpPr>
        <p:spPr>
          <a:xfrm>
            <a:off x="9144000" y="0"/>
            <a:ext cx="2209800" cy="6134100"/>
          </a:xfrm>
          <a:custGeom>
            <a:avLst/>
            <a:gdLst>
              <a:gd name="connsiteX0" fmla="*/ 0 w 2209800"/>
              <a:gd name="connsiteY0" fmla="*/ 0 h 6134100"/>
              <a:gd name="connsiteX1" fmla="*/ 2209800 w 2209800"/>
              <a:gd name="connsiteY1" fmla="*/ 0 h 6134100"/>
              <a:gd name="connsiteX2" fmla="*/ 2209800 w 2209800"/>
              <a:gd name="connsiteY2" fmla="*/ 6134100 h 6134100"/>
              <a:gd name="connsiteX3" fmla="*/ 0 w 2209800"/>
              <a:gd name="connsiteY3" fmla="*/ 6134100 h 6134100"/>
            </a:gdLst>
            <a:ahLst/>
            <a:cxnLst>
              <a:cxn ang="0">
                <a:pos x="connsiteX0" y="connsiteY0"/>
              </a:cxn>
              <a:cxn ang="0">
                <a:pos x="connsiteX1" y="connsiteY1"/>
              </a:cxn>
              <a:cxn ang="0">
                <a:pos x="connsiteX2" y="connsiteY2"/>
              </a:cxn>
              <a:cxn ang="0">
                <a:pos x="connsiteX3" y="connsiteY3"/>
              </a:cxn>
            </a:cxnLst>
            <a:rect l="l" t="t" r="r" b="b"/>
            <a:pathLst>
              <a:path w="2209800" h="6134100">
                <a:moveTo>
                  <a:pt x="0" y="0"/>
                </a:moveTo>
                <a:lnTo>
                  <a:pt x="2209800" y="0"/>
                </a:lnTo>
                <a:lnTo>
                  <a:pt x="2209800" y="6134100"/>
                </a:lnTo>
                <a:lnTo>
                  <a:pt x="0" y="61341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Picture Placeholder 11"/>
          <p:cNvSpPr>
            <a:spLocks noGrp="1"/>
          </p:cNvSpPr>
          <p:nvPr>
            <p:ph type="pic" sz="quarter" idx="10"/>
          </p:nvPr>
        </p:nvSpPr>
        <p:spPr>
          <a:xfrm>
            <a:off x="8621484" y="495300"/>
            <a:ext cx="3083379" cy="5886450"/>
          </a:xfrm>
          <a:custGeom>
            <a:avLst/>
            <a:gdLst>
              <a:gd name="connsiteX0" fmla="*/ 0 w 3390900"/>
              <a:gd name="connsiteY0" fmla="*/ 0 h 5886450"/>
              <a:gd name="connsiteX1" fmla="*/ 3390900 w 3390900"/>
              <a:gd name="connsiteY1" fmla="*/ 0 h 5886450"/>
              <a:gd name="connsiteX2" fmla="*/ 3390900 w 3390900"/>
              <a:gd name="connsiteY2" fmla="*/ 5886450 h 5886450"/>
              <a:gd name="connsiteX3" fmla="*/ 0 w 33909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3390900" h="5886450">
                <a:moveTo>
                  <a:pt x="0" y="0"/>
                </a:moveTo>
                <a:lnTo>
                  <a:pt x="3390900" y="0"/>
                </a:lnTo>
                <a:lnTo>
                  <a:pt x="3390900" y="5886450"/>
                </a:lnTo>
                <a:lnTo>
                  <a:pt x="0" y="5886450"/>
                </a:lnTo>
                <a:close/>
              </a:path>
            </a:pathLst>
          </a:custGeom>
        </p:spPr>
        <p:txBody>
          <a:bodyPr wrap="square">
            <a:noAutofit/>
          </a:bodyPr>
          <a:lstStyle>
            <a:lvl1pPr>
              <a:defRPr sz="1200"/>
            </a:lvl1pPr>
          </a:lstStyle>
          <a:p>
            <a:endParaRPr lang="en-US"/>
          </a:p>
        </p:txBody>
      </p:sp>
      <p:sp>
        <p:nvSpPr>
          <p:cNvPr id="4" name="Picture Placeholder 10"/>
          <p:cNvSpPr>
            <a:spLocks noGrp="1"/>
          </p:cNvSpPr>
          <p:nvPr>
            <p:ph type="pic" sz="quarter" idx="11"/>
          </p:nvPr>
        </p:nvSpPr>
        <p:spPr>
          <a:xfrm>
            <a:off x="5727699" y="495300"/>
            <a:ext cx="2743200" cy="1732280"/>
          </a:xfrm>
          <a:custGeom>
            <a:avLst/>
            <a:gdLst>
              <a:gd name="connsiteX0" fmla="*/ 0 w 2743200"/>
              <a:gd name="connsiteY0" fmla="*/ 0 h 1732280"/>
              <a:gd name="connsiteX1" fmla="*/ 2743200 w 2743200"/>
              <a:gd name="connsiteY1" fmla="*/ 0 h 1732280"/>
              <a:gd name="connsiteX2" fmla="*/ 2743200 w 2743200"/>
              <a:gd name="connsiteY2" fmla="*/ 1732280 h 1732280"/>
              <a:gd name="connsiteX3" fmla="*/ 0 w 2743200"/>
              <a:gd name="connsiteY3" fmla="*/ 1732280 h 1732280"/>
            </a:gdLst>
            <a:ahLst/>
            <a:cxnLst>
              <a:cxn ang="0">
                <a:pos x="connsiteX0" y="connsiteY0"/>
              </a:cxn>
              <a:cxn ang="0">
                <a:pos x="connsiteX1" y="connsiteY1"/>
              </a:cxn>
              <a:cxn ang="0">
                <a:pos x="connsiteX2" y="connsiteY2"/>
              </a:cxn>
              <a:cxn ang="0">
                <a:pos x="connsiteX3" y="connsiteY3"/>
              </a:cxn>
            </a:cxnLst>
            <a:rect l="l" t="t" r="r" b="b"/>
            <a:pathLst>
              <a:path w="2743200" h="1732280">
                <a:moveTo>
                  <a:pt x="0" y="0"/>
                </a:moveTo>
                <a:lnTo>
                  <a:pt x="2743200" y="0"/>
                </a:lnTo>
                <a:lnTo>
                  <a:pt x="2743200" y="1732280"/>
                </a:lnTo>
                <a:lnTo>
                  <a:pt x="0" y="1732280"/>
                </a:lnTo>
                <a:close/>
              </a:path>
            </a:pathLst>
          </a:custGeom>
        </p:spPr>
        <p:txBody>
          <a:bodyPr wrap="square">
            <a:noAutofit/>
          </a:bodyPr>
          <a:lstStyle>
            <a:lvl1pPr>
              <a:defRPr sz="1200"/>
            </a:lvl1pPr>
          </a:lstStyle>
          <a:p>
            <a:endParaRPr lang="en-US"/>
          </a:p>
        </p:txBody>
      </p:sp>
      <p:sp>
        <p:nvSpPr>
          <p:cNvPr id="5" name="Picture Placeholder 12"/>
          <p:cNvSpPr>
            <a:spLocks noGrp="1"/>
          </p:cNvSpPr>
          <p:nvPr>
            <p:ph type="pic" sz="quarter" idx="12"/>
          </p:nvPr>
        </p:nvSpPr>
        <p:spPr>
          <a:xfrm>
            <a:off x="5727699" y="2325370"/>
            <a:ext cx="2743200" cy="1732280"/>
          </a:xfrm>
          <a:custGeom>
            <a:avLst/>
            <a:gdLst>
              <a:gd name="connsiteX0" fmla="*/ 0 w 2743200"/>
              <a:gd name="connsiteY0" fmla="*/ 0 h 1732280"/>
              <a:gd name="connsiteX1" fmla="*/ 2743200 w 2743200"/>
              <a:gd name="connsiteY1" fmla="*/ 0 h 1732280"/>
              <a:gd name="connsiteX2" fmla="*/ 2743200 w 2743200"/>
              <a:gd name="connsiteY2" fmla="*/ 1732280 h 1732280"/>
              <a:gd name="connsiteX3" fmla="*/ 0 w 2743200"/>
              <a:gd name="connsiteY3" fmla="*/ 1732280 h 1732280"/>
            </a:gdLst>
            <a:ahLst/>
            <a:cxnLst>
              <a:cxn ang="0">
                <a:pos x="connsiteX0" y="connsiteY0"/>
              </a:cxn>
              <a:cxn ang="0">
                <a:pos x="connsiteX1" y="connsiteY1"/>
              </a:cxn>
              <a:cxn ang="0">
                <a:pos x="connsiteX2" y="connsiteY2"/>
              </a:cxn>
              <a:cxn ang="0">
                <a:pos x="connsiteX3" y="connsiteY3"/>
              </a:cxn>
            </a:cxnLst>
            <a:rect l="l" t="t" r="r" b="b"/>
            <a:pathLst>
              <a:path w="2743200" h="1732280">
                <a:moveTo>
                  <a:pt x="0" y="0"/>
                </a:moveTo>
                <a:lnTo>
                  <a:pt x="2743200" y="0"/>
                </a:lnTo>
                <a:lnTo>
                  <a:pt x="2743200" y="1732280"/>
                </a:lnTo>
                <a:lnTo>
                  <a:pt x="0" y="173228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624114" y="2362200"/>
            <a:ext cx="8215596" cy="2133600"/>
          </a:xfrm>
          <a:custGeom>
            <a:avLst/>
            <a:gdLst>
              <a:gd name="connsiteX0" fmla="*/ 0 w 8215596"/>
              <a:gd name="connsiteY0" fmla="*/ 0 h 2133600"/>
              <a:gd name="connsiteX1" fmla="*/ 8215596 w 8215596"/>
              <a:gd name="connsiteY1" fmla="*/ 0 h 2133600"/>
              <a:gd name="connsiteX2" fmla="*/ 8215596 w 8215596"/>
              <a:gd name="connsiteY2" fmla="*/ 2133600 h 2133600"/>
              <a:gd name="connsiteX3" fmla="*/ 0 w 8215596"/>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8215596" h="2133600">
                <a:moveTo>
                  <a:pt x="0" y="0"/>
                </a:moveTo>
                <a:lnTo>
                  <a:pt x="8215596" y="0"/>
                </a:lnTo>
                <a:lnTo>
                  <a:pt x="8215596" y="2133600"/>
                </a:lnTo>
                <a:lnTo>
                  <a:pt x="0" y="21336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3425371" y="824804"/>
            <a:ext cx="8766630" cy="2102492"/>
          </a:xfrm>
          <a:custGeom>
            <a:avLst/>
            <a:gdLst>
              <a:gd name="connsiteX0" fmla="*/ 0 w 8766630"/>
              <a:gd name="connsiteY0" fmla="*/ 0 h 2102492"/>
              <a:gd name="connsiteX1" fmla="*/ 8766630 w 8766630"/>
              <a:gd name="connsiteY1" fmla="*/ 0 h 2102492"/>
              <a:gd name="connsiteX2" fmla="*/ 8766630 w 8766630"/>
              <a:gd name="connsiteY2" fmla="*/ 2102492 h 2102492"/>
              <a:gd name="connsiteX3" fmla="*/ 0 w 8766630"/>
              <a:gd name="connsiteY3" fmla="*/ 2102492 h 2102492"/>
            </a:gdLst>
            <a:ahLst/>
            <a:cxnLst>
              <a:cxn ang="0">
                <a:pos x="connsiteX0" y="connsiteY0"/>
              </a:cxn>
              <a:cxn ang="0">
                <a:pos x="connsiteX1" y="connsiteY1"/>
              </a:cxn>
              <a:cxn ang="0">
                <a:pos x="connsiteX2" y="connsiteY2"/>
              </a:cxn>
              <a:cxn ang="0">
                <a:pos x="connsiteX3" y="connsiteY3"/>
              </a:cxn>
            </a:cxnLst>
            <a:rect l="l" t="t" r="r" b="b"/>
            <a:pathLst>
              <a:path w="8766630" h="2102492">
                <a:moveTo>
                  <a:pt x="0" y="0"/>
                </a:moveTo>
                <a:lnTo>
                  <a:pt x="8766630" y="0"/>
                </a:lnTo>
                <a:lnTo>
                  <a:pt x="8766630" y="2102492"/>
                </a:lnTo>
                <a:lnTo>
                  <a:pt x="0" y="2102492"/>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84870" y="698863"/>
            <a:ext cx="3892731" cy="5460274"/>
          </a:xfrm>
          <a:custGeom>
            <a:avLst/>
            <a:gdLst>
              <a:gd name="connsiteX0" fmla="*/ 0 w 3892731"/>
              <a:gd name="connsiteY0" fmla="*/ 0 h 5460274"/>
              <a:gd name="connsiteX1" fmla="*/ 3892731 w 3892731"/>
              <a:gd name="connsiteY1" fmla="*/ 0 h 5460274"/>
              <a:gd name="connsiteX2" fmla="*/ 3892731 w 3892731"/>
              <a:gd name="connsiteY2" fmla="*/ 5460274 h 5460274"/>
              <a:gd name="connsiteX3" fmla="*/ 0 w 3892731"/>
              <a:gd name="connsiteY3" fmla="*/ 5460274 h 5460274"/>
            </a:gdLst>
            <a:ahLst/>
            <a:cxnLst>
              <a:cxn ang="0">
                <a:pos x="connsiteX0" y="connsiteY0"/>
              </a:cxn>
              <a:cxn ang="0">
                <a:pos x="connsiteX1" y="connsiteY1"/>
              </a:cxn>
              <a:cxn ang="0">
                <a:pos x="connsiteX2" y="connsiteY2"/>
              </a:cxn>
              <a:cxn ang="0">
                <a:pos x="connsiteX3" y="connsiteY3"/>
              </a:cxn>
            </a:cxnLst>
            <a:rect l="l" t="t" r="r" b="b"/>
            <a:pathLst>
              <a:path w="3892731" h="5460274">
                <a:moveTo>
                  <a:pt x="0" y="0"/>
                </a:moveTo>
                <a:lnTo>
                  <a:pt x="3892731" y="0"/>
                </a:lnTo>
                <a:lnTo>
                  <a:pt x="3892731" y="5460274"/>
                </a:lnTo>
                <a:lnTo>
                  <a:pt x="0" y="5460274"/>
                </a:lnTo>
                <a:close/>
              </a:path>
            </a:pathLst>
          </a:custGeom>
        </p:spPr>
        <p:txBody>
          <a:bodyPr wrap="square">
            <a:noAutofit/>
          </a:bodyPr>
          <a:lstStyle>
            <a:lvl1pPr>
              <a:defRPr sz="1200"/>
            </a:lvl1pPr>
          </a:lstStyle>
          <a:p>
            <a:endParaRPr lang="en-US"/>
          </a:p>
        </p:txBody>
      </p:sp>
      <p:sp>
        <p:nvSpPr>
          <p:cNvPr id="10" name="Picture Placeholder 9"/>
          <p:cNvSpPr>
            <a:spLocks noGrp="1"/>
          </p:cNvSpPr>
          <p:nvPr>
            <p:ph type="pic" sz="quarter" idx="11"/>
          </p:nvPr>
        </p:nvSpPr>
        <p:spPr>
          <a:xfrm>
            <a:off x="6574971" y="3429001"/>
            <a:ext cx="5617029" cy="1822269"/>
          </a:xfrm>
          <a:custGeom>
            <a:avLst/>
            <a:gdLst>
              <a:gd name="connsiteX0" fmla="*/ 0 w 5617029"/>
              <a:gd name="connsiteY0" fmla="*/ 0 h 1822269"/>
              <a:gd name="connsiteX1" fmla="*/ 5617029 w 5617029"/>
              <a:gd name="connsiteY1" fmla="*/ 0 h 1822269"/>
              <a:gd name="connsiteX2" fmla="*/ 5617029 w 5617029"/>
              <a:gd name="connsiteY2" fmla="*/ 1822269 h 1822269"/>
              <a:gd name="connsiteX3" fmla="*/ 0 w 5617029"/>
              <a:gd name="connsiteY3" fmla="*/ 1822269 h 1822269"/>
            </a:gdLst>
            <a:ahLst/>
            <a:cxnLst>
              <a:cxn ang="0">
                <a:pos x="connsiteX0" y="connsiteY0"/>
              </a:cxn>
              <a:cxn ang="0">
                <a:pos x="connsiteX1" y="connsiteY1"/>
              </a:cxn>
              <a:cxn ang="0">
                <a:pos x="connsiteX2" y="connsiteY2"/>
              </a:cxn>
              <a:cxn ang="0">
                <a:pos x="connsiteX3" y="connsiteY3"/>
              </a:cxn>
            </a:cxnLst>
            <a:rect l="l" t="t" r="r" b="b"/>
            <a:pathLst>
              <a:path w="5617029" h="1822269">
                <a:moveTo>
                  <a:pt x="0" y="0"/>
                </a:moveTo>
                <a:lnTo>
                  <a:pt x="5617029" y="0"/>
                </a:lnTo>
                <a:lnTo>
                  <a:pt x="5617029" y="1822269"/>
                </a:lnTo>
                <a:lnTo>
                  <a:pt x="0" y="1822269"/>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2351314" y="1467078"/>
            <a:ext cx="1572986" cy="2660337"/>
          </a:xfrm>
          <a:custGeom>
            <a:avLst/>
            <a:gdLst>
              <a:gd name="connsiteX0" fmla="*/ 0 w 1572986"/>
              <a:gd name="connsiteY0" fmla="*/ 0 h 2660337"/>
              <a:gd name="connsiteX1" fmla="*/ 1572986 w 1572986"/>
              <a:gd name="connsiteY1" fmla="*/ 0 h 2660337"/>
              <a:gd name="connsiteX2" fmla="*/ 1572986 w 1572986"/>
              <a:gd name="connsiteY2" fmla="*/ 2660337 h 2660337"/>
              <a:gd name="connsiteX3" fmla="*/ 0 w 1572986"/>
              <a:gd name="connsiteY3" fmla="*/ 2660337 h 2660337"/>
            </a:gdLst>
            <a:ahLst/>
            <a:cxnLst>
              <a:cxn ang="0">
                <a:pos x="connsiteX0" y="connsiteY0"/>
              </a:cxn>
              <a:cxn ang="0">
                <a:pos x="connsiteX1" y="connsiteY1"/>
              </a:cxn>
              <a:cxn ang="0">
                <a:pos x="connsiteX2" y="connsiteY2"/>
              </a:cxn>
              <a:cxn ang="0">
                <a:pos x="connsiteX3" y="connsiteY3"/>
              </a:cxn>
            </a:cxnLst>
            <a:rect l="l" t="t" r="r" b="b"/>
            <a:pathLst>
              <a:path w="1572986" h="2660337">
                <a:moveTo>
                  <a:pt x="0" y="0"/>
                </a:moveTo>
                <a:lnTo>
                  <a:pt x="1572986" y="0"/>
                </a:lnTo>
                <a:lnTo>
                  <a:pt x="1572986" y="2660337"/>
                </a:lnTo>
                <a:lnTo>
                  <a:pt x="0" y="2660337"/>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6856549" y="1047569"/>
            <a:ext cx="3586480" cy="4335780"/>
          </a:xfrm>
          <a:custGeom>
            <a:avLst/>
            <a:gdLst>
              <a:gd name="connsiteX0" fmla="*/ 1414780 w 3586480"/>
              <a:gd name="connsiteY0" fmla="*/ 0 h 4335780"/>
              <a:gd name="connsiteX1" fmla="*/ 3586480 w 3586480"/>
              <a:gd name="connsiteY1" fmla="*/ 3017520 h 4335780"/>
              <a:gd name="connsiteX2" fmla="*/ 1950720 w 3586480"/>
              <a:gd name="connsiteY2" fmla="*/ 4335780 h 4335780"/>
              <a:gd name="connsiteX3" fmla="*/ 0 w 3586480"/>
              <a:gd name="connsiteY3" fmla="*/ 1356360 h 4335780"/>
            </a:gdLst>
            <a:ahLst/>
            <a:cxnLst>
              <a:cxn ang="0">
                <a:pos x="connsiteX0" y="connsiteY0"/>
              </a:cxn>
              <a:cxn ang="0">
                <a:pos x="connsiteX1" y="connsiteY1"/>
              </a:cxn>
              <a:cxn ang="0">
                <a:pos x="connsiteX2" y="connsiteY2"/>
              </a:cxn>
              <a:cxn ang="0">
                <a:pos x="connsiteX3" y="connsiteY3"/>
              </a:cxn>
            </a:cxnLst>
            <a:rect l="l" t="t" r="r" b="b"/>
            <a:pathLst>
              <a:path w="3586480" h="4335780">
                <a:moveTo>
                  <a:pt x="1414780" y="0"/>
                </a:moveTo>
                <a:lnTo>
                  <a:pt x="3586480" y="3017520"/>
                </a:lnTo>
                <a:lnTo>
                  <a:pt x="1950720" y="4335780"/>
                </a:lnTo>
                <a:lnTo>
                  <a:pt x="0" y="135636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1567560" y="1485673"/>
            <a:ext cx="3305033" cy="3912044"/>
          </a:xfrm>
          <a:custGeom>
            <a:avLst/>
            <a:gdLst>
              <a:gd name="connsiteX0" fmla="*/ 1727693 w 3305033"/>
              <a:gd name="connsiteY0" fmla="*/ 0 h 3912044"/>
              <a:gd name="connsiteX1" fmla="*/ 3305033 w 3305033"/>
              <a:gd name="connsiteY1" fmla="*/ 3357690 h 3912044"/>
              <a:gd name="connsiteX2" fmla="*/ 1725930 w 3305033"/>
              <a:gd name="connsiteY2" fmla="*/ 3912044 h 3912044"/>
              <a:gd name="connsiteX3" fmla="*/ 0 w 3305033"/>
              <a:gd name="connsiteY3" fmla="*/ 160020 h 3912044"/>
            </a:gdLst>
            <a:ahLst/>
            <a:cxnLst>
              <a:cxn ang="0">
                <a:pos x="connsiteX0" y="connsiteY0"/>
              </a:cxn>
              <a:cxn ang="0">
                <a:pos x="connsiteX1" y="connsiteY1"/>
              </a:cxn>
              <a:cxn ang="0">
                <a:pos x="connsiteX2" y="connsiteY2"/>
              </a:cxn>
              <a:cxn ang="0">
                <a:pos x="connsiteX3" y="connsiteY3"/>
              </a:cxn>
            </a:cxnLst>
            <a:rect l="l" t="t" r="r" b="b"/>
            <a:pathLst>
              <a:path w="3305033" h="3912044">
                <a:moveTo>
                  <a:pt x="1727693" y="0"/>
                </a:moveTo>
                <a:lnTo>
                  <a:pt x="3305033" y="3357690"/>
                </a:lnTo>
                <a:lnTo>
                  <a:pt x="1725930" y="3912044"/>
                </a:lnTo>
                <a:lnTo>
                  <a:pt x="0" y="16002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1460500" y="1752600"/>
            <a:ext cx="2870200" cy="3810000"/>
          </a:xfrm>
          <a:custGeom>
            <a:avLst/>
            <a:gdLst>
              <a:gd name="connsiteX0" fmla="*/ 0 w 2870200"/>
              <a:gd name="connsiteY0" fmla="*/ 0 h 3810000"/>
              <a:gd name="connsiteX1" fmla="*/ 2870200 w 2870200"/>
              <a:gd name="connsiteY1" fmla="*/ 0 h 3810000"/>
              <a:gd name="connsiteX2" fmla="*/ 2870200 w 2870200"/>
              <a:gd name="connsiteY2" fmla="*/ 3810000 h 3810000"/>
              <a:gd name="connsiteX3" fmla="*/ 0 w 2870200"/>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2870200" h="3810000">
                <a:moveTo>
                  <a:pt x="0" y="0"/>
                </a:moveTo>
                <a:lnTo>
                  <a:pt x="2870200" y="0"/>
                </a:lnTo>
                <a:lnTo>
                  <a:pt x="2870200" y="3810000"/>
                </a:lnTo>
                <a:lnTo>
                  <a:pt x="0" y="38100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6600888" y="1355219"/>
            <a:ext cx="5591112" cy="4116288"/>
          </a:xfrm>
          <a:custGeom>
            <a:avLst/>
            <a:gdLst>
              <a:gd name="connsiteX0" fmla="*/ 0 w 5591112"/>
              <a:gd name="connsiteY0" fmla="*/ 0 h 4116288"/>
              <a:gd name="connsiteX1" fmla="*/ 5591112 w 5591112"/>
              <a:gd name="connsiteY1" fmla="*/ 0 h 4116288"/>
              <a:gd name="connsiteX2" fmla="*/ 5591112 w 5591112"/>
              <a:gd name="connsiteY2" fmla="*/ 4116288 h 4116288"/>
              <a:gd name="connsiteX3" fmla="*/ 0 w 5591112"/>
              <a:gd name="connsiteY3" fmla="*/ 4116288 h 4116288"/>
            </a:gdLst>
            <a:ahLst/>
            <a:cxnLst>
              <a:cxn ang="0">
                <a:pos x="connsiteX0" y="connsiteY0"/>
              </a:cxn>
              <a:cxn ang="0">
                <a:pos x="connsiteX1" y="connsiteY1"/>
              </a:cxn>
              <a:cxn ang="0">
                <a:pos x="connsiteX2" y="connsiteY2"/>
              </a:cxn>
              <a:cxn ang="0">
                <a:pos x="connsiteX3" y="connsiteY3"/>
              </a:cxn>
            </a:cxnLst>
            <a:rect l="l" t="t" r="r" b="b"/>
            <a:pathLst>
              <a:path w="5591112" h="4116288">
                <a:moveTo>
                  <a:pt x="0" y="0"/>
                </a:moveTo>
                <a:lnTo>
                  <a:pt x="5591112" y="0"/>
                </a:lnTo>
                <a:lnTo>
                  <a:pt x="5591112" y="4116288"/>
                </a:lnTo>
                <a:lnTo>
                  <a:pt x="0" y="4116288"/>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0" y="1103086"/>
            <a:ext cx="5428343" cy="3280228"/>
          </a:xfrm>
          <a:custGeom>
            <a:avLst/>
            <a:gdLst>
              <a:gd name="connsiteX0" fmla="*/ 0 w 5472793"/>
              <a:gd name="connsiteY0" fmla="*/ 0 h 3280228"/>
              <a:gd name="connsiteX1" fmla="*/ 5472793 w 5472793"/>
              <a:gd name="connsiteY1" fmla="*/ 0 h 3280228"/>
              <a:gd name="connsiteX2" fmla="*/ 5472793 w 5472793"/>
              <a:gd name="connsiteY2" fmla="*/ 3280228 h 3280228"/>
              <a:gd name="connsiteX3" fmla="*/ 0 w 5472793"/>
              <a:gd name="connsiteY3" fmla="*/ 3280228 h 3280228"/>
            </a:gdLst>
            <a:ahLst/>
            <a:cxnLst>
              <a:cxn ang="0">
                <a:pos x="connsiteX0" y="connsiteY0"/>
              </a:cxn>
              <a:cxn ang="0">
                <a:pos x="connsiteX1" y="connsiteY1"/>
              </a:cxn>
              <a:cxn ang="0">
                <a:pos x="connsiteX2" y="connsiteY2"/>
              </a:cxn>
              <a:cxn ang="0">
                <a:pos x="connsiteX3" y="connsiteY3"/>
              </a:cxn>
            </a:cxnLst>
            <a:rect l="l" t="t" r="r" b="b"/>
            <a:pathLst>
              <a:path w="5472793" h="3280228">
                <a:moveTo>
                  <a:pt x="0" y="0"/>
                </a:moveTo>
                <a:lnTo>
                  <a:pt x="5472793" y="0"/>
                </a:lnTo>
                <a:lnTo>
                  <a:pt x="5472793" y="3280228"/>
                </a:lnTo>
                <a:lnTo>
                  <a:pt x="0" y="3280228"/>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6096000" y="1364344"/>
            <a:ext cx="6096000" cy="3904343"/>
          </a:xfrm>
          <a:custGeom>
            <a:avLst/>
            <a:gdLst>
              <a:gd name="connsiteX0" fmla="*/ 0 w 6096000"/>
              <a:gd name="connsiteY0" fmla="*/ 0 h 3904343"/>
              <a:gd name="connsiteX1" fmla="*/ 6096000 w 6096000"/>
              <a:gd name="connsiteY1" fmla="*/ 0 h 3904343"/>
              <a:gd name="connsiteX2" fmla="*/ 6096000 w 6096000"/>
              <a:gd name="connsiteY2" fmla="*/ 3904343 h 3904343"/>
              <a:gd name="connsiteX3" fmla="*/ 0 w 6096000"/>
              <a:gd name="connsiteY3" fmla="*/ 3904343 h 3904343"/>
            </a:gdLst>
            <a:ahLst/>
            <a:cxnLst>
              <a:cxn ang="0">
                <a:pos x="connsiteX0" y="connsiteY0"/>
              </a:cxn>
              <a:cxn ang="0">
                <a:pos x="connsiteX1" y="connsiteY1"/>
              </a:cxn>
              <a:cxn ang="0">
                <a:pos x="connsiteX2" y="connsiteY2"/>
              </a:cxn>
              <a:cxn ang="0">
                <a:pos x="connsiteX3" y="connsiteY3"/>
              </a:cxn>
            </a:cxnLst>
            <a:rect l="l" t="t" r="r" b="b"/>
            <a:pathLst>
              <a:path w="6096000" h="3904343">
                <a:moveTo>
                  <a:pt x="0" y="0"/>
                </a:moveTo>
                <a:lnTo>
                  <a:pt x="6096000" y="0"/>
                </a:lnTo>
                <a:lnTo>
                  <a:pt x="6096000" y="3904343"/>
                </a:lnTo>
                <a:lnTo>
                  <a:pt x="0" y="3904343"/>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6" name="Freeform: Shape 5"/>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78587" y="1"/>
            <a:ext cx="3793298" cy="3429000"/>
          </a:xfrm>
          <a:custGeom>
            <a:avLst/>
            <a:gdLst>
              <a:gd name="connsiteX0" fmla="*/ 0 w 3793298"/>
              <a:gd name="connsiteY0" fmla="*/ 0 h 3429000"/>
              <a:gd name="connsiteX1" fmla="*/ 3793298 w 3793298"/>
              <a:gd name="connsiteY1" fmla="*/ 0 h 3429000"/>
              <a:gd name="connsiteX2" fmla="*/ 3793298 w 3793298"/>
              <a:gd name="connsiteY2" fmla="*/ 3429000 h 3429000"/>
              <a:gd name="connsiteX3" fmla="*/ 0 w 3793298"/>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793298" h="3429000">
                <a:moveTo>
                  <a:pt x="0" y="0"/>
                </a:moveTo>
                <a:lnTo>
                  <a:pt x="3793298" y="0"/>
                </a:lnTo>
                <a:lnTo>
                  <a:pt x="3793298" y="3429000"/>
                </a:lnTo>
                <a:lnTo>
                  <a:pt x="0" y="3429000"/>
                </a:lnTo>
                <a:close/>
              </a:path>
            </a:pathLst>
          </a:custGeom>
        </p:spPr>
        <p:txBody>
          <a:bodyPr wrap="square">
            <a:noAutofit/>
          </a:bodyPr>
          <a:lstStyle>
            <a:lvl1pPr>
              <a:defRPr sz="1200"/>
            </a:lvl1pPr>
          </a:lstStyle>
          <a:p>
            <a:endParaRPr lang="en-US"/>
          </a:p>
        </p:txBody>
      </p:sp>
      <p:sp>
        <p:nvSpPr>
          <p:cNvPr id="10" name="Picture Placeholder 9"/>
          <p:cNvSpPr>
            <a:spLocks noGrp="1"/>
          </p:cNvSpPr>
          <p:nvPr>
            <p:ph type="pic" sz="quarter" idx="11"/>
          </p:nvPr>
        </p:nvSpPr>
        <p:spPr>
          <a:xfrm>
            <a:off x="1078586" y="3428999"/>
            <a:ext cx="3793298" cy="3429000"/>
          </a:xfrm>
          <a:custGeom>
            <a:avLst/>
            <a:gdLst>
              <a:gd name="connsiteX0" fmla="*/ 0 w 3793298"/>
              <a:gd name="connsiteY0" fmla="*/ 0 h 3429000"/>
              <a:gd name="connsiteX1" fmla="*/ 3793298 w 3793298"/>
              <a:gd name="connsiteY1" fmla="*/ 0 h 3429000"/>
              <a:gd name="connsiteX2" fmla="*/ 3793298 w 3793298"/>
              <a:gd name="connsiteY2" fmla="*/ 3429000 h 3429000"/>
              <a:gd name="connsiteX3" fmla="*/ 0 w 3793298"/>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793298" h="3429000">
                <a:moveTo>
                  <a:pt x="0" y="0"/>
                </a:moveTo>
                <a:lnTo>
                  <a:pt x="3793298" y="0"/>
                </a:lnTo>
                <a:lnTo>
                  <a:pt x="3793298" y="3429000"/>
                </a:lnTo>
                <a:lnTo>
                  <a:pt x="0" y="3429000"/>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65355" y="553065"/>
            <a:ext cx="11061290" cy="5751871"/>
          </a:xfrm>
          <a:custGeom>
            <a:avLst/>
            <a:gdLst>
              <a:gd name="connsiteX0" fmla="*/ 0 w 11061290"/>
              <a:gd name="connsiteY0" fmla="*/ 0 h 5751871"/>
              <a:gd name="connsiteX1" fmla="*/ 11061290 w 11061290"/>
              <a:gd name="connsiteY1" fmla="*/ 0 h 5751871"/>
              <a:gd name="connsiteX2" fmla="*/ 11061290 w 11061290"/>
              <a:gd name="connsiteY2" fmla="*/ 5751871 h 5751871"/>
              <a:gd name="connsiteX3" fmla="*/ 0 w 11061290"/>
              <a:gd name="connsiteY3" fmla="*/ 5751871 h 5751871"/>
            </a:gdLst>
            <a:ahLst/>
            <a:cxnLst>
              <a:cxn ang="0">
                <a:pos x="connsiteX0" y="connsiteY0"/>
              </a:cxn>
              <a:cxn ang="0">
                <a:pos x="connsiteX1" y="connsiteY1"/>
              </a:cxn>
              <a:cxn ang="0">
                <a:pos x="connsiteX2" y="connsiteY2"/>
              </a:cxn>
              <a:cxn ang="0">
                <a:pos x="connsiteX3" y="connsiteY3"/>
              </a:cxn>
            </a:cxnLst>
            <a:rect l="l" t="t" r="r" b="b"/>
            <a:pathLst>
              <a:path w="11061290" h="5751871">
                <a:moveTo>
                  <a:pt x="0" y="0"/>
                </a:moveTo>
                <a:lnTo>
                  <a:pt x="11061290" y="0"/>
                </a:lnTo>
                <a:lnTo>
                  <a:pt x="11061290" y="5751871"/>
                </a:lnTo>
                <a:lnTo>
                  <a:pt x="0" y="5751871"/>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05469" y="962174"/>
            <a:ext cx="4990531" cy="4928728"/>
          </a:xfrm>
          <a:custGeom>
            <a:avLst/>
            <a:gdLst>
              <a:gd name="connsiteX0" fmla="*/ 0 w 4990531"/>
              <a:gd name="connsiteY0" fmla="*/ 0 h 4928728"/>
              <a:gd name="connsiteX1" fmla="*/ 4990531 w 4990531"/>
              <a:gd name="connsiteY1" fmla="*/ 0 h 4928728"/>
              <a:gd name="connsiteX2" fmla="*/ 4990531 w 4990531"/>
              <a:gd name="connsiteY2" fmla="*/ 4928728 h 4928728"/>
              <a:gd name="connsiteX3" fmla="*/ 0 w 4990531"/>
              <a:gd name="connsiteY3" fmla="*/ 4928728 h 4928728"/>
            </a:gdLst>
            <a:ahLst/>
            <a:cxnLst>
              <a:cxn ang="0">
                <a:pos x="connsiteX0" y="connsiteY0"/>
              </a:cxn>
              <a:cxn ang="0">
                <a:pos x="connsiteX1" y="connsiteY1"/>
              </a:cxn>
              <a:cxn ang="0">
                <a:pos x="connsiteX2" y="connsiteY2"/>
              </a:cxn>
              <a:cxn ang="0">
                <a:pos x="connsiteX3" y="connsiteY3"/>
              </a:cxn>
            </a:cxnLst>
            <a:rect l="l" t="t" r="r" b="b"/>
            <a:pathLst>
              <a:path w="4990531" h="4928728">
                <a:moveTo>
                  <a:pt x="0" y="0"/>
                </a:moveTo>
                <a:lnTo>
                  <a:pt x="4990531" y="0"/>
                </a:lnTo>
                <a:lnTo>
                  <a:pt x="4990531" y="4928728"/>
                </a:lnTo>
                <a:lnTo>
                  <a:pt x="0" y="4928728"/>
                </a:lnTo>
                <a:close/>
              </a:path>
            </a:pathLst>
          </a:custGeom>
        </p:spPr>
        <p:txBody>
          <a:bodyPr wrap="square">
            <a:noAutofit/>
          </a:bodyPr>
          <a:lstStyle>
            <a:lvl1pPr>
              <a:defRPr sz="1200"/>
            </a:lvl1pPr>
          </a:lstStyle>
          <a:p>
            <a:endParaRPr lang="en-US"/>
          </a:p>
        </p:txBody>
      </p:sp>
      <p:sp>
        <p:nvSpPr>
          <p:cNvPr id="9" name="Picture Placeholder 8"/>
          <p:cNvSpPr>
            <a:spLocks noGrp="1"/>
          </p:cNvSpPr>
          <p:nvPr>
            <p:ph type="pic" sz="quarter" idx="11"/>
          </p:nvPr>
        </p:nvSpPr>
        <p:spPr>
          <a:xfrm>
            <a:off x="6884614" y="1746913"/>
            <a:ext cx="1986431" cy="1965278"/>
          </a:xfrm>
          <a:custGeom>
            <a:avLst/>
            <a:gdLst>
              <a:gd name="connsiteX0" fmla="*/ 0 w 1986431"/>
              <a:gd name="connsiteY0" fmla="*/ 0 h 1965278"/>
              <a:gd name="connsiteX1" fmla="*/ 1986431 w 1986431"/>
              <a:gd name="connsiteY1" fmla="*/ 0 h 1965278"/>
              <a:gd name="connsiteX2" fmla="*/ 1986431 w 1986431"/>
              <a:gd name="connsiteY2" fmla="*/ 1965278 h 1965278"/>
              <a:gd name="connsiteX3" fmla="*/ 0 w 1986431"/>
              <a:gd name="connsiteY3" fmla="*/ 1965278 h 1965278"/>
            </a:gdLst>
            <a:ahLst/>
            <a:cxnLst>
              <a:cxn ang="0">
                <a:pos x="connsiteX0" y="connsiteY0"/>
              </a:cxn>
              <a:cxn ang="0">
                <a:pos x="connsiteX1" y="connsiteY1"/>
              </a:cxn>
              <a:cxn ang="0">
                <a:pos x="connsiteX2" y="connsiteY2"/>
              </a:cxn>
              <a:cxn ang="0">
                <a:pos x="connsiteX3" y="connsiteY3"/>
              </a:cxn>
            </a:cxnLst>
            <a:rect l="l" t="t" r="r" b="b"/>
            <a:pathLst>
              <a:path w="1986431" h="1965278">
                <a:moveTo>
                  <a:pt x="0" y="0"/>
                </a:moveTo>
                <a:lnTo>
                  <a:pt x="1986431" y="0"/>
                </a:lnTo>
                <a:lnTo>
                  <a:pt x="1986431" y="1965278"/>
                </a:lnTo>
                <a:lnTo>
                  <a:pt x="0" y="1965278"/>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765502" y="418171"/>
            <a:ext cx="8943278" cy="6021659"/>
          </a:xfrm>
          <a:custGeom>
            <a:avLst/>
            <a:gdLst>
              <a:gd name="connsiteX0" fmla="*/ 0 w 8943278"/>
              <a:gd name="connsiteY0" fmla="*/ 0 h 6021659"/>
              <a:gd name="connsiteX1" fmla="*/ 8943278 w 8943278"/>
              <a:gd name="connsiteY1" fmla="*/ 0 h 6021659"/>
              <a:gd name="connsiteX2" fmla="*/ 8943278 w 8943278"/>
              <a:gd name="connsiteY2" fmla="*/ 6021659 h 6021659"/>
              <a:gd name="connsiteX3" fmla="*/ 0 w 8943278"/>
              <a:gd name="connsiteY3" fmla="*/ 6021659 h 6021659"/>
            </a:gdLst>
            <a:ahLst/>
            <a:cxnLst>
              <a:cxn ang="0">
                <a:pos x="connsiteX0" y="connsiteY0"/>
              </a:cxn>
              <a:cxn ang="0">
                <a:pos x="connsiteX1" y="connsiteY1"/>
              </a:cxn>
              <a:cxn ang="0">
                <a:pos x="connsiteX2" y="connsiteY2"/>
              </a:cxn>
              <a:cxn ang="0">
                <a:pos x="connsiteX3" y="connsiteY3"/>
              </a:cxn>
            </a:cxnLst>
            <a:rect l="l" t="t" r="r" b="b"/>
            <a:pathLst>
              <a:path w="8943278" h="6021659">
                <a:moveTo>
                  <a:pt x="0" y="0"/>
                </a:moveTo>
                <a:lnTo>
                  <a:pt x="8943278" y="0"/>
                </a:lnTo>
                <a:lnTo>
                  <a:pt x="8943278" y="6021659"/>
                </a:lnTo>
                <a:lnTo>
                  <a:pt x="0" y="6021659"/>
                </a:lnTo>
                <a:close/>
              </a:path>
            </a:pathLst>
          </a:custGeom>
        </p:spPr>
        <p:txBody>
          <a:bodyPr wrap="square">
            <a:noAutofit/>
          </a:bodyPr>
          <a:lstStyle>
            <a:lvl1pPr>
              <a:defRPr sz="1200"/>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282389" y="2"/>
            <a:ext cx="4594303" cy="4705815"/>
          </a:xfrm>
          <a:custGeom>
            <a:avLst/>
            <a:gdLst>
              <a:gd name="connsiteX0" fmla="*/ 0 w 4594303"/>
              <a:gd name="connsiteY0" fmla="*/ 0 h 4705815"/>
              <a:gd name="connsiteX1" fmla="*/ 4594303 w 4594303"/>
              <a:gd name="connsiteY1" fmla="*/ 0 h 4705815"/>
              <a:gd name="connsiteX2" fmla="*/ 4594303 w 4594303"/>
              <a:gd name="connsiteY2" fmla="*/ 4705815 h 4705815"/>
              <a:gd name="connsiteX3" fmla="*/ 0 w 4594303"/>
              <a:gd name="connsiteY3" fmla="*/ 4705815 h 4705815"/>
            </a:gdLst>
            <a:ahLst/>
            <a:cxnLst>
              <a:cxn ang="0">
                <a:pos x="connsiteX0" y="connsiteY0"/>
              </a:cxn>
              <a:cxn ang="0">
                <a:pos x="connsiteX1" y="connsiteY1"/>
              </a:cxn>
              <a:cxn ang="0">
                <a:pos x="connsiteX2" y="connsiteY2"/>
              </a:cxn>
              <a:cxn ang="0">
                <a:pos x="connsiteX3" y="connsiteY3"/>
              </a:cxn>
            </a:cxnLst>
            <a:rect l="l" t="t" r="r" b="b"/>
            <a:pathLst>
              <a:path w="4594303" h="4705815">
                <a:moveTo>
                  <a:pt x="0" y="0"/>
                </a:moveTo>
                <a:lnTo>
                  <a:pt x="4594303" y="0"/>
                </a:lnTo>
                <a:lnTo>
                  <a:pt x="4594303" y="4705815"/>
                </a:lnTo>
                <a:lnTo>
                  <a:pt x="0" y="4705815"/>
                </a:lnTo>
                <a:close/>
              </a:path>
            </a:pathLst>
          </a:custGeom>
        </p:spPr>
        <p:txBody>
          <a:bodyPr wrap="square">
            <a:noAutofit/>
          </a:bodyPr>
          <a:lstStyle>
            <a:lvl1pPr>
              <a:defRPr sz="1200"/>
            </a:lvl1pPr>
          </a:lstStyle>
          <a:p>
            <a:endParaRPr lang="en-US"/>
          </a:p>
        </p:txBody>
      </p:sp>
      <p:sp>
        <p:nvSpPr>
          <p:cNvPr id="9" name="Picture Placeholder 8"/>
          <p:cNvSpPr>
            <a:spLocks noGrp="1"/>
          </p:cNvSpPr>
          <p:nvPr>
            <p:ph type="pic" sz="quarter" idx="11"/>
          </p:nvPr>
        </p:nvSpPr>
        <p:spPr>
          <a:xfrm>
            <a:off x="6315307" y="1"/>
            <a:ext cx="4594303" cy="4705815"/>
          </a:xfrm>
          <a:custGeom>
            <a:avLst/>
            <a:gdLst>
              <a:gd name="connsiteX0" fmla="*/ 0 w 4594303"/>
              <a:gd name="connsiteY0" fmla="*/ 0 h 4705815"/>
              <a:gd name="connsiteX1" fmla="*/ 4594303 w 4594303"/>
              <a:gd name="connsiteY1" fmla="*/ 0 h 4705815"/>
              <a:gd name="connsiteX2" fmla="*/ 4594303 w 4594303"/>
              <a:gd name="connsiteY2" fmla="*/ 4705815 h 4705815"/>
              <a:gd name="connsiteX3" fmla="*/ 0 w 4594303"/>
              <a:gd name="connsiteY3" fmla="*/ 4705815 h 4705815"/>
            </a:gdLst>
            <a:ahLst/>
            <a:cxnLst>
              <a:cxn ang="0">
                <a:pos x="connsiteX0" y="connsiteY0"/>
              </a:cxn>
              <a:cxn ang="0">
                <a:pos x="connsiteX1" y="connsiteY1"/>
              </a:cxn>
              <a:cxn ang="0">
                <a:pos x="connsiteX2" y="connsiteY2"/>
              </a:cxn>
              <a:cxn ang="0">
                <a:pos x="connsiteX3" y="connsiteY3"/>
              </a:cxn>
            </a:cxnLst>
            <a:rect l="l" t="t" r="r" b="b"/>
            <a:pathLst>
              <a:path w="4594303" h="4705815">
                <a:moveTo>
                  <a:pt x="0" y="0"/>
                </a:moveTo>
                <a:lnTo>
                  <a:pt x="4594303" y="0"/>
                </a:lnTo>
                <a:lnTo>
                  <a:pt x="4594303" y="4705815"/>
                </a:lnTo>
                <a:lnTo>
                  <a:pt x="0" y="4705815"/>
                </a:lnTo>
                <a:close/>
              </a:path>
            </a:pathLst>
          </a:custGeom>
        </p:spPr>
        <p:txBody>
          <a:bodyPr wrap="square">
            <a:noAutofit/>
          </a:bodyPr>
          <a:lstStyle>
            <a:lvl1pPr>
              <a:defRPr sz="1200"/>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9" Type="http://schemas.openxmlformats.org/officeDocument/2006/relationships/theme" Target="../theme/theme1.xml"/><Relationship Id="rId48" Type="http://schemas.openxmlformats.org/officeDocument/2006/relationships/image" Target="../media/image1.png"/><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48" cstate="email"/>
          <a:stretch>
            <a:fillRect/>
          </a:stretch>
        </p:blipFill>
        <p:spPr>
          <a:xfrm>
            <a:off x="0" y="-23444"/>
            <a:ext cx="12192000" cy="688144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webp"/><Relationship Id="rId1" Type="http://schemas.openxmlformats.org/officeDocument/2006/relationships/image" Target="../media/image4.web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3.webp"/><Relationship Id="rId2" Type="http://schemas.openxmlformats.org/officeDocument/2006/relationships/image" Target="../media/image12.webp"/><Relationship Id="rId1" Type="http://schemas.openxmlformats.org/officeDocument/2006/relationships/image" Target="../media/image11.web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5.jpeg"/><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1" cstate="email"/>
          <a:stretch>
            <a:fillRect/>
          </a:stretch>
        </p:blipFill>
        <p:spPr>
          <a:xfrm>
            <a:off x="0" y="-12700"/>
            <a:ext cx="12192000" cy="6881444"/>
          </a:xfrm>
          <a:prstGeom prst="rect">
            <a:avLst/>
          </a:prstGeom>
        </p:spPr>
      </p:pic>
      <p:sp>
        <p:nvSpPr>
          <p:cNvPr id="36" name="TextBox 35"/>
          <p:cNvSpPr txBox="1"/>
          <p:nvPr/>
        </p:nvSpPr>
        <p:spPr>
          <a:xfrm>
            <a:off x="2019935" y="1729105"/>
            <a:ext cx="8152765" cy="2306955"/>
          </a:xfrm>
          <a:prstGeom prst="rect">
            <a:avLst/>
          </a:prstGeom>
          <a:noFill/>
        </p:spPr>
        <p:txBody>
          <a:bodyPr wrap="square" rtlCol="0">
            <a:spAutoFit/>
          </a:bodyPr>
          <a:lstStyle/>
          <a:p>
            <a:pPr algn="ctr"/>
            <a:r>
              <a:rPr lang="en-US" altLang="zh-CN" sz="12000" dirty="0">
                <a:solidFill>
                  <a:schemeClr val="bg1"/>
                </a:solidFill>
                <a:latin typeface="Garamond" panose="02020404030301010803" pitchFamily="18" charset="0"/>
                <a:ea typeface="Roboto" panose="02000000000000000000" pitchFamily="2" charset="0"/>
                <a:cs typeface="Lato" panose="020F0502020204030203" pitchFamily="34" charset="0"/>
              </a:rPr>
              <a:t>Milk Tea</a:t>
            </a:r>
            <a:endParaRPr lang="en-US" altLang="zh-CN" sz="12000" dirty="0">
              <a:solidFill>
                <a:schemeClr val="bg1"/>
              </a:solidFill>
              <a:latin typeface="Garamond" panose="02020404030301010803" pitchFamily="18" charset="0"/>
              <a:ea typeface="Roboto" panose="02000000000000000000" pitchFamily="2" charset="0"/>
              <a:cs typeface="Lato" panose="020F0502020204030203" pitchFamily="34" charset="0"/>
            </a:endParaRPr>
          </a:p>
          <a:p>
            <a:pPr algn="ctr"/>
            <a:endParaRPr lang="en-US" altLang="zh-CN" sz="12000" dirty="0">
              <a:solidFill>
                <a:schemeClr val="bg1"/>
              </a:solidFill>
              <a:latin typeface="Garamond" panose="02020404030301010803" pitchFamily="18" charset="0"/>
              <a:ea typeface="Roboto" panose="02000000000000000000" pitchFamily="2" charset="0"/>
              <a:cs typeface="Lato" panose="020F0502020204030203" pitchFamily="34" charset="0"/>
            </a:endParaRPr>
          </a:p>
        </p:txBody>
      </p:sp>
      <p:sp>
        <p:nvSpPr>
          <p:cNvPr id="42" name="TextBox 41"/>
          <p:cNvSpPr txBox="1"/>
          <p:nvPr/>
        </p:nvSpPr>
        <p:spPr>
          <a:xfrm>
            <a:off x="537210" y="3835400"/>
            <a:ext cx="11118850" cy="1845310"/>
          </a:xfrm>
          <a:prstGeom prst="rect">
            <a:avLst/>
          </a:prstGeom>
          <a:noFill/>
        </p:spPr>
        <p:txBody>
          <a:bodyPr wrap="square" rtlCol="0">
            <a:spAutoFit/>
          </a:bodyPr>
          <a:lstStyle/>
          <a:p>
            <a:pPr algn="ctr"/>
            <a:r>
              <a:rPr lang="en-US" sz="2000" b="1" spc="600" dirty="0">
                <a:solidFill>
                  <a:schemeClr val="bg1"/>
                </a:solidFill>
                <a:latin typeface="Times New Roman" panose="02020603050405020304" charset="0"/>
                <a:ea typeface="仿宋" panose="02010609060101010101" charset="-122"/>
                <a:cs typeface="Times New Roman" panose="02020603050405020304" charset="0"/>
              </a:rPr>
              <a:t>Exploring the Origins, Evolution, and Impact of Milk Tea</a:t>
            </a:r>
            <a:endParaRPr lang="en-US" sz="2000" b="1" spc="600" dirty="0">
              <a:solidFill>
                <a:schemeClr val="bg1"/>
              </a:solidFill>
              <a:latin typeface="Times New Roman" panose="02020603050405020304" charset="0"/>
              <a:ea typeface="仿宋" panose="02010609060101010101" charset="-122"/>
              <a:cs typeface="Times New Roman" panose="02020603050405020304" charset="0"/>
            </a:endParaRPr>
          </a:p>
          <a:p>
            <a:pPr algn="ctr"/>
            <a:endParaRPr lang="en-US" sz="2000" b="1" spc="600" dirty="0">
              <a:solidFill>
                <a:schemeClr val="bg1"/>
              </a:solidFill>
              <a:latin typeface="Times New Roman" panose="02020603050405020304" charset="0"/>
              <a:ea typeface="仿宋" panose="02010609060101010101" charset="-122"/>
              <a:cs typeface="Times New Roman" panose="02020603050405020304" charset="0"/>
            </a:endParaRPr>
          </a:p>
          <a:p>
            <a:pPr algn="ctr"/>
            <a:endParaRPr lang="en-US" sz="2000" b="1" spc="600" dirty="0">
              <a:solidFill>
                <a:schemeClr val="bg1"/>
              </a:solidFill>
              <a:latin typeface="Times New Roman" panose="02020603050405020304" charset="0"/>
              <a:ea typeface="仿宋" panose="02010609060101010101" charset="-122"/>
              <a:cs typeface="Times New Roman" panose="02020603050405020304" charset="0"/>
            </a:endParaRPr>
          </a:p>
          <a:p>
            <a:pPr algn="r"/>
            <a:r>
              <a:rPr lang="zh-CN" altLang="en-US" b="1" spc="600" dirty="0">
                <a:solidFill>
                  <a:schemeClr val="bg1"/>
                </a:solidFill>
                <a:latin typeface="Times New Roman" panose="02020603050405020304" charset="0"/>
                <a:ea typeface="仿宋" panose="02010609060101010101" charset="-122"/>
                <a:cs typeface="Times New Roman" panose="02020603050405020304" charset="0"/>
              </a:rPr>
              <a:t>彭璐</a:t>
            </a:r>
            <a:r>
              <a:rPr lang="en-US" altLang="zh-CN" b="1" spc="600" dirty="0">
                <a:solidFill>
                  <a:schemeClr val="bg1"/>
                </a:solidFill>
                <a:latin typeface="Times New Roman" panose="02020603050405020304" charset="0"/>
                <a:ea typeface="仿宋" panose="02010609060101010101" charset="-122"/>
                <a:cs typeface="Times New Roman" panose="02020603050405020304" charset="0"/>
              </a:rPr>
              <a:t> Peng Lu </a:t>
            </a:r>
            <a:endParaRPr lang="en-US" altLang="zh-CN" b="1" spc="600" dirty="0">
              <a:solidFill>
                <a:schemeClr val="bg1"/>
              </a:solidFill>
              <a:latin typeface="Times New Roman" panose="02020603050405020304" charset="0"/>
              <a:ea typeface="仿宋" panose="02010609060101010101" charset="-122"/>
              <a:cs typeface="Times New Roman" panose="02020603050405020304" charset="0"/>
            </a:endParaRPr>
          </a:p>
          <a:p>
            <a:pPr algn="r"/>
            <a:r>
              <a:rPr lang="en-US" altLang="zh-CN" b="1" spc="600" dirty="0">
                <a:solidFill>
                  <a:schemeClr val="bg1"/>
                </a:solidFill>
                <a:latin typeface="Times New Roman" panose="02020603050405020304" charset="0"/>
                <a:ea typeface="仿宋" panose="02010609060101010101" charset="-122"/>
                <a:cs typeface="Times New Roman" panose="02020603050405020304" charset="0"/>
              </a:rPr>
              <a:t>Julia</a:t>
            </a:r>
            <a:endParaRPr lang="en-US" altLang="zh-CN" b="1" spc="600" dirty="0">
              <a:solidFill>
                <a:schemeClr val="bg1"/>
              </a:solidFill>
              <a:latin typeface="Times New Roman" panose="02020603050405020304" charset="0"/>
              <a:ea typeface="仿宋" panose="02010609060101010101" charset="-122"/>
              <a:cs typeface="Times New Roman" panose="02020603050405020304" charset="0"/>
            </a:endParaRPr>
          </a:p>
          <a:p>
            <a:pPr algn="r"/>
            <a:r>
              <a:rPr lang="en-US" altLang="zh-CN" b="1" spc="600" dirty="0">
                <a:solidFill>
                  <a:schemeClr val="bg1"/>
                </a:solidFill>
                <a:latin typeface="Times New Roman" panose="02020603050405020304" charset="0"/>
                <a:ea typeface="仿宋" panose="02010609060101010101" charset="-122"/>
                <a:cs typeface="Times New Roman" panose="02020603050405020304" charset="0"/>
              </a:rPr>
              <a:t>2024.09</a:t>
            </a:r>
            <a:endParaRPr lang="en-US" altLang="zh-CN" b="1" spc="600" dirty="0">
              <a:solidFill>
                <a:schemeClr val="bg1"/>
              </a:solidFill>
              <a:latin typeface="Times New Roman" panose="02020603050405020304" charset="0"/>
              <a:ea typeface="仿宋" panose="02010609060101010101"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12" name="Rectangle 11"/>
          <p:cNvSpPr/>
          <p:nvPr/>
        </p:nvSpPr>
        <p:spPr>
          <a:xfrm>
            <a:off x="0" y="0"/>
            <a:ext cx="1282389"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909611" y="0"/>
            <a:ext cx="1282389"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04258" y="129743"/>
            <a:ext cx="9627222" cy="645160"/>
          </a:xfrm>
          <a:prstGeom prst="rect">
            <a:avLst/>
          </a:prstGeom>
          <a:noFill/>
        </p:spPr>
        <p:txBody>
          <a:bodyPr wrap="square" rtlCol="0">
            <a:spAutoFit/>
          </a:bodyPr>
          <a:lstStyle/>
          <a:p>
            <a:pPr algn="ctr"/>
            <a:r>
              <a:rPr lang="en-US" altLang="zh-CN" sz="3600" dirty="0">
                <a:solidFill>
                  <a:schemeClr val="bg1"/>
                </a:solidFill>
                <a:latin typeface="Times New Roman" panose="02020603050405020304" charset="0"/>
                <a:ea typeface="Roboto" panose="02000000000000000000" pitchFamily="2" charset="0"/>
                <a:cs typeface="Times New Roman" panose="02020603050405020304" charset="0"/>
              </a:rPr>
              <a:t>Vocabularies</a:t>
            </a:r>
            <a:endParaRPr lang="en-US" altLang="zh-CN" sz="3600" dirty="0">
              <a:solidFill>
                <a:schemeClr val="bg1"/>
              </a:solidFill>
              <a:latin typeface="Times New Roman" panose="02020603050405020304" charset="0"/>
              <a:ea typeface="Roboto" panose="02000000000000000000" pitchFamily="2" charset="0"/>
              <a:cs typeface="Times New Roman" panose="02020603050405020304" charset="0"/>
            </a:endParaRPr>
          </a:p>
        </p:txBody>
      </p:sp>
      <p:sp>
        <p:nvSpPr>
          <p:cNvPr id="18" name="TextBox 17"/>
          <p:cNvSpPr txBox="1"/>
          <p:nvPr/>
        </p:nvSpPr>
        <p:spPr>
          <a:xfrm>
            <a:off x="1282700" y="831215"/>
            <a:ext cx="4729480" cy="6185535"/>
          </a:xfrm>
          <a:prstGeom prst="rect">
            <a:avLst/>
          </a:prstGeom>
          <a:noFill/>
        </p:spPr>
        <p:txBody>
          <a:bodyPr wrap="square" rtlCol="0">
            <a:spAutoFit/>
          </a:bodyPr>
          <a:lstStyle/>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rPr>
              <a:t>Milk tea 奶茶</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rPr>
              <a:t>Spice 香辛料</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rPr>
              <a:t>Rudiment 雏形</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rPr>
              <a:t>Sexytea 茶颜悦色</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rPr>
              <a:t>Black tea latte 幽兰拿铁</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rPr>
              <a:t>Hong Kong-style milk tea 丝袜奶茶</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rPr>
              <a:t>Cholesterol 胆固醇</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rPr>
              <a:t>Hyperglycemia 高血糖</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Mongolian Plateau 蒙古高原</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endParaRPr lang="id-ID" sz="2400" dirty="0">
              <a:solidFill>
                <a:schemeClr val="tx2"/>
              </a:solidFill>
              <a:latin typeface="Times New Roman" panose="02020603050405020304" charset="0"/>
              <a:ea typeface="Lato" panose="020F0502020204030203" pitchFamily="34" charset="0"/>
              <a:cs typeface="Times New Roman" panose="02020603050405020304" charset="0"/>
            </a:endParaRPr>
          </a:p>
          <a:p>
            <a:pPr algn="ctr">
              <a:lnSpc>
                <a:spcPct val="150000"/>
              </a:lnSpc>
            </a:pPr>
            <a:endParaRPr lang="id-ID" sz="2400" dirty="0">
              <a:solidFill>
                <a:schemeClr val="tx2"/>
              </a:solidFill>
              <a:latin typeface="Times New Roman" panose="02020603050405020304" charset="0"/>
              <a:ea typeface="Lato" panose="020F0502020204030203" pitchFamily="34" charset="0"/>
              <a:cs typeface="Times New Roman" panose="02020603050405020304" charset="0"/>
            </a:endParaRPr>
          </a:p>
        </p:txBody>
      </p:sp>
      <p:sp>
        <p:nvSpPr>
          <p:cNvPr id="8" name="文本框 7"/>
          <p:cNvSpPr txBox="1"/>
          <p:nvPr/>
        </p:nvSpPr>
        <p:spPr>
          <a:xfrm>
            <a:off x="6156325" y="845820"/>
            <a:ext cx="4400550" cy="4892675"/>
          </a:xfrm>
          <a:prstGeom prst="rect">
            <a:avLst/>
          </a:prstGeom>
          <a:noFill/>
        </p:spPr>
        <p:txBody>
          <a:bodyPr wrap="square" rtlCol="0">
            <a:spAutoFit/>
          </a:bodyPr>
          <a:lstStyle/>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Maple sugar 枫糖</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Bubble tea 珍珠奶茶</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Internet celebrity city 网红城市</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Pecans 碧根果</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Masala Chai 马萨拉奶茶</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Hyperlipidemia 高血脂</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Angiocardiopathy 心血管疾病</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Gastrointestinal 肠胃的</a:t>
            </a:r>
            <a:endParaRPr lang="id-ID" sz="2400" dirty="0">
              <a:solidFill>
                <a:schemeClr val="bg1"/>
              </a:solidFill>
              <a:latin typeface="Times New Roman" panose="02020603050405020304" charset="0"/>
              <a:ea typeface="Lato" panose="020F0502020204030203" pitchFamily="34" charset="0"/>
              <a:cs typeface="Times New Roman" panose="02020603050405020304" charset="0"/>
            </a:endParaRPr>
          </a:p>
          <a:p>
            <a:endParaRPr lang="id-ID" altLang="en-US" sz="2400" dirty="0">
              <a:solidFill>
                <a:schemeClr val="bg1"/>
              </a:solidFill>
              <a:latin typeface="Times New Roman" panose="02020603050405020304" charset="0"/>
              <a:ea typeface="Lato" panose="020F0502020204030203" pitchFamily="3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4" name="Rectangle 3"/>
          <p:cNvSpPr/>
          <p:nvPr/>
        </p:nvSpPr>
        <p:spPr>
          <a:xfrm>
            <a:off x="11601450" y="0"/>
            <a:ext cx="419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92600" y="916940"/>
            <a:ext cx="30861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70070" y="277495"/>
            <a:ext cx="2931160" cy="1198880"/>
          </a:xfrm>
          <a:prstGeom prst="rect">
            <a:avLst/>
          </a:prstGeom>
          <a:noFill/>
        </p:spPr>
        <p:txBody>
          <a:bodyPr wrap="square" rtlCol="0">
            <a:spAutoFit/>
          </a:bodyPr>
          <a:lstStyle/>
          <a:p>
            <a:pPr algn="ctr"/>
            <a:r>
              <a:rPr sz="3600" dirty="0">
                <a:solidFill>
                  <a:schemeClr val="bg1"/>
                </a:solidFill>
                <a:latin typeface="Times New Roman" panose="02020603050405020304" charset="0"/>
                <a:ea typeface="Lato" panose="020F0502020204030203" pitchFamily="34" charset="0"/>
                <a:cs typeface="Times New Roman" panose="02020603050405020304" charset="0"/>
                <a:sym typeface="+mn-ea"/>
              </a:rPr>
              <a:t>Questions</a:t>
            </a:r>
            <a:endParaRPr sz="36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endParaRPr lang="en-US" altLang="zh-CN" sz="3600" dirty="0">
              <a:solidFill>
                <a:schemeClr val="bg1"/>
              </a:solidFill>
              <a:latin typeface="Times New Roman" panose="02020603050405020304" charset="0"/>
              <a:ea typeface="Lato" panose="020F0502020204030203" pitchFamily="34" charset="0"/>
              <a:cs typeface="Times New Roman" panose="02020603050405020304" charset="0"/>
            </a:endParaRPr>
          </a:p>
        </p:txBody>
      </p:sp>
      <p:sp>
        <p:nvSpPr>
          <p:cNvPr id="9" name="TextBox 8"/>
          <p:cNvSpPr txBox="1"/>
          <p:nvPr/>
        </p:nvSpPr>
        <p:spPr>
          <a:xfrm>
            <a:off x="1977390" y="1063625"/>
            <a:ext cx="7697470" cy="2887345"/>
          </a:xfrm>
          <a:prstGeom prst="rect">
            <a:avLst/>
          </a:prstGeom>
          <a:noFill/>
        </p:spPr>
        <p:txBody>
          <a:bodyPr wrap="square" rtlCol="0">
            <a:noAutofit/>
          </a:bodyPr>
          <a:lstStyle/>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1. What is the origin of milk tea?</a:t>
            </a:r>
            <a:r>
              <a:rPr lang="en-US" sz="2400" dirty="0">
                <a:solidFill>
                  <a:schemeClr val="bg1"/>
                </a:solidFill>
                <a:latin typeface="Times New Roman" panose="02020603050405020304" charset="0"/>
                <a:ea typeface="Lato" panose="020F0502020204030203" pitchFamily="34" charset="0"/>
                <a:cs typeface="Times New Roman" panose="02020603050405020304" charset="0"/>
              </a:rPr>
              <a:t>    </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lang="en-US" sz="2400" dirty="0">
                <a:solidFill>
                  <a:schemeClr val="bg1"/>
                </a:solidFill>
                <a:latin typeface="Times New Roman" panose="02020603050405020304" charset="0"/>
                <a:ea typeface="Lato" panose="020F0502020204030203" pitchFamily="34" charset="0"/>
                <a:cs typeface="Times New Roman" panose="02020603050405020304" charset="0"/>
              </a:rPr>
              <a:t>2</a:t>
            </a:r>
            <a:r>
              <a:rPr sz="2400" dirty="0">
                <a:solidFill>
                  <a:schemeClr val="bg1"/>
                </a:solidFill>
                <a:latin typeface="Times New Roman" panose="02020603050405020304" charset="0"/>
                <a:ea typeface="Lato" panose="020F0502020204030203" pitchFamily="34" charset="0"/>
                <a:cs typeface="Times New Roman" panose="02020603050405020304" charset="0"/>
              </a:rPr>
              <a:t>. What is the birth place of modern milk tea?</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lang="en-US" sz="2400" dirty="0">
                <a:solidFill>
                  <a:schemeClr val="bg1"/>
                </a:solidFill>
                <a:latin typeface="Times New Roman" panose="02020603050405020304" charset="0"/>
                <a:ea typeface="Lato" panose="020F0502020204030203" pitchFamily="34" charset="0"/>
                <a:cs typeface="Times New Roman" panose="02020603050405020304" charset="0"/>
              </a:rPr>
              <a:t>3</a:t>
            </a:r>
            <a:r>
              <a:rPr sz="2400" dirty="0">
                <a:solidFill>
                  <a:schemeClr val="bg1"/>
                </a:solidFill>
                <a:latin typeface="Times New Roman" panose="02020603050405020304" charset="0"/>
                <a:ea typeface="Lato" panose="020F0502020204030203" pitchFamily="34" charset="0"/>
                <a:cs typeface="Times New Roman" panose="02020603050405020304" charset="0"/>
              </a:rPr>
              <a:t>. Is Hong Kong-style milk tea produced with silk stockings?</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lang="en-US" sz="2400" dirty="0">
                <a:solidFill>
                  <a:schemeClr val="bg1"/>
                </a:solidFill>
                <a:latin typeface="Times New Roman" panose="02020603050405020304" charset="0"/>
                <a:ea typeface="Lato" panose="020F0502020204030203" pitchFamily="34" charset="0"/>
                <a:cs typeface="Times New Roman" panose="02020603050405020304" charset="0"/>
              </a:rPr>
              <a:t>4</a:t>
            </a:r>
            <a:r>
              <a:rPr sz="2400" dirty="0">
                <a:solidFill>
                  <a:schemeClr val="bg1"/>
                </a:solidFill>
                <a:latin typeface="Times New Roman" panose="02020603050405020304" charset="0"/>
                <a:ea typeface="Lato" panose="020F0502020204030203" pitchFamily="34" charset="0"/>
                <a:cs typeface="Times New Roman" panose="02020603050405020304" charset="0"/>
              </a:rPr>
              <a:t>. </a:t>
            </a:r>
            <a:r>
              <a:rPr lang="en-US" sz="2400" dirty="0">
                <a:solidFill>
                  <a:schemeClr val="bg1"/>
                </a:solidFill>
                <a:latin typeface="Times New Roman" panose="02020603050405020304" charset="0"/>
                <a:ea typeface="Lato" panose="020F0502020204030203" pitchFamily="34" charset="0"/>
                <a:cs typeface="Times New Roman" panose="02020603050405020304" charset="0"/>
              </a:rPr>
              <a:t>Name three</a:t>
            </a:r>
            <a:r>
              <a:rPr sz="2400" dirty="0">
                <a:solidFill>
                  <a:schemeClr val="bg1"/>
                </a:solidFill>
                <a:latin typeface="Times New Roman" panose="02020603050405020304" charset="0"/>
                <a:ea typeface="Lato" panose="020F0502020204030203" pitchFamily="34" charset="0"/>
                <a:cs typeface="Times New Roman" panose="02020603050405020304" charset="0"/>
              </a:rPr>
              <a:t> advantages of drinking milk tea</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lang="en-US" sz="2400" dirty="0">
                <a:solidFill>
                  <a:schemeClr val="bg1"/>
                </a:solidFill>
                <a:latin typeface="Times New Roman" panose="02020603050405020304" charset="0"/>
                <a:ea typeface="Lato" panose="020F0502020204030203" pitchFamily="34" charset="0"/>
                <a:cs typeface="Times New Roman" panose="02020603050405020304" charset="0"/>
              </a:rPr>
              <a:t>5</a:t>
            </a:r>
            <a:r>
              <a:rPr sz="2400" dirty="0">
                <a:solidFill>
                  <a:schemeClr val="bg1"/>
                </a:solidFill>
                <a:latin typeface="Times New Roman" panose="02020603050405020304" charset="0"/>
                <a:ea typeface="Lato" panose="020F0502020204030203" pitchFamily="34" charset="0"/>
                <a:cs typeface="Times New Roman" panose="02020603050405020304" charset="0"/>
              </a:rPr>
              <a:t>. </a:t>
            </a:r>
            <a:r>
              <a:rPr lang="en-US" sz="2400" dirty="0">
                <a:solidFill>
                  <a:schemeClr val="bg1"/>
                </a:solidFill>
                <a:latin typeface="Times New Roman" panose="02020603050405020304" charset="0"/>
                <a:ea typeface="Lato" panose="020F0502020204030203" pitchFamily="34" charset="0"/>
                <a:cs typeface="Times New Roman" panose="02020603050405020304" charset="0"/>
              </a:rPr>
              <a:t>Name three</a:t>
            </a:r>
            <a:r>
              <a:rPr sz="2400" dirty="0">
                <a:solidFill>
                  <a:schemeClr val="bg1"/>
                </a:solidFill>
                <a:latin typeface="Times New Roman" panose="02020603050405020304" charset="0"/>
                <a:ea typeface="Lato" panose="020F0502020204030203" pitchFamily="34" charset="0"/>
                <a:cs typeface="Times New Roman" panose="02020603050405020304" charset="0"/>
              </a:rPr>
              <a:t> disadvantages of drinking milk tea</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p:txBody>
      </p:sp>
      <p:sp>
        <p:nvSpPr>
          <p:cNvPr id="13" name="Rectangle 12"/>
          <p:cNvSpPr/>
          <p:nvPr/>
        </p:nvSpPr>
        <p:spPr>
          <a:xfrm>
            <a:off x="805654" y="-1"/>
            <a:ext cx="647700" cy="2169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14239" y="6199424"/>
            <a:ext cx="539276" cy="658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本框 2"/>
          <p:cNvSpPr txBox="1"/>
          <p:nvPr/>
        </p:nvSpPr>
        <p:spPr>
          <a:xfrm>
            <a:off x="2768600" y="3830955"/>
            <a:ext cx="8538210" cy="3646170"/>
          </a:xfrm>
          <a:prstGeom prst="rect">
            <a:avLst/>
          </a:prstGeom>
          <a:noFill/>
        </p:spPr>
        <p:txBody>
          <a:bodyPr wrap="square" rtlCol="0">
            <a:spAutoFit/>
          </a:bodyPr>
          <a:lstStyle/>
          <a:p>
            <a:pPr algn="l">
              <a:lnSpc>
                <a:spcPct val="150000"/>
              </a:lnSpc>
              <a:buClrTx/>
              <a:buSzTx/>
              <a:buFontTx/>
            </a:pPr>
            <a:r>
              <a:rPr sz="2000" dirty="0">
                <a:solidFill>
                  <a:schemeClr val="bg1"/>
                </a:solidFill>
                <a:latin typeface="Times New Roman" panose="02020603050405020304" charset="0"/>
                <a:ea typeface="Lato" panose="020F0502020204030203" pitchFamily="34" charset="0"/>
                <a:cs typeface="Times New Roman" panose="02020603050405020304" charset="0"/>
              </a:rPr>
              <a:t>1. </a:t>
            </a:r>
            <a:r>
              <a:rPr sz="2000" dirty="0">
                <a:solidFill>
                  <a:schemeClr val="bg1"/>
                </a:solidFill>
                <a:latin typeface="Times New Roman" panose="02020603050405020304" charset="0"/>
                <a:ea typeface="Lato" panose="020F0502020204030203" pitchFamily="34" charset="0"/>
                <a:cs typeface="Times New Roman" panose="02020603050405020304" charset="0"/>
                <a:sym typeface="+mn-ea"/>
              </a:rPr>
              <a:t>Mongolia Milk Tea</a:t>
            </a:r>
            <a:endParaRPr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buClrTx/>
              <a:buSzTx/>
              <a:buFontTx/>
            </a:pPr>
            <a:r>
              <a:rPr sz="2000" dirty="0">
                <a:solidFill>
                  <a:schemeClr val="bg1"/>
                </a:solidFill>
                <a:latin typeface="Times New Roman" panose="02020603050405020304" charset="0"/>
                <a:ea typeface="Lato" panose="020F0502020204030203" pitchFamily="34" charset="0"/>
                <a:cs typeface="Times New Roman" panose="02020603050405020304" charset="0"/>
              </a:rPr>
              <a:t>2. Britain</a:t>
            </a:r>
            <a:endParaRPr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buClrTx/>
              <a:buSzTx/>
              <a:buFontTx/>
            </a:pPr>
            <a:r>
              <a:rPr sz="2000" dirty="0">
                <a:solidFill>
                  <a:schemeClr val="bg1"/>
                </a:solidFill>
                <a:latin typeface="Times New Roman" panose="02020603050405020304" charset="0"/>
                <a:ea typeface="Lato" panose="020F0502020204030203" pitchFamily="34" charset="0"/>
                <a:cs typeface="Times New Roman" panose="02020603050405020304" charset="0"/>
              </a:rPr>
              <a:t>3. No</a:t>
            </a:r>
            <a:endParaRPr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buClrTx/>
              <a:buSzTx/>
              <a:buFontTx/>
            </a:pPr>
            <a:r>
              <a:rPr sz="2000" dirty="0">
                <a:solidFill>
                  <a:schemeClr val="bg1"/>
                </a:solidFill>
                <a:latin typeface="Times New Roman" panose="02020603050405020304" charset="0"/>
                <a:ea typeface="Lato" panose="020F0502020204030203" pitchFamily="34" charset="0"/>
                <a:cs typeface="Times New Roman" panose="02020603050405020304" charset="0"/>
              </a:rPr>
              <a:t>4. </a:t>
            </a:r>
            <a:r>
              <a:rPr sz="2000" dirty="0">
                <a:solidFill>
                  <a:schemeClr val="bg1"/>
                </a:solidFill>
                <a:latin typeface="Times New Roman" panose="02020603050405020304" charset="0"/>
                <a:ea typeface="Lato" panose="020F0502020204030203" pitchFamily="34" charset="0"/>
                <a:cs typeface="Times New Roman" panose="02020603050405020304" charset="0"/>
                <a:sym typeface="+mn-ea"/>
              </a:rPr>
              <a:t>quickly supplement sugar, increase body energy,</a:t>
            </a:r>
            <a:r>
              <a:rPr lang="en-US" sz="2000" dirty="0">
                <a:solidFill>
                  <a:schemeClr val="bg1"/>
                </a:solidFill>
                <a:latin typeface="Times New Roman" panose="02020603050405020304" charset="0"/>
                <a:ea typeface="Lato" panose="020F0502020204030203" pitchFamily="34" charset="0"/>
                <a:cs typeface="Times New Roman" panose="02020603050405020304" charset="0"/>
                <a:sym typeface="+mn-ea"/>
              </a:rPr>
              <a:t> </a:t>
            </a:r>
            <a:r>
              <a:rPr sz="2000" dirty="0">
                <a:solidFill>
                  <a:schemeClr val="bg1"/>
                </a:solidFill>
                <a:latin typeface="Times New Roman" panose="02020603050405020304" charset="0"/>
                <a:ea typeface="Lato" panose="020F0502020204030203" pitchFamily="34" charset="0"/>
                <a:cs typeface="Times New Roman" panose="02020603050405020304" charset="0"/>
                <a:sym typeface="+mn-ea"/>
              </a:rPr>
              <a:t>mitigate fatigue</a:t>
            </a:r>
            <a:endParaRPr sz="2000" dirty="0">
              <a:solidFill>
                <a:schemeClr val="bg1"/>
              </a:solidFill>
              <a:latin typeface="Times New Roman" panose="02020603050405020304" charset="0"/>
              <a:ea typeface="Lato" panose="020F0502020204030203" pitchFamily="34" charset="0"/>
              <a:cs typeface="Times New Roman" panose="02020603050405020304" charset="0"/>
              <a:sym typeface="+mn-ea"/>
            </a:endParaRPr>
          </a:p>
          <a:p>
            <a:pPr algn="l">
              <a:lnSpc>
                <a:spcPct val="150000"/>
              </a:lnSpc>
              <a:buClrTx/>
              <a:buSzTx/>
              <a:buFontTx/>
            </a:pPr>
            <a:r>
              <a:rPr sz="2000" dirty="0">
                <a:solidFill>
                  <a:schemeClr val="bg1"/>
                </a:solidFill>
                <a:latin typeface="Times New Roman" panose="02020603050405020304" charset="0"/>
                <a:ea typeface="Lato" panose="020F0502020204030203" pitchFamily="34" charset="0"/>
                <a:cs typeface="Times New Roman" panose="02020603050405020304" charset="0"/>
                <a:sym typeface="+mn-ea"/>
              </a:rPr>
              <a:t>5. increase the possibility of getting fat, do harm to liver and kidney</a:t>
            </a:r>
            <a:r>
              <a:rPr lang="en-US" sz="2000" dirty="0">
                <a:solidFill>
                  <a:schemeClr val="bg1"/>
                </a:solidFill>
                <a:latin typeface="Times New Roman" panose="02020603050405020304" charset="0"/>
                <a:ea typeface="Lato" panose="020F0502020204030203" pitchFamily="34" charset="0"/>
                <a:cs typeface="Times New Roman" panose="02020603050405020304" charset="0"/>
                <a:sym typeface="+mn-ea"/>
              </a:rPr>
              <a:t>,</a:t>
            </a:r>
            <a:r>
              <a:rPr sz="2000" dirty="0">
                <a:solidFill>
                  <a:schemeClr val="bg1"/>
                </a:solidFill>
                <a:latin typeface="Times New Roman" panose="02020603050405020304" charset="0"/>
                <a:ea typeface="Lato" panose="020F0502020204030203" pitchFamily="34" charset="0"/>
                <a:cs typeface="Times New Roman" panose="02020603050405020304" charset="0"/>
                <a:sym typeface="+mn-ea"/>
              </a:rPr>
              <a:t> cause cancer </a:t>
            </a:r>
            <a:endParaRPr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buClrTx/>
              <a:buSzTx/>
              <a:buFontTx/>
            </a:pP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endParaRPr dirty="0">
              <a:solidFill>
                <a:schemeClr val="bg1"/>
              </a:solidFill>
              <a:latin typeface="Times New Roman" panose="02020603050405020304" charset="0"/>
              <a:ea typeface="Lato" panose="020F0502020204030203" pitchFamily="34" charset="0"/>
              <a:cs typeface="Times New Roman" panose="02020603050405020304" charset="0"/>
            </a:endParaRPr>
          </a:p>
          <a:p>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grpSp>
        <p:nvGrpSpPr>
          <p:cNvPr id="14" name="Group 13"/>
          <p:cNvGrpSpPr/>
          <p:nvPr/>
        </p:nvGrpSpPr>
        <p:grpSpPr>
          <a:xfrm>
            <a:off x="2052955" y="324485"/>
            <a:ext cx="8084820" cy="460375"/>
            <a:chOff x="9153099" y="2169230"/>
            <a:chExt cx="3038901" cy="1671778"/>
          </a:xfrm>
        </p:grpSpPr>
        <p:sp>
          <p:nvSpPr>
            <p:cNvPr id="15" name="TextBox 14"/>
            <p:cNvSpPr txBox="1"/>
            <p:nvPr/>
          </p:nvSpPr>
          <p:spPr>
            <a:xfrm>
              <a:off x="9153099" y="2169230"/>
              <a:ext cx="2931049" cy="1671778"/>
            </a:xfrm>
            <a:prstGeom prst="rect">
              <a:avLst/>
            </a:prstGeom>
            <a:noFill/>
          </p:spPr>
          <p:txBody>
            <a:bodyPr wrap="square" rtlCol="0">
              <a:spAutoFit/>
            </a:bodyPr>
            <a:lstStyle/>
            <a:p>
              <a:pPr algn="ctr"/>
              <a:r>
                <a:rPr lang="en-US" altLang="zh-CN" sz="2400" dirty="0">
                  <a:solidFill>
                    <a:schemeClr val="bg1"/>
                  </a:solidFill>
                  <a:latin typeface="Times New Roman" panose="02020603050405020304" charset="0"/>
                  <a:ea typeface="Roboto" panose="02000000000000000000" pitchFamily="2" charset="0"/>
                  <a:cs typeface="Times New Roman" panose="02020603050405020304" charset="0"/>
                </a:rPr>
                <a:t>The Connection Between Milk Tea and Regional Cultures</a:t>
              </a:r>
              <a:endParaRPr lang="en-US" altLang="zh-CN" sz="2400" dirty="0">
                <a:solidFill>
                  <a:schemeClr val="bg1"/>
                </a:solidFill>
                <a:latin typeface="Times New Roman" panose="02020603050405020304" charset="0"/>
                <a:ea typeface="Roboto" panose="02000000000000000000" pitchFamily="2" charset="0"/>
                <a:cs typeface="Times New Roman" panose="02020603050405020304" charset="0"/>
              </a:endParaRPr>
            </a:p>
          </p:txBody>
        </p:sp>
        <p:sp>
          <p:nvSpPr>
            <p:cNvPr id="16" name="TextBox 15"/>
            <p:cNvSpPr txBox="1"/>
            <p:nvPr/>
          </p:nvSpPr>
          <p:spPr>
            <a:xfrm>
              <a:off x="9153100" y="2639321"/>
              <a:ext cx="3038900" cy="829945"/>
            </a:xfrm>
            <a:prstGeom prst="rect">
              <a:avLst/>
            </a:prstGeom>
            <a:noFill/>
          </p:spPr>
          <p:txBody>
            <a:bodyPr wrap="square" rtlCol="0">
              <a:spAutoFit/>
            </a:bodyPr>
            <a:lstStyle/>
            <a:p>
              <a:endParaRPr lang="en-US" sz="4800" dirty="0">
                <a:latin typeface="Garamond" panose="02020404030301010803" pitchFamily="18" charset="0"/>
                <a:ea typeface="Roboto" panose="02000000000000000000" pitchFamily="2" charset="0"/>
                <a:cs typeface="Lato" panose="020F0502020204030203" pitchFamily="34" charset="0"/>
              </a:endParaRPr>
            </a:p>
          </p:txBody>
        </p:sp>
      </p:grpSp>
      <p:sp>
        <p:nvSpPr>
          <p:cNvPr id="17" name="TextBox 16"/>
          <p:cNvSpPr txBox="1"/>
          <p:nvPr/>
        </p:nvSpPr>
        <p:spPr>
          <a:xfrm>
            <a:off x="2166620" y="1256030"/>
            <a:ext cx="7856855" cy="553085"/>
          </a:xfrm>
          <a:prstGeom prst="rect">
            <a:avLst/>
          </a:prstGeom>
          <a:noFill/>
        </p:spPr>
        <p:txBody>
          <a:bodyPr wrap="square" rtlCol="0">
            <a:spAutoFit/>
          </a:bodyPr>
          <a:lstStyle/>
          <a:p>
            <a:pPr algn="ctr">
              <a:lnSpc>
                <a:spcPct val="150000"/>
              </a:lnSpc>
              <a:buClrTx/>
              <a:buSzTx/>
              <a:buFontTx/>
            </a:pPr>
            <a:r>
              <a:rPr lang="en-US" sz="2000" dirty="0">
                <a:solidFill>
                  <a:schemeClr val="bg1"/>
                </a:solidFill>
                <a:latin typeface="Times New Roman" panose="02020603050405020304" charset="0"/>
                <a:ea typeface="Lato" panose="020F0502020204030203" pitchFamily="34" charset="0"/>
                <a:cs typeface="Times New Roman" panose="02020603050405020304" charset="0"/>
              </a:rPr>
              <a:t>Cliamate→Lifestyle and modes of production→milk tea cultures</a:t>
            </a:r>
            <a:endParaRPr lang="en-US" sz="2000" dirty="0">
              <a:solidFill>
                <a:schemeClr val="bg1"/>
              </a:solidFill>
              <a:latin typeface="Times New Roman" panose="02020603050405020304" charset="0"/>
              <a:ea typeface="Lato" panose="020F0502020204030203" pitchFamily="34" charset="0"/>
              <a:cs typeface="Times New Roman" panose="02020603050405020304" charset="0"/>
            </a:endParaRPr>
          </a:p>
        </p:txBody>
      </p:sp>
      <p:sp>
        <p:nvSpPr>
          <p:cNvPr id="18" name="TextBox 17"/>
          <p:cNvSpPr txBox="1"/>
          <p:nvPr/>
        </p:nvSpPr>
        <p:spPr>
          <a:xfrm>
            <a:off x="1092200" y="1904365"/>
            <a:ext cx="9719310" cy="4754245"/>
          </a:xfrm>
          <a:prstGeom prst="rect">
            <a:avLst/>
          </a:prstGeom>
          <a:noFill/>
        </p:spPr>
        <p:txBody>
          <a:bodyPr wrap="square" rtlCol="0">
            <a:spAutoFit/>
          </a:bodyPr>
          <a:lstStyle/>
          <a:p>
            <a:pPr algn="ctr">
              <a:lnSpc>
                <a:spcPct val="150000"/>
              </a:lnSpc>
            </a:pPr>
            <a:r>
              <a:rPr sz="2000" dirty="0">
                <a:solidFill>
                  <a:schemeClr val="bg1"/>
                </a:solidFill>
                <a:latin typeface="Times New Roman" panose="02020603050405020304" charset="0"/>
                <a:ea typeface="Lato" panose="020F0502020204030203" pitchFamily="34" charset="0"/>
                <a:cs typeface="Times New Roman" panose="02020603050405020304" charset="0"/>
              </a:rPr>
              <a:t> Milk Tea in Southern China</a:t>
            </a:r>
            <a:endParaRPr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dirty="0">
                <a:solidFill>
                  <a:schemeClr val="bg1"/>
                </a:solidFill>
                <a:latin typeface="Times New Roman" panose="02020603050405020304" charset="0"/>
                <a:ea typeface="Lato" panose="020F0502020204030203" pitchFamily="34" charset="0"/>
                <a:cs typeface="Times New Roman" panose="02020603050405020304" charset="0"/>
              </a:rPr>
              <a:t>Climate: Warm and humid</a:t>
            </a:r>
            <a:endParaRPr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dirty="0">
                <a:solidFill>
                  <a:schemeClr val="bg1"/>
                </a:solidFill>
                <a:latin typeface="Times New Roman" panose="02020603050405020304" charset="0"/>
                <a:ea typeface="Lato" panose="020F0502020204030203" pitchFamily="34" charset="0"/>
                <a:cs typeface="Times New Roman" panose="02020603050405020304" charset="0"/>
              </a:rPr>
              <a:t>Tea-growing region: Rich tea aroma</a:t>
            </a:r>
            <a:endParaRPr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dirty="0">
                <a:solidFill>
                  <a:schemeClr val="bg1"/>
                </a:solidFill>
                <a:latin typeface="Times New Roman" panose="02020603050405020304" charset="0"/>
                <a:ea typeface="Lato" panose="020F0502020204030203" pitchFamily="34" charset="0"/>
                <a:cs typeface="Times New Roman" panose="02020603050405020304" charset="0"/>
              </a:rPr>
              <a:t>Emphasizes tea aroma, strong tea flavor</a:t>
            </a:r>
            <a:endParaRPr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dirty="0">
                <a:solidFill>
                  <a:schemeClr val="bg1"/>
                </a:solidFill>
                <a:latin typeface="Times New Roman" panose="02020603050405020304" charset="0"/>
                <a:ea typeface="Lato" panose="020F0502020204030203" pitchFamily="34" charset="0"/>
                <a:cs typeface="Times New Roman" panose="02020603050405020304" charset="0"/>
              </a:rPr>
              <a:t>Suitable for humid climates</a:t>
            </a:r>
            <a:r>
              <a:rPr lang="en-US" dirty="0">
                <a:solidFill>
                  <a:schemeClr val="bg1"/>
                </a:solidFill>
                <a:latin typeface="Times New Roman" panose="02020603050405020304" charset="0"/>
                <a:ea typeface="Lato" panose="020F0502020204030203" pitchFamily="34" charset="0"/>
                <a:cs typeface="Times New Roman" panose="02020603050405020304" charset="0"/>
              </a:rPr>
              <a:t> and</a:t>
            </a:r>
            <a:r>
              <a:rPr dirty="0">
                <a:solidFill>
                  <a:schemeClr val="bg1"/>
                </a:solidFill>
                <a:latin typeface="Times New Roman" panose="02020603050405020304" charset="0"/>
                <a:ea typeface="Lato" panose="020F0502020204030203" pitchFamily="34" charset="0"/>
                <a:cs typeface="Times New Roman" panose="02020603050405020304" charset="0"/>
              </a:rPr>
              <a:t> refreshing </a:t>
            </a:r>
            <a:endParaRPr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endParaRPr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en-US" sz="2000" dirty="0">
                <a:solidFill>
                  <a:schemeClr val="bg1"/>
                </a:solidFill>
                <a:latin typeface="Times New Roman" panose="02020603050405020304" charset="0"/>
                <a:ea typeface="Lato" panose="020F0502020204030203" pitchFamily="34" charset="0"/>
                <a:cs typeface="Times New Roman" panose="02020603050405020304" charset="0"/>
              </a:rPr>
              <a:t>Milk Tea in Northern China</a:t>
            </a:r>
            <a:endParaRPr lang="en-US"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en-US" dirty="0">
                <a:solidFill>
                  <a:schemeClr val="bg1"/>
                </a:solidFill>
                <a:latin typeface="Times New Roman" panose="02020603050405020304" charset="0"/>
                <a:ea typeface="Lato" panose="020F0502020204030203" pitchFamily="34" charset="0"/>
                <a:cs typeface="Times New Roman" panose="02020603050405020304" charset="0"/>
              </a:rPr>
              <a:t>Climate: Cold and dry</a:t>
            </a:r>
            <a:endParaRPr 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en-US" dirty="0">
                <a:solidFill>
                  <a:schemeClr val="bg1"/>
                </a:solidFill>
                <a:latin typeface="Times New Roman" panose="02020603050405020304" charset="0"/>
                <a:ea typeface="Lato" panose="020F0502020204030203" pitchFamily="34" charset="0"/>
                <a:cs typeface="Times New Roman" panose="02020603050405020304" charset="0"/>
              </a:rPr>
              <a:t>Developed livestock farming: Abundant milk resources</a:t>
            </a:r>
            <a:endParaRPr 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en-US" dirty="0">
                <a:solidFill>
                  <a:schemeClr val="bg1"/>
                </a:solidFill>
                <a:latin typeface="Times New Roman" panose="02020603050405020304" charset="0"/>
                <a:ea typeface="Lato" panose="020F0502020204030203" pitchFamily="34" charset="0"/>
                <a:cs typeface="Times New Roman" panose="02020603050405020304" charset="0"/>
              </a:rPr>
              <a:t>Rich in milk flavor, often based on brick tea</a:t>
            </a:r>
            <a:endParaRPr 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en-US" dirty="0">
                <a:solidFill>
                  <a:schemeClr val="bg1"/>
                </a:solidFill>
                <a:latin typeface="Times New Roman" panose="02020603050405020304" charset="0"/>
                <a:ea typeface="Lato" panose="020F0502020204030203" pitchFamily="34" charset="0"/>
                <a:cs typeface="Times New Roman" panose="02020603050405020304" charset="0"/>
              </a:rPr>
              <a:t>Provides warmth and energy in cold climates</a:t>
            </a:r>
            <a:endParaRPr lang="en-US" dirty="0">
              <a:solidFill>
                <a:schemeClr val="bg1"/>
              </a:solidFill>
              <a:latin typeface="Times New Roman" panose="02020603050405020304" charset="0"/>
              <a:ea typeface="Lato" panose="020F0502020204030203" pitchFamily="34" charset="0"/>
              <a:cs typeface="Times New Roman" panose="02020603050405020304" charset="0"/>
            </a:endParaRPr>
          </a:p>
        </p:txBody>
      </p:sp>
      <p:sp>
        <p:nvSpPr>
          <p:cNvPr id="30" name="Rectangle 29"/>
          <p:cNvSpPr/>
          <p:nvPr/>
        </p:nvSpPr>
        <p:spPr>
          <a:xfrm flipV="1">
            <a:off x="3916618" y="991986"/>
            <a:ext cx="4358183" cy="57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grpSp>
        <p:nvGrpSpPr>
          <p:cNvPr id="14" name="Group 13"/>
          <p:cNvGrpSpPr/>
          <p:nvPr/>
        </p:nvGrpSpPr>
        <p:grpSpPr>
          <a:xfrm>
            <a:off x="2195195" y="353695"/>
            <a:ext cx="8084820" cy="460375"/>
            <a:chOff x="9153099" y="2169230"/>
            <a:chExt cx="3038901" cy="1671778"/>
          </a:xfrm>
        </p:grpSpPr>
        <p:sp>
          <p:nvSpPr>
            <p:cNvPr id="15" name="TextBox 14"/>
            <p:cNvSpPr txBox="1"/>
            <p:nvPr/>
          </p:nvSpPr>
          <p:spPr>
            <a:xfrm>
              <a:off x="9153099" y="2169230"/>
              <a:ext cx="2931049" cy="1671778"/>
            </a:xfrm>
            <a:prstGeom prst="rect">
              <a:avLst/>
            </a:prstGeom>
            <a:noFill/>
          </p:spPr>
          <p:txBody>
            <a:bodyPr wrap="square" rtlCol="0">
              <a:spAutoFit/>
            </a:bodyPr>
            <a:lstStyle/>
            <a:p>
              <a:pPr algn="ctr"/>
              <a:r>
                <a:rPr lang="en-US" altLang="zh-CN" sz="2400" dirty="0">
                  <a:solidFill>
                    <a:schemeClr val="bg1"/>
                  </a:solidFill>
                  <a:latin typeface="Times New Roman" panose="02020603050405020304" charset="0"/>
                  <a:ea typeface="Roboto" panose="02000000000000000000" pitchFamily="2" charset="0"/>
                  <a:cs typeface="Times New Roman" panose="02020603050405020304" charset="0"/>
                </a:rPr>
                <a:t>The Connection Between Milk Tea and Regional Cultures</a:t>
              </a:r>
              <a:endParaRPr lang="en-US" altLang="zh-CN" sz="2400" dirty="0">
                <a:solidFill>
                  <a:schemeClr val="bg1"/>
                </a:solidFill>
                <a:latin typeface="Times New Roman" panose="02020603050405020304" charset="0"/>
                <a:ea typeface="Roboto" panose="02000000000000000000" pitchFamily="2" charset="0"/>
                <a:cs typeface="Times New Roman" panose="02020603050405020304" charset="0"/>
              </a:endParaRPr>
            </a:p>
          </p:txBody>
        </p:sp>
        <p:sp>
          <p:nvSpPr>
            <p:cNvPr id="16" name="TextBox 15"/>
            <p:cNvSpPr txBox="1"/>
            <p:nvPr/>
          </p:nvSpPr>
          <p:spPr>
            <a:xfrm>
              <a:off x="9153100" y="2639321"/>
              <a:ext cx="3038900" cy="829945"/>
            </a:xfrm>
            <a:prstGeom prst="rect">
              <a:avLst/>
            </a:prstGeom>
            <a:noFill/>
          </p:spPr>
          <p:txBody>
            <a:bodyPr wrap="square" rtlCol="0">
              <a:spAutoFit/>
            </a:bodyPr>
            <a:lstStyle/>
            <a:p>
              <a:endParaRPr lang="en-US" sz="4800" dirty="0">
                <a:latin typeface="Garamond" panose="02020404030301010803" pitchFamily="18" charset="0"/>
                <a:ea typeface="Roboto" panose="02000000000000000000" pitchFamily="2" charset="0"/>
                <a:cs typeface="Lato" panose="020F0502020204030203" pitchFamily="34" charset="0"/>
              </a:endParaRPr>
            </a:p>
          </p:txBody>
        </p:sp>
      </p:grpSp>
      <p:sp>
        <p:nvSpPr>
          <p:cNvPr id="17" name="TextBox 16"/>
          <p:cNvSpPr txBox="1"/>
          <p:nvPr/>
        </p:nvSpPr>
        <p:spPr>
          <a:xfrm>
            <a:off x="2195195" y="1226820"/>
            <a:ext cx="7856855" cy="553085"/>
          </a:xfrm>
          <a:prstGeom prst="rect">
            <a:avLst/>
          </a:prstGeom>
          <a:noFill/>
        </p:spPr>
        <p:txBody>
          <a:bodyPr wrap="square" rtlCol="0">
            <a:spAutoFit/>
          </a:bodyPr>
          <a:lstStyle/>
          <a:p>
            <a:pPr algn="ctr">
              <a:lnSpc>
                <a:spcPct val="150000"/>
              </a:lnSpc>
              <a:buClrTx/>
              <a:buSzTx/>
              <a:buFontTx/>
            </a:pPr>
            <a:r>
              <a:rPr lang="en-US" sz="2000" dirty="0">
                <a:solidFill>
                  <a:schemeClr val="bg1"/>
                </a:solidFill>
                <a:latin typeface="Times New Roman" panose="02020603050405020304" charset="0"/>
                <a:ea typeface="Lato" panose="020F0502020204030203" pitchFamily="34" charset="0"/>
                <a:cs typeface="Times New Roman" panose="02020603050405020304" charset="0"/>
              </a:rPr>
              <a:t>Cliamate→Lifestyle and modes of production→milk tea cultures</a:t>
            </a:r>
            <a:endParaRPr lang="en-US" sz="2000" dirty="0">
              <a:solidFill>
                <a:schemeClr val="bg1"/>
              </a:solidFill>
              <a:latin typeface="Times New Roman" panose="02020603050405020304" charset="0"/>
              <a:ea typeface="Lato" panose="020F0502020204030203" pitchFamily="34" charset="0"/>
              <a:cs typeface="Times New Roman" panose="02020603050405020304" charset="0"/>
            </a:endParaRPr>
          </a:p>
        </p:txBody>
      </p:sp>
      <p:sp>
        <p:nvSpPr>
          <p:cNvPr id="18" name="TextBox 17"/>
          <p:cNvSpPr txBox="1"/>
          <p:nvPr/>
        </p:nvSpPr>
        <p:spPr>
          <a:xfrm>
            <a:off x="1264285" y="1904365"/>
            <a:ext cx="9719310" cy="4754245"/>
          </a:xfrm>
          <a:prstGeom prst="rect">
            <a:avLst/>
          </a:prstGeom>
          <a:noFill/>
        </p:spPr>
        <p:txBody>
          <a:bodyPr wrap="square" rtlCol="0">
            <a:spAutoFit/>
          </a:bodyPr>
          <a:lstStyle/>
          <a:p>
            <a:pPr algn="ctr">
              <a:lnSpc>
                <a:spcPct val="150000"/>
              </a:lnSpc>
            </a:pPr>
            <a:r>
              <a:rPr sz="2000" dirty="0">
                <a:solidFill>
                  <a:schemeClr val="bg1"/>
                </a:solidFill>
                <a:latin typeface="Times New Roman" panose="02020603050405020304" charset="0"/>
                <a:ea typeface="Lato" panose="020F0502020204030203" pitchFamily="34" charset="0"/>
                <a:cs typeface="Times New Roman" panose="02020603050405020304" charset="0"/>
              </a:rPr>
              <a:t> Milk Tea in India</a:t>
            </a:r>
            <a:endParaRPr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dirty="0">
                <a:solidFill>
                  <a:schemeClr val="bg1"/>
                </a:solidFill>
                <a:latin typeface="Times New Roman" panose="02020603050405020304" charset="0"/>
                <a:ea typeface="Lato" panose="020F0502020204030203" pitchFamily="34" charset="0"/>
                <a:cs typeface="Times New Roman" panose="02020603050405020304" charset="0"/>
              </a:rPr>
              <a:t>Climate: Hot and humid</a:t>
            </a:r>
            <a:endParaRPr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dirty="0">
                <a:solidFill>
                  <a:schemeClr val="bg1"/>
                </a:solidFill>
                <a:latin typeface="Times New Roman" panose="02020603050405020304" charset="0"/>
                <a:ea typeface="Lato" panose="020F0502020204030203" pitchFamily="34" charset="0"/>
                <a:cs typeface="Times New Roman" panose="02020603050405020304" charset="0"/>
              </a:rPr>
              <a:t>Rich in spices: Balances body constitution</a:t>
            </a:r>
            <a:endParaRPr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dirty="0">
                <a:solidFill>
                  <a:schemeClr val="bg1"/>
                </a:solidFill>
                <a:latin typeface="Times New Roman" panose="02020603050405020304" charset="0"/>
                <a:ea typeface="Lato" panose="020F0502020204030203" pitchFamily="34" charset="0"/>
                <a:cs typeface="Times New Roman" panose="02020603050405020304" charset="0"/>
              </a:rPr>
              <a:t>Includes spices like ginger, cinnamon, cardamom; warm and </a:t>
            </a:r>
            <a:r>
              <a:rPr lang="en-US" dirty="0">
                <a:solidFill>
                  <a:schemeClr val="bg1"/>
                </a:solidFill>
                <a:latin typeface="Times New Roman" panose="02020603050405020304" charset="0"/>
                <a:ea typeface="Lato" panose="020F0502020204030203" pitchFamily="34" charset="0"/>
                <a:cs typeface="Times New Roman" panose="02020603050405020304" charset="0"/>
              </a:rPr>
              <a:t>good for</a:t>
            </a:r>
            <a:r>
              <a:rPr dirty="0">
                <a:solidFill>
                  <a:schemeClr val="bg1"/>
                </a:solidFill>
                <a:latin typeface="Times New Roman" panose="02020603050405020304" charset="0"/>
                <a:ea typeface="Lato" panose="020F0502020204030203" pitchFamily="34" charset="0"/>
                <a:cs typeface="Times New Roman" panose="02020603050405020304" charset="0"/>
              </a:rPr>
              <a:t> digestion</a:t>
            </a:r>
            <a:endParaRPr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dirty="0">
                <a:solidFill>
                  <a:schemeClr val="bg1"/>
                </a:solidFill>
                <a:latin typeface="Times New Roman" panose="02020603050405020304" charset="0"/>
                <a:ea typeface="Lato" panose="020F0502020204030203" pitchFamily="34" charset="0"/>
                <a:cs typeface="Times New Roman" panose="02020603050405020304" charset="0"/>
              </a:rPr>
              <a:t>Adapted to hot and humid climates </a:t>
            </a:r>
            <a:endParaRPr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endParaRPr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en-US" sz="2000" dirty="0">
                <a:solidFill>
                  <a:schemeClr val="bg1"/>
                </a:solidFill>
                <a:latin typeface="Times New Roman" panose="02020603050405020304" charset="0"/>
                <a:ea typeface="Lato" panose="020F0502020204030203" pitchFamily="34" charset="0"/>
                <a:cs typeface="Times New Roman" panose="02020603050405020304" charset="0"/>
              </a:rPr>
              <a:t>Milk Tea in the UK</a:t>
            </a:r>
            <a:endParaRPr lang="en-US"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en-US" dirty="0">
                <a:solidFill>
                  <a:schemeClr val="bg1"/>
                </a:solidFill>
                <a:latin typeface="Times New Roman" panose="02020603050405020304" charset="0"/>
                <a:ea typeface="Lato" panose="020F0502020204030203" pitchFamily="34" charset="0"/>
                <a:cs typeface="Times New Roman" panose="02020603050405020304" charset="0"/>
              </a:rPr>
              <a:t>Climate: Mild and humid</a:t>
            </a:r>
            <a:endParaRPr 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en-US" dirty="0">
                <a:solidFill>
                  <a:schemeClr val="bg1"/>
                </a:solidFill>
                <a:latin typeface="Times New Roman" panose="02020603050405020304" charset="0"/>
                <a:ea typeface="Lato" panose="020F0502020204030203" pitchFamily="34" charset="0"/>
                <a:cs typeface="Times New Roman" panose="02020603050405020304" charset="0"/>
              </a:rPr>
              <a:t>Afternoon tea culture: Social etiquette</a:t>
            </a:r>
            <a:endParaRPr 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en-US" dirty="0">
                <a:solidFill>
                  <a:schemeClr val="bg1"/>
                </a:solidFill>
                <a:latin typeface="Times New Roman" panose="02020603050405020304" charset="0"/>
                <a:ea typeface="Lato" panose="020F0502020204030203" pitchFamily="34" charset="0"/>
                <a:cs typeface="Times New Roman" panose="02020603050405020304" charset="0"/>
              </a:rPr>
              <a:t>Uses black tea with milk, smooth taste, suitable for all-day drinking</a:t>
            </a:r>
            <a:endParaRPr 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ctr">
              <a:lnSpc>
                <a:spcPct val="150000"/>
              </a:lnSpc>
            </a:pPr>
            <a:r>
              <a:rPr lang="en-US" dirty="0">
                <a:solidFill>
                  <a:schemeClr val="bg1"/>
                </a:solidFill>
                <a:latin typeface="Times New Roman" panose="02020603050405020304" charset="0"/>
                <a:ea typeface="Lato" panose="020F0502020204030203" pitchFamily="34" charset="0"/>
                <a:cs typeface="Times New Roman" panose="02020603050405020304" charset="0"/>
              </a:rPr>
              <a:t>Provides warmth, aligns with a comfortable and elegant lifestyle</a:t>
            </a:r>
            <a:endParaRPr lang="en-US" dirty="0">
              <a:solidFill>
                <a:schemeClr val="bg1"/>
              </a:solidFill>
              <a:latin typeface="Times New Roman" panose="02020603050405020304" charset="0"/>
              <a:ea typeface="Lato" panose="020F0502020204030203" pitchFamily="34" charset="0"/>
              <a:cs typeface="Times New Roman" panose="02020603050405020304" charset="0"/>
            </a:endParaRPr>
          </a:p>
        </p:txBody>
      </p:sp>
      <p:sp>
        <p:nvSpPr>
          <p:cNvPr id="30" name="Rectangle 29"/>
          <p:cNvSpPr/>
          <p:nvPr/>
        </p:nvSpPr>
        <p:spPr>
          <a:xfrm flipV="1">
            <a:off x="3916618" y="991986"/>
            <a:ext cx="4358183" cy="57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6" name="Rectangle 5"/>
          <p:cNvSpPr/>
          <p:nvPr/>
        </p:nvSpPr>
        <p:spPr>
          <a:xfrm>
            <a:off x="4380865" y="927735"/>
            <a:ext cx="30861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37940" y="185600"/>
            <a:ext cx="4171950" cy="645160"/>
          </a:xfrm>
          <a:prstGeom prst="rect">
            <a:avLst/>
          </a:prstGeom>
          <a:noFill/>
        </p:spPr>
        <p:txBody>
          <a:bodyPr wrap="square" rtlCol="0">
            <a:spAutoFit/>
          </a:bodyPr>
          <a:lstStyle/>
          <a:p>
            <a:pPr algn="ctr"/>
            <a:r>
              <a:rPr lang="en-US" altLang="zh-CN" sz="3600" dirty="0">
                <a:solidFill>
                  <a:schemeClr val="bg1"/>
                </a:solidFill>
                <a:latin typeface="Times New Roman" panose="02020603050405020304" charset="0"/>
                <a:ea typeface="Roboto" panose="02000000000000000000" pitchFamily="2" charset="0"/>
                <a:cs typeface="Times New Roman" panose="02020603050405020304" charset="0"/>
              </a:rPr>
              <a:t>Summery</a:t>
            </a:r>
            <a:endParaRPr lang="en-US" altLang="zh-CN" sz="3600" dirty="0">
              <a:solidFill>
                <a:schemeClr val="bg1"/>
              </a:solidFill>
              <a:latin typeface="Times New Roman" panose="02020603050405020304" charset="0"/>
              <a:ea typeface="Roboto" panose="02000000000000000000" pitchFamily="2" charset="0"/>
              <a:cs typeface="Times New Roman" panose="02020603050405020304" charset="0"/>
            </a:endParaRPr>
          </a:p>
        </p:txBody>
      </p:sp>
      <p:sp>
        <p:nvSpPr>
          <p:cNvPr id="16" name="Rectangle 15"/>
          <p:cNvSpPr/>
          <p:nvPr/>
        </p:nvSpPr>
        <p:spPr>
          <a:xfrm>
            <a:off x="0" y="548643"/>
            <a:ext cx="1896803" cy="2819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 y="5583376"/>
            <a:ext cx="1896803" cy="2819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117725" y="1922780"/>
            <a:ext cx="8143875" cy="27108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20000"/>
              </a:lnSpc>
            </a:pPr>
            <a:r>
              <a:rPr>
                <a:solidFill>
                  <a:schemeClr val="bg1"/>
                </a:solidFill>
                <a:latin typeface="Times New Roman" panose="02020603050405020304" charset="0"/>
                <a:cs typeface="Times New Roman" panose="02020603050405020304" charset="0"/>
                <a:sym typeface="+mn-ea"/>
              </a:rPr>
              <a:t>From the tea-scented milk tea of Southern China to the rich and creamy milk tea of Northern China, from the spiced milk tea of India to the tea rituals of the UK, the flavors of milk tea in different regions are closely linked to local climate, agricultural production, and cultural habits. This close relationship not only influences the choice of ingredients and flavor</a:t>
            </a:r>
            <a:r>
              <a:rPr lang="en-US">
                <a:solidFill>
                  <a:schemeClr val="bg1"/>
                </a:solidFill>
                <a:latin typeface="Times New Roman" panose="02020603050405020304" charset="0"/>
                <a:cs typeface="Times New Roman" panose="02020603050405020304" charset="0"/>
                <a:sym typeface="+mn-ea"/>
              </a:rPr>
              <a:t>s </a:t>
            </a:r>
            <a:r>
              <a:rPr>
                <a:solidFill>
                  <a:schemeClr val="bg1"/>
                </a:solidFill>
                <a:latin typeface="Times New Roman" panose="02020603050405020304" charset="0"/>
                <a:cs typeface="Times New Roman" panose="02020603050405020304" charset="0"/>
                <a:sym typeface="+mn-ea"/>
              </a:rPr>
              <a:t>of milk tea but also reflects how people in each region adapt to and respond to their climate and natural environment in every cup of milk tea.</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9" name="TextBox 8"/>
          <p:cNvSpPr txBox="1"/>
          <p:nvPr/>
        </p:nvSpPr>
        <p:spPr>
          <a:xfrm>
            <a:off x="2495550" y="2459990"/>
            <a:ext cx="7200265" cy="1938020"/>
          </a:xfrm>
          <a:prstGeom prst="rect">
            <a:avLst/>
          </a:prstGeom>
          <a:noFill/>
        </p:spPr>
        <p:txBody>
          <a:bodyPr wrap="square" rtlCol="0">
            <a:spAutoFit/>
          </a:bodyPr>
          <a:lstStyle/>
          <a:p>
            <a:pPr algn="ctr"/>
            <a:r>
              <a:rPr lang="en-US" altLang="zh-CN" sz="12000" dirty="0">
                <a:solidFill>
                  <a:schemeClr val="bg1"/>
                </a:solidFill>
                <a:latin typeface="Garamond" panose="02020404030301010803" pitchFamily="18" charset="0"/>
                <a:ea typeface="Roboto" panose="02000000000000000000" pitchFamily="2" charset="0"/>
                <a:cs typeface="Lato" panose="020F0502020204030203" pitchFamily="34" charset="0"/>
              </a:rPr>
              <a:t>T</a:t>
            </a:r>
            <a:r>
              <a:rPr lang="en-US" altLang="zh-CN" sz="12000" dirty="0">
                <a:solidFill>
                  <a:schemeClr val="bg1"/>
                </a:solidFill>
                <a:latin typeface="Garamond" panose="02020404030301010803" pitchFamily="18" charset="0"/>
                <a:ea typeface="Roboto" panose="02000000000000000000" pitchFamily="2" charset="0"/>
                <a:cs typeface="Lato" panose="020F0502020204030203" pitchFamily="34" charset="0"/>
              </a:rPr>
              <a:t>hanks</a:t>
            </a:r>
            <a:endParaRPr lang="en-US" altLang="zh-CN" sz="12000" dirty="0">
              <a:solidFill>
                <a:schemeClr val="bg1"/>
              </a:solidFill>
              <a:latin typeface="Garamond" panose="02020404030301010803" pitchFamily="18" charset="0"/>
              <a:ea typeface="Roboto" panose="02000000000000000000" pitchFamily="2" charset="0"/>
              <a:cs typeface="Lato" panose="020F05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54" name="Rectangle 53"/>
          <p:cNvSpPr/>
          <p:nvPr/>
        </p:nvSpPr>
        <p:spPr>
          <a:xfrm>
            <a:off x="956945" y="406401"/>
            <a:ext cx="10160000" cy="8863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nvGrpSpPr>
          <p:cNvPr id="5" name="Group 4"/>
          <p:cNvGrpSpPr/>
          <p:nvPr/>
        </p:nvGrpSpPr>
        <p:grpSpPr>
          <a:xfrm>
            <a:off x="1128395" y="5131406"/>
            <a:ext cx="4453771" cy="760224"/>
            <a:chOff x="5454397" y="4229917"/>
            <a:chExt cx="4453771" cy="760224"/>
          </a:xfrm>
        </p:grpSpPr>
        <p:grpSp>
          <p:nvGrpSpPr>
            <p:cNvPr id="6" name="Group 5"/>
            <p:cNvGrpSpPr/>
            <p:nvPr/>
          </p:nvGrpSpPr>
          <p:grpSpPr>
            <a:xfrm>
              <a:off x="5454397" y="4229918"/>
              <a:ext cx="758252" cy="758252"/>
              <a:chOff x="2325688" y="-2133600"/>
              <a:chExt cx="1014412" cy="1014412"/>
            </a:xfrm>
          </p:grpSpPr>
          <p:sp>
            <p:nvSpPr>
              <p:cNvPr id="19" name="Oval 18"/>
              <p:cNvSpPr/>
              <p:nvPr/>
            </p:nvSpPr>
            <p:spPr>
              <a:xfrm>
                <a:off x="2325688" y="-2133600"/>
                <a:ext cx="1014412" cy="10144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0" name="Shape 5503"/>
              <p:cNvSpPr/>
              <p:nvPr/>
            </p:nvSpPr>
            <p:spPr>
              <a:xfrm>
                <a:off x="2630146" y="-1795351"/>
                <a:ext cx="405497" cy="337914"/>
              </a:xfrm>
              <a:custGeom>
                <a:avLst/>
                <a:gdLst/>
                <a:ahLst/>
                <a:cxnLst>
                  <a:cxn ang="0">
                    <a:pos x="wd2" y="hd2"/>
                  </a:cxn>
                  <a:cxn ang="5400000">
                    <a:pos x="wd2" y="hd2"/>
                  </a:cxn>
                  <a:cxn ang="10800000">
                    <a:pos x="wd2" y="hd2"/>
                  </a:cxn>
                  <a:cxn ang="16200000">
                    <a:pos x="wd2" y="hd2"/>
                  </a:cxn>
                </a:cxnLst>
                <a:rect l="0" t="0" r="r" b="b"/>
                <a:pathLst>
                  <a:path w="21600" h="21600" extrusionOk="0">
                    <a:moveTo>
                      <a:pt x="21600" y="19155"/>
                    </a:moveTo>
                    <a:cubicBezTo>
                      <a:pt x="21600" y="20377"/>
                      <a:pt x="20588" y="21600"/>
                      <a:pt x="19575" y="21600"/>
                    </a:cubicBezTo>
                    <a:cubicBezTo>
                      <a:pt x="2362" y="21600"/>
                      <a:pt x="2362" y="21600"/>
                      <a:pt x="2362" y="21600"/>
                    </a:cubicBezTo>
                    <a:cubicBezTo>
                      <a:pt x="1012" y="21600"/>
                      <a:pt x="0" y="20377"/>
                      <a:pt x="0" y="19155"/>
                    </a:cubicBezTo>
                    <a:cubicBezTo>
                      <a:pt x="0" y="2445"/>
                      <a:pt x="0" y="2445"/>
                      <a:pt x="0" y="2445"/>
                    </a:cubicBezTo>
                    <a:cubicBezTo>
                      <a:pt x="0" y="815"/>
                      <a:pt x="1012" y="0"/>
                      <a:pt x="2362" y="0"/>
                    </a:cubicBezTo>
                    <a:cubicBezTo>
                      <a:pt x="19575" y="0"/>
                      <a:pt x="19575" y="0"/>
                      <a:pt x="19575" y="0"/>
                    </a:cubicBezTo>
                    <a:cubicBezTo>
                      <a:pt x="20588" y="0"/>
                      <a:pt x="21600" y="815"/>
                      <a:pt x="21600" y="2445"/>
                    </a:cubicBezTo>
                    <a:lnTo>
                      <a:pt x="21600" y="19155"/>
                    </a:lnTo>
                    <a:close/>
                    <a:moveTo>
                      <a:pt x="6750" y="4075"/>
                    </a:moveTo>
                    <a:cubicBezTo>
                      <a:pt x="6750" y="4075"/>
                      <a:pt x="6412" y="3668"/>
                      <a:pt x="6412" y="3668"/>
                    </a:cubicBezTo>
                    <a:cubicBezTo>
                      <a:pt x="2362" y="3668"/>
                      <a:pt x="2362" y="3668"/>
                      <a:pt x="2362" y="3668"/>
                    </a:cubicBezTo>
                    <a:cubicBezTo>
                      <a:pt x="2025" y="3668"/>
                      <a:pt x="1687" y="4075"/>
                      <a:pt x="1687" y="4075"/>
                    </a:cubicBezTo>
                    <a:cubicBezTo>
                      <a:pt x="1687" y="7336"/>
                      <a:pt x="1687" y="7336"/>
                      <a:pt x="1687" y="7336"/>
                    </a:cubicBezTo>
                    <a:cubicBezTo>
                      <a:pt x="1687" y="7336"/>
                      <a:pt x="2025" y="7743"/>
                      <a:pt x="2362" y="7743"/>
                    </a:cubicBezTo>
                    <a:cubicBezTo>
                      <a:pt x="6412" y="7743"/>
                      <a:pt x="6412" y="7743"/>
                      <a:pt x="6412" y="7743"/>
                    </a:cubicBezTo>
                    <a:cubicBezTo>
                      <a:pt x="6412" y="7743"/>
                      <a:pt x="6750" y="7336"/>
                      <a:pt x="6750" y="7336"/>
                    </a:cubicBezTo>
                    <a:lnTo>
                      <a:pt x="6750" y="4075"/>
                    </a:lnTo>
                    <a:close/>
                    <a:moveTo>
                      <a:pt x="6750" y="10189"/>
                    </a:moveTo>
                    <a:cubicBezTo>
                      <a:pt x="6750" y="9781"/>
                      <a:pt x="6412" y="9781"/>
                      <a:pt x="6412" y="9781"/>
                    </a:cubicBezTo>
                    <a:cubicBezTo>
                      <a:pt x="2362" y="9781"/>
                      <a:pt x="2362" y="9781"/>
                      <a:pt x="2362" y="9781"/>
                    </a:cubicBezTo>
                    <a:cubicBezTo>
                      <a:pt x="2025" y="9781"/>
                      <a:pt x="1687" y="9781"/>
                      <a:pt x="1687" y="10189"/>
                    </a:cubicBezTo>
                    <a:cubicBezTo>
                      <a:pt x="1687" y="13042"/>
                      <a:pt x="1687" y="13042"/>
                      <a:pt x="1687" y="13042"/>
                    </a:cubicBezTo>
                    <a:cubicBezTo>
                      <a:pt x="1687" y="13449"/>
                      <a:pt x="2025" y="13857"/>
                      <a:pt x="2362" y="13857"/>
                    </a:cubicBezTo>
                    <a:cubicBezTo>
                      <a:pt x="6412" y="13857"/>
                      <a:pt x="6412" y="13857"/>
                      <a:pt x="6412" y="13857"/>
                    </a:cubicBezTo>
                    <a:cubicBezTo>
                      <a:pt x="6412" y="13857"/>
                      <a:pt x="6750" y="13449"/>
                      <a:pt x="6750" y="13042"/>
                    </a:cubicBezTo>
                    <a:lnTo>
                      <a:pt x="6750" y="10189"/>
                    </a:lnTo>
                    <a:close/>
                    <a:moveTo>
                      <a:pt x="6750" y="16302"/>
                    </a:moveTo>
                    <a:cubicBezTo>
                      <a:pt x="6750" y="15894"/>
                      <a:pt x="6412" y="15487"/>
                      <a:pt x="6412" y="15487"/>
                    </a:cubicBezTo>
                    <a:cubicBezTo>
                      <a:pt x="2362" y="15487"/>
                      <a:pt x="2362" y="15487"/>
                      <a:pt x="2362" y="15487"/>
                    </a:cubicBezTo>
                    <a:cubicBezTo>
                      <a:pt x="2025" y="15487"/>
                      <a:pt x="1687" y="15894"/>
                      <a:pt x="1687" y="16302"/>
                    </a:cubicBezTo>
                    <a:cubicBezTo>
                      <a:pt x="1687" y="19155"/>
                      <a:pt x="1687" y="19155"/>
                      <a:pt x="1687" y="19155"/>
                    </a:cubicBezTo>
                    <a:cubicBezTo>
                      <a:pt x="1687" y="19562"/>
                      <a:pt x="2025" y="19562"/>
                      <a:pt x="2362" y="19562"/>
                    </a:cubicBezTo>
                    <a:cubicBezTo>
                      <a:pt x="6412" y="19562"/>
                      <a:pt x="6412" y="19562"/>
                      <a:pt x="6412" y="19562"/>
                    </a:cubicBezTo>
                    <a:cubicBezTo>
                      <a:pt x="6412" y="19562"/>
                      <a:pt x="6750" y="19562"/>
                      <a:pt x="6750" y="19155"/>
                    </a:cubicBezTo>
                    <a:lnTo>
                      <a:pt x="6750" y="16302"/>
                    </a:lnTo>
                    <a:close/>
                    <a:moveTo>
                      <a:pt x="13163" y="4075"/>
                    </a:moveTo>
                    <a:cubicBezTo>
                      <a:pt x="13163" y="4075"/>
                      <a:pt x="13163" y="3668"/>
                      <a:pt x="12825" y="3668"/>
                    </a:cubicBezTo>
                    <a:cubicBezTo>
                      <a:pt x="8775" y="3668"/>
                      <a:pt x="8775" y="3668"/>
                      <a:pt x="8775" y="3668"/>
                    </a:cubicBezTo>
                    <a:cubicBezTo>
                      <a:pt x="8437" y="3668"/>
                      <a:pt x="8437" y="4075"/>
                      <a:pt x="8437" y="4075"/>
                    </a:cubicBezTo>
                    <a:cubicBezTo>
                      <a:pt x="8437" y="7336"/>
                      <a:pt x="8437" y="7336"/>
                      <a:pt x="8437" y="7336"/>
                    </a:cubicBezTo>
                    <a:cubicBezTo>
                      <a:pt x="8437" y="7336"/>
                      <a:pt x="8437" y="7743"/>
                      <a:pt x="8775" y="7743"/>
                    </a:cubicBezTo>
                    <a:cubicBezTo>
                      <a:pt x="12825" y="7743"/>
                      <a:pt x="12825" y="7743"/>
                      <a:pt x="12825" y="7743"/>
                    </a:cubicBezTo>
                    <a:cubicBezTo>
                      <a:pt x="13163" y="7743"/>
                      <a:pt x="13163" y="7336"/>
                      <a:pt x="13163" y="7336"/>
                    </a:cubicBezTo>
                    <a:lnTo>
                      <a:pt x="13163" y="4075"/>
                    </a:lnTo>
                    <a:close/>
                    <a:moveTo>
                      <a:pt x="13163" y="10189"/>
                    </a:moveTo>
                    <a:cubicBezTo>
                      <a:pt x="13163" y="9781"/>
                      <a:pt x="13163" y="9781"/>
                      <a:pt x="12825" y="9781"/>
                    </a:cubicBezTo>
                    <a:cubicBezTo>
                      <a:pt x="8775" y="9781"/>
                      <a:pt x="8775" y="9781"/>
                      <a:pt x="8775" y="9781"/>
                    </a:cubicBezTo>
                    <a:cubicBezTo>
                      <a:pt x="8437" y="9781"/>
                      <a:pt x="8437" y="9781"/>
                      <a:pt x="8437" y="10189"/>
                    </a:cubicBezTo>
                    <a:cubicBezTo>
                      <a:pt x="8437" y="13042"/>
                      <a:pt x="8437" y="13042"/>
                      <a:pt x="8437" y="13042"/>
                    </a:cubicBezTo>
                    <a:cubicBezTo>
                      <a:pt x="8437" y="13449"/>
                      <a:pt x="8437" y="13857"/>
                      <a:pt x="8775" y="13857"/>
                    </a:cubicBezTo>
                    <a:cubicBezTo>
                      <a:pt x="12825" y="13857"/>
                      <a:pt x="12825" y="13857"/>
                      <a:pt x="12825" y="13857"/>
                    </a:cubicBezTo>
                    <a:cubicBezTo>
                      <a:pt x="13163" y="13857"/>
                      <a:pt x="13163" y="13449"/>
                      <a:pt x="13163" y="13042"/>
                    </a:cubicBezTo>
                    <a:lnTo>
                      <a:pt x="13163" y="10189"/>
                    </a:lnTo>
                    <a:close/>
                    <a:moveTo>
                      <a:pt x="13163" y="16302"/>
                    </a:moveTo>
                    <a:cubicBezTo>
                      <a:pt x="13163" y="15894"/>
                      <a:pt x="13163" y="15487"/>
                      <a:pt x="12825" y="15487"/>
                    </a:cubicBezTo>
                    <a:cubicBezTo>
                      <a:pt x="8775" y="15487"/>
                      <a:pt x="8775" y="15487"/>
                      <a:pt x="8775" y="15487"/>
                    </a:cubicBezTo>
                    <a:cubicBezTo>
                      <a:pt x="8437" y="15487"/>
                      <a:pt x="8437" y="15894"/>
                      <a:pt x="8437" y="16302"/>
                    </a:cubicBezTo>
                    <a:cubicBezTo>
                      <a:pt x="8437" y="19155"/>
                      <a:pt x="8437" y="19155"/>
                      <a:pt x="8437" y="19155"/>
                    </a:cubicBezTo>
                    <a:cubicBezTo>
                      <a:pt x="8437" y="19562"/>
                      <a:pt x="8437" y="19562"/>
                      <a:pt x="8775" y="19562"/>
                    </a:cubicBezTo>
                    <a:cubicBezTo>
                      <a:pt x="12825" y="19562"/>
                      <a:pt x="12825" y="19562"/>
                      <a:pt x="12825" y="19562"/>
                    </a:cubicBezTo>
                    <a:cubicBezTo>
                      <a:pt x="13163" y="19562"/>
                      <a:pt x="13163" y="19562"/>
                      <a:pt x="13163" y="19155"/>
                    </a:cubicBezTo>
                    <a:lnTo>
                      <a:pt x="13163" y="16302"/>
                    </a:lnTo>
                    <a:close/>
                    <a:moveTo>
                      <a:pt x="19913" y="4075"/>
                    </a:moveTo>
                    <a:cubicBezTo>
                      <a:pt x="19913" y="4075"/>
                      <a:pt x="19575" y="3668"/>
                      <a:pt x="19575" y="3668"/>
                    </a:cubicBezTo>
                    <a:cubicBezTo>
                      <a:pt x="15188" y="3668"/>
                      <a:pt x="15188" y="3668"/>
                      <a:pt x="15188" y="3668"/>
                    </a:cubicBezTo>
                    <a:cubicBezTo>
                      <a:pt x="15188" y="3668"/>
                      <a:pt x="14850" y="4075"/>
                      <a:pt x="14850" y="4075"/>
                    </a:cubicBezTo>
                    <a:cubicBezTo>
                      <a:pt x="14850" y="7336"/>
                      <a:pt x="14850" y="7336"/>
                      <a:pt x="14850" y="7336"/>
                    </a:cubicBezTo>
                    <a:cubicBezTo>
                      <a:pt x="14850" y="7336"/>
                      <a:pt x="15188" y="7743"/>
                      <a:pt x="15188" y="7743"/>
                    </a:cubicBezTo>
                    <a:cubicBezTo>
                      <a:pt x="19575" y="7743"/>
                      <a:pt x="19575" y="7743"/>
                      <a:pt x="19575" y="7743"/>
                    </a:cubicBezTo>
                    <a:cubicBezTo>
                      <a:pt x="19575" y="7743"/>
                      <a:pt x="19913" y="7336"/>
                      <a:pt x="19913" y="7336"/>
                    </a:cubicBezTo>
                    <a:lnTo>
                      <a:pt x="19913" y="4075"/>
                    </a:lnTo>
                    <a:close/>
                    <a:moveTo>
                      <a:pt x="19913" y="10189"/>
                    </a:moveTo>
                    <a:cubicBezTo>
                      <a:pt x="19913" y="9781"/>
                      <a:pt x="19575" y="9781"/>
                      <a:pt x="19575" y="9781"/>
                    </a:cubicBezTo>
                    <a:cubicBezTo>
                      <a:pt x="15188" y="9781"/>
                      <a:pt x="15188" y="9781"/>
                      <a:pt x="15188" y="9781"/>
                    </a:cubicBezTo>
                    <a:cubicBezTo>
                      <a:pt x="15188" y="9781"/>
                      <a:pt x="14850" y="9781"/>
                      <a:pt x="14850" y="10189"/>
                    </a:cubicBezTo>
                    <a:cubicBezTo>
                      <a:pt x="14850" y="13042"/>
                      <a:pt x="14850" y="13042"/>
                      <a:pt x="14850" y="13042"/>
                    </a:cubicBezTo>
                    <a:cubicBezTo>
                      <a:pt x="14850" y="13449"/>
                      <a:pt x="15188" y="13857"/>
                      <a:pt x="15188" y="13857"/>
                    </a:cubicBezTo>
                    <a:cubicBezTo>
                      <a:pt x="19575" y="13857"/>
                      <a:pt x="19575" y="13857"/>
                      <a:pt x="19575" y="13857"/>
                    </a:cubicBezTo>
                    <a:cubicBezTo>
                      <a:pt x="19575" y="13857"/>
                      <a:pt x="19913" y="13449"/>
                      <a:pt x="19913" y="13042"/>
                    </a:cubicBezTo>
                    <a:lnTo>
                      <a:pt x="19913" y="10189"/>
                    </a:lnTo>
                    <a:close/>
                    <a:moveTo>
                      <a:pt x="19913" y="16302"/>
                    </a:moveTo>
                    <a:cubicBezTo>
                      <a:pt x="19913" y="15894"/>
                      <a:pt x="19575" y="15487"/>
                      <a:pt x="19575" y="15487"/>
                    </a:cubicBezTo>
                    <a:cubicBezTo>
                      <a:pt x="15188" y="15487"/>
                      <a:pt x="15188" y="15487"/>
                      <a:pt x="15188" y="15487"/>
                    </a:cubicBezTo>
                    <a:cubicBezTo>
                      <a:pt x="15188" y="15487"/>
                      <a:pt x="14850" y="15894"/>
                      <a:pt x="14850" y="16302"/>
                    </a:cubicBezTo>
                    <a:cubicBezTo>
                      <a:pt x="14850" y="19155"/>
                      <a:pt x="14850" y="19155"/>
                      <a:pt x="14850" y="19155"/>
                    </a:cubicBezTo>
                    <a:cubicBezTo>
                      <a:pt x="14850" y="19562"/>
                      <a:pt x="15188" y="19562"/>
                      <a:pt x="15188" y="19562"/>
                    </a:cubicBezTo>
                    <a:cubicBezTo>
                      <a:pt x="19575" y="19562"/>
                      <a:pt x="19575" y="19562"/>
                      <a:pt x="19575" y="19562"/>
                    </a:cubicBezTo>
                    <a:cubicBezTo>
                      <a:pt x="19575" y="19562"/>
                      <a:pt x="19913" y="19562"/>
                      <a:pt x="19913" y="19155"/>
                    </a:cubicBezTo>
                    <a:lnTo>
                      <a:pt x="19913" y="16302"/>
                    </a:lnTo>
                    <a:close/>
                  </a:path>
                </a:pathLst>
              </a:custGeom>
              <a:solidFill>
                <a:schemeClr val="bg1"/>
              </a:solidFill>
              <a:ln w="12700" cap="flat">
                <a:noFill/>
                <a:miter lim="400000"/>
              </a:ln>
              <a:effectLst/>
            </p:spPr>
            <p:txBody>
              <a:bodyPr wrap="square" lIns="91438" tIns="91438" rIns="91438" bIns="91438" numCol="1" anchor="t">
                <a:no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1435" algn="l" defTabSz="1828800" rtl="0" eaLnBrk="1" latinLnBrk="0" hangingPunct="1">
                  <a:defRPr sz="3600" kern="1200">
                    <a:solidFill>
                      <a:schemeClr val="tx1"/>
                    </a:solidFill>
                    <a:latin typeface="+mn-lt"/>
                    <a:ea typeface="+mn-ea"/>
                    <a:cs typeface="+mn-cs"/>
                  </a:defRPr>
                </a:lvl8pPr>
                <a:lvl9pPr marL="7315835" algn="l" defTabSz="1828800" rtl="0" eaLnBrk="1" latinLnBrk="0" hangingPunct="1">
                  <a:defRPr sz="3600" kern="1200">
                    <a:solidFill>
                      <a:schemeClr val="tx1"/>
                    </a:solidFill>
                    <a:latin typeface="+mn-lt"/>
                    <a:ea typeface="+mn-ea"/>
                    <a:cs typeface="+mn-cs"/>
                  </a:defRPr>
                </a:lvl9pPr>
              </a:lstStyle>
              <a:p>
                <a:pPr defTabSz="914400">
                  <a:defRPr sz="2400">
                    <a:solidFill>
                      <a:srgbClr val="000000"/>
                    </a:solidFill>
                    <a:latin typeface="Calibri" panose="020F0502020204030204"/>
                    <a:ea typeface="Calibri" panose="020F0502020204030204"/>
                    <a:cs typeface="Calibri" panose="020F0502020204030204"/>
                    <a:sym typeface="Calibri" panose="020F0502020204030204"/>
                  </a:defRPr>
                </a:pPr>
                <a:endParaRPr sz="4800"/>
              </a:p>
            </p:txBody>
          </p:sp>
        </p:grpSp>
        <p:grpSp>
          <p:nvGrpSpPr>
            <p:cNvPr id="7" name="Group 6"/>
            <p:cNvGrpSpPr/>
            <p:nvPr/>
          </p:nvGrpSpPr>
          <p:grpSpPr>
            <a:xfrm>
              <a:off x="7302156" y="4231889"/>
              <a:ext cx="758252" cy="758252"/>
              <a:chOff x="16393916" y="-2209800"/>
              <a:chExt cx="1014412" cy="1014412"/>
            </a:xfrm>
          </p:grpSpPr>
          <p:sp>
            <p:nvSpPr>
              <p:cNvPr id="17" name="Oval 16"/>
              <p:cNvSpPr/>
              <p:nvPr/>
            </p:nvSpPr>
            <p:spPr>
              <a:xfrm>
                <a:off x="16393916" y="-2209800"/>
                <a:ext cx="1014412" cy="10144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8" name="Shape 5503"/>
              <p:cNvSpPr/>
              <p:nvPr/>
            </p:nvSpPr>
            <p:spPr>
              <a:xfrm>
                <a:off x="16698374" y="-1871551"/>
                <a:ext cx="405497" cy="337914"/>
              </a:xfrm>
              <a:custGeom>
                <a:avLst/>
                <a:gdLst/>
                <a:ahLst/>
                <a:cxnLst>
                  <a:cxn ang="0">
                    <a:pos x="wd2" y="hd2"/>
                  </a:cxn>
                  <a:cxn ang="5400000">
                    <a:pos x="wd2" y="hd2"/>
                  </a:cxn>
                  <a:cxn ang="10800000">
                    <a:pos x="wd2" y="hd2"/>
                  </a:cxn>
                  <a:cxn ang="16200000">
                    <a:pos x="wd2" y="hd2"/>
                  </a:cxn>
                </a:cxnLst>
                <a:rect l="0" t="0" r="r" b="b"/>
                <a:pathLst>
                  <a:path w="21600" h="21600" extrusionOk="0">
                    <a:moveTo>
                      <a:pt x="21600" y="19155"/>
                    </a:moveTo>
                    <a:cubicBezTo>
                      <a:pt x="21600" y="20377"/>
                      <a:pt x="20588" y="21600"/>
                      <a:pt x="19575" y="21600"/>
                    </a:cubicBezTo>
                    <a:cubicBezTo>
                      <a:pt x="2362" y="21600"/>
                      <a:pt x="2362" y="21600"/>
                      <a:pt x="2362" y="21600"/>
                    </a:cubicBezTo>
                    <a:cubicBezTo>
                      <a:pt x="1012" y="21600"/>
                      <a:pt x="0" y="20377"/>
                      <a:pt x="0" y="19155"/>
                    </a:cubicBezTo>
                    <a:cubicBezTo>
                      <a:pt x="0" y="2445"/>
                      <a:pt x="0" y="2445"/>
                      <a:pt x="0" y="2445"/>
                    </a:cubicBezTo>
                    <a:cubicBezTo>
                      <a:pt x="0" y="815"/>
                      <a:pt x="1012" y="0"/>
                      <a:pt x="2362" y="0"/>
                    </a:cubicBezTo>
                    <a:cubicBezTo>
                      <a:pt x="19575" y="0"/>
                      <a:pt x="19575" y="0"/>
                      <a:pt x="19575" y="0"/>
                    </a:cubicBezTo>
                    <a:cubicBezTo>
                      <a:pt x="20588" y="0"/>
                      <a:pt x="21600" y="815"/>
                      <a:pt x="21600" y="2445"/>
                    </a:cubicBezTo>
                    <a:lnTo>
                      <a:pt x="21600" y="19155"/>
                    </a:lnTo>
                    <a:close/>
                    <a:moveTo>
                      <a:pt x="6750" y="4075"/>
                    </a:moveTo>
                    <a:cubicBezTo>
                      <a:pt x="6750" y="4075"/>
                      <a:pt x="6412" y="3668"/>
                      <a:pt x="6412" y="3668"/>
                    </a:cubicBezTo>
                    <a:cubicBezTo>
                      <a:pt x="2362" y="3668"/>
                      <a:pt x="2362" y="3668"/>
                      <a:pt x="2362" y="3668"/>
                    </a:cubicBezTo>
                    <a:cubicBezTo>
                      <a:pt x="2025" y="3668"/>
                      <a:pt x="1687" y="4075"/>
                      <a:pt x="1687" y="4075"/>
                    </a:cubicBezTo>
                    <a:cubicBezTo>
                      <a:pt x="1687" y="7336"/>
                      <a:pt x="1687" y="7336"/>
                      <a:pt x="1687" y="7336"/>
                    </a:cubicBezTo>
                    <a:cubicBezTo>
                      <a:pt x="1687" y="7336"/>
                      <a:pt x="2025" y="7743"/>
                      <a:pt x="2362" y="7743"/>
                    </a:cubicBezTo>
                    <a:cubicBezTo>
                      <a:pt x="6412" y="7743"/>
                      <a:pt x="6412" y="7743"/>
                      <a:pt x="6412" y="7743"/>
                    </a:cubicBezTo>
                    <a:cubicBezTo>
                      <a:pt x="6412" y="7743"/>
                      <a:pt x="6750" y="7336"/>
                      <a:pt x="6750" y="7336"/>
                    </a:cubicBezTo>
                    <a:lnTo>
                      <a:pt x="6750" y="4075"/>
                    </a:lnTo>
                    <a:close/>
                    <a:moveTo>
                      <a:pt x="6750" y="10189"/>
                    </a:moveTo>
                    <a:cubicBezTo>
                      <a:pt x="6750" y="9781"/>
                      <a:pt x="6412" y="9781"/>
                      <a:pt x="6412" y="9781"/>
                    </a:cubicBezTo>
                    <a:cubicBezTo>
                      <a:pt x="2362" y="9781"/>
                      <a:pt x="2362" y="9781"/>
                      <a:pt x="2362" y="9781"/>
                    </a:cubicBezTo>
                    <a:cubicBezTo>
                      <a:pt x="2025" y="9781"/>
                      <a:pt x="1687" y="9781"/>
                      <a:pt x="1687" y="10189"/>
                    </a:cubicBezTo>
                    <a:cubicBezTo>
                      <a:pt x="1687" y="13042"/>
                      <a:pt x="1687" y="13042"/>
                      <a:pt x="1687" y="13042"/>
                    </a:cubicBezTo>
                    <a:cubicBezTo>
                      <a:pt x="1687" y="13449"/>
                      <a:pt x="2025" y="13857"/>
                      <a:pt x="2362" y="13857"/>
                    </a:cubicBezTo>
                    <a:cubicBezTo>
                      <a:pt x="6412" y="13857"/>
                      <a:pt x="6412" y="13857"/>
                      <a:pt x="6412" y="13857"/>
                    </a:cubicBezTo>
                    <a:cubicBezTo>
                      <a:pt x="6412" y="13857"/>
                      <a:pt x="6750" y="13449"/>
                      <a:pt x="6750" y="13042"/>
                    </a:cubicBezTo>
                    <a:lnTo>
                      <a:pt x="6750" y="10189"/>
                    </a:lnTo>
                    <a:close/>
                    <a:moveTo>
                      <a:pt x="6750" y="16302"/>
                    </a:moveTo>
                    <a:cubicBezTo>
                      <a:pt x="6750" y="15894"/>
                      <a:pt x="6412" y="15487"/>
                      <a:pt x="6412" y="15487"/>
                    </a:cubicBezTo>
                    <a:cubicBezTo>
                      <a:pt x="2362" y="15487"/>
                      <a:pt x="2362" y="15487"/>
                      <a:pt x="2362" y="15487"/>
                    </a:cubicBezTo>
                    <a:cubicBezTo>
                      <a:pt x="2025" y="15487"/>
                      <a:pt x="1687" y="15894"/>
                      <a:pt x="1687" y="16302"/>
                    </a:cubicBezTo>
                    <a:cubicBezTo>
                      <a:pt x="1687" y="19155"/>
                      <a:pt x="1687" y="19155"/>
                      <a:pt x="1687" y="19155"/>
                    </a:cubicBezTo>
                    <a:cubicBezTo>
                      <a:pt x="1687" y="19562"/>
                      <a:pt x="2025" y="19562"/>
                      <a:pt x="2362" y="19562"/>
                    </a:cubicBezTo>
                    <a:cubicBezTo>
                      <a:pt x="6412" y="19562"/>
                      <a:pt x="6412" y="19562"/>
                      <a:pt x="6412" y="19562"/>
                    </a:cubicBezTo>
                    <a:cubicBezTo>
                      <a:pt x="6412" y="19562"/>
                      <a:pt x="6750" y="19562"/>
                      <a:pt x="6750" y="19155"/>
                    </a:cubicBezTo>
                    <a:lnTo>
                      <a:pt x="6750" y="16302"/>
                    </a:lnTo>
                    <a:close/>
                    <a:moveTo>
                      <a:pt x="13163" y="4075"/>
                    </a:moveTo>
                    <a:cubicBezTo>
                      <a:pt x="13163" y="4075"/>
                      <a:pt x="13163" y="3668"/>
                      <a:pt x="12825" y="3668"/>
                    </a:cubicBezTo>
                    <a:cubicBezTo>
                      <a:pt x="8775" y="3668"/>
                      <a:pt x="8775" y="3668"/>
                      <a:pt x="8775" y="3668"/>
                    </a:cubicBezTo>
                    <a:cubicBezTo>
                      <a:pt x="8437" y="3668"/>
                      <a:pt x="8437" y="4075"/>
                      <a:pt x="8437" y="4075"/>
                    </a:cubicBezTo>
                    <a:cubicBezTo>
                      <a:pt x="8437" y="7336"/>
                      <a:pt x="8437" y="7336"/>
                      <a:pt x="8437" y="7336"/>
                    </a:cubicBezTo>
                    <a:cubicBezTo>
                      <a:pt x="8437" y="7336"/>
                      <a:pt x="8437" y="7743"/>
                      <a:pt x="8775" y="7743"/>
                    </a:cubicBezTo>
                    <a:cubicBezTo>
                      <a:pt x="12825" y="7743"/>
                      <a:pt x="12825" y="7743"/>
                      <a:pt x="12825" y="7743"/>
                    </a:cubicBezTo>
                    <a:cubicBezTo>
                      <a:pt x="13163" y="7743"/>
                      <a:pt x="13163" y="7336"/>
                      <a:pt x="13163" y="7336"/>
                    </a:cubicBezTo>
                    <a:lnTo>
                      <a:pt x="13163" y="4075"/>
                    </a:lnTo>
                    <a:close/>
                    <a:moveTo>
                      <a:pt x="13163" y="10189"/>
                    </a:moveTo>
                    <a:cubicBezTo>
                      <a:pt x="13163" y="9781"/>
                      <a:pt x="13163" y="9781"/>
                      <a:pt x="12825" y="9781"/>
                    </a:cubicBezTo>
                    <a:cubicBezTo>
                      <a:pt x="8775" y="9781"/>
                      <a:pt x="8775" y="9781"/>
                      <a:pt x="8775" y="9781"/>
                    </a:cubicBezTo>
                    <a:cubicBezTo>
                      <a:pt x="8437" y="9781"/>
                      <a:pt x="8437" y="9781"/>
                      <a:pt x="8437" y="10189"/>
                    </a:cubicBezTo>
                    <a:cubicBezTo>
                      <a:pt x="8437" y="13042"/>
                      <a:pt x="8437" y="13042"/>
                      <a:pt x="8437" y="13042"/>
                    </a:cubicBezTo>
                    <a:cubicBezTo>
                      <a:pt x="8437" y="13449"/>
                      <a:pt x="8437" y="13857"/>
                      <a:pt x="8775" y="13857"/>
                    </a:cubicBezTo>
                    <a:cubicBezTo>
                      <a:pt x="12825" y="13857"/>
                      <a:pt x="12825" y="13857"/>
                      <a:pt x="12825" y="13857"/>
                    </a:cubicBezTo>
                    <a:cubicBezTo>
                      <a:pt x="13163" y="13857"/>
                      <a:pt x="13163" y="13449"/>
                      <a:pt x="13163" y="13042"/>
                    </a:cubicBezTo>
                    <a:lnTo>
                      <a:pt x="13163" y="10189"/>
                    </a:lnTo>
                    <a:close/>
                    <a:moveTo>
                      <a:pt x="13163" y="16302"/>
                    </a:moveTo>
                    <a:cubicBezTo>
                      <a:pt x="13163" y="15894"/>
                      <a:pt x="13163" y="15487"/>
                      <a:pt x="12825" y="15487"/>
                    </a:cubicBezTo>
                    <a:cubicBezTo>
                      <a:pt x="8775" y="15487"/>
                      <a:pt x="8775" y="15487"/>
                      <a:pt x="8775" y="15487"/>
                    </a:cubicBezTo>
                    <a:cubicBezTo>
                      <a:pt x="8437" y="15487"/>
                      <a:pt x="8437" y="15894"/>
                      <a:pt x="8437" y="16302"/>
                    </a:cubicBezTo>
                    <a:cubicBezTo>
                      <a:pt x="8437" y="19155"/>
                      <a:pt x="8437" y="19155"/>
                      <a:pt x="8437" y="19155"/>
                    </a:cubicBezTo>
                    <a:cubicBezTo>
                      <a:pt x="8437" y="19562"/>
                      <a:pt x="8437" y="19562"/>
                      <a:pt x="8775" y="19562"/>
                    </a:cubicBezTo>
                    <a:cubicBezTo>
                      <a:pt x="12825" y="19562"/>
                      <a:pt x="12825" y="19562"/>
                      <a:pt x="12825" y="19562"/>
                    </a:cubicBezTo>
                    <a:cubicBezTo>
                      <a:pt x="13163" y="19562"/>
                      <a:pt x="13163" y="19562"/>
                      <a:pt x="13163" y="19155"/>
                    </a:cubicBezTo>
                    <a:lnTo>
                      <a:pt x="13163" y="16302"/>
                    </a:lnTo>
                    <a:close/>
                    <a:moveTo>
                      <a:pt x="19913" y="4075"/>
                    </a:moveTo>
                    <a:cubicBezTo>
                      <a:pt x="19913" y="4075"/>
                      <a:pt x="19575" y="3668"/>
                      <a:pt x="19575" y="3668"/>
                    </a:cubicBezTo>
                    <a:cubicBezTo>
                      <a:pt x="15188" y="3668"/>
                      <a:pt x="15188" y="3668"/>
                      <a:pt x="15188" y="3668"/>
                    </a:cubicBezTo>
                    <a:cubicBezTo>
                      <a:pt x="15188" y="3668"/>
                      <a:pt x="14850" y="4075"/>
                      <a:pt x="14850" y="4075"/>
                    </a:cubicBezTo>
                    <a:cubicBezTo>
                      <a:pt x="14850" y="7336"/>
                      <a:pt x="14850" y="7336"/>
                      <a:pt x="14850" y="7336"/>
                    </a:cubicBezTo>
                    <a:cubicBezTo>
                      <a:pt x="14850" y="7336"/>
                      <a:pt x="15188" y="7743"/>
                      <a:pt x="15188" y="7743"/>
                    </a:cubicBezTo>
                    <a:cubicBezTo>
                      <a:pt x="19575" y="7743"/>
                      <a:pt x="19575" y="7743"/>
                      <a:pt x="19575" y="7743"/>
                    </a:cubicBezTo>
                    <a:cubicBezTo>
                      <a:pt x="19575" y="7743"/>
                      <a:pt x="19913" y="7336"/>
                      <a:pt x="19913" y="7336"/>
                    </a:cubicBezTo>
                    <a:lnTo>
                      <a:pt x="19913" y="4075"/>
                    </a:lnTo>
                    <a:close/>
                    <a:moveTo>
                      <a:pt x="19913" y="10189"/>
                    </a:moveTo>
                    <a:cubicBezTo>
                      <a:pt x="19913" y="9781"/>
                      <a:pt x="19575" y="9781"/>
                      <a:pt x="19575" y="9781"/>
                    </a:cubicBezTo>
                    <a:cubicBezTo>
                      <a:pt x="15188" y="9781"/>
                      <a:pt x="15188" y="9781"/>
                      <a:pt x="15188" y="9781"/>
                    </a:cubicBezTo>
                    <a:cubicBezTo>
                      <a:pt x="15188" y="9781"/>
                      <a:pt x="14850" y="9781"/>
                      <a:pt x="14850" y="10189"/>
                    </a:cubicBezTo>
                    <a:cubicBezTo>
                      <a:pt x="14850" y="13042"/>
                      <a:pt x="14850" y="13042"/>
                      <a:pt x="14850" y="13042"/>
                    </a:cubicBezTo>
                    <a:cubicBezTo>
                      <a:pt x="14850" y="13449"/>
                      <a:pt x="15188" y="13857"/>
                      <a:pt x="15188" y="13857"/>
                    </a:cubicBezTo>
                    <a:cubicBezTo>
                      <a:pt x="19575" y="13857"/>
                      <a:pt x="19575" y="13857"/>
                      <a:pt x="19575" y="13857"/>
                    </a:cubicBezTo>
                    <a:cubicBezTo>
                      <a:pt x="19575" y="13857"/>
                      <a:pt x="19913" y="13449"/>
                      <a:pt x="19913" y="13042"/>
                    </a:cubicBezTo>
                    <a:lnTo>
                      <a:pt x="19913" y="10189"/>
                    </a:lnTo>
                    <a:close/>
                    <a:moveTo>
                      <a:pt x="19913" y="16302"/>
                    </a:moveTo>
                    <a:cubicBezTo>
                      <a:pt x="19913" y="15894"/>
                      <a:pt x="19575" y="15487"/>
                      <a:pt x="19575" y="15487"/>
                    </a:cubicBezTo>
                    <a:cubicBezTo>
                      <a:pt x="15188" y="15487"/>
                      <a:pt x="15188" y="15487"/>
                      <a:pt x="15188" y="15487"/>
                    </a:cubicBezTo>
                    <a:cubicBezTo>
                      <a:pt x="15188" y="15487"/>
                      <a:pt x="14850" y="15894"/>
                      <a:pt x="14850" y="16302"/>
                    </a:cubicBezTo>
                    <a:cubicBezTo>
                      <a:pt x="14850" y="19155"/>
                      <a:pt x="14850" y="19155"/>
                      <a:pt x="14850" y="19155"/>
                    </a:cubicBezTo>
                    <a:cubicBezTo>
                      <a:pt x="14850" y="19562"/>
                      <a:pt x="15188" y="19562"/>
                      <a:pt x="15188" y="19562"/>
                    </a:cubicBezTo>
                    <a:cubicBezTo>
                      <a:pt x="19575" y="19562"/>
                      <a:pt x="19575" y="19562"/>
                      <a:pt x="19575" y="19562"/>
                    </a:cubicBezTo>
                    <a:cubicBezTo>
                      <a:pt x="19575" y="19562"/>
                      <a:pt x="19913" y="19562"/>
                      <a:pt x="19913" y="19155"/>
                    </a:cubicBezTo>
                    <a:lnTo>
                      <a:pt x="19913" y="16302"/>
                    </a:lnTo>
                    <a:close/>
                  </a:path>
                </a:pathLst>
              </a:custGeom>
              <a:solidFill>
                <a:schemeClr val="bg1"/>
              </a:solidFill>
              <a:ln w="12700" cap="flat">
                <a:noFill/>
                <a:miter lim="400000"/>
              </a:ln>
              <a:effectLst/>
            </p:spPr>
            <p:txBody>
              <a:bodyPr wrap="square" lIns="91438" tIns="91438" rIns="91438" bIns="91438" numCol="1" anchor="t">
                <a:no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1435" algn="l" defTabSz="1828800" rtl="0" eaLnBrk="1" latinLnBrk="0" hangingPunct="1">
                  <a:defRPr sz="3600" kern="1200">
                    <a:solidFill>
                      <a:schemeClr val="tx1"/>
                    </a:solidFill>
                    <a:latin typeface="+mn-lt"/>
                    <a:ea typeface="+mn-ea"/>
                    <a:cs typeface="+mn-cs"/>
                  </a:defRPr>
                </a:lvl8pPr>
                <a:lvl9pPr marL="7315835" algn="l" defTabSz="1828800" rtl="0" eaLnBrk="1" latinLnBrk="0" hangingPunct="1">
                  <a:defRPr sz="3600" kern="1200">
                    <a:solidFill>
                      <a:schemeClr val="tx1"/>
                    </a:solidFill>
                    <a:latin typeface="+mn-lt"/>
                    <a:ea typeface="+mn-ea"/>
                    <a:cs typeface="+mn-cs"/>
                  </a:defRPr>
                </a:lvl9pPr>
              </a:lstStyle>
              <a:p>
                <a:pPr defTabSz="914400">
                  <a:defRPr sz="2400">
                    <a:solidFill>
                      <a:srgbClr val="000000"/>
                    </a:solidFill>
                    <a:latin typeface="Calibri" panose="020F0502020204030204"/>
                    <a:ea typeface="Calibri" panose="020F0502020204030204"/>
                    <a:cs typeface="Calibri" panose="020F0502020204030204"/>
                    <a:sym typeface="Calibri" panose="020F0502020204030204"/>
                  </a:defRPr>
                </a:pPr>
                <a:endParaRPr sz="4800"/>
              </a:p>
            </p:txBody>
          </p:sp>
        </p:grpSp>
        <p:grpSp>
          <p:nvGrpSpPr>
            <p:cNvPr id="8" name="Group 7"/>
            <p:cNvGrpSpPr/>
            <p:nvPr/>
          </p:nvGrpSpPr>
          <p:grpSpPr>
            <a:xfrm>
              <a:off x="6341164" y="4229918"/>
              <a:ext cx="758252" cy="758252"/>
              <a:chOff x="9186406" y="7449484"/>
              <a:chExt cx="1014412" cy="1014412"/>
            </a:xfrm>
          </p:grpSpPr>
          <p:sp>
            <p:nvSpPr>
              <p:cNvPr id="15" name="Oval 14"/>
              <p:cNvSpPr/>
              <p:nvPr/>
            </p:nvSpPr>
            <p:spPr>
              <a:xfrm>
                <a:off x="9186406" y="7449484"/>
                <a:ext cx="1014412" cy="10144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6" name="Shape 5271"/>
              <p:cNvSpPr/>
              <p:nvPr/>
            </p:nvSpPr>
            <p:spPr>
              <a:xfrm>
                <a:off x="9518755" y="7752446"/>
                <a:ext cx="349714" cy="408488"/>
              </a:xfrm>
              <a:custGeom>
                <a:avLst/>
                <a:gdLst/>
                <a:ahLst/>
                <a:cxnLst>
                  <a:cxn ang="0">
                    <a:pos x="wd2" y="hd2"/>
                  </a:cxn>
                  <a:cxn ang="5400000">
                    <a:pos x="wd2" y="hd2"/>
                  </a:cxn>
                  <a:cxn ang="10800000">
                    <a:pos x="wd2" y="hd2"/>
                  </a:cxn>
                  <a:cxn ang="16200000">
                    <a:pos x="wd2" y="hd2"/>
                  </a:cxn>
                </a:cxnLst>
                <a:rect l="0" t="0" r="r" b="b"/>
                <a:pathLst>
                  <a:path w="21600" h="21600" extrusionOk="0">
                    <a:moveTo>
                      <a:pt x="21600" y="3038"/>
                    </a:moveTo>
                    <a:cubicBezTo>
                      <a:pt x="21600" y="4725"/>
                      <a:pt x="21600" y="4725"/>
                      <a:pt x="21600" y="4725"/>
                    </a:cubicBezTo>
                    <a:cubicBezTo>
                      <a:pt x="21600" y="6413"/>
                      <a:pt x="16495" y="7763"/>
                      <a:pt x="10604" y="7763"/>
                    </a:cubicBezTo>
                    <a:cubicBezTo>
                      <a:pt x="4713" y="7763"/>
                      <a:pt x="0" y="6413"/>
                      <a:pt x="0" y="4725"/>
                    </a:cubicBezTo>
                    <a:cubicBezTo>
                      <a:pt x="0" y="3038"/>
                      <a:pt x="0" y="3038"/>
                      <a:pt x="0" y="3038"/>
                    </a:cubicBezTo>
                    <a:cubicBezTo>
                      <a:pt x="0" y="1350"/>
                      <a:pt x="4713" y="0"/>
                      <a:pt x="10604" y="0"/>
                    </a:cubicBezTo>
                    <a:cubicBezTo>
                      <a:pt x="16495" y="0"/>
                      <a:pt x="21600" y="1350"/>
                      <a:pt x="21600" y="3038"/>
                    </a:cubicBezTo>
                    <a:close/>
                    <a:moveTo>
                      <a:pt x="21600" y="7088"/>
                    </a:moveTo>
                    <a:cubicBezTo>
                      <a:pt x="21600" y="9113"/>
                      <a:pt x="21600" y="9113"/>
                      <a:pt x="21600" y="9113"/>
                    </a:cubicBezTo>
                    <a:cubicBezTo>
                      <a:pt x="21600" y="10800"/>
                      <a:pt x="16495" y="12487"/>
                      <a:pt x="10604" y="12487"/>
                    </a:cubicBezTo>
                    <a:cubicBezTo>
                      <a:pt x="4713" y="12487"/>
                      <a:pt x="0" y="10800"/>
                      <a:pt x="0" y="9113"/>
                    </a:cubicBezTo>
                    <a:cubicBezTo>
                      <a:pt x="0" y="7088"/>
                      <a:pt x="0" y="7088"/>
                      <a:pt x="0" y="7088"/>
                    </a:cubicBezTo>
                    <a:cubicBezTo>
                      <a:pt x="2356" y="8438"/>
                      <a:pt x="6284" y="9113"/>
                      <a:pt x="10604" y="9113"/>
                    </a:cubicBezTo>
                    <a:cubicBezTo>
                      <a:pt x="14924" y="9113"/>
                      <a:pt x="19244" y="8438"/>
                      <a:pt x="21600" y="7088"/>
                    </a:cubicBezTo>
                    <a:close/>
                    <a:moveTo>
                      <a:pt x="21600" y="11812"/>
                    </a:moveTo>
                    <a:cubicBezTo>
                      <a:pt x="21600" y="13837"/>
                      <a:pt x="21600" y="13837"/>
                      <a:pt x="21600" y="13837"/>
                    </a:cubicBezTo>
                    <a:cubicBezTo>
                      <a:pt x="21600" y="15525"/>
                      <a:pt x="16495" y="16875"/>
                      <a:pt x="10604" y="16875"/>
                    </a:cubicBezTo>
                    <a:cubicBezTo>
                      <a:pt x="4713" y="16875"/>
                      <a:pt x="0" y="15525"/>
                      <a:pt x="0" y="13837"/>
                    </a:cubicBezTo>
                    <a:cubicBezTo>
                      <a:pt x="0" y="11812"/>
                      <a:pt x="0" y="11812"/>
                      <a:pt x="0" y="11812"/>
                    </a:cubicBezTo>
                    <a:cubicBezTo>
                      <a:pt x="2356" y="13162"/>
                      <a:pt x="6284" y="13837"/>
                      <a:pt x="10604" y="13837"/>
                    </a:cubicBezTo>
                    <a:cubicBezTo>
                      <a:pt x="14924" y="13837"/>
                      <a:pt x="19244" y="13162"/>
                      <a:pt x="21600" y="11812"/>
                    </a:cubicBezTo>
                    <a:close/>
                    <a:moveTo>
                      <a:pt x="21600" y="16537"/>
                    </a:moveTo>
                    <a:cubicBezTo>
                      <a:pt x="21600" y="18562"/>
                      <a:pt x="21600" y="18562"/>
                      <a:pt x="21600" y="18562"/>
                    </a:cubicBezTo>
                    <a:cubicBezTo>
                      <a:pt x="21600" y="20250"/>
                      <a:pt x="16495" y="21600"/>
                      <a:pt x="10604" y="21600"/>
                    </a:cubicBezTo>
                    <a:cubicBezTo>
                      <a:pt x="4713" y="21600"/>
                      <a:pt x="0" y="20250"/>
                      <a:pt x="0" y="18562"/>
                    </a:cubicBezTo>
                    <a:cubicBezTo>
                      <a:pt x="0" y="16537"/>
                      <a:pt x="0" y="16537"/>
                      <a:pt x="0" y="16537"/>
                    </a:cubicBezTo>
                    <a:cubicBezTo>
                      <a:pt x="2356" y="17887"/>
                      <a:pt x="6284" y="18562"/>
                      <a:pt x="10604" y="18562"/>
                    </a:cubicBezTo>
                    <a:cubicBezTo>
                      <a:pt x="14924" y="18562"/>
                      <a:pt x="19244" y="17887"/>
                      <a:pt x="21600" y="16537"/>
                    </a:cubicBezTo>
                    <a:close/>
                  </a:path>
                </a:pathLst>
              </a:custGeom>
              <a:solidFill>
                <a:schemeClr val="bg1"/>
              </a:solidFill>
              <a:ln w="12700" cap="flat">
                <a:noFill/>
                <a:miter lim="400000"/>
              </a:ln>
              <a:effectLst/>
            </p:spPr>
            <p:txBody>
              <a:bodyPr wrap="square" lIns="91438" tIns="91438" rIns="91438" bIns="91438" numCol="1" anchor="t">
                <a:no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1435" algn="l" defTabSz="1828800" rtl="0" eaLnBrk="1" latinLnBrk="0" hangingPunct="1">
                  <a:defRPr sz="3600" kern="1200">
                    <a:solidFill>
                      <a:schemeClr val="tx1"/>
                    </a:solidFill>
                    <a:latin typeface="+mn-lt"/>
                    <a:ea typeface="+mn-ea"/>
                    <a:cs typeface="+mn-cs"/>
                  </a:defRPr>
                </a:lvl8pPr>
                <a:lvl9pPr marL="7315835" algn="l" defTabSz="1828800" rtl="0" eaLnBrk="1" latinLnBrk="0" hangingPunct="1">
                  <a:defRPr sz="3600" kern="1200">
                    <a:solidFill>
                      <a:schemeClr val="tx1"/>
                    </a:solidFill>
                    <a:latin typeface="+mn-lt"/>
                    <a:ea typeface="+mn-ea"/>
                    <a:cs typeface="+mn-cs"/>
                  </a:defRPr>
                </a:lvl9pPr>
              </a:lstStyle>
              <a:p>
                <a:pPr defTabSz="914400">
                  <a:defRPr sz="2400">
                    <a:solidFill>
                      <a:srgbClr val="000000"/>
                    </a:solidFill>
                    <a:latin typeface="Calibri" panose="020F0502020204030204"/>
                    <a:ea typeface="Calibri" panose="020F0502020204030204"/>
                    <a:cs typeface="Calibri" panose="020F0502020204030204"/>
                    <a:sym typeface="Calibri" panose="020F0502020204030204"/>
                  </a:defRPr>
                </a:pPr>
                <a:endParaRPr sz="4800">
                  <a:solidFill>
                    <a:schemeClr val="bg1"/>
                  </a:solidFill>
                </a:endParaRPr>
              </a:p>
            </p:txBody>
          </p:sp>
        </p:grpSp>
        <p:grpSp>
          <p:nvGrpSpPr>
            <p:cNvPr id="9" name="Group 8"/>
            <p:cNvGrpSpPr/>
            <p:nvPr/>
          </p:nvGrpSpPr>
          <p:grpSpPr>
            <a:xfrm>
              <a:off x="9149915" y="4229917"/>
              <a:ext cx="758253" cy="758253"/>
              <a:chOff x="9323390" y="1358900"/>
              <a:chExt cx="1014412" cy="1014412"/>
            </a:xfrm>
          </p:grpSpPr>
          <p:sp>
            <p:nvSpPr>
              <p:cNvPr id="13" name="Oval 12"/>
              <p:cNvSpPr/>
              <p:nvPr/>
            </p:nvSpPr>
            <p:spPr>
              <a:xfrm>
                <a:off x="9323390" y="1358900"/>
                <a:ext cx="1014412" cy="10144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4" name="Shape 5422"/>
              <p:cNvSpPr/>
              <p:nvPr/>
            </p:nvSpPr>
            <p:spPr>
              <a:xfrm>
                <a:off x="9594622" y="1628397"/>
                <a:ext cx="471948" cy="475419"/>
              </a:xfrm>
              <a:custGeom>
                <a:avLst/>
                <a:gdLst/>
                <a:ahLst/>
                <a:cxnLst>
                  <a:cxn ang="0">
                    <a:pos x="wd2" y="hd2"/>
                  </a:cxn>
                  <a:cxn ang="5400000">
                    <a:pos x="wd2" y="hd2"/>
                  </a:cxn>
                  <a:cxn ang="10800000">
                    <a:pos x="wd2" y="hd2"/>
                  </a:cxn>
                  <a:cxn ang="16200000">
                    <a:pos x="wd2" y="hd2"/>
                  </a:cxn>
                </a:cxnLst>
                <a:rect l="0" t="0" r="r" b="b"/>
                <a:pathLst>
                  <a:path w="21600" h="21600" extrusionOk="0">
                    <a:moveTo>
                      <a:pt x="21600" y="14743"/>
                    </a:moveTo>
                    <a:cubicBezTo>
                      <a:pt x="21600" y="15429"/>
                      <a:pt x="21257" y="16114"/>
                      <a:pt x="20571" y="16457"/>
                    </a:cubicBezTo>
                    <a:cubicBezTo>
                      <a:pt x="11657" y="21257"/>
                      <a:pt x="11657" y="21257"/>
                      <a:pt x="11657" y="21257"/>
                    </a:cubicBezTo>
                    <a:cubicBezTo>
                      <a:pt x="11314" y="21600"/>
                      <a:pt x="10971" y="21600"/>
                      <a:pt x="10629" y="21600"/>
                    </a:cubicBezTo>
                    <a:cubicBezTo>
                      <a:pt x="10629" y="21600"/>
                      <a:pt x="10286" y="21600"/>
                      <a:pt x="9943" y="21257"/>
                    </a:cubicBezTo>
                    <a:cubicBezTo>
                      <a:pt x="686" y="16457"/>
                      <a:pt x="686" y="16457"/>
                      <a:pt x="686" y="16457"/>
                    </a:cubicBezTo>
                    <a:cubicBezTo>
                      <a:pt x="343" y="16114"/>
                      <a:pt x="0" y="15429"/>
                      <a:pt x="0" y="14743"/>
                    </a:cubicBezTo>
                    <a:cubicBezTo>
                      <a:pt x="0" y="4800"/>
                      <a:pt x="0" y="4800"/>
                      <a:pt x="0" y="4800"/>
                    </a:cubicBezTo>
                    <a:cubicBezTo>
                      <a:pt x="0" y="4114"/>
                      <a:pt x="343" y="3429"/>
                      <a:pt x="1029" y="3429"/>
                    </a:cubicBezTo>
                    <a:cubicBezTo>
                      <a:pt x="10286" y="0"/>
                      <a:pt x="10286" y="0"/>
                      <a:pt x="10286" y="0"/>
                    </a:cubicBezTo>
                    <a:cubicBezTo>
                      <a:pt x="10286" y="0"/>
                      <a:pt x="10629" y="0"/>
                      <a:pt x="10629" y="0"/>
                    </a:cubicBezTo>
                    <a:cubicBezTo>
                      <a:pt x="10971" y="0"/>
                      <a:pt x="10971" y="0"/>
                      <a:pt x="11314" y="0"/>
                    </a:cubicBezTo>
                    <a:cubicBezTo>
                      <a:pt x="20571" y="3429"/>
                      <a:pt x="20571" y="3429"/>
                      <a:pt x="20571" y="3429"/>
                    </a:cubicBezTo>
                    <a:cubicBezTo>
                      <a:pt x="21257" y="3429"/>
                      <a:pt x="21600" y="4114"/>
                      <a:pt x="21600" y="4800"/>
                    </a:cubicBezTo>
                    <a:lnTo>
                      <a:pt x="21600" y="14743"/>
                    </a:lnTo>
                    <a:close/>
                    <a:moveTo>
                      <a:pt x="19886" y="4800"/>
                    </a:moveTo>
                    <a:cubicBezTo>
                      <a:pt x="10629" y="1371"/>
                      <a:pt x="10629" y="1371"/>
                      <a:pt x="10629" y="1371"/>
                    </a:cubicBezTo>
                    <a:cubicBezTo>
                      <a:pt x="1714" y="4800"/>
                      <a:pt x="1714" y="4800"/>
                      <a:pt x="1714" y="4800"/>
                    </a:cubicBezTo>
                    <a:cubicBezTo>
                      <a:pt x="10629" y="8229"/>
                      <a:pt x="10629" y="8229"/>
                      <a:pt x="10629" y="8229"/>
                    </a:cubicBezTo>
                    <a:lnTo>
                      <a:pt x="19886" y="4800"/>
                    </a:lnTo>
                    <a:close/>
                    <a:moveTo>
                      <a:pt x="19886" y="14743"/>
                    </a:moveTo>
                    <a:cubicBezTo>
                      <a:pt x="19886" y="6514"/>
                      <a:pt x="19886" y="6514"/>
                      <a:pt x="19886" y="6514"/>
                    </a:cubicBezTo>
                    <a:cubicBezTo>
                      <a:pt x="11657" y="9600"/>
                      <a:pt x="11657" y="9600"/>
                      <a:pt x="11657" y="9600"/>
                    </a:cubicBezTo>
                    <a:cubicBezTo>
                      <a:pt x="11657" y="19543"/>
                      <a:pt x="11657" y="19543"/>
                      <a:pt x="11657" y="19543"/>
                    </a:cubicBezTo>
                    <a:lnTo>
                      <a:pt x="19886" y="14743"/>
                    </a:lnTo>
                    <a:close/>
                  </a:path>
                </a:pathLst>
              </a:custGeom>
              <a:solidFill>
                <a:schemeClr val="bg1"/>
              </a:solidFill>
              <a:ln w="12700" cap="flat">
                <a:noFill/>
                <a:miter lim="400000"/>
              </a:ln>
              <a:effectLst/>
            </p:spPr>
            <p:txBody>
              <a:bodyPr wrap="square" lIns="91438" tIns="91438" rIns="91438" bIns="91438" numCol="1" anchor="t">
                <a:no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1435" algn="l" defTabSz="1828800" rtl="0" eaLnBrk="1" latinLnBrk="0" hangingPunct="1">
                  <a:defRPr sz="3600" kern="1200">
                    <a:solidFill>
                      <a:schemeClr val="tx1"/>
                    </a:solidFill>
                    <a:latin typeface="+mn-lt"/>
                    <a:ea typeface="+mn-ea"/>
                    <a:cs typeface="+mn-cs"/>
                  </a:defRPr>
                </a:lvl8pPr>
                <a:lvl9pPr marL="7315835" algn="l" defTabSz="1828800" rtl="0" eaLnBrk="1" latinLnBrk="0" hangingPunct="1">
                  <a:defRPr sz="3600" kern="1200">
                    <a:solidFill>
                      <a:schemeClr val="tx1"/>
                    </a:solidFill>
                    <a:latin typeface="+mn-lt"/>
                    <a:ea typeface="+mn-ea"/>
                    <a:cs typeface="+mn-cs"/>
                  </a:defRPr>
                </a:lvl9pPr>
              </a:lstStyle>
              <a:p>
                <a:pPr defTabSz="914400">
                  <a:defRPr sz="2400">
                    <a:solidFill>
                      <a:srgbClr val="000000"/>
                    </a:solidFill>
                    <a:latin typeface="Calibri" panose="020F0502020204030204"/>
                    <a:ea typeface="Calibri" panose="020F0502020204030204"/>
                    <a:cs typeface="Calibri" panose="020F0502020204030204"/>
                    <a:sym typeface="Calibri" panose="020F0502020204030204"/>
                  </a:defRPr>
                </a:pPr>
                <a:endParaRPr sz="4800"/>
              </a:p>
            </p:txBody>
          </p:sp>
        </p:grpSp>
        <p:grpSp>
          <p:nvGrpSpPr>
            <p:cNvPr id="10" name="Group 9"/>
            <p:cNvGrpSpPr/>
            <p:nvPr/>
          </p:nvGrpSpPr>
          <p:grpSpPr>
            <a:xfrm>
              <a:off x="8226953" y="4229917"/>
              <a:ext cx="758253" cy="758253"/>
              <a:chOff x="2414588" y="1320800"/>
              <a:chExt cx="1014412" cy="1014412"/>
            </a:xfrm>
          </p:grpSpPr>
          <p:sp>
            <p:nvSpPr>
              <p:cNvPr id="11" name="Oval 10"/>
              <p:cNvSpPr/>
              <p:nvPr/>
            </p:nvSpPr>
            <p:spPr>
              <a:xfrm>
                <a:off x="2414588" y="1320800"/>
                <a:ext cx="1014412" cy="10144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2" name="Shape 5595"/>
              <p:cNvSpPr/>
              <p:nvPr/>
            </p:nvSpPr>
            <p:spPr>
              <a:xfrm>
                <a:off x="2674970" y="1642887"/>
                <a:ext cx="493648" cy="3702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0"/>
                      <a:pt x="0" y="0"/>
                      <a:pt x="0" y="0"/>
                    </a:cubicBezTo>
                    <a:cubicBezTo>
                      <a:pt x="1385" y="0"/>
                      <a:pt x="1385" y="0"/>
                      <a:pt x="1385" y="0"/>
                    </a:cubicBezTo>
                    <a:cubicBezTo>
                      <a:pt x="1385" y="19738"/>
                      <a:pt x="1385" y="19738"/>
                      <a:pt x="1385" y="19738"/>
                    </a:cubicBezTo>
                    <a:cubicBezTo>
                      <a:pt x="21600" y="19738"/>
                      <a:pt x="21600" y="19738"/>
                      <a:pt x="21600" y="19738"/>
                    </a:cubicBezTo>
                    <a:lnTo>
                      <a:pt x="21600" y="21600"/>
                    </a:lnTo>
                    <a:close/>
                    <a:moveTo>
                      <a:pt x="20215" y="8193"/>
                    </a:moveTo>
                    <a:cubicBezTo>
                      <a:pt x="20215" y="8566"/>
                      <a:pt x="19662" y="8938"/>
                      <a:pt x="19662" y="8566"/>
                    </a:cubicBezTo>
                    <a:cubicBezTo>
                      <a:pt x="18277" y="6703"/>
                      <a:pt x="18277" y="6703"/>
                      <a:pt x="18277" y="6703"/>
                    </a:cubicBezTo>
                    <a:cubicBezTo>
                      <a:pt x="11631" y="15641"/>
                      <a:pt x="11631" y="15641"/>
                      <a:pt x="11631" y="15641"/>
                    </a:cubicBezTo>
                    <a:cubicBezTo>
                      <a:pt x="11354" y="16014"/>
                      <a:pt x="11354" y="16014"/>
                      <a:pt x="11077" y="15641"/>
                    </a:cubicBezTo>
                    <a:cubicBezTo>
                      <a:pt x="8585" y="12662"/>
                      <a:pt x="8585" y="12662"/>
                      <a:pt x="8585" y="12662"/>
                    </a:cubicBezTo>
                    <a:cubicBezTo>
                      <a:pt x="4431" y="18248"/>
                      <a:pt x="4431" y="18248"/>
                      <a:pt x="4431" y="18248"/>
                    </a:cubicBezTo>
                    <a:cubicBezTo>
                      <a:pt x="2215" y="15641"/>
                      <a:pt x="2215" y="15641"/>
                      <a:pt x="2215" y="15641"/>
                    </a:cubicBezTo>
                    <a:cubicBezTo>
                      <a:pt x="8308" y="7448"/>
                      <a:pt x="8308" y="7448"/>
                      <a:pt x="8308" y="7448"/>
                    </a:cubicBezTo>
                    <a:cubicBezTo>
                      <a:pt x="8585" y="7076"/>
                      <a:pt x="8862" y="7076"/>
                      <a:pt x="8862" y="7448"/>
                    </a:cubicBezTo>
                    <a:cubicBezTo>
                      <a:pt x="11354" y="10800"/>
                      <a:pt x="11354" y="10800"/>
                      <a:pt x="11354" y="10800"/>
                    </a:cubicBezTo>
                    <a:cubicBezTo>
                      <a:pt x="16338" y="4097"/>
                      <a:pt x="16338" y="4097"/>
                      <a:pt x="16338" y="4097"/>
                    </a:cubicBezTo>
                    <a:cubicBezTo>
                      <a:pt x="14954" y="2234"/>
                      <a:pt x="14954" y="2234"/>
                      <a:pt x="14954" y="2234"/>
                    </a:cubicBezTo>
                    <a:cubicBezTo>
                      <a:pt x="14677" y="2234"/>
                      <a:pt x="14954" y="1490"/>
                      <a:pt x="15231" y="1490"/>
                    </a:cubicBezTo>
                    <a:cubicBezTo>
                      <a:pt x="19662" y="1490"/>
                      <a:pt x="19662" y="1490"/>
                      <a:pt x="19662" y="1490"/>
                    </a:cubicBezTo>
                    <a:cubicBezTo>
                      <a:pt x="19938" y="1490"/>
                      <a:pt x="20215" y="1862"/>
                      <a:pt x="20215" y="2234"/>
                    </a:cubicBezTo>
                    <a:lnTo>
                      <a:pt x="20215" y="8193"/>
                    </a:lnTo>
                    <a:close/>
                  </a:path>
                </a:pathLst>
              </a:custGeom>
              <a:solidFill>
                <a:schemeClr val="bg1"/>
              </a:solidFill>
              <a:ln w="12700" cap="flat">
                <a:noFill/>
                <a:miter lim="400000"/>
              </a:ln>
              <a:effectLst/>
            </p:spPr>
            <p:txBody>
              <a:bodyPr wrap="square" lIns="91438" tIns="91438" rIns="91438" bIns="91438" numCol="1" anchor="t">
                <a:no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1435" algn="l" defTabSz="1828800" rtl="0" eaLnBrk="1" latinLnBrk="0" hangingPunct="1">
                  <a:defRPr sz="3600" kern="1200">
                    <a:solidFill>
                      <a:schemeClr val="tx1"/>
                    </a:solidFill>
                    <a:latin typeface="+mn-lt"/>
                    <a:ea typeface="+mn-ea"/>
                    <a:cs typeface="+mn-cs"/>
                  </a:defRPr>
                </a:lvl8pPr>
                <a:lvl9pPr marL="7315835" algn="l" defTabSz="1828800" rtl="0" eaLnBrk="1" latinLnBrk="0" hangingPunct="1">
                  <a:defRPr sz="3600" kern="1200">
                    <a:solidFill>
                      <a:schemeClr val="tx1"/>
                    </a:solidFill>
                    <a:latin typeface="+mn-lt"/>
                    <a:ea typeface="+mn-ea"/>
                    <a:cs typeface="+mn-cs"/>
                  </a:defRPr>
                </a:lvl9pPr>
              </a:lstStyle>
              <a:p>
                <a:pPr defTabSz="914400">
                  <a:defRPr sz="2400">
                    <a:solidFill>
                      <a:srgbClr val="000000"/>
                    </a:solidFill>
                    <a:latin typeface="Calibri" panose="020F0502020204030204"/>
                    <a:ea typeface="Calibri" panose="020F0502020204030204"/>
                    <a:cs typeface="Calibri" panose="020F0502020204030204"/>
                    <a:sym typeface="Calibri" panose="020F0502020204030204"/>
                  </a:defRPr>
                </a:pPr>
                <a:endParaRPr sz="4800"/>
              </a:p>
            </p:txBody>
          </p:sp>
        </p:grpSp>
      </p:grpSp>
      <p:grpSp>
        <p:nvGrpSpPr>
          <p:cNvPr id="21" name="Group 20"/>
          <p:cNvGrpSpPr/>
          <p:nvPr/>
        </p:nvGrpSpPr>
        <p:grpSpPr>
          <a:xfrm rot="0">
            <a:off x="2729230" y="1813560"/>
            <a:ext cx="6616065" cy="2446136"/>
            <a:chOff x="7778337" y="1719320"/>
            <a:chExt cx="3600000" cy="1518066"/>
          </a:xfrm>
        </p:grpSpPr>
        <p:grpSp>
          <p:nvGrpSpPr>
            <p:cNvPr id="22" name="Group 21"/>
            <p:cNvGrpSpPr/>
            <p:nvPr/>
          </p:nvGrpSpPr>
          <p:grpSpPr>
            <a:xfrm>
              <a:off x="7778337" y="1719320"/>
              <a:ext cx="3600000" cy="288072"/>
              <a:chOff x="7600207" y="2971316"/>
              <a:chExt cx="3600000" cy="288072"/>
            </a:xfrm>
          </p:grpSpPr>
          <p:sp>
            <p:nvSpPr>
              <p:cNvPr id="32" name="Rectangle 31"/>
              <p:cNvSpPr/>
              <p:nvPr/>
            </p:nvSpPr>
            <p:spPr>
              <a:xfrm>
                <a:off x="7600207" y="2971316"/>
                <a:ext cx="3600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600207" y="2971316"/>
                <a:ext cx="3320472" cy="28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id-ID" dirty="0">
                    <a:solidFill>
                      <a:schemeClr val="bg1"/>
                    </a:solidFill>
                    <a:latin typeface="Times New Roman" panose="02020603050405020304" charset="0"/>
                    <a:ea typeface="Lato" panose="020F0502020204030203" pitchFamily="34" charset="0"/>
                    <a:cs typeface="Times New Roman" panose="02020603050405020304" charset="0"/>
                  </a:rPr>
                  <a:t>01. </a:t>
                </a:r>
                <a:r>
                  <a:rPr lang="zh-CN" altLang="en-US" dirty="0">
                    <a:solidFill>
                      <a:schemeClr val="bg1"/>
                    </a:solidFill>
                    <a:latin typeface="Times New Roman" panose="02020603050405020304" charset="0"/>
                    <a:ea typeface="Roboto" panose="02000000000000000000" pitchFamily="2" charset="0"/>
                    <a:cs typeface="Times New Roman" panose="02020603050405020304" charset="0"/>
                    <a:sym typeface="+mn-ea"/>
                  </a:rPr>
                  <a:t>The Origin of Milk Tea</a:t>
                </a:r>
                <a:r>
                  <a:rPr lang="en-US" altLang="id-ID" sz="1200" b="1" dirty="0">
                    <a:solidFill>
                      <a:schemeClr val="bg1"/>
                    </a:solidFill>
                    <a:latin typeface="Lato" panose="020F0502020204030203" pitchFamily="34" charset="0"/>
                    <a:ea typeface="Lato" panose="020F0502020204030203" pitchFamily="34" charset="0"/>
                    <a:cs typeface="Lato" panose="020F0502020204030203" pitchFamily="34" charset="0"/>
                  </a:rPr>
                  <a:t> </a:t>
                </a:r>
                <a:endParaRPr lang="en-US" altLang="id-ID" sz="12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23" name="Group 22"/>
            <p:cNvGrpSpPr/>
            <p:nvPr/>
          </p:nvGrpSpPr>
          <p:grpSpPr>
            <a:xfrm>
              <a:off x="7778337" y="2129318"/>
              <a:ext cx="3600000" cy="288072"/>
              <a:chOff x="7600207" y="2971316"/>
              <a:chExt cx="3600000" cy="288072"/>
            </a:xfrm>
          </p:grpSpPr>
          <p:sp>
            <p:nvSpPr>
              <p:cNvPr id="30" name="Rectangle 29"/>
              <p:cNvSpPr/>
              <p:nvPr/>
            </p:nvSpPr>
            <p:spPr>
              <a:xfrm>
                <a:off x="7600207" y="2971316"/>
                <a:ext cx="3600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7600207" y="2971316"/>
                <a:ext cx="3048546" cy="288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Times New Roman" panose="02020603050405020304" charset="0"/>
                    <a:ea typeface="Roboto" panose="02000000000000000000" pitchFamily="2" charset="0"/>
                    <a:cs typeface="Times New Roman" panose="02020603050405020304" charset="0"/>
                  </a:rPr>
                  <a:t>02. </a:t>
                </a:r>
                <a:r>
                  <a:rPr lang="zh-CN" altLang="en-US" dirty="0">
                    <a:solidFill>
                      <a:schemeClr val="bg1"/>
                    </a:solidFill>
                    <a:latin typeface="Times New Roman" panose="02020603050405020304" charset="0"/>
                    <a:ea typeface="Roboto" panose="02000000000000000000" pitchFamily="2" charset="0"/>
                    <a:cs typeface="Times New Roman" panose="02020603050405020304" charset="0"/>
                    <a:sym typeface="+mn-ea"/>
                  </a:rPr>
                  <a:t>The Development of Milk Tea</a:t>
                </a:r>
                <a:r>
                  <a:rPr lang="en-US" altLang="id-ID" sz="1200" b="1" dirty="0">
                    <a:solidFill>
                      <a:schemeClr val="bg1"/>
                    </a:solidFill>
                    <a:latin typeface="Lato" panose="020F0502020204030203" pitchFamily="34" charset="0"/>
                    <a:ea typeface="Lato" panose="020F0502020204030203" pitchFamily="34" charset="0"/>
                    <a:cs typeface="Lato" panose="020F0502020204030203" pitchFamily="34" charset="0"/>
                  </a:rPr>
                  <a:t> </a:t>
                </a:r>
                <a:endParaRPr lang="en-US" altLang="id-ID" sz="12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24" name="Group 23"/>
            <p:cNvGrpSpPr/>
            <p:nvPr/>
          </p:nvGrpSpPr>
          <p:grpSpPr>
            <a:xfrm>
              <a:off x="7778337" y="2539316"/>
              <a:ext cx="3600000" cy="288072"/>
              <a:chOff x="7600207" y="2971316"/>
              <a:chExt cx="3600000" cy="288072"/>
            </a:xfrm>
          </p:grpSpPr>
          <p:sp>
            <p:nvSpPr>
              <p:cNvPr id="28" name="Rectangle 27"/>
              <p:cNvSpPr/>
              <p:nvPr/>
            </p:nvSpPr>
            <p:spPr>
              <a:xfrm>
                <a:off x="7600207" y="2971316"/>
                <a:ext cx="3600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7600207" y="2971316"/>
                <a:ext cx="2758652" cy="288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Tx/>
                  <a:buSzTx/>
                  <a:buFontTx/>
                </a:pPr>
                <a:r>
                  <a:rPr lang="zh-CN" altLang="en-US" dirty="0">
                    <a:solidFill>
                      <a:schemeClr val="bg1"/>
                    </a:solidFill>
                    <a:latin typeface="Times New Roman" panose="02020603050405020304" charset="0"/>
                    <a:ea typeface="Roboto" panose="02000000000000000000" pitchFamily="2" charset="0"/>
                    <a:cs typeface="Times New Roman" panose="02020603050405020304" charset="0"/>
                  </a:rPr>
                  <a:t>03.  </a:t>
                </a:r>
                <a:r>
                  <a:rPr lang="zh-CN" altLang="en-US" dirty="0">
                    <a:solidFill>
                      <a:schemeClr val="bg1"/>
                    </a:solidFill>
                    <a:latin typeface="Times New Roman" panose="02020603050405020304" charset="0"/>
                    <a:ea typeface="Roboto" panose="02000000000000000000" pitchFamily="2" charset="0"/>
                    <a:cs typeface="Times New Roman" panose="02020603050405020304" charset="0"/>
                    <a:sym typeface="+mn-ea"/>
                  </a:rPr>
                  <a:t>Comparison of Oriental and Foreign Milk Tea</a:t>
                </a:r>
                <a:endParaRPr lang="zh-CN" altLang="en-US" dirty="0">
                  <a:solidFill>
                    <a:schemeClr val="bg1"/>
                  </a:solidFill>
                  <a:latin typeface="Times New Roman" panose="02020603050405020304" charset="0"/>
                  <a:ea typeface="Roboto" panose="02000000000000000000" pitchFamily="2" charset="0"/>
                  <a:cs typeface="Times New Roman" panose="02020603050405020304" charset="0"/>
                </a:endParaRPr>
              </a:p>
            </p:txBody>
          </p:sp>
        </p:grpSp>
        <p:grpSp>
          <p:nvGrpSpPr>
            <p:cNvPr id="25" name="Group 24"/>
            <p:cNvGrpSpPr/>
            <p:nvPr/>
          </p:nvGrpSpPr>
          <p:grpSpPr>
            <a:xfrm>
              <a:off x="7778337" y="2949314"/>
              <a:ext cx="3600000" cy="288072"/>
              <a:chOff x="7600207" y="2971316"/>
              <a:chExt cx="3600000" cy="288072"/>
            </a:xfrm>
          </p:grpSpPr>
          <p:sp>
            <p:nvSpPr>
              <p:cNvPr id="26" name="Rectangle 25"/>
              <p:cNvSpPr/>
              <p:nvPr/>
            </p:nvSpPr>
            <p:spPr>
              <a:xfrm>
                <a:off x="7600207" y="2971316"/>
                <a:ext cx="3600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7" name="Rectangle 26"/>
              <p:cNvSpPr/>
              <p:nvPr/>
            </p:nvSpPr>
            <p:spPr>
              <a:xfrm>
                <a:off x="7600207" y="2971316"/>
                <a:ext cx="2342989" cy="288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Times New Roman" panose="02020603050405020304" charset="0"/>
                    <a:ea typeface="Roboto" panose="02000000000000000000" pitchFamily="2" charset="0"/>
                    <a:cs typeface="Times New Roman" panose="02020603050405020304" charset="0"/>
                  </a:rPr>
                  <a:t>04. </a:t>
                </a:r>
                <a:r>
                  <a:rPr lang="zh-CN" altLang="en-US" dirty="0">
                    <a:solidFill>
                      <a:schemeClr val="bg1"/>
                    </a:solidFill>
                    <a:latin typeface="Times New Roman" panose="02020603050405020304" charset="0"/>
                    <a:ea typeface="Roboto" panose="02000000000000000000" pitchFamily="2" charset="0"/>
                    <a:cs typeface="Times New Roman" panose="02020603050405020304" charset="0"/>
                    <a:sym typeface="+mn-ea"/>
                  </a:rPr>
                  <a:t>Milk Tea and Health</a:t>
                </a:r>
                <a:r>
                  <a:rPr lang="zh-CN" altLang="en-US" sz="2000" dirty="0">
                    <a:solidFill>
                      <a:schemeClr val="bg1"/>
                    </a:solidFill>
                    <a:latin typeface="Times New Roman" panose="02020603050405020304" charset="0"/>
                    <a:ea typeface="Roboto" panose="02000000000000000000" pitchFamily="2" charset="0"/>
                    <a:cs typeface="Times New Roman" panose="02020603050405020304" charset="0"/>
                  </a:rPr>
                  <a:t> </a:t>
                </a:r>
                <a:endParaRPr lang="en-US" altLang="id-ID" sz="12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sp>
        <p:nvSpPr>
          <p:cNvPr id="37" name="Rectangle 36"/>
          <p:cNvSpPr/>
          <p:nvPr/>
        </p:nvSpPr>
        <p:spPr>
          <a:xfrm flipV="1">
            <a:off x="151765" y="4668900"/>
            <a:ext cx="2880309" cy="52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 name="TextBox 37"/>
          <p:cNvSpPr txBox="1"/>
          <p:nvPr/>
        </p:nvSpPr>
        <p:spPr>
          <a:xfrm>
            <a:off x="4275036" y="462681"/>
            <a:ext cx="3524437" cy="829945"/>
          </a:xfrm>
          <a:prstGeom prst="rect">
            <a:avLst/>
          </a:prstGeom>
          <a:noFill/>
        </p:spPr>
        <p:txBody>
          <a:bodyPr wrap="square" rtlCol="0">
            <a:spAutoFit/>
          </a:bodyPr>
          <a:lstStyle/>
          <a:p>
            <a:pPr algn="ctr"/>
            <a:r>
              <a:rPr lang="en-US" altLang="zh-CN" sz="4800" dirty="0">
                <a:solidFill>
                  <a:schemeClr val="bg1"/>
                </a:solidFill>
                <a:latin typeface="Garamond" panose="02020404030301010803" pitchFamily="18" charset="0"/>
                <a:ea typeface="Roboto" panose="02000000000000000000" pitchFamily="2" charset="0"/>
                <a:cs typeface="Lato" panose="020F0502020204030203" pitchFamily="34" charset="0"/>
              </a:rPr>
              <a:t>Contents</a:t>
            </a:r>
            <a:endParaRPr lang="en-US" altLang="zh-CN" sz="4800" dirty="0">
              <a:solidFill>
                <a:schemeClr val="bg1"/>
              </a:solidFill>
              <a:latin typeface="Garamond" panose="02020404030301010803" pitchFamily="18" charset="0"/>
              <a:ea typeface="Roboto" panose="02000000000000000000" pitchFamily="2" charset="0"/>
              <a:cs typeface="Lato" panose="020F05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Rectangle 2"/>
          <p:cNvSpPr/>
          <p:nvPr/>
        </p:nvSpPr>
        <p:spPr>
          <a:xfrm>
            <a:off x="0" y="-21096"/>
            <a:ext cx="783771" cy="7837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67307" y="4033133"/>
            <a:ext cx="2200462" cy="822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74624" y="4033133"/>
            <a:ext cx="2200462" cy="822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174162" y="2829559"/>
            <a:ext cx="4387214" cy="1198880"/>
          </a:xfrm>
          <a:prstGeom prst="rect">
            <a:avLst/>
          </a:prstGeom>
          <a:noFill/>
        </p:spPr>
        <p:txBody>
          <a:bodyPr wrap="square" rtlCol="0">
            <a:spAutoFit/>
          </a:bodyPr>
          <a:lstStyle/>
          <a:p>
            <a:pPr algn="just">
              <a:lnSpc>
                <a:spcPct val="150000"/>
              </a:lnSpc>
            </a:pPr>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Youngsters continue their lives by drinking milk tea</a:t>
            </a:r>
            <a:endParaRPr lang="id-ID" altLang="en-US" sz="2400" dirty="0">
              <a:solidFill>
                <a:schemeClr val="bg1"/>
              </a:solidFill>
              <a:latin typeface="Times New Roman" panose="02020603050405020304" charset="0"/>
              <a:ea typeface="Lato" panose="020F0502020204030203" pitchFamily="34" charset="0"/>
              <a:cs typeface="Times New Roman" panose="02020603050405020304" charset="0"/>
              <a:sym typeface="+mn-ea"/>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8399410" y="3072477"/>
            <a:ext cx="4000715" cy="3000536"/>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542997" y="956822"/>
            <a:ext cx="3820333" cy="2865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21" name="TextBox 20"/>
          <p:cNvSpPr txBox="1"/>
          <p:nvPr/>
        </p:nvSpPr>
        <p:spPr>
          <a:xfrm>
            <a:off x="368385" y="1738855"/>
            <a:ext cx="5427260" cy="2030095"/>
          </a:xfrm>
          <a:prstGeom prst="rect">
            <a:avLst/>
          </a:prstGeom>
          <a:noFill/>
        </p:spPr>
        <p:txBody>
          <a:bodyPr wrap="square" rtlCol="0">
            <a:spAutoFit/>
          </a:bodyPr>
          <a:lstStyle/>
          <a:p>
            <a:pPr>
              <a:lnSpc>
                <a:spcPct val="150000"/>
              </a:lnSpc>
            </a:pPr>
            <a:r>
              <a:rPr lang="id-ID" sz="2800" dirty="0">
                <a:solidFill>
                  <a:schemeClr val="bg1"/>
                </a:solidFill>
                <a:latin typeface="Times New Roman" panose="02020603050405020304" charset="0"/>
                <a:ea typeface="Lato" panose="020F0502020204030203" pitchFamily="34" charset="0"/>
                <a:cs typeface="Times New Roman" panose="02020603050405020304" charset="0"/>
                <a:sym typeface="+mn-ea"/>
              </a:rPr>
              <a:t>Mongolia Milk Tea</a:t>
            </a:r>
            <a:endParaRPr lang="id-ID" sz="28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lang="id-ID" sz="2800" dirty="0">
                <a:solidFill>
                  <a:schemeClr val="bg1"/>
                </a:solidFill>
                <a:latin typeface="Times New Roman" panose="02020603050405020304" charset="0"/>
                <a:ea typeface="Lato" panose="020F0502020204030203" pitchFamily="34" charset="0"/>
                <a:cs typeface="Times New Roman" panose="02020603050405020304" charset="0"/>
                <a:sym typeface="+mn-ea"/>
              </a:rPr>
              <a:t>nomadic tribes in Mongolia Plateau</a:t>
            </a:r>
            <a:endParaRPr lang="id-ID" sz="28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lang="id-ID" sz="2800" dirty="0">
                <a:solidFill>
                  <a:schemeClr val="bg1"/>
                </a:solidFill>
                <a:latin typeface="Times New Roman" panose="02020603050405020304" charset="0"/>
                <a:ea typeface="Lato" panose="020F0502020204030203" pitchFamily="34" charset="0"/>
                <a:cs typeface="Times New Roman" panose="02020603050405020304" charset="0"/>
                <a:sym typeface="+mn-ea"/>
              </a:rPr>
              <a:t>an unshakable traditional custom</a:t>
            </a:r>
            <a:endParaRPr lang="en-US" altLang="id-ID" sz="2800" dirty="0">
              <a:solidFill>
                <a:schemeClr val="bg1"/>
              </a:solidFill>
              <a:latin typeface="Times New Roman" panose="02020603050405020304" charset="0"/>
              <a:ea typeface="Lato" panose="020F0502020204030203" pitchFamily="34" charset="0"/>
              <a:cs typeface="Times New Roman" panose="02020603050405020304" charset="0"/>
            </a:endParaRPr>
          </a:p>
        </p:txBody>
      </p:sp>
      <p:grpSp>
        <p:nvGrpSpPr>
          <p:cNvPr id="25" name="Group 24"/>
          <p:cNvGrpSpPr/>
          <p:nvPr/>
        </p:nvGrpSpPr>
        <p:grpSpPr>
          <a:xfrm>
            <a:off x="405728" y="366591"/>
            <a:ext cx="5802032" cy="3401884"/>
            <a:chOff x="293968" y="287293"/>
            <a:chExt cx="5802032" cy="3401884"/>
          </a:xfrm>
        </p:grpSpPr>
        <p:sp>
          <p:nvSpPr>
            <p:cNvPr id="22" name="TextBox 21"/>
            <p:cNvSpPr txBox="1"/>
            <p:nvPr/>
          </p:nvSpPr>
          <p:spPr>
            <a:xfrm>
              <a:off x="293968" y="287293"/>
              <a:ext cx="5749962" cy="645160"/>
            </a:xfrm>
            <a:prstGeom prst="rect">
              <a:avLst/>
            </a:prstGeom>
            <a:noFill/>
          </p:spPr>
          <p:txBody>
            <a:bodyPr wrap="square" rtlCol="0">
              <a:spAutoFit/>
            </a:bodyPr>
            <a:lstStyle/>
            <a:p>
              <a:pPr algn="l"/>
              <a:r>
                <a:rPr lang="zh-CN" altLang="en-US" sz="3600" b="1" dirty="0">
                  <a:solidFill>
                    <a:schemeClr val="bg1"/>
                  </a:solidFill>
                  <a:latin typeface="Times New Roman" panose="02020603050405020304" charset="0"/>
                  <a:ea typeface="Roboto" panose="02000000000000000000" pitchFamily="2" charset="0"/>
                  <a:cs typeface="Times New Roman" panose="02020603050405020304" charset="0"/>
                  <a:sym typeface="+mn-ea"/>
                </a:rPr>
                <a:t>The Origin of Milk Tea</a:t>
              </a:r>
              <a:endParaRPr lang="zh-CN" altLang="en-US" sz="3600" dirty="0">
                <a:solidFill>
                  <a:schemeClr val="tx2"/>
                </a:solidFill>
                <a:latin typeface="Garamond" panose="02020404030301010803" pitchFamily="18" charset="0"/>
                <a:ea typeface="Roboto" panose="02000000000000000000" pitchFamily="2" charset="0"/>
                <a:cs typeface="Lato" panose="020F0502020204030203" pitchFamily="34" charset="0"/>
              </a:endParaRPr>
            </a:p>
          </p:txBody>
        </p:sp>
        <p:sp>
          <p:nvSpPr>
            <p:cNvPr id="24" name="TextBox 23"/>
            <p:cNvSpPr txBox="1"/>
            <p:nvPr/>
          </p:nvSpPr>
          <p:spPr>
            <a:xfrm>
              <a:off x="346038" y="2859232"/>
              <a:ext cx="5749962" cy="829945"/>
            </a:xfrm>
            <a:prstGeom prst="rect">
              <a:avLst/>
            </a:prstGeom>
            <a:noFill/>
          </p:spPr>
          <p:txBody>
            <a:bodyPr wrap="square" rtlCol="0">
              <a:spAutoFit/>
            </a:bodyPr>
            <a:lstStyle/>
            <a:p>
              <a:pPr algn="r"/>
              <a:endParaRPr lang="zh-CN" altLang="nl-NL" sz="4800" dirty="0">
                <a:solidFill>
                  <a:schemeClr val="tx2"/>
                </a:solidFill>
                <a:latin typeface="Garamond" panose="02020404030301010803" pitchFamily="18" charset="0"/>
                <a:ea typeface="Roboto" panose="02000000000000000000" pitchFamily="2" charset="0"/>
                <a:cs typeface="Lato" panose="020F0502020204030203" pitchFamily="34" charset="0"/>
              </a:endParaRPr>
            </a:p>
          </p:txBody>
        </p:sp>
      </p:grpSp>
      <p:sp>
        <p:nvSpPr>
          <p:cNvPr id="28" name="Rectangle 27"/>
          <p:cNvSpPr/>
          <p:nvPr/>
        </p:nvSpPr>
        <p:spPr>
          <a:xfrm>
            <a:off x="346256" y="1152506"/>
            <a:ext cx="6120000" cy="8227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utoShape 4"/>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06004" y="0"/>
            <a:ext cx="2855738" cy="4285281"/>
          </a:xfrm>
          <a:prstGeom prst="rect">
            <a:avLst/>
          </a:prstGeom>
        </p:spPr>
      </p:pic>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8727" y="4285281"/>
            <a:ext cx="3430291" cy="25727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16" name="Rectangle 15"/>
          <p:cNvSpPr/>
          <p:nvPr/>
        </p:nvSpPr>
        <p:spPr>
          <a:xfrm>
            <a:off x="742950" y="1002030"/>
            <a:ext cx="7320280" cy="2426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27099" y="135962"/>
            <a:ext cx="9280525" cy="3211778"/>
            <a:chOff x="966715" y="-177721"/>
            <a:chExt cx="9280525" cy="3211778"/>
          </a:xfrm>
        </p:grpSpPr>
        <p:grpSp>
          <p:nvGrpSpPr>
            <p:cNvPr id="8" name="Group 7"/>
            <p:cNvGrpSpPr/>
            <p:nvPr/>
          </p:nvGrpSpPr>
          <p:grpSpPr>
            <a:xfrm>
              <a:off x="966715" y="-177721"/>
              <a:ext cx="7905750" cy="2728595"/>
              <a:chOff x="-3587909" y="-739824"/>
              <a:chExt cx="7435609" cy="2728595"/>
            </a:xfrm>
          </p:grpSpPr>
          <p:sp>
            <p:nvSpPr>
              <p:cNvPr id="10" name="TextBox 9"/>
              <p:cNvSpPr txBox="1"/>
              <p:nvPr/>
            </p:nvSpPr>
            <p:spPr>
              <a:xfrm>
                <a:off x="-3587909" y="-739824"/>
                <a:ext cx="7435609" cy="645160"/>
              </a:xfrm>
              <a:prstGeom prst="rect">
                <a:avLst/>
              </a:prstGeom>
              <a:noFill/>
            </p:spPr>
            <p:txBody>
              <a:bodyPr wrap="square" rtlCol="0">
                <a:spAutoFit/>
              </a:bodyPr>
              <a:lstStyle/>
              <a:p>
                <a:pPr algn="just"/>
                <a:r>
                  <a:rPr lang="zh-CN" altLang="en-US" sz="3600" dirty="0">
                    <a:solidFill>
                      <a:schemeClr val="bg1"/>
                    </a:solidFill>
                    <a:latin typeface="Times New Roman" panose="02020603050405020304" charset="0"/>
                    <a:ea typeface="Roboto" panose="02000000000000000000" pitchFamily="2" charset="0"/>
                    <a:cs typeface="Times New Roman" panose="02020603050405020304" charset="0"/>
                    <a:sym typeface="+mn-ea"/>
                  </a:rPr>
                  <a:t>The Development of Milk Tea</a:t>
                </a:r>
                <a:endParaRPr lang="zh-CN" altLang="en-US" sz="3600" dirty="0">
                  <a:latin typeface="Garamond" panose="02020404030301010803" pitchFamily="18" charset="0"/>
                  <a:ea typeface="Roboto" panose="02000000000000000000" pitchFamily="2" charset="0"/>
                  <a:cs typeface="Lato" panose="020F0502020204030203" pitchFamily="34" charset="0"/>
                </a:endParaRPr>
              </a:p>
            </p:txBody>
          </p:sp>
          <p:sp>
            <p:nvSpPr>
              <p:cNvPr id="11" name="TextBox 10"/>
              <p:cNvSpPr txBox="1"/>
              <p:nvPr/>
            </p:nvSpPr>
            <p:spPr>
              <a:xfrm>
                <a:off x="-3500712" y="-12749"/>
                <a:ext cx="4715191" cy="2001520"/>
              </a:xfrm>
              <a:prstGeom prst="rect">
                <a:avLst/>
              </a:prstGeom>
              <a:noFill/>
            </p:spPr>
            <p:txBody>
              <a:bodyPr wrap="square" rtlCol="0">
                <a:noAutofit/>
              </a:bodyPr>
              <a:lstStyle/>
              <a:p>
                <a:pPr algn="l">
                  <a:lnSpc>
                    <a:spcPct val="150000"/>
                  </a:lnSpc>
                </a:pPr>
                <a:r>
                  <a:rPr lang="en-US" altLang="id-ID" dirty="0">
                    <a:solidFill>
                      <a:schemeClr val="bg1"/>
                    </a:solidFill>
                    <a:latin typeface="Times New Roman" panose="02020603050405020304" charset="0"/>
                    <a:ea typeface="Lato" panose="020F0502020204030203" pitchFamily="34" charset="0"/>
                    <a:cs typeface="Times New Roman" panose="02020603050405020304" charset="0"/>
                    <a:sym typeface="+mn-ea"/>
                  </a:rPr>
                  <a:t>British Milk Tea</a:t>
                </a:r>
                <a:endParaRPr lang="en-US" altLang="id-ID"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en-US" altLang="id-ID" dirty="0">
                    <a:solidFill>
                      <a:schemeClr val="bg1"/>
                    </a:solidFill>
                    <a:latin typeface="Times New Roman" panose="02020603050405020304" charset="0"/>
                    <a:ea typeface="Lato" panose="020F0502020204030203" pitchFamily="34" charset="0"/>
                    <a:cs typeface="Times New Roman" panose="02020603050405020304" charset="0"/>
                    <a:sym typeface="+mn-ea"/>
                  </a:rPr>
                  <a:t>influenced by </a:t>
                </a:r>
                <a:r>
                  <a:rPr lang="id-ID" dirty="0">
                    <a:solidFill>
                      <a:schemeClr val="bg1"/>
                    </a:solidFill>
                    <a:latin typeface="Times New Roman" panose="02020603050405020304" charset="0"/>
                    <a:ea typeface="Lato" panose="020F0502020204030203" pitchFamily="34" charset="0"/>
                    <a:cs typeface="Times New Roman" panose="02020603050405020304" charset="0"/>
                    <a:sym typeface="+mn-ea"/>
                  </a:rPr>
                  <a:t>climate and dietary habits</a:t>
                </a:r>
                <a:endParaRPr lang="id-ID"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en-US" altLang="id-ID" dirty="0">
                    <a:solidFill>
                      <a:schemeClr val="bg1"/>
                    </a:solidFill>
                    <a:latin typeface="Times New Roman" panose="02020603050405020304" charset="0"/>
                    <a:ea typeface="Lato" panose="020F0502020204030203" pitchFamily="34" charset="0"/>
                    <a:cs typeface="Times New Roman" panose="02020603050405020304" charset="0"/>
                    <a:sym typeface="+mn-ea"/>
                  </a:rPr>
                  <a:t>spice </a:t>
                </a:r>
                <a:r>
                  <a:rPr lang="zh-CN" altLang="en-US" dirty="0">
                    <a:solidFill>
                      <a:schemeClr val="bg1"/>
                    </a:solidFill>
                    <a:latin typeface="Times New Roman" panose="02020603050405020304" charset="0"/>
                    <a:ea typeface="Lato" panose="020F0502020204030203" pitchFamily="34" charset="0"/>
                    <a:cs typeface="Times New Roman" panose="02020603050405020304" charset="0"/>
                    <a:sym typeface="+mn-ea"/>
                  </a:rPr>
                  <a:t>×</a:t>
                </a:r>
                <a:endParaRPr lang="zh-CN" alt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zh-CN" altLang="en-US" dirty="0">
                    <a:solidFill>
                      <a:schemeClr val="bg1"/>
                    </a:solidFill>
                    <a:latin typeface="Times New Roman" panose="02020603050405020304" charset="0"/>
                    <a:ea typeface="Lato" panose="020F0502020204030203" pitchFamily="34" charset="0"/>
                    <a:cs typeface="Times New Roman" panose="02020603050405020304" charset="0"/>
                    <a:sym typeface="+mn-ea"/>
                  </a:rPr>
                  <a:t>sundry kinds of tea </a:t>
                </a:r>
                <a:r>
                  <a:rPr lang="en-US" altLang="zh-CN" dirty="0">
                    <a:solidFill>
                      <a:schemeClr val="bg1"/>
                    </a:solidFill>
                    <a:latin typeface="Times New Roman" panose="02020603050405020304" charset="0"/>
                    <a:ea typeface="Lato" panose="020F0502020204030203" pitchFamily="34" charset="0"/>
                    <a:cs typeface="Times New Roman" panose="02020603050405020304" charset="0"/>
                    <a:sym typeface="+mn-ea"/>
                  </a:rPr>
                  <a:t>√</a:t>
                </a:r>
                <a:endParaRPr lang="zh-CN" alt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id-ID" dirty="0">
                    <a:solidFill>
                      <a:schemeClr val="bg1"/>
                    </a:solidFill>
                    <a:latin typeface="Times New Roman" panose="02020603050405020304" charset="0"/>
                    <a:ea typeface="Lato" panose="020F0502020204030203" pitchFamily="34" charset="0"/>
                    <a:cs typeface="Times New Roman" panose="02020603050405020304" charset="0"/>
                    <a:sym typeface="+mn-ea"/>
                  </a:rPr>
                  <a:t>maple sugar</a:t>
                </a:r>
                <a:r>
                  <a:rPr lang="en-US" altLang="id-ID" dirty="0">
                    <a:solidFill>
                      <a:schemeClr val="bg1"/>
                    </a:solidFill>
                    <a:latin typeface="Times New Roman" panose="02020603050405020304" charset="0"/>
                    <a:ea typeface="Lato" panose="020F0502020204030203" pitchFamily="34" charset="0"/>
                    <a:cs typeface="Times New Roman" panose="02020603050405020304" charset="0"/>
                    <a:sym typeface="+mn-ea"/>
                  </a:rPr>
                  <a:t> as condiment √</a:t>
                </a:r>
                <a:endParaRPr lang="en-US" altLang="id-ID" dirty="0">
                  <a:solidFill>
                    <a:schemeClr val="bg1"/>
                  </a:solidFill>
                  <a:latin typeface="Times New Roman" panose="02020603050405020304" charset="0"/>
                  <a:ea typeface="Lato" panose="020F0502020204030203" pitchFamily="34" charset="0"/>
                  <a:cs typeface="Times New Roman" panose="02020603050405020304" charset="0"/>
                  <a:sym typeface="+mn-ea"/>
                </a:endParaRPr>
              </a:p>
              <a:p>
                <a:pPr algn="l">
                  <a:lnSpc>
                    <a:spcPct val="150000"/>
                  </a:lnSpc>
                </a:pPr>
                <a:r>
                  <a:rPr lang="en-US" dirty="0">
                    <a:solidFill>
                      <a:schemeClr val="bg1"/>
                    </a:solidFill>
                    <a:latin typeface="Times New Roman" panose="02020603050405020304" charset="0"/>
                    <a:ea typeface="Lato" panose="020F0502020204030203" pitchFamily="34" charset="0"/>
                    <a:cs typeface="Times New Roman" panose="02020603050405020304" charset="0"/>
                  </a:rPr>
                  <a:t>the rudiment(雏形) of modern milk tea</a:t>
                </a:r>
                <a:endParaRPr lang="en-US" dirty="0">
                  <a:solidFill>
                    <a:schemeClr val="bg1"/>
                  </a:solidFill>
                  <a:latin typeface="Times New Roman" panose="02020603050405020304" charset="0"/>
                  <a:ea typeface="Lato" panose="020F0502020204030203" pitchFamily="34" charset="0"/>
                  <a:cs typeface="Times New Roman" panose="02020603050405020304" charset="0"/>
                </a:endParaRPr>
              </a:p>
            </p:txBody>
          </p:sp>
        </p:grpSp>
        <p:sp>
          <p:nvSpPr>
            <p:cNvPr id="12" name="TextBox 11"/>
            <p:cNvSpPr txBox="1"/>
            <p:nvPr/>
          </p:nvSpPr>
          <p:spPr>
            <a:xfrm>
              <a:off x="5860026" y="2204112"/>
              <a:ext cx="4387214" cy="829945"/>
            </a:xfrm>
            <a:prstGeom prst="rect">
              <a:avLst/>
            </a:prstGeom>
            <a:noFill/>
          </p:spPr>
          <p:txBody>
            <a:bodyPr wrap="square" rtlCol="0">
              <a:spAutoFit/>
            </a:bodyPr>
            <a:lstStyle/>
            <a:p>
              <a:endParaRPr lang="zh-CN" altLang="nl-NL" sz="4800" dirty="0">
                <a:latin typeface="Garamond" panose="02020404030301010803" pitchFamily="18" charset="0"/>
                <a:ea typeface="Roboto" panose="02000000000000000000" pitchFamily="2" charset="0"/>
                <a:cs typeface="Lato" panose="020F0502020204030203" pitchFamily="34" charset="0"/>
              </a:endParaRPr>
            </a:p>
          </p:txBody>
        </p:sp>
      </p:grpSp>
      <p:sp>
        <p:nvSpPr>
          <p:cNvPr id="14" name="Rectangle 13"/>
          <p:cNvSpPr/>
          <p:nvPr/>
        </p:nvSpPr>
        <p:spPr>
          <a:xfrm>
            <a:off x="1019787" y="780972"/>
            <a:ext cx="2880000" cy="8227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99699" y="780972"/>
            <a:ext cx="2880000" cy="82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87256" y="0"/>
            <a:ext cx="22259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5"/>
          <p:cNvSpPr/>
          <p:nvPr/>
        </p:nvSpPr>
        <p:spPr>
          <a:xfrm>
            <a:off x="742950" y="3940810"/>
            <a:ext cx="7320280" cy="2426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0"/>
          <p:cNvSpPr txBox="1"/>
          <p:nvPr/>
        </p:nvSpPr>
        <p:spPr>
          <a:xfrm>
            <a:off x="1019810" y="3857625"/>
            <a:ext cx="6909435" cy="2215515"/>
          </a:xfrm>
          <a:prstGeom prst="rect">
            <a:avLst/>
          </a:prstGeom>
          <a:noFill/>
        </p:spPr>
        <p:txBody>
          <a:bodyPr wrap="square" rtlCol="0">
            <a:noAutofit/>
          </a:bodyPr>
          <a:lstStyle/>
          <a:p>
            <a:pPr algn="l">
              <a:lnSpc>
                <a:spcPct val="150000"/>
              </a:lnSpc>
            </a:pPr>
            <a:r>
              <a:rPr lang="en-US" altLang="id-ID" dirty="0">
                <a:solidFill>
                  <a:schemeClr val="bg1"/>
                </a:solidFill>
                <a:latin typeface="Times New Roman" panose="02020603050405020304" charset="0"/>
                <a:ea typeface="Lato" panose="020F0502020204030203" pitchFamily="34" charset="0"/>
                <a:cs typeface="Times New Roman" panose="02020603050405020304" charset="0"/>
                <a:sym typeface="+mn-ea"/>
              </a:rPr>
              <a:t>Taiwan Milk Tea</a:t>
            </a:r>
            <a:endParaRPr lang="en-US" altLang="id-ID"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en-US" dirty="0">
                <a:solidFill>
                  <a:schemeClr val="bg1"/>
                </a:solidFill>
                <a:latin typeface="Times New Roman" panose="02020603050405020304" charset="0"/>
                <a:ea typeface="Lato" panose="020F0502020204030203" pitchFamily="34" charset="0"/>
                <a:cs typeface="Times New Roman" panose="02020603050405020304" charset="0"/>
                <a:sym typeface="+mn-ea"/>
              </a:rPr>
              <a:t>1987</a:t>
            </a:r>
            <a:endParaRPr lang="en-US" dirty="0">
              <a:solidFill>
                <a:schemeClr val="bg1"/>
              </a:solidFill>
              <a:latin typeface="Times New Roman" panose="02020603050405020304" charset="0"/>
              <a:ea typeface="Lato" panose="020F0502020204030203" pitchFamily="34" charset="0"/>
              <a:cs typeface="Times New Roman" panose="02020603050405020304" charset="0"/>
              <a:sym typeface="+mn-ea"/>
            </a:endParaRPr>
          </a:p>
          <a:p>
            <a:pPr algn="l">
              <a:lnSpc>
                <a:spcPct val="150000"/>
              </a:lnSpc>
            </a:pPr>
            <a:r>
              <a:rPr dirty="0">
                <a:solidFill>
                  <a:schemeClr val="bg1"/>
                </a:solidFill>
                <a:latin typeface="Times New Roman" panose="02020603050405020304" charset="0"/>
                <a:ea typeface="Lato" panose="020F0502020204030203" pitchFamily="34" charset="0"/>
                <a:cs typeface="Times New Roman" panose="02020603050405020304" charset="0"/>
                <a:sym typeface="+mn-ea"/>
              </a:rPr>
              <a:t>Ms. Lin Xiuhui of </a:t>
            </a:r>
            <a:r>
              <a:rPr lang="en-US" dirty="0">
                <a:solidFill>
                  <a:schemeClr val="bg1"/>
                </a:solidFill>
                <a:latin typeface="Times New Roman" panose="02020603050405020304" charset="0"/>
                <a:ea typeface="Lato" panose="020F0502020204030203" pitchFamily="34" charset="0"/>
                <a:cs typeface="Times New Roman" panose="02020603050405020304" charset="0"/>
                <a:sym typeface="+mn-ea"/>
              </a:rPr>
              <a:t>“</a:t>
            </a:r>
            <a:r>
              <a:rPr dirty="0">
                <a:solidFill>
                  <a:schemeClr val="bg1"/>
                </a:solidFill>
                <a:latin typeface="Times New Roman" panose="02020603050405020304" charset="0"/>
                <a:ea typeface="Lato" panose="020F0502020204030203" pitchFamily="34" charset="0"/>
                <a:cs typeface="Times New Roman" panose="02020603050405020304" charset="0"/>
                <a:sym typeface="+mn-ea"/>
              </a:rPr>
              <a:t>Chunshuitang</a:t>
            </a:r>
            <a:r>
              <a:rPr lang="en-US" dirty="0">
                <a:solidFill>
                  <a:schemeClr val="bg1"/>
                </a:solidFill>
                <a:latin typeface="Times New Roman" panose="02020603050405020304" charset="0"/>
                <a:ea typeface="Lato" panose="020F0502020204030203" pitchFamily="34" charset="0"/>
                <a:cs typeface="Times New Roman" panose="02020603050405020304" charset="0"/>
                <a:sym typeface="+mn-ea"/>
              </a:rPr>
              <a:t>”(春水堂的林秀慧女士)</a:t>
            </a:r>
            <a:endParaRPr lang="en-US" dirty="0">
              <a:solidFill>
                <a:schemeClr val="bg1"/>
              </a:solidFill>
              <a:latin typeface="Times New Roman" panose="02020603050405020304" charset="0"/>
              <a:ea typeface="Lato" panose="020F0502020204030203" pitchFamily="34" charset="0"/>
              <a:cs typeface="Times New Roman" panose="02020603050405020304" charset="0"/>
              <a:sym typeface="+mn-ea"/>
            </a:endParaRPr>
          </a:p>
          <a:p>
            <a:pPr algn="l">
              <a:lnSpc>
                <a:spcPct val="150000"/>
              </a:lnSpc>
            </a:pPr>
            <a:r>
              <a:rPr lang="zh-CN" altLang="en-US" dirty="0">
                <a:solidFill>
                  <a:schemeClr val="bg1"/>
                </a:solidFill>
                <a:latin typeface="Times New Roman" panose="02020603050405020304" charset="0"/>
                <a:ea typeface="Lato" panose="020F0502020204030203" pitchFamily="34" charset="0"/>
                <a:cs typeface="Times New Roman" panose="02020603050405020304" charset="0"/>
                <a:sym typeface="+mn-ea"/>
              </a:rPr>
              <a:t>local snack flour </a:t>
            </a:r>
            <a:r>
              <a:rPr lang="en-US" altLang="zh-CN" dirty="0">
                <a:solidFill>
                  <a:schemeClr val="bg1"/>
                </a:solidFill>
                <a:latin typeface="Times New Roman" panose="02020603050405020304" charset="0"/>
                <a:ea typeface="Lato" panose="020F0502020204030203" pitchFamily="34" charset="0"/>
                <a:cs typeface="Times New Roman" panose="02020603050405020304" charset="0"/>
                <a:sym typeface="+mn-ea"/>
              </a:rPr>
              <a:t>√</a:t>
            </a:r>
            <a:endParaRPr lang="zh-CN" alt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zh-CN" altLang="en-US" dirty="0">
                <a:solidFill>
                  <a:schemeClr val="bg1"/>
                </a:solidFill>
                <a:latin typeface="Times New Roman" panose="02020603050405020304" charset="0"/>
                <a:ea typeface="Lato" panose="020F0502020204030203" pitchFamily="34" charset="0"/>
                <a:cs typeface="Times New Roman" panose="02020603050405020304" charset="0"/>
              </a:rPr>
              <a:t>black pearl</a:t>
            </a:r>
            <a:endParaRPr lang="zh-CN" altLang="en-US"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en-US" altLang="zh-CN" dirty="0">
                <a:solidFill>
                  <a:schemeClr val="bg1"/>
                </a:solidFill>
                <a:latin typeface="Times New Roman" panose="02020603050405020304" charset="0"/>
                <a:ea typeface="Lato" panose="020F0502020204030203" pitchFamily="34" charset="0"/>
                <a:cs typeface="Times New Roman" panose="02020603050405020304" charset="0"/>
              </a:rPr>
              <a:t>“</a:t>
            </a:r>
            <a:r>
              <a:rPr lang="zh-CN" altLang="en-US" dirty="0">
                <a:solidFill>
                  <a:schemeClr val="bg1"/>
                </a:solidFill>
                <a:latin typeface="Times New Roman" panose="02020603050405020304" charset="0"/>
                <a:ea typeface="Lato" panose="020F0502020204030203" pitchFamily="34" charset="0"/>
                <a:cs typeface="Times New Roman" panose="02020603050405020304" charset="0"/>
              </a:rPr>
              <a:t>Pearl Milk Tea</a:t>
            </a:r>
            <a:r>
              <a:rPr lang="en-US" altLang="zh-CN" dirty="0">
                <a:solidFill>
                  <a:schemeClr val="bg1"/>
                </a:solidFill>
                <a:latin typeface="Times New Roman" panose="02020603050405020304" charset="0"/>
                <a:ea typeface="Lato" panose="020F0502020204030203" pitchFamily="34" charset="0"/>
                <a:cs typeface="Times New Roman" panose="02020603050405020304" charset="0"/>
              </a:rPr>
              <a:t>”</a:t>
            </a:r>
            <a:r>
              <a:rPr lang="zh-CN" altLang="en-US" dirty="0">
                <a:solidFill>
                  <a:schemeClr val="bg1"/>
                </a:solidFill>
                <a:latin typeface="Times New Roman" panose="02020603050405020304" charset="0"/>
                <a:ea typeface="Lato" panose="020F0502020204030203" pitchFamily="34" charset="0"/>
                <a:cs typeface="Times New Roman" panose="02020603050405020304" charset="0"/>
              </a:rPr>
              <a:t>(Bubble tea, currently)</a:t>
            </a:r>
            <a:endParaRPr lang="zh-CN" altLang="en-US" dirty="0">
              <a:solidFill>
                <a:schemeClr val="bg1"/>
              </a:solidFill>
              <a:latin typeface="Times New Roman" panose="02020603050405020304" charset="0"/>
              <a:ea typeface="Lato" panose="020F0502020204030203" pitchFamily="34" charset="0"/>
              <a:cs typeface="Times New Roman" panose="02020603050405020304" charset="0"/>
            </a:endParaRPr>
          </a:p>
        </p:txBody>
      </p:sp>
      <p:pic>
        <p:nvPicPr>
          <p:cNvPr id="18" name="图片 17"/>
          <p:cNvPicPr>
            <a:picLocks noChangeAspect="1"/>
          </p:cNvPicPr>
          <p:nvPr/>
        </p:nvPicPr>
        <p:blipFill>
          <a:blip r:embed="rId1"/>
          <a:stretch>
            <a:fillRect/>
          </a:stretch>
        </p:blipFill>
        <p:spPr>
          <a:xfrm>
            <a:off x="8491220" y="3428365"/>
            <a:ext cx="3251200" cy="3137535"/>
          </a:xfrm>
          <a:prstGeom prst="rect">
            <a:avLst/>
          </a:prstGeom>
        </p:spPr>
      </p:pic>
      <p:pic>
        <p:nvPicPr>
          <p:cNvPr id="19" name="图片 18"/>
          <p:cNvPicPr>
            <a:picLocks noChangeAspect="1"/>
          </p:cNvPicPr>
          <p:nvPr/>
        </p:nvPicPr>
        <p:blipFill>
          <a:blip r:embed="rId2"/>
          <a:srcRect t="66245"/>
          <a:stretch>
            <a:fillRect/>
          </a:stretch>
        </p:blipFill>
        <p:spPr>
          <a:xfrm>
            <a:off x="8196326" y="1110518"/>
            <a:ext cx="3878580" cy="1894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17" name="Rectangle 16"/>
          <p:cNvSpPr/>
          <p:nvPr/>
        </p:nvSpPr>
        <p:spPr>
          <a:xfrm>
            <a:off x="7359804" y="0"/>
            <a:ext cx="483219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3235" y="208915"/>
            <a:ext cx="6820535" cy="521970"/>
          </a:xfrm>
          <a:prstGeom prst="rect">
            <a:avLst/>
          </a:prstGeom>
          <a:noFill/>
        </p:spPr>
        <p:txBody>
          <a:bodyPr wrap="square" rtlCol="0">
            <a:spAutoFit/>
          </a:bodyPr>
          <a:lstStyle/>
          <a:p>
            <a:pPr algn="l"/>
            <a:r>
              <a:rPr lang="zh-CN" altLang="en-US" sz="2800" dirty="0">
                <a:solidFill>
                  <a:schemeClr val="bg1"/>
                </a:solidFill>
                <a:latin typeface="Times New Roman" panose="02020603050405020304" charset="0"/>
                <a:ea typeface="Roboto" panose="02000000000000000000" pitchFamily="2" charset="0"/>
                <a:cs typeface="Times New Roman" panose="02020603050405020304" charset="0"/>
              </a:rPr>
              <a:t>Comparison of Oriental and Foreign Milk Tea</a:t>
            </a:r>
            <a:endParaRPr lang="zh-CN" altLang="en-US" sz="2800" dirty="0">
              <a:solidFill>
                <a:schemeClr val="bg1"/>
              </a:solidFill>
              <a:latin typeface="Times New Roman" panose="02020603050405020304" charset="0"/>
              <a:ea typeface="Roboto" panose="02000000000000000000" pitchFamily="2" charset="0"/>
              <a:cs typeface="Times New Roman" panose="02020603050405020304" charset="0"/>
            </a:endParaRPr>
          </a:p>
        </p:txBody>
      </p:sp>
      <p:grpSp>
        <p:nvGrpSpPr>
          <p:cNvPr id="22" name="Group 21"/>
          <p:cNvGrpSpPr/>
          <p:nvPr/>
        </p:nvGrpSpPr>
        <p:grpSpPr>
          <a:xfrm>
            <a:off x="463762" y="782588"/>
            <a:ext cx="6840002" cy="82270"/>
            <a:chOff x="559012" y="2192288"/>
            <a:chExt cx="6840002" cy="82270"/>
          </a:xfrm>
        </p:grpSpPr>
        <p:sp>
          <p:nvSpPr>
            <p:cNvPr id="12" name="Rectangle 11"/>
            <p:cNvSpPr/>
            <p:nvPr/>
          </p:nvSpPr>
          <p:spPr>
            <a:xfrm>
              <a:off x="559012" y="2192288"/>
              <a:ext cx="3600000" cy="822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59014" y="2192288"/>
              <a:ext cx="3240000" cy="8227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635" y="1740535"/>
            <a:ext cx="7359650" cy="394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10"/>
          <p:cNvSpPr txBox="1"/>
          <p:nvPr/>
        </p:nvSpPr>
        <p:spPr>
          <a:xfrm>
            <a:off x="168910" y="1821180"/>
            <a:ext cx="7134860" cy="3784600"/>
          </a:xfrm>
          <a:prstGeom prst="rect">
            <a:avLst/>
          </a:prstGeom>
          <a:noFill/>
        </p:spPr>
        <p:txBody>
          <a:bodyPr wrap="square" rtlCol="0">
            <a:spAutoFit/>
          </a:bodyPr>
          <a:lstStyle/>
          <a:p>
            <a:pPr algn="l">
              <a:lnSpc>
                <a:spcPct val="150000"/>
              </a:lnSpc>
            </a:pPr>
            <a:r>
              <a:rPr lang="en-US" altLang="id-ID" sz="2000" dirty="0">
                <a:solidFill>
                  <a:schemeClr val="bg1"/>
                </a:solidFill>
                <a:latin typeface="Times New Roman" panose="02020603050405020304" charset="0"/>
                <a:ea typeface="Lato" panose="020F0502020204030203" pitchFamily="34" charset="0"/>
                <a:cs typeface="Times New Roman" panose="02020603050405020304" charset="0"/>
              </a:rPr>
              <a:t>“Sexytea”---Modern China Tea Shop</a:t>
            </a:r>
            <a:endParaRPr lang="en-US" altLang="id-ID"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id-ID" sz="2000" dirty="0">
                <a:solidFill>
                  <a:schemeClr val="bg1"/>
                </a:solidFill>
                <a:latin typeface="Times New Roman" panose="02020603050405020304" charset="0"/>
                <a:ea typeface="Lato" panose="020F0502020204030203" pitchFamily="34" charset="0"/>
                <a:cs typeface="Times New Roman" panose="02020603050405020304" charset="0"/>
              </a:rPr>
              <a:t> </a:t>
            </a:r>
            <a:endParaRPr lang="id-ID"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id-ID" sz="2000" dirty="0">
                <a:solidFill>
                  <a:schemeClr val="bg1"/>
                </a:solidFill>
                <a:latin typeface="Times New Roman" panose="02020603050405020304" charset="0"/>
                <a:ea typeface="Lato" panose="020F0502020204030203" pitchFamily="34" charset="0"/>
                <a:cs typeface="Times New Roman" panose="02020603050405020304" charset="0"/>
              </a:rPr>
              <a:t> “new Chinese-style fresh tea”</a:t>
            </a:r>
            <a:endParaRPr lang="id-ID"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endParaRPr lang="id-ID"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id-ID" sz="2000" dirty="0">
                <a:solidFill>
                  <a:schemeClr val="bg1"/>
                </a:solidFill>
                <a:latin typeface="Times New Roman" panose="02020603050405020304" charset="0"/>
                <a:ea typeface="Lato" panose="020F0502020204030203" pitchFamily="34" charset="0"/>
                <a:cs typeface="Times New Roman" panose="02020603050405020304" charset="0"/>
              </a:rPr>
              <a:t>The log</a:t>
            </a:r>
            <a:r>
              <a:rPr lang="en-US" altLang="id-ID" sz="2000" dirty="0">
                <a:solidFill>
                  <a:schemeClr val="bg1"/>
                </a:solidFill>
                <a:latin typeface="Times New Roman" panose="02020603050405020304" charset="0"/>
                <a:ea typeface="Lato" panose="020F0502020204030203" pitchFamily="34" charset="0"/>
                <a:cs typeface="Times New Roman" panose="02020603050405020304" charset="0"/>
              </a:rPr>
              <a:t>o</a:t>
            </a:r>
            <a:r>
              <a:rPr lang="id-ID" sz="2000" dirty="0">
                <a:solidFill>
                  <a:schemeClr val="bg1"/>
                </a:solidFill>
                <a:latin typeface="Times New Roman" panose="02020603050405020304" charset="0"/>
                <a:ea typeface="Lato" panose="020F0502020204030203" pitchFamily="34" charset="0"/>
                <a:cs typeface="Times New Roman" panose="02020603050405020304" charset="0"/>
              </a:rPr>
              <a:t> is mainly composed of a Jiangnan woman</a:t>
            </a:r>
            <a:r>
              <a:rPr lang="en-US" altLang="id-ID" sz="2000" dirty="0">
                <a:solidFill>
                  <a:schemeClr val="bg1"/>
                </a:solidFill>
                <a:latin typeface="Times New Roman" panose="02020603050405020304" charset="0"/>
                <a:ea typeface="Lato" panose="020F0502020204030203" pitchFamily="34" charset="0"/>
                <a:cs typeface="Times New Roman" panose="02020603050405020304" charset="0"/>
              </a:rPr>
              <a:t>, leaving a great impression on people.(茶颜悦色密码 2020, 68）</a:t>
            </a:r>
            <a:endParaRPr lang="en-US" altLang="id-ID"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endParaRPr lang="en-US" altLang="id-ID"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en-US" altLang="id-ID" sz="2000" dirty="0">
                <a:solidFill>
                  <a:schemeClr val="bg1"/>
                </a:solidFill>
                <a:latin typeface="Times New Roman" panose="02020603050405020304" charset="0"/>
                <a:ea typeface="Lato" panose="020F0502020204030203" pitchFamily="34" charset="0"/>
                <a:cs typeface="Times New Roman" panose="02020603050405020304" charset="0"/>
              </a:rPr>
              <a:t>The signature milk tea of Sexytea is “black tea latte”</a:t>
            </a:r>
            <a:endParaRPr lang="en-US" altLang="id-ID" sz="2000" dirty="0">
              <a:solidFill>
                <a:schemeClr val="bg1"/>
              </a:solidFill>
              <a:latin typeface="Times New Roman" panose="02020603050405020304" charset="0"/>
              <a:ea typeface="Lato" panose="020F0502020204030203" pitchFamily="34" charset="0"/>
              <a:cs typeface="Times New Roman" panose="02020603050405020304" charset="0"/>
            </a:endParaRPr>
          </a:p>
        </p:txBody>
      </p:sp>
      <p:pic>
        <p:nvPicPr>
          <p:cNvPr id="7" name="图片 6"/>
          <p:cNvPicPr/>
          <p:nvPr/>
        </p:nvPicPr>
        <p:blipFill>
          <a:blip r:embed="rId1"/>
        </p:blipFill>
        <p:spPr>
          <a:xfrm>
            <a:off x="7399020" y="381000"/>
            <a:ext cx="4705350" cy="2983230"/>
          </a:xfrm>
          <a:prstGeom prst="rect">
            <a:avLst/>
          </a:prstGeom>
        </p:spPr>
      </p:pic>
      <p:sp>
        <p:nvSpPr>
          <p:cNvPr id="2" name="文本框 1"/>
          <p:cNvSpPr txBox="1"/>
          <p:nvPr/>
        </p:nvSpPr>
        <p:spPr>
          <a:xfrm>
            <a:off x="633730" y="1045845"/>
            <a:ext cx="4975225" cy="460375"/>
          </a:xfrm>
          <a:prstGeom prst="rect">
            <a:avLst/>
          </a:prstGeom>
          <a:noFill/>
        </p:spPr>
        <p:txBody>
          <a:bodyPr wrap="square" rtlCol="0">
            <a:spAutoFit/>
          </a:bodyPr>
          <a:lstStyle/>
          <a:p>
            <a:r>
              <a:rPr 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Local Changsha Milk Te</a:t>
            </a:r>
            <a:r>
              <a:rPr lang="en-US" altLang="id-ID" sz="2400" dirty="0">
                <a:solidFill>
                  <a:schemeClr val="bg1"/>
                </a:solidFill>
                <a:latin typeface="Times New Roman" panose="02020603050405020304" charset="0"/>
                <a:ea typeface="Lato" panose="020F0502020204030203" pitchFamily="34" charset="0"/>
                <a:cs typeface="Times New Roman" panose="02020603050405020304" charset="0"/>
                <a:sym typeface="+mn-ea"/>
              </a:rPr>
              <a:t>a</a:t>
            </a:r>
            <a:endParaRPr lang="zh-CN" altLang="en-US" sz="2400"/>
          </a:p>
        </p:txBody>
      </p:sp>
      <p:pic>
        <p:nvPicPr>
          <p:cNvPr id="3" name="图片 2"/>
          <p:cNvPicPr>
            <a:picLocks noChangeAspect="1"/>
          </p:cNvPicPr>
          <p:nvPr/>
        </p:nvPicPr>
        <p:blipFill>
          <a:blip r:embed="rId2"/>
          <a:srcRect l="9595" r="37638"/>
          <a:stretch>
            <a:fillRect/>
          </a:stretch>
        </p:blipFill>
        <p:spPr>
          <a:xfrm>
            <a:off x="7426325" y="3442335"/>
            <a:ext cx="2296795" cy="2916555"/>
          </a:xfrm>
          <a:prstGeom prst="rect">
            <a:avLst/>
          </a:prstGeom>
        </p:spPr>
      </p:pic>
      <p:pic>
        <p:nvPicPr>
          <p:cNvPr id="4" name="图片 3"/>
          <p:cNvPicPr>
            <a:picLocks noChangeAspect="1"/>
          </p:cNvPicPr>
          <p:nvPr/>
        </p:nvPicPr>
        <p:blipFill>
          <a:blip r:embed="rId3"/>
          <a:stretch>
            <a:fillRect/>
          </a:stretch>
        </p:blipFill>
        <p:spPr>
          <a:xfrm>
            <a:off x="9790430" y="3442335"/>
            <a:ext cx="2345690" cy="29165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17" name="Rectangle 16"/>
          <p:cNvSpPr/>
          <p:nvPr/>
        </p:nvSpPr>
        <p:spPr>
          <a:xfrm>
            <a:off x="7359804" y="0"/>
            <a:ext cx="483219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3235" y="208915"/>
            <a:ext cx="6820535" cy="521970"/>
          </a:xfrm>
          <a:prstGeom prst="rect">
            <a:avLst/>
          </a:prstGeom>
          <a:noFill/>
        </p:spPr>
        <p:txBody>
          <a:bodyPr wrap="square" rtlCol="0">
            <a:spAutoFit/>
          </a:bodyPr>
          <a:lstStyle/>
          <a:p>
            <a:pPr algn="l"/>
            <a:r>
              <a:rPr lang="zh-CN" altLang="en-US" sz="2800" dirty="0">
                <a:solidFill>
                  <a:schemeClr val="bg1"/>
                </a:solidFill>
                <a:latin typeface="Times New Roman" panose="02020603050405020304" charset="0"/>
                <a:ea typeface="Roboto" panose="02000000000000000000" pitchFamily="2" charset="0"/>
                <a:cs typeface="Times New Roman" panose="02020603050405020304" charset="0"/>
              </a:rPr>
              <a:t>Comparison of Oriental and Foreign Milk Tea</a:t>
            </a:r>
            <a:endParaRPr lang="zh-CN" altLang="en-US" sz="2800" dirty="0">
              <a:solidFill>
                <a:schemeClr val="bg1"/>
              </a:solidFill>
              <a:latin typeface="Times New Roman" panose="02020603050405020304" charset="0"/>
              <a:ea typeface="Roboto" panose="02000000000000000000" pitchFamily="2" charset="0"/>
              <a:cs typeface="Times New Roman" panose="02020603050405020304" charset="0"/>
            </a:endParaRPr>
          </a:p>
        </p:txBody>
      </p:sp>
      <p:grpSp>
        <p:nvGrpSpPr>
          <p:cNvPr id="22" name="Group 21"/>
          <p:cNvGrpSpPr/>
          <p:nvPr/>
        </p:nvGrpSpPr>
        <p:grpSpPr>
          <a:xfrm>
            <a:off x="463762" y="782588"/>
            <a:ext cx="6840002" cy="82270"/>
            <a:chOff x="559012" y="2192288"/>
            <a:chExt cx="6840002" cy="82270"/>
          </a:xfrm>
        </p:grpSpPr>
        <p:sp>
          <p:nvSpPr>
            <p:cNvPr id="12" name="Rectangle 11"/>
            <p:cNvSpPr/>
            <p:nvPr/>
          </p:nvSpPr>
          <p:spPr>
            <a:xfrm>
              <a:off x="559012" y="2192288"/>
              <a:ext cx="3600000" cy="822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59014" y="2192288"/>
              <a:ext cx="3240000" cy="8227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635" y="1740535"/>
            <a:ext cx="7359650" cy="394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10"/>
          <p:cNvSpPr txBox="1"/>
          <p:nvPr/>
        </p:nvSpPr>
        <p:spPr>
          <a:xfrm>
            <a:off x="168910" y="1554480"/>
            <a:ext cx="7134860" cy="3679190"/>
          </a:xfrm>
          <a:prstGeom prst="rect">
            <a:avLst/>
          </a:prstGeom>
          <a:noFill/>
        </p:spPr>
        <p:txBody>
          <a:bodyPr wrap="square" rtlCol="0">
            <a:noAutofit/>
          </a:bodyPr>
          <a:lstStyle/>
          <a:p>
            <a:pPr algn="l">
              <a:lnSpc>
                <a:spcPct val="150000"/>
              </a:lnSpc>
            </a:pPr>
            <a:r>
              <a:rPr lang="en-US" altLang="id-ID" sz="2000" dirty="0">
                <a:solidFill>
                  <a:schemeClr val="bg1"/>
                </a:solidFill>
                <a:latin typeface="Times New Roman" panose="02020603050405020304" charset="0"/>
                <a:ea typeface="Lato" panose="020F0502020204030203" pitchFamily="34" charset="0"/>
                <a:cs typeface="Times New Roman" panose="02020603050405020304" charset="0"/>
              </a:rPr>
              <a:t>Lin Muhe, the founder of the time-honored brand Lanfangyuan in Central(林牧合,</a:t>
            </a:r>
            <a:r>
              <a:rPr lang="id-ID" sz="2000" dirty="0">
                <a:solidFill>
                  <a:schemeClr val="bg1"/>
                </a:solidFill>
                <a:latin typeface="Times New Roman" panose="02020603050405020304" charset="0"/>
                <a:ea typeface="Lato" panose="020F0502020204030203" pitchFamily="34" charset="0"/>
                <a:cs typeface="Times New Roman" panose="02020603050405020304" charset="0"/>
              </a:rPr>
              <a:t>香港中环老字号兰芳园茶餐厅</a:t>
            </a:r>
            <a:r>
              <a:rPr lang="zh-CN" altLang="id-ID" sz="2000" dirty="0">
                <a:solidFill>
                  <a:schemeClr val="bg1"/>
                </a:solidFill>
                <a:latin typeface="Times New Roman" panose="02020603050405020304" charset="0"/>
                <a:ea typeface="Lato" panose="020F0502020204030203" pitchFamily="34" charset="0"/>
                <a:cs typeface="Times New Roman" panose="02020603050405020304" charset="0"/>
              </a:rPr>
              <a:t>创始人</a:t>
            </a:r>
            <a:r>
              <a:rPr lang="en-US" altLang="zh-CN" sz="2000" dirty="0">
                <a:solidFill>
                  <a:schemeClr val="bg1"/>
                </a:solidFill>
                <a:latin typeface="Times New Roman" panose="02020603050405020304" charset="0"/>
                <a:ea typeface="Lato" panose="020F0502020204030203" pitchFamily="34" charset="0"/>
                <a:cs typeface="Times New Roman" panose="02020603050405020304" charset="0"/>
              </a:rPr>
              <a:t>)</a:t>
            </a:r>
            <a:endParaRPr lang="en-US" altLang="zh-CN"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endParaRPr lang="id-ID"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id-ID" sz="2000" dirty="0">
                <a:solidFill>
                  <a:schemeClr val="bg1"/>
                </a:solidFill>
                <a:latin typeface="Times New Roman" panose="02020603050405020304" charset="0"/>
                <a:ea typeface="Lato" panose="020F0502020204030203" pitchFamily="34" charset="0"/>
                <a:cs typeface="Times New Roman" panose="02020603050405020304" charset="0"/>
              </a:rPr>
              <a:t>  </a:t>
            </a:r>
            <a:r>
              <a:rPr lang="en-US" altLang="id-ID" sz="2000" dirty="0">
                <a:solidFill>
                  <a:schemeClr val="bg1"/>
                </a:solidFill>
                <a:latin typeface="Times New Roman" panose="02020603050405020304" charset="0"/>
                <a:ea typeface="Lato" panose="020F0502020204030203" pitchFamily="34" charset="0"/>
                <a:cs typeface="Times New Roman" panose="02020603050405020304" charset="0"/>
              </a:rPr>
              <a:t>“</a:t>
            </a:r>
            <a:r>
              <a:rPr lang="id-ID" sz="2000" dirty="0">
                <a:solidFill>
                  <a:schemeClr val="bg1"/>
                </a:solidFill>
                <a:latin typeface="Times New Roman" panose="02020603050405020304" charset="0"/>
                <a:ea typeface="Lato" panose="020F0502020204030203" pitchFamily="34" charset="0"/>
                <a:cs typeface="Times New Roman" panose="02020603050405020304" charset="0"/>
              </a:rPr>
              <a:t>Father of Hong Kong-style milk tea</a:t>
            </a:r>
            <a:r>
              <a:rPr lang="en-US" altLang="id-ID" sz="2000" dirty="0">
                <a:solidFill>
                  <a:schemeClr val="bg1"/>
                </a:solidFill>
                <a:latin typeface="Times New Roman" panose="02020603050405020304" charset="0"/>
                <a:ea typeface="Lato" panose="020F0502020204030203" pitchFamily="34" charset="0"/>
                <a:cs typeface="Times New Roman" panose="02020603050405020304" charset="0"/>
              </a:rPr>
              <a:t>”(“港式奶茶之父”)</a:t>
            </a:r>
            <a:endParaRPr lang="en-US" altLang="id-ID"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endParaRPr lang="id-ID"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sz="2000" dirty="0">
                <a:solidFill>
                  <a:schemeClr val="bg1"/>
                </a:solidFill>
                <a:latin typeface="Times New Roman" panose="02020603050405020304" charset="0"/>
                <a:ea typeface="Lato" panose="020F0502020204030203" pitchFamily="34" charset="0"/>
                <a:cs typeface="Times New Roman" panose="02020603050405020304" charset="0"/>
              </a:rPr>
              <a:t>silk stockings milk tea(currently Hong Kong-style milk tea)</a:t>
            </a:r>
            <a:r>
              <a:rPr lang="en-US" sz="2000" dirty="0">
                <a:solidFill>
                  <a:schemeClr val="bg1"/>
                </a:solidFill>
                <a:latin typeface="Times New Roman" panose="02020603050405020304" charset="0"/>
                <a:ea typeface="Lato" panose="020F0502020204030203" pitchFamily="34" charset="0"/>
                <a:cs typeface="Times New Roman" panose="02020603050405020304" charset="0"/>
              </a:rPr>
              <a:t> without </a:t>
            </a:r>
            <a:r>
              <a:rPr lang="en-US" sz="2000" dirty="0">
                <a:solidFill>
                  <a:schemeClr val="bg1"/>
                </a:solidFill>
                <a:latin typeface="Times New Roman" panose="02020603050405020304" charset="0"/>
                <a:ea typeface="Lato" panose="020F0502020204030203" pitchFamily="34" charset="0"/>
                <a:cs typeface="Times New Roman" panose="02020603050405020304" charset="0"/>
                <a:sym typeface="+mn-ea"/>
              </a:rPr>
              <a:t>using</a:t>
            </a:r>
            <a:r>
              <a:rPr sz="2000" dirty="0">
                <a:solidFill>
                  <a:schemeClr val="bg1"/>
                </a:solidFill>
                <a:latin typeface="Times New Roman" panose="02020603050405020304" charset="0"/>
                <a:ea typeface="Lato" panose="020F0502020204030203" pitchFamily="34" charset="0"/>
                <a:cs typeface="Times New Roman" panose="02020603050405020304" charset="0"/>
                <a:sym typeface="+mn-ea"/>
              </a:rPr>
              <a:t> silk stockings to make tea </a:t>
            </a:r>
            <a:endParaRPr sz="2000" dirty="0">
              <a:solidFill>
                <a:schemeClr val="bg1"/>
              </a:solidFill>
              <a:latin typeface="Times New Roman" panose="02020603050405020304" charset="0"/>
              <a:ea typeface="Lato" panose="020F0502020204030203" pitchFamily="34" charset="0"/>
              <a:cs typeface="Times New Roman" panose="02020603050405020304" charset="0"/>
              <a:sym typeface="+mn-ea"/>
            </a:endParaRPr>
          </a:p>
          <a:p>
            <a:pPr algn="l">
              <a:lnSpc>
                <a:spcPct val="150000"/>
              </a:lnSpc>
            </a:pPr>
            <a:endParaRPr sz="2000" dirty="0">
              <a:solidFill>
                <a:schemeClr val="bg1"/>
              </a:solidFill>
              <a:latin typeface="Times New Roman" panose="02020603050405020304" charset="0"/>
              <a:ea typeface="Lato" panose="020F0502020204030203" pitchFamily="34" charset="0"/>
              <a:cs typeface="Times New Roman" panose="02020603050405020304" charset="0"/>
              <a:sym typeface="+mn-ea"/>
            </a:endParaRPr>
          </a:p>
          <a:p>
            <a:pPr algn="l">
              <a:lnSpc>
                <a:spcPct val="150000"/>
              </a:lnSpc>
            </a:pPr>
            <a:r>
              <a:rPr lang="en-US" sz="2000" dirty="0">
                <a:solidFill>
                  <a:schemeClr val="bg1"/>
                </a:solidFill>
                <a:latin typeface="Times New Roman" panose="02020603050405020304" charset="0"/>
                <a:ea typeface="Lato" panose="020F0502020204030203" pitchFamily="34" charset="0"/>
                <a:cs typeface="Times New Roman" panose="02020603050405020304" charset="0"/>
              </a:rPr>
              <a:t> (《百度百科——丝袜奶茶》)</a:t>
            </a:r>
            <a:endParaRPr lang="en-US" sz="2000" dirty="0">
              <a:solidFill>
                <a:schemeClr val="bg1"/>
              </a:solidFill>
              <a:latin typeface="Times New Roman" panose="02020603050405020304" charset="0"/>
              <a:ea typeface="Lato" panose="020F0502020204030203" pitchFamily="34" charset="0"/>
              <a:cs typeface="Times New Roman" panose="02020603050405020304" charset="0"/>
            </a:endParaRPr>
          </a:p>
        </p:txBody>
      </p:sp>
      <p:sp>
        <p:nvSpPr>
          <p:cNvPr id="2" name="文本框 1"/>
          <p:cNvSpPr txBox="1"/>
          <p:nvPr/>
        </p:nvSpPr>
        <p:spPr>
          <a:xfrm>
            <a:off x="633730" y="1072515"/>
            <a:ext cx="4975225" cy="460375"/>
          </a:xfrm>
          <a:prstGeom prst="rect">
            <a:avLst/>
          </a:prstGeom>
          <a:noFill/>
        </p:spPr>
        <p:txBody>
          <a:bodyPr wrap="square" rtlCol="0">
            <a:spAutoFit/>
          </a:bodyPr>
          <a:lstStyle/>
          <a:p>
            <a:r>
              <a:rPr sz="2400" dirty="0">
                <a:solidFill>
                  <a:schemeClr val="bg1"/>
                </a:solidFill>
                <a:latin typeface="Times New Roman" panose="02020603050405020304" charset="0"/>
                <a:ea typeface="Lato" panose="020F0502020204030203" pitchFamily="34" charset="0"/>
                <a:cs typeface="Times New Roman" panose="02020603050405020304" charset="0"/>
                <a:sym typeface="+mn-ea"/>
              </a:rPr>
              <a:t>Hong Kong-style milk tea</a:t>
            </a:r>
            <a:endParaRPr sz="2400" dirty="0">
              <a:solidFill>
                <a:schemeClr val="bg1"/>
              </a:solidFill>
              <a:latin typeface="Times New Roman" panose="02020603050405020304" charset="0"/>
              <a:ea typeface="Lato" panose="020F0502020204030203" pitchFamily="34" charset="0"/>
              <a:cs typeface="Times New Roman" panose="02020603050405020304" charset="0"/>
              <a:sym typeface="+mn-ea"/>
            </a:endParaRPr>
          </a:p>
        </p:txBody>
      </p:sp>
      <p:pic>
        <p:nvPicPr>
          <p:cNvPr id="5" name="图片 4"/>
          <p:cNvPicPr/>
          <p:nvPr/>
        </p:nvPicPr>
        <p:blipFill>
          <a:blip r:embed="rId1"/>
        </p:blipFill>
        <p:spPr>
          <a:xfrm>
            <a:off x="7442200" y="383540"/>
            <a:ext cx="4629150" cy="2874010"/>
          </a:xfrm>
          <a:prstGeom prst="rect">
            <a:avLst/>
          </a:prstGeom>
        </p:spPr>
      </p:pic>
      <p:pic>
        <p:nvPicPr>
          <p:cNvPr id="8" name="图片 7"/>
          <p:cNvPicPr/>
          <p:nvPr/>
        </p:nvPicPr>
        <p:blipFill>
          <a:blip r:embed="rId2"/>
        </p:blipFill>
        <p:spPr>
          <a:xfrm>
            <a:off x="7477125" y="3332480"/>
            <a:ext cx="4632960" cy="2781300"/>
          </a:xfrm>
          <a:prstGeom prst="rect">
            <a:avLst/>
          </a:prstGeom>
        </p:spPr>
      </p:pic>
      <p:pic>
        <p:nvPicPr>
          <p:cNvPr id="9" name="图片 8"/>
          <p:cNvPicPr/>
          <p:nvPr/>
        </p:nvPicPr>
        <p:blipFill>
          <a:blip r:embed="rId3"/>
          <a:srcRect l="24583" t="12176" b="29611"/>
        </p:blipFill>
        <p:spPr>
          <a:xfrm>
            <a:off x="7480935" y="4407535"/>
            <a:ext cx="4551680" cy="23755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17" name="Rectangle 16"/>
          <p:cNvSpPr/>
          <p:nvPr/>
        </p:nvSpPr>
        <p:spPr>
          <a:xfrm>
            <a:off x="7359804" y="0"/>
            <a:ext cx="483219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3235" y="208915"/>
            <a:ext cx="6820535" cy="953135"/>
          </a:xfrm>
          <a:prstGeom prst="rect">
            <a:avLst/>
          </a:prstGeom>
          <a:noFill/>
        </p:spPr>
        <p:txBody>
          <a:bodyPr wrap="square" rtlCol="0">
            <a:spAutoFit/>
          </a:bodyPr>
          <a:lstStyle/>
          <a:p>
            <a:pPr algn="l"/>
            <a:r>
              <a:rPr lang="zh-CN" altLang="en-US" sz="2800" dirty="0">
                <a:solidFill>
                  <a:schemeClr val="bg1"/>
                </a:solidFill>
                <a:latin typeface="Times New Roman" panose="02020603050405020304" charset="0"/>
                <a:ea typeface="Roboto" panose="02000000000000000000" pitchFamily="2" charset="0"/>
                <a:cs typeface="Times New Roman" panose="02020603050405020304" charset="0"/>
                <a:sym typeface="+mn-ea"/>
              </a:rPr>
              <a:t>Comparison of Oriental and Foreign Milk Tea</a:t>
            </a:r>
            <a:endParaRPr lang="zh-CN" altLang="en-US" sz="2800" dirty="0">
              <a:solidFill>
                <a:schemeClr val="bg1"/>
              </a:solidFill>
              <a:latin typeface="Times New Roman" panose="02020603050405020304" charset="0"/>
              <a:ea typeface="Roboto" panose="02000000000000000000" pitchFamily="2" charset="0"/>
              <a:cs typeface="Times New Roman" panose="02020603050405020304" charset="0"/>
            </a:endParaRPr>
          </a:p>
          <a:p>
            <a:pPr algn="l"/>
            <a:endParaRPr lang="zh-CN" altLang="en-US" sz="2800" dirty="0">
              <a:solidFill>
                <a:schemeClr val="bg1"/>
              </a:solidFill>
              <a:latin typeface="Times New Roman" panose="02020603050405020304" charset="0"/>
              <a:ea typeface="Roboto" panose="02000000000000000000" pitchFamily="2" charset="0"/>
              <a:cs typeface="Times New Roman" panose="02020603050405020304" charset="0"/>
            </a:endParaRPr>
          </a:p>
        </p:txBody>
      </p:sp>
      <p:grpSp>
        <p:nvGrpSpPr>
          <p:cNvPr id="22" name="Group 21"/>
          <p:cNvGrpSpPr/>
          <p:nvPr/>
        </p:nvGrpSpPr>
        <p:grpSpPr>
          <a:xfrm>
            <a:off x="463762" y="782588"/>
            <a:ext cx="6840002" cy="82270"/>
            <a:chOff x="559012" y="2192288"/>
            <a:chExt cx="6840002" cy="82270"/>
          </a:xfrm>
        </p:grpSpPr>
        <p:sp>
          <p:nvSpPr>
            <p:cNvPr id="12" name="Rectangle 11"/>
            <p:cNvSpPr/>
            <p:nvPr/>
          </p:nvSpPr>
          <p:spPr>
            <a:xfrm>
              <a:off x="559012" y="2192288"/>
              <a:ext cx="3600000" cy="822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59014" y="2192288"/>
              <a:ext cx="3240000" cy="8227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635" y="1740535"/>
            <a:ext cx="7359650" cy="394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10"/>
          <p:cNvSpPr txBox="1"/>
          <p:nvPr/>
        </p:nvSpPr>
        <p:spPr>
          <a:xfrm>
            <a:off x="224790" y="1567180"/>
            <a:ext cx="7134860" cy="3679190"/>
          </a:xfrm>
          <a:prstGeom prst="rect">
            <a:avLst/>
          </a:prstGeom>
          <a:noFill/>
        </p:spPr>
        <p:txBody>
          <a:bodyPr wrap="square" rtlCol="0">
            <a:noAutofit/>
          </a:bodyPr>
          <a:lstStyle/>
          <a:p>
            <a:pPr algn="l">
              <a:lnSpc>
                <a:spcPct val="150000"/>
              </a:lnSpc>
            </a:pPr>
            <a:r>
              <a:rPr sz="2000" dirty="0">
                <a:solidFill>
                  <a:schemeClr val="bg1"/>
                </a:solidFill>
                <a:latin typeface="Times New Roman" panose="02020603050405020304" charset="0"/>
                <a:ea typeface="Lato" panose="020F0502020204030203" pitchFamily="34" charset="0"/>
                <a:cs typeface="Times New Roman" panose="02020603050405020304" charset="0"/>
              </a:rPr>
              <a:t>cooked by delicate handicrafts</a:t>
            </a:r>
            <a:endParaRPr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endParaRPr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sz="2000" dirty="0">
                <a:solidFill>
                  <a:schemeClr val="bg1"/>
                </a:solidFill>
                <a:latin typeface="Times New Roman" panose="02020603050405020304" charset="0"/>
                <a:ea typeface="Lato" panose="020F0502020204030203" pitchFamily="34" charset="0"/>
                <a:cs typeface="Times New Roman" panose="02020603050405020304" charset="0"/>
              </a:rPr>
              <a:t>various spices</a:t>
            </a:r>
            <a:endParaRPr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endParaRPr lang="id-ID"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sz="2000" dirty="0">
                <a:solidFill>
                  <a:schemeClr val="bg1"/>
                </a:solidFill>
                <a:latin typeface="Times New Roman" panose="02020603050405020304" charset="0"/>
                <a:ea typeface="Lato" panose="020F0502020204030203" pitchFamily="34" charset="0"/>
                <a:cs typeface="Times New Roman" panose="02020603050405020304" charset="0"/>
              </a:rPr>
              <a:t>taste is strong, mellow, hot and spicy at the beginning</a:t>
            </a:r>
            <a:r>
              <a:rPr lang="en-US" sz="2000" dirty="0">
                <a:solidFill>
                  <a:schemeClr val="bg1"/>
                </a:solidFill>
                <a:latin typeface="Times New Roman" panose="02020603050405020304" charset="0"/>
                <a:ea typeface="Lato" panose="020F0502020204030203" pitchFamily="34" charset="0"/>
                <a:cs typeface="Times New Roman" panose="02020603050405020304" charset="0"/>
              </a:rPr>
              <a:t>---sweet or spicy---various flavors will react with each other</a:t>
            </a:r>
            <a:endParaRPr lang="en-US"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endParaRPr lang="en-US"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en-US" sz="2000" dirty="0">
                <a:solidFill>
                  <a:schemeClr val="bg1"/>
                </a:solidFill>
                <a:latin typeface="Times New Roman" panose="02020603050405020304" charset="0"/>
                <a:ea typeface="Lato" panose="020F0502020204030203" pitchFamily="34" charset="0"/>
                <a:cs typeface="Times New Roman" panose="02020603050405020304" charset="0"/>
              </a:rPr>
              <a:t>not only a baptism to taste, but also a return to primitive </a:t>
            </a:r>
            <a:endParaRPr lang="en-US" sz="2000" dirty="0">
              <a:solidFill>
                <a:schemeClr val="bg1"/>
              </a:solidFill>
              <a:latin typeface="Times New Roman" panose="02020603050405020304" charset="0"/>
              <a:ea typeface="Lato" panose="020F0502020204030203" pitchFamily="34" charset="0"/>
              <a:cs typeface="Times New Roman" panose="02020603050405020304" charset="0"/>
            </a:endParaRPr>
          </a:p>
          <a:p>
            <a:pPr algn="l">
              <a:lnSpc>
                <a:spcPct val="150000"/>
              </a:lnSpc>
            </a:pPr>
            <a:r>
              <a:rPr lang="en-US" sz="2000" dirty="0">
                <a:solidFill>
                  <a:schemeClr val="bg1"/>
                </a:solidFill>
                <a:latin typeface="Times New Roman" panose="02020603050405020304" charset="0"/>
                <a:ea typeface="Lato" panose="020F0502020204030203" pitchFamily="34" charset="0"/>
                <a:cs typeface="Times New Roman" panose="02020603050405020304" charset="0"/>
              </a:rPr>
              <a:t>nature. (《世界著名奶茶大全》 厨影美食）</a:t>
            </a:r>
            <a:endParaRPr lang="en-US" sz="2000" dirty="0">
              <a:solidFill>
                <a:schemeClr val="bg1"/>
              </a:solidFill>
              <a:latin typeface="Times New Roman" panose="02020603050405020304" charset="0"/>
              <a:ea typeface="Lato" panose="020F0502020204030203" pitchFamily="34" charset="0"/>
              <a:cs typeface="Times New Roman" panose="02020603050405020304" charset="0"/>
            </a:endParaRPr>
          </a:p>
        </p:txBody>
      </p:sp>
      <p:pic>
        <p:nvPicPr>
          <p:cNvPr id="7" name="图片 6"/>
          <p:cNvPicPr/>
          <p:nvPr/>
        </p:nvPicPr>
        <p:blipFill>
          <a:blip r:embed="rId1"/>
        </p:blipFill>
        <p:spPr>
          <a:xfrm>
            <a:off x="7514590" y="208915"/>
            <a:ext cx="4493895" cy="2994660"/>
          </a:xfrm>
          <a:prstGeom prst="rect">
            <a:avLst/>
          </a:prstGeom>
        </p:spPr>
      </p:pic>
      <p:pic>
        <p:nvPicPr>
          <p:cNvPr id="11" name="图片 10"/>
          <p:cNvPicPr/>
          <p:nvPr/>
        </p:nvPicPr>
        <p:blipFill>
          <a:blip r:embed="rId2"/>
        </p:blipFill>
        <p:spPr>
          <a:xfrm>
            <a:off x="7995920" y="3321050"/>
            <a:ext cx="3411855" cy="3458845"/>
          </a:xfrm>
          <a:prstGeom prst="rect">
            <a:avLst/>
          </a:prstGeom>
        </p:spPr>
      </p:pic>
      <p:sp>
        <p:nvSpPr>
          <p:cNvPr id="14" name="文本框 13"/>
          <p:cNvSpPr txBox="1"/>
          <p:nvPr/>
        </p:nvSpPr>
        <p:spPr>
          <a:xfrm>
            <a:off x="614045" y="1072515"/>
            <a:ext cx="5896610" cy="460375"/>
          </a:xfrm>
          <a:prstGeom prst="rect">
            <a:avLst/>
          </a:prstGeom>
          <a:noFill/>
        </p:spPr>
        <p:txBody>
          <a:bodyPr wrap="square" rtlCol="0">
            <a:spAutoFit/>
          </a:bodyPr>
          <a:lstStyle/>
          <a:p>
            <a:r>
              <a:rPr lang="zh-CN" altLang="en-US" sz="2400" dirty="0">
                <a:solidFill>
                  <a:schemeClr val="bg1"/>
                </a:solidFill>
                <a:latin typeface="Times New Roman" panose="02020603050405020304" charset="0"/>
                <a:ea typeface="Roboto" panose="02000000000000000000" pitchFamily="2" charset="0"/>
                <a:cs typeface="Times New Roman" panose="02020603050405020304" charset="0"/>
                <a:sym typeface="+mn-ea"/>
              </a:rPr>
              <a:t>Indian Masala Chai</a:t>
            </a:r>
            <a:endParaRPr lang="zh-CN" altLang="en-US"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DBBAB"/>
        </a:solidFill>
        <a:effectLst/>
      </p:bgPr>
    </p:bg>
    <p:spTree>
      <p:nvGrpSpPr>
        <p:cNvPr id="1" name=""/>
        <p:cNvGrpSpPr/>
        <p:nvPr/>
      </p:nvGrpSpPr>
      <p:grpSpPr>
        <a:xfrm>
          <a:off x="0" y="0"/>
          <a:ext cx="0" cy="0"/>
          <a:chOff x="0" y="0"/>
          <a:chExt cx="0" cy="0"/>
        </a:xfrm>
      </p:grpSpPr>
      <p:sp>
        <p:nvSpPr>
          <p:cNvPr id="7" name="Rectangle 6"/>
          <p:cNvSpPr/>
          <p:nvPr/>
        </p:nvSpPr>
        <p:spPr>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6065" y="770900"/>
            <a:ext cx="2160000" cy="869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26335" y="770853"/>
            <a:ext cx="2160000" cy="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66065" y="248920"/>
            <a:ext cx="5059045" cy="521970"/>
          </a:xfrm>
          <a:prstGeom prst="rect">
            <a:avLst/>
          </a:prstGeom>
          <a:noFill/>
        </p:spPr>
        <p:txBody>
          <a:bodyPr wrap="square" rtlCol="0">
            <a:spAutoFit/>
          </a:bodyPr>
          <a:lstStyle/>
          <a:p>
            <a:r>
              <a:rPr lang="zh-CN" altLang="en-US" sz="2800" dirty="0">
                <a:solidFill>
                  <a:schemeClr val="bg1"/>
                </a:solidFill>
                <a:latin typeface="Times New Roman" panose="02020603050405020304" charset="0"/>
                <a:ea typeface="Roboto" panose="02000000000000000000" pitchFamily="2" charset="0"/>
                <a:cs typeface="Times New Roman" panose="02020603050405020304" charset="0"/>
              </a:rPr>
              <a:t>Milk Tea and Health</a:t>
            </a:r>
            <a:endParaRPr lang="zh-CN" altLang="en-US" sz="2800" dirty="0">
              <a:solidFill>
                <a:schemeClr val="bg1"/>
              </a:solidFill>
              <a:latin typeface="Times New Roman" panose="02020603050405020304" charset="0"/>
              <a:ea typeface="Roboto" panose="02000000000000000000" pitchFamily="2" charset="0"/>
              <a:cs typeface="Times New Roman" panose="02020603050405020304" charset="0"/>
            </a:endParaRPr>
          </a:p>
        </p:txBody>
      </p:sp>
      <p:sp>
        <p:nvSpPr>
          <p:cNvPr id="22" name="TextBox 21"/>
          <p:cNvSpPr txBox="1"/>
          <p:nvPr/>
        </p:nvSpPr>
        <p:spPr>
          <a:xfrm>
            <a:off x="436045" y="770610"/>
            <a:ext cx="3898977" cy="2861310"/>
          </a:xfrm>
          <a:prstGeom prst="rect">
            <a:avLst/>
          </a:prstGeom>
          <a:noFill/>
        </p:spPr>
        <p:txBody>
          <a:bodyPr wrap="square" rtlCol="0">
            <a:spAutoFit/>
          </a:bodyPr>
          <a:lstStyle/>
          <a:p>
            <a:pPr>
              <a:lnSpc>
                <a:spcPct val="150000"/>
              </a:lnSpc>
            </a:pPr>
            <a:r>
              <a:rPr sz="2400" b="1" dirty="0">
                <a:solidFill>
                  <a:schemeClr val="bg1"/>
                </a:solidFill>
                <a:latin typeface="Times New Roman" panose="02020603050405020304" charset="0"/>
                <a:ea typeface="Lato" panose="020F0502020204030203" pitchFamily="34" charset="0"/>
                <a:cs typeface="Times New Roman" panose="02020603050405020304" charset="0"/>
              </a:rPr>
              <a:t> Advantages</a:t>
            </a:r>
            <a:endParaRPr sz="2400" b="1"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quickly supplement sugar</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increase body energy</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mitigate fatigue</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improve working efficiency</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p:txBody>
      </p:sp>
      <p:sp>
        <p:nvSpPr>
          <p:cNvPr id="24" name="TextBox 23"/>
          <p:cNvSpPr txBox="1"/>
          <p:nvPr/>
        </p:nvSpPr>
        <p:spPr>
          <a:xfrm>
            <a:off x="6096000" y="770890"/>
            <a:ext cx="6019165" cy="6185535"/>
          </a:xfrm>
          <a:prstGeom prst="rect">
            <a:avLst/>
          </a:prstGeom>
          <a:noFill/>
        </p:spPr>
        <p:txBody>
          <a:bodyPr wrap="square" rtlCol="0">
            <a:spAutoFit/>
          </a:bodyPr>
          <a:lstStyle/>
          <a:p>
            <a:pPr>
              <a:lnSpc>
                <a:spcPct val="150000"/>
              </a:lnSpc>
            </a:pPr>
            <a:r>
              <a:rPr sz="2400" b="1" dirty="0">
                <a:solidFill>
                  <a:schemeClr val="bg1"/>
                </a:solidFill>
                <a:latin typeface="Times New Roman" panose="02020603050405020304" charset="0"/>
                <a:ea typeface="Lato" panose="020F0502020204030203" pitchFamily="34" charset="0"/>
                <a:cs typeface="Times New Roman" panose="02020603050405020304" charset="0"/>
              </a:rPr>
              <a:t>Disadvantages</a:t>
            </a:r>
            <a:endParaRPr sz="2400" b="1"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increase the possibility of getting fat</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increase cholesterol</a:t>
            </a:r>
            <a:r>
              <a:rPr lang="en-US" sz="2400" dirty="0">
                <a:solidFill>
                  <a:schemeClr val="bg1"/>
                </a:solidFill>
                <a:latin typeface="Times New Roman" panose="02020603050405020304" charset="0"/>
                <a:ea typeface="Lato" panose="020F0502020204030203" pitchFamily="34" charset="0"/>
                <a:cs typeface="Times New Roman" panose="02020603050405020304" charset="0"/>
              </a:rPr>
              <a:t>(胆固醇)</a:t>
            </a:r>
            <a:endParaRPr lang="en-US"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lead to hyperlipidemia</a:t>
            </a:r>
            <a:r>
              <a:rPr lang="en-US" sz="2400" dirty="0">
                <a:solidFill>
                  <a:schemeClr val="bg1"/>
                </a:solidFill>
                <a:latin typeface="Times New Roman" panose="02020603050405020304" charset="0"/>
                <a:ea typeface="Lato" panose="020F0502020204030203" pitchFamily="34" charset="0"/>
                <a:cs typeface="Times New Roman" panose="02020603050405020304" charset="0"/>
              </a:rPr>
              <a:t>(高血脂)</a:t>
            </a:r>
            <a:r>
              <a:rPr sz="2400" dirty="0">
                <a:solidFill>
                  <a:schemeClr val="bg1"/>
                </a:solidFill>
                <a:latin typeface="Times New Roman" panose="02020603050405020304" charset="0"/>
                <a:ea typeface="Lato" panose="020F0502020204030203" pitchFamily="34" charset="0"/>
                <a:cs typeface="Times New Roman" panose="02020603050405020304" charset="0"/>
              </a:rPr>
              <a:t> and hyperglycemia</a:t>
            </a:r>
            <a:r>
              <a:rPr lang="en-US" sz="2400" dirty="0">
                <a:solidFill>
                  <a:schemeClr val="bg1"/>
                </a:solidFill>
                <a:latin typeface="Times New Roman" panose="02020603050405020304" charset="0"/>
                <a:ea typeface="Lato" panose="020F0502020204030203" pitchFamily="34" charset="0"/>
                <a:cs typeface="Times New Roman" panose="02020603050405020304" charset="0"/>
              </a:rPr>
              <a:t>(高血糖)</a:t>
            </a:r>
            <a:endParaRPr lang="en-US"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do harm to liver and kidney</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increas</a:t>
            </a:r>
            <a:r>
              <a:rPr lang="en-US" sz="2400" dirty="0">
                <a:solidFill>
                  <a:schemeClr val="bg1"/>
                </a:solidFill>
                <a:latin typeface="Times New Roman" panose="02020603050405020304" charset="0"/>
                <a:ea typeface="Lato" panose="020F0502020204030203" pitchFamily="34" charset="0"/>
                <a:cs typeface="Times New Roman" panose="02020603050405020304" charset="0"/>
              </a:rPr>
              <a:t>e </a:t>
            </a:r>
            <a:r>
              <a:rPr sz="2400" dirty="0">
                <a:solidFill>
                  <a:schemeClr val="bg1"/>
                </a:solidFill>
                <a:latin typeface="Times New Roman" panose="02020603050405020304" charset="0"/>
                <a:ea typeface="Lato" panose="020F0502020204030203" pitchFamily="34" charset="0"/>
                <a:cs typeface="Times New Roman" panose="02020603050405020304" charset="0"/>
              </a:rPr>
              <a:t>risks of angiocardiopathy</a:t>
            </a:r>
            <a:r>
              <a:rPr lang="en-US" sz="2400" dirty="0">
                <a:solidFill>
                  <a:schemeClr val="bg1"/>
                </a:solidFill>
                <a:latin typeface="Times New Roman" panose="02020603050405020304" charset="0"/>
                <a:ea typeface="Lato" panose="020F0502020204030203" pitchFamily="34" charset="0"/>
                <a:cs typeface="Times New Roman" panose="02020603050405020304" charset="0"/>
              </a:rPr>
              <a:t>(心血管疾病)</a:t>
            </a:r>
            <a:endParaRPr lang="en-US"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affect study and memory</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damag</a:t>
            </a:r>
            <a:r>
              <a:rPr lang="en-US" sz="2400" dirty="0">
                <a:solidFill>
                  <a:schemeClr val="bg1"/>
                </a:solidFill>
                <a:latin typeface="Times New Roman" panose="02020603050405020304" charset="0"/>
                <a:ea typeface="Lato" panose="020F0502020204030203" pitchFamily="34" charset="0"/>
                <a:cs typeface="Times New Roman" panose="02020603050405020304" charset="0"/>
              </a:rPr>
              <a:t>e</a:t>
            </a:r>
            <a:r>
              <a:rPr sz="2400" dirty="0">
                <a:solidFill>
                  <a:schemeClr val="bg1"/>
                </a:solidFill>
                <a:latin typeface="Times New Roman" panose="02020603050405020304" charset="0"/>
                <a:ea typeface="Lato" panose="020F0502020204030203" pitchFamily="34" charset="0"/>
                <a:cs typeface="Times New Roman" panose="02020603050405020304" charset="0"/>
              </a:rPr>
              <a:t> normal gastrointestinal</a:t>
            </a:r>
            <a:r>
              <a:rPr lang="en-US" sz="2400" dirty="0">
                <a:solidFill>
                  <a:schemeClr val="bg1"/>
                </a:solidFill>
                <a:latin typeface="Times New Roman" panose="02020603050405020304" charset="0"/>
                <a:ea typeface="Lato" panose="020F0502020204030203" pitchFamily="34" charset="0"/>
                <a:cs typeface="Times New Roman" panose="02020603050405020304" charset="0"/>
              </a:rPr>
              <a:t>(肠胃的)</a:t>
            </a:r>
            <a:r>
              <a:rPr sz="2400" dirty="0">
                <a:solidFill>
                  <a:schemeClr val="bg1"/>
                </a:solidFill>
                <a:latin typeface="Times New Roman" panose="02020603050405020304" charset="0"/>
                <a:ea typeface="Lato" panose="020F0502020204030203" pitchFamily="34" charset="0"/>
                <a:cs typeface="Times New Roman" panose="02020603050405020304" charset="0"/>
              </a:rPr>
              <a:t> function </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a:p>
            <a:pPr>
              <a:lnSpc>
                <a:spcPct val="150000"/>
              </a:lnSpc>
            </a:pPr>
            <a:r>
              <a:rPr sz="2400" dirty="0">
                <a:solidFill>
                  <a:schemeClr val="bg1"/>
                </a:solidFill>
                <a:latin typeface="Times New Roman" panose="02020603050405020304" charset="0"/>
                <a:ea typeface="Lato" panose="020F0502020204030203" pitchFamily="34" charset="0"/>
                <a:cs typeface="Times New Roman" panose="02020603050405020304" charset="0"/>
              </a:rPr>
              <a:t>cause cancer if drunk for a long time</a:t>
            </a:r>
            <a:endParaRPr sz="2400" dirty="0">
              <a:solidFill>
                <a:schemeClr val="bg1"/>
              </a:solidFill>
              <a:latin typeface="Times New Roman" panose="02020603050405020304" charset="0"/>
              <a:ea typeface="Lato" panose="020F0502020204030203" pitchFamily="34" charset="0"/>
              <a:cs typeface="Times New Roman" panose="02020603050405020304" charset="0"/>
            </a:endParaRPr>
          </a:p>
        </p:txBody>
      </p:sp>
      <p:sp>
        <p:nvSpPr>
          <p:cNvPr id="6" name="矩形 5"/>
          <p:cNvSpPr/>
          <p:nvPr/>
        </p:nvSpPr>
        <p:spPr>
          <a:xfrm>
            <a:off x="551180" y="2433320"/>
            <a:ext cx="11089640" cy="1198880"/>
          </a:xfrm>
          <a:prstGeom prst="rect">
            <a:avLst/>
          </a:prstGeom>
          <a:noFill/>
          <a:ln>
            <a:solidFill>
              <a:schemeClr val="accent1"/>
            </a:solidFill>
          </a:ln>
        </p:spPr>
        <p:txBody>
          <a:bodyPr wrap="none" rtlCol="0" anchor="t">
            <a:spAutoFit/>
          </a:bodyPr>
          <a:lstStyle/>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Drink milk tea </a:t>
            </a:r>
            <a:r>
              <a:rPr lang="en-US" altLang="zh-CN" sz="7200" b="1">
                <a:ln w="10160">
                  <a:solidFill>
                    <a:schemeClr val="accent5"/>
                  </a:solidFill>
                  <a:prstDash val="solid"/>
                </a:ln>
                <a:solidFill>
                  <a:srgbClr val="FFFFFF"/>
                </a:solidFill>
                <a:effectLst>
                  <a:outerShdw blurRad="38100" dist="22860" dir="5400000" algn="tl" rotWithShape="0">
                    <a:srgbClr val="000000">
                      <a:alpha val="30000"/>
                    </a:srgbClr>
                  </a:outerShdw>
                </a:effectLst>
              </a:rPr>
              <a:t>in moderation</a:t>
            </a:r>
            <a:endParaRPr lang="en-US" altLang="zh-CN" sz="72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tags/tag1.xml><?xml version="1.0" encoding="utf-8"?>
<p:tagLst xmlns:p="http://schemas.openxmlformats.org/presentationml/2006/main">
  <p:tag name="COMMONDATA" val="eyJoZGlkIjoiOWUwOWY1OThjOTBmY2I1M2U5OGEyOWE4OWU3MTI0MDIifQ=="/>
</p:tagLst>
</file>

<file path=ppt/theme/theme1.xml><?xml version="1.0" encoding="utf-8"?>
<a:theme xmlns:a="http://schemas.openxmlformats.org/drawingml/2006/main" name="Office Theme">
  <a:themeElements>
    <a:clrScheme name="Custom 185">
      <a:dk1>
        <a:srgbClr val="141414"/>
      </a:dk1>
      <a:lt1>
        <a:srgbClr val="FFFFFF"/>
      </a:lt1>
      <a:dk2>
        <a:srgbClr val="222426"/>
      </a:dk2>
      <a:lt2>
        <a:srgbClr val="969696"/>
      </a:lt2>
      <a:accent1>
        <a:srgbClr val="A66403"/>
      </a:accent1>
      <a:accent2>
        <a:srgbClr val="AB8D73"/>
      </a:accent2>
      <a:accent3>
        <a:srgbClr val="827771"/>
      </a:accent3>
      <a:accent4>
        <a:srgbClr val="393D2F"/>
      </a:accent4>
      <a:accent5>
        <a:srgbClr val="421613"/>
      </a:accent5>
      <a:accent6>
        <a:srgbClr val="969696"/>
      </a:accent6>
      <a:hlink>
        <a:srgbClr val="646464"/>
      </a:hlink>
      <a:folHlink>
        <a:srgbClr val="96969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4296</Words>
  <Application>WPS 演示</Application>
  <PresentationFormat>宽屏</PresentationFormat>
  <Paragraphs>182</Paragraphs>
  <Slides>15</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15</vt:i4>
      </vt:variant>
    </vt:vector>
  </HeadingPairs>
  <TitlesOfParts>
    <vt:vector size="30" baseType="lpstr">
      <vt:lpstr>Arial</vt:lpstr>
      <vt:lpstr>宋体</vt:lpstr>
      <vt:lpstr>Wingdings</vt:lpstr>
      <vt:lpstr>Garamond</vt:lpstr>
      <vt:lpstr>Roboto</vt:lpstr>
      <vt:lpstr>Times New Roman</vt:lpstr>
      <vt:lpstr>Lato</vt:lpstr>
      <vt:lpstr>仿宋</vt:lpstr>
      <vt:lpstr>Calibri</vt:lpstr>
      <vt:lpstr>Calibri</vt:lpstr>
      <vt:lpstr>微软雅黑</vt:lpstr>
      <vt:lpstr>Arial Unicode MS</vt:lpstr>
      <vt:lpstr>等线</vt:lpstr>
      <vt:lpstr>Ink Free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ritsboys</dc:creator>
  <cp:lastModifiedBy>PL.</cp:lastModifiedBy>
  <cp:revision>96</cp:revision>
  <dcterms:created xsi:type="dcterms:W3CDTF">2019-02-23T13:31:00Z</dcterms:created>
  <dcterms:modified xsi:type="dcterms:W3CDTF">2024-09-12T07:53:37Z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2BD486A4170D48658EF5D61419373B34_12</vt:lpwstr>
  </property>
</Properties>
</file>