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94" r:id="rId3"/>
    <p:sldId id="299" r:id="rId4"/>
    <p:sldId id="296" r:id="rId5"/>
    <p:sldId id="492" r:id="rId6"/>
    <p:sldId id="405" r:id="rId7"/>
    <p:sldId id="445" r:id="rId8"/>
    <p:sldId id="490" r:id="rId9"/>
    <p:sldId id="442" r:id="rId10"/>
    <p:sldId id="486" r:id="rId11"/>
    <p:sldId id="488" r:id="rId12"/>
    <p:sldId id="493" r:id="rId13"/>
    <p:sldId id="367" r:id="rId14"/>
    <p:sldId id="404" r:id="rId15"/>
    <p:sldId id="487" r:id="rId16"/>
    <p:sldId id="364"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2613"/>
    <a:srgbClr val="875C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54" y="4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jpeg"/><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28.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8.png"/><Relationship Id="rId3" Type="http://schemas.openxmlformats.org/officeDocument/2006/relationships/tags" Target="../tags/tag2.xml"/><Relationship Id="rId2" Type="http://schemas.openxmlformats.org/officeDocument/2006/relationships/tags" Target="../tags/tag1.xml"/><Relationship Id="rId13" Type="http://schemas.openxmlformats.org/officeDocument/2006/relationships/slideLayout" Target="../slideLayouts/slideLayout7.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2" Type="http://schemas.openxmlformats.org/officeDocument/2006/relationships/slideLayout" Target="../slideLayouts/slideLayout7.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duotone>
              <a:prstClr val="black"/>
              <a:srgbClr val="D9C3A5">
                <a:tint val="50000"/>
                <a:satMod val="180000"/>
              </a:srgbClr>
            </a:duotone>
          </a:blip>
          <a:stretch>
            <a:fillRect/>
          </a:stretch>
        </p:blipFill>
        <p:spPr>
          <a:xfrm>
            <a:off x="0" y="0"/>
            <a:ext cx="12192000" cy="6885602"/>
          </a:xfrm>
          <a:prstGeom prst="rect">
            <a:avLst/>
          </a:prstGeom>
        </p:spPr>
      </p:pic>
      <p:grpSp>
        <p:nvGrpSpPr>
          <p:cNvPr id="37" name="组合 36"/>
          <p:cNvGrpSpPr/>
          <p:nvPr/>
        </p:nvGrpSpPr>
        <p:grpSpPr>
          <a:xfrm>
            <a:off x="0" y="0"/>
            <a:ext cx="7847069" cy="6059715"/>
            <a:chOff x="0" y="0"/>
            <a:chExt cx="7847069" cy="6059715"/>
          </a:xfrm>
        </p:grpSpPr>
        <p:pic>
          <p:nvPicPr>
            <p:cNvPr id="3" name="图片 2"/>
            <p:cNvPicPr>
              <a:picLocks noChangeAspect="1"/>
            </p:cNvPicPr>
            <p:nvPr/>
          </p:nvPicPr>
          <p:blipFill>
            <a:blip r:embed="rId3">
              <a:alphaModFix amt="66000"/>
            </a:blip>
            <a:stretch>
              <a:fillRect/>
            </a:stretch>
          </p:blipFill>
          <p:spPr>
            <a:xfrm>
              <a:off x="0" y="0"/>
              <a:ext cx="7847069" cy="5239657"/>
            </a:xfrm>
            <a:prstGeom prst="rect">
              <a:avLst/>
            </a:prstGeom>
          </p:spPr>
        </p:pic>
        <p:pic>
          <p:nvPicPr>
            <p:cNvPr id="10" name="图片 9"/>
            <p:cNvPicPr>
              <a:picLocks noChangeAspect="1"/>
            </p:cNvPicPr>
            <p:nvPr/>
          </p:nvPicPr>
          <p:blipFill>
            <a:blip r:embed="rId4">
              <a:alphaModFix amt="54000"/>
            </a:blip>
            <a:stretch>
              <a:fillRect/>
            </a:stretch>
          </p:blipFill>
          <p:spPr>
            <a:xfrm>
              <a:off x="754574" y="653143"/>
              <a:ext cx="6125366" cy="5406572"/>
            </a:xfrm>
            <a:prstGeom prst="rect">
              <a:avLst/>
            </a:prstGeom>
          </p:spPr>
        </p:pic>
      </p:grpSp>
      <p:pic>
        <p:nvPicPr>
          <p:cNvPr id="5" name="图片 4" descr="19673518d796cbcf34ea681b8f1ef2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flipH="1">
            <a:off x="-59690" y="-370840"/>
            <a:ext cx="5815330" cy="7454900"/>
          </a:xfrm>
          <a:prstGeom prst="rect">
            <a:avLst/>
          </a:prstGeom>
        </p:spPr>
      </p:pic>
      <p:pic>
        <p:nvPicPr>
          <p:cNvPr id="11" name="图片 10"/>
          <p:cNvPicPr>
            <a:picLocks noChangeAspect="1"/>
          </p:cNvPicPr>
          <p:nvPr/>
        </p:nvPicPr>
        <p:blipFill rotWithShape="1">
          <a:blip r:embed="rId6">
            <a:alphaModFix amt="47000"/>
          </a:blip>
          <a:srcRect/>
          <a:stretch>
            <a:fillRect/>
          </a:stretch>
        </p:blipFill>
        <p:spPr>
          <a:xfrm rot="5400000">
            <a:off x="7334885" y="1903730"/>
            <a:ext cx="5311775" cy="2778760"/>
          </a:xfrm>
          <a:prstGeom prst="rect">
            <a:avLst/>
          </a:prstGeom>
        </p:spPr>
      </p:pic>
      <p:sp>
        <p:nvSpPr>
          <p:cNvPr id="12" name="L 形 11"/>
          <p:cNvSpPr/>
          <p:nvPr/>
        </p:nvSpPr>
        <p:spPr>
          <a:xfrm>
            <a:off x="8778875" y="5556885"/>
            <a:ext cx="267970" cy="450215"/>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L 形 12"/>
          <p:cNvSpPr/>
          <p:nvPr/>
        </p:nvSpPr>
        <p:spPr>
          <a:xfrm rot="10800000">
            <a:off x="11011535" y="508635"/>
            <a:ext cx="267970" cy="450215"/>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5443855" y="4439920"/>
            <a:ext cx="2485390" cy="422275"/>
          </a:xfrm>
          <a:prstGeom prst="rect">
            <a:avLst/>
          </a:prstGeom>
          <a:noFill/>
        </p:spPr>
        <p:txBody>
          <a:bodyPr wrap="none" rtlCol="0">
            <a:noAutofit/>
          </a:bodyPr>
          <a:p>
            <a:r>
              <a:rPr lang="en-US" altLang="zh-CN" sz="2000" dirty="0">
                <a:solidFill>
                  <a:srgbClr val="632613"/>
                </a:solidFill>
                <a:uFillTx/>
                <a:latin typeface="Times New Roman" panose="02020603050405020304" charset="0"/>
                <a:ea typeface="三极戟黑简体" panose="00000500000000000000" pitchFamily="2" charset="-122"/>
              </a:rPr>
              <a:t>intangible</a:t>
            </a:r>
            <a:endParaRPr lang="en-US" altLang="zh-CN" sz="2000" dirty="0">
              <a:solidFill>
                <a:srgbClr val="632613"/>
              </a:solidFill>
              <a:uFillTx/>
              <a:latin typeface="Times New Roman" panose="02020603050405020304" charset="0"/>
              <a:ea typeface="三极戟黑简体" panose="00000500000000000000" pitchFamily="2" charset="-122"/>
            </a:endParaRPr>
          </a:p>
          <a:p>
            <a:r>
              <a:rPr lang="en-US" altLang="zh-CN" sz="2000" dirty="0">
                <a:solidFill>
                  <a:srgbClr val="632613"/>
                </a:solidFill>
                <a:uFillTx/>
                <a:latin typeface="Times New Roman" panose="02020603050405020304" charset="0"/>
                <a:ea typeface="三极戟黑简体" panose="00000500000000000000" pitchFamily="2" charset="-122"/>
              </a:rPr>
              <a:t> cultural</a:t>
            </a:r>
            <a:endParaRPr lang="en-US" altLang="zh-CN" sz="2000" dirty="0">
              <a:solidFill>
                <a:srgbClr val="632613"/>
              </a:solidFill>
              <a:uFillTx/>
              <a:latin typeface="Times New Roman" panose="02020603050405020304" charset="0"/>
              <a:ea typeface="三极戟黑简体" panose="00000500000000000000" pitchFamily="2" charset="-122"/>
            </a:endParaRPr>
          </a:p>
          <a:p>
            <a:r>
              <a:rPr lang="en-US" altLang="zh-CN" sz="2000" dirty="0">
                <a:solidFill>
                  <a:srgbClr val="632613"/>
                </a:solidFill>
                <a:uFillTx/>
                <a:latin typeface="Times New Roman" panose="02020603050405020304" charset="0"/>
                <a:ea typeface="三极戟黑简体" panose="00000500000000000000" pitchFamily="2" charset="-122"/>
              </a:rPr>
              <a:t> heritage</a:t>
            </a:r>
            <a:endParaRPr lang="en-US" altLang="zh-CN" sz="2000" dirty="0">
              <a:solidFill>
                <a:srgbClr val="632613"/>
              </a:solidFill>
              <a:uFillTx/>
              <a:latin typeface="Times New Roman" panose="02020603050405020304" charset="0"/>
              <a:ea typeface="三极戟黑简体" panose="00000500000000000000" pitchFamily="2" charset="-122"/>
            </a:endParaRPr>
          </a:p>
        </p:txBody>
      </p:sp>
      <p:pic>
        <p:nvPicPr>
          <p:cNvPr id="18" name="图片 17" descr="18973d80130959615a5eef15d51c1d2"/>
          <p:cNvPicPr>
            <a:picLocks noChangeAspect="1"/>
          </p:cNvPicPr>
          <p:nvPr/>
        </p:nvPicPr>
        <p:blipFill>
          <a:blip r:embed="rId7">
            <a:clrChange>
              <a:clrFrom>
                <a:srgbClr val="FFFFFF">
                  <a:alpha val="100000"/>
                </a:srgbClr>
              </a:clrFrom>
              <a:clrTo>
                <a:srgbClr val="FFFFFF">
                  <a:alpha val="100000"/>
                  <a:alpha val="0"/>
                </a:srgbClr>
              </a:clrTo>
            </a:clrChange>
          </a:blip>
          <a:srcRect/>
          <a:stretch>
            <a:fillRect/>
          </a:stretch>
        </p:blipFill>
        <p:spPr>
          <a:xfrm>
            <a:off x="50800" y="79375"/>
            <a:ext cx="1111885" cy="1678305"/>
          </a:xfrm>
          <a:prstGeom prst="rect">
            <a:avLst/>
          </a:prstGeom>
          <a:effectLst>
            <a:innerShdw blurRad="63500" dist="50800" dir="10800000">
              <a:prstClr val="black">
                <a:alpha val="50000"/>
              </a:prstClr>
            </a:innerShdw>
            <a:reflection blurRad="6350" stA="52000" endA="300" endPos="35000" dir="5400000" sy="-100000" algn="bl" rotWithShape="0"/>
          </a:effectLst>
        </p:spPr>
      </p:pic>
      <p:sp>
        <p:nvSpPr>
          <p:cNvPr id="4" name="文本框 3"/>
          <p:cNvSpPr txBox="1"/>
          <p:nvPr/>
        </p:nvSpPr>
        <p:spPr>
          <a:xfrm>
            <a:off x="8984615" y="2074545"/>
            <a:ext cx="2250440" cy="1938020"/>
          </a:xfrm>
          <a:prstGeom prst="rect">
            <a:avLst/>
          </a:prstGeom>
          <a:noFill/>
        </p:spPr>
        <p:txBody>
          <a:bodyPr wrap="square" rtlCol="0">
            <a:spAutoFit/>
          </a:bodyPr>
          <a:p>
            <a:r>
              <a:rPr lang="en-US" altLang="zh-CN" sz="4000">
                <a:latin typeface="Times New Roman" panose="02020603050405020304" charset="0"/>
                <a:cs typeface="Times New Roman" panose="02020603050405020304" charset="0"/>
              </a:rPr>
              <a:t>Chinese Shadow Puppetry</a:t>
            </a:r>
            <a:endParaRPr lang="en-US" altLang="zh-CN" sz="4000">
              <a:latin typeface="Times New Roman" panose="02020603050405020304" charset="0"/>
              <a:cs typeface="Times New Roman" panose="02020603050405020304" charset="0"/>
            </a:endParaRPr>
          </a:p>
        </p:txBody>
      </p:sp>
      <p:sp>
        <p:nvSpPr>
          <p:cNvPr id="6" name="文本框 5"/>
          <p:cNvSpPr txBox="1"/>
          <p:nvPr/>
        </p:nvSpPr>
        <p:spPr>
          <a:xfrm>
            <a:off x="10170160" y="5866765"/>
            <a:ext cx="2021840" cy="922020"/>
          </a:xfrm>
          <a:prstGeom prst="rect">
            <a:avLst/>
          </a:prstGeom>
          <a:noFill/>
        </p:spPr>
        <p:txBody>
          <a:bodyPr wrap="square" rtlCol="0">
            <a:spAutoFit/>
          </a:bodyPr>
          <a:p>
            <a:r>
              <a:rPr lang="en-US" altLang="zh-CN"/>
              <a:t>202330092205</a:t>
            </a:r>
            <a:endParaRPr lang="en-US" altLang="zh-CN"/>
          </a:p>
          <a:p>
            <a:r>
              <a:rPr lang="zh-CN" altLang="en-US"/>
              <a:t>彭佩欣</a:t>
            </a:r>
            <a:endParaRPr lang="zh-CN" altLang="en-US"/>
          </a:p>
          <a:p>
            <a:r>
              <a:rPr lang="zh-CN" altLang="en-US"/>
              <a:t>（</a:t>
            </a:r>
            <a:r>
              <a:rPr lang="en-US" altLang="zh-CN"/>
              <a:t>Peng Peixin</a:t>
            </a:r>
            <a:r>
              <a:rPr lang="zh-CN" altLang="en-US"/>
              <a:t>）</a:t>
            </a:r>
            <a:endParaRPr lang="zh-CN" altLang="en-US"/>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2000"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12" grpId="0" bldLvl="0" animBg="1"/>
      <p:bldP spid="13" grpId="0" bldLvl="0" animBg="1"/>
      <p:bldP spid="12" grpId="1" animBg="1"/>
      <p:bldP spid="13" grpId="1"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alphaModFix amt="66000"/>
          </a:blip>
          <a:stretch>
            <a:fillRect/>
          </a:stretch>
        </p:blipFill>
        <p:spPr>
          <a:xfrm>
            <a:off x="0" y="0"/>
            <a:ext cx="7847330" cy="5239385"/>
          </a:xfrm>
          <a:prstGeom prst="rect">
            <a:avLst/>
          </a:prstGeom>
        </p:spPr>
      </p:pic>
      <p:grpSp>
        <p:nvGrpSpPr>
          <p:cNvPr id="20" name="组合 19"/>
          <p:cNvGrpSpPr/>
          <p:nvPr/>
        </p:nvGrpSpPr>
        <p:grpSpPr>
          <a:xfrm>
            <a:off x="328930" y="4673647"/>
            <a:ext cx="11355070" cy="3636645"/>
            <a:chOff x="3563685" y="4977000"/>
            <a:chExt cx="4972414" cy="1490877"/>
          </a:xfrm>
        </p:grpSpPr>
        <p:sp>
          <p:nvSpPr>
            <p:cNvPr id="21" name="文本框 20"/>
            <p:cNvSpPr txBox="1"/>
            <p:nvPr/>
          </p:nvSpPr>
          <p:spPr>
            <a:xfrm>
              <a:off x="3730248" y="4977000"/>
              <a:ext cx="4753296" cy="1490877"/>
            </a:xfrm>
            <a:prstGeom prst="rect">
              <a:avLst/>
            </a:prstGeom>
            <a:noFill/>
          </p:spPr>
          <p:txBody>
            <a:bodyPr wrap="square">
              <a:spAutoFit/>
            </a:bodyPr>
            <a:p>
              <a:pPr algn="ctr">
                <a:lnSpc>
                  <a:spcPct val="120000"/>
                </a:lnSpc>
              </a:pPr>
              <a:r>
                <a:rPr lang="en-US" altLang="zh-CN" sz="6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sym typeface="+mn-ea"/>
                </a:rPr>
                <a:t>Translation Perspectives on Shadow Puppetry</a:t>
              </a:r>
              <a:endParaRPr lang="en-US" altLang="zh-CN" sz="6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a:p>
              <a:pPr algn="ctr">
                <a:lnSpc>
                  <a:spcPct val="120000"/>
                </a:lnSpc>
              </a:pPr>
              <a:endParaRPr kumimoji="0" lang="zh-CN" altLang="en-US" sz="7200" b="1" i="0" u="none" strike="noStrike" kern="1200" cap="none" spc="0" normalizeH="0" baseline="0" noProof="0" dirty="0">
                <a:ln>
                  <a:noFill/>
                </a:ln>
                <a:solidFill>
                  <a:schemeClr val="tx1">
                    <a:lumMod val="75000"/>
                    <a:lumOff val="2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2" name="缺角矩形 21"/>
            <p:cNvSpPr/>
            <p:nvPr/>
          </p:nvSpPr>
          <p:spPr>
            <a:xfrm>
              <a:off x="3563685" y="5113651"/>
              <a:ext cx="4972414" cy="687256"/>
            </a:xfrm>
            <a:prstGeom prst="plaque">
              <a:avLst/>
            </a:prstGeom>
            <a:noFill/>
            <a:ln w="38100" cmpd="dbl">
              <a:solidFill>
                <a:srgbClr val="632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3"/>
          <a:stretch>
            <a:fillRect/>
          </a:stretch>
        </p:blipFill>
        <p:spPr>
          <a:xfrm>
            <a:off x="8775033" y="3522889"/>
            <a:ext cx="1225612" cy="1226460"/>
          </a:xfrm>
          <a:prstGeom prst="rect">
            <a:avLst/>
          </a:prstGeom>
        </p:spPr>
      </p:pic>
      <p:sp>
        <p:nvSpPr>
          <p:cNvPr id="27" name="文本框 26"/>
          <p:cNvSpPr txBox="1"/>
          <p:nvPr/>
        </p:nvSpPr>
        <p:spPr>
          <a:xfrm>
            <a:off x="8653675" y="3629290"/>
            <a:ext cx="1346969" cy="1106805"/>
          </a:xfrm>
          <a:prstGeom prst="rect">
            <a:avLst/>
          </a:prstGeom>
          <a:noFill/>
        </p:spPr>
        <p:txBody>
          <a:bodyPr vert="horz" wrap="square" rtlCol="0">
            <a:spAutoFit/>
          </a:bodyPr>
          <a:p>
            <a:pPr algn="ctr"/>
            <a:r>
              <a:rPr lang="en-US" altLang="zh-CN" sz="6600" b="1" spc="-1000" dirty="0">
                <a:solidFill>
                  <a:srgbClr val="976A38"/>
                </a:solidFill>
                <a:latin typeface="汉呈王天喜榜书" panose="02010601030101010101" pitchFamily="2" charset="-122"/>
                <a:ea typeface="汉呈王天喜榜书" panose="02010601030101010101" pitchFamily="2" charset="-122"/>
                <a:cs typeface="+mn-ea"/>
                <a:sym typeface="+mn-lt"/>
              </a:rPr>
              <a:t>03</a:t>
            </a:r>
            <a:endParaRPr lang="en-US" altLang="zh-CN" sz="6600" b="1" spc="-1000" dirty="0">
              <a:solidFill>
                <a:srgbClr val="976A38"/>
              </a:solidFill>
              <a:latin typeface="汉呈王天喜榜书" panose="02010601030101010101" pitchFamily="2" charset="-122"/>
              <a:ea typeface="汉呈王天喜榜书" panose="02010601030101010101" pitchFamily="2" charset="-122"/>
              <a:cs typeface="+mn-ea"/>
              <a:sym typeface="+mn-lt"/>
            </a:endParaRPr>
          </a:p>
        </p:txBody>
      </p:sp>
    </p:spTree>
  </p:cSld>
  <p:clrMapOvr>
    <a:masterClrMapping/>
  </p:clrMapOvr>
  <p:timing>
    <p:tnLst>
      <p:par>
        <p:cTn id="1" dur="indefinite" restart="never" nodeType="tmRoot"/>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31" name="组合 30"/>
          <p:cNvGrpSpPr/>
          <p:nvPr/>
        </p:nvGrpSpPr>
        <p:grpSpPr>
          <a:xfrm rot="0">
            <a:off x="307975" y="6273800"/>
            <a:ext cx="11560810" cy="317500"/>
            <a:chOff x="3469416" y="5614025"/>
            <a:chExt cx="5367842" cy="317777"/>
          </a:xfrm>
        </p:grpSpPr>
        <p:cxnSp>
          <p:nvCxnSpPr>
            <p:cNvPr id="32" name="直接连接符 31"/>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3" name="L 形 32"/>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L 形 33"/>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rot="10800000">
            <a:off x="313690" y="328930"/>
            <a:ext cx="11560810" cy="317500"/>
            <a:chOff x="3469416" y="5614025"/>
            <a:chExt cx="5367842" cy="317777"/>
          </a:xfrm>
        </p:grpSpPr>
        <p:cxnSp>
          <p:nvCxnSpPr>
            <p:cNvPr id="36" name="直接连接符 35"/>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7" name="L 形 36"/>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L 形 37"/>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 name="组合 1"/>
          <p:cNvGrpSpPr/>
          <p:nvPr/>
        </p:nvGrpSpPr>
        <p:grpSpPr>
          <a:xfrm rot="16200000">
            <a:off x="8580120" y="3301365"/>
            <a:ext cx="6261100" cy="317500"/>
            <a:chOff x="3469416" y="5614025"/>
            <a:chExt cx="5367842" cy="317777"/>
          </a:xfrm>
        </p:grpSpPr>
        <p:cxnSp>
          <p:nvCxnSpPr>
            <p:cNvPr id="3" name="直接连接符 2"/>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4" name="L 形 3"/>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L 形 4"/>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 name="组合 5"/>
          <p:cNvGrpSpPr/>
          <p:nvPr/>
        </p:nvGrpSpPr>
        <p:grpSpPr>
          <a:xfrm rot="5400000">
            <a:off x="-2663825" y="3302000"/>
            <a:ext cx="6261100" cy="317500"/>
            <a:chOff x="3469416" y="5614025"/>
            <a:chExt cx="5367842" cy="317777"/>
          </a:xfrm>
        </p:grpSpPr>
        <p:cxnSp>
          <p:nvCxnSpPr>
            <p:cNvPr id="7" name="直接连接符 6"/>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8" name="L 形 7"/>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L 形 8"/>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0" name="图片 9" descr="微信图片_20250302215634"/>
          <p:cNvPicPr>
            <a:picLocks noChangeAspect="1"/>
          </p:cNvPicPr>
          <p:nvPr/>
        </p:nvPicPr>
        <p:blipFill>
          <a:blip r:embed="rId2"/>
          <a:stretch>
            <a:fillRect/>
          </a:stretch>
        </p:blipFill>
        <p:spPr>
          <a:xfrm>
            <a:off x="3663950" y="1289050"/>
            <a:ext cx="4864100" cy="42799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31" name="组合 30"/>
          <p:cNvGrpSpPr/>
          <p:nvPr/>
        </p:nvGrpSpPr>
        <p:grpSpPr>
          <a:xfrm rot="0">
            <a:off x="307975" y="6273800"/>
            <a:ext cx="11560810" cy="317500"/>
            <a:chOff x="3469416" y="5614025"/>
            <a:chExt cx="5367842" cy="317777"/>
          </a:xfrm>
        </p:grpSpPr>
        <p:cxnSp>
          <p:nvCxnSpPr>
            <p:cNvPr id="32" name="直接连接符 31"/>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3" name="L 形 32"/>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L 形 33"/>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rot="10800000">
            <a:off x="313690" y="328930"/>
            <a:ext cx="11560810" cy="317500"/>
            <a:chOff x="3469416" y="5614025"/>
            <a:chExt cx="5367842" cy="317777"/>
          </a:xfrm>
        </p:grpSpPr>
        <p:cxnSp>
          <p:nvCxnSpPr>
            <p:cNvPr id="36" name="直接连接符 35"/>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7" name="L 形 36"/>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L 形 37"/>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 name="组合 1"/>
          <p:cNvGrpSpPr/>
          <p:nvPr/>
        </p:nvGrpSpPr>
        <p:grpSpPr>
          <a:xfrm rot="16200000">
            <a:off x="8580120" y="3301365"/>
            <a:ext cx="6261100" cy="317500"/>
            <a:chOff x="3469416" y="5614025"/>
            <a:chExt cx="5367842" cy="317777"/>
          </a:xfrm>
        </p:grpSpPr>
        <p:cxnSp>
          <p:nvCxnSpPr>
            <p:cNvPr id="3" name="直接连接符 2"/>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4" name="L 形 3"/>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L 形 4"/>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 name="组合 5"/>
          <p:cNvGrpSpPr/>
          <p:nvPr/>
        </p:nvGrpSpPr>
        <p:grpSpPr>
          <a:xfrm rot="5400000">
            <a:off x="-2663825" y="3302000"/>
            <a:ext cx="6261100" cy="317500"/>
            <a:chOff x="3469416" y="5614025"/>
            <a:chExt cx="5367842" cy="317777"/>
          </a:xfrm>
        </p:grpSpPr>
        <p:cxnSp>
          <p:nvCxnSpPr>
            <p:cNvPr id="7" name="直接连接符 6"/>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8" name="L 形 7"/>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L 形 8"/>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文本框 11"/>
          <p:cNvSpPr txBox="1"/>
          <p:nvPr/>
        </p:nvSpPr>
        <p:spPr>
          <a:xfrm>
            <a:off x="6858635" y="356870"/>
            <a:ext cx="3435350" cy="6247130"/>
          </a:xfrm>
          <a:prstGeom prst="rect">
            <a:avLst/>
          </a:prstGeom>
          <a:noFill/>
        </p:spPr>
        <p:txBody>
          <a:bodyPr wrap="square" rtlCol="0">
            <a:spAutoFit/>
          </a:bodyPr>
          <a:p>
            <a:r>
              <a:rPr lang="en-US" altLang="zh-CN" sz="4000"/>
              <a:t>A. White Bone Demon?</a:t>
            </a:r>
            <a:endParaRPr lang="en-US" altLang="zh-CN" sz="4000"/>
          </a:p>
          <a:p>
            <a:endParaRPr lang="en-US" altLang="zh-CN" sz="4000"/>
          </a:p>
          <a:p>
            <a:r>
              <a:rPr lang="en-US" altLang="zh-CN" sz="4000"/>
              <a:t>B. Calcified Femme Fatale?</a:t>
            </a:r>
            <a:endParaRPr lang="en-US" altLang="zh-CN" sz="4000"/>
          </a:p>
          <a:p>
            <a:endParaRPr lang="en-US" altLang="zh-CN" sz="4000"/>
          </a:p>
          <a:p>
            <a:r>
              <a:rPr lang="en-US" altLang="zh-CN" sz="4000"/>
              <a:t>C. Bone Spirit?</a:t>
            </a:r>
            <a:endParaRPr lang="en-US" altLang="zh-CN" sz="4000"/>
          </a:p>
          <a:p>
            <a:endParaRPr lang="en-US" altLang="zh-CN" sz="4000"/>
          </a:p>
          <a:p>
            <a:r>
              <a:rPr lang="en-US" altLang="zh-CN" sz="4000"/>
              <a:t>D. Lady White Bone?</a:t>
            </a:r>
            <a:endParaRPr lang="en-US" altLang="zh-CN" sz="4000"/>
          </a:p>
        </p:txBody>
      </p:sp>
      <p:pic>
        <p:nvPicPr>
          <p:cNvPr id="11" name="图片 10" descr="3f45aa776abf014f94affd1e279a26a"/>
          <p:cNvPicPr>
            <a:picLocks noChangeAspect="1"/>
          </p:cNvPicPr>
          <p:nvPr/>
        </p:nvPicPr>
        <p:blipFill>
          <a:blip r:embed="rId2"/>
          <a:stretch>
            <a:fillRect/>
          </a:stretch>
        </p:blipFill>
        <p:spPr>
          <a:xfrm>
            <a:off x="1323975" y="979170"/>
            <a:ext cx="4657725" cy="5300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500"/>
                                  </p:stCondLst>
                                  <p:childTnLst>
                                    <p:set>
                                      <p:cBhvr>
                                        <p:cTn id="6" dur="1000" fill="hold">
                                          <p:stCondLst>
                                            <p:cond delay="0"/>
                                          </p:stCondLst>
                                        </p:cTn>
                                        <p:tgtEl>
                                          <p:spTgt spid="12"/>
                                        </p:tgtEl>
                                        <p:attrNameLst>
                                          <p:attrName>style.visibility</p:attrName>
                                        </p:attrNameLst>
                                      </p:cBhvr>
                                      <p:to>
                                        <p:strVal val="visible"/>
                                      </p:to>
                                    </p:set>
                                    <p:animEffect transition="in" filter="blinds(horizontal)">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30" name="组合 29"/>
          <p:cNvGrpSpPr/>
          <p:nvPr/>
        </p:nvGrpSpPr>
        <p:grpSpPr>
          <a:xfrm>
            <a:off x="307975" y="329565"/>
            <a:ext cx="11561445" cy="6266815"/>
            <a:chOff x="0" y="622300"/>
            <a:chExt cx="12192000" cy="5619792"/>
          </a:xfrm>
        </p:grpSpPr>
        <p:sp>
          <p:nvSpPr>
            <p:cNvPr id="159" name="矩形 158"/>
            <p:cNvSpPr/>
            <p:nvPr/>
          </p:nvSpPr>
          <p:spPr>
            <a:xfrm>
              <a:off x="0" y="622300"/>
              <a:ext cx="12192000" cy="5613400"/>
            </a:xfrm>
            <a:prstGeom prst="rect">
              <a:avLst/>
            </a:prstGeom>
            <a:solidFill>
              <a:srgbClr val="F4ECE4"/>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cs typeface="+mn-ea"/>
                <a:sym typeface="+mn-lt"/>
              </a:endParaRPr>
            </a:p>
          </p:txBody>
        </p:sp>
        <p:pic>
          <p:nvPicPr>
            <p:cNvPr id="29" name="图片 28"/>
            <p:cNvPicPr>
              <a:picLocks noChangeAspect="1"/>
            </p:cNvPicPr>
            <p:nvPr/>
          </p:nvPicPr>
          <p:blipFill>
            <a:blip r:embed="rId2"/>
            <a:stretch>
              <a:fillRect/>
            </a:stretch>
          </p:blipFill>
          <p:spPr>
            <a:xfrm>
              <a:off x="0" y="2151676"/>
              <a:ext cx="12192000" cy="4090416"/>
            </a:xfrm>
            <a:prstGeom prst="rect">
              <a:avLst/>
            </a:prstGeom>
          </p:spPr>
        </p:pic>
      </p:grpSp>
      <p:grpSp>
        <p:nvGrpSpPr>
          <p:cNvPr id="31" name="组合 30"/>
          <p:cNvGrpSpPr/>
          <p:nvPr/>
        </p:nvGrpSpPr>
        <p:grpSpPr>
          <a:xfrm rot="0">
            <a:off x="307975" y="6273800"/>
            <a:ext cx="11560810" cy="317500"/>
            <a:chOff x="3469416" y="5614025"/>
            <a:chExt cx="5367842" cy="317777"/>
          </a:xfrm>
        </p:grpSpPr>
        <p:cxnSp>
          <p:nvCxnSpPr>
            <p:cNvPr id="32" name="直接连接符 31"/>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3" name="L 形 32"/>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L 形 33"/>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rot="10800000">
            <a:off x="313690" y="328930"/>
            <a:ext cx="11560810" cy="317500"/>
            <a:chOff x="3469416" y="5614025"/>
            <a:chExt cx="5367842" cy="317777"/>
          </a:xfrm>
        </p:grpSpPr>
        <p:cxnSp>
          <p:nvCxnSpPr>
            <p:cNvPr id="36" name="直接连接符 35"/>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7" name="L 形 36"/>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L 形 37"/>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 name="组合 1"/>
          <p:cNvGrpSpPr/>
          <p:nvPr/>
        </p:nvGrpSpPr>
        <p:grpSpPr>
          <a:xfrm rot="16200000">
            <a:off x="8580120" y="3301365"/>
            <a:ext cx="6261100" cy="317500"/>
            <a:chOff x="3469416" y="5614025"/>
            <a:chExt cx="5367842" cy="317777"/>
          </a:xfrm>
        </p:grpSpPr>
        <p:cxnSp>
          <p:nvCxnSpPr>
            <p:cNvPr id="3" name="直接连接符 2"/>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4" name="L 形 3"/>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L 形 4"/>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 name="组合 5"/>
          <p:cNvGrpSpPr/>
          <p:nvPr/>
        </p:nvGrpSpPr>
        <p:grpSpPr>
          <a:xfrm rot="5400000">
            <a:off x="-2663825" y="3302000"/>
            <a:ext cx="6261100" cy="317500"/>
            <a:chOff x="3469416" y="5614025"/>
            <a:chExt cx="5367842" cy="317777"/>
          </a:xfrm>
        </p:grpSpPr>
        <p:cxnSp>
          <p:nvCxnSpPr>
            <p:cNvPr id="7" name="直接连接符 6"/>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8" name="L 形 7"/>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L 形 8"/>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0" name="图片 9" descr="【专用头】陕西皮影珍赏_3_斑驳 BanBo_来自小红书网页版"/>
          <p:cNvPicPr>
            <a:picLocks noChangeAspect="1"/>
          </p:cNvPicPr>
          <p:nvPr/>
        </p:nvPicPr>
        <p:blipFill>
          <a:blip r:embed="rId3"/>
          <a:stretch>
            <a:fillRect/>
          </a:stretch>
        </p:blipFill>
        <p:spPr>
          <a:xfrm>
            <a:off x="702945" y="1816735"/>
            <a:ext cx="4333875" cy="4511040"/>
          </a:xfrm>
          <a:prstGeom prst="rect">
            <a:avLst/>
          </a:prstGeom>
        </p:spPr>
      </p:pic>
      <p:pic>
        <p:nvPicPr>
          <p:cNvPr id="13" name="图片 12" descr="花木兰🐲_3_LoveYurikoes_来自小红书网页版"/>
          <p:cNvPicPr>
            <a:picLocks noChangeAspect="1"/>
          </p:cNvPicPr>
          <p:nvPr/>
        </p:nvPicPr>
        <p:blipFill>
          <a:blip r:embed="rId4"/>
          <a:stretch>
            <a:fillRect/>
          </a:stretch>
        </p:blipFill>
        <p:spPr>
          <a:xfrm>
            <a:off x="8336915" y="1711325"/>
            <a:ext cx="3374390" cy="4481195"/>
          </a:xfrm>
          <a:prstGeom prst="rect">
            <a:avLst/>
          </a:prstGeom>
        </p:spPr>
      </p:pic>
      <p:sp>
        <p:nvSpPr>
          <p:cNvPr id="15" name="文本框 14"/>
          <p:cNvSpPr txBox="1"/>
          <p:nvPr/>
        </p:nvSpPr>
        <p:spPr>
          <a:xfrm>
            <a:off x="5036820" y="1816735"/>
            <a:ext cx="3362960" cy="4399915"/>
          </a:xfrm>
          <a:prstGeom prst="rect">
            <a:avLst/>
          </a:prstGeom>
          <a:noFill/>
        </p:spPr>
        <p:txBody>
          <a:bodyPr wrap="square" rtlCol="0">
            <a:spAutoFit/>
          </a:bodyPr>
          <a:p>
            <a:r>
              <a:rPr lang="en-US" altLang="zh-CN" sz="2000">
                <a:latin typeface="Times New Roman" panose="02020603050405020304" charset="0"/>
                <a:cs typeface="Times New Roman" panose="02020603050405020304" charset="0"/>
              </a:rPr>
              <a:t>When the 'red-faced Guan Yu' from Shaanxi shadow puppetry—a symbol of Chinese loyalty and bravery—encounters the Western heroic expression of 'the warrior in red' from Disney's Mulan, which translation strategy would you choose as a translator: </a:t>
            </a:r>
            <a:r>
              <a:rPr lang="en-US" altLang="zh-CN" sz="2000">
                <a:solidFill>
                  <a:srgbClr val="FF0000"/>
                </a:solidFill>
                <a:latin typeface="Times New Roman" panose="02020603050405020304" charset="0"/>
                <a:cs typeface="Times New Roman" panose="02020603050405020304" charset="0"/>
              </a:rPr>
              <a:t>literal rendering of the color code (red=heroism) </a:t>
            </a:r>
            <a:r>
              <a:rPr lang="en-US" altLang="zh-CN" sz="2000">
                <a:latin typeface="Times New Roman" panose="02020603050405020304" charset="0"/>
                <a:cs typeface="Times New Roman" panose="02020603050405020304" charset="0"/>
              </a:rPr>
              <a:t>or </a:t>
            </a:r>
            <a:r>
              <a:rPr lang="en-US" altLang="zh-CN" sz="2000">
                <a:solidFill>
                  <a:srgbClr val="FF0000"/>
                </a:solidFill>
                <a:latin typeface="Times New Roman" panose="02020603050405020304" charset="0"/>
                <a:cs typeface="Times New Roman" panose="02020603050405020304" charset="0"/>
              </a:rPr>
              <a:t>annotating cultural origins (red=Chinese historical loyalty)?</a:t>
            </a:r>
            <a:endParaRPr lang="en-US" altLang="zh-CN" sz="2000">
              <a:solidFill>
                <a:srgbClr val="FF0000"/>
              </a:solidFill>
              <a:latin typeface="Times New Roman" panose="02020603050405020304" charset="0"/>
              <a:cs typeface="Times New Roman" panose="02020603050405020304" charset="0"/>
            </a:endParaRPr>
          </a:p>
        </p:txBody>
      </p:sp>
      <p:sp>
        <p:nvSpPr>
          <p:cNvPr id="17" name="文本框 16"/>
          <p:cNvSpPr txBox="1"/>
          <p:nvPr/>
        </p:nvSpPr>
        <p:spPr>
          <a:xfrm>
            <a:off x="2068830" y="792480"/>
            <a:ext cx="2022475" cy="368300"/>
          </a:xfrm>
          <a:prstGeom prst="rect">
            <a:avLst/>
          </a:prstGeom>
          <a:noFill/>
        </p:spPr>
        <p:txBody>
          <a:bodyPr wrap="square" rtlCol="0">
            <a:spAutoFit/>
          </a:bodyPr>
          <a:p>
            <a:endParaRPr lang="zh-CN" altLang="en-US"/>
          </a:p>
        </p:txBody>
      </p:sp>
      <p:sp>
        <p:nvSpPr>
          <p:cNvPr id="18" name="文本框 17"/>
          <p:cNvSpPr txBox="1"/>
          <p:nvPr/>
        </p:nvSpPr>
        <p:spPr>
          <a:xfrm>
            <a:off x="1652905" y="564515"/>
            <a:ext cx="3004185" cy="119888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sym typeface="+mn-ea"/>
              </a:rPr>
              <a:t>'red-faced </a:t>
            </a:r>
            <a:r>
              <a:rPr lang="en-US" altLang="zh-CN" sz="2400">
                <a:solidFill>
                  <a:srgbClr val="FF0000"/>
                </a:solidFill>
                <a:latin typeface="Times New Roman" panose="02020603050405020304" charset="0"/>
                <a:cs typeface="Times New Roman" panose="02020603050405020304" charset="0"/>
                <a:sym typeface="+mn-ea"/>
              </a:rPr>
              <a:t>Guan Yu' </a:t>
            </a:r>
            <a:r>
              <a:rPr lang="en-US" altLang="zh-CN" sz="2400">
                <a:latin typeface="Times New Roman" panose="02020603050405020304" charset="0"/>
                <a:cs typeface="Times New Roman" panose="02020603050405020304" charset="0"/>
                <a:sym typeface="+mn-ea"/>
              </a:rPr>
              <a:t>from Shaanxi shadow puppetry</a:t>
            </a:r>
            <a:endParaRPr lang="en-US" altLang="zh-CN" sz="2400">
              <a:latin typeface="Times New Roman" panose="02020603050405020304" charset="0"/>
              <a:cs typeface="Times New Roman" panose="02020603050405020304" charset="0"/>
              <a:sym typeface="+mn-ea"/>
            </a:endParaRPr>
          </a:p>
        </p:txBody>
      </p:sp>
      <p:sp>
        <p:nvSpPr>
          <p:cNvPr id="19" name="文本框 18"/>
          <p:cNvSpPr txBox="1"/>
          <p:nvPr/>
        </p:nvSpPr>
        <p:spPr>
          <a:xfrm>
            <a:off x="7934325" y="487045"/>
            <a:ext cx="3848100" cy="119888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sym typeface="+mn-ea"/>
              </a:rPr>
              <a:t>the Western heroic expression of 'the warrior in red' from </a:t>
            </a:r>
            <a:r>
              <a:rPr lang="en-US" altLang="zh-CN" sz="2400">
                <a:solidFill>
                  <a:srgbClr val="FF0000"/>
                </a:solidFill>
                <a:latin typeface="Times New Roman" panose="02020603050405020304" charset="0"/>
                <a:cs typeface="Times New Roman" panose="02020603050405020304" charset="0"/>
                <a:sym typeface="+mn-ea"/>
              </a:rPr>
              <a:t>Disney's Mulan</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nvSpPr>
        <p:spPr>
          <a:xfrm>
            <a:off x="5438140" y="412115"/>
            <a:ext cx="2251710" cy="1568450"/>
          </a:xfrm>
          <a:prstGeom prst="rect">
            <a:avLst/>
          </a:prstGeom>
          <a:noFill/>
        </p:spPr>
        <p:txBody>
          <a:bodyPr wrap="square" rtlCol="0">
            <a:spAutoFit/>
          </a:bodyPr>
          <a:p>
            <a:r>
              <a:rPr lang="en-US" altLang="zh-CN" sz="9600">
                <a:solidFill>
                  <a:srgbClr val="FF0000"/>
                </a:solidFill>
                <a:latin typeface="Times New Roman" panose="02020603050405020304" charset="0"/>
                <a:cs typeface="Times New Roman" panose="02020603050405020304" charset="0"/>
              </a:rPr>
              <a:t>VS</a:t>
            </a:r>
            <a:endParaRPr lang="en-US" altLang="zh-CN" sz="960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2000"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ppt_x"/>
                                          </p:val>
                                        </p:tav>
                                        <p:tav tm="100000">
                                          <p:val>
                                            <p:strVal val="#ppt_x"/>
                                          </p:val>
                                        </p:tav>
                                      </p:tavLst>
                                    </p:anim>
                                    <p:anim calcmode="lin" valueType="num">
                                      <p:cBhvr additive="base">
                                        <p:cTn id="8" dur="20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500"/>
                                  </p:stCondLst>
                                  <p:childTnLst>
                                    <p:set>
                                      <p:cBhvr>
                                        <p:cTn id="11" dur="1000"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000" fill="hold">
                                          <p:stCondLst>
                                            <p:cond delay="0"/>
                                          </p:stCondLst>
                                        </p:cTn>
                                        <p:tgtEl>
                                          <p:spTgt spid="15"/>
                                        </p:tgtEl>
                                        <p:attrNameLst>
                                          <p:attrName>style.visibility</p:attrName>
                                        </p:attrNameLst>
                                      </p:cBhvr>
                                      <p:to>
                                        <p:strVal val="visible"/>
                                      </p:to>
                                    </p:set>
                                    <p:animEffect transition="in" filter="blinds(horizontal)">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30" name="组合 29"/>
          <p:cNvGrpSpPr/>
          <p:nvPr/>
        </p:nvGrpSpPr>
        <p:grpSpPr>
          <a:xfrm>
            <a:off x="313055" y="334010"/>
            <a:ext cx="11561445" cy="6266815"/>
            <a:chOff x="0" y="622300"/>
            <a:chExt cx="12192000" cy="5619792"/>
          </a:xfrm>
        </p:grpSpPr>
        <p:sp>
          <p:nvSpPr>
            <p:cNvPr id="159" name="矩形 158"/>
            <p:cNvSpPr/>
            <p:nvPr/>
          </p:nvSpPr>
          <p:spPr>
            <a:xfrm>
              <a:off x="0" y="622300"/>
              <a:ext cx="12192000" cy="5613400"/>
            </a:xfrm>
            <a:prstGeom prst="rect">
              <a:avLst/>
            </a:prstGeom>
            <a:solidFill>
              <a:srgbClr val="F4ECE4"/>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cs typeface="+mn-ea"/>
                <a:sym typeface="+mn-lt"/>
              </a:endParaRPr>
            </a:p>
          </p:txBody>
        </p:sp>
        <p:pic>
          <p:nvPicPr>
            <p:cNvPr id="29" name="图片 28"/>
            <p:cNvPicPr>
              <a:picLocks noChangeAspect="1"/>
            </p:cNvPicPr>
            <p:nvPr/>
          </p:nvPicPr>
          <p:blipFill>
            <a:blip r:embed="rId2"/>
            <a:stretch>
              <a:fillRect/>
            </a:stretch>
          </p:blipFill>
          <p:spPr>
            <a:xfrm>
              <a:off x="0" y="2151676"/>
              <a:ext cx="12192000" cy="4090416"/>
            </a:xfrm>
            <a:prstGeom prst="rect">
              <a:avLst/>
            </a:prstGeom>
          </p:spPr>
        </p:pic>
      </p:grpSp>
      <p:grpSp>
        <p:nvGrpSpPr>
          <p:cNvPr id="31" name="组合 30"/>
          <p:cNvGrpSpPr/>
          <p:nvPr/>
        </p:nvGrpSpPr>
        <p:grpSpPr>
          <a:xfrm rot="0">
            <a:off x="307975" y="6273800"/>
            <a:ext cx="11560810" cy="317500"/>
            <a:chOff x="3469416" y="5614025"/>
            <a:chExt cx="5367842" cy="317777"/>
          </a:xfrm>
        </p:grpSpPr>
        <p:cxnSp>
          <p:nvCxnSpPr>
            <p:cNvPr id="32" name="直接连接符 31"/>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3" name="L 形 32"/>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L 形 33"/>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rot="10800000">
            <a:off x="313690" y="328930"/>
            <a:ext cx="11560810" cy="317500"/>
            <a:chOff x="3469416" y="5614025"/>
            <a:chExt cx="5367842" cy="317777"/>
          </a:xfrm>
        </p:grpSpPr>
        <p:cxnSp>
          <p:nvCxnSpPr>
            <p:cNvPr id="36" name="直接连接符 35"/>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7" name="L 形 36"/>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L 形 37"/>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2" name="文本框 51"/>
          <p:cNvSpPr txBox="1"/>
          <p:nvPr/>
        </p:nvSpPr>
        <p:spPr>
          <a:xfrm>
            <a:off x="4570095" y="356870"/>
            <a:ext cx="3713480" cy="1383665"/>
          </a:xfrm>
          <a:prstGeom prst="rect">
            <a:avLst/>
          </a:prstGeom>
          <a:noFill/>
        </p:spPr>
        <p:txBody>
          <a:bodyPr wrap="square" rtlCol="0">
            <a:spAutoFit/>
          </a:bodyPr>
          <a:p>
            <a:pPr algn="l"/>
            <a:r>
              <a:rPr lang="en-US" altLang="zh-CN" sz="3600" i="1" dirty="0">
                <a:latin typeface="Times New Roman" panose="02020603050405020304" charset="0"/>
                <a:ea typeface="思源黑体 Medium" panose="020B0600000000000000" pitchFamily="34" charset="-122"/>
                <a:cs typeface="Times New Roman" panose="02020603050405020304" charset="0"/>
                <a:sym typeface="+mn-ea"/>
              </a:rPr>
              <a:t>Legend of the White </a:t>
            </a:r>
            <a:r>
              <a:rPr lang="en-US" altLang="zh-CN" sz="4800" b="1" i="1" dirty="0">
                <a:latin typeface="Times New Roman" panose="02020603050405020304" charset="0"/>
                <a:ea typeface="思源黑体 Medium" panose="020B0600000000000000" pitchFamily="34" charset="-122"/>
                <a:cs typeface="Times New Roman" panose="02020603050405020304" charset="0"/>
                <a:sym typeface="+mn-ea"/>
              </a:rPr>
              <a:t>Snake</a:t>
            </a:r>
            <a:endParaRPr lang="en-US" altLang="zh-CN" sz="4800" b="1" i="1" dirty="0">
              <a:solidFill>
                <a:srgbClr val="632613"/>
              </a:solidFill>
              <a:latin typeface="Times New Roman" panose="02020603050405020304" charset="0"/>
              <a:ea typeface="思源黑体 Medium" panose="020B0600000000000000" pitchFamily="34" charset="-122"/>
              <a:cs typeface="Times New Roman" panose="02020603050405020304" charset="0"/>
              <a:sym typeface="+mn-ea"/>
            </a:endParaRPr>
          </a:p>
        </p:txBody>
      </p:sp>
      <p:grpSp>
        <p:nvGrpSpPr>
          <p:cNvPr id="2" name="组合 1"/>
          <p:cNvGrpSpPr/>
          <p:nvPr/>
        </p:nvGrpSpPr>
        <p:grpSpPr>
          <a:xfrm rot="16200000">
            <a:off x="8580120" y="3301365"/>
            <a:ext cx="6261100" cy="317500"/>
            <a:chOff x="3469416" y="5614025"/>
            <a:chExt cx="5367842" cy="317777"/>
          </a:xfrm>
        </p:grpSpPr>
        <p:cxnSp>
          <p:nvCxnSpPr>
            <p:cNvPr id="3" name="直接连接符 2"/>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4" name="L 形 3"/>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L 形 4"/>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 name="组合 5"/>
          <p:cNvGrpSpPr/>
          <p:nvPr/>
        </p:nvGrpSpPr>
        <p:grpSpPr>
          <a:xfrm rot="5400000">
            <a:off x="-2663825" y="3302000"/>
            <a:ext cx="6261100" cy="317500"/>
            <a:chOff x="3469416" y="5614025"/>
            <a:chExt cx="5367842" cy="317777"/>
          </a:xfrm>
        </p:grpSpPr>
        <p:cxnSp>
          <p:nvCxnSpPr>
            <p:cNvPr id="7" name="直接连接符 6"/>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8" name="L 形 7"/>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L 形 8"/>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1" name="图片 10" descr="微信图片_20250228175655"/>
          <p:cNvPicPr>
            <a:picLocks noChangeAspect="1"/>
          </p:cNvPicPr>
          <p:nvPr/>
        </p:nvPicPr>
        <p:blipFill>
          <a:blip r:embed="rId3"/>
          <a:stretch>
            <a:fillRect/>
          </a:stretch>
        </p:blipFill>
        <p:spPr>
          <a:xfrm>
            <a:off x="342900" y="2693670"/>
            <a:ext cx="3901440" cy="3814445"/>
          </a:xfrm>
          <a:prstGeom prst="rect">
            <a:avLst/>
          </a:prstGeom>
        </p:spPr>
      </p:pic>
      <p:pic>
        <p:nvPicPr>
          <p:cNvPr id="12" name="图片 11" descr="微信图片_20250228175846"/>
          <p:cNvPicPr>
            <a:picLocks noChangeAspect="1"/>
          </p:cNvPicPr>
          <p:nvPr/>
        </p:nvPicPr>
        <p:blipFill>
          <a:blip r:embed="rId4"/>
          <a:stretch>
            <a:fillRect/>
          </a:stretch>
        </p:blipFill>
        <p:spPr>
          <a:xfrm>
            <a:off x="8166100" y="2583180"/>
            <a:ext cx="3611245" cy="3869690"/>
          </a:xfrm>
          <a:prstGeom prst="rect">
            <a:avLst/>
          </a:prstGeom>
        </p:spPr>
      </p:pic>
      <p:sp>
        <p:nvSpPr>
          <p:cNvPr id="13" name="文本框 12"/>
          <p:cNvSpPr txBox="1"/>
          <p:nvPr/>
        </p:nvSpPr>
        <p:spPr>
          <a:xfrm>
            <a:off x="453390" y="1339850"/>
            <a:ext cx="3147695" cy="119888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Chinese Sperpent Theology</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中国灵蛇观</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p:txBody>
      </p:sp>
      <p:sp>
        <p:nvSpPr>
          <p:cNvPr id="14" name="文本框 13"/>
          <p:cNvSpPr txBox="1"/>
          <p:nvPr/>
        </p:nvSpPr>
        <p:spPr>
          <a:xfrm>
            <a:off x="9103360" y="1273810"/>
            <a:ext cx="2673985" cy="1198880"/>
          </a:xfrm>
          <a:prstGeom prst="rect">
            <a:avLst/>
          </a:prstGeom>
          <a:noFill/>
        </p:spPr>
        <p:txBody>
          <a:bodyPr wrap="square" rtlCol="0">
            <a:spAutoFit/>
          </a:bodyPr>
          <a:p>
            <a:r>
              <a:rPr lang="en-US" altLang="zh-CN" sz="2400"/>
              <a:t>Ophidiophobic Ontology</a:t>
            </a:r>
            <a:endParaRPr lang="en-US" altLang="zh-CN" sz="2400"/>
          </a:p>
          <a:p>
            <a:r>
              <a:rPr lang="en-US" altLang="zh-CN" sz="2400"/>
              <a:t>(</a:t>
            </a:r>
            <a:r>
              <a:rPr lang="zh-CN" altLang="en-US" sz="2400"/>
              <a:t>西方蛇魔论</a:t>
            </a:r>
            <a:r>
              <a:rPr lang="en-US" altLang="zh-CN" sz="2400"/>
              <a:t>)</a:t>
            </a:r>
            <a:endParaRPr lang="en-US" altLang="zh-CN" sz="2400"/>
          </a:p>
        </p:txBody>
      </p:sp>
      <p:sp>
        <p:nvSpPr>
          <p:cNvPr id="15" name="文本框 14"/>
          <p:cNvSpPr txBox="1"/>
          <p:nvPr/>
        </p:nvSpPr>
        <p:spPr>
          <a:xfrm>
            <a:off x="4244340" y="2810510"/>
            <a:ext cx="2132330" cy="341503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Wisdom</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Longevity</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Spiritual Creature</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
        <p:nvSpPr>
          <p:cNvPr id="18" name="文本框 17"/>
          <p:cNvSpPr txBox="1"/>
          <p:nvPr/>
        </p:nvSpPr>
        <p:spPr>
          <a:xfrm>
            <a:off x="6306820" y="2816225"/>
            <a:ext cx="2037080" cy="3784600"/>
          </a:xfrm>
          <a:prstGeom prst="rect">
            <a:avLst/>
          </a:prstGeom>
          <a:noFill/>
        </p:spPr>
        <p:txBody>
          <a:bodyPr wrap="square" rtlCol="0">
            <a:spAutoFit/>
          </a:bodyPr>
          <a:p>
            <a:r>
              <a:rPr lang="en-US" altLang="zh-CN" sz="2400">
                <a:latin typeface="Times New Roman" panose="02020603050405020304" charset="0"/>
                <a:cs typeface="Times New Roman" panose="02020603050405020304" charset="0"/>
              </a:rPr>
              <a:t>Evil</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Temptation</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Incarnation of the Devil</a:t>
            </a:r>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a:p>
            <a:endParaRPr lang="en-US" altLang="zh-CN" sz="24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500"/>
                                  </p:stCondLst>
                                  <p:childTnLst>
                                    <p:set>
                                      <p:cBhvr>
                                        <p:cTn id="12" dur="1000" fill="hold">
                                          <p:stCondLst>
                                            <p:cond delay="0"/>
                                          </p:stCondLst>
                                        </p:cTn>
                                        <p:tgtEl>
                                          <p:spTgt spid="15"/>
                                        </p:tgtEl>
                                        <p:attrNameLst>
                                          <p:attrName>style.visibility</p:attrName>
                                        </p:attrNameLst>
                                      </p:cBhvr>
                                      <p:to>
                                        <p:strVal val="visible"/>
                                      </p:to>
                                    </p:set>
                                    <p:animEffect transition="in" filter="blinds(horizontal)">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500"/>
                                  </p:stCondLst>
                                  <p:childTnLst>
                                    <p:set>
                                      <p:cBhvr>
                                        <p:cTn id="17" dur="1000" fill="hold">
                                          <p:stCondLst>
                                            <p:cond delay="0"/>
                                          </p:stCondLst>
                                        </p:cTn>
                                        <p:tgtEl>
                                          <p:spTgt spid="18"/>
                                        </p:tgtEl>
                                        <p:attrNameLst>
                                          <p:attrName>style.visibility</p:attrName>
                                        </p:attrNameLst>
                                      </p:cBhvr>
                                      <p:to>
                                        <p:strVal val="visible"/>
                                      </p:to>
                                    </p:set>
                                    <p:animEffect transition="in" filter="blinds(horizontal)">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13" grpId="0"/>
      <p:bldP spid="14" grpId="0"/>
      <p:bldP spid="15"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37" name="组合 36"/>
          <p:cNvGrpSpPr/>
          <p:nvPr/>
        </p:nvGrpSpPr>
        <p:grpSpPr>
          <a:xfrm>
            <a:off x="0" y="0"/>
            <a:ext cx="7847069" cy="6059715"/>
            <a:chOff x="0" y="0"/>
            <a:chExt cx="7847069" cy="6059715"/>
          </a:xfrm>
        </p:grpSpPr>
        <p:pic>
          <p:nvPicPr>
            <p:cNvPr id="3" name="图片 2"/>
            <p:cNvPicPr>
              <a:picLocks noChangeAspect="1"/>
            </p:cNvPicPr>
            <p:nvPr/>
          </p:nvPicPr>
          <p:blipFill>
            <a:blip r:embed="rId2">
              <a:alphaModFix amt="66000"/>
            </a:blip>
            <a:stretch>
              <a:fillRect/>
            </a:stretch>
          </p:blipFill>
          <p:spPr>
            <a:xfrm>
              <a:off x="0" y="0"/>
              <a:ext cx="7847069" cy="5239657"/>
            </a:xfrm>
            <a:prstGeom prst="rect">
              <a:avLst/>
            </a:prstGeom>
          </p:spPr>
        </p:pic>
        <p:pic>
          <p:nvPicPr>
            <p:cNvPr id="10" name="图片 9"/>
            <p:cNvPicPr>
              <a:picLocks noChangeAspect="1"/>
            </p:cNvPicPr>
            <p:nvPr/>
          </p:nvPicPr>
          <p:blipFill>
            <a:blip r:embed="rId3">
              <a:alphaModFix amt="54000"/>
            </a:blip>
            <a:stretch>
              <a:fillRect/>
            </a:stretch>
          </p:blipFill>
          <p:spPr>
            <a:xfrm>
              <a:off x="754574" y="653143"/>
              <a:ext cx="6125366" cy="5406572"/>
            </a:xfrm>
            <a:prstGeom prst="rect">
              <a:avLst/>
            </a:prstGeom>
          </p:spPr>
        </p:pic>
      </p:grpSp>
      <p:sp>
        <p:nvSpPr>
          <p:cNvPr id="52" name="文本框 51"/>
          <p:cNvSpPr txBox="1"/>
          <p:nvPr/>
        </p:nvSpPr>
        <p:spPr>
          <a:xfrm>
            <a:off x="5703570" y="4439920"/>
            <a:ext cx="567690" cy="1007110"/>
          </a:xfrm>
          <a:prstGeom prst="rect">
            <a:avLst/>
          </a:prstGeom>
          <a:noFill/>
        </p:spPr>
        <p:txBody>
          <a:bodyPr wrap="none" rtlCol="0">
            <a:noAutofit/>
          </a:bodyPr>
          <a:p>
            <a:endParaRPr lang="zh-CN" altLang="en-US" sz="3200" dirty="0">
              <a:solidFill>
                <a:srgbClr val="632613"/>
              </a:solidFill>
              <a:latin typeface="三极戟黑简体" panose="00000500000000000000" pitchFamily="2" charset="-122"/>
              <a:ea typeface="三极戟黑简体" panose="00000500000000000000" pitchFamily="2" charset="-122"/>
            </a:endParaRPr>
          </a:p>
        </p:txBody>
      </p:sp>
      <p:sp>
        <p:nvSpPr>
          <p:cNvPr id="4" name="文本框 3"/>
          <p:cNvSpPr txBox="1"/>
          <p:nvPr/>
        </p:nvSpPr>
        <p:spPr>
          <a:xfrm>
            <a:off x="380687" y="2045394"/>
            <a:ext cx="5897880" cy="2399665"/>
          </a:xfrm>
          <a:prstGeom prst="rect">
            <a:avLst/>
          </a:prstGeom>
          <a:noFill/>
        </p:spPr>
        <p:txBody>
          <a:bodyPr wrap="none" rtlCol="0">
            <a:spAutoFit/>
          </a:bodyPr>
          <a:p>
            <a:r>
              <a:rPr lang="en-US" altLang="zh-CN" sz="15000" dirty="0">
                <a:solidFill>
                  <a:srgbClr val="632613"/>
                </a:solidFill>
                <a:latin typeface="三极戟黑简体" panose="00000500000000000000" pitchFamily="2" charset="-122"/>
                <a:ea typeface="三极戟黑简体" panose="00000500000000000000" pitchFamily="2" charset="-122"/>
              </a:rPr>
              <a:t>Thanks</a:t>
            </a:r>
            <a:endParaRPr lang="en-US" altLang="zh-CN" sz="15000" dirty="0">
              <a:solidFill>
                <a:srgbClr val="632613"/>
              </a:solidFill>
              <a:latin typeface="三极戟黑简体" panose="00000500000000000000" pitchFamily="2" charset="-122"/>
              <a:ea typeface="三极戟黑简体" panose="00000500000000000000" pitchFamily="2" charset="-122"/>
            </a:endParaRPr>
          </a:p>
        </p:txBody>
      </p:sp>
    </p:spTree>
  </p:cSld>
  <p:clrMapOvr>
    <a:masterClrMapping/>
  </p:clrMapOvr>
  <p:timing>
    <p:tnLst>
      <p:par>
        <p:cTn id="1" dur="indefinite" restart="never" fill="hold" nodeType="tmRoot"/>
      </p:par>
    </p:tnLst>
    <p:bldLst>
      <p:bldP spid="52" grpId="0"/>
      <p:bldP spid="5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2" name="L 形 11"/>
          <p:cNvSpPr/>
          <p:nvPr/>
        </p:nvSpPr>
        <p:spPr>
          <a:xfrm>
            <a:off x="2991485" y="4406265"/>
            <a:ext cx="267970" cy="450215"/>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L 形 12"/>
          <p:cNvSpPr/>
          <p:nvPr/>
        </p:nvSpPr>
        <p:spPr>
          <a:xfrm rot="10800000">
            <a:off x="7960360" y="1677035"/>
            <a:ext cx="267970" cy="450215"/>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p:cNvGrpSpPr/>
          <p:nvPr>
            <p:custDataLst>
              <p:tags r:id="rId2"/>
            </p:custDataLst>
          </p:nvPr>
        </p:nvGrpSpPr>
        <p:grpSpPr>
          <a:xfrm>
            <a:off x="3205481" y="1966595"/>
            <a:ext cx="4415272" cy="2483475"/>
            <a:chOff x="1607293" y="2652374"/>
            <a:chExt cx="3881156" cy="2084101"/>
          </a:xfrm>
        </p:grpSpPr>
        <p:pic>
          <p:nvPicPr>
            <p:cNvPr id="72" name="图片 71"/>
            <p:cNvPicPr>
              <a:picLocks noChangeAspect="1"/>
            </p:cNvPicPr>
            <p:nvPr>
              <p:custDataLst>
                <p:tags r:id="rId3"/>
              </p:custDataLst>
            </p:nvPr>
          </p:nvPicPr>
          <p:blipFill rotWithShape="1">
            <a:blip r:embed="rId4"/>
            <a:srcRect/>
            <a:stretch>
              <a:fillRect/>
            </a:stretch>
          </p:blipFill>
          <p:spPr>
            <a:xfrm>
              <a:off x="2266467" y="3358720"/>
              <a:ext cx="3130336" cy="697020"/>
            </a:xfrm>
            <a:prstGeom prst="rect">
              <a:avLst/>
            </a:prstGeom>
          </p:spPr>
        </p:pic>
        <p:pic>
          <p:nvPicPr>
            <p:cNvPr id="73" name="图片 72"/>
            <p:cNvPicPr>
              <a:picLocks noChangeAspect="1"/>
            </p:cNvPicPr>
            <p:nvPr>
              <p:custDataLst>
                <p:tags r:id="rId5"/>
              </p:custDataLst>
            </p:nvPr>
          </p:nvPicPr>
          <p:blipFill rotWithShape="1">
            <a:blip r:embed="rId4"/>
            <a:srcRect/>
            <a:stretch>
              <a:fillRect/>
            </a:stretch>
          </p:blipFill>
          <p:spPr>
            <a:xfrm>
              <a:off x="2266053" y="4039455"/>
              <a:ext cx="3130336" cy="697020"/>
            </a:xfrm>
            <a:prstGeom prst="rect">
              <a:avLst/>
            </a:prstGeom>
          </p:spPr>
        </p:pic>
        <p:grpSp>
          <p:nvGrpSpPr>
            <p:cNvPr id="80" name="组合 79"/>
            <p:cNvGrpSpPr/>
            <p:nvPr/>
          </p:nvGrpSpPr>
          <p:grpSpPr>
            <a:xfrm>
              <a:off x="2266053" y="2652374"/>
              <a:ext cx="3222396" cy="697020"/>
              <a:chOff x="530973" y="1054432"/>
              <a:chExt cx="3222396" cy="697020"/>
            </a:xfrm>
          </p:grpSpPr>
          <p:pic>
            <p:nvPicPr>
              <p:cNvPr id="71" name="图片 70"/>
              <p:cNvPicPr>
                <a:picLocks noChangeAspect="1"/>
              </p:cNvPicPr>
              <p:nvPr>
                <p:custDataLst>
                  <p:tags r:id="rId6"/>
                </p:custDataLst>
              </p:nvPr>
            </p:nvPicPr>
            <p:blipFill rotWithShape="1">
              <a:blip r:embed="rId4"/>
              <a:srcRect/>
              <a:stretch>
                <a:fillRect/>
              </a:stretch>
            </p:blipFill>
            <p:spPr>
              <a:xfrm>
                <a:off x="530973" y="1054432"/>
                <a:ext cx="3130336" cy="697020"/>
              </a:xfrm>
              <a:prstGeom prst="rect">
                <a:avLst/>
              </a:prstGeom>
            </p:spPr>
          </p:pic>
          <p:sp>
            <p:nvSpPr>
              <p:cNvPr id="62" name="文本框 61"/>
              <p:cNvSpPr txBox="1"/>
              <p:nvPr>
                <p:custDataLst>
                  <p:tags r:id="rId7"/>
                </p:custDataLst>
              </p:nvPr>
            </p:nvSpPr>
            <p:spPr>
              <a:xfrm>
                <a:off x="773225" y="1058695"/>
                <a:ext cx="2980144" cy="543542"/>
              </a:xfrm>
              <a:prstGeom prst="rect">
                <a:avLst/>
              </a:prstGeom>
              <a:noFill/>
            </p:spPr>
            <p:txBody>
              <a:bodyPr wrap="square" rtlCol="0">
                <a:noAutofit/>
              </a:bodyPr>
              <a:p>
                <a:r>
                  <a:rPr lang="en-US" altLang="zh-CN" sz="24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Introduction to Shadow Puppetry</a:t>
                </a:r>
                <a:endParaRPr lang="en-US" altLang="zh-CN" sz="24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p:txBody>
          </p:sp>
        </p:grpSp>
        <p:sp>
          <p:nvSpPr>
            <p:cNvPr id="66" name="文本框 65"/>
            <p:cNvSpPr txBox="1"/>
            <p:nvPr>
              <p:custDataLst>
                <p:tags r:id="rId8"/>
              </p:custDataLst>
            </p:nvPr>
          </p:nvSpPr>
          <p:spPr>
            <a:xfrm>
              <a:off x="1607294" y="2708496"/>
              <a:ext cx="665567" cy="489720"/>
            </a:xfrm>
            <a:prstGeom prst="rect">
              <a:avLst/>
            </a:prstGeom>
            <a:noFill/>
          </p:spPr>
          <p:txBody>
            <a:bodyPr wrap="square" rtlCol="0">
              <a:spAutoFit/>
            </a:bodyPr>
            <a:p>
              <a:r>
                <a:rPr lang="en-US" altLang="zh-CN" sz="3200" dirty="0">
                  <a:solidFill>
                    <a:srgbClr val="632613"/>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01</a:t>
              </a:r>
              <a:endParaRPr lang="zh-CN" altLang="en-US" sz="3200" dirty="0">
                <a:solidFill>
                  <a:srgbClr val="632613"/>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89" name="文本框 88"/>
            <p:cNvSpPr txBox="1"/>
            <p:nvPr>
              <p:custDataLst>
                <p:tags r:id="rId9"/>
              </p:custDataLst>
            </p:nvPr>
          </p:nvSpPr>
          <p:spPr>
            <a:xfrm>
              <a:off x="1607732" y="3413103"/>
              <a:ext cx="665567" cy="489720"/>
            </a:xfrm>
            <a:prstGeom prst="rect">
              <a:avLst/>
            </a:prstGeom>
            <a:noFill/>
          </p:spPr>
          <p:txBody>
            <a:bodyPr wrap="square" rtlCol="0">
              <a:spAutoFit/>
            </a:bodyPr>
            <a:p>
              <a:r>
                <a:rPr lang="en-US" altLang="zh-CN" sz="3200" dirty="0">
                  <a:solidFill>
                    <a:srgbClr val="632613"/>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02</a:t>
              </a:r>
              <a:endParaRPr lang="zh-CN" altLang="en-US" sz="3200" dirty="0">
                <a:solidFill>
                  <a:srgbClr val="632613"/>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90" name="文本框 89"/>
            <p:cNvSpPr txBox="1"/>
            <p:nvPr>
              <p:custDataLst>
                <p:tags r:id="rId10"/>
              </p:custDataLst>
            </p:nvPr>
          </p:nvSpPr>
          <p:spPr>
            <a:xfrm>
              <a:off x="1607293" y="4107188"/>
              <a:ext cx="665567" cy="489720"/>
            </a:xfrm>
            <a:prstGeom prst="rect">
              <a:avLst/>
            </a:prstGeom>
            <a:noFill/>
          </p:spPr>
          <p:txBody>
            <a:bodyPr wrap="square" rtlCol="0">
              <a:spAutoFit/>
            </a:bodyPr>
            <a:p>
              <a:r>
                <a:rPr lang="en-US" altLang="zh-CN" sz="3200" dirty="0">
                  <a:solidFill>
                    <a:srgbClr val="632613"/>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03</a:t>
              </a:r>
              <a:endParaRPr lang="zh-CN" altLang="en-US" sz="3200" dirty="0">
                <a:solidFill>
                  <a:srgbClr val="632613"/>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sp>
        <p:nvSpPr>
          <p:cNvPr id="4" name="文本框 3"/>
          <p:cNvSpPr txBox="1"/>
          <p:nvPr/>
        </p:nvSpPr>
        <p:spPr>
          <a:xfrm>
            <a:off x="4370392" y="281364"/>
            <a:ext cx="2620645" cy="922020"/>
          </a:xfrm>
          <a:prstGeom prst="rect">
            <a:avLst/>
          </a:prstGeom>
          <a:noFill/>
        </p:spPr>
        <p:txBody>
          <a:bodyPr wrap="none" rtlCol="0">
            <a:spAutoFit/>
          </a:bodyPr>
          <a:p>
            <a:r>
              <a:rPr lang="en-US" altLang="zh-CN" sz="5400" dirty="0">
                <a:solidFill>
                  <a:srgbClr val="632613"/>
                </a:solidFill>
                <a:latin typeface="Times New Roman" panose="02020603050405020304" charset="0"/>
                <a:ea typeface="三极戟黑简体" panose="00000500000000000000" pitchFamily="2" charset="-122"/>
                <a:cs typeface="Times New Roman" panose="02020603050405020304" charset="0"/>
              </a:rPr>
              <a:t>Contents</a:t>
            </a:r>
            <a:endParaRPr lang="en-US" altLang="zh-CN" sz="5400" dirty="0">
              <a:solidFill>
                <a:srgbClr val="632613"/>
              </a:solidFill>
              <a:latin typeface="Times New Roman" panose="02020603050405020304" charset="0"/>
              <a:ea typeface="三极戟黑简体" panose="00000500000000000000" pitchFamily="2" charset="-122"/>
              <a:cs typeface="Times New Roman" panose="02020603050405020304" charset="0"/>
            </a:endParaRPr>
          </a:p>
        </p:txBody>
      </p:sp>
      <p:sp>
        <p:nvSpPr>
          <p:cNvPr id="6" name="文本框 5"/>
          <p:cNvSpPr txBox="1"/>
          <p:nvPr>
            <p:custDataLst>
              <p:tags r:id="rId11"/>
            </p:custDataLst>
          </p:nvPr>
        </p:nvSpPr>
        <p:spPr>
          <a:xfrm>
            <a:off x="4125595" y="2828925"/>
            <a:ext cx="3390265" cy="617855"/>
          </a:xfrm>
          <a:prstGeom prst="rect">
            <a:avLst/>
          </a:prstGeom>
          <a:noFill/>
        </p:spPr>
        <p:txBody>
          <a:bodyPr wrap="square" rtlCol="0">
            <a:noAutofit/>
          </a:bodyPr>
          <a:p>
            <a:r>
              <a:rPr lang="en-US" altLang="zh-CN" sz="24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Characteristics of Shadow Puppetry</a:t>
            </a:r>
            <a:endParaRPr lang="en-US" altLang="zh-CN" sz="24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p:txBody>
      </p:sp>
      <p:sp>
        <p:nvSpPr>
          <p:cNvPr id="7" name="文本框 6"/>
          <p:cNvSpPr txBox="1"/>
          <p:nvPr>
            <p:custDataLst>
              <p:tags r:id="rId12"/>
            </p:custDataLst>
          </p:nvPr>
        </p:nvSpPr>
        <p:spPr>
          <a:xfrm>
            <a:off x="4170798" y="3656330"/>
            <a:ext cx="3390265" cy="647700"/>
          </a:xfrm>
          <a:prstGeom prst="rect">
            <a:avLst/>
          </a:prstGeom>
          <a:noFill/>
        </p:spPr>
        <p:txBody>
          <a:bodyPr wrap="square" rtlCol="0">
            <a:noAutofit/>
          </a:bodyPr>
          <a:p>
            <a:r>
              <a:rPr lang="en-US" altLang="zh-CN" sz="24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Translation Perspectives on Shadow Puppetry</a:t>
            </a:r>
            <a:endParaRPr lang="en-US" altLang="zh-CN" sz="24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p:txBody>
      </p:sp>
    </p:spTree>
  </p:cSld>
  <p:clrMapOvr>
    <a:masterClrMapping/>
  </p:clrMapOvr>
  <p:timing>
    <p:tnLst>
      <p:par>
        <p:cTn id="1" dur="indefinite" restart="never" fill="hold" nodeType="tmRoot"/>
      </p:par>
    </p:tnLst>
    <p:bldLst>
      <p:bldP spid="12" grpId="0" bldLvl="0" animBg="1"/>
      <p:bldP spid="13" grpId="0" bldLvl="0" animBg="1"/>
      <p:bldP spid="12" grpId="1" animBg="1"/>
      <p:bldP spid="1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alphaModFix amt="66000"/>
          </a:blip>
          <a:stretch>
            <a:fillRect/>
          </a:stretch>
        </p:blipFill>
        <p:spPr>
          <a:xfrm>
            <a:off x="0" y="0"/>
            <a:ext cx="7847330" cy="5239385"/>
          </a:xfrm>
          <a:prstGeom prst="rect">
            <a:avLst/>
          </a:prstGeom>
        </p:spPr>
      </p:pic>
      <p:grpSp>
        <p:nvGrpSpPr>
          <p:cNvPr id="20" name="组合 19"/>
          <p:cNvGrpSpPr/>
          <p:nvPr/>
        </p:nvGrpSpPr>
        <p:grpSpPr>
          <a:xfrm>
            <a:off x="328930" y="5006975"/>
            <a:ext cx="11355070" cy="1676400"/>
            <a:chOff x="3563685" y="5113651"/>
            <a:chExt cx="4972414" cy="687256"/>
          </a:xfrm>
        </p:grpSpPr>
        <p:sp>
          <p:nvSpPr>
            <p:cNvPr id="21" name="文本框 20"/>
            <p:cNvSpPr txBox="1"/>
            <p:nvPr/>
          </p:nvSpPr>
          <p:spPr>
            <a:xfrm>
              <a:off x="3801991" y="5174586"/>
              <a:ext cx="4588017" cy="491492"/>
            </a:xfrm>
            <a:prstGeom prst="rect">
              <a:avLst/>
            </a:prstGeom>
            <a:noFill/>
          </p:spPr>
          <p:txBody>
            <a:bodyPr wrap="square">
              <a:spAutoFit/>
            </a:bodyPr>
            <a:p>
              <a:pPr algn="ctr">
                <a:lnSpc>
                  <a:spcPct val="120000"/>
                </a:lnSpc>
              </a:pPr>
              <a:r>
                <a:rPr lang="en-US" altLang="zh-CN" sz="6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sym typeface="+mn-ea"/>
                </a:rPr>
                <a:t>Introduction </a:t>
              </a:r>
              <a:r>
                <a:rPr lang="en-US" altLang="zh-CN" sz="6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sym typeface="+mn-ea"/>
                </a:rPr>
                <a:t>to Shadow Puppetry</a:t>
              </a:r>
              <a:endParaRPr kumimoji="0" lang="zh-CN" altLang="en-US" sz="6000" b="1" i="0" u="none" strike="noStrike" kern="1200" cap="none" spc="0" normalizeH="0" baseline="0" noProof="0" dirty="0">
                <a:ln>
                  <a:noFill/>
                </a:ln>
                <a:solidFill>
                  <a:schemeClr val="tx1">
                    <a:lumMod val="75000"/>
                    <a:lumOff val="2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2" name="缺角矩形 21"/>
            <p:cNvSpPr/>
            <p:nvPr/>
          </p:nvSpPr>
          <p:spPr>
            <a:xfrm>
              <a:off x="3563685" y="5113651"/>
              <a:ext cx="4972414" cy="687256"/>
            </a:xfrm>
            <a:prstGeom prst="plaque">
              <a:avLst/>
            </a:prstGeom>
            <a:noFill/>
            <a:ln w="38100" cmpd="dbl">
              <a:solidFill>
                <a:srgbClr val="632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3"/>
          <a:stretch>
            <a:fillRect/>
          </a:stretch>
        </p:blipFill>
        <p:spPr>
          <a:xfrm>
            <a:off x="8775033" y="3522889"/>
            <a:ext cx="1225612" cy="1226460"/>
          </a:xfrm>
          <a:prstGeom prst="rect">
            <a:avLst/>
          </a:prstGeom>
        </p:spPr>
      </p:pic>
      <p:sp>
        <p:nvSpPr>
          <p:cNvPr id="27" name="文本框 26"/>
          <p:cNvSpPr txBox="1"/>
          <p:nvPr/>
        </p:nvSpPr>
        <p:spPr>
          <a:xfrm>
            <a:off x="8653675" y="3629290"/>
            <a:ext cx="1346969" cy="1106805"/>
          </a:xfrm>
          <a:prstGeom prst="rect">
            <a:avLst/>
          </a:prstGeom>
          <a:noFill/>
        </p:spPr>
        <p:txBody>
          <a:bodyPr vert="horz" wrap="square" rtlCol="0">
            <a:spAutoFit/>
          </a:bodyPr>
          <a:p>
            <a:pPr algn="ctr"/>
            <a:r>
              <a:rPr lang="en-US" altLang="zh-CN" sz="6600" b="1" spc="-1000" dirty="0">
                <a:solidFill>
                  <a:srgbClr val="976A38"/>
                </a:solidFill>
                <a:latin typeface="汉呈王天喜榜书" panose="02010601030101010101" pitchFamily="2" charset="-122"/>
                <a:ea typeface="汉呈王天喜榜书" panose="02010601030101010101" pitchFamily="2" charset="-122"/>
                <a:cs typeface="+mn-ea"/>
                <a:sym typeface="+mn-lt"/>
              </a:rPr>
              <a:t>01</a:t>
            </a:r>
            <a:endParaRPr lang="en-US" altLang="zh-CN" sz="6600" b="1" spc="-1000" dirty="0">
              <a:solidFill>
                <a:srgbClr val="976A38"/>
              </a:solidFill>
              <a:latin typeface="汉呈王天喜榜书" panose="02010601030101010101" pitchFamily="2" charset="-122"/>
              <a:ea typeface="汉呈王天喜榜书" panose="02010601030101010101" pitchFamily="2" charset="-122"/>
              <a:cs typeface="+mn-ea"/>
              <a:sym typeface="+mn-lt"/>
            </a:endParaRPr>
          </a:p>
        </p:txBody>
      </p:sp>
    </p:spTree>
  </p:cSld>
  <p:clrMapOvr>
    <a:masterClrMapping/>
  </p:clrMapOvr>
  <p:timing>
    <p:tnLst>
      <p:par>
        <p:cTn id="1" dur="indefinite" restart="never" nodeType="tmRoot"/>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31" name="组合 30"/>
          <p:cNvGrpSpPr/>
          <p:nvPr/>
        </p:nvGrpSpPr>
        <p:grpSpPr>
          <a:xfrm rot="0">
            <a:off x="307975" y="6273800"/>
            <a:ext cx="11560810" cy="317500"/>
            <a:chOff x="3469416" y="5614025"/>
            <a:chExt cx="5367842" cy="317777"/>
          </a:xfrm>
        </p:grpSpPr>
        <p:cxnSp>
          <p:nvCxnSpPr>
            <p:cNvPr id="32" name="直接连接符 31"/>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3" name="L 形 32"/>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L 形 33"/>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rot="10800000">
            <a:off x="313690" y="328930"/>
            <a:ext cx="11560810" cy="317500"/>
            <a:chOff x="3469416" y="5614025"/>
            <a:chExt cx="5367842" cy="317777"/>
          </a:xfrm>
        </p:grpSpPr>
        <p:cxnSp>
          <p:nvCxnSpPr>
            <p:cNvPr id="36" name="直接连接符 35"/>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7" name="L 形 36"/>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L 形 37"/>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2" name="文本框 51"/>
          <p:cNvSpPr txBox="1"/>
          <p:nvPr/>
        </p:nvSpPr>
        <p:spPr>
          <a:xfrm>
            <a:off x="4629150" y="321945"/>
            <a:ext cx="3208655" cy="583565"/>
          </a:xfrm>
          <a:prstGeom prst="rect">
            <a:avLst/>
          </a:prstGeom>
          <a:noFill/>
        </p:spPr>
        <p:txBody>
          <a:bodyPr wrap="square" rtlCol="0">
            <a:spAutoFit/>
          </a:bodyPr>
          <a:p>
            <a:pPr algn="l"/>
            <a:r>
              <a:rPr lang="en-US" altLang="zh-CN" sz="3200" dirty="0">
                <a:solidFill>
                  <a:srgbClr val="632613"/>
                </a:solidFill>
                <a:latin typeface="Times New Roman" panose="02020603050405020304" charset="0"/>
                <a:ea typeface="三极戟黑简体" panose="00000500000000000000" pitchFamily="2" charset="-122"/>
                <a:cs typeface="Times New Roman" panose="02020603050405020304" charset="0"/>
              </a:rPr>
              <a:t>Core Definition</a:t>
            </a:r>
            <a:endParaRPr lang="en-US" altLang="zh-CN" sz="3200" dirty="0">
              <a:solidFill>
                <a:srgbClr val="632613"/>
              </a:solidFill>
              <a:latin typeface="Times New Roman" panose="02020603050405020304" charset="0"/>
              <a:ea typeface="三极戟黑简体" panose="00000500000000000000" pitchFamily="2" charset="-122"/>
              <a:cs typeface="Times New Roman" panose="02020603050405020304" charset="0"/>
            </a:endParaRPr>
          </a:p>
        </p:txBody>
      </p:sp>
      <p:sp>
        <p:nvSpPr>
          <p:cNvPr id="62" name="文本框 61"/>
          <p:cNvSpPr txBox="1"/>
          <p:nvPr/>
        </p:nvSpPr>
        <p:spPr>
          <a:xfrm>
            <a:off x="510540" y="724535"/>
            <a:ext cx="11156950" cy="1597025"/>
          </a:xfrm>
          <a:prstGeom prst="rect">
            <a:avLst/>
          </a:prstGeom>
          <a:noFill/>
        </p:spPr>
        <p:txBody>
          <a:bodyPr wrap="square" rtlCol="0">
            <a:noAutofit/>
          </a:bodyPr>
          <a:p>
            <a:r>
              <a:rPr lang="en-US" altLang="zh-CN" sz="2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Shadow puppetry (</a:t>
            </a:r>
            <a:r>
              <a:rPr lang="zh-CN" altLang="en-US" sz="2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皮影戏</a:t>
            </a:r>
            <a:r>
              <a:rPr lang="en-US" altLang="zh-CN" sz="2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 p</a:t>
            </a:r>
            <a:r>
              <a:rPr lang="en-US" altLang="en-US" sz="2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í</a:t>
            </a:r>
            <a:r>
              <a:rPr lang="en-US" altLang="zh-CN" sz="2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y</a:t>
            </a:r>
            <a:r>
              <a:rPr lang="en-US" altLang="en-US" sz="2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ǐ</a:t>
            </a:r>
            <a:r>
              <a:rPr lang="en-US" altLang="zh-CN" sz="2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ngx</a:t>
            </a:r>
            <a:r>
              <a:rPr lang="en-US" altLang="en-US" sz="2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ì</a:t>
            </a:r>
            <a:r>
              <a:rPr lang="en-US" altLang="zh-CN" sz="2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 alternatively termed "Silhouette Theater" or "Lamp Shadow Play," is a traditional folk drama utilizing articulated figures crafted from animal hides or cardboard. Performers manipulate these figures behind an illuminated white screen, synchronizing regional musical dialects with percussive rhythms and stringed accompaniments to evoke rustic charm.</a:t>
            </a:r>
            <a:endParaRPr lang="en-US" altLang="zh-CN" sz="2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p:txBody>
      </p:sp>
      <p:grpSp>
        <p:nvGrpSpPr>
          <p:cNvPr id="2" name="组合 1"/>
          <p:cNvGrpSpPr/>
          <p:nvPr/>
        </p:nvGrpSpPr>
        <p:grpSpPr>
          <a:xfrm rot="16200000">
            <a:off x="8580120" y="3301365"/>
            <a:ext cx="6261100" cy="317500"/>
            <a:chOff x="3469416" y="5614025"/>
            <a:chExt cx="5367842" cy="317777"/>
          </a:xfrm>
        </p:grpSpPr>
        <p:cxnSp>
          <p:nvCxnSpPr>
            <p:cNvPr id="3" name="直接连接符 2"/>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4" name="L 形 3"/>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L 形 4"/>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 name="组合 5"/>
          <p:cNvGrpSpPr/>
          <p:nvPr/>
        </p:nvGrpSpPr>
        <p:grpSpPr>
          <a:xfrm rot="5400000">
            <a:off x="-2663825" y="3302000"/>
            <a:ext cx="6261100" cy="317500"/>
            <a:chOff x="3469416" y="5614025"/>
            <a:chExt cx="5367842" cy="317777"/>
          </a:xfrm>
        </p:grpSpPr>
        <p:cxnSp>
          <p:nvCxnSpPr>
            <p:cNvPr id="7" name="直接连接符 6"/>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8" name="L 形 7"/>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L 形 8"/>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0" name="图片 9" descr="37393a53f86cd42cf561cf9342ffa68"/>
          <p:cNvPicPr>
            <a:picLocks noChangeAspect="1"/>
          </p:cNvPicPr>
          <p:nvPr/>
        </p:nvPicPr>
        <p:blipFill>
          <a:blip r:embed="rId2"/>
          <a:srcRect/>
          <a:stretch>
            <a:fillRect/>
          </a:stretch>
        </p:blipFill>
        <p:spPr>
          <a:xfrm>
            <a:off x="439420" y="2035175"/>
            <a:ext cx="4845685" cy="4355465"/>
          </a:xfrm>
          <a:prstGeom prst="rect">
            <a:avLst/>
          </a:prstGeom>
        </p:spPr>
      </p:pic>
      <p:pic>
        <p:nvPicPr>
          <p:cNvPr id="11" name="图片 10" descr="464c1980971898ae8cb4796a5d88673"/>
          <p:cNvPicPr>
            <a:picLocks noChangeAspect="1"/>
          </p:cNvPicPr>
          <p:nvPr/>
        </p:nvPicPr>
        <p:blipFill>
          <a:blip r:embed="rId3"/>
          <a:srcRect/>
          <a:stretch>
            <a:fillRect/>
          </a:stretch>
        </p:blipFill>
        <p:spPr>
          <a:xfrm>
            <a:off x="5388610" y="2035175"/>
            <a:ext cx="6327775" cy="4377055"/>
          </a:xfrm>
          <a:prstGeom prst="rect">
            <a:avLst/>
          </a:prstGeom>
        </p:spPr>
      </p:pic>
    </p:spTree>
  </p:cSld>
  <p:clrMapOvr>
    <a:masterClrMapping/>
  </p:clrMapOvr>
  <p:timing>
    <p:tnLst>
      <p:par>
        <p:cTn id="1" dur="indefinite" restart="never" nodeType="tmRoot"/>
      </p:par>
    </p:tnLst>
    <p:bldLst>
      <p:bldP spid="52" grpId="0"/>
      <p:bldP spid="52" grpId="1"/>
      <p:bldP spid="62" grpId="0"/>
      <p:bldP spid="6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31" name="组合 30"/>
          <p:cNvGrpSpPr/>
          <p:nvPr/>
        </p:nvGrpSpPr>
        <p:grpSpPr>
          <a:xfrm rot="0">
            <a:off x="307975" y="6273800"/>
            <a:ext cx="11560810" cy="317500"/>
            <a:chOff x="3469416" y="5614025"/>
            <a:chExt cx="5367842" cy="317777"/>
          </a:xfrm>
        </p:grpSpPr>
        <p:cxnSp>
          <p:nvCxnSpPr>
            <p:cNvPr id="32" name="直接连接符 31"/>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3" name="L 形 32"/>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L 形 33"/>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rot="10800000">
            <a:off x="313690" y="328930"/>
            <a:ext cx="11560810" cy="317500"/>
            <a:chOff x="3469416" y="5614025"/>
            <a:chExt cx="5367842" cy="317777"/>
          </a:xfrm>
        </p:grpSpPr>
        <p:cxnSp>
          <p:nvCxnSpPr>
            <p:cNvPr id="36" name="直接连接符 35"/>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7" name="L 形 36"/>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L 形 37"/>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2" name="文本框 51"/>
          <p:cNvSpPr txBox="1"/>
          <p:nvPr/>
        </p:nvSpPr>
        <p:spPr>
          <a:xfrm>
            <a:off x="1376680" y="356870"/>
            <a:ext cx="10092055" cy="583565"/>
          </a:xfrm>
          <a:prstGeom prst="rect">
            <a:avLst/>
          </a:prstGeom>
          <a:noFill/>
        </p:spPr>
        <p:txBody>
          <a:bodyPr wrap="square" rtlCol="0">
            <a:spAutoFit/>
          </a:bodyPr>
          <a:p>
            <a:pPr algn="dist"/>
            <a:r>
              <a:rPr lang="en-US" altLang="zh-CN" sz="3200" dirty="0">
                <a:solidFill>
                  <a:srgbClr val="632613"/>
                </a:solidFill>
                <a:latin typeface="Times New Roman" panose="02020603050405020304" charset="0"/>
                <a:ea typeface="三极戟黑简体" panose="00000500000000000000" pitchFamily="2" charset="-122"/>
                <a:cs typeface="Times New Roman" panose="02020603050405020304" charset="0"/>
              </a:rPr>
              <a:t>“Have you heard the historical stories of shadow puppetry?”</a:t>
            </a:r>
            <a:endParaRPr lang="en-US" altLang="zh-CN" sz="3200" dirty="0">
              <a:solidFill>
                <a:srgbClr val="632613"/>
              </a:solidFill>
              <a:latin typeface="Times New Roman" panose="02020603050405020304" charset="0"/>
              <a:ea typeface="三极戟黑简体" panose="00000500000000000000" pitchFamily="2" charset="-122"/>
              <a:cs typeface="Times New Roman" panose="02020603050405020304" charset="0"/>
            </a:endParaRPr>
          </a:p>
        </p:txBody>
      </p:sp>
      <p:grpSp>
        <p:nvGrpSpPr>
          <p:cNvPr id="2" name="组合 1"/>
          <p:cNvGrpSpPr/>
          <p:nvPr/>
        </p:nvGrpSpPr>
        <p:grpSpPr>
          <a:xfrm rot="16200000">
            <a:off x="8580120" y="3301365"/>
            <a:ext cx="6261100" cy="317500"/>
            <a:chOff x="3469416" y="5614025"/>
            <a:chExt cx="5367842" cy="317777"/>
          </a:xfrm>
        </p:grpSpPr>
        <p:cxnSp>
          <p:nvCxnSpPr>
            <p:cNvPr id="3" name="直接连接符 2"/>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4" name="L 形 3"/>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L 形 4"/>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 name="组合 5"/>
          <p:cNvGrpSpPr/>
          <p:nvPr/>
        </p:nvGrpSpPr>
        <p:grpSpPr>
          <a:xfrm rot="5400000">
            <a:off x="-2663825" y="3302000"/>
            <a:ext cx="6261100" cy="317500"/>
            <a:chOff x="3469416" y="5614025"/>
            <a:chExt cx="5367842" cy="317777"/>
          </a:xfrm>
        </p:grpSpPr>
        <p:cxnSp>
          <p:nvCxnSpPr>
            <p:cNvPr id="7" name="直接连接符 6"/>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8" name="L 形 7"/>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L 形 8"/>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1" name="图片 10" descr="561676c7d11e85afd63918b1d2ff955"/>
          <p:cNvPicPr>
            <a:picLocks noChangeAspect="1"/>
          </p:cNvPicPr>
          <p:nvPr/>
        </p:nvPicPr>
        <p:blipFill>
          <a:blip r:embed="rId2"/>
          <a:stretch>
            <a:fillRect/>
          </a:stretch>
        </p:blipFill>
        <p:spPr>
          <a:xfrm>
            <a:off x="440055" y="1078865"/>
            <a:ext cx="6889750" cy="4215130"/>
          </a:xfrm>
          <a:prstGeom prst="rect">
            <a:avLst/>
          </a:prstGeom>
        </p:spPr>
      </p:pic>
      <p:pic>
        <p:nvPicPr>
          <p:cNvPr id="14" name="图片 13" descr="2306ce1c981e3edafd8d677762205ca"/>
          <p:cNvPicPr>
            <a:picLocks noChangeAspect="1"/>
          </p:cNvPicPr>
          <p:nvPr/>
        </p:nvPicPr>
        <p:blipFill>
          <a:blip r:embed="rId3"/>
          <a:srcRect/>
          <a:stretch>
            <a:fillRect/>
          </a:stretch>
        </p:blipFill>
        <p:spPr>
          <a:xfrm>
            <a:off x="7414260" y="1078865"/>
            <a:ext cx="4252595" cy="4215765"/>
          </a:xfrm>
          <a:prstGeom prst="rect">
            <a:avLst/>
          </a:prstGeom>
        </p:spPr>
      </p:pic>
    </p:spTree>
  </p:cSld>
  <p:clrMapOvr>
    <a:masterClrMapping/>
  </p:clrMapOvr>
  <p:timing>
    <p:tnLst>
      <p:par>
        <p:cTn id="1" dur="indefinite" restart="never" nodeType="tmRoot"/>
      </p:par>
    </p:tnLst>
    <p:bldLst>
      <p:bldP spid="52" grpId="0"/>
      <p:bldP spid="5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alphaModFix amt="66000"/>
          </a:blip>
          <a:stretch>
            <a:fillRect/>
          </a:stretch>
        </p:blipFill>
        <p:spPr>
          <a:xfrm>
            <a:off x="0" y="0"/>
            <a:ext cx="7847330" cy="5239385"/>
          </a:xfrm>
          <a:prstGeom prst="rect">
            <a:avLst/>
          </a:prstGeom>
        </p:spPr>
      </p:pic>
      <p:grpSp>
        <p:nvGrpSpPr>
          <p:cNvPr id="20" name="组合 19"/>
          <p:cNvGrpSpPr/>
          <p:nvPr/>
        </p:nvGrpSpPr>
        <p:grpSpPr>
          <a:xfrm>
            <a:off x="328930" y="5006975"/>
            <a:ext cx="11471276" cy="2306955"/>
            <a:chOff x="3563685" y="5113651"/>
            <a:chExt cx="5023301" cy="945758"/>
          </a:xfrm>
        </p:grpSpPr>
        <p:sp>
          <p:nvSpPr>
            <p:cNvPr id="21" name="文本框 20"/>
            <p:cNvSpPr txBox="1"/>
            <p:nvPr/>
          </p:nvSpPr>
          <p:spPr>
            <a:xfrm>
              <a:off x="3694099" y="5113651"/>
              <a:ext cx="4892887" cy="945758"/>
            </a:xfrm>
            <a:prstGeom prst="rect">
              <a:avLst/>
            </a:prstGeom>
            <a:noFill/>
          </p:spPr>
          <p:txBody>
            <a:bodyPr wrap="square">
              <a:spAutoFit/>
            </a:bodyPr>
            <a:p>
              <a:pPr algn="ctr">
                <a:lnSpc>
                  <a:spcPct val="120000"/>
                </a:lnSpc>
              </a:pPr>
              <a:r>
                <a:rPr lang="en-US" altLang="zh-CN" sz="6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sym typeface="+mn-ea"/>
                </a:rPr>
                <a:t>Characteristics of Shadow Puppetry</a:t>
              </a:r>
              <a:endParaRPr lang="en-US" altLang="zh-CN" sz="60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a:p>
              <a:pPr algn="ctr">
                <a:lnSpc>
                  <a:spcPct val="120000"/>
                </a:lnSpc>
              </a:pPr>
              <a:endParaRPr kumimoji="0" lang="zh-CN" altLang="en-US" sz="6000" b="1" i="0" u="none" strike="noStrike" kern="1200" cap="none" spc="0" normalizeH="0" baseline="0" noProof="0" dirty="0">
                <a:ln>
                  <a:noFill/>
                </a:ln>
                <a:solidFill>
                  <a:schemeClr val="tx1">
                    <a:lumMod val="75000"/>
                    <a:lumOff val="25000"/>
                  </a:schemeClr>
                </a:solidFill>
                <a:effectLst/>
                <a:uLnTx/>
                <a:uFillTx/>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2" name="缺角矩形 21"/>
            <p:cNvSpPr/>
            <p:nvPr/>
          </p:nvSpPr>
          <p:spPr>
            <a:xfrm>
              <a:off x="3563685" y="5113651"/>
              <a:ext cx="4972414" cy="687256"/>
            </a:xfrm>
            <a:prstGeom prst="plaque">
              <a:avLst/>
            </a:prstGeom>
            <a:noFill/>
            <a:ln w="38100" cmpd="dbl">
              <a:solidFill>
                <a:srgbClr val="6326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6" name="图片 25"/>
          <p:cNvPicPr>
            <a:picLocks noChangeAspect="1"/>
          </p:cNvPicPr>
          <p:nvPr/>
        </p:nvPicPr>
        <p:blipFill>
          <a:blip r:embed="rId3"/>
          <a:stretch>
            <a:fillRect/>
          </a:stretch>
        </p:blipFill>
        <p:spPr>
          <a:xfrm>
            <a:off x="8775033" y="3522889"/>
            <a:ext cx="1225612" cy="1226460"/>
          </a:xfrm>
          <a:prstGeom prst="rect">
            <a:avLst/>
          </a:prstGeom>
        </p:spPr>
      </p:pic>
      <p:sp>
        <p:nvSpPr>
          <p:cNvPr id="27" name="文本框 26"/>
          <p:cNvSpPr txBox="1"/>
          <p:nvPr/>
        </p:nvSpPr>
        <p:spPr>
          <a:xfrm>
            <a:off x="8653675" y="3629290"/>
            <a:ext cx="1346969" cy="1106805"/>
          </a:xfrm>
          <a:prstGeom prst="rect">
            <a:avLst/>
          </a:prstGeom>
          <a:noFill/>
        </p:spPr>
        <p:txBody>
          <a:bodyPr vert="horz" wrap="square" rtlCol="0">
            <a:spAutoFit/>
          </a:bodyPr>
          <a:p>
            <a:pPr algn="ctr"/>
            <a:r>
              <a:rPr lang="en-US" altLang="zh-CN" sz="6600" b="1" spc="-1000" dirty="0">
                <a:solidFill>
                  <a:srgbClr val="976A38"/>
                </a:solidFill>
                <a:latin typeface="汉呈王天喜榜书" panose="02010601030101010101" pitchFamily="2" charset="-122"/>
                <a:ea typeface="汉呈王天喜榜书" panose="02010601030101010101" pitchFamily="2" charset="-122"/>
                <a:cs typeface="+mn-ea"/>
                <a:sym typeface="+mn-lt"/>
              </a:rPr>
              <a:t>02</a:t>
            </a:r>
            <a:endParaRPr lang="en-US" altLang="zh-CN" sz="6600" b="1" spc="-1000" dirty="0">
              <a:solidFill>
                <a:srgbClr val="976A38"/>
              </a:solidFill>
              <a:latin typeface="汉呈王天喜榜书" panose="02010601030101010101" pitchFamily="2" charset="-122"/>
              <a:ea typeface="汉呈王天喜榜书" panose="02010601030101010101" pitchFamily="2" charset="-122"/>
              <a:cs typeface="+mn-ea"/>
              <a:sym typeface="+mn-lt"/>
            </a:endParaRPr>
          </a:p>
        </p:txBody>
      </p:sp>
    </p:spTree>
  </p:cSld>
  <p:clrMapOvr>
    <a:masterClrMapping/>
  </p:clrMapOvr>
  <p:timing>
    <p:tnLst>
      <p:par>
        <p:cTn id="1" dur="indefinite" restart="never" nodeType="tmRoot"/>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31" name="组合 30"/>
          <p:cNvGrpSpPr/>
          <p:nvPr/>
        </p:nvGrpSpPr>
        <p:grpSpPr>
          <a:xfrm rot="0">
            <a:off x="307975" y="6273800"/>
            <a:ext cx="11560810" cy="317500"/>
            <a:chOff x="3469416" y="5614025"/>
            <a:chExt cx="5367842" cy="317777"/>
          </a:xfrm>
        </p:grpSpPr>
        <p:cxnSp>
          <p:nvCxnSpPr>
            <p:cNvPr id="32" name="直接连接符 31"/>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3" name="L 形 32"/>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L 形 33"/>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rot="10800000">
            <a:off x="313690" y="328930"/>
            <a:ext cx="11560810" cy="317500"/>
            <a:chOff x="3469416" y="5614025"/>
            <a:chExt cx="5367842" cy="317777"/>
          </a:xfrm>
        </p:grpSpPr>
        <p:cxnSp>
          <p:nvCxnSpPr>
            <p:cNvPr id="36" name="直接连接符 35"/>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7" name="L 形 36"/>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L 形 37"/>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2" name="文本框 51"/>
          <p:cNvSpPr txBox="1"/>
          <p:nvPr/>
        </p:nvSpPr>
        <p:spPr>
          <a:xfrm>
            <a:off x="1523365" y="461645"/>
            <a:ext cx="9282430" cy="583565"/>
          </a:xfrm>
          <a:prstGeom prst="rect">
            <a:avLst/>
          </a:prstGeom>
          <a:noFill/>
        </p:spPr>
        <p:txBody>
          <a:bodyPr wrap="square" rtlCol="0">
            <a:spAutoFit/>
          </a:bodyPr>
          <a:p>
            <a:pPr algn="l"/>
            <a:r>
              <a:rPr lang="en-US" altLang="zh-CN" sz="3200" dirty="0">
                <a:solidFill>
                  <a:srgbClr val="632613"/>
                </a:solidFill>
                <a:latin typeface="Times New Roman" panose="02020603050405020304" charset="0"/>
                <a:ea typeface="三极戟黑简体" panose="00000500000000000000" pitchFamily="2" charset="-122"/>
                <a:cs typeface="Times New Roman" panose="02020603050405020304" charset="0"/>
              </a:rPr>
              <a:t>Thematic Characteristics of Chinese Shadow Puppetry</a:t>
            </a:r>
            <a:endParaRPr lang="en-US" altLang="zh-CN" sz="3200" dirty="0">
              <a:solidFill>
                <a:srgbClr val="632613"/>
              </a:solidFill>
              <a:latin typeface="Times New Roman" panose="02020603050405020304" charset="0"/>
              <a:ea typeface="三极戟黑简体" panose="00000500000000000000" pitchFamily="2" charset="-122"/>
              <a:cs typeface="Times New Roman" panose="02020603050405020304" charset="0"/>
            </a:endParaRPr>
          </a:p>
        </p:txBody>
      </p:sp>
      <p:sp>
        <p:nvSpPr>
          <p:cNvPr id="62" name="文本框 61"/>
          <p:cNvSpPr txBox="1"/>
          <p:nvPr/>
        </p:nvSpPr>
        <p:spPr>
          <a:xfrm>
            <a:off x="4406900" y="1547495"/>
            <a:ext cx="3862070" cy="1276350"/>
          </a:xfrm>
          <a:prstGeom prst="rect">
            <a:avLst/>
          </a:prstGeom>
          <a:noFill/>
        </p:spPr>
        <p:txBody>
          <a:bodyPr wrap="square" rtlCol="0">
            <a:noAutofit/>
          </a:bodyPr>
          <a:p>
            <a:pPr>
              <a:lnSpc>
                <a:spcPct val="110000"/>
              </a:lnSpc>
            </a:pPr>
            <a:r>
              <a:rPr lang="en-US" altLang="en-US" sz="1600" dirty="0">
                <a:solidFill>
                  <a:schemeClr val="accent4">
                    <a:lumMod val="50000"/>
                  </a:schemeClr>
                </a:solidFill>
                <a:latin typeface="思源黑体 Medium" panose="020B0600000000000000" pitchFamily="34" charset="-122"/>
                <a:ea typeface="思源黑体 Medium" panose="020B0600000000000000" pitchFamily="34" charset="-122"/>
                <a:sym typeface="+mn-ea"/>
              </a:rPr>
              <a:t>●</a:t>
            </a:r>
            <a:r>
              <a:rPr lang="en-US"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sym typeface="+mn-ea"/>
              </a:rPr>
              <a:t>Historical Epics: </a:t>
            </a:r>
            <a:r>
              <a:rPr lang="en-US" altLang="en-US" sz="1600" i="1" dirty="0">
                <a:solidFill>
                  <a:schemeClr val="tx1"/>
                </a:solidFill>
                <a:latin typeface="Times New Roman" panose="02020603050405020304" charset="0"/>
                <a:ea typeface="思源黑体 Medium" panose="020B0600000000000000" pitchFamily="34" charset="-122"/>
                <a:cs typeface="Times New Roman" panose="02020603050405020304" charset="0"/>
                <a:sym typeface="+mn-ea"/>
              </a:rPr>
              <a:t>Romance of the Three Kingdoms</a:t>
            </a:r>
            <a:r>
              <a:rPr lang="en-US"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sym typeface="+mn-ea"/>
              </a:rPr>
              <a:t>(</a:t>
            </a:r>
            <a:r>
              <a:rPr lang="zh-CN"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rPr>
              <a:t>《三国演义》</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 </a:t>
            </a:r>
            <a:r>
              <a:rPr lang="en-US" altLang="zh-CN" sz="1600" i="1" dirty="0">
                <a:solidFill>
                  <a:schemeClr val="tx1"/>
                </a:solidFill>
                <a:latin typeface="Times New Roman" panose="02020603050405020304" charset="0"/>
                <a:ea typeface="思源黑体 Medium" panose="020B0600000000000000" pitchFamily="34" charset="-122"/>
                <a:cs typeface="Times New Roman" panose="02020603050405020304" charset="0"/>
              </a:rPr>
              <a:t>Water Margin</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a:t>
            </a:r>
            <a:r>
              <a:rPr lang="zh-CN"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rPr>
              <a:t>《水浒传》</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 </a:t>
            </a:r>
            <a:r>
              <a:rPr lang="en-US" altLang="zh-CN" sz="1600" i="1" dirty="0">
                <a:solidFill>
                  <a:schemeClr val="tx1"/>
                </a:solidFill>
                <a:latin typeface="Times New Roman" panose="02020603050405020304" charset="0"/>
                <a:ea typeface="思源黑体 Medium" panose="020B0600000000000000" pitchFamily="34" charset="-122"/>
                <a:cs typeface="Times New Roman" panose="02020603050405020304" charset="0"/>
              </a:rPr>
              <a:t>Journey to the West</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a:t>
            </a:r>
            <a:r>
              <a:rPr lang="zh-CN"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rPr>
              <a:t>《西游记》</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a:t>
            </a:r>
            <a:r>
              <a:rPr lang="en-US" altLang="en-US" sz="1600" dirty="0">
                <a:solidFill>
                  <a:schemeClr val="accent4">
                    <a:lumMod val="50000"/>
                  </a:schemeClr>
                </a:solidFill>
                <a:latin typeface="Times New Roman" panose="02020603050405020304" charset="0"/>
                <a:ea typeface="思源黑体 Medium" panose="020B0600000000000000" pitchFamily="34" charset="-122"/>
                <a:cs typeface="Times New Roman" panose="02020603050405020304" charset="0"/>
                <a:sym typeface="+mn-ea"/>
              </a:rPr>
              <a:t>●</a:t>
            </a:r>
            <a:r>
              <a:rPr lang="en-US"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sym typeface="+mn-ea"/>
              </a:rPr>
              <a:t>Folk Legends: </a:t>
            </a:r>
            <a:r>
              <a:rPr lang="en-US" altLang="en-US" sz="1600" i="1" dirty="0">
                <a:solidFill>
                  <a:schemeClr val="tx1"/>
                </a:solidFill>
                <a:latin typeface="Times New Roman" panose="02020603050405020304" charset="0"/>
                <a:ea typeface="思源黑体 Medium" panose="020B0600000000000000" pitchFamily="34" charset="-122"/>
                <a:cs typeface="Times New Roman" panose="02020603050405020304" charset="0"/>
                <a:sym typeface="+mn-ea"/>
              </a:rPr>
              <a:t>White Emperor City Entrustment</a:t>
            </a:r>
            <a:r>
              <a:rPr lang="en-US"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sym typeface="+mn-ea"/>
              </a:rPr>
              <a:t>(</a:t>
            </a:r>
            <a:r>
              <a:rPr lang="zh-CN"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rPr>
              <a:t>《白帝城托孤》</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 </a:t>
            </a:r>
            <a:r>
              <a:rPr lang="en-US" altLang="zh-CN" sz="1600" i="1" dirty="0">
                <a:solidFill>
                  <a:schemeClr val="tx1"/>
                </a:solidFill>
                <a:latin typeface="Times New Roman" panose="02020603050405020304" charset="0"/>
                <a:ea typeface="思源黑体 Medium" panose="020B0600000000000000" pitchFamily="34" charset="-122"/>
                <a:cs typeface="Times New Roman" panose="02020603050405020304" charset="0"/>
              </a:rPr>
              <a:t>Farewell My Concubine</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 ( </a:t>
            </a:r>
            <a:r>
              <a:rPr lang="zh-CN"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rPr>
              <a:t>《霸王别姬》</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 </a:t>
            </a:r>
            <a:r>
              <a:rPr lang="en-US" altLang="zh-CN" sz="1600" i="1" dirty="0">
                <a:solidFill>
                  <a:schemeClr val="tx1"/>
                </a:solidFill>
                <a:latin typeface="Times New Roman" panose="02020603050405020304" charset="0"/>
                <a:ea typeface="思源黑体 Medium" panose="020B0600000000000000" pitchFamily="34" charset="-122"/>
                <a:cs typeface="Times New Roman" panose="02020603050405020304" charset="0"/>
              </a:rPr>
              <a:t>Legend of the White Snake</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a:t>
            </a:r>
            <a:r>
              <a:rPr lang="zh-CN"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rPr>
              <a:t>《白蛇传》</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a:t>
            </a:r>
            <a:r>
              <a:rPr lang="en-US" altLang="en-US" sz="1600" dirty="0">
                <a:solidFill>
                  <a:schemeClr val="accent4">
                    <a:lumMod val="50000"/>
                  </a:schemeClr>
                </a:solidFill>
                <a:latin typeface="Times New Roman" panose="02020603050405020304" charset="0"/>
                <a:ea typeface="思源黑体 Medium" panose="020B0600000000000000" pitchFamily="34" charset="-122"/>
                <a:cs typeface="Times New Roman" panose="02020603050405020304" charset="0"/>
                <a:sym typeface="+mn-ea"/>
              </a:rPr>
              <a:t>●</a:t>
            </a:r>
            <a:r>
              <a:rPr lang="en-US"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sym typeface="+mn-ea"/>
              </a:rPr>
              <a:t>M</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ythological Fantasies: </a:t>
            </a:r>
            <a:r>
              <a:rPr lang="en-US" altLang="zh-CN" sz="1600" i="1" dirty="0">
                <a:solidFill>
                  <a:schemeClr val="tx1"/>
                </a:solidFill>
                <a:latin typeface="Times New Roman" panose="02020603050405020304" charset="0"/>
                <a:ea typeface="思源黑体 Medium" panose="020B0600000000000000" pitchFamily="34" charset="-122"/>
                <a:cs typeface="Times New Roman" panose="02020603050405020304" charset="0"/>
              </a:rPr>
              <a:t>Eight Immortals Crossing the Sea</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a:t>
            </a:r>
            <a:r>
              <a:rPr lang="zh-CN"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rPr>
              <a:t>《八仙过海》</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 </a:t>
            </a:r>
            <a:r>
              <a:rPr lang="en-US" altLang="zh-CN" sz="1600" i="1" dirty="0">
                <a:solidFill>
                  <a:schemeClr val="tx1"/>
                </a:solidFill>
                <a:latin typeface="Times New Roman" panose="02020603050405020304" charset="0"/>
                <a:ea typeface="思源黑体 Medium" panose="020B0600000000000000" pitchFamily="34" charset="-122"/>
                <a:cs typeface="Times New Roman" panose="02020603050405020304" charset="0"/>
              </a:rPr>
              <a:t>NeZha Conquers the</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 </a:t>
            </a:r>
            <a:r>
              <a:rPr lang="en-US" altLang="zh-CN" sz="1600" i="1" dirty="0">
                <a:solidFill>
                  <a:schemeClr val="tx1"/>
                </a:solidFill>
                <a:latin typeface="Times New Roman" panose="02020603050405020304" charset="0"/>
                <a:ea typeface="思源黑体 Medium" panose="020B0600000000000000" pitchFamily="34" charset="-122"/>
                <a:cs typeface="Times New Roman" panose="02020603050405020304" charset="0"/>
              </a:rPr>
              <a:t>Dragon King</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a:t>
            </a:r>
            <a:r>
              <a:rPr lang="zh-CN"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rPr>
              <a:t>《哪吒闹海》</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a:t>
            </a:r>
            <a:r>
              <a:rPr lang="en-US" altLang="zh-CN" sz="1600" i="1" dirty="0">
                <a:solidFill>
                  <a:schemeClr val="tx1"/>
                </a:solidFill>
                <a:latin typeface="Times New Roman" panose="02020603050405020304" charset="0"/>
                <a:ea typeface="思源黑体 Medium" panose="020B0600000000000000" pitchFamily="34" charset="-122"/>
                <a:cs typeface="Times New Roman" panose="02020603050405020304" charset="0"/>
              </a:rPr>
              <a:t>, Cowherd the Weaver Girl</a:t>
            </a:r>
            <a:r>
              <a:rPr lang="en-US" altLang="zh-CN" sz="1600" dirty="0">
                <a:solidFill>
                  <a:schemeClr val="tx1"/>
                </a:solidFill>
                <a:latin typeface="Times New Roman" panose="02020603050405020304" charset="0"/>
                <a:ea typeface="思源黑体 Medium" panose="020B0600000000000000" pitchFamily="34" charset="-122"/>
                <a:cs typeface="Times New Roman" panose="02020603050405020304" charset="0"/>
              </a:rPr>
              <a:t>(</a:t>
            </a:r>
            <a:r>
              <a:rPr lang="zh-CN" altLang="en-US" sz="1600" dirty="0">
                <a:solidFill>
                  <a:schemeClr val="tx1"/>
                </a:solidFill>
                <a:latin typeface="Times New Roman" panose="02020603050405020304" charset="0"/>
                <a:ea typeface="思源黑体 Medium" panose="020B0600000000000000" pitchFamily="34" charset="-122"/>
                <a:cs typeface="Times New Roman" panose="02020603050405020304" charset="0"/>
              </a:rPr>
              <a:t>《牛郎</a:t>
            </a:r>
            <a:r>
              <a:rPr lang="zh-CN" altLang="en-US" sz="16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织女》</a:t>
            </a:r>
            <a:r>
              <a:rPr lang="en-US" altLang="zh-CN" sz="16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a:t>
            </a:r>
            <a:endParaRPr lang="en-US" altLang="zh-CN" sz="16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a:p>
            <a:pPr>
              <a:lnSpc>
                <a:spcPct val="110000"/>
              </a:lnSpc>
            </a:pPr>
            <a:endParaRPr lang="zh-CN" altLang="en-US" sz="16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p:txBody>
      </p:sp>
      <p:grpSp>
        <p:nvGrpSpPr>
          <p:cNvPr id="2" name="组合 1"/>
          <p:cNvGrpSpPr/>
          <p:nvPr/>
        </p:nvGrpSpPr>
        <p:grpSpPr>
          <a:xfrm rot="16200000">
            <a:off x="8580120" y="3301365"/>
            <a:ext cx="6261100" cy="317500"/>
            <a:chOff x="3469416" y="5614025"/>
            <a:chExt cx="5367842" cy="317777"/>
          </a:xfrm>
        </p:grpSpPr>
        <p:cxnSp>
          <p:nvCxnSpPr>
            <p:cNvPr id="3" name="直接连接符 2"/>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4" name="L 形 3"/>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L 形 4"/>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 name="组合 5"/>
          <p:cNvGrpSpPr/>
          <p:nvPr/>
        </p:nvGrpSpPr>
        <p:grpSpPr>
          <a:xfrm rot="5400000">
            <a:off x="-2663825" y="3302000"/>
            <a:ext cx="6261100" cy="317500"/>
            <a:chOff x="3469416" y="5614025"/>
            <a:chExt cx="5367842" cy="317777"/>
          </a:xfrm>
        </p:grpSpPr>
        <p:cxnSp>
          <p:nvCxnSpPr>
            <p:cNvPr id="7" name="直接连接符 6"/>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8" name="L 形 7"/>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L 形 8"/>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4" name="图片 13" descr="2583b956074ac06165db5e8d2493783"/>
          <p:cNvPicPr>
            <a:picLocks noChangeAspect="1"/>
          </p:cNvPicPr>
          <p:nvPr/>
        </p:nvPicPr>
        <p:blipFill>
          <a:blip r:embed="rId2"/>
          <a:stretch>
            <a:fillRect/>
          </a:stretch>
        </p:blipFill>
        <p:spPr>
          <a:xfrm>
            <a:off x="436880" y="1544320"/>
            <a:ext cx="3444240" cy="4231005"/>
          </a:xfrm>
          <a:prstGeom prst="rect">
            <a:avLst/>
          </a:prstGeom>
        </p:spPr>
      </p:pic>
      <p:pic>
        <p:nvPicPr>
          <p:cNvPr id="12" name="图片 11" descr="ad59469925d10285446e10a934eb549"/>
          <p:cNvPicPr>
            <a:picLocks noChangeAspect="1"/>
          </p:cNvPicPr>
          <p:nvPr/>
        </p:nvPicPr>
        <p:blipFill>
          <a:blip r:embed="rId3"/>
          <a:srcRect/>
          <a:stretch>
            <a:fillRect/>
          </a:stretch>
        </p:blipFill>
        <p:spPr>
          <a:xfrm>
            <a:off x="8517255" y="1547495"/>
            <a:ext cx="3141345" cy="4224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2"/>
                                        </p:tgtEl>
                                        <p:attrNameLst>
                                          <p:attrName>style.visibility</p:attrName>
                                        </p:attrNameLst>
                                      </p:cBhvr>
                                      <p:to>
                                        <p:strVal val="visible"/>
                                      </p:to>
                                    </p:set>
                                  </p:childTnLst>
                                </p:cTn>
                              </p:par>
                            </p:childTnLst>
                          </p:cTn>
                        </p:par>
                        <p:par>
                          <p:cTn id="7" fill="hold">
                            <p:stCondLst>
                              <p:cond delay="500"/>
                            </p:stCondLst>
                            <p:childTnLst>
                              <p:par>
                                <p:cTn id="8" presetID="3" presetClass="entr" presetSubtype="10" fill="hold" grpId="0" nodeType="afterEffect">
                                  <p:stCondLst>
                                    <p:cond delay="500"/>
                                  </p:stCondLst>
                                  <p:childTnLst>
                                    <p:set>
                                      <p:cBhvr>
                                        <p:cTn id="9" dur="1000" fill="hold">
                                          <p:stCondLst>
                                            <p:cond delay="0"/>
                                          </p:stCondLst>
                                        </p:cTn>
                                        <p:tgtEl>
                                          <p:spTgt spid="62"/>
                                        </p:tgtEl>
                                        <p:attrNameLst>
                                          <p:attrName>style.visibility</p:attrName>
                                        </p:attrNameLst>
                                      </p:cBhvr>
                                      <p:to>
                                        <p:strVal val="visible"/>
                                      </p:to>
                                    </p:set>
                                    <p:animEffect transition="in" filter="blinds(horizontal)">
                                      <p:cBhvr>
                                        <p:cTn id="10"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31" name="组合 30"/>
          <p:cNvGrpSpPr/>
          <p:nvPr/>
        </p:nvGrpSpPr>
        <p:grpSpPr>
          <a:xfrm rot="0">
            <a:off x="307975" y="6273800"/>
            <a:ext cx="11560810" cy="317500"/>
            <a:chOff x="3469416" y="5614025"/>
            <a:chExt cx="5367842" cy="317777"/>
          </a:xfrm>
        </p:grpSpPr>
        <p:cxnSp>
          <p:nvCxnSpPr>
            <p:cNvPr id="32" name="直接连接符 31"/>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3" name="L 形 32"/>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L 形 33"/>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rot="10800000">
            <a:off x="313690" y="328930"/>
            <a:ext cx="11560810" cy="317500"/>
            <a:chOff x="3469416" y="5614025"/>
            <a:chExt cx="5367842" cy="317777"/>
          </a:xfrm>
        </p:grpSpPr>
        <p:cxnSp>
          <p:nvCxnSpPr>
            <p:cNvPr id="36" name="直接连接符 35"/>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7" name="L 形 36"/>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L 形 37"/>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2" name="文本框 51"/>
          <p:cNvSpPr txBox="1"/>
          <p:nvPr/>
        </p:nvSpPr>
        <p:spPr>
          <a:xfrm>
            <a:off x="1322070" y="306070"/>
            <a:ext cx="9243695" cy="583565"/>
          </a:xfrm>
          <a:prstGeom prst="rect">
            <a:avLst/>
          </a:prstGeom>
          <a:noFill/>
        </p:spPr>
        <p:txBody>
          <a:bodyPr wrap="square" rtlCol="0">
            <a:spAutoFit/>
          </a:bodyPr>
          <a:p>
            <a:pPr algn="l"/>
            <a:r>
              <a:rPr lang="en-US" altLang="zh-CN" sz="3200" dirty="0">
                <a:solidFill>
                  <a:srgbClr val="632613"/>
                </a:solidFill>
                <a:latin typeface="Times New Roman" panose="02020603050405020304" charset="0"/>
                <a:ea typeface="三极戟黑简体" panose="00000500000000000000" pitchFamily="2" charset="-122"/>
                <a:cs typeface="Times New Roman" panose="02020603050405020304" charset="0"/>
              </a:rPr>
              <a:t>Chromesthetic Features of Chinese Shadow Puppetry</a:t>
            </a:r>
            <a:endParaRPr lang="en-US" altLang="zh-CN" sz="3200" dirty="0">
              <a:solidFill>
                <a:srgbClr val="632613"/>
              </a:solidFill>
              <a:latin typeface="Times New Roman" panose="02020603050405020304" charset="0"/>
              <a:ea typeface="三极戟黑简体" panose="00000500000000000000" pitchFamily="2" charset="-122"/>
              <a:cs typeface="Times New Roman" panose="02020603050405020304" charset="0"/>
            </a:endParaRPr>
          </a:p>
        </p:txBody>
      </p:sp>
      <p:sp>
        <p:nvSpPr>
          <p:cNvPr id="62" name="文本框 61"/>
          <p:cNvSpPr txBox="1"/>
          <p:nvPr/>
        </p:nvSpPr>
        <p:spPr>
          <a:xfrm>
            <a:off x="625475" y="873760"/>
            <a:ext cx="11311890" cy="1276985"/>
          </a:xfrm>
          <a:prstGeom prst="rect">
            <a:avLst/>
          </a:prstGeom>
          <a:noFill/>
        </p:spPr>
        <p:txBody>
          <a:bodyPr wrap="square" rtlCol="0">
            <a:noAutofit/>
          </a:bodyPr>
          <a:p>
            <a:r>
              <a:rPr lang="en-US" altLang="zh-CN" sz="17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   The color characteristics of shadow puppetry are primarily reflected in the richness and contrast of hues. Following the traditional "Five Elements and Five Colors" principle, the five primary colors of red, yellow, green, black, and white are interwoven and juxtaposed, creating a vibrant and colorful display. These highly transparent pigments are seldom blended, producing opulent and visually striking color combinations. The intentional separation of these pure, saturated colors enhances dramatic contrasts, resulting in a dazzling aesthetic that embodies both traditional cultural symbolism and folk artistic charm.</a:t>
            </a:r>
            <a:endParaRPr lang="en-US" altLang="zh-CN" sz="1700"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p:txBody>
      </p:sp>
      <p:grpSp>
        <p:nvGrpSpPr>
          <p:cNvPr id="2" name="组合 1"/>
          <p:cNvGrpSpPr/>
          <p:nvPr/>
        </p:nvGrpSpPr>
        <p:grpSpPr>
          <a:xfrm rot="16200000">
            <a:off x="8580120" y="3301365"/>
            <a:ext cx="6261100" cy="317500"/>
            <a:chOff x="3469416" y="5614025"/>
            <a:chExt cx="5367842" cy="317777"/>
          </a:xfrm>
        </p:grpSpPr>
        <p:cxnSp>
          <p:nvCxnSpPr>
            <p:cNvPr id="3" name="直接连接符 2"/>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4" name="L 形 3"/>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L 形 4"/>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 name="组合 5"/>
          <p:cNvGrpSpPr/>
          <p:nvPr/>
        </p:nvGrpSpPr>
        <p:grpSpPr>
          <a:xfrm rot="5400000">
            <a:off x="-2663825" y="3302000"/>
            <a:ext cx="6261100" cy="317500"/>
            <a:chOff x="3469416" y="5614025"/>
            <a:chExt cx="5367842" cy="317777"/>
          </a:xfrm>
        </p:grpSpPr>
        <p:cxnSp>
          <p:nvCxnSpPr>
            <p:cNvPr id="7" name="直接连接符 6"/>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8" name="L 形 7"/>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L 形 8"/>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5" name="图片 14" descr="b6e995e411316cb2205c7ecdc65e974"/>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2397760" y="2025650"/>
            <a:ext cx="2498725" cy="3779520"/>
          </a:xfrm>
          <a:prstGeom prst="rect">
            <a:avLst/>
          </a:prstGeom>
        </p:spPr>
      </p:pic>
      <p:pic>
        <p:nvPicPr>
          <p:cNvPr id="16" name="图片 15" descr="fa449721270d88f00e06d0fccb642b5"/>
          <p:cNvPicPr>
            <a:picLocks noChangeAspect="1"/>
          </p:cNvPicPr>
          <p:nvPr/>
        </p:nvPicPr>
        <p:blipFill>
          <a:blip r:embed="rId3">
            <a:clrChange>
              <a:clrFrom>
                <a:srgbClr val="EBEDEC">
                  <a:alpha val="100000"/>
                </a:srgbClr>
              </a:clrFrom>
              <a:clrTo>
                <a:srgbClr val="EBEDEC">
                  <a:alpha val="100000"/>
                  <a:alpha val="0"/>
                </a:srgbClr>
              </a:clrTo>
            </a:clrChange>
          </a:blip>
          <a:srcRect/>
          <a:stretch>
            <a:fillRect/>
          </a:stretch>
        </p:blipFill>
        <p:spPr>
          <a:xfrm>
            <a:off x="405130" y="2033905"/>
            <a:ext cx="2381885" cy="3719830"/>
          </a:xfrm>
          <a:prstGeom prst="rect">
            <a:avLst/>
          </a:prstGeom>
        </p:spPr>
      </p:pic>
      <p:pic>
        <p:nvPicPr>
          <p:cNvPr id="17" name="图片 16" descr="dd69a595cff67e8d892b166abbf88aa"/>
          <p:cNvPicPr>
            <a:picLocks noChangeAspect="1"/>
          </p:cNvPicPr>
          <p:nvPr/>
        </p:nvPicPr>
        <p:blipFill>
          <a:blip r:embed="rId4">
            <a:clrChange>
              <a:clrFrom>
                <a:srgbClr val="FAFAFA">
                  <a:alpha val="100000"/>
                </a:srgbClr>
              </a:clrFrom>
              <a:clrTo>
                <a:srgbClr val="FAFAFA">
                  <a:alpha val="100000"/>
                  <a:alpha val="0"/>
                </a:srgbClr>
              </a:clrTo>
            </a:clrChange>
          </a:blip>
          <a:srcRect/>
          <a:stretch>
            <a:fillRect/>
          </a:stretch>
        </p:blipFill>
        <p:spPr>
          <a:xfrm>
            <a:off x="4594225" y="2150745"/>
            <a:ext cx="2422525" cy="3617595"/>
          </a:xfrm>
          <a:prstGeom prst="rect">
            <a:avLst/>
          </a:prstGeom>
        </p:spPr>
      </p:pic>
      <p:pic>
        <p:nvPicPr>
          <p:cNvPr id="18" name="图片 17" descr="1711f4db1c9dca75f8e1e9d33359927"/>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flipH="1">
            <a:off x="9185910" y="2057400"/>
            <a:ext cx="2810510" cy="3747770"/>
          </a:xfrm>
          <a:prstGeom prst="rect">
            <a:avLst/>
          </a:prstGeom>
        </p:spPr>
      </p:pic>
      <p:pic>
        <p:nvPicPr>
          <p:cNvPr id="19" name="图片 18" descr="afaa258b5b82116b96c937b0e03b3b4"/>
          <p:cNvPicPr>
            <a:picLocks noChangeAspect="1"/>
          </p:cNvPicPr>
          <p:nvPr/>
        </p:nvPicPr>
        <p:blipFill>
          <a:blip r:embed="rId6">
            <a:clrChange>
              <a:clrFrom>
                <a:srgbClr val="FAFAFA">
                  <a:alpha val="100000"/>
                </a:srgbClr>
              </a:clrFrom>
              <a:clrTo>
                <a:srgbClr val="FAFAFA">
                  <a:alpha val="100000"/>
                  <a:alpha val="0"/>
                </a:srgbClr>
              </a:clrTo>
            </a:clrChange>
          </a:blip>
          <a:stretch>
            <a:fillRect/>
          </a:stretch>
        </p:blipFill>
        <p:spPr>
          <a:xfrm>
            <a:off x="6882130" y="2089785"/>
            <a:ext cx="2455545" cy="3715385"/>
          </a:xfrm>
          <a:prstGeom prst="rect">
            <a:avLst/>
          </a:prstGeom>
        </p:spPr>
      </p:pic>
      <p:sp>
        <p:nvSpPr>
          <p:cNvPr id="21" name="椭圆 20"/>
          <p:cNvSpPr/>
          <p:nvPr>
            <p:custDataLst>
              <p:tags r:id="rId7"/>
            </p:custDataLst>
          </p:nvPr>
        </p:nvSpPr>
        <p:spPr>
          <a:xfrm>
            <a:off x="1226820" y="5768340"/>
            <a:ext cx="569595" cy="504825"/>
          </a:xfrm>
          <a:prstGeom prst="ellipse">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226820" y="5807075"/>
            <a:ext cx="569595" cy="432435"/>
          </a:xfrm>
          <a:prstGeom prst="rect">
            <a:avLst/>
          </a:prstGeom>
          <a:noFill/>
        </p:spPr>
        <p:txBody>
          <a:bodyPr wrap="none" rtlCol="0">
            <a:noAutofit/>
          </a:bodyPr>
          <a:p>
            <a:pPr algn="ctr"/>
            <a:r>
              <a:rPr lang="en-US" altLang="zh-CN" sz="2200" dirty="0">
                <a:solidFill>
                  <a:schemeClr val="bg1"/>
                </a:solidFill>
                <a:latin typeface="Times New Roman" panose="02020603050405020304" charset="0"/>
                <a:ea typeface="阿里巴巴普惠体 Medium" panose="00020600040101010101" pitchFamily="18" charset="-122"/>
                <a:cs typeface="Times New Roman" panose="02020603050405020304" charset="0"/>
              </a:rPr>
              <a:t>Red</a:t>
            </a:r>
            <a:endParaRPr lang="en-US" altLang="zh-CN" sz="2200" dirty="0">
              <a:solidFill>
                <a:schemeClr val="bg1"/>
              </a:solidFill>
              <a:latin typeface="Times New Roman" panose="02020603050405020304" charset="0"/>
              <a:ea typeface="阿里巴巴普惠体 Medium" panose="00020600040101010101" pitchFamily="18" charset="-122"/>
              <a:cs typeface="Times New Roman" panose="02020603050405020304" charset="0"/>
            </a:endParaRPr>
          </a:p>
        </p:txBody>
      </p:sp>
      <p:sp>
        <p:nvSpPr>
          <p:cNvPr id="27" name="椭圆 26"/>
          <p:cNvSpPr/>
          <p:nvPr>
            <p:custDataLst>
              <p:tags r:id="rId8"/>
            </p:custDataLst>
          </p:nvPr>
        </p:nvSpPr>
        <p:spPr>
          <a:xfrm>
            <a:off x="3408680" y="5807075"/>
            <a:ext cx="569595" cy="504825"/>
          </a:xfrm>
          <a:prstGeom prst="ellipse">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3408680" y="5845810"/>
            <a:ext cx="569595" cy="432435"/>
          </a:xfrm>
          <a:prstGeom prst="rect">
            <a:avLst/>
          </a:prstGeom>
          <a:noFill/>
        </p:spPr>
        <p:txBody>
          <a:bodyPr wrap="none" rtlCol="0">
            <a:noAutofit/>
          </a:bodyPr>
          <a:p>
            <a:pPr algn="ctr"/>
            <a:r>
              <a:rPr lang="en-US" altLang="zh-CN" sz="1400" dirty="0">
                <a:solidFill>
                  <a:schemeClr val="bg1"/>
                </a:solidFill>
                <a:latin typeface="Times New Roman" panose="02020603050405020304" charset="0"/>
                <a:ea typeface="阿里巴巴普惠体 Medium" panose="00020600040101010101" pitchFamily="18" charset="-122"/>
                <a:cs typeface="Times New Roman" panose="02020603050405020304" charset="0"/>
              </a:rPr>
              <a:t>Yellow</a:t>
            </a:r>
            <a:endParaRPr lang="en-US" altLang="zh-CN" sz="1400" dirty="0">
              <a:solidFill>
                <a:schemeClr val="bg1"/>
              </a:solidFill>
              <a:latin typeface="Times New Roman" panose="02020603050405020304" charset="0"/>
              <a:ea typeface="阿里巴巴普惠体 Medium" panose="00020600040101010101" pitchFamily="18" charset="-122"/>
              <a:cs typeface="Times New Roman" panose="02020603050405020304" charset="0"/>
            </a:endParaRPr>
          </a:p>
        </p:txBody>
      </p:sp>
      <p:sp>
        <p:nvSpPr>
          <p:cNvPr id="39" name="椭圆 38"/>
          <p:cNvSpPr/>
          <p:nvPr>
            <p:custDataLst>
              <p:tags r:id="rId9"/>
            </p:custDataLst>
          </p:nvPr>
        </p:nvSpPr>
        <p:spPr>
          <a:xfrm>
            <a:off x="5430520" y="5840730"/>
            <a:ext cx="569595" cy="504825"/>
          </a:xfrm>
          <a:prstGeom prst="ellipse">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文本框 39"/>
          <p:cNvSpPr txBox="1"/>
          <p:nvPr/>
        </p:nvSpPr>
        <p:spPr>
          <a:xfrm>
            <a:off x="5430520" y="5879465"/>
            <a:ext cx="569595" cy="432435"/>
          </a:xfrm>
          <a:prstGeom prst="rect">
            <a:avLst/>
          </a:prstGeom>
          <a:noFill/>
        </p:spPr>
        <p:txBody>
          <a:bodyPr wrap="none" rtlCol="0">
            <a:noAutofit/>
          </a:bodyPr>
          <a:p>
            <a:pPr algn="ctr"/>
            <a:r>
              <a:rPr lang="en-US" altLang="zh-CN" sz="1600" dirty="0">
                <a:solidFill>
                  <a:schemeClr val="bg1"/>
                </a:solidFill>
                <a:latin typeface="Times New Roman" panose="02020603050405020304" charset="0"/>
                <a:ea typeface="阿里巴巴普惠体 Medium" panose="00020600040101010101" pitchFamily="18" charset="-122"/>
                <a:cs typeface="Times New Roman" panose="02020603050405020304" charset="0"/>
              </a:rPr>
              <a:t>Green</a:t>
            </a:r>
            <a:endParaRPr lang="en-US" altLang="zh-CN" sz="1600" dirty="0">
              <a:solidFill>
                <a:schemeClr val="bg1"/>
              </a:solidFill>
              <a:latin typeface="Times New Roman" panose="02020603050405020304" charset="0"/>
              <a:ea typeface="阿里巴巴普惠体 Medium" panose="00020600040101010101" pitchFamily="18" charset="-122"/>
              <a:cs typeface="Times New Roman" panose="02020603050405020304" charset="0"/>
            </a:endParaRPr>
          </a:p>
        </p:txBody>
      </p:sp>
      <p:sp>
        <p:nvSpPr>
          <p:cNvPr id="41" name="椭圆 40"/>
          <p:cNvSpPr/>
          <p:nvPr>
            <p:custDataLst>
              <p:tags r:id="rId10"/>
            </p:custDataLst>
          </p:nvPr>
        </p:nvSpPr>
        <p:spPr>
          <a:xfrm>
            <a:off x="7743825" y="5807075"/>
            <a:ext cx="569595" cy="504825"/>
          </a:xfrm>
          <a:prstGeom prst="ellipse">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文本框 42"/>
          <p:cNvSpPr txBox="1"/>
          <p:nvPr/>
        </p:nvSpPr>
        <p:spPr>
          <a:xfrm>
            <a:off x="7743825" y="5845810"/>
            <a:ext cx="569595" cy="432435"/>
          </a:xfrm>
          <a:prstGeom prst="rect">
            <a:avLst/>
          </a:prstGeom>
          <a:noFill/>
        </p:spPr>
        <p:txBody>
          <a:bodyPr wrap="none" rtlCol="0">
            <a:noAutofit/>
          </a:bodyPr>
          <a:p>
            <a:pPr algn="ctr"/>
            <a:r>
              <a:rPr lang="en-US" altLang="zh-CN" sz="1600" dirty="0">
                <a:solidFill>
                  <a:schemeClr val="bg1"/>
                </a:solidFill>
                <a:latin typeface="Times New Roman" panose="02020603050405020304" charset="0"/>
                <a:ea typeface="阿里巴巴普惠体 Medium" panose="00020600040101010101" pitchFamily="18" charset="-122"/>
                <a:cs typeface="Times New Roman" panose="02020603050405020304" charset="0"/>
              </a:rPr>
              <a:t>Black</a:t>
            </a:r>
            <a:endParaRPr lang="en-US" altLang="zh-CN" sz="1600" dirty="0">
              <a:solidFill>
                <a:schemeClr val="bg1"/>
              </a:solidFill>
              <a:latin typeface="Times New Roman" panose="02020603050405020304" charset="0"/>
              <a:ea typeface="阿里巴巴普惠体 Medium" panose="00020600040101010101" pitchFamily="18" charset="-122"/>
              <a:cs typeface="Times New Roman" panose="02020603050405020304" charset="0"/>
            </a:endParaRPr>
          </a:p>
        </p:txBody>
      </p:sp>
      <p:sp>
        <p:nvSpPr>
          <p:cNvPr id="44" name="椭圆 43"/>
          <p:cNvSpPr/>
          <p:nvPr>
            <p:custDataLst>
              <p:tags r:id="rId11"/>
            </p:custDataLst>
          </p:nvPr>
        </p:nvSpPr>
        <p:spPr>
          <a:xfrm>
            <a:off x="10354945" y="5805170"/>
            <a:ext cx="569595" cy="504825"/>
          </a:xfrm>
          <a:prstGeom prst="ellipse">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文本框 44"/>
          <p:cNvSpPr txBox="1"/>
          <p:nvPr/>
        </p:nvSpPr>
        <p:spPr>
          <a:xfrm>
            <a:off x="10354945" y="5843905"/>
            <a:ext cx="569595" cy="432435"/>
          </a:xfrm>
          <a:prstGeom prst="rect">
            <a:avLst/>
          </a:prstGeom>
          <a:noFill/>
        </p:spPr>
        <p:txBody>
          <a:bodyPr wrap="none" rtlCol="0">
            <a:noAutofit/>
          </a:bodyPr>
          <a:p>
            <a:pPr algn="ctr"/>
            <a:r>
              <a:rPr lang="en-US" altLang="zh-CN" sz="1600" dirty="0">
                <a:solidFill>
                  <a:schemeClr val="bg1"/>
                </a:solidFill>
                <a:latin typeface="Times New Roman" panose="02020603050405020304" charset="0"/>
                <a:ea typeface="阿里巴巴普惠体 Medium" panose="00020600040101010101" pitchFamily="18" charset="-122"/>
                <a:cs typeface="Times New Roman" panose="02020603050405020304" charset="0"/>
              </a:rPr>
              <a:t>White</a:t>
            </a:r>
            <a:endParaRPr lang="en-US" altLang="zh-CN" sz="1600" dirty="0">
              <a:solidFill>
                <a:schemeClr val="bg1"/>
              </a:solidFill>
              <a:latin typeface="Times New Roman" panose="02020603050405020304" charset="0"/>
              <a:ea typeface="阿里巴巴普惠体 Medium" panose="00020600040101010101" pitchFamily="18"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2"/>
                                        </p:tgtEl>
                                        <p:attrNameLst>
                                          <p:attrName>style.visibility</p:attrName>
                                        </p:attrNameLst>
                                      </p:cBhvr>
                                      <p:to>
                                        <p:strVal val="visible"/>
                                      </p:to>
                                    </p:set>
                                  </p:childTnLst>
                                </p:cTn>
                              </p:par>
                            </p:childTnLst>
                          </p:cTn>
                        </p:par>
                        <p:par>
                          <p:cTn id="7" fill="hold">
                            <p:stCondLst>
                              <p:cond delay="500"/>
                            </p:stCondLst>
                            <p:childTnLst>
                              <p:par>
                                <p:cTn id="8" presetID="3" presetClass="entr" presetSubtype="10" fill="hold" grpId="0" nodeType="afterEffect">
                                  <p:stCondLst>
                                    <p:cond delay="500"/>
                                  </p:stCondLst>
                                  <p:childTnLst>
                                    <p:set>
                                      <p:cBhvr>
                                        <p:cTn id="9" dur="1000" fill="hold">
                                          <p:stCondLst>
                                            <p:cond delay="0"/>
                                          </p:stCondLst>
                                        </p:cTn>
                                        <p:tgtEl>
                                          <p:spTgt spid="62"/>
                                        </p:tgtEl>
                                        <p:attrNameLst>
                                          <p:attrName>style.visibility</p:attrName>
                                        </p:attrNameLst>
                                      </p:cBhvr>
                                      <p:to>
                                        <p:strVal val="visible"/>
                                      </p:to>
                                    </p:set>
                                    <p:animEffect transition="in" filter="blinds(horizontal)">
                                      <p:cBhvr>
                                        <p:cTn id="10"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2" grpId="0"/>
      <p:bldP spid="27" grpId="0" animBg="1"/>
      <p:bldP spid="28" grpId="0"/>
      <p:bldP spid="39" grpId="0" animBg="1"/>
      <p:bldP spid="40" grpId="0"/>
      <p:bldP spid="41" grpId="0" animBg="1"/>
      <p:bldP spid="43" grpId="0"/>
      <p:bldP spid="44" grpId="0" animBg="1"/>
      <p:bldP spid="45" grpId="0"/>
      <p:bldP spid="21" grpId="1" animBg="1"/>
      <p:bldP spid="42" grpId="1"/>
      <p:bldP spid="27" grpId="1" animBg="1"/>
      <p:bldP spid="28" grpId="1"/>
      <p:bldP spid="39" grpId="1" animBg="1"/>
      <p:bldP spid="40" grpId="1"/>
      <p:bldP spid="41" grpId="1" animBg="1"/>
      <p:bldP spid="43" grpId="1"/>
      <p:bldP spid="44" grpId="1" animBg="1"/>
      <p:bldP spid="45" grpId="1"/>
      <p:bldP spid="52" grpId="0"/>
      <p:bldP spid="6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grpSp>
        <p:nvGrpSpPr>
          <p:cNvPr id="31" name="组合 30"/>
          <p:cNvGrpSpPr/>
          <p:nvPr/>
        </p:nvGrpSpPr>
        <p:grpSpPr>
          <a:xfrm rot="0">
            <a:off x="307975" y="6273800"/>
            <a:ext cx="11560810" cy="317500"/>
            <a:chOff x="3469416" y="5614025"/>
            <a:chExt cx="5367842" cy="317777"/>
          </a:xfrm>
        </p:grpSpPr>
        <p:cxnSp>
          <p:nvCxnSpPr>
            <p:cNvPr id="32" name="直接连接符 31"/>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3" name="L 形 32"/>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L 形 33"/>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rot="10800000">
            <a:off x="313690" y="328930"/>
            <a:ext cx="11560810" cy="317500"/>
            <a:chOff x="3469416" y="5614025"/>
            <a:chExt cx="5367842" cy="317777"/>
          </a:xfrm>
        </p:grpSpPr>
        <p:cxnSp>
          <p:nvCxnSpPr>
            <p:cNvPr id="36" name="直接连接符 35"/>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37" name="L 形 36"/>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L 形 37"/>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2" name="文本框 51"/>
          <p:cNvSpPr txBox="1"/>
          <p:nvPr/>
        </p:nvSpPr>
        <p:spPr>
          <a:xfrm>
            <a:off x="1558925" y="405765"/>
            <a:ext cx="9094470" cy="583565"/>
          </a:xfrm>
          <a:prstGeom prst="rect">
            <a:avLst/>
          </a:prstGeom>
          <a:noFill/>
        </p:spPr>
        <p:txBody>
          <a:bodyPr wrap="square" rtlCol="0">
            <a:spAutoFit/>
          </a:bodyPr>
          <a:p>
            <a:pPr algn="l"/>
            <a:r>
              <a:rPr lang="en-US" altLang="zh-CN" sz="3200" dirty="0">
                <a:solidFill>
                  <a:srgbClr val="632613"/>
                </a:solidFill>
                <a:latin typeface="Times New Roman" panose="02020603050405020304" charset="0"/>
                <a:ea typeface="三极戟黑简体" panose="00000500000000000000" pitchFamily="2" charset="-122"/>
                <a:cs typeface="Times New Roman" panose="02020603050405020304" charset="0"/>
              </a:rPr>
              <a:t>"What are the schools/styles of shadow puppetry?"</a:t>
            </a:r>
            <a:endParaRPr lang="en-US" altLang="zh-CN" sz="3200" dirty="0">
              <a:solidFill>
                <a:srgbClr val="632613"/>
              </a:solidFill>
              <a:latin typeface="Times New Roman" panose="02020603050405020304" charset="0"/>
              <a:ea typeface="三极戟黑简体" panose="00000500000000000000" pitchFamily="2" charset="-122"/>
              <a:cs typeface="Times New Roman" panose="02020603050405020304" charset="0"/>
            </a:endParaRPr>
          </a:p>
        </p:txBody>
      </p:sp>
      <p:grpSp>
        <p:nvGrpSpPr>
          <p:cNvPr id="2" name="组合 1"/>
          <p:cNvGrpSpPr/>
          <p:nvPr/>
        </p:nvGrpSpPr>
        <p:grpSpPr>
          <a:xfrm rot="16200000">
            <a:off x="8580120" y="3301365"/>
            <a:ext cx="6261100" cy="317500"/>
            <a:chOff x="3469416" y="5614025"/>
            <a:chExt cx="5367842" cy="317777"/>
          </a:xfrm>
        </p:grpSpPr>
        <p:cxnSp>
          <p:nvCxnSpPr>
            <p:cNvPr id="3" name="直接连接符 2"/>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4" name="L 形 3"/>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L 形 4"/>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 name="组合 5"/>
          <p:cNvGrpSpPr/>
          <p:nvPr/>
        </p:nvGrpSpPr>
        <p:grpSpPr>
          <a:xfrm rot="5400000">
            <a:off x="-2663825" y="3302000"/>
            <a:ext cx="6261100" cy="317500"/>
            <a:chOff x="3469416" y="5614025"/>
            <a:chExt cx="5367842" cy="317777"/>
          </a:xfrm>
        </p:grpSpPr>
        <p:cxnSp>
          <p:nvCxnSpPr>
            <p:cNvPr id="7" name="直接连接符 6"/>
            <p:cNvCxnSpPr/>
            <p:nvPr/>
          </p:nvCxnSpPr>
          <p:spPr>
            <a:xfrm>
              <a:off x="3746350" y="5903869"/>
              <a:ext cx="4631466" cy="2"/>
            </a:xfrm>
            <a:prstGeom prst="line">
              <a:avLst/>
            </a:prstGeom>
            <a:ln w="38100" cmpd="dbl">
              <a:solidFill>
                <a:srgbClr val="632613"/>
              </a:solidFill>
            </a:ln>
          </p:spPr>
          <p:style>
            <a:lnRef idx="1">
              <a:schemeClr val="accent1"/>
            </a:lnRef>
            <a:fillRef idx="0">
              <a:schemeClr val="accent1"/>
            </a:fillRef>
            <a:effectRef idx="0">
              <a:schemeClr val="accent1"/>
            </a:effectRef>
            <a:fontRef idx="minor">
              <a:schemeClr val="tx1"/>
            </a:fontRef>
          </p:style>
        </p:cxnSp>
        <p:sp>
          <p:nvSpPr>
            <p:cNvPr id="8" name="L 形 7"/>
            <p:cNvSpPr/>
            <p:nvPr/>
          </p:nvSpPr>
          <p:spPr>
            <a:xfrm rot="16200000">
              <a:off x="8431614" y="5526158"/>
              <a:ext cx="317775" cy="493513"/>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L 形 8"/>
            <p:cNvSpPr/>
            <p:nvPr/>
          </p:nvSpPr>
          <p:spPr>
            <a:xfrm rot="16200000" flipV="1">
              <a:off x="3557284" y="5526157"/>
              <a:ext cx="317775" cy="493512"/>
            </a:xfrm>
            <a:prstGeom prst="corner">
              <a:avLst>
                <a:gd name="adj1" fmla="val 17998"/>
                <a:gd name="adj2" fmla="val 19832"/>
              </a:avLst>
            </a:prstGeom>
            <a:solidFill>
              <a:srgbClr val="632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文本框 9"/>
          <p:cNvSpPr txBox="1"/>
          <p:nvPr/>
        </p:nvSpPr>
        <p:spPr>
          <a:xfrm>
            <a:off x="5101590" y="5146040"/>
            <a:ext cx="2263775" cy="1470025"/>
          </a:xfrm>
          <a:prstGeom prst="rect">
            <a:avLst/>
          </a:prstGeom>
          <a:noFill/>
        </p:spPr>
        <p:txBody>
          <a:bodyPr wrap="square" rtlCol="0">
            <a:noAutofit/>
          </a:bodyPr>
          <a:p>
            <a:r>
              <a:rPr lang="en-US" altLang="zh-CN"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Intricate knife techniques, donkey hide material, complex patterns, northern folk tunes.</a:t>
            </a:r>
            <a:endParaRPr lang="en-US" altLang="zh-CN"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p:txBody>
      </p:sp>
      <p:sp>
        <p:nvSpPr>
          <p:cNvPr id="11" name="文本框 10"/>
          <p:cNvSpPr txBox="1"/>
          <p:nvPr/>
        </p:nvSpPr>
        <p:spPr>
          <a:xfrm>
            <a:off x="439420" y="5146040"/>
            <a:ext cx="2379980" cy="1622425"/>
          </a:xfrm>
          <a:prstGeom prst="rect">
            <a:avLst/>
          </a:prstGeom>
          <a:noFill/>
        </p:spPr>
        <p:txBody>
          <a:bodyPr wrap="square" rtlCol="0">
            <a:noAutofit/>
          </a:bodyPr>
          <a:p>
            <a:r>
              <a:rPr lang="en-US" altLang="zh-CN"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Delicate carvings, royal themes, opera-inspired music, refined color symbolism.</a:t>
            </a:r>
            <a:endParaRPr lang="en-US" altLang="zh-CN"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p:txBody>
      </p:sp>
      <p:sp>
        <p:nvSpPr>
          <p:cNvPr id="13" name="文本框 12"/>
          <p:cNvSpPr txBox="1"/>
          <p:nvPr/>
        </p:nvSpPr>
        <p:spPr>
          <a:xfrm>
            <a:off x="2763520" y="5146040"/>
            <a:ext cx="2395220" cy="1276985"/>
          </a:xfrm>
          <a:prstGeom prst="rect">
            <a:avLst/>
          </a:prstGeom>
          <a:noFill/>
        </p:spPr>
        <p:txBody>
          <a:bodyPr wrap="square" rtlCol="0">
            <a:noAutofit/>
          </a:bodyPr>
          <a:p>
            <a:r>
              <a:rPr lang="en-US" altLang="zh-CN"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Semi-transparent leather, humorous folk tales, exaggerated motions, Sichuan opera rhythms.</a:t>
            </a:r>
            <a:endParaRPr lang="en-US" altLang="zh-CN"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p:txBody>
      </p:sp>
      <p:sp>
        <p:nvSpPr>
          <p:cNvPr id="14" name="文本框 13"/>
          <p:cNvSpPr txBox="1"/>
          <p:nvPr/>
        </p:nvSpPr>
        <p:spPr>
          <a:xfrm>
            <a:off x="7145655" y="5119370"/>
            <a:ext cx="2419350" cy="1463675"/>
          </a:xfrm>
          <a:prstGeom prst="rect">
            <a:avLst/>
          </a:prstGeom>
          <a:noFill/>
        </p:spPr>
        <p:txBody>
          <a:bodyPr wrap="square" rtlCol="0">
            <a:noAutofit/>
          </a:bodyPr>
          <a:p>
            <a:r>
              <a:rPr lang="en-US" altLang="zh-CN"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Bold lines, historical sagas, rustic aesthetics, Qin</a:t>
            </a:r>
            <a:r>
              <a:rPr lang="zh-CN" altLang="en-US"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腔</a:t>
            </a:r>
            <a:r>
              <a:rPr lang="en-US" altLang="zh-CN"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 (Qinqiang) musical influences.</a:t>
            </a:r>
            <a:endParaRPr lang="en-US" altLang="zh-CN"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p:txBody>
      </p:sp>
      <p:pic>
        <p:nvPicPr>
          <p:cNvPr id="16" name="图片 15" descr="969e5f6481e74414270fcb632e0355f"/>
          <p:cNvPicPr>
            <a:picLocks noChangeAspect="1"/>
          </p:cNvPicPr>
          <p:nvPr/>
        </p:nvPicPr>
        <p:blipFill>
          <a:blip r:embed="rId2"/>
          <a:srcRect/>
          <a:stretch>
            <a:fillRect/>
          </a:stretch>
        </p:blipFill>
        <p:spPr>
          <a:xfrm>
            <a:off x="2559050" y="1675130"/>
            <a:ext cx="2465705" cy="3430270"/>
          </a:xfrm>
          <a:prstGeom prst="rect">
            <a:avLst/>
          </a:prstGeom>
        </p:spPr>
      </p:pic>
      <p:sp>
        <p:nvSpPr>
          <p:cNvPr id="42" name="文本框 41"/>
          <p:cNvSpPr txBox="1"/>
          <p:nvPr/>
        </p:nvSpPr>
        <p:spPr>
          <a:xfrm>
            <a:off x="786765" y="918845"/>
            <a:ext cx="1182370" cy="601980"/>
          </a:xfrm>
          <a:prstGeom prst="rect">
            <a:avLst/>
          </a:prstGeom>
          <a:noFill/>
        </p:spPr>
        <p:txBody>
          <a:bodyPr wrap="none" rtlCol="0">
            <a:noAutofit/>
          </a:bodyPr>
          <a:p>
            <a:pPr algn="ctr"/>
            <a:r>
              <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rPr>
              <a:t>Beijing </a:t>
            </a:r>
            <a:endPar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endParaRPr>
          </a:p>
          <a:p>
            <a:pPr algn="ctr"/>
            <a:r>
              <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rPr>
              <a:t>Shadow Puppetry</a:t>
            </a:r>
            <a:endPar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endParaRPr>
          </a:p>
        </p:txBody>
      </p:sp>
      <p:sp>
        <p:nvSpPr>
          <p:cNvPr id="22" name="文本框 21"/>
          <p:cNvSpPr txBox="1"/>
          <p:nvPr/>
        </p:nvSpPr>
        <p:spPr>
          <a:xfrm>
            <a:off x="3473450" y="918845"/>
            <a:ext cx="688340" cy="372745"/>
          </a:xfrm>
          <a:prstGeom prst="rect">
            <a:avLst/>
          </a:prstGeom>
          <a:noFill/>
        </p:spPr>
        <p:txBody>
          <a:bodyPr wrap="none" rtlCol="0">
            <a:noAutofit/>
          </a:bodyPr>
          <a:p>
            <a:pPr algn="ctr"/>
            <a:r>
              <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rPr>
              <a:t>Sichuan </a:t>
            </a:r>
            <a:endPar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endParaRPr>
          </a:p>
          <a:p>
            <a:pPr algn="ctr"/>
            <a:r>
              <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rPr>
              <a:t>Shadow Puppetry</a:t>
            </a:r>
            <a:endPar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endParaRPr>
          </a:p>
        </p:txBody>
      </p:sp>
      <p:pic>
        <p:nvPicPr>
          <p:cNvPr id="23" name="图片 22" descr="e588e80ffbb8d7362d9907719ac43b8"/>
          <p:cNvPicPr>
            <a:picLocks noChangeAspect="1"/>
          </p:cNvPicPr>
          <p:nvPr/>
        </p:nvPicPr>
        <p:blipFill>
          <a:blip r:embed="rId3"/>
          <a:srcRect/>
          <a:stretch>
            <a:fillRect/>
          </a:stretch>
        </p:blipFill>
        <p:spPr>
          <a:xfrm>
            <a:off x="5052695" y="1690370"/>
            <a:ext cx="2106930" cy="3422015"/>
          </a:xfrm>
          <a:prstGeom prst="rect">
            <a:avLst/>
          </a:prstGeom>
        </p:spPr>
      </p:pic>
      <p:pic>
        <p:nvPicPr>
          <p:cNvPr id="24" name="图片 23" descr="d1da7441d51608bdaed20ed9a825a72"/>
          <p:cNvPicPr>
            <a:picLocks noChangeAspect="1"/>
          </p:cNvPicPr>
          <p:nvPr/>
        </p:nvPicPr>
        <p:blipFill>
          <a:blip r:embed="rId4"/>
          <a:stretch>
            <a:fillRect/>
          </a:stretch>
        </p:blipFill>
        <p:spPr>
          <a:xfrm>
            <a:off x="387985" y="1678940"/>
            <a:ext cx="2135505" cy="3433445"/>
          </a:xfrm>
          <a:prstGeom prst="rect">
            <a:avLst/>
          </a:prstGeom>
        </p:spPr>
      </p:pic>
      <p:pic>
        <p:nvPicPr>
          <p:cNvPr id="25" name="图片 24" descr="b8138112e22d6031fec1429157232cc"/>
          <p:cNvPicPr>
            <a:picLocks noChangeAspect="1"/>
          </p:cNvPicPr>
          <p:nvPr/>
        </p:nvPicPr>
        <p:blipFill>
          <a:blip r:embed="rId5"/>
          <a:srcRect/>
          <a:stretch>
            <a:fillRect/>
          </a:stretch>
        </p:blipFill>
        <p:spPr>
          <a:xfrm>
            <a:off x="9513570" y="1695450"/>
            <a:ext cx="2275205" cy="3408045"/>
          </a:xfrm>
          <a:prstGeom prst="rect">
            <a:avLst/>
          </a:prstGeom>
        </p:spPr>
      </p:pic>
      <p:pic>
        <p:nvPicPr>
          <p:cNvPr id="15" name="图片 14" descr="3306644027a98082dfe056833efa13e"/>
          <p:cNvPicPr>
            <a:picLocks noChangeAspect="1"/>
          </p:cNvPicPr>
          <p:nvPr/>
        </p:nvPicPr>
        <p:blipFill>
          <a:blip r:embed="rId6"/>
          <a:srcRect/>
          <a:stretch>
            <a:fillRect/>
          </a:stretch>
        </p:blipFill>
        <p:spPr>
          <a:xfrm>
            <a:off x="7173595" y="1667510"/>
            <a:ext cx="2282825" cy="3445510"/>
          </a:xfrm>
          <a:prstGeom prst="rect">
            <a:avLst/>
          </a:prstGeom>
        </p:spPr>
      </p:pic>
      <p:sp>
        <p:nvSpPr>
          <p:cNvPr id="27" name="文本框 26"/>
          <p:cNvSpPr txBox="1"/>
          <p:nvPr/>
        </p:nvSpPr>
        <p:spPr>
          <a:xfrm>
            <a:off x="5665470" y="918845"/>
            <a:ext cx="688340" cy="372745"/>
          </a:xfrm>
          <a:prstGeom prst="rect">
            <a:avLst/>
          </a:prstGeom>
          <a:noFill/>
        </p:spPr>
        <p:txBody>
          <a:bodyPr wrap="none" rtlCol="0">
            <a:noAutofit/>
          </a:bodyPr>
          <a:p>
            <a:pPr algn="ctr"/>
            <a:r>
              <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rPr>
              <a:t>Tangshan </a:t>
            </a:r>
            <a:endPar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endParaRPr>
          </a:p>
          <a:p>
            <a:pPr algn="ctr"/>
            <a:r>
              <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rPr>
              <a:t>Shadow Puppetry</a:t>
            </a:r>
            <a:endPar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endParaRPr>
          </a:p>
        </p:txBody>
      </p:sp>
      <p:sp>
        <p:nvSpPr>
          <p:cNvPr id="41" name="文本框 40"/>
          <p:cNvSpPr txBox="1"/>
          <p:nvPr/>
        </p:nvSpPr>
        <p:spPr>
          <a:xfrm>
            <a:off x="8047990" y="918845"/>
            <a:ext cx="688340" cy="372745"/>
          </a:xfrm>
          <a:prstGeom prst="rect">
            <a:avLst/>
          </a:prstGeom>
          <a:noFill/>
        </p:spPr>
        <p:txBody>
          <a:bodyPr wrap="none" rtlCol="0">
            <a:noAutofit/>
          </a:bodyPr>
          <a:p>
            <a:pPr algn="ctr"/>
            <a:r>
              <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rPr>
              <a:t>Shaanxi </a:t>
            </a:r>
            <a:endPar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endParaRPr>
          </a:p>
          <a:p>
            <a:pPr algn="ctr"/>
            <a:r>
              <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rPr>
              <a:t>Shadow Puppetry</a:t>
            </a:r>
            <a:endPar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endParaRPr>
          </a:p>
        </p:txBody>
      </p:sp>
      <p:sp>
        <p:nvSpPr>
          <p:cNvPr id="44" name="文本框 43"/>
          <p:cNvSpPr txBox="1"/>
          <p:nvPr/>
        </p:nvSpPr>
        <p:spPr>
          <a:xfrm>
            <a:off x="10430510" y="905510"/>
            <a:ext cx="688340" cy="372745"/>
          </a:xfrm>
          <a:prstGeom prst="rect">
            <a:avLst/>
          </a:prstGeom>
          <a:noFill/>
        </p:spPr>
        <p:txBody>
          <a:bodyPr wrap="none" rtlCol="0">
            <a:noAutofit/>
          </a:bodyPr>
          <a:p>
            <a:pPr algn="ctr"/>
            <a:r>
              <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rPr>
              <a:t>Hunan </a:t>
            </a:r>
            <a:endPar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endParaRPr>
          </a:p>
          <a:p>
            <a:pPr algn="ctr"/>
            <a:r>
              <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rPr>
              <a:t>Shadow Puppetry</a:t>
            </a:r>
            <a:endParaRPr lang="en-US" altLang="zh-CN" sz="1600" dirty="0">
              <a:solidFill>
                <a:schemeClr val="tx1"/>
              </a:solidFill>
              <a:latin typeface="Times New Roman" panose="02020603050405020304" charset="0"/>
              <a:ea typeface="阿里巴巴普惠体 Medium" panose="00020600040101010101" pitchFamily="18" charset="-122"/>
              <a:cs typeface="Times New Roman" panose="02020603050405020304" charset="0"/>
            </a:endParaRPr>
          </a:p>
        </p:txBody>
      </p:sp>
      <p:sp>
        <p:nvSpPr>
          <p:cNvPr id="45" name="文本框 44"/>
          <p:cNvSpPr txBox="1"/>
          <p:nvPr/>
        </p:nvSpPr>
        <p:spPr>
          <a:xfrm>
            <a:off x="9565005" y="5113020"/>
            <a:ext cx="2193925" cy="1463675"/>
          </a:xfrm>
          <a:prstGeom prst="rect">
            <a:avLst/>
          </a:prstGeom>
          <a:noFill/>
        </p:spPr>
        <p:txBody>
          <a:bodyPr wrap="square" rtlCol="0">
            <a:noAutofit/>
          </a:bodyPr>
          <a:p>
            <a:r>
              <a:rPr lang="en-US" altLang="zh-CN"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rPr>
              <a:t>Colorful dyes, Hunan opera fusion, mythological themes, dynamic shadow transitions.</a:t>
            </a:r>
            <a:endParaRPr lang="en-US" altLang="zh-CN" dirty="0">
              <a:solidFill>
                <a:schemeClr val="tx1">
                  <a:lumMod val="75000"/>
                  <a:lumOff val="25000"/>
                </a:schemeClr>
              </a:solidFill>
              <a:latin typeface="Times New Roman" panose="02020603050405020304" charset="0"/>
              <a:ea typeface="思源黑体 Medium" panose="020B0600000000000000" pitchFamily="3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000"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000"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000"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000"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000" fill="hold">
                                          <p:stCondLst>
                                            <p:cond delay="0"/>
                                          </p:stCondLst>
                                        </p:cTn>
                                        <p:tgtEl>
                                          <p:spTgt spid="44"/>
                                        </p:tgtEl>
                                        <p:attrNameLst>
                                          <p:attrName>style.visibility</p:attrName>
                                        </p:attrNameLst>
                                      </p:cBhvr>
                                      <p:to>
                                        <p:strVal val="visible"/>
                                      </p:to>
                                    </p:set>
                                    <p:anim calcmode="lin" valueType="num">
                                      <p:cBhvr additive="base">
                                        <p:cTn id="35" dur="1000" fill="hold"/>
                                        <p:tgtEl>
                                          <p:spTgt spid="44"/>
                                        </p:tgtEl>
                                        <p:attrNameLst>
                                          <p:attrName>ppt_x</p:attrName>
                                        </p:attrNameLst>
                                      </p:cBhvr>
                                      <p:tavLst>
                                        <p:tav tm="0">
                                          <p:val>
                                            <p:strVal val="#ppt_x"/>
                                          </p:val>
                                        </p:tav>
                                        <p:tav tm="100000">
                                          <p:val>
                                            <p:strVal val="#ppt_x"/>
                                          </p:val>
                                        </p:tav>
                                      </p:tavLst>
                                    </p:anim>
                                    <p:anim calcmode="lin" valueType="num">
                                      <p:cBhvr additive="base">
                                        <p:cTn id="36"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000" fill="hold">
                                          <p:stCondLst>
                                            <p:cond delay="0"/>
                                          </p:stCondLst>
                                        </p:cTn>
                                        <p:tgtEl>
                                          <p:spTgt spid="11"/>
                                        </p:tgtEl>
                                        <p:attrNameLst>
                                          <p:attrName>style.visibility</p:attrName>
                                        </p:attrNameLst>
                                      </p:cBhvr>
                                      <p:to>
                                        <p:strVal val="visible"/>
                                      </p:to>
                                    </p:set>
                                    <p:animEffect transition="in" filter="blinds(horizontal)">
                                      <p:cBhvr>
                                        <p:cTn id="41" dur="1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000" fill="hold">
                                          <p:stCondLst>
                                            <p:cond delay="0"/>
                                          </p:stCondLst>
                                        </p:cTn>
                                        <p:tgtEl>
                                          <p:spTgt spid="13"/>
                                        </p:tgtEl>
                                        <p:attrNameLst>
                                          <p:attrName>style.visibility</p:attrName>
                                        </p:attrNameLst>
                                      </p:cBhvr>
                                      <p:to>
                                        <p:strVal val="visible"/>
                                      </p:to>
                                    </p:set>
                                    <p:animEffect transition="in" filter="blinds(horizontal)">
                                      <p:cBhvr>
                                        <p:cTn id="46" dur="1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000" fill="hold">
                                          <p:stCondLst>
                                            <p:cond delay="0"/>
                                          </p:stCondLst>
                                        </p:cTn>
                                        <p:tgtEl>
                                          <p:spTgt spid="10"/>
                                        </p:tgtEl>
                                        <p:attrNameLst>
                                          <p:attrName>style.visibility</p:attrName>
                                        </p:attrNameLst>
                                      </p:cBhvr>
                                      <p:to>
                                        <p:strVal val="visible"/>
                                      </p:to>
                                    </p:set>
                                    <p:animEffect transition="in" filter="blinds(horizontal)">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000" fill="hold">
                                          <p:stCondLst>
                                            <p:cond delay="0"/>
                                          </p:stCondLst>
                                        </p:cTn>
                                        <p:tgtEl>
                                          <p:spTgt spid="14"/>
                                        </p:tgtEl>
                                        <p:attrNameLst>
                                          <p:attrName>style.visibility</p:attrName>
                                        </p:attrNameLst>
                                      </p:cBhvr>
                                      <p:to>
                                        <p:strVal val="visible"/>
                                      </p:to>
                                    </p:set>
                                    <p:animEffect transition="in" filter="blinds(horizontal)">
                                      <p:cBhvr>
                                        <p:cTn id="56" dur="10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000" fill="hold">
                                          <p:stCondLst>
                                            <p:cond delay="0"/>
                                          </p:stCondLst>
                                        </p:cTn>
                                        <p:tgtEl>
                                          <p:spTgt spid="45"/>
                                        </p:tgtEl>
                                        <p:attrNameLst>
                                          <p:attrName>style.visibility</p:attrName>
                                        </p:attrNameLst>
                                      </p:cBhvr>
                                      <p:to>
                                        <p:strVal val="visible"/>
                                      </p:to>
                                    </p:set>
                                    <p:animEffect transition="in" filter="blinds(horizontal)">
                                      <p:cBhvr>
                                        <p:cTn id="61"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42" grpId="0"/>
      <p:bldP spid="22" grpId="0"/>
      <p:bldP spid="27" grpId="0"/>
      <p:bldP spid="41" grpId="0"/>
      <p:bldP spid="44" grpId="0"/>
      <p:bldP spid="11" grpId="0"/>
      <p:bldP spid="13" grpId="0"/>
      <p:bldP spid="10" grpId="0"/>
      <p:bldP spid="14" grpId="0"/>
      <p:bldP spid="45" grpId="0"/>
    </p:bldLst>
  </p:timing>
</p:sld>
</file>

<file path=ppt/tags/tag1.xml><?xml version="1.0" encoding="utf-8"?>
<p:tagLst xmlns:p="http://schemas.openxmlformats.org/presentationml/2006/main">
  <p:tag name="KSO_WM_DIAGRAM_VIRTUALLY_FRAME" val="{&quot;height&quot;:405.3466649426693,&quot;left&quot;:252.40007874015745,&quot;top&quot;:114.04999999999998,&quot;width&quot;:659.0092274341748}"/>
</p:tagLst>
</file>

<file path=ppt/tags/tag10.xml><?xml version="1.0" encoding="utf-8"?>
<p:tagLst xmlns:p="http://schemas.openxmlformats.org/presentationml/2006/main">
  <p:tag name="KSO_WM_DIAGRAM_VIRTUALLY_FRAME" val="{&quot;height&quot;:405.3466649426693,&quot;left&quot;:252.40007874015745,&quot;top&quot;:114.04999999999998,&quot;width&quot;:659.0092274341748}"/>
</p:tagLst>
</file>

<file path=ppt/tags/tag11.xml><?xml version="1.0" encoding="utf-8"?>
<p:tagLst xmlns:p="http://schemas.openxmlformats.org/presentationml/2006/main">
  <p:tag name="KSO_WM_DIAGRAM_VIRTUALLY_FRAME" val="{&quot;height&quot;:255.4162204724409,&quot;left&quot;:441.5126771653542,&quot;top&quot;:184.81527559055118,&quot;width&quot;:389.46818897637803}"/>
</p:tagLst>
</file>

<file path=ppt/tags/tag12.xml><?xml version="1.0" encoding="utf-8"?>
<p:tagLst xmlns:p="http://schemas.openxmlformats.org/presentationml/2006/main">
  <p:tag name="KSO_WM_DIAGRAM_VIRTUALLY_FRAME" val="{&quot;height&quot;:255.4162204724409,&quot;left&quot;:441.5126771653542,&quot;top&quot;:184.81527559055118,&quot;width&quot;:389.46818897637803}"/>
</p:tagLst>
</file>

<file path=ppt/tags/tag13.xml><?xml version="1.0" encoding="utf-8"?>
<p:tagLst xmlns:p="http://schemas.openxmlformats.org/presentationml/2006/main">
  <p:tag name="KSO_WM_DIAGRAM_VIRTUALLY_FRAME" val="{&quot;height&quot;:255.4162204724409,&quot;left&quot;:441.5126771653542,&quot;top&quot;:184.81527559055118,&quot;width&quot;:389.46818897637803}"/>
</p:tagLst>
</file>

<file path=ppt/tags/tag14.xml><?xml version="1.0" encoding="utf-8"?>
<p:tagLst xmlns:p="http://schemas.openxmlformats.org/presentationml/2006/main">
  <p:tag name="KSO_WM_DIAGRAM_VIRTUALLY_FRAME" val="{&quot;height&quot;:255.4162204724409,&quot;left&quot;:441.5126771653542,&quot;top&quot;:184.81527559055118,&quot;width&quot;:389.46818897637803}"/>
</p:tagLst>
</file>

<file path=ppt/tags/tag15.xml><?xml version="1.0" encoding="utf-8"?>
<p:tagLst xmlns:p="http://schemas.openxmlformats.org/presentationml/2006/main">
  <p:tag name="KSO_WM_DIAGRAM_VIRTUALLY_FRAME" val="{&quot;height&quot;:255.4162204724409,&quot;left&quot;:441.5126771653542,&quot;top&quot;:184.81527559055118,&quot;width&quot;:389.46818897637803}"/>
</p:tagLst>
</file>

<file path=ppt/tags/tag2.xml><?xml version="1.0" encoding="utf-8"?>
<p:tagLst xmlns:p="http://schemas.openxmlformats.org/presentationml/2006/main">
  <p:tag name="KSO_WM_DIAGRAM_VIRTUALLY_FRAME" val="{&quot;height&quot;:405.3466649426693,&quot;left&quot;:252.40007874015745,&quot;top&quot;:114.04999999999998,&quot;width&quot;:659.0092274341748}"/>
</p:tagLst>
</file>

<file path=ppt/tags/tag3.xml><?xml version="1.0" encoding="utf-8"?>
<p:tagLst xmlns:p="http://schemas.openxmlformats.org/presentationml/2006/main">
  <p:tag name="KSO_WM_DIAGRAM_VIRTUALLY_FRAME" val="{&quot;height&quot;:405.3466649426693,&quot;left&quot;:252.40007874015745,&quot;top&quot;:114.04999999999998,&quot;width&quot;:659.0092274341748}"/>
</p:tagLst>
</file>

<file path=ppt/tags/tag4.xml><?xml version="1.0" encoding="utf-8"?>
<p:tagLst xmlns:p="http://schemas.openxmlformats.org/presentationml/2006/main">
  <p:tag name="KSO_WM_DIAGRAM_VIRTUALLY_FRAME" val="{&quot;height&quot;:405.3466649426693,&quot;left&quot;:252.40007874015745,&quot;top&quot;:114.04999999999998,&quot;width&quot;:659.0092274341748}"/>
</p:tagLst>
</file>

<file path=ppt/tags/tag5.xml><?xml version="1.0" encoding="utf-8"?>
<p:tagLst xmlns:p="http://schemas.openxmlformats.org/presentationml/2006/main">
  <p:tag name="KSO_WM_DIAGRAM_VIRTUALLY_FRAME" val="{&quot;height&quot;:405.3466649426693,&quot;left&quot;:252.40007874015745,&quot;top&quot;:114.04999999999998,&quot;width&quot;:659.0092274341748}"/>
</p:tagLst>
</file>

<file path=ppt/tags/tag6.xml><?xml version="1.0" encoding="utf-8"?>
<p:tagLst xmlns:p="http://schemas.openxmlformats.org/presentationml/2006/main">
  <p:tag name="KSO_WM_DIAGRAM_VIRTUALLY_FRAME" val="{&quot;height&quot;:405.3466649426693,&quot;left&quot;:252.40007874015745,&quot;top&quot;:114.04999999999998,&quot;width&quot;:659.0092274341748}"/>
</p:tagLst>
</file>

<file path=ppt/tags/tag7.xml><?xml version="1.0" encoding="utf-8"?>
<p:tagLst xmlns:p="http://schemas.openxmlformats.org/presentationml/2006/main">
  <p:tag name="KSO_WM_DIAGRAM_VIRTUALLY_FRAME" val="{&quot;height&quot;:405.3466649426693,&quot;left&quot;:252.40007874015745,&quot;top&quot;:114.04999999999998,&quot;width&quot;:659.0092274341748}"/>
</p:tagLst>
</file>

<file path=ppt/tags/tag8.xml><?xml version="1.0" encoding="utf-8"?>
<p:tagLst xmlns:p="http://schemas.openxmlformats.org/presentationml/2006/main">
  <p:tag name="KSO_WM_DIAGRAM_VIRTUALLY_FRAME" val="{&quot;height&quot;:405.3466649426693,&quot;left&quot;:252.40007874015745,&quot;top&quot;:114.04999999999998,&quot;width&quot;:659.0092274341748}"/>
</p:tagLst>
</file>

<file path=ppt/tags/tag9.xml><?xml version="1.0" encoding="utf-8"?>
<p:tagLst xmlns:p="http://schemas.openxmlformats.org/presentationml/2006/main">
  <p:tag name="KSO_WM_DIAGRAM_VIRTUALLY_FRAME" val="{&quot;height&quot;:405.3466649426693,&quot;left&quot;:252.40007874015745,&quot;top&quot;:114.04999999999998,&quot;width&quot;:659.00922743417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3196</Words>
  <Application>WPS 演示</Application>
  <PresentationFormat>宽屏</PresentationFormat>
  <Paragraphs>135</Paragraphs>
  <Slides>15</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15</vt:i4>
      </vt:variant>
    </vt:vector>
  </HeadingPairs>
  <TitlesOfParts>
    <vt:vector size="28" baseType="lpstr">
      <vt:lpstr>Arial</vt:lpstr>
      <vt:lpstr>宋体</vt:lpstr>
      <vt:lpstr>Wingdings</vt:lpstr>
      <vt:lpstr>Times New Roman</vt:lpstr>
      <vt:lpstr>三极戟黑简体</vt:lpstr>
      <vt:lpstr>黑体</vt:lpstr>
      <vt:lpstr>思源黑体 Medium</vt:lpstr>
      <vt:lpstr>阿里巴巴普惠体 Medium</vt:lpstr>
      <vt:lpstr>汉呈王天喜榜书</vt:lpstr>
      <vt:lpstr>Calibri</vt:lpstr>
      <vt:lpstr>微软雅黑</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pongganlj</dc:creator>
  <cp:lastModifiedBy>Lenovo</cp:lastModifiedBy>
  <cp:revision>131</cp:revision>
  <dcterms:created xsi:type="dcterms:W3CDTF">2022-11-27T11:52:00Z</dcterms:created>
  <dcterms:modified xsi:type="dcterms:W3CDTF">2025-03-02T14:26:56Z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990E7A7C827C4E69A5C9870F6179D5C7_12</vt:lpwstr>
  </property>
  <property fmtid="{D5CDD505-2E9C-101B-9397-08002B2CF9AE}" pid="3" name="KSOProductBuildVer">
    <vt:lpwstr>2052-12.1.0.20305</vt:lpwstr>
  </property>
</Properties>
</file>