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Lst>
  <p:sldSz cx="12192000" cy="6858000"/>
  <p:notesSz cx="6858000" cy="9144000"/>
  <p:defaultTextStyle>
    <a:defPPr>
      <a:defRPr lang="pl-PL"/>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9EBF5"/>
          </a:solidFill>
        </a:fill>
      </a:tcStyle>
    </a:wholeTbl>
    <a:band1H>
      <a:tcStyle>
        <a:tcBdr/>
        <a:fill>
          <a:solidFill>
            <a:srgbClr val="CFD5EA"/>
          </a:solidFill>
        </a:fill>
      </a:tcStyle>
    </a:band1H>
    <a:band2H>
      <a:tcStyle>
        <a:tcBdr/>
      </a:tcStyle>
    </a:band2H>
    <a:band1V>
      <a:tcStyle>
        <a:tcBdr/>
        <a:fill>
          <a:solidFill>
            <a:srgbClr val="CFD5EA"/>
          </a:solidFill>
        </a:fill>
      </a:tcStyle>
    </a:band1V>
    <a:band2V>
      <a:tcStyle>
        <a:tcBdr/>
      </a:tcStyle>
    </a:band2V>
    <a:lastCol>
      <a:tcTxStyle b="on">
        <a:font>
          <a:latin typeface="+mn-lt"/>
          <a:ea typeface="+mn-ea"/>
          <a:cs typeface="+mn-cs"/>
        </a:font>
        <a:srgbClr val="FFFFFF"/>
      </a:tcTxStyle>
      <a:tcStyle>
        <a:tcBdr/>
        <a:fill>
          <a:solidFill>
            <a:srgbClr val="4472C4"/>
          </a:solidFill>
        </a:fill>
      </a:tcStyle>
    </a:lastCol>
    <a:firstCol>
      <a:tcTxStyle b="on">
        <a:font>
          <a:latin typeface="+mn-lt"/>
          <a:ea typeface="+mn-ea"/>
          <a:cs typeface="+mn-cs"/>
        </a:font>
        <a:srgbClr val="FFFFFF"/>
      </a:tcTxStyle>
      <a:tcStyle>
        <a:tcBdr/>
        <a:fill>
          <a:solidFill>
            <a:srgbClr val="4472C4"/>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4472C4"/>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4472C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21"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txBox="1">
            <a:spLocks noGrp="1"/>
          </p:cNvSpPr>
          <p:nvPr>
            <p:ph type="ctrTitle"/>
          </p:nvPr>
        </p:nvSpPr>
        <p:spPr>
          <a:xfrm>
            <a:off x="1524003" y="1122361"/>
            <a:ext cx="9144000" cy="2387598"/>
          </a:xfrm>
        </p:spPr>
        <p:txBody>
          <a:bodyPr anchor="b" anchorCtr="1"/>
          <a:lstStyle>
            <a:lvl1pPr algn="ctr">
              <a:defRPr sz="6000"/>
            </a:lvl1pPr>
          </a:lstStyle>
          <a:p>
            <a:pPr lvl="0"/>
            <a:r>
              <a:rPr lang="pl-PL"/>
              <a:t>Kliknij, aby edytować styl</a:t>
            </a:r>
          </a:p>
        </p:txBody>
      </p:sp>
      <p:sp>
        <p:nvSpPr>
          <p:cNvPr id="3" name="Podtytuł 2"/>
          <p:cNvSpPr txBox="1">
            <a:spLocks noGrp="1"/>
          </p:cNvSpPr>
          <p:nvPr>
            <p:ph type="subTitle" idx="1"/>
          </p:nvPr>
        </p:nvSpPr>
        <p:spPr>
          <a:xfrm>
            <a:off x="1524003" y="3602041"/>
            <a:ext cx="9144000" cy="1655758"/>
          </a:xfrm>
        </p:spPr>
        <p:txBody>
          <a:bodyPr anchorCtr="1"/>
          <a:lstStyle>
            <a:lvl1pPr marL="0" indent="0" algn="ctr">
              <a:buNone/>
              <a:defRPr sz="2400"/>
            </a:lvl1pPr>
          </a:lstStyle>
          <a:p>
            <a:pPr lvl="0"/>
            <a:r>
              <a:rPr lang="pl-PL"/>
              <a:t>Kliknij, aby edytować styl wzorca podtytułu</a:t>
            </a:r>
          </a:p>
        </p:txBody>
      </p:sp>
      <p:sp>
        <p:nvSpPr>
          <p:cNvPr id="4" name="Symbol zastępczy daty 3">
            <a:extLst>
              <a:ext uri="{FF2B5EF4-FFF2-40B4-BE49-F238E27FC236}">
                <a16:creationId xmlns:a16="http://schemas.microsoft.com/office/drawing/2014/main" id="{88742632-9AFE-17CB-A1F3-30AA173439BA}"/>
              </a:ext>
            </a:extLst>
          </p:cNvPr>
          <p:cNvSpPr txBox="1">
            <a:spLocks noGrp="1"/>
          </p:cNvSpPr>
          <p:nvPr>
            <p:ph type="dt" sz="half" idx="10"/>
          </p:nvPr>
        </p:nvSpPr>
        <p:spPr>
          <a:ln/>
        </p:spPr>
        <p:txBody>
          <a:bodyPr/>
          <a:lstStyle>
            <a:lvl1pPr>
              <a:defRPr/>
            </a:lvl1pPr>
          </a:lstStyle>
          <a:p>
            <a:pPr>
              <a:defRPr/>
            </a:pPr>
            <a:fld id="{B8476511-E625-452E-9A07-EEA8D239E847}" type="datetime1">
              <a:rPr/>
              <a:pPr>
                <a:defRPr/>
              </a:pPr>
              <a:t>30.11.2023</a:t>
            </a:fld>
            <a:endParaRPr/>
          </a:p>
        </p:txBody>
      </p:sp>
      <p:sp>
        <p:nvSpPr>
          <p:cNvPr id="5" name="Symbol zastępczy stopki 4">
            <a:extLst>
              <a:ext uri="{FF2B5EF4-FFF2-40B4-BE49-F238E27FC236}">
                <a16:creationId xmlns:a16="http://schemas.microsoft.com/office/drawing/2014/main" id="{F13246A8-40C6-97BF-3B31-B4E550086B42}"/>
              </a:ext>
            </a:extLst>
          </p:cNvPr>
          <p:cNvSpPr txBox="1">
            <a:spLocks noGrp="1"/>
          </p:cNvSpPr>
          <p:nvPr>
            <p:ph type="ftr" sz="quarter" idx="11"/>
          </p:nvPr>
        </p:nvSpPr>
        <p:spPr>
          <a:ln/>
        </p:spPr>
        <p:txBody>
          <a:bodyPr/>
          <a:lstStyle>
            <a:lvl1pPr>
              <a:defRPr/>
            </a:lvl1pPr>
          </a:lstStyle>
          <a:p>
            <a:pPr>
              <a:defRPr/>
            </a:pPr>
            <a:endParaRPr/>
          </a:p>
        </p:txBody>
      </p:sp>
      <p:sp>
        <p:nvSpPr>
          <p:cNvPr id="6" name="Symbol zastępczy numeru slajdu 5">
            <a:extLst>
              <a:ext uri="{FF2B5EF4-FFF2-40B4-BE49-F238E27FC236}">
                <a16:creationId xmlns:a16="http://schemas.microsoft.com/office/drawing/2014/main" id="{796BF3EA-6EFA-A0A4-BEE1-099012AA41FF}"/>
              </a:ext>
            </a:extLst>
          </p:cNvPr>
          <p:cNvSpPr txBox="1">
            <a:spLocks noGrp="1"/>
          </p:cNvSpPr>
          <p:nvPr>
            <p:ph type="sldNum" sz="quarter" idx="12"/>
          </p:nvPr>
        </p:nvSpPr>
        <p:spPr>
          <a:ln/>
        </p:spPr>
        <p:txBody>
          <a:bodyPr/>
          <a:lstStyle>
            <a:lvl1pPr>
              <a:defRPr/>
            </a:lvl1pPr>
          </a:lstStyle>
          <a:p>
            <a:pPr>
              <a:defRPr/>
            </a:pPr>
            <a:fld id="{31BDFE67-4D9B-4809-A333-37E63E99740D}" type="slidenum">
              <a:rPr/>
              <a:pPr>
                <a:defRPr/>
              </a:pPr>
              <a:t>‹Nr.›</a:t>
            </a:fld>
            <a:endParaRPr/>
          </a:p>
        </p:txBody>
      </p:sp>
    </p:spTree>
    <p:extLst>
      <p:ext uri="{BB962C8B-B14F-4D97-AF65-F5344CB8AC3E}">
        <p14:creationId xmlns:p14="http://schemas.microsoft.com/office/powerpoint/2010/main" val="2076746669"/>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txBox="1">
            <a:spLocks noGrp="1"/>
          </p:cNvSpPr>
          <p:nvPr>
            <p:ph type="title"/>
          </p:nvPr>
        </p:nvSpPr>
        <p:spPr/>
        <p:txBody>
          <a:bodyPr/>
          <a:lstStyle>
            <a:lvl1pPr>
              <a:defRPr/>
            </a:lvl1pPr>
          </a:lstStyle>
          <a:p>
            <a:pPr lvl="0"/>
            <a:r>
              <a:rPr lang="pl-PL"/>
              <a:t>Kliknij, aby edytować styl</a:t>
            </a:r>
          </a:p>
        </p:txBody>
      </p:sp>
      <p:sp>
        <p:nvSpPr>
          <p:cNvPr id="3" name="Symbol zastępczy tytułu pionowego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6050BF4D-D33B-2284-39A3-89F44AA04E76}"/>
              </a:ext>
            </a:extLst>
          </p:cNvPr>
          <p:cNvSpPr txBox="1">
            <a:spLocks noGrp="1"/>
          </p:cNvSpPr>
          <p:nvPr>
            <p:ph type="dt" sz="half" idx="10"/>
          </p:nvPr>
        </p:nvSpPr>
        <p:spPr>
          <a:ln/>
        </p:spPr>
        <p:txBody>
          <a:bodyPr/>
          <a:lstStyle>
            <a:lvl1pPr>
              <a:defRPr/>
            </a:lvl1pPr>
          </a:lstStyle>
          <a:p>
            <a:pPr>
              <a:defRPr/>
            </a:pPr>
            <a:fld id="{8EED1EDB-38C9-4E97-9DCB-1FDCDC9FE7C1}" type="datetime1">
              <a:rPr/>
              <a:pPr>
                <a:defRPr/>
              </a:pPr>
              <a:t>30.11.2023</a:t>
            </a:fld>
            <a:endParaRPr/>
          </a:p>
        </p:txBody>
      </p:sp>
      <p:sp>
        <p:nvSpPr>
          <p:cNvPr id="5" name="Symbol zastępczy stopki 4">
            <a:extLst>
              <a:ext uri="{FF2B5EF4-FFF2-40B4-BE49-F238E27FC236}">
                <a16:creationId xmlns:a16="http://schemas.microsoft.com/office/drawing/2014/main" id="{50C64DE7-E5B5-287D-0210-985A0D28FBA6}"/>
              </a:ext>
            </a:extLst>
          </p:cNvPr>
          <p:cNvSpPr txBox="1">
            <a:spLocks noGrp="1"/>
          </p:cNvSpPr>
          <p:nvPr>
            <p:ph type="ftr" sz="quarter" idx="11"/>
          </p:nvPr>
        </p:nvSpPr>
        <p:spPr>
          <a:ln/>
        </p:spPr>
        <p:txBody>
          <a:bodyPr/>
          <a:lstStyle>
            <a:lvl1pPr>
              <a:defRPr/>
            </a:lvl1pPr>
          </a:lstStyle>
          <a:p>
            <a:pPr>
              <a:defRPr/>
            </a:pPr>
            <a:endParaRPr/>
          </a:p>
        </p:txBody>
      </p:sp>
      <p:sp>
        <p:nvSpPr>
          <p:cNvPr id="6" name="Symbol zastępczy numeru slajdu 5">
            <a:extLst>
              <a:ext uri="{FF2B5EF4-FFF2-40B4-BE49-F238E27FC236}">
                <a16:creationId xmlns:a16="http://schemas.microsoft.com/office/drawing/2014/main" id="{60BB7A06-E0A1-935E-D7AE-9C021BA8E875}"/>
              </a:ext>
            </a:extLst>
          </p:cNvPr>
          <p:cNvSpPr txBox="1">
            <a:spLocks noGrp="1"/>
          </p:cNvSpPr>
          <p:nvPr>
            <p:ph type="sldNum" sz="quarter" idx="12"/>
          </p:nvPr>
        </p:nvSpPr>
        <p:spPr>
          <a:ln/>
        </p:spPr>
        <p:txBody>
          <a:bodyPr/>
          <a:lstStyle>
            <a:lvl1pPr>
              <a:defRPr/>
            </a:lvl1pPr>
          </a:lstStyle>
          <a:p>
            <a:pPr>
              <a:defRPr/>
            </a:pPr>
            <a:fld id="{E663BB4B-C7DE-48D2-8237-584584BDA7A0}" type="slidenum">
              <a:rPr/>
              <a:pPr>
                <a:defRPr/>
              </a:pPr>
              <a:t>‹Nr.›</a:t>
            </a:fld>
            <a:endParaRPr/>
          </a:p>
        </p:txBody>
      </p:sp>
    </p:spTree>
    <p:extLst>
      <p:ext uri="{BB962C8B-B14F-4D97-AF65-F5344CB8AC3E}">
        <p14:creationId xmlns:p14="http://schemas.microsoft.com/office/powerpoint/2010/main" val="23777877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txBox="1">
            <a:spLocks noGrp="1"/>
          </p:cNvSpPr>
          <p:nvPr>
            <p:ph type="title" orient="vert"/>
          </p:nvPr>
        </p:nvSpPr>
        <p:spPr>
          <a:xfrm>
            <a:off x="8724903" y="365129"/>
            <a:ext cx="2628899" cy="5811834"/>
          </a:xfrm>
        </p:spPr>
        <p:txBody>
          <a:bodyPr vert="eaVert"/>
          <a:lstStyle>
            <a:lvl1pPr>
              <a:defRPr/>
            </a:lvl1pPr>
          </a:lstStyle>
          <a:p>
            <a:pPr lvl="0"/>
            <a:r>
              <a:rPr lang="pl-PL"/>
              <a:t>Kliknij, aby edytować styl</a:t>
            </a:r>
          </a:p>
        </p:txBody>
      </p:sp>
      <p:sp>
        <p:nvSpPr>
          <p:cNvPr id="3" name="Symbol zastępczy tytułu pionowego 2"/>
          <p:cNvSpPr txBox="1">
            <a:spLocks noGrp="1"/>
          </p:cNvSpPr>
          <p:nvPr>
            <p:ph type="body" orient="vert" idx="1"/>
          </p:nvPr>
        </p:nvSpPr>
        <p:spPr>
          <a:xfrm>
            <a:off x="838203" y="365129"/>
            <a:ext cx="7734296" cy="5811834"/>
          </a:xfrm>
        </p:spPr>
        <p:txBody>
          <a:bodyPr vert="eaVert"/>
          <a:lstStyle>
            <a:lvl1pPr>
              <a:defRPr/>
            </a:lvl1pPr>
            <a:lvl2pPr>
              <a:defRPr/>
            </a:lvl2pPr>
            <a:lvl3pPr>
              <a:defRPr/>
            </a:lvl3pPr>
            <a:lvl4pPr>
              <a:defRPr/>
            </a:lvl4pPr>
            <a:lvl5pPr>
              <a:defRPr/>
            </a:lvl5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F4408BFD-11F9-E57C-572D-D9476C2A36E7}"/>
              </a:ext>
            </a:extLst>
          </p:cNvPr>
          <p:cNvSpPr txBox="1">
            <a:spLocks noGrp="1"/>
          </p:cNvSpPr>
          <p:nvPr>
            <p:ph type="dt" sz="half" idx="10"/>
          </p:nvPr>
        </p:nvSpPr>
        <p:spPr>
          <a:ln/>
        </p:spPr>
        <p:txBody>
          <a:bodyPr/>
          <a:lstStyle>
            <a:lvl1pPr>
              <a:defRPr/>
            </a:lvl1pPr>
          </a:lstStyle>
          <a:p>
            <a:pPr>
              <a:defRPr/>
            </a:pPr>
            <a:fld id="{CEBB5D1C-569F-42A0-8701-C856B503916C}" type="datetime1">
              <a:rPr/>
              <a:pPr>
                <a:defRPr/>
              </a:pPr>
              <a:t>30.11.2023</a:t>
            </a:fld>
            <a:endParaRPr/>
          </a:p>
        </p:txBody>
      </p:sp>
      <p:sp>
        <p:nvSpPr>
          <p:cNvPr id="5" name="Symbol zastępczy stopki 4">
            <a:extLst>
              <a:ext uri="{FF2B5EF4-FFF2-40B4-BE49-F238E27FC236}">
                <a16:creationId xmlns:a16="http://schemas.microsoft.com/office/drawing/2014/main" id="{46491247-0A1C-0EFF-6E9E-4588EB268AF6}"/>
              </a:ext>
            </a:extLst>
          </p:cNvPr>
          <p:cNvSpPr txBox="1">
            <a:spLocks noGrp="1"/>
          </p:cNvSpPr>
          <p:nvPr>
            <p:ph type="ftr" sz="quarter" idx="11"/>
          </p:nvPr>
        </p:nvSpPr>
        <p:spPr>
          <a:ln/>
        </p:spPr>
        <p:txBody>
          <a:bodyPr/>
          <a:lstStyle>
            <a:lvl1pPr>
              <a:defRPr/>
            </a:lvl1pPr>
          </a:lstStyle>
          <a:p>
            <a:pPr>
              <a:defRPr/>
            </a:pPr>
            <a:endParaRPr/>
          </a:p>
        </p:txBody>
      </p:sp>
      <p:sp>
        <p:nvSpPr>
          <p:cNvPr id="6" name="Symbol zastępczy numeru slajdu 5">
            <a:extLst>
              <a:ext uri="{FF2B5EF4-FFF2-40B4-BE49-F238E27FC236}">
                <a16:creationId xmlns:a16="http://schemas.microsoft.com/office/drawing/2014/main" id="{0E017A64-C2CD-B3A7-86AF-9692AD33970E}"/>
              </a:ext>
            </a:extLst>
          </p:cNvPr>
          <p:cNvSpPr txBox="1">
            <a:spLocks noGrp="1"/>
          </p:cNvSpPr>
          <p:nvPr>
            <p:ph type="sldNum" sz="quarter" idx="12"/>
          </p:nvPr>
        </p:nvSpPr>
        <p:spPr>
          <a:ln/>
        </p:spPr>
        <p:txBody>
          <a:bodyPr/>
          <a:lstStyle>
            <a:lvl1pPr>
              <a:defRPr/>
            </a:lvl1pPr>
          </a:lstStyle>
          <a:p>
            <a:pPr>
              <a:defRPr/>
            </a:pPr>
            <a:fld id="{837BFA1B-7095-4FE9-BAF8-E6A36F64A75B}" type="slidenum">
              <a:rPr/>
              <a:pPr>
                <a:defRPr/>
              </a:pPr>
              <a:t>‹Nr.›</a:t>
            </a:fld>
            <a:endParaRPr/>
          </a:p>
        </p:txBody>
      </p:sp>
    </p:spTree>
    <p:extLst>
      <p:ext uri="{BB962C8B-B14F-4D97-AF65-F5344CB8AC3E}">
        <p14:creationId xmlns:p14="http://schemas.microsoft.com/office/powerpoint/2010/main" val="471739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txBox="1">
            <a:spLocks noGrp="1"/>
          </p:cNvSpPr>
          <p:nvPr>
            <p:ph type="title"/>
          </p:nvPr>
        </p:nvSpPr>
        <p:spPr/>
        <p:txBody>
          <a:bodyPr/>
          <a:lstStyle>
            <a:lvl1pPr>
              <a:defRPr/>
            </a:lvl1pPr>
          </a:lstStyle>
          <a:p>
            <a:pPr lvl="0"/>
            <a:r>
              <a:rPr lang="pl-PL"/>
              <a:t>Kliknij, aby edytować styl</a:t>
            </a:r>
          </a:p>
        </p:txBody>
      </p:sp>
      <p:sp>
        <p:nvSpPr>
          <p:cNvPr id="3" name="Symbol zastępczy zawartości 2"/>
          <p:cNvSpPr txBox="1">
            <a:spLocks noGrp="1"/>
          </p:cNvSpPr>
          <p:nvPr>
            <p:ph idx="1"/>
          </p:nvPr>
        </p:nvSpPr>
        <p:spPr/>
        <p:txBody>
          <a:bodyPr/>
          <a:lstStyle>
            <a:lvl1pPr>
              <a:defRPr/>
            </a:lvl1pPr>
            <a:lvl2pPr>
              <a:defRPr/>
            </a:lvl2pPr>
            <a:lvl3pPr>
              <a:defRPr/>
            </a:lvl3pPr>
            <a:lvl4pPr>
              <a:defRPr/>
            </a:lvl4pPr>
            <a:lvl5pPr>
              <a:defRPr/>
            </a:lvl5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77C41FCB-241D-036B-6119-DF82656FDF64}"/>
              </a:ext>
            </a:extLst>
          </p:cNvPr>
          <p:cNvSpPr txBox="1">
            <a:spLocks noGrp="1"/>
          </p:cNvSpPr>
          <p:nvPr>
            <p:ph type="dt" sz="half" idx="10"/>
          </p:nvPr>
        </p:nvSpPr>
        <p:spPr>
          <a:ln/>
        </p:spPr>
        <p:txBody>
          <a:bodyPr/>
          <a:lstStyle>
            <a:lvl1pPr>
              <a:defRPr/>
            </a:lvl1pPr>
          </a:lstStyle>
          <a:p>
            <a:pPr>
              <a:defRPr/>
            </a:pPr>
            <a:fld id="{B8B68123-8D75-4A27-AEA3-32162B7A024E}" type="datetime1">
              <a:rPr/>
              <a:pPr>
                <a:defRPr/>
              </a:pPr>
              <a:t>30.11.2023</a:t>
            </a:fld>
            <a:endParaRPr/>
          </a:p>
        </p:txBody>
      </p:sp>
      <p:sp>
        <p:nvSpPr>
          <p:cNvPr id="5" name="Symbol zastępczy stopki 4">
            <a:extLst>
              <a:ext uri="{FF2B5EF4-FFF2-40B4-BE49-F238E27FC236}">
                <a16:creationId xmlns:a16="http://schemas.microsoft.com/office/drawing/2014/main" id="{D8E0DAD5-6F51-7835-1072-A9B0BDDEDEC6}"/>
              </a:ext>
            </a:extLst>
          </p:cNvPr>
          <p:cNvSpPr txBox="1">
            <a:spLocks noGrp="1"/>
          </p:cNvSpPr>
          <p:nvPr>
            <p:ph type="ftr" sz="quarter" idx="11"/>
          </p:nvPr>
        </p:nvSpPr>
        <p:spPr>
          <a:ln/>
        </p:spPr>
        <p:txBody>
          <a:bodyPr/>
          <a:lstStyle>
            <a:lvl1pPr>
              <a:defRPr/>
            </a:lvl1pPr>
          </a:lstStyle>
          <a:p>
            <a:pPr>
              <a:defRPr/>
            </a:pPr>
            <a:endParaRPr/>
          </a:p>
        </p:txBody>
      </p:sp>
      <p:sp>
        <p:nvSpPr>
          <p:cNvPr id="6" name="Symbol zastępczy numeru slajdu 5">
            <a:extLst>
              <a:ext uri="{FF2B5EF4-FFF2-40B4-BE49-F238E27FC236}">
                <a16:creationId xmlns:a16="http://schemas.microsoft.com/office/drawing/2014/main" id="{59095AD5-30AE-C964-3231-E2E48FABE5E4}"/>
              </a:ext>
            </a:extLst>
          </p:cNvPr>
          <p:cNvSpPr txBox="1">
            <a:spLocks noGrp="1"/>
          </p:cNvSpPr>
          <p:nvPr>
            <p:ph type="sldNum" sz="quarter" idx="12"/>
          </p:nvPr>
        </p:nvSpPr>
        <p:spPr>
          <a:ln/>
        </p:spPr>
        <p:txBody>
          <a:bodyPr/>
          <a:lstStyle>
            <a:lvl1pPr>
              <a:defRPr/>
            </a:lvl1pPr>
          </a:lstStyle>
          <a:p>
            <a:pPr>
              <a:defRPr/>
            </a:pPr>
            <a:fld id="{1DF9FD23-84B2-4089-94D7-5BF5500DD3CB}" type="slidenum">
              <a:rPr/>
              <a:pPr>
                <a:defRPr/>
              </a:pPr>
              <a:t>‹Nr.›</a:t>
            </a:fld>
            <a:endParaRPr/>
          </a:p>
        </p:txBody>
      </p:sp>
    </p:spTree>
    <p:extLst>
      <p:ext uri="{BB962C8B-B14F-4D97-AF65-F5344CB8AC3E}">
        <p14:creationId xmlns:p14="http://schemas.microsoft.com/office/powerpoint/2010/main" val="2056048397"/>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txBox="1">
            <a:spLocks noGrp="1"/>
          </p:cNvSpPr>
          <p:nvPr>
            <p:ph type="title"/>
          </p:nvPr>
        </p:nvSpPr>
        <p:spPr>
          <a:xfrm>
            <a:off x="831847" y="1709735"/>
            <a:ext cx="10515600" cy="2852735"/>
          </a:xfrm>
        </p:spPr>
        <p:txBody>
          <a:bodyPr anchor="b"/>
          <a:lstStyle>
            <a:lvl1pPr>
              <a:defRPr sz="6000"/>
            </a:lvl1pPr>
          </a:lstStyle>
          <a:p>
            <a:pPr lvl="0"/>
            <a:r>
              <a:rPr lang="pl-PL"/>
              <a:t>Kliknij, aby edytować styl</a:t>
            </a:r>
          </a:p>
        </p:txBody>
      </p:sp>
      <p:sp>
        <p:nvSpPr>
          <p:cNvPr id="3" name="Symbol zastępczy tekstu 2"/>
          <p:cNvSpPr txBox="1">
            <a:spLocks noGrp="1"/>
          </p:cNvSpPr>
          <p:nvPr>
            <p:ph type="body" idx="1"/>
          </p:nvPr>
        </p:nvSpPr>
        <p:spPr>
          <a:xfrm>
            <a:off x="831847" y="4589465"/>
            <a:ext cx="10515600" cy="1500182"/>
          </a:xfrm>
        </p:spPr>
        <p:txBody>
          <a:bodyPr/>
          <a:lstStyle>
            <a:lvl1pPr marL="0" indent="0">
              <a:buNone/>
              <a:defRPr sz="2400">
                <a:solidFill>
                  <a:srgbClr val="898989"/>
                </a:solidFill>
              </a:defRPr>
            </a:lvl1pPr>
          </a:lstStyle>
          <a:p>
            <a:pPr lvl="0"/>
            <a:r>
              <a:rPr lang="pl-PL"/>
              <a:t>Kliknij, aby edytować style wzorca tekstu</a:t>
            </a:r>
          </a:p>
        </p:txBody>
      </p:sp>
      <p:sp>
        <p:nvSpPr>
          <p:cNvPr id="4" name="Symbol zastępczy daty 3">
            <a:extLst>
              <a:ext uri="{FF2B5EF4-FFF2-40B4-BE49-F238E27FC236}">
                <a16:creationId xmlns:a16="http://schemas.microsoft.com/office/drawing/2014/main" id="{883CF1FB-B2A7-231C-17DA-ED7303F635BB}"/>
              </a:ext>
            </a:extLst>
          </p:cNvPr>
          <p:cNvSpPr txBox="1">
            <a:spLocks noGrp="1"/>
          </p:cNvSpPr>
          <p:nvPr>
            <p:ph type="dt" sz="half" idx="10"/>
          </p:nvPr>
        </p:nvSpPr>
        <p:spPr>
          <a:ln/>
        </p:spPr>
        <p:txBody>
          <a:bodyPr/>
          <a:lstStyle>
            <a:lvl1pPr>
              <a:defRPr/>
            </a:lvl1pPr>
          </a:lstStyle>
          <a:p>
            <a:pPr>
              <a:defRPr/>
            </a:pPr>
            <a:fld id="{7DAC616C-5652-4204-9390-664BBD1C2D29}" type="datetime1">
              <a:rPr/>
              <a:pPr>
                <a:defRPr/>
              </a:pPr>
              <a:t>30.11.2023</a:t>
            </a:fld>
            <a:endParaRPr/>
          </a:p>
        </p:txBody>
      </p:sp>
      <p:sp>
        <p:nvSpPr>
          <p:cNvPr id="5" name="Symbol zastępczy stopki 4">
            <a:extLst>
              <a:ext uri="{FF2B5EF4-FFF2-40B4-BE49-F238E27FC236}">
                <a16:creationId xmlns:a16="http://schemas.microsoft.com/office/drawing/2014/main" id="{4C889571-D40E-0365-4DF6-FA6B6C48A66F}"/>
              </a:ext>
            </a:extLst>
          </p:cNvPr>
          <p:cNvSpPr txBox="1">
            <a:spLocks noGrp="1"/>
          </p:cNvSpPr>
          <p:nvPr>
            <p:ph type="ftr" sz="quarter" idx="11"/>
          </p:nvPr>
        </p:nvSpPr>
        <p:spPr>
          <a:ln/>
        </p:spPr>
        <p:txBody>
          <a:bodyPr/>
          <a:lstStyle>
            <a:lvl1pPr>
              <a:defRPr/>
            </a:lvl1pPr>
          </a:lstStyle>
          <a:p>
            <a:pPr>
              <a:defRPr/>
            </a:pPr>
            <a:endParaRPr/>
          </a:p>
        </p:txBody>
      </p:sp>
      <p:sp>
        <p:nvSpPr>
          <p:cNvPr id="6" name="Symbol zastępczy numeru slajdu 5">
            <a:extLst>
              <a:ext uri="{FF2B5EF4-FFF2-40B4-BE49-F238E27FC236}">
                <a16:creationId xmlns:a16="http://schemas.microsoft.com/office/drawing/2014/main" id="{C397600A-8389-586F-280F-5696D216DC6B}"/>
              </a:ext>
            </a:extLst>
          </p:cNvPr>
          <p:cNvSpPr txBox="1">
            <a:spLocks noGrp="1"/>
          </p:cNvSpPr>
          <p:nvPr>
            <p:ph type="sldNum" sz="quarter" idx="12"/>
          </p:nvPr>
        </p:nvSpPr>
        <p:spPr>
          <a:ln/>
        </p:spPr>
        <p:txBody>
          <a:bodyPr/>
          <a:lstStyle>
            <a:lvl1pPr>
              <a:defRPr/>
            </a:lvl1pPr>
          </a:lstStyle>
          <a:p>
            <a:pPr>
              <a:defRPr/>
            </a:pPr>
            <a:fld id="{7EE887B3-BAAA-413D-99D8-CEBF60DE64BA}" type="slidenum">
              <a:rPr/>
              <a:pPr>
                <a:defRPr/>
              </a:pPr>
              <a:t>‹Nr.›</a:t>
            </a:fld>
            <a:endParaRPr/>
          </a:p>
        </p:txBody>
      </p:sp>
    </p:spTree>
    <p:extLst>
      <p:ext uri="{BB962C8B-B14F-4D97-AF65-F5344CB8AC3E}">
        <p14:creationId xmlns:p14="http://schemas.microsoft.com/office/powerpoint/2010/main" val="20643486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txBox="1">
            <a:spLocks noGrp="1"/>
          </p:cNvSpPr>
          <p:nvPr>
            <p:ph type="title"/>
          </p:nvPr>
        </p:nvSpPr>
        <p:spPr/>
        <p:txBody>
          <a:bodyPr/>
          <a:lstStyle>
            <a:lvl1pPr>
              <a:defRPr/>
            </a:lvl1pPr>
          </a:lstStyle>
          <a:p>
            <a:pPr lvl="0"/>
            <a:r>
              <a:rPr lang="pl-PL"/>
              <a:t>Kliknij, aby edytować styl</a:t>
            </a:r>
          </a:p>
        </p:txBody>
      </p:sp>
      <p:sp>
        <p:nvSpPr>
          <p:cNvPr id="3" name="Symbol zastępczy zawartości 2"/>
          <p:cNvSpPr txBox="1">
            <a:spLocks noGrp="1"/>
          </p:cNvSpPr>
          <p:nvPr>
            <p:ph idx="1"/>
          </p:nvPr>
        </p:nvSpPr>
        <p:spPr>
          <a:xfrm>
            <a:off x="838203" y="1825627"/>
            <a:ext cx="5181603" cy="4351336"/>
          </a:xfrm>
        </p:spPr>
        <p:txBody>
          <a:bodyPr/>
          <a:lstStyle>
            <a:lvl1pPr>
              <a:defRPr/>
            </a:lvl1pPr>
            <a:lvl2pPr>
              <a:defRPr/>
            </a:lvl2pPr>
            <a:lvl3pPr>
              <a:defRPr/>
            </a:lvl3pPr>
            <a:lvl4pPr>
              <a:defRPr/>
            </a:lvl4pPr>
            <a:lvl5pPr>
              <a:defRPr/>
            </a:lvl5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txBox="1">
            <a:spLocks noGrp="1"/>
          </p:cNvSpPr>
          <p:nvPr>
            <p:ph idx="2"/>
          </p:nvPr>
        </p:nvSpPr>
        <p:spPr>
          <a:xfrm>
            <a:off x="6172200" y="1825627"/>
            <a:ext cx="5181603" cy="4351336"/>
          </a:xfrm>
        </p:spPr>
        <p:txBody>
          <a:bodyPr/>
          <a:lstStyle>
            <a:lvl1pPr>
              <a:defRPr/>
            </a:lvl1pPr>
            <a:lvl2pPr>
              <a:defRPr/>
            </a:lvl2pPr>
            <a:lvl3pPr>
              <a:defRPr/>
            </a:lvl3pPr>
            <a:lvl4pPr>
              <a:defRPr/>
            </a:lvl4pPr>
            <a:lvl5pPr>
              <a:defRPr/>
            </a:lvl5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3">
            <a:extLst>
              <a:ext uri="{FF2B5EF4-FFF2-40B4-BE49-F238E27FC236}">
                <a16:creationId xmlns:a16="http://schemas.microsoft.com/office/drawing/2014/main" id="{2A332AE8-A435-DAC2-52F4-94A83F90D71C}"/>
              </a:ext>
            </a:extLst>
          </p:cNvPr>
          <p:cNvSpPr txBox="1">
            <a:spLocks noGrp="1"/>
          </p:cNvSpPr>
          <p:nvPr>
            <p:ph type="dt" sz="half" idx="10"/>
          </p:nvPr>
        </p:nvSpPr>
        <p:spPr>
          <a:ln/>
        </p:spPr>
        <p:txBody>
          <a:bodyPr/>
          <a:lstStyle>
            <a:lvl1pPr>
              <a:defRPr/>
            </a:lvl1pPr>
          </a:lstStyle>
          <a:p>
            <a:pPr>
              <a:defRPr/>
            </a:pPr>
            <a:fld id="{20F4E709-63D9-4C74-908E-2C0EA3FCA98D}" type="datetime1">
              <a:rPr/>
              <a:pPr>
                <a:defRPr/>
              </a:pPr>
              <a:t>30.11.2023</a:t>
            </a:fld>
            <a:endParaRPr/>
          </a:p>
        </p:txBody>
      </p:sp>
      <p:sp>
        <p:nvSpPr>
          <p:cNvPr id="6" name="Symbol zastępczy stopki 4">
            <a:extLst>
              <a:ext uri="{FF2B5EF4-FFF2-40B4-BE49-F238E27FC236}">
                <a16:creationId xmlns:a16="http://schemas.microsoft.com/office/drawing/2014/main" id="{A1053B41-26E3-2411-CF66-74006B45C022}"/>
              </a:ext>
            </a:extLst>
          </p:cNvPr>
          <p:cNvSpPr txBox="1">
            <a:spLocks noGrp="1"/>
          </p:cNvSpPr>
          <p:nvPr>
            <p:ph type="ftr" sz="quarter" idx="11"/>
          </p:nvPr>
        </p:nvSpPr>
        <p:spPr>
          <a:ln/>
        </p:spPr>
        <p:txBody>
          <a:bodyPr/>
          <a:lstStyle>
            <a:lvl1pPr>
              <a:defRPr/>
            </a:lvl1pPr>
          </a:lstStyle>
          <a:p>
            <a:pPr>
              <a:defRPr/>
            </a:pPr>
            <a:endParaRPr/>
          </a:p>
        </p:txBody>
      </p:sp>
      <p:sp>
        <p:nvSpPr>
          <p:cNvPr id="7" name="Symbol zastępczy numeru slajdu 5">
            <a:extLst>
              <a:ext uri="{FF2B5EF4-FFF2-40B4-BE49-F238E27FC236}">
                <a16:creationId xmlns:a16="http://schemas.microsoft.com/office/drawing/2014/main" id="{00F7A031-D74B-2E15-B3C1-93A8EF708BE2}"/>
              </a:ext>
            </a:extLst>
          </p:cNvPr>
          <p:cNvSpPr txBox="1">
            <a:spLocks noGrp="1"/>
          </p:cNvSpPr>
          <p:nvPr>
            <p:ph type="sldNum" sz="quarter" idx="12"/>
          </p:nvPr>
        </p:nvSpPr>
        <p:spPr>
          <a:ln/>
        </p:spPr>
        <p:txBody>
          <a:bodyPr/>
          <a:lstStyle>
            <a:lvl1pPr>
              <a:defRPr/>
            </a:lvl1pPr>
          </a:lstStyle>
          <a:p>
            <a:pPr>
              <a:defRPr/>
            </a:pPr>
            <a:fld id="{58DA7E3B-D29B-46B6-B47F-E7FCE9AEAA31}" type="slidenum">
              <a:rPr/>
              <a:pPr>
                <a:defRPr/>
              </a:pPr>
              <a:t>‹Nr.›</a:t>
            </a:fld>
            <a:endParaRPr/>
          </a:p>
        </p:txBody>
      </p:sp>
    </p:spTree>
    <p:extLst>
      <p:ext uri="{BB962C8B-B14F-4D97-AF65-F5344CB8AC3E}">
        <p14:creationId xmlns:p14="http://schemas.microsoft.com/office/powerpoint/2010/main" val="4264437261"/>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txBox="1">
            <a:spLocks noGrp="1"/>
          </p:cNvSpPr>
          <p:nvPr>
            <p:ph type="title"/>
          </p:nvPr>
        </p:nvSpPr>
        <p:spPr>
          <a:xfrm>
            <a:off x="839784" y="365129"/>
            <a:ext cx="10515600" cy="1325559"/>
          </a:xfrm>
        </p:spPr>
        <p:txBody>
          <a:bodyPr/>
          <a:lstStyle>
            <a:lvl1pPr>
              <a:defRPr/>
            </a:lvl1pPr>
          </a:lstStyle>
          <a:p>
            <a:pPr lvl="0"/>
            <a:r>
              <a:rPr lang="pl-PL"/>
              <a:t>Kliknij, aby edytować styl</a:t>
            </a:r>
          </a:p>
        </p:txBody>
      </p:sp>
      <p:sp>
        <p:nvSpPr>
          <p:cNvPr id="3" name="Symbol zastępczy tekstu 2"/>
          <p:cNvSpPr txBox="1">
            <a:spLocks noGrp="1"/>
          </p:cNvSpPr>
          <p:nvPr>
            <p:ph type="body" idx="1"/>
          </p:nvPr>
        </p:nvSpPr>
        <p:spPr>
          <a:xfrm>
            <a:off x="839784" y="1681160"/>
            <a:ext cx="5157782" cy="823910"/>
          </a:xfrm>
        </p:spPr>
        <p:txBody>
          <a:bodyPr anchor="b"/>
          <a:lstStyle>
            <a:lvl1pPr marL="0" indent="0">
              <a:buNone/>
              <a:defRPr sz="2400" b="1"/>
            </a:lvl1pPr>
          </a:lstStyle>
          <a:p>
            <a:pPr lvl="0"/>
            <a:r>
              <a:rPr lang="pl-PL"/>
              <a:t>Kliknij, aby edytować style wzorca tekstu</a:t>
            </a:r>
          </a:p>
        </p:txBody>
      </p:sp>
      <p:sp>
        <p:nvSpPr>
          <p:cNvPr id="4" name="Symbol zastępczy zawartości 3"/>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txBox="1">
            <a:spLocks noGrp="1"/>
          </p:cNvSpPr>
          <p:nvPr>
            <p:ph type="body" idx="3"/>
          </p:nvPr>
        </p:nvSpPr>
        <p:spPr>
          <a:xfrm>
            <a:off x="6172200" y="1681160"/>
            <a:ext cx="5183184" cy="823910"/>
          </a:xfrm>
        </p:spPr>
        <p:txBody>
          <a:bodyPr anchor="b"/>
          <a:lstStyle>
            <a:lvl1pPr marL="0" indent="0">
              <a:buNone/>
              <a:defRPr sz="2400" b="1"/>
            </a:lvl1pPr>
          </a:lstStyle>
          <a:p>
            <a:pPr lvl="0"/>
            <a:r>
              <a:rPr lang="pl-PL"/>
              <a:t>Kliknij, aby edytować style wzorca tekstu</a:t>
            </a:r>
          </a:p>
        </p:txBody>
      </p:sp>
      <p:sp>
        <p:nvSpPr>
          <p:cNvPr id="6" name="Symbol zastępczy zawartości 5"/>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3">
            <a:extLst>
              <a:ext uri="{FF2B5EF4-FFF2-40B4-BE49-F238E27FC236}">
                <a16:creationId xmlns:a16="http://schemas.microsoft.com/office/drawing/2014/main" id="{7A10618A-184E-1464-C4A9-FE5486E46BA5}"/>
              </a:ext>
            </a:extLst>
          </p:cNvPr>
          <p:cNvSpPr txBox="1">
            <a:spLocks noGrp="1"/>
          </p:cNvSpPr>
          <p:nvPr>
            <p:ph type="dt" sz="half" idx="10"/>
          </p:nvPr>
        </p:nvSpPr>
        <p:spPr>
          <a:ln/>
        </p:spPr>
        <p:txBody>
          <a:bodyPr/>
          <a:lstStyle>
            <a:lvl1pPr>
              <a:defRPr/>
            </a:lvl1pPr>
          </a:lstStyle>
          <a:p>
            <a:pPr>
              <a:defRPr/>
            </a:pPr>
            <a:fld id="{25DF124F-86CB-43F7-B25F-BE81418859AA}" type="datetime1">
              <a:rPr/>
              <a:pPr>
                <a:defRPr/>
              </a:pPr>
              <a:t>30.11.2023</a:t>
            </a:fld>
            <a:endParaRPr/>
          </a:p>
        </p:txBody>
      </p:sp>
      <p:sp>
        <p:nvSpPr>
          <p:cNvPr id="8" name="Symbol zastępczy stopki 4">
            <a:extLst>
              <a:ext uri="{FF2B5EF4-FFF2-40B4-BE49-F238E27FC236}">
                <a16:creationId xmlns:a16="http://schemas.microsoft.com/office/drawing/2014/main" id="{5CF3E2A9-B4F7-2C6F-37E5-97579B8A3A79}"/>
              </a:ext>
            </a:extLst>
          </p:cNvPr>
          <p:cNvSpPr txBox="1">
            <a:spLocks noGrp="1"/>
          </p:cNvSpPr>
          <p:nvPr>
            <p:ph type="ftr" sz="quarter" idx="11"/>
          </p:nvPr>
        </p:nvSpPr>
        <p:spPr>
          <a:ln/>
        </p:spPr>
        <p:txBody>
          <a:bodyPr/>
          <a:lstStyle>
            <a:lvl1pPr>
              <a:defRPr/>
            </a:lvl1pPr>
          </a:lstStyle>
          <a:p>
            <a:pPr>
              <a:defRPr/>
            </a:pPr>
            <a:endParaRPr/>
          </a:p>
        </p:txBody>
      </p:sp>
      <p:sp>
        <p:nvSpPr>
          <p:cNvPr id="9" name="Symbol zastępczy numeru slajdu 5">
            <a:extLst>
              <a:ext uri="{FF2B5EF4-FFF2-40B4-BE49-F238E27FC236}">
                <a16:creationId xmlns:a16="http://schemas.microsoft.com/office/drawing/2014/main" id="{63A24073-3420-A00F-AE1C-2AA43BD94BBD}"/>
              </a:ext>
            </a:extLst>
          </p:cNvPr>
          <p:cNvSpPr txBox="1">
            <a:spLocks noGrp="1"/>
          </p:cNvSpPr>
          <p:nvPr>
            <p:ph type="sldNum" sz="quarter" idx="12"/>
          </p:nvPr>
        </p:nvSpPr>
        <p:spPr>
          <a:ln/>
        </p:spPr>
        <p:txBody>
          <a:bodyPr/>
          <a:lstStyle>
            <a:lvl1pPr>
              <a:defRPr/>
            </a:lvl1pPr>
          </a:lstStyle>
          <a:p>
            <a:pPr>
              <a:defRPr/>
            </a:pPr>
            <a:fld id="{ECDF9EA5-2055-4548-B7AC-B7639446A8FB}" type="slidenum">
              <a:rPr/>
              <a:pPr>
                <a:defRPr/>
              </a:pPr>
              <a:t>‹Nr.›</a:t>
            </a:fld>
            <a:endParaRPr/>
          </a:p>
        </p:txBody>
      </p:sp>
    </p:spTree>
    <p:extLst>
      <p:ext uri="{BB962C8B-B14F-4D97-AF65-F5344CB8AC3E}">
        <p14:creationId xmlns:p14="http://schemas.microsoft.com/office/powerpoint/2010/main" val="892428662"/>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txBox="1">
            <a:spLocks noGrp="1"/>
          </p:cNvSpPr>
          <p:nvPr>
            <p:ph type="title"/>
          </p:nvPr>
        </p:nvSpPr>
        <p:spPr/>
        <p:txBody>
          <a:bodyPr/>
          <a:lstStyle>
            <a:lvl1pPr>
              <a:defRPr/>
            </a:lvl1pPr>
          </a:lstStyle>
          <a:p>
            <a:pPr lvl="0"/>
            <a:r>
              <a:rPr lang="pl-PL"/>
              <a:t>Kliknij, aby edytować styl</a:t>
            </a:r>
          </a:p>
        </p:txBody>
      </p:sp>
      <p:sp>
        <p:nvSpPr>
          <p:cNvPr id="3" name="Symbol zastępczy daty 3">
            <a:extLst>
              <a:ext uri="{FF2B5EF4-FFF2-40B4-BE49-F238E27FC236}">
                <a16:creationId xmlns:a16="http://schemas.microsoft.com/office/drawing/2014/main" id="{43C17363-1321-8E93-A598-42163056892F}"/>
              </a:ext>
            </a:extLst>
          </p:cNvPr>
          <p:cNvSpPr txBox="1">
            <a:spLocks noGrp="1"/>
          </p:cNvSpPr>
          <p:nvPr>
            <p:ph type="dt" sz="half" idx="10"/>
          </p:nvPr>
        </p:nvSpPr>
        <p:spPr>
          <a:ln/>
        </p:spPr>
        <p:txBody>
          <a:bodyPr/>
          <a:lstStyle>
            <a:lvl1pPr>
              <a:defRPr/>
            </a:lvl1pPr>
          </a:lstStyle>
          <a:p>
            <a:pPr>
              <a:defRPr/>
            </a:pPr>
            <a:fld id="{BB0E95A9-5290-45E6-9AB3-F593C9A7D383}" type="datetime1">
              <a:rPr/>
              <a:pPr>
                <a:defRPr/>
              </a:pPr>
              <a:t>30.11.2023</a:t>
            </a:fld>
            <a:endParaRPr/>
          </a:p>
        </p:txBody>
      </p:sp>
      <p:sp>
        <p:nvSpPr>
          <p:cNvPr id="4" name="Symbol zastępczy stopki 4">
            <a:extLst>
              <a:ext uri="{FF2B5EF4-FFF2-40B4-BE49-F238E27FC236}">
                <a16:creationId xmlns:a16="http://schemas.microsoft.com/office/drawing/2014/main" id="{4D0B65E8-57BF-CA7C-8D32-3E9E8AB453F6}"/>
              </a:ext>
            </a:extLst>
          </p:cNvPr>
          <p:cNvSpPr txBox="1">
            <a:spLocks noGrp="1"/>
          </p:cNvSpPr>
          <p:nvPr>
            <p:ph type="ftr" sz="quarter" idx="11"/>
          </p:nvPr>
        </p:nvSpPr>
        <p:spPr>
          <a:ln/>
        </p:spPr>
        <p:txBody>
          <a:bodyPr/>
          <a:lstStyle>
            <a:lvl1pPr>
              <a:defRPr/>
            </a:lvl1pPr>
          </a:lstStyle>
          <a:p>
            <a:pPr>
              <a:defRPr/>
            </a:pPr>
            <a:endParaRPr/>
          </a:p>
        </p:txBody>
      </p:sp>
      <p:sp>
        <p:nvSpPr>
          <p:cNvPr id="5" name="Symbol zastępczy numeru slajdu 5">
            <a:extLst>
              <a:ext uri="{FF2B5EF4-FFF2-40B4-BE49-F238E27FC236}">
                <a16:creationId xmlns:a16="http://schemas.microsoft.com/office/drawing/2014/main" id="{642B8EA2-FB23-2230-BF2D-6F50FC9466BA}"/>
              </a:ext>
            </a:extLst>
          </p:cNvPr>
          <p:cNvSpPr txBox="1">
            <a:spLocks noGrp="1"/>
          </p:cNvSpPr>
          <p:nvPr>
            <p:ph type="sldNum" sz="quarter" idx="12"/>
          </p:nvPr>
        </p:nvSpPr>
        <p:spPr>
          <a:ln/>
        </p:spPr>
        <p:txBody>
          <a:bodyPr/>
          <a:lstStyle>
            <a:lvl1pPr>
              <a:defRPr/>
            </a:lvl1pPr>
          </a:lstStyle>
          <a:p>
            <a:pPr>
              <a:defRPr/>
            </a:pPr>
            <a:fld id="{7F26338B-95F8-4991-B871-4F5B9034B9CD}" type="slidenum">
              <a:rPr/>
              <a:pPr>
                <a:defRPr/>
              </a:pPr>
              <a:t>‹Nr.›</a:t>
            </a:fld>
            <a:endParaRPr/>
          </a:p>
        </p:txBody>
      </p:sp>
    </p:spTree>
    <p:extLst>
      <p:ext uri="{BB962C8B-B14F-4D97-AF65-F5344CB8AC3E}">
        <p14:creationId xmlns:p14="http://schemas.microsoft.com/office/powerpoint/2010/main" val="37103092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3">
            <a:extLst>
              <a:ext uri="{FF2B5EF4-FFF2-40B4-BE49-F238E27FC236}">
                <a16:creationId xmlns:a16="http://schemas.microsoft.com/office/drawing/2014/main" id="{E786ADF2-AA3D-1322-94A9-A62E2BC58C4E}"/>
              </a:ext>
            </a:extLst>
          </p:cNvPr>
          <p:cNvSpPr txBox="1">
            <a:spLocks noGrp="1"/>
          </p:cNvSpPr>
          <p:nvPr>
            <p:ph type="dt" sz="half" idx="10"/>
          </p:nvPr>
        </p:nvSpPr>
        <p:spPr>
          <a:ln/>
        </p:spPr>
        <p:txBody>
          <a:bodyPr/>
          <a:lstStyle>
            <a:lvl1pPr>
              <a:defRPr/>
            </a:lvl1pPr>
          </a:lstStyle>
          <a:p>
            <a:pPr>
              <a:defRPr/>
            </a:pPr>
            <a:fld id="{F57DF014-2F78-42AD-8D77-E084F8BEBEF6}" type="datetime1">
              <a:rPr/>
              <a:pPr>
                <a:defRPr/>
              </a:pPr>
              <a:t>30.11.2023</a:t>
            </a:fld>
            <a:endParaRPr/>
          </a:p>
        </p:txBody>
      </p:sp>
      <p:sp>
        <p:nvSpPr>
          <p:cNvPr id="3" name="Symbol zastępczy stopki 4">
            <a:extLst>
              <a:ext uri="{FF2B5EF4-FFF2-40B4-BE49-F238E27FC236}">
                <a16:creationId xmlns:a16="http://schemas.microsoft.com/office/drawing/2014/main" id="{031576AC-05EC-B37F-A34F-CB7A0D4CBCC5}"/>
              </a:ext>
            </a:extLst>
          </p:cNvPr>
          <p:cNvSpPr txBox="1">
            <a:spLocks noGrp="1"/>
          </p:cNvSpPr>
          <p:nvPr>
            <p:ph type="ftr" sz="quarter" idx="11"/>
          </p:nvPr>
        </p:nvSpPr>
        <p:spPr>
          <a:ln/>
        </p:spPr>
        <p:txBody>
          <a:bodyPr/>
          <a:lstStyle>
            <a:lvl1pPr>
              <a:defRPr/>
            </a:lvl1pPr>
          </a:lstStyle>
          <a:p>
            <a:pPr>
              <a:defRPr/>
            </a:pPr>
            <a:endParaRPr/>
          </a:p>
        </p:txBody>
      </p:sp>
      <p:sp>
        <p:nvSpPr>
          <p:cNvPr id="4" name="Symbol zastępczy numeru slajdu 5">
            <a:extLst>
              <a:ext uri="{FF2B5EF4-FFF2-40B4-BE49-F238E27FC236}">
                <a16:creationId xmlns:a16="http://schemas.microsoft.com/office/drawing/2014/main" id="{DB71E3FD-EF7F-FE99-FCDB-5AEAF24D8191}"/>
              </a:ext>
            </a:extLst>
          </p:cNvPr>
          <p:cNvSpPr txBox="1">
            <a:spLocks noGrp="1"/>
          </p:cNvSpPr>
          <p:nvPr>
            <p:ph type="sldNum" sz="quarter" idx="12"/>
          </p:nvPr>
        </p:nvSpPr>
        <p:spPr>
          <a:ln/>
        </p:spPr>
        <p:txBody>
          <a:bodyPr/>
          <a:lstStyle>
            <a:lvl1pPr>
              <a:defRPr/>
            </a:lvl1pPr>
          </a:lstStyle>
          <a:p>
            <a:pPr>
              <a:defRPr/>
            </a:pPr>
            <a:fld id="{1D93A700-2FF3-4E1E-99AA-7ADD879B8A40}" type="slidenum">
              <a:rPr/>
              <a:pPr>
                <a:defRPr/>
              </a:pPr>
              <a:t>‹Nr.›</a:t>
            </a:fld>
            <a:endParaRPr/>
          </a:p>
        </p:txBody>
      </p:sp>
    </p:spTree>
    <p:extLst>
      <p:ext uri="{BB962C8B-B14F-4D97-AF65-F5344CB8AC3E}">
        <p14:creationId xmlns:p14="http://schemas.microsoft.com/office/powerpoint/2010/main" val="2088908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txBox="1">
            <a:spLocks noGrp="1"/>
          </p:cNvSpPr>
          <p:nvPr>
            <p:ph type="title"/>
          </p:nvPr>
        </p:nvSpPr>
        <p:spPr>
          <a:xfrm>
            <a:off x="839784" y="457200"/>
            <a:ext cx="3932240" cy="1600200"/>
          </a:xfrm>
        </p:spPr>
        <p:txBody>
          <a:bodyPr anchor="b"/>
          <a:lstStyle>
            <a:lvl1pPr>
              <a:defRPr sz="3200"/>
            </a:lvl1pPr>
          </a:lstStyle>
          <a:p>
            <a:pPr lvl="0"/>
            <a:r>
              <a:rPr lang="pl-PL"/>
              <a:t>Kliknij, aby edytować styl</a:t>
            </a:r>
          </a:p>
        </p:txBody>
      </p:sp>
      <p:sp>
        <p:nvSpPr>
          <p:cNvPr id="3" name="Symbol zastępczy zawartości 2"/>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txBox="1">
            <a:spLocks noGrp="1"/>
          </p:cNvSpPr>
          <p:nvPr>
            <p:ph type="body" idx="2"/>
          </p:nvPr>
        </p:nvSpPr>
        <p:spPr>
          <a:xfrm>
            <a:off x="839784" y="2057400"/>
            <a:ext cx="3932240" cy="3811584"/>
          </a:xfrm>
        </p:spPr>
        <p:txBody>
          <a:bodyPr/>
          <a:lstStyle>
            <a:lvl1pPr marL="0" indent="0">
              <a:buNone/>
              <a:defRPr sz="1600"/>
            </a:lvl1pPr>
          </a:lstStyle>
          <a:p>
            <a:pPr lvl="0"/>
            <a:r>
              <a:rPr lang="pl-PL"/>
              <a:t>Kliknij, aby edytować style wzorca tekstu</a:t>
            </a:r>
          </a:p>
        </p:txBody>
      </p:sp>
      <p:sp>
        <p:nvSpPr>
          <p:cNvPr id="5" name="Symbol zastępczy daty 3">
            <a:extLst>
              <a:ext uri="{FF2B5EF4-FFF2-40B4-BE49-F238E27FC236}">
                <a16:creationId xmlns:a16="http://schemas.microsoft.com/office/drawing/2014/main" id="{A47D5B8A-0907-57FD-16A4-EC091672A6AE}"/>
              </a:ext>
            </a:extLst>
          </p:cNvPr>
          <p:cNvSpPr txBox="1">
            <a:spLocks noGrp="1"/>
          </p:cNvSpPr>
          <p:nvPr>
            <p:ph type="dt" sz="half" idx="10"/>
          </p:nvPr>
        </p:nvSpPr>
        <p:spPr>
          <a:ln/>
        </p:spPr>
        <p:txBody>
          <a:bodyPr/>
          <a:lstStyle>
            <a:lvl1pPr>
              <a:defRPr/>
            </a:lvl1pPr>
          </a:lstStyle>
          <a:p>
            <a:pPr>
              <a:defRPr/>
            </a:pPr>
            <a:fld id="{C5E34D0E-D4AC-4B54-A5AF-8C6B22F8ACEA}" type="datetime1">
              <a:rPr/>
              <a:pPr>
                <a:defRPr/>
              </a:pPr>
              <a:t>30.11.2023</a:t>
            </a:fld>
            <a:endParaRPr/>
          </a:p>
        </p:txBody>
      </p:sp>
      <p:sp>
        <p:nvSpPr>
          <p:cNvPr id="6" name="Symbol zastępczy stopki 4">
            <a:extLst>
              <a:ext uri="{FF2B5EF4-FFF2-40B4-BE49-F238E27FC236}">
                <a16:creationId xmlns:a16="http://schemas.microsoft.com/office/drawing/2014/main" id="{C8ED6956-C782-3124-BCF0-7FCEB67DB3FA}"/>
              </a:ext>
            </a:extLst>
          </p:cNvPr>
          <p:cNvSpPr txBox="1">
            <a:spLocks noGrp="1"/>
          </p:cNvSpPr>
          <p:nvPr>
            <p:ph type="ftr" sz="quarter" idx="11"/>
          </p:nvPr>
        </p:nvSpPr>
        <p:spPr>
          <a:ln/>
        </p:spPr>
        <p:txBody>
          <a:bodyPr/>
          <a:lstStyle>
            <a:lvl1pPr>
              <a:defRPr/>
            </a:lvl1pPr>
          </a:lstStyle>
          <a:p>
            <a:pPr>
              <a:defRPr/>
            </a:pPr>
            <a:endParaRPr/>
          </a:p>
        </p:txBody>
      </p:sp>
      <p:sp>
        <p:nvSpPr>
          <p:cNvPr id="7" name="Symbol zastępczy numeru slajdu 5">
            <a:extLst>
              <a:ext uri="{FF2B5EF4-FFF2-40B4-BE49-F238E27FC236}">
                <a16:creationId xmlns:a16="http://schemas.microsoft.com/office/drawing/2014/main" id="{F1FCC8F7-2DC3-2727-F38E-52EA6787473F}"/>
              </a:ext>
            </a:extLst>
          </p:cNvPr>
          <p:cNvSpPr txBox="1">
            <a:spLocks noGrp="1"/>
          </p:cNvSpPr>
          <p:nvPr>
            <p:ph type="sldNum" sz="quarter" idx="12"/>
          </p:nvPr>
        </p:nvSpPr>
        <p:spPr>
          <a:ln/>
        </p:spPr>
        <p:txBody>
          <a:bodyPr/>
          <a:lstStyle>
            <a:lvl1pPr>
              <a:defRPr/>
            </a:lvl1pPr>
          </a:lstStyle>
          <a:p>
            <a:pPr>
              <a:defRPr/>
            </a:pPr>
            <a:fld id="{67546D89-B737-453A-99C1-22E9F72496F2}" type="slidenum">
              <a:rPr/>
              <a:pPr>
                <a:defRPr/>
              </a:pPr>
              <a:t>‹Nr.›</a:t>
            </a:fld>
            <a:endParaRPr/>
          </a:p>
        </p:txBody>
      </p:sp>
    </p:spTree>
    <p:extLst>
      <p:ext uri="{BB962C8B-B14F-4D97-AF65-F5344CB8AC3E}">
        <p14:creationId xmlns:p14="http://schemas.microsoft.com/office/powerpoint/2010/main" val="30895628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txBox="1">
            <a:spLocks noGrp="1"/>
          </p:cNvSpPr>
          <p:nvPr>
            <p:ph type="title"/>
          </p:nvPr>
        </p:nvSpPr>
        <p:spPr>
          <a:xfrm>
            <a:off x="839784" y="457200"/>
            <a:ext cx="3932240" cy="1600200"/>
          </a:xfrm>
        </p:spPr>
        <p:txBody>
          <a:bodyPr anchor="b"/>
          <a:lstStyle>
            <a:lvl1pPr>
              <a:defRPr sz="3200"/>
            </a:lvl1pPr>
          </a:lstStyle>
          <a:p>
            <a:pPr lvl="0"/>
            <a:r>
              <a:rPr lang="pl-PL"/>
              <a:t>Kliknij, aby edytować styl</a:t>
            </a:r>
          </a:p>
        </p:txBody>
      </p:sp>
      <p:sp>
        <p:nvSpPr>
          <p:cNvPr id="3" name="Symbol zastępczy obrazu 2"/>
          <p:cNvSpPr txBox="1">
            <a:spLocks noGrp="1"/>
          </p:cNvSpPr>
          <p:nvPr>
            <p:ph type="pic" idx="1"/>
          </p:nvPr>
        </p:nvSpPr>
        <p:spPr>
          <a:xfrm>
            <a:off x="5183184" y="987423"/>
            <a:ext cx="6172200" cy="4873623"/>
          </a:xfrm>
        </p:spPr>
        <p:txBody>
          <a:bodyPr>
            <a:normAutofit/>
          </a:bodyPr>
          <a:lstStyle>
            <a:lvl1pPr marL="0" indent="0">
              <a:buNone/>
              <a:defRPr sz="3200"/>
            </a:lvl1pPr>
          </a:lstStyle>
          <a:p>
            <a:pPr lvl="0"/>
            <a:endParaRPr lang="pl-PL" noProof="0"/>
          </a:p>
        </p:txBody>
      </p:sp>
      <p:sp>
        <p:nvSpPr>
          <p:cNvPr id="4" name="Symbol zastępczy tekstu 3"/>
          <p:cNvSpPr txBox="1">
            <a:spLocks noGrp="1"/>
          </p:cNvSpPr>
          <p:nvPr>
            <p:ph type="body" idx="2"/>
          </p:nvPr>
        </p:nvSpPr>
        <p:spPr>
          <a:xfrm>
            <a:off x="839784" y="2057400"/>
            <a:ext cx="3932240" cy="3811584"/>
          </a:xfrm>
        </p:spPr>
        <p:txBody>
          <a:bodyPr/>
          <a:lstStyle>
            <a:lvl1pPr marL="0" indent="0">
              <a:buNone/>
              <a:defRPr sz="1600"/>
            </a:lvl1pPr>
          </a:lstStyle>
          <a:p>
            <a:pPr lvl="0"/>
            <a:r>
              <a:rPr lang="pl-PL"/>
              <a:t>Kliknij, aby edytować style wzorca tekstu</a:t>
            </a:r>
          </a:p>
        </p:txBody>
      </p:sp>
      <p:sp>
        <p:nvSpPr>
          <p:cNvPr id="5" name="Symbol zastępczy daty 3">
            <a:extLst>
              <a:ext uri="{FF2B5EF4-FFF2-40B4-BE49-F238E27FC236}">
                <a16:creationId xmlns:a16="http://schemas.microsoft.com/office/drawing/2014/main" id="{B60C38D8-E48D-3969-7C62-E2D6D84D6BB9}"/>
              </a:ext>
            </a:extLst>
          </p:cNvPr>
          <p:cNvSpPr txBox="1">
            <a:spLocks noGrp="1"/>
          </p:cNvSpPr>
          <p:nvPr>
            <p:ph type="dt" sz="half" idx="10"/>
          </p:nvPr>
        </p:nvSpPr>
        <p:spPr>
          <a:ln/>
        </p:spPr>
        <p:txBody>
          <a:bodyPr/>
          <a:lstStyle>
            <a:lvl1pPr>
              <a:defRPr/>
            </a:lvl1pPr>
          </a:lstStyle>
          <a:p>
            <a:pPr>
              <a:defRPr/>
            </a:pPr>
            <a:fld id="{D9DAC612-3DDD-4425-8B71-9BEE6F093F07}" type="datetime1">
              <a:rPr/>
              <a:pPr>
                <a:defRPr/>
              </a:pPr>
              <a:t>30.11.2023</a:t>
            </a:fld>
            <a:endParaRPr/>
          </a:p>
        </p:txBody>
      </p:sp>
      <p:sp>
        <p:nvSpPr>
          <p:cNvPr id="6" name="Symbol zastępczy stopki 4">
            <a:extLst>
              <a:ext uri="{FF2B5EF4-FFF2-40B4-BE49-F238E27FC236}">
                <a16:creationId xmlns:a16="http://schemas.microsoft.com/office/drawing/2014/main" id="{3B339409-5415-643C-03E2-4E1B41C031D0}"/>
              </a:ext>
            </a:extLst>
          </p:cNvPr>
          <p:cNvSpPr txBox="1">
            <a:spLocks noGrp="1"/>
          </p:cNvSpPr>
          <p:nvPr>
            <p:ph type="ftr" sz="quarter" idx="11"/>
          </p:nvPr>
        </p:nvSpPr>
        <p:spPr>
          <a:ln/>
        </p:spPr>
        <p:txBody>
          <a:bodyPr/>
          <a:lstStyle>
            <a:lvl1pPr>
              <a:defRPr/>
            </a:lvl1pPr>
          </a:lstStyle>
          <a:p>
            <a:pPr>
              <a:defRPr/>
            </a:pPr>
            <a:endParaRPr/>
          </a:p>
        </p:txBody>
      </p:sp>
      <p:sp>
        <p:nvSpPr>
          <p:cNvPr id="7" name="Symbol zastępczy numeru slajdu 5">
            <a:extLst>
              <a:ext uri="{FF2B5EF4-FFF2-40B4-BE49-F238E27FC236}">
                <a16:creationId xmlns:a16="http://schemas.microsoft.com/office/drawing/2014/main" id="{D0D4016F-3EB2-9239-E719-348EA0AB4FD9}"/>
              </a:ext>
            </a:extLst>
          </p:cNvPr>
          <p:cNvSpPr txBox="1">
            <a:spLocks noGrp="1"/>
          </p:cNvSpPr>
          <p:nvPr>
            <p:ph type="sldNum" sz="quarter" idx="12"/>
          </p:nvPr>
        </p:nvSpPr>
        <p:spPr>
          <a:ln/>
        </p:spPr>
        <p:txBody>
          <a:bodyPr/>
          <a:lstStyle>
            <a:lvl1pPr>
              <a:defRPr/>
            </a:lvl1pPr>
          </a:lstStyle>
          <a:p>
            <a:pPr>
              <a:defRPr/>
            </a:pPr>
            <a:fld id="{B0507948-5050-4126-97B4-4BF2181B3BEF}" type="slidenum">
              <a:rPr/>
              <a:pPr>
                <a:defRPr/>
              </a:pPr>
              <a:t>‹Nr.›</a:t>
            </a:fld>
            <a:endParaRPr/>
          </a:p>
        </p:txBody>
      </p:sp>
    </p:spTree>
    <p:extLst>
      <p:ext uri="{BB962C8B-B14F-4D97-AF65-F5344CB8AC3E}">
        <p14:creationId xmlns:p14="http://schemas.microsoft.com/office/powerpoint/2010/main" val="1697880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CCCC"/>
        </a:solidFill>
        <a:effectLst/>
      </p:bgPr>
    </p:bg>
    <p:spTree>
      <p:nvGrpSpPr>
        <p:cNvPr id="1" name=""/>
        <p:cNvGrpSpPr/>
        <p:nvPr/>
      </p:nvGrpSpPr>
      <p:grpSpPr>
        <a:xfrm>
          <a:off x="0" y="0"/>
          <a:ext cx="0" cy="0"/>
          <a:chOff x="0" y="0"/>
          <a:chExt cx="0" cy="0"/>
        </a:xfrm>
      </p:grpSpPr>
      <p:sp>
        <p:nvSpPr>
          <p:cNvPr id="1026" name="Symbol zastępczy tytułu 1">
            <a:extLst>
              <a:ext uri="{FF2B5EF4-FFF2-40B4-BE49-F238E27FC236}">
                <a16:creationId xmlns:a16="http://schemas.microsoft.com/office/drawing/2014/main" id="{2925D2D0-480A-0B72-557A-7A890CE96DF7}"/>
              </a:ext>
            </a:extLst>
          </p:cNvPr>
          <p:cNvSpPr txBox="1">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pl-PL" altLang="pl-PL"/>
              <a:t>Kliknij, aby edytować styl</a:t>
            </a:r>
          </a:p>
        </p:txBody>
      </p:sp>
      <p:sp>
        <p:nvSpPr>
          <p:cNvPr id="1027" name="Symbol zastępczy tekstu 2">
            <a:extLst>
              <a:ext uri="{FF2B5EF4-FFF2-40B4-BE49-F238E27FC236}">
                <a16:creationId xmlns:a16="http://schemas.microsoft.com/office/drawing/2014/main" id="{1A3D7816-5B4C-2925-951E-C35FD71680D8}"/>
              </a:ext>
            </a:extLst>
          </p:cNvPr>
          <p:cNvSpPr txBox="1">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l-PL" altLang="pl-PL"/>
              <a:t>Kliknij, aby edytować style wzorca tekstu</a:t>
            </a:r>
          </a:p>
          <a:p>
            <a:pPr lvl="1"/>
            <a:r>
              <a:rPr lang="pl-PL" altLang="pl-PL"/>
              <a:t>Drugi poziom</a:t>
            </a:r>
          </a:p>
          <a:p>
            <a:pPr lvl="2"/>
            <a:r>
              <a:rPr lang="pl-PL" altLang="pl-PL"/>
              <a:t>Trzeci poziom</a:t>
            </a:r>
          </a:p>
          <a:p>
            <a:pPr lvl="3"/>
            <a:r>
              <a:rPr lang="pl-PL" altLang="pl-PL"/>
              <a:t>Czwarty poziom</a:t>
            </a:r>
          </a:p>
          <a:p>
            <a:pPr lvl="4"/>
            <a:r>
              <a:rPr lang="pl-PL" altLang="pl-PL"/>
              <a:t>Piąty poziom</a:t>
            </a:r>
          </a:p>
        </p:txBody>
      </p:sp>
      <p:sp>
        <p:nvSpPr>
          <p:cNvPr id="4" name="Symbol zastępczy daty 3">
            <a:extLst>
              <a:ext uri="{FF2B5EF4-FFF2-40B4-BE49-F238E27FC236}">
                <a16:creationId xmlns:a16="http://schemas.microsoft.com/office/drawing/2014/main" id="{7CB679F5-919C-C6B5-60E3-28B32E33F3B6}"/>
              </a:ext>
            </a:extLst>
          </p:cNvPr>
          <p:cNvSpPr txBox="1">
            <a:spLocks noGrp="1"/>
          </p:cNvSpPr>
          <p:nvPr>
            <p:ph type="dt" sz="half" idx="2"/>
          </p:nvPr>
        </p:nvSpPr>
        <p:spPr>
          <a:xfrm>
            <a:off x="838200" y="6356350"/>
            <a:ext cx="2743200" cy="365125"/>
          </a:xfrm>
          <a:prstGeom prst="rect">
            <a:avLst/>
          </a:prstGeom>
          <a:noFill/>
          <a:ln>
            <a:noFill/>
          </a:ln>
        </p:spPr>
        <p:txBody>
          <a:bodyPr vert="horz" wrap="square" lIns="91440" tIns="45720" rIns="91440" bIns="45720" anchor="ctr" anchorCtr="0" compatLnSpc="1">
            <a:noAutofit/>
          </a:bodyPr>
          <a:lstStyle>
            <a:lvl1pPr marL="0" marR="0" lvl="0" indent="0" algn="l" defTabSz="914400" rtl="0" eaLnBrk="1" fontAlgn="auto" hangingPunct="1">
              <a:lnSpc>
                <a:spcPct val="100000"/>
              </a:lnSpc>
              <a:spcBef>
                <a:spcPts val="0"/>
              </a:spcBef>
              <a:spcAft>
                <a:spcPts val="0"/>
              </a:spcAft>
              <a:buNone/>
              <a:tabLst/>
              <a:defRPr lang="pl-PL" sz="1200" b="0" i="0" u="none" strike="noStrike" kern="1200" cap="none" spc="0" baseline="0">
                <a:solidFill>
                  <a:srgbClr val="898989"/>
                </a:solidFill>
                <a:uFillTx/>
                <a:latin typeface="Calibri"/>
              </a:defRPr>
            </a:lvl1pPr>
          </a:lstStyle>
          <a:p>
            <a:pPr>
              <a:defRPr/>
            </a:pPr>
            <a:fld id="{56147E30-125A-4D67-BF16-A9A0A8D00260}" type="datetime1">
              <a:rPr/>
              <a:pPr>
                <a:defRPr/>
              </a:pPr>
              <a:t>30.11.2023</a:t>
            </a:fld>
            <a:endParaRPr/>
          </a:p>
        </p:txBody>
      </p:sp>
      <p:sp>
        <p:nvSpPr>
          <p:cNvPr id="5" name="Symbol zastępczy stopki 4">
            <a:extLst>
              <a:ext uri="{FF2B5EF4-FFF2-40B4-BE49-F238E27FC236}">
                <a16:creationId xmlns:a16="http://schemas.microsoft.com/office/drawing/2014/main" id="{B2CEE254-B127-0C96-7EBD-B6D667669930}"/>
              </a:ext>
            </a:extLst>
          </p:cNvPr>
          <p:cNvSpPr txBox="1">
            <a:spLocks noGrp="1"/>
          </p:cNvSpPr>
          <p:nvPr>
            <p:ph type="ftr" sz="quarter" idx="3"/>
          </p:nvPr>
        </p:nvSpPr>
        <p:spPr>
          <a:xfrm>
            <a:off x="4038600" y="6356350"/>
            <a:ext cx="4114800" cy="365125"/>
          </a:xfrm>
          <a:prstGeom prst="rect">
            <a:avLst/>
          </a:prstGeom>
          <a:noFill/>
          <a:ln>
            <a:noFill/>
          </a:ln>
        </p:spPr>
        <p:txBody>
          <a:bodyPr vert="horz" wrap="square" lIns="91440" tIns="45720" rIns="91440" bIns="45720" anchor="ctr" anchorCtr="1" compatLnSpc="1">
            <a:noAutofit/>
          </a:bodyPr>
          <a:lstStyle>
            <a:lvl1pPr marL="0" marR="0" lvl="0" indent="0" algn="ctr" defTabSz="914400" rtl="0" eaLnBrk="1" fontAlgn="auto" hangingPunct="1">
              <a:lnSpc>
                <a:spcPct val="100000"/>
              </a:lnSpc>
              <a:spcBef>
                <a:spcPts val="0"/>
              </a:spcBef>
              <a:spcAft>
                <a:spcPts val="0"/>
              </a:spcAft>
              <a:buNone/>
              <a:tabLst/>
              <a:defRPr lang="pl-PL" sz="1200" b="0" i="0" u="none" strike="noStrike" kern="1200" cap="none" spc="0" baseline="0">
                <a:solidFill>
                  <a:srgbClr val="898989"/>
                </a:solidFill>
                <a:uFillTx/>
                <a:latin typeface="Calibri"/>
              </a:defRPr>
            </a:lvl1pPr>
          </a:lstStyle>
          <a:p>
            <a:pPr>
              <a:defRPr/>
            </a:pPr>
            <a:endParaRPr/>
          </a:p>
        </p:txBody>
      </p:sp>
      <p:sp>
        <p:nvSpPr>
          <p:cNvPr id="6" name="Symbol zastępczy numeru slajdu 5">
            <a:extLst>
              <a:ext uri="{FF2B5EF4-FFF2-40B4-BE49-F238E27FC236}">
                <a16:creationId xmlns:a16="http://schemas.microsoft.com/office/drawing/2014/main" id="{EA5DC2E9-967F-B5F5-B8D5-B3E0C78F7FA0}"/>
              </a:ext>
            </a:extLst>
          </p:cNvPr>
          <p:cNvSpPr txBox="1">
            <a:spLocks noGrp="1"/>
          </p:cNvSpPr>
          <p:nvPr>
            <p:ph type="sldNum" sz="quarter" idx="4"/>
          </p:nvPr>
        </p:nvSpPr>
        <p:spPr>
          <a:xfrm>
            <a:off x="8610600" y="6356350"/>
            <a:ext cx="2743200" cy="365125"/>
          </a:xfrm>
          <a:prstGeom prst="rect">
            <a:avLst/>
          </a:prstGeom>
          <a:noFill/>
          <a:ln>
            <a:noFill/>
          </a:ln>
        </p:spPr>
        <p:txBody>
          <a:bodyPr vert="horz" wrap="square" lIns="91440" tIns="45720" rIns="91440" bIns="45720" anchor="ctr" anchorCtr="0" compatLnSpc="1">
            <a:noAutofit/>
          </a:bodyPr>
          <a:lstStyle>
            <a:lvl1pPr marL="0" marR="0" lvl="0" indent="0" algn="r" defTabSz="914400" rtl="0" eaLnBrk="1" fontAlgn="auto" hangingPunct="1">
              <a:lnSpc>
                <a:spcPct val="100000"/>
              </a:lnSpc>
              <a:spcBef>
                <a:spcPts val="0"/>
              </a:spcBef>
              <a:spcAft>
                <a:spcPts val="0"/>
              </a:spcAft>
              <a:buNone/>
              <a:tabLst/>
              <a:defRPr lang="pl-PL" sz="1200" b="0" i="0" u="none" strike="noStrike" kern="1200" cap="none" spc="0" baseline="0">
                <a:solidFill>
                  <a:srgbClr val="898989"/>
                </a:solidFill>
                <a:uFillTx/>
                <a:latin typeface="Calibri"/>
              </a:defRPr>
            </a:lvl1pPr>
          </a:lstStyle>
          <a:p>
            <a:pPr>
              <a:defRPr/>
            </a:pPr>
            <a:fld id="{C8BA1B7F-942D-4CA6-937B-57673FE83E5C}" type="slidenum">
              <a:rPr/>
              <a:pPr>
                <a:defRPr/>
              </a:pPr>
              <a:t>‹Nr.›</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txStyles>
    <p:titleStyle>
      <a:lvl1pPr algn="l" rtl="0" eaLnBrk="0" fontAlgn="base" hangingPunct="0">
        <a:lnSpc>
          <a:spcPct val="90000"/>
        </a:lnSpc>
        <a:spcBef>
          <a:spcPct val="0"/>
        </a:spcBef>
        <a:spcAft>
          <a:spcPct val="0"/>
        </a:spcAft>
        <a:defRPr lang="pl-PL" sz="4400" kern="1200">
          <a:solidFill>
            <a:srgbClr val="000000"/>
          </a:solidFill>
          <a:latin typeface="Calibri Light"/>
        </a:defRPr>
      </a:lvl1pPr>
      <a:lvl2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5pPr>
      <a:lvl6pPr marL="457200" algn="l" rtl="0" eaLnBrk="0" fontAlgn="base">
        <a:lnSpc>
          <a:spcPct val="90000"/>
        </a:lnSpc>
        <a:spcBef>
          <a:spcPct val="0"/>
        </a:spcBef>
        <a:spcAft>
          <a:spcPct val="0"/>
        </a:spcAft>
        <a:defRPr sz="4400">
          <a:solidFill>
            <a:srgbClr val="000000"/>
          </a:solidFill>
          <a:latin typeface="Calibri Light" panose="020F0302020204030204" pitchFamily="34" charset="0"/>
        </a:defRPr>
      </a:lvl6pPr>
      <a:lvl7pPr marL="914400" algn="l" rtl="0" eaLnBrk="0" fontAlgn="base">
        <a:lnSpc>
          <a:spcPct val="90000"/>
        </a:lnSpc>
        <a:spcBef>
          <a:spcPct val="0"/>
        </a:spcBef>
        <a:spcAft>
          <a:spcPct val="0"/>
        </a:spcAft>
        <a:defRPr sz="4400">
          <a:solidFill>
            <a:srgbClr val="000000"/>
          </a:solidFill>
          <a:latin typeface="Calibri Light" panose="020F0302020204030204" pitchFamily="34" charset="0"/>
        </a:defRPr>
      </a:lvl7pPr>
      <a:lvl8pPr marL="1371600" algn="l" rtl="0" eaLnBrk="0" fontAlgn="base">
        <a:lnSpc>
          <a:spcPct val="90000"/>
        </a:lnSpc>
        <a:spcBef>
          <a:spcPct val="0"/>
        </a:spcBef>
        <a:spcAft>
          <a:spcPct val="0"/>
        </a:spcAft>
        <a:defRPr sz="4400">
          <a:solidFill>
            <a:srgbClr val="000000"/>
          </a:solidFill>
          <a:latin typeface="Calibri Light" panose="020F0302020204030204" pitchFamily="34" charset="0"/>
        </a:defRPr>
      </a:lvl8pPr>
      <a:lvl9pPr marL="1828800" algn="l" rtl="0" eaLnBrk="0" fontAlgn="base">
        <a:lnSpc>
          <a:spcPct val="90000"/>
        </a:lnSpc>
        <a:spcBef>
          <a:spcPct val="0"/>
        </a:spcBef>
        <a:spcAft>
          <a:spcPct val="0"/>
        </a:spcAft>
        <a:defRPr sz="4400">
          <a:solidFill>
            <a:srgbClr val="000000"/>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SzPct val="100000"/>
        <a:buFont typeface="Arial" panose="020B0604020202020204" pitchFamily="34" charset="0"/>
        <a:buChar char="•"/>
        <a:defRPr lang="pl-PL" sz="2800" kern="1200">
          <a:solidFill>
            <a:srgbClr val="000000"/>
          </a:solidFill>
          <a:latin typeface="Calibri"/>
        </a:defRPr>
      </a:lvl1pPr>
      <a:lvl2pPr marL="685800" lvl="1" indent="-228600" algn="l" rtl="0" eaLnBrk="0" fontAlgn="base" hangingPunct="0">
        <a:lnSpc>
          <a:spcPct val="90000"/>
        </a:lnSpc>
        <a:spcBef>
          <a:spcPts val="500"/>
        </a:spcBef>
        <a:spcAft>
          <a:spcPct val="0"/>
        </a:spcAft>
        <a:buSzPct val="100000"/>
        <a:buFont typeface="Arial" panose="020B0604020202020204" pitchFamily="34" charset="0"/>
        <a:buChar char="•"/>
        <a:defRPr lang="pl-PL" sz="2400" kern="1200">
          <a:solidFill>
            <a:srgbClr val="000000"/>
          </a:solidFill>
          <a:latin typeface="Calibri"/>
        </a:defRPr>
      </a:lvl2pPr>
      <a:lvl3pPr marL="1143000" lvl="2" indent="-228600" algn="l" rtl="0" eaLnBrk="0" fontAlgn="base" hangingPunct="0">
        <a:lnSpc>
          <a:spcPct val="90000"/>
        </a:lnSpc>
        <a:spcBef>
          <a:spcPts val="500"/>
        </a:spcBef>
        <a:spcAft>
          <a:spcPct val="0"/>
        </a:spcAft>
        <a:buSzPct val="100000"/>
        <a:buFont typeface="Arial" panose="020B0604020202020204" pitchFamily="34" charset="0"/>
        <a:buChar char="•"/>
        <a:defRPr lang="pl-PL" sz="2000" kern="1200">
          <a:solidFill>
            <a:srgbClr val="000000"/>
          </a:solidFill>
          <a:latin typeface="Calibri"/>
        </a:defRPr>
      </a:lvl3pPr>
      <a:lvl4pPr marL="1600200" lvl="3" indent="-228600" algn="l" rtl="0" eaLnBrk="0" fontAlgn="base" hangingPunct="0">
        <a:lnSpc>
          <a:spcPct val="90000"/>
        </a:lnSpc>
        <a:spcBef>
          <a:spcPts val="500"/>
        </a:spcBef>
        <a:spcAft>
          <a:spcPct val="0"/>
        </a:spcAft>
        <a:buSzPct val="100000"/>
        <a:buFont typeface="Arial" panose="020B0604020202020204" pitchFamily="34" charset="0"/>
        <a:buChar char="•"/>
        <a:defRPr lang="pl-PL" kern="1200">
          <a:solidFill>
            <a:srgbClr val="000000"/>
          </a:solidFill>
          <a:latin typeface="Calibri"/>
        </a:defRPr>
      </a:lvl4pPr>
      <a:lvl5pPr marL="2057400" lvl="4" indent="-228600" algn="l" rtl="0" eaLnBrk="0" fontAlgn="base" hangingPunct="0">
        <a:lnSpc>
          <a:spcPct val="90000"/>
        </a:lnSpc>
        <a:spcBef>
          <a:spcPts val="500"/>
        </a:spcBef>
        <a:spcAft>
          <a:spcPct val="0"/>
        </a:spcAft>
        <a:buSzPct val="100000"/>
        <a:buFont typeface="Arial" panose="020B0604020202020204" pitchFamily="34" charset="0"/>
        <a:buChar char="•"/>
        <a:defRPr lang="pl-PL" kern="1200">
          <a:solidFill>
            <a:srgbClr val="000000"/>
          </a:solidFill>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hk.amazingtalker.com/blog/zh-hk/hk-chi/63172/"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hk.amazingtalker.com/blog/zh-hk/hk-chi/63172/"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050" name="Tytuł 1">
            <a:extLst>
              <a:ext uri="{FF2B5EF4-FFF2-40B4-BE49-F238E27FC236}">
                <a16:creationId xmlns:a16="http://schemas.microsoft.com/office/drawing/2014/main" id="{143613AA-E765-A744-6C3C-9DF4D25D0301}"/>
              </a:ext>
            </a:extLst>
          </p:cNvPr>
          <p:cNvSpPr txBox="1">
            <a:spLocks noGrp="1" noChangeArrowheads="1"/>
          </p:cNvSpPr>
          <p:nvPr>
            <p:ph type="ctrTitle"/>
          </p:nvPr>
        </p:nvSpPr>
        <p:spPr>
          <a:xfrm>
            <a:off x="3321050" y="1849438"/>
            <a:ext cx="5822950" cy="1692275"/>
          </a:xfrm>
          <a:solidFill>
            <a:srgbClr val="FFFFFF"/>
          </a:solidFill>
        </p:spPr>
        <p:txBody>
          <a:bodyPr/>
          <a:lstStyle/>
          <a:p>
            <a:pPr eaLnBrk="1" hangingPunct="1"/>
            <a:r>
              <a:rPr lang="zh-CN" altLang="en-US" sz="9600" b="1">
                <a:latin typeface="Calibri Light" panose="020F0302020204030204" pitchFamily="34" charset="0"/>
                <a:ea typeface="等线 Light" panose="02010600030101010101" pitchFamily="2" charset="-122"/>
              </a:rPr>
              <a:t>正式书信</a:t>
            </a:r>
            <a:endParaRPr altLang="pl-PL" sz="9600" b="1">
              <a:latin typeface="Calibri Light" panose="020F0302020204030204" pitchFamily="34" charset="0"/>
            </a:endParaRPr>
          </a:p>
        </p:txBody>
      </p:sp>
      <p:sp>
        <p:nvSpPr>
          <p:cNvPr id="2051" name="Podtytuł 2">
            <a:extLst>
              <a:ext uri="{FF2B5EF4-FFF2-40B4-BE49-F238E27FC236}">
                <a16:creationId xmlns:a16="http://schemas.microsoft.com/office/drawing/2014/main" id="{D580D316-C9EE-215A-9DF6-C6E17007A324}"/>
              </a:ext>
            </a:extLst>
          </p:cNvPr>
          <p:cNvSpPr txBox="1">
            <a:spLocks noGrp="1" noChangeArrowheads="1"/>
          </p:cNvSpPr>
          <p:nvPr>
            <p:ph type="subTitle" idx="1"/>
          </p:nvPr>
        </p:nvSpPr>
        <p:spPr>
          <a:xfrm>
            <a:off x="3479800" y="3768725"/>
            <a:ext cx="5507038" cy="563563"/>
          </a:xfrm>
          <a:solidFill>
            <a:srgbClr val="FFFFFF">
              <a:alpha val="50195"/>
            </a:srgbClr>
          </a:solidFill>
        </p:spPr>
        <p:txBody>
          <a:bodyPr/>
          <a:lstStyle/>
          <a:p>
            <a:pPr eaLnBrk="1" hangingPunct="1">
              <a:lnSpc>
                <a:spcPct val="80000"/>
              </a:lnSpc>
            </a:pPr>
            <a:r>
              <a:rPr lang="zh-CN" altLang="en-US" sz="3600">
                <a:latin typeface="Calibri" panose="020F0502020204030204" pitchFamily="34" charset="0"/>
                <a:ea typeface="等线" panose="02010600030101010101" pitchFamily="2" charset="-122"/>
              </a:rPr>
              <a:t>吴凯庭</a:t>
            </a:r>
            <a:r>
              <a:rPr altLang="pl-PL" sz="3600">
                <a:latin typeface="Calibri" panose="020F0502020204030204" pitchFamily="34" charset="0"/>
                <a:ea typeface="等线" panose="02010600030101010101" pitchFamily="2" charset="-122"/>
              </a:rPr>
              <a:t> Kalina Wiczyńska</a:t>
            </a:r>
            <a:endParaRPr altLang="pl-PL" sz="3600">
              <a:latin typeface="Calibri" panose="020F0502020204030204" pitchFamily="34" charset="0"/>
            </a:endParaRPr>
          </a:p>
        </p:txBody>
      </p:sp>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name="Slide11">
    <p:spTree>
      <p:nvGrpSpPr>
        <p:cNvPr id="1" name=""/>
        <p:cNvGrpSpPr/>
        <p:nvPr/>
      </p:nvGrpSpPr>
      <p:grpSpPr>
        <a:xfrm>
          <a:off x="0" y="0"/>
          <a:ext cx="0" cy="0"/>
          <a:chOff x="0" y="0"/>
          <a:chExt cx="0" cy="0"/>
        </a:xfrm>
      </p:grpSpPr>
      <p:sp>
        <p:nvSpPr>
          <p:cNvPr id="11266" name="Tytuł 1">
            <a:extLst>
              <a:ext uri="{FF2B5EF4-FFF2-40B4-BE49-F238E27FC236}">
                <a16:creationId xmlns:a16="http://schemas.microsoft.com/office/drawing/2014/main" id="{A5527150-A5E3-0DF0-AA37-53411A804151}"/>
              </a:ext>
            </a:extLst>
          </p:cNvPr>
          <p:cNvSpPr txBox="1">
            <a:spLocks noGrp="1" noChangeArrowheads="1"/>
          </p:cNvSpPr>
          <p:nvPr>
            <p:ph type="title"/>
          </p:nvPr>
        </p:nvSpPr>
        <p:spPr>
          <a:xfrm>
            <a:off x="4379913" y="376238"/>
            <a:ext cx="3432175" cy="1325562"/>
          </a:xfrm>
          <a:solidFill>
            <a:srgbClr val="FFFFFF"/>
          </a:solidFill>
        </p:spPr>
        <p:txBody>
          <a:bodyPr anchorCtr="1"/>
          <a:lstStyle/>
          <a:p>
            <a:pPr algn="ctr" eaLnBrk="1" hangingPunct="1"/>
            <a:r>
              <a:rPr lang="en-US" altLang="pl-PL" b="1">
                <a:latin typeface="Calibri Light" panose="020F0302020204030204" pitchFamily="34" charset="0"/>
              </a:rPr>
              <a:t>5. </a:t>
            </a:r>
            <a:r>
              <a:rPr lang="zh-CN" altLang="en-US" b="1">
                <a:latin typeface="Calibri Light" panose="020F0302020204030204" pitchFamily="34" charset="0"/>
                <a:ea typeface="等线 Light" panose="02010600030101010101" pitchFamily="2" charset="-122"/>
              </a:rPr>
              <a:t>日期</a:t>
            </a:r>
            <a:endParaRPr altLang="pl-PL" b="1">
              <a:latin typeface="Calibri Light" panose="020F0302020204030204" pitchFamily="34" charset="0"/>
            </a:endParaRPr>
          </a:p>
        </p:txBody>
      </p:sp>
      <p:sp>
        <p:nvSpPr>
          <p:cNvPr id="11267" name="Symbol zastępczy zawartości 2">
            <a:extLst>
              <a:ext uri="{FF2B5EF4-FFF2-40B4-BE49-F238E27FC236}">
                <a16:creationId xmlns:a16="http://schemas.microsoft.com/office/drawing/2014/main" id="{82D0EBC5-6163-FCC4-F228-38BB12E1DC6E}"/>
              </a:ext>
            </a:extLst>
          </p:cNvPr>
          <p:cNvSpPr txBox="1">
            <a:spLocks noGrp="1" noChangeArrowheads="1"/>
          </p:cNvSpPr>
          <p:nvPr>
            <p:ph idx="1"/>
          </p:nvPr>
        </p:nvSpPr>
        <p:spPr>
          <a:xfrm>
            <a:off x="3143250" y="1898650"/>
            <a:ext cx="5905500" cy="4351338"/>
          </a:xfrm>
          <a:solidFill>
            <a:srgbClr val="FFFFFF">
              <a:alpha val="74901"/>
            </a:srgbClr>
          </a:solidFill>
        </p:spPr>
        <p:txBody>
          <a:bodyPr/>
          <a:lstStyle/>
          <a:p>
            <a:pPr eaLnBrk="1" hangingPunct="1"/>
            <a:r>
              <a:rPr lang="zh-CN" altLang="en-US" sz="4000">
                <a:latin typeface="Calibri" panose="020F0502020204030204" pitchFamily="34" charset="0"/>
                <a:ea typeface="等线" panose="02010600030101010101" pitchFamily="2" charset="-122"/>
              </a:rPr>
              <a:t>公函需要另行顶格书写。</a:t>
            </a:r>
            <a:endParaRPr lang="en-US" altLang="pl-PL" sz="4000">
              <a:latin typeface="Calibri" panose="020F0502020204030204" pitchFamily="34" charset="0"/>
              <a:ea typeface="等线" panose="02010600030101010101" pitchFamily="2" charset="-122"/>
            </a:endParaRPr>
          </a:p>
          <a:p>
            <a:pPr eaLnBrk="1" hangingPunct="1"/>
            <a:r>
              <a:rPr lang="zh-CN" altLang="en-US" sz="4000">
                <a:latin typeface="Calibri" panose="020F0502020204030204" pitchFamily="34" charset="0"/>
                <a:ea typeface="等线" panose="02010600030101010101" pitchFamily="2" charset="-122"/>
              </a:rPr>
              <a:t>需要依序写上年份、月份、日期。</a:t>
            </a:r>
            <a:endParaRPr lang="en-US" altLang="pl-PL" sz="4000">
              <a:latin typeface="Calibri" panose="020F0502020204030204" pitchFamily="34" charset="0"/>
              <a:ea typeface="等线" panose="02010600030101010101" pitchFamily="2" charset="-122"/>
            </a:endParaRPr>
          </a:p>
          <a:p>
            <a:pPr eaLnBrk="1" hangingPunct="1"/>
            <a:r>
              <a:rPr lang="zh-CN" altLang="en-US" sz="4000">
                <a:latin typeface="Calibri" panose="020F0502020204030204" pitchFamily="34" charset="0"/>
                <a:ea typeface="等线" panose="02010600030101010101" pitchFamily="2" charset="-122"/>
              </a:rPr>
              <a:t>需要使用中文的数字，例如：二〇二三年十月九日</a:t>
            </a:r>
            <a:endParaRPr altLang="pl-PL" sz="4000">
              <a:latin typeface="Calibri" panose="020F0502020204030204" pitchFamily="34" charset="0"/>
            </a:endParaRPr>
          </a:p>
        </p:txBody>
      </p:sp>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name="Slide12">
    <p:spTree>
      <p:nvGrpSpPr>
        <p:cNvPr id="1" name=""/>
        <p:cNvGrpSpPr/>
        <p:nvPr/>
      </p:nvGrpSpPr>
      <p:grpSpPr>
        <a:xfrm>
          <a:off x="0" y="0"/>
          <a:ext cx="0" cy="0"/>
          <a:chOff x="0" y="0"/>
          <a:chExt cx="0" cy="0"/>
        </a:xfrm>
      </p:grpSpPr>
      <p:sp>
        <p:nvSpPr>
          <p:cNvPr id="12290" name="Tytuł 1">
            <a:extLst>
              <a:ext uri="{FF2B5EF4-FFF2-40B4-BE49-F238E27FC236}">
                <a16:creationId xmlns:a16="http://schemas.microsoft.com/office/drawing/2014/main" id="{BB9D48B7-4E48-5F73-E39D-4BD02B49725A}"/>
              </a:ext>
            </a:extLst>
          </p:cNvPr>
          <p:cNvSpPr txBox="1">
            <a:spLocks noGrp="1" noChangeArrowheads="1"/>
          </p:cNvSpPr>
          <p:nvPr>
            <p:ph type="title"/>
          </p:nvPr>
        </p:nvSpPr>
        <p:spPr>
          <a:xfrm>
            <a:off x="4171950" y="330200"/>
            <a:ext cx="3848100" cy="957263"/>
          </a:xfrm>
          <a:solidFill>
            <a:srgbClr val="FFFFFF"/>
          </a:solidFill>
        </p:spPr>
        <p:txBody>
          <a:bodyPr anchorCtr="1"/>
          <a:lstStyle/>
          <a:p>
            <a:pPr algn="ctr" eaLnBrk="1" hangingPunct="1"/>
            <a:r>
              <a:rPr lang="zh-CN" altLang="en-US" b="1">
                <a:latin typeface="Calibri Light" panose="020F0302020204030204" pitchFamily="34" charset="0"/>
                <a:ea typeface="等线 Light" panose="02010600030101010101" pitchFamily="2" charset="-122"/>
              </a:rPr>
              <a:t>后称式公函</a:t>
            </a:r>
            <a:endParaRPr altLang="pl-PL" b="1">
              <a:latin typeface="Calibri Light" panose="020F0302020204030204" pitchFamily="34" charset="0"/>
            </a:endParaRPr>
          </a:p>
        </p:txBody>
      </p:sp>
      <p:sp>
        <p:nvSpPr>
          <p:cNvPr id="3" name="Symbol zastępczy zawartości 2">
            <a:extLst>
              <a:ext uri="{FF2B5EF4-FFF2-40B4-BE49-F238E27FC236}">
                <a16:creationId xmlns:a16="http://schemas.microsoft.com/office/drawing/2014/main" id="{181303EE-1285-0F1E-2E51-6C2835ADB97E}"/>
              </a:ext>
            </a:extLst>
          </p:cNvPr>
          <p:cNvSpPr txBox="1">
            <a:spLocks noGrp="1"/>
          </p:cNvSpPr>
          <p:nvPr>
            <p:ph idx="1"/>
          </p:nvPr>
        </p:nvSpPr>
        <p:spPr>
          <a:xfrm>
            <a:off x="930275" y="2251075"/>
            <a:ext cx="4284663" cy="2965450"/>
          </a:xfrm>
          <a:solidFill>
            <a:srgbClr val="FFFFFF">
              <a:alpha val="75000"/>
            </a:srgbClr>
          </a:solidFill>
        </p:spPr>
        <p:txBody>
          <a:bodyPr>
            <a:normAutofit/>
          </a:bodyPr>
          <a:lstStyle/>
          <a:p>
            <a:pPr marL="514350" indent="-514350" eaLnBrk="1" fontAlgn="auto" hangingPunct="1">
              <a:lnSpc>
                <a:spcPct val="80000"/>
              </a:lnSpc>
              <a:spcAft>
                <a:spcPts val="0"/>
              </a:spcAft>
              <a:buFont typeface="Arial" pitchFamily="34"/>
              <a:buAutoNum type="arabicPeriod"/>
              <a:defRPr/>
            </a:pPr>
            <a:r>
              <a:rPr lang="zh-CN" altLang="en-US" sz="3700">
                <a:ea typeface="等线" pitchFamily="2"/>
              </a:rPr>
              <a:t>发端语</a:t>
            </a:r>
            <a:r>
              <a:rPr lang="en-US" sz="3700">
                <a:ea typeface="等线" pitchFamily="2"/>
              </a:rPr>
              <a:t>+</a:t>
            </a:r>
            <a:r>
              <a:rPr lang="zh-CN" altLang="en-US" sz="3700">
                <a:ea typeface="等线" pitchFamily="2"/>
              </a:rPr>
              <a:t>正文</a:t>
            </a:r>
            <a:endParaRPr lang="en-US" sz="3700">
              <a:ea typeface="等线" pitchFamily="2"/>
            </a:endParaRPr>
          </a:p>
          <a:p>
            <a:pPr marL="514350" indent="-514350" eaLnBrk="1" fontAlgn="auto" hangingPunct="1">
              <a:lnSpc>
                <a:spcPct val="80000"/>
              </a:lnSpc>
              <a:spcAft>
                <a:spcPts val="0"/>
              </a:spcAft>
              <a:buFont typeface="Arial" pitchFamily="34"/>
              <a:buAutoNum type="arabicPeriod"/>
              <a:defRPr/>
            </a:pPr>
            <a:r>
              <a:rPr lang="zh-CN" altLang="en-US" sz="3700">
                <a:ea typeface="等线" pitchFamily="2"/>
              </a:rPr>
              <a:t>结束语：此致</a:t>
            </a:r>
            <a:endParaRPr lang="en-US" sz="3700">
              <a:ea typeface="等线" pitchFamily="2"/>
            </a:endParaRPr>
          </a:p>
          <a:p>
            <a:pPr marL="514350" indent="-514350" eaLnBrk="1" fontAlgn="auto" hangingPunct="1">
              <a:lnSpc>
                <a:spcPct val="80000"/>
              </a:lnSpc>
              <a:spcAft>
                <a:spcPts val="0"/>
              </a:spcAft>
              <a:buFont typeface="Arial" pitchFamily="34"/>
              <a:buAutoNum type="arabicPeriod"/>
              <a:defRPr/>
            </a:pPr>
            <a:r>
              <a:rPr lang="zh-CN" altLang="en-US" sz="3700">
                <a:ea typeface="等线" pitchFamily="2"/>
              </a:rPr>
              <a:t>收信人职衔</a:t>
            </a:r>
            <a:r>
              <a:rPr lang="en-US" sz="3700">
                <a:ea typeface="等线" pitchFamily="2"/>
              </a:rPr>
              <a:t>+</a:t>
            </a:r>
            <a:r>
              <a:rPr lang="zh-CN" altLang="en-US" sz="3700">
                <a:ea typeface="等线" pitchFamily="2"/>
              </a:rPr>
              <a:t>姓名</a:t>
            </a:r>
            <a:endParaRPr lang="en-US" sz="3700">
              <a:ea typeface="等线" pitchFamily="2"/>
            </a:endParaRPr>
          </a:p>
          <a:p>
            <a:pPr marL="514350" indent="-514350" eaLnBrk="1" fontAlgn="auto" hangingPunct="1">
              <a:lnSpc>
                <a:spcPct val="80000"/>
              </a:lnSpc>
              <a:spcAft>
                <a:spcPts val="0"/>
              </a:spcAft>
              <a:buFont typeface="Arial" pitchFamily="34"/>
              <a:buAutoNum type="arabicPeriod"/>
              <a:defRPr/>
            </a:pPr>
            <a:r>
              <a:rPr lang="zh-CN" altLang="en-US" sz="3700">
                <a:ea typeface="等线" pitchFamily="2"/>
              </a:rPr>
              <a:t>著名</a:t>
            </a:r>
            <a:endParaRPr lang="en-US" sz="3700">
              <a:ea typeface="等线" pitchFamily="2"/>
            </a:endParaRPr>
          </a:p>
          <a:p>
            <a:pPr marL="514350" indent="-514350" eaLnBrk="1" fontAlgn="auto" hangingPunct="1">
              <a:lnSpc>
                <a:spcPct val="80000"/>
              </a:lnSpc>
              <a:spcAft>
                <a:spcPts val="0"/>
              </a:spcAft>
              <a:buFont typeface="Arial" pitchFamily="34"/>
              <a:buAutoNum type="arabicPeriod"/>
              <a:defRPr/>
            </a:pPr>
            <a:r>
              <a:rPr lang="zh-CN" altLang="en-US" sz="3700">
                <a:ea typeface="等线" pitchFamily="2"/>
              </a:rPr>
              <a:t>日期</a:t>
            </a:r>
            <a:endParaRPr lang="en-US" sz="3700">
              <a:ea typeface="等线" pitchFamily="2"/>
            </a:endParaRPr>
          </a:p>
          <a:p>
            <a:pPr marL="0" indent="0" eaLnBrk="1" fontAlgn="auto" hangingPunct="1">
              <a:lnSpc>
                <a:spcPct val="80000"/>
              </a:lnSpc>
              <a:spcAft>
                <a:spcPts val="0"/>
              </a:spcAft>
              <a:buFont typeface="Arial" pitchFamily="34"/>
              <a:buNone/>
              <a:defRPr/>
            </a:pPr>
            <a:endParaRPr sz="2600"/>
          </a:p>
        </p:txBody>
      </p:sp>
      <p:pic>
        <p:nvPicPr>
          <p:cNvPr id="12292" name="Obraz 3">
            <a:extLst>
              <a:ext uri="{FF2B5EF4-FFF2-40B4-BE49-F238E27FC236}">
                <a16:creationId xmlns:a16="http://schemas.microsoft.com/office/drawing/2014/main" id="{E3B5F2C7-608C-7AED-59F0-BB0727963AF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8813" y="1446213"/>
            <a:ext cx="5522912" cy="473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3" name="Tytuł 1">
            <a:extLst>
              <a:ext uri="{FF2B5EF4-FFF2-40B4-BE49-F238E27FC236}">
                <a16:creationId xmlns:a16="http://schemas.microsoft.com/office/drawing/2014/main" id="{0924FCF7-7BED-2995-A7D3-5EF4265D6769}"/>
              </a:ext>
            </a:extLst>
          </p:cNvPr>
          <p:cNvSpPr txBox="1">
            <a:spLocks noChangeArrowheads="1"/>
          </p:cNvSpPr>
          <p:nvPr/>
        </p:nvSpPr>
        <p:spPr bwMode="auto">
          <a:xfrm>
            <a:off x="6096000" y="6246813"/>
            <a:ext cx="7172325" cy="280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SzPct val="100000"/>
              <a:buFont typeface="Arial" panose="020B0604020202020204" pitchFamily="34" charset="0"/>
              <a:buChar char="•"/>
              <a:defRPr sz="2800">
                <a:solidFill>
                  <a:srgbClr val="000000"/>
                </a:solidFill>
                <a:latin typeface="Calibri" panose="020F0502020204030204" pitchFamily="34" charset="0"/>
              </a:defRPr>
            </a:lvl1pPr>
            <a:lvl2pPr marL="742950" indent="-285750">
              <a:lnSpc>
                <a:spcPct val="90000"/>
              </a:lnSpc>
              <a:spcBef>
                <a:spcPts val="500"/>
              </a:spcBef>
              <a:buSzPct val="100000"/>
              <a:buFont typeface="Arial" panose="020B0604020202020204" pitchFamily="34" charset="0"/>
              <a:buChar char="•"/>
              <a:defRPr sz="2400">
                <a:solidFill>
                  <a:srgbClr val="000000"/>
                </a:solidFill>
                <a:latin typeface="Calibri" panose="020F0502020204030204" pitchFamily="34" charset="0"/>
              </a:defRPr>
            </a:lvl2pPr>
            <a:lvl3pPr marL="1143000" indent="-228600">
              <a:lnSpc>
                <a:spcPct val="90000"/>
              </a:lnSpc>
              <a:spcBef>
                <a:spcPts val="500"/>
              </a:spcBef>
              <a:buSzPct val="100000"/>
              <a:buFont typeface="Arial" panose="020B0604020202020204" pitchFamily="34" charset="0"/>
              <a:buChar char="•"/>
              <a:defRPr sz="2000">
                <a:solidFill>
                  <a:srgbClr val="000000"/>
                </a:solidFill>
                <a:latin typeface="Calibri" panose="020F0502020204030204" pitchFamily="34" charset="0"/>
              </a:defRPr>
            </a:lvl3pPr>
            <a:lvl4pPr marL="16002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defRPr>
            </a:lvl4pPr>
            <a:lvl5pPr marL="20574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defRPr>
            </a:lvl5pPr>
            <a:lvl6pPr marL="25146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defRPr>
            </a:lvl6pPr>
            <a:lvl7pPr marL="29718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defRPr>
            </a:lvl7pPr>
            <a:lvl8pPr marL="34290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defRPr>
            </a:lvl8pPr>
            <a:lvl9pPr marL="38862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defRPr>
            </a:lvl9pPr>
          </a:lstStyle>
          <a:p>
            <a:pPr eaLnBrk="1" hangingPunct="1">
              <a:spcBef>
                <a:spcPct val="0"/>
              </a:spcBef>
              <a:buSzTx/>
              <a:buFontTx/>
              <a:buNone/>
            </a:pPr>
            <a:r>
              <a:rPr lang="pl-PL" altLang="pl-PL" sz="1400">
                <a:latin typeface="Calibri Light" panose="020F0302020204030204" pitchFamily="34" charset="0"/>
                <a:hlinkClick r:id="rId3"/>
              </a:rPr>
              <a:t>https://hk.amazingtalker.com/blog/zh-hk/hk-chi/63172/</a:t>
            </a:r>
            <a:r>
              <a:rPr lang="en-US" altLang="pl-PL" sz="1400">
                <a:latin typeface="Calibri Light" panose="020F0302020204030204" pitchFamily="34" charset="0"/>
              </a:rPr>
              <a:t> </a:t>
            </a:r>
            <a:endParaRPr lang="pl-PL" altLang="pl-PL" sz="1400">
              <a:latin typeface="Calibri Light" panose="020F0302020204030204" pitchFamily="34" charset="0"/>
            </a:endParaRPr>
          </a:p>
        </p:txBody>
      </p:sp>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name="Slide13">
    <p:spTree>
      <p:nvGrpSpPr>
        <p:cNvPr id="1" name=""/>
        <p:cNvGrpSpPr/>
        <p:nvPr/>
      </p:nvGrpSpPr>
      <p:grpSpPr>
        <a:xfrm>
          <a:off x="0" y="0"/>
          <a:ext cx="0" cy="0"/>
          <a:chOff x="0" y="0"/>
          <a:chExt cx="0" cy="0"/>
        </a:xfrm>
      </p:grpSpPr>
      <p:sp>
        <p:nvSpPr>
          <p:cNvPr id="13314" name="Tytuł 1">
            <a:extLst>
              <a:ext uri="{FF2B5EF4-FFF2-40B4-BE49-F238E27FC236}">
                <a16:creationId xmlns:a16="http://schemas.microsoft.com/office/drawing/2014/main" id="{70D183EC-4E4B-787B-894A-466F1BD263E6}"/>
              </a:ext>
            </a:extLst>
          </p:cNvPr>
          <p:cNvSpPr txBox="1">
            <a:spLocks noGrp="1" noChangeArrowheads="1"/>
          </p:cNvSpPr>
          <p:nvPr>
            <p:ph type="title"/>
          </p:nvPr>
        </p:nvSpPr>
        <p:spPr>
          <a:xfrm>
            <a:off x="3892550" y="333375"/>
            <a:ext cx="5105400" cy="1325563"/>
          </a:xfrm>
          <a:solidFill>
            <a:srgbClr val="FFFFFF"/>
          </a:solidFill>
        </p:spPr>
        <p:txBody>
          <a:bodyPr anchorCtr="1"/>
          <a:lstStyle/>
          <a:p>
            <a:pPr algn="ctr" eaLnBrk="1" hangingPunct="1"/>
            <a:r>
              <a:rPr lang="en-US" altLang="pl-PL" b="1">
                <a:latin typeface="Calibri Light" panose="020F0302020204030204" pitchFamily="34" charset="0"/>
              </a:rPr>
              <a:t>1. </a:t>
            </a:r>
            <a:r>
              <a:rPr lang="zh-CN" altLang="en-US" b="1">
                <a:latin typeface="Calibri Light" panose="020F0302020204030204" pitchFamily="34" charset="0"/>
                <a:ea typeface="等线 Light" panose="02010600030101010101" pitchFamily="2" charset="-122"/>
              </a:rPr>
              <a:t>发端语</a:t>
            </a:r>
            <a:r>
              <a:rPr lang="en-US" altLang="pl-PL" b="1">
                <a:latin typeface="Calibri Light" panose="020F0302020204030204" pitchFamily="34" charset="0"/>
                <a:ea typeface="等线 Light" panose="02010600030101010101" pitchFamily="2" charset="-122"/>
              </a:rPr>
              <a:t>+</a:t>
            </a:r>
            <a:r>
              <a:rPr lang="zh-CN" altLang="en-US" b="1">
                <a:latin typeface="Calibri Light" panose="020F0302020204030204" pitchFamily="34" charset="0"/>
                <a:ea typeface="等线 Light" panose="02010600030101010101" pitchFamily="2" charset="-122"/>
              </a:rPr>
              <a:t>正文</a:t>
            </a:r>
            <a:endParaRPr altLang="pl-PL" b="1">
              <a:latin typeface="Calibri Light" panose="020F0302020204030204" pitchFamily="34" charset="0"/>
            </a:endParaRPr>
          </a:p>
        </p:txBody>
      </p:sp>
      <p:sp>
        <p:nvSpPr>
          <p:cNvPr id="13315" name="Symbol zastępczy zawartości 2">
            <a:extLst>
              <a:ext uri="{FF2B5EF4-FFF2-40B4-BE49-F238E27FC236}">
                <a16:creationId xmlns:a16="http://schemas.microsoft.com/office/drawing/2014/main" id="{87F7630A-581D-10A9-7AB9-5AFE38606622}"/>
              </a:ext>
            </a:extLst>
          </p:cNvPr>
          <p:cNvSpPr txBox="1">
            <a:spLocks noGrp="1" noChangeArrowheads="1"/>
          </p:cNvSpPr>
          <p:nvPr>
            <p:ph idx="1"/>
          </p:nvPr>
        </p:nvSpPr>
        <p:spPr>
          <a:xfrm>
            <a:off x="2776538" y="2173288"/>
            <a:ext cx="7339012" cy="3759200"/>
          </a:xfrm>
          <a:solidFill>
            <a:srgbClr val="FFFFFF">
              <a:alpha val="74901"/>
            </a:srgbClr>
          </a:solidFill>
        </p:spPr>
        <p:txBody>
          <a:bodyPr/>
          <a:lstStyle/>
          <a:p>
            <a:pPr eaLnBrk="1" hangingPunct="1"/>
            <a:r>
              <a:rPr lang="zh-CN" altLang="en-US" sz="4400">
                <a:latin typeface="Calibri" panose="020F0502020204030204" pitchFamily="34" charset="0"/>
                <a:ea typeface="等线" panose="02010600030101010101" pitchFamily="2" charset="-122"/>
              </a:rPr>
              <a:t>不直接称谓对方，而是以「发端语」作为开头，之后就继续写正文。</a:t>
            </a:r>
            <a:endParaRPr lang="en-US" altLang="pl-PL" sz="4400">
              <a:latin typeface="Calibri" panose="020F0502020204030204" pitchFamily="34" charset="0"/>
              <a:ea typeface="等线" panose="02010600030101010101" pitchFamily="2" charset="-122"/>
            </a:endParaRPr>
          </a:p>
          <a:p>
            <a:pPr eaLnBrk="1" hangingPunct="1"/>
            <a:r>
              <a:rPr lang="zh-CN" altLang="en-US" sz="4400">
                <a:latin typeface="Calibri" panose="020F0502020204030204" pitchFamily="34" charset="0"/>
                <a:ea typeface="等线" panose="02010600030101010101" pitchFamily="2" charset="-122"/>
              </a:rPr>
              <a:t>致信时写「敬启者」，回信时写「敬覆者」。</a:t>
            </a:r>
            <a:endParaRPr altLang="pl-PL" sz="4400">
              <a:latin typeface="Calibri" panose="020F0502020204030204" pitchFamily="34" charset="0"/>
            </a:endParaRPr>
          </a:p>
        </p:txBody>
      </p:sp>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name="Slide14">
    <p:spTree>
      <p:nvGrpSpPr>
        <p:cNvPr id="1" name=""/>
        <p:cNvGrpSpPr/>
        <p:nvPr/>
      </p:nvGrpSpPr>
      <p:grpSpPr>
        <a:xfrm>
          <a:off x="0" y="0"/>
          <a:ext cx="0" cy="0"/>
          <a:chOff x="0" y="0"/>
          <a:chExt cx="0" cy="0"/>
        </a:xfrm>
      </p:grpSpPr>
      <p:sp>
        <p:nvSpPr>
          <p:cNvPr id="14338" name="Tytuł 1">
            <a:extLst>
              <a:ext uri="{FF2B5EF4-FFF2-40B4-BE49-F238E27FC236}">
                <a16:creationId xmlns:a16="http://schemas.microsoft.com/office/drawing/2014/main" id="{1A52B4BF-A1AF-720B-A9E9-8BB1BF6A740A}"/>
              </a:ext>
            </a:extLst>
          </p:cNvPr>
          <p:cNvSpPr txBox="1">
            <a:spLocks noGrp="1" noChangeArrowheads="1"/>
          </p:cNvSpPr>
          <p:nvPr>
            <p:ph type="title"/>
          </p:nvPr>
        </p:nvSpPr>
        <p:spPr>
          <a:xfrm>
            <a:off x="4068763" y="396875"/>
            <a:ext cx="4054475" cy="1325563"/>
          </a:xfrm>
          <a:solidFill>
            <a:srgbClr val="FFFFFF"/>
          </a:solidFill>
        </p:spPr>
        <p:txBody>
          <a:bodyPr anchorCtr="1"/>
          <a:lstStyle/>
          <a:p>
            <a:pPr algn="ctr" eaLnBrk="1" hangingPunct="1"/>
            <a:r>
              <a:rPr lang="en-US" altLang="pl-PL" b="1">
                <a:latin typeface="Calibri Light" panose="020F0302020204030204" pitchFamily="34" charset="0"/>
              </a:rPr>
              <a:t>2. </a:t>
            </a:r>
            <a:r>
              <a:rPr lang="zh-CN" altLang="en-US" b="1">
                <a:latin typeface="Calibri Light" panose="020F0302020204030204" pitchFamily="34" charset="0"/>
                <a:ea typeface="等线 Light" panose="02010600030101010101" pitchFamily="2" charset="-122"/>
              </a:rPr>
              <a:t>结束语</a:t>
            </a:r>
            <a:endParaRPr altLang="pl-PL" b="1">
              <a:latin typeface="Calibri Light" panose="020F0302020204030204" pitchFamily="34" charset="0"/>
            </a:endParaRPr>
          </a:p>
        </p:txBody>
      </p:sp>
      <p:sp>
        <p:nvSpPr>
          <p:cNvPr id="14339" name="Symbol zastępczy zawartości 2">
            <a:extLst>
              <a:ext uri="{FF2B5EF4-FFF2-40B4-BE49-F238E27FC236}">
                <a16:creationId xmlns:a16="http://schemas.microsoft.com/office/drawing/2014/main" id="{C2E08C74-A9DB-F20A-5CCF-1FDFC559996B}"/>
              </a:ext>
            </a:extLst>
          </p:cNvPr>
          <p:cNvSpPr txBox="1">
            <a:spLocks noGrp="1" noChangeArrowheads="1"/>
          </p:cNvSpPr>
          <p:nvPr>
            <p:ph idx="1"/>
          </p:nvPr>
        </p:nvSpPr>
        <p:spPr>
          <a:xfrm>
            <a:off x="2759075" y="2189163"/>
            <a:ext cx="6673850" cy="3494087"/>
          </a:xfrm>
          <a:solidFill>
            <a:srgbClr val="FFFFFF">
              <a:alpha val="74901"/>
            </a:srgbClr>
          </a:solidFill>
        </p:spPr>
        <p:txBody>
          <a:bodyPr/>
          <a:lstStyle/>
          <a:p>
            <a:pPr eaLnBrk="1" hangingPunct="1"/>
            <a:r>
              <a:rPr lang="zh-CN" altLang="en-US" sz="4400">
                <a:latin typeface="Calibri" panose="020F0502020204030204" pitchFamily="34" charset="0"/>
                <a:ea typeface="等线" panose="02010600030101010101" pitchFamily="2" charset="-122"/>
              </a:rPr>
              <a:t>结束语之后才写下收信人的职衔、姓名。</a:t>
            </a:r>
            <a:endParaRPr lang="en-US" altLang="pl-PL" sz="4400">
              <a:latin typeface="Calibri" panose="020F0502020204030204" pitchFamily="34" charset="0"/>
              <a:ea typeface="等线" panose="02010600030101010101" pitchFamily="2" charset="-122"/>
            </a:endParaRPr>
          </a:p>
          <a:p>
            <a:pPr eaLnBrk="1" hangingPunct="1"/>
            <a:r>
              <a:rPr lang="zh-CN" altLang="en-US" sz="4400">
                <a:latin typeface="Calibri" panose="020F0502020204030204" pitchFamily="34" charset="0"/>
                <a:ea typeface="等线" panose="02010600030101010101" pitchFamily="2" charset="-122"/>
              </a:rPr>
              <a:t>只有后称式公函信才会用到结束语</a:t>
            </a:r>
            <a:r>
              <a:rPr lang="en-US" altLang="pl-PL" sz="4400">
                <a:latin typeface="Calibri" panose="020F0502020204030204" pitchFamily="34" charset="0"/>
                <a:ea typeface="等线" panose="02010600030101010101" pitchFamily="2" charset="-122"/>
              </a:rPr>
              <a:t>!</a:t>
            </a:r>
            <a:endParaRPr altLang="pl-PL" sz="4400">
              <a:latin typeface="Calibri" panose="020F0502020204030204" pitchFamily="34" charset="0"/>
            </a:endParaRPr>
          </a:p>
        </p:txBody>
      </p:sp>
    </p:spTree>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name="Slide15">
    <p:spTree>
      <p:nvGrpSpPr>
        <p:cNvPr id="1" name=""/>
        <p:cNvGrpSpPr/>
        <p:nvPr/>
      </p:nvGrpSpPr>
      <p:grpSpPr>
        <a:xfrm>
          <a:off x="0" y="0"/>
          <a:ext cx="0" cy="0"/>
          <a:chOff x="0" y="0"/>
          <a:chExt cx="0" cy="0"/>
        </a:xfrm>
      </p:grpSpPr>
      <p:sp>
        <p:nvSpPr>
          <p:cNvPr id="15362" name="Tytuł 1">
            <a:extLst>
              <a:ext uri="{FF2B5EF4-FFF2-40B4-BE49-F238E27FC236}">
                <a16:creationId xmlns:a16="http://schemas.microsoft.com/office/drawing/2014/main" id="{A57A1A0A-39F9-D024-AFF3-D46434E53E00}"/>
              </a:ext>
            </a:extLst>
          </p:cNvPr>
          <p:cNvSpPr txBox="1">
            <a:spLocks noGrp="1" noChangeArrowheads="1"/>
          </p:cNvSpPr>
          <p:nvPr>
            <p:ph type="title"/>
          </p:nvPr>
        </p:nvSpPr>
        <p:spPr>
          <a:xfrm>
            <a:off x="3675063" y="620713"/>
            <a:ext cx="4619625" cy="1325562"/>
          </a:xfrm>
          <a:solidFill>
            <a:srgbClr val="FFFFFF"/>
          </a:solidFill>
        </p:spPr>
        <p:txBody>
          <a:bodyPr anchorCtr="1"/>
          <a:lstStyle/>
          <a:p>
            <a:pPr algn="ctr" eaLnBrk="1" hangingPunct="1"/>
            <a:r>
              <a:rPr lang="en-US" altLang="pl-PL" b="1">
                <a:latin typeface="Calibri Light" panose="020F0302020204030204" pitchFamily="34" charset="0"/>
              </a:rPr>
              <a:t>3. </a:t>
            </a:r>
            <a:r>
              <a:rPr lang="zh-CN" altLang="en-US" b="1">
                <a:latin typeface="Calibri Light" panose="020F0302020204030204" pitchFamily="34" charset="0"/>
                <a:ea typeface="等线 Light" panose="02010600030101010101" pitchFamily="2" charset="-122"/>
              </a:rPr>
              <a:t>著名</a:t>
            </a:r>
            <a:r>
              <a:rPr lang="en-US" altLang="pl-PL" b="1">
                <a:latin typeface="Calibri Light" panose="020F0302020204030204" pitchFamily="34" charset="0"/>
                <a:ea typeface="等线 Light" panose="02010600030101010101" pitchFamily="2" charset="-122"/>
              </a:rPr>
              <a:t>+</a:t>
            </a:r>
            <a:r>
              <a:rPr lang="zh-CN" altLang="en-US" b="1">
                <a:latin typeface="Calibri Light" panose="020F0302020204030204" pitchFamily="34" charset="0"/>
                <a:ea typeface="等线 Light" panose="02010600030101010101" pitchFamily="2" charset="-122"/>
              </a:rPr>
              <a:t>收信人的职衔和姓名</a:t>
            </a:r>
            <a:endParaRPr altLang="pl-PL" b="1">
              <a:latin typeface="Calibri Light" panose="020F0302020204030204" pitchFamily="34" charset="0"/>
            </a:endParaRPr>
          </a:p>
        </p:txBody>
      </p:sp>
      <p:sp>
        <p:nvSpPr>
          <p:cNvPr id="15363" name="Symbol zastępczy zawartości 2">
            <a:extLst>
              <a:ext uri="{FF2B5EF4-FFF2-40B4-BE49-F238E27FC236}">
                <a16:creationId xmlns:a16="http://schemas.microsoft.com/office/drawing/2014/main" id="{4BD22450-B19A-118E-8568-0B0651B6E302}"/>
              </a:ext>
            </a:extLst>
          </p:cNvPr>
          <p:cNvSpPr txBox="1">
            <a:spLocks noGrp="1" noChangeArrowheads="1"/>
          </p:cNvSpPr>
          <p:nvPr>
            <p:ph idx="1"/>
          </p:nvPr>
        </p:nvSpPr>
        <p:spPr>
          <a:xfrm>
            <a:off x="2792413" y="2889250"/>
            <a:ext cx="6607175" cy="2022475"/>
          </a:xfrm>
          <a:solidFill>
            <a:srgbClr val="FFFFFF">
              <a:alpha val="74901"/>
            </a:srgbClr>
          </a:solidFill>
        </p:spPr>
        <p:txBody>
          <a:bodyPr/>
          <a:lstStyle/>
          <a:p>
            <a:pPr eaLnBrk="1" hangingPunct="1"/>
            <a:r>
              <a:rPr lang="zh-CN" altLang="en-US" sz="4000">
                <a:latin typeface="Calibri" panose="020F0502020204030204" pitchFamily="34" charset="0"/>
                <a:ea typeface="等线" panose="02010600030101010101" pitchFamily="2" charset="-122"/>
              </a:rPr>
              <a:t>在正文之后会续接写上「此致，在结束语之后才会写下收信人的职衔、姓名。</a:t>
            </a:r>
            <a:endParaRPr altLang="pl-PL" sz="4000">
              <a:latin typeface="Calibri" panose="020F0502020204030204" pitchFamily="34" charset="0"/>
            </a:endParaRPr>
          </a:p>
        </p:txBody>
      </p:sp>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name="Slide16">
    <p:spTree>
      <p:nvGrpSpPr>
        <p:cNvPr id="1" name=""/>
        <p:cNvGrpSpPr/>
        <p:nvPr/>
      </p:nvGrpSpPr>
      <p:grpSpPr>
        <a:xfrm>
          <a:off x="0" y="0"/>
          <a:ext cx="0" cy="0"/>
          <a:chOff x="0" y="0"/>
          <a:chExt cx="0" cy="0"/>
        </a:xfrm>
      </p:grpSpPr>
      <p:sp>
        <p:nvSpPr>
          <p:cNvPr id="16386" name="Tytuł 1">
            <a:extLst>
              <a:ext uri="{FF2B5EF4-FFF2-40B4-BE49-F238E27FC236}">
                <a16:creationId xmlns:a16="http://schemas.microsoft.com/office/drawing/2014/main" id="{E027DEBD-EBE4-615B-09D7-105C888880CC}"/>
              </a:ext>
            </a:extLst>
          </p:cNvPr>
          <p:cNvSpPr txBox="1">
            <a:spLocks noGrp="1" noChangeArrowheads="1"/>
          </p:cNvSpPr>
          <p:nvPr>
            <p:ph type="title"/>
          </p:nvPr>
        </p:nvSpPr>
        <p:spPr>
          <a:xfrm>
            <a:off x="4546600" y="500063"/>
            <a:ext cx="3098800" cy="1182687"/>
          </a:xfrm>
          <a:solidFill>
            <a:srgbClr val="FFFFFF"/>
          </a:solidFill>
        </p:spPr>
        <p:txBody>
          <a:bodyPr anchorCtr="1"/>
          <a:lstStyle/>
          <a:p>
            <a:pPr algn="ctr" eaLnBrk="1" hangingPunct="1"/>
            <a:r>
              <a:rPr lang="en-US" altLang="pl-PL" b="1">
                <a:latin typeface="Calibri Light" panose="020F0302020204030204" pitchFamily="34" charset="0"/>
              </a:rPr>
              <a:t>4. </a:t>
            </a:r>
            <a:r>
              <a:rPr lang="zh-CN" altLang="en-US" b="1">
                <a:latin typeface="Calibri Light" panose="020F0302020204030204" pitchFamily="34" charset="0"/>
                <a:ea typeface="等线 Light" panose="02010600030101010101" pitchFamily="2" charset="-122"/>
              </a:rPr>
              <a:t>日期</a:t>
            </a:r>
            <a:endParaRPr altLang="pl-PL" b="1">
              <a:latin typeface="Calibri Light" panose="020F0302020204030204" pitchFamily="34" charset="0"/>
            </a:endParaRPr>
          </a:p>
        </p:txBody>
      </p:sp>
      <p:sp>
        <p:nvSpPr>
          <p:cNvPr id="16387" name="Symbol zastępczy zawartości 2">
            <a:extLst>
              <a:ext uri="{FF2B5EF4-FFF2-40B4-BE49-F238E27FC236}">
                <a16:creationId xmlns:a16="http://schemas.microsoft.com/office/drawing/2014/main" id="{C9E99B55-49A4-453E-5AF2-89364C1D7828}"/>
              </a:ext>
            </a:extLst>
          </p:cNvPr>
          <p:cNvSpPr txBox="1">
            <a:spLocks noGrp="1" noChangeArrowheads="1"/>
          </p:cNvSpPr>
          <p:nvPr>
            <p:ph idx="1"/>
          </p:nvPr>
        </p:nvSpPr>
        <p:spPr>
          <a:xfrm>
            <a:off x="2692400" y="2154238"/>
            <a:ext cx="6807200" cy="2549525"/>
          </a:xfrm>
          <a:solidFill>
            <a:srgbClr val="FFFFFF">
              <a:alpha val="74901"/>
            </a:srgbClr>
          </a:solidFill>
        </p:spPr>
        <p:txBody>
          <a:bodyPr/>
          <a:lstStyle/>
          <a:p>
            <a:pPr eaLnBrk="1" hangingPunct="1"/>
            <a:r>
              <a:rPr lang="zh-CN" altLang="en-US" sz="4000">
                <a:latin typeface="Calibri" panose="020F0502020204030204" pitchFamily="34" charset="0"/>
                <a:ea typeface="等线" panose="02010600030101010101" pitchFamily="2" charset="-122"/>
              </a:rPr>
              <a:t>公函的日期都需要另行顶格书写。</a:t>
            </a:r>
            <a:endParaRPr lang="en-US" altLang="pl-PL" sz="4000">
              <a:latin typeface="Calibri" panose="020F0502020204030204" pitchFamily="34" charset="0"/>
              <a:ea typeface="等线" panose="02010600030101010101" pitchFamily="2" charset="-122"/>
            </a:endParaRPr>
          </a:p>
          <a:p>
            <a:pPr eaLnBrk="1" hangingPunct="1"/>
            <a:r>
              <a:rPr lang="zh-CN" altLang="en-US" sz="4000">
                <a:latin typeface="Calibri" panose="020F0502020204030204" pitchFamily="34" charset="0"/>
                <a:ea typeface="等线" panose="02010600030101010101" pitchFamily="2" charset="-122"/>
              </a:rPr>
              <a:t>日期也需要依序写上年份、月份、日期。</a:t>
            </a:r>
            <a:endParaRPr altLang="pl-PL" sz="4000">
              <a:latin typeface="Calibri" panose="020F0502020204030204" pitchFamily="34" charset="0"/>
            </a:endParaRPr>
          </a:p>
        </p:txBody>
      </p:sp>
    </p:spTree>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name="Slide17">
    <p:bg>
      <p:bgPr>
        <a:solidFill>
          <a:srgbClr val="FFCCCC"/>
        </a:solidFill>
        <a:effectLst/>
      </p:bgPr>
    </p:bg>
    <p:spTree>
      <p:nvGrpSpPr>
        <p:cNvPr id="1" name=""/>
        <p:cNvGrpSpPr/>
        <p:nvPr/>
      </p:nvGrpSpPr>
      <p:grpSpPr>
        <a:xfrm>
          <a:off x="0" y="0"/>
          <a:ext cx="0" cy="0"/>
          <a:chOff x="0" y="0"/>
          <a:chExt cx="0" cy="0"/>
        </a:xfrm>
      </p:grpSpPr>
      <p:sp>
        <p:nvSpPr>
          <p:cNvPr id="17410" name="Tytuł 1">
            <a:extLst>
              <a:ext uri="{FF2B5EF4-FFF2-40B4-BE49-F238E27FC236}">
                <a16:creationId xmlns:a16="http://schemas.microsoft.com/office/drawing/2014/main" id="{F1F45197-900A-7F94-B609-D9179B2786FA}"/>
              </a:ext>
            </a:extLst>
          </p:cNvPr>
          <p:cNvSpPr txBox="1">
            <a:spLocks noGrp="1" noChangeArrowheads="1"/>
          </p:cNvSpPr>
          <p:nvPr>
            <p:ph type="title"/>
          </p:nvPr>
        </p:nvSpPr>
        <p:spPr>
          <a:xfrm>
            <a:off x="4510088" y="368300"/>
            <a:ext cx="3171825" cy="1325563"/>
          </a:xfrm>
          <a:solidFill>
            <a:srgbClr val="FFFFFF"/>
          </a:solidFill>
        </p:spPr>
        <p:txBody>
          <a:bodyPr anchorCtr="1"/>
          <a:lstStyle/>
          <a:p>
            <a:pPr algn="ctr" eaLnBrk="1" hangingPunct="1"/>
            <a:r>
              <a:rPr lang="zh-CN" altLang="en-US" b="1">
                <a:latin typeface="Calibri Light" panose="020F0302020204030204" pitchFamily="34" charset="0"/>
                <a:ea typeface="等线 Light" panose="02010600030101010101" pitchFamily="2" charset="-122"/>
              </a:rPr>
              <a:t>总结</a:t>
            </a:r>
            <a:endParaRPr altLang="pl-PL" b="1">
              <a:latin typeface="Calibri Light" panose="020F0302020204030204" pitchFamily="34" charset="0"/>
            </a:endParaRPr>
          </a:p>
        </p:txBody>
      </p:sp>
      <p:graphicFrame>
        <p:nvGraphicFramePr>
          <p:cNvPr id="3" name="Symbol zastępczy zawartości 3">
            <a:extLst>
              <a:ext uri="{FF2B5EF4-FFF2-40B4-BE49-F238E27FC236}">
                <a16:creationId xmlns:a16="http://schemas.microsoft.com/office/drawing/2014/main" id="{70D98F92-190C-4DFF-C6BC-38B506EC455F}"/>
              </a:ext>
            </a:extLst>
          </p:cNvPr>
          <p:cNvGraphicFramePr>
            <a:graphicFrameLocks noGrp="1"/>
          </p:cNvGraphicFramePr>
          <p:nvPr>
            <p:ph idx="1"/>
          </p:nvPr>
        </p:nvGraphicFramePr>
        <p:xfrm>
          <a:off x="838200" y="1825625"/>
          <a:ext cx="10515600" cy="4664075"/>
        </p:xfrm>
        <a:graphic>
          <a:graphicData uri="http://schemas.openxmlformats.org/drawingml/2006/table">
            <a:tbl>
              <a:tblPr firstRow="1" bandRow="1">
                <a:effectLst/>
                <a:tableStyleId>{5C22544A-7EE6-4342-B048-85BDC9FD1C3A}</a:tableStyleId>
              </a:tblPr>
              <a:tblGrid>
                <a:gridCol w="5257800">
                  <a:extLst>
                    <a:ext uri="{9D8B030D-6E8A-4147-A177-3AD203B41FA5}">
                      <a16:colId xmlns:a16="http://schemas.microsoft.com/office/drawing/2014/main" val="20000"/>
                    </a:ext>
                  </a:extLst>
                </a:gridCol>
                <a:gridCol w="5257800">
                  <a:extLst>
                    <a:ext uri="{9D8B030D-6E8A-4147-A177-3AD203B41FA5}">
                      <a16:colId xmlns:a16="http://schemas.microsoft.com/office/drawing/2014/main" val="20001"/>
                    </a:ext>
                  </a:extLst>
                </a:gridCol>
              </a:tblGrid>
              <a:tr h="457262">
                <a:tc>
                  <a:txBody>
                    <a:bodyPr/>
                    <a:lstStyle/>
                    <a:p>
                      <a:pPr lvl="0" algn="ctr"/>
                      <a:r>
                        <a:rPr lang="zh-CN" sz="2400"/>
                        <a:t>部分</a:t>
                      </a:r>
                      <a:endParaRPr lang="pl-PL" sz="2400"/>
                    </a:p>
                  </a:txBody>
                  <a:tcPr marT="45726" marB="45726">
                    <a:solidFill>
                      <a:srgbClr val="FF0066"/>
                    </a:solidFill>
                  </a:tcPr>
                </a:tc>
                <a:tc>
                  <a:txBody>
                    <a:bodyPr/>
                    <a:lstStyle/>
                    <a:p>
                      <a:pPr lvl="0" algn="ctr"/>
                      <a:r>
                        <a:rPr lang="zh-CN" sz="2400"/>
                        <a:t>需不需要</a:t>
                      </a:r>
                      <a:endParaRPr lang="pl-PL" sz="2400"/>
                    </a:p>
                  </a:txBody>
                  <a:tcPr marT="45726" marB="45726">
                    <a:solidFill>
                      <a:srgbClr val="FF0066"/>
                    </a:solidFill>
                  </a:tcPr>
                </a:tc>
                <a:extLst>
                  <a:ext uri="{0D108BD9-81ED-4DB2-BD59-A6C34878D82A}">
                    <a16:rowId xmlns:a16="http://schemas.microsoft.com/office/drawing/2014/main" val="10000"/>
                  </a:ext>
                </a:extLst>
              </a:tr>
              <a:tr h="457262">
                <a:tc>
                  <a:txBody>
                    <a:bodyPr/>
                    <a:lstStyle/>
                    <a:p>
                      <a:pPr lvl="0" algn="ctr"/>
                      <a:r>
                        <a:rPr lang="zh-CN" sz="2400" b="1"/>
                        <a:t>撰写目的</a:t>
                      </a:r>
                      <a:endParaRPr lang="pl-PL" sz="2400" b="1"/>
                    </a:p>
                  </a:txBody>
                  <a:tcPr marT="45726" marB="45726">
                    <a:solidFill>
                      <a:srgbClr val="FFFFFF"/>
                    </a:solidFill>
                  </a:tcPr>
                </a:tc>
                <a:tc>
                  <a:txBody>
                    <a:bodyPr/>
                    <a:lstStyle/>
                    <a:p>
                      <a:pPr lvl="0" algn="ctr"/>
                      <a:r>
                        <a:rPr lang="zh-CN" sz="2400"/>
                        <a:t>公务或商务用途</a:t>
                      </a:r>
                      <a:endParaRPr lang="pl-PL" sz="2400"/>
                    </a:p>
                  </a:txBody>
                  <a:tcPr marT="45726" marB="45726">
                    <a:solidFill>
                      <a:srgbClr val="FFFFFF"/>
                    </a:solidFill>
                  </a:tcPr>
                </a:tc>
                <a:extLst>
                  <a:ext uri="{0D108BD9-81ED-4DB2-BD59-A6C34878D82A}">
                    <a16:rowId xmlns:a16="http://schemas.microsoft.com/office/drawing/2014/main" val="10001"/>
                  </a:ext>
                </a:extLst>
              </a:tr>
              <a:tr h="823072">
                <a:tc>
                  <a:txBody>
                    <a:bodyPr/>
                    <a:lstStyle/>
                    <a:p>
                      <a:pPr lvl="0" algn="ctr"/>
                      <a:r>
                        <a:rPr lang="zh-CN" sz="2400" b="1"/>
                        <a:t>称谓语</a:t>
                      </a:r>
                      <a:endParaRPr lang="pl-PL" sz="2400" b="1"/>
                    </a:p>
                  </a:txBody>
                  <a:tcPr marT="45726" marB="45726">
                    <a:solidFill>
                      <a:srgbClr val="E7E6E6"/>
                    </a:solidFill>
                  </a:tcPr>
                </a:tc>
                <a:tc>
                  <a:txBody>
                    <a:bodyPr/>
                    <a:lstStyle/>
                    <a:p>
                      <a:pPr lvl="0" algn="ctr"/>
                      <a:r>
                        <a:rPr lang="zh-CN" sz="2400"/>
                        <a:t>需要，按格式而定，可采后称式或前称式</a:t>
                      </a:r>
                      <a:endParaRPr lang="pl-PL" sz="2400"/>
                    </a:p>
                  </a:txBody>
                  <a:tcPr marT="45726" marB="45726">
                    <a:solidFill>
                      <a:srgbClr val="E7E6E6"/>
                    </a:solidFill>
                  </a:tcPr>
                </a:tc>
                <a:extLst>
                  <a:ext uri="{0D108BD9-81ED-4DB2-BD59-A6C34878D82A}">
                    <a16:rowId xmlns:a16="http://schemas.microsoft.com/office/drawing/2014/main" val="10002"/>
                  </a:ext>
                </a:extLst>
              </a:tr>
              <a:tr h="823072">
                <a:tc>
                  <a:txBody>
                    <a:bodyPr/>
                    <a:lstStyle/>
                    <a:p>
                      <a:pPr lvl="0" algn="ctr"/>
                      <a:r>
                        <a:rPr lang="zh-CN" sz="2400" b="1"/>
                        <a:t>正文</a:t>
                      </a:r>
                      <a:endParaRPr lang="pl-PL" sz="2400" b="1"/>
                    </a:p>
                  </a:txBody>
                  <a:tcPr marT="45726" marB="45726">
                    <a:solidFill>
                      <a:srgbClr val="FFFFFF"/>
                    </a:solidFill>
                  </a:tcPr>
                </a:tc>
                <a:tc>
                  <a:txBody>
                    <a:bodyPr/>
                    <a:lstStyle/>
                    <a:p>
                      <a:pPr lvl="0" algn="ctr"/>
                      <a:r>
                        <a:rPr lang="zh-CN" sz="2400"/>
                        <a:t>需要，照公务商讨内容撰写，之外的事不要写入</a:t>
                      </a:r>
                      <a:endParaRPr lang="pl-PL" sz="2400"/>
                    </a:p>
                  </a:txBody>
                  <a:tcPr marT="45726" marB="45726">
                    <a:solidFill>
                      <a:srgbClr val="FFFFFF"/>
                    </a:solidFill>
                  </a:tcPr>
                </a:tc>
                <a:extLst>
                  <a:ext uri="{0D108BD9-81ED-4DB2-BD59-A6C34878D82A}">
                    <a16:rowId xmlns:a16="http://schemas.microsoft.com/office/drawing/2014/main" val="10003"/>
                  </a:ext>
                </a:extLst>
              </a:tr>
              <a:tr h="457262">
                <a:tc>
                  <a:txBody>
                    <a:bodyPr/>
                    <a:lstStyle/>
                    <a:p>
                      <a:pPr lvl="0" algn="ctr"/>
                      <a:r>
                        <a:rPr lang="zh-CN" sz="2400" b="1"/>
                        <a:t>祝颂语</a:t>
                      </a:r>
                      <a:endParaRPr lang="pl-PL" sz="2400" b="1"/>
                    </a:p>
                  </a:txBody>
                  <a:tcPr marT="45726" marB="45726">
                    <a:solidFill>
                      <a:srgbClr val="E7E6E6"/>
                    </a:solidFill>
                  </a:tcPr>
                </a:tc>
                <a:tc>
                  <a:txBody>
                    <a:bodyPr/>
                    <a:lstStyle/>
                    <a:p>
                      <a:pPr lvl="0" algn="ctr"/>
                      <a:r>
                        <a:rPr lang="zh-CN" sz="2400"/>
                        <a:t>不一定需要，语气态度而定</a:t>
                      </a:r>
                      <a:endParaRPr lang="pl-PL" sz="2400"/>
                    </a:p>
                  </a:txBody>
                  <a:tcPr marT="45726" marB="45726">
                    <a:solidFill>
                      <a:srgbClr val="E7E6E6"/>
                    </a:solidFill>
                  </a:tcPr>
                </a:tc>
                <a:extLst>
                  <a:ext uri="{0D108BD9-81ED-4DB2-BD59-A6C34878D82A}">
                    <a16:rowId xmlns:a16="http://schemas.microsoft.com/office/drawing/2014/main" val="10004"/>
                  </a:ext>
                </a:extLst>
              </a:tr>
              <a:tr h="823072">
                <a:tc>
                  <a:txBody>
                    <a:bodyPr/>
                    <a:lstStyle/>
                    <a:p>
                      <a:pPr lvl="0" algn="ctr"/>
                      <a:r>
                        <a:rPr lang="zh-CN" sz="2400" b="1"/>
                        <a:t>著名</a:t>
                      </a:r>
                      <a:endParaRPr lang="pl-PL" sz="2400" b="1"/>
                    </a:p>
                  </a:txBody>
                  <a:tcPr marT="45726" marB="45726">
                    <a:solidFill>
                      <a:srgbClr val="FFFFFF"/>
                    </a:solidFill>
                  </a:tcPr>
                </a:tc>
                <a:tc>
                  <a:txBody>
                    <a:bodyPr/>
                    <a:lstStyle/>
                    <a:p>
                      <a:pPr lvl="0" algn="ctr"/>
                      <a:r>
                        <a:rPr lang="zh-CN" sz="2400"/>
                        <a:t>需要，自称</a:t>
                      </a:r>
                      <a:r>
                        <a:rPr lang="en-US" sz="2400"/>
                        <a:t>+</a:t>
                      </a:r>
                      <a:r>
                        <a:rPr lang="zh-CN" sz="2400"/>
                        <a:t>姓名</a:t>
                      </a:r>
                      <a:r>
                        <a:rPr lang="en-US" sz="2400"/>
                        <a:t>+</a:t>
                      </a:r>
                      <a:r>
                        <a:rPr lang="zh-CN" sz="2400"/>
                        <a:t>启告语</a:t>
                      </a:r>
                      <a:r>
                        <a:rPr lang="en-US" sz="2400"/>
                        <a:t>(</a:t>
                      </a:r>
                      <a:r>
                        <a:rPr lang="zh-CN" sz="2400"/>
                        <a:t>自称与启告语可省略</a:t>
                      </a:r>
                      <a:r>
                        <a:rPr lang="en-US" sz="2400"/>
                        <a:t>)</a:t>
                      </a:r>
                      <a:r>
                        <a:rPr lang="zh-CN" sz="2400"/>
                        <a:t>，建议写全名</a:t>
                      </a:r>
                      <a:endParaRPr lang="pl-PL" sz="2400"/>
                    </a:p>
                  </a:txBody>
                  <a:tcPr marT="45726" marB="45726">
                    <a:solidFill>
                      <a:srgbClr val="FFFFFF"/>
                    </a:solidFill>
                  </a:tcPr>
                </a:tc>
                <a:extLst>
                  <a:ext uri="{0D108BD9-81ED-4DB2-BD59-A6C34878D82A}">
                    <a16:rowId xmlns:a16="http://schemas.microsoft.com/office/drawing/2014/main" val="10005"/>
                  </a:ext>
                </a:extLst>
              </a:tr>
              <a:tr h="823072">
                <a:tc>
                  <a:txBody>
                    <a:bodyPr/>
                    <a:lstStyle/>
                    <a:p>
                      <a:pPr lvl="0" algn="ctr"/>
                      <a:r>
                        <a:rPr lang="zh-CN" sz="2400" b="1"/>
                        <a:t>日期</a:t>
                      </a:r>
                      <a:endParaRPr lang="pl-PL" sz="2400" b="1"/>
                    </a:p>
                  </a:txBody>
                  <a:tcPr marT="45726" marB="45726">
                    <a:solidFill>
                      <a:srgbClr val="E7E6E6"/>
                    </a:solidFill>
                  </a:tcPr>
                </a:tc>
                <a:tc>
                  <a:txBody>
                    <a:bodyPr/>
                    <a:lstStyle/>
                    <a:p>
                      <a:pPr lvl="0" algn="ctr"/>
                      <a:r>
                        <a:rPr lang="zh-CN" sz="2400"/>
                        <a:t>需要，依照年份、月份、日期的顺序写下日期</a:t>
                      </a:r>
                      <a:endParaRPr lang="pl-PL" sz="2400"/>
                    </a:p>
                  </a:txBody>
                  <a:tcPr marT="45726" marB="45726">
                    <a:solidFill>
                      <a:srgbClr val="E7E6E6"/>
                    </a:solidFill>
                  </a:tcPr>
                </a:tc>
                <a:extLst>
                  <a:ext uri="{0D108BD9-81ED-4DB2-BD59-A6C34878D82A}">
                    <a16:rowId xmlns:a16="http://schemas.microsoft.com/office/drawing/2014/main" val="10006"/>
                  </a:ext>
                </a:extLst>
              </a:tr>
            </a:tbl>
          </a:graphicData>
        </a:graphic>
      </p:graphicFrame>
    </p:spTree>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name="Slide18">
    <p:spTree>
      <p:nvGrpSpPr>
        <p:cNvPr id="1" name=""/>
        <p:cNvGrpSpPr/>
        <p:nvPr/>
      </p:nvGrpSpPr>
      <p:grpSpPr>
        <a:xfrm>
          <a:off x="0" y="0"/>
          <a:ext cx="0" cy="0"/>
          <a:chOff x="0" y="0"/>
          <a:chExt cx="0" cy="0"/>
        </a:xfrm>
      </p:grpSpPr>
      <p:sp>
        <p:nvSpPr>
          <p:cNvPr id="18434" name="Tytuł 1">
            <a:extLst>
              <a:ext uri="{FF2B5EF4-FFF2-40B4-BE49-F238E27FC236}">
                <a16:creationId xmlns:a16="http://schemas.microsoft.com/office/drawing/2014/main" id="{238679E7-89DE-F135-F89F-A379513B54E6}"/>
              </a:ext>
            </a:extLst>
          </p:cNvPr>
          <p:cNvSpPr txBox="1">
            <a:spLocks noGrp="1" noChangeArrowheads="1"/>
          </p:cNvSpPr>
          <p:nvPr>
            <p:ph type="title"/>
          </p:nvPr>
        </p:nvSpPr>
        <p:spPr>
          <a:xfrm>
            <a:off x="3678238" y="312738"/>
            <a:ext cx="4835525" cy="1325562"/>
          </a:xfrm>
          <a:solidFill>
            <a:srgbClr val="FFFFFF"/>
          </a:solidFill>
        </p:spPr>
        <p:txBody>
          <a:bodyPr anchorCtr="1"/>
          <a:lstStyle/>
          <a:p>
            <a:pPr algn="ctr" eaLnBrk="1" hangingPunct="1"/>
            <a:r>
              <a:rPr lang="zh-CN" altLang="en-US" b="1">
                <a:latin typeface="Calibri Light" panose="020F0302020204030204" pitchFamily="34" charset="0"/>
                <a:ea typeface="等线 Light" panose="02010600030101010101" pitchFamily="2" charset="-122"/>
              </a:rPr>
              <a:t>称谓语</a:t>
            </a:r>
            <a:br>
              <a:rPr lang="en-US" altLang="pl-PL" b="1">
                <a:latin typeface="Calibri Light" panose="020F0302020204030204" pitchFamily="34" charset="0"/>
                <a:ea typeface="等线 Light" panose="02010600030101010101" pitchFamily="2" charset="-122"/>
              </a:rPr>
            </a:br>
            <a:r>
              <a:rPr lang="zh-CN" altLang="en-US" sz="2400" b="1">
                <a:latin typeface="Calibri Light" panose="020F0302020204030204" pitchFamily="34" charset="0"/>
                <a:ea typeface="等线 Light" panose="02010600030101010101" pitchFamily="2" charset="-122"/>
              </a:rPr>
              <a:t>常见词</a:t>
            </a:r>
            <a:endParaRPr altLang="pl-PL" sz="2400" b="1">
              <a:latin typeface="Calibri Light" panose="020F0302020204030204" pitchFamily="34" charset="0"/>
            </a:endParaRPr>
          </a:p>
        </p:txBody>
      </p:sp>
      <p:sp>
        <p:nvSpPr>
          <p:cNvPr id="18435" name="Symbol zastępczy zawartości 3">
            <a:extLst>
              <a:ext uri="{FF2B5EF4-FFF2-40B4-BE49-F238E27FC236}">
                <a16:creationId xmlns:a16="http://schemas.microsoft.com/office/drawing/2014/main" id="{8AFEF912-75D5-F52B-9AA8-789DB605730B}"/>
              </a:ext>
            </a:extLst>
          </p:cNvPr>
          <p:cNvSpPr txBox="1">
            <a:spLocks noGrp="1" noChangeArrowheads="1"/>
          </p:cNvSpPr>
          <p:nvPr>
            <p:ph idx="1"/>
          </p:nvPr>
        </p:nvSpPr>
        <p:spPr>
          <a:xfrm>
            <a:off x="384175" y="1825625"/>
            <a:ext cx="5635625" cy="4351338"/>
          </a:xfrm>
          <a:solidFill>
            <a:srgbClr val="FFFFFF">
              <a:alpha val="78038"/>
            </a:srgbClr>
          </a:solidFill>
        </p:spPr>
        <p:txBody>
          <a:bodyPr/>
          <a:lstStyle/>
          <a:p>
            <a:pPr eaLnBrk="1" hangingPunct="1"/>
            <a:r>
              <a:rPr lang="zh-CN" altLang="en-US">
                <a:latin typeface="Calibri" panose="020F0502020204030204" pitchFamily="34" charset="0"/>
                <a:ea typeface="等线" panose="02010600030101010101" pitchFamily="2" charset="-122"/>
              </a:rPr>
              <a:t>他人长辈、晚辈：</a:t>
            </a:r>
            <a:r>
              <a:rPr lang="zh-CN" altLang="en-US">
                <a:solidFill>
                  <a:srgbClr val="FF0066"/>
                </a:solidFill>
                <a:latin typeface="Calibri" panose="020F0502020204030204" pitchFamily="34" charset="0"/>
                <a:ea typeface="等线" panose="02010600030101010101" pitchFamily="2" charset="-122"/>
              </a:rPr>
              <a:t>令</a:t>
            </a:r>
            <a:r>
              <a:rPr lang="en-US" altLang="pl-PL">
                <a:solidFill>
                  <a:srgbClr val="FF0066"/>
                </a:solidFill>
                <a:latin typeface="Calibri" panose="020F0502020204030204" pitchFamily="34" charset="0"/>
                <a:ea typeface="等线" panose="02010600030101010101" pitchFamily="2" charset="-122"/>
              </a:rPr>
              <a:t>+</a:t>
            </a:r>
            <a:r>
              <a:rPr lang="zh-CN" altLang="en-US">
                <a:solidFill>
                  <a:srgbClr val="FF0066"/>
                </a:solidFill>
                <a:latin typeface="Calibri" panose="020F0502020204030204" pitchFamily="34" charset="0"/>
                <a:ea typeface="等线" panose="02010600030101010101" pitchFamily="2" charset="-122"/>
              </a:rPr>
              <a:t>关系</a:t>
            </a:r>
            <a:r>
              <a:rPr lang="zh-CN" altLang="en-US">
                <a:latin typeface="Calibri" panose="020F0502020204030204" pitchFamily="34" charset="0"/>
                <a:ea typeface="等线" panose="02010600030101010101" pitchFamily="2" charset="-122"/>
              </a:rPr>
              <a:t>。例如：令尊（父亲）、令堂（母亲）。</a:t>
            </a:r>
          </a:p>
          <a:p>
            <a:pPr eaLnBrk="1" hangingPunct="1"/>
            <a:r>
              <a:rPr lang="zh-CN" altLang="en-US">
                <a:latin typeface="Calibri" panose="020F0502020204030204" pitchFamily="34" charset="0"/>
                <a:ea typeface="等线" panose="02010600030101010101" pitchFamily="2" charset="-122"/>
              </a:rPr>
              <a:t>自己长辈或比自己年长的平辈：</a:t>
            </a:r>
            <a:r>
              <a:rPr lang="zh-CN" altLang="en-US">
                <a:solidFill>
                  <a:srgbClr val="9933FF"/>
                </a:solidFill>
                <a:latin typeface="Calibri" panose="020F0502020204030204" pitchFamily="34" charset="0"/>
                <a:ea typeface="等线" panose="02010600030101010101" pitchFamily="2" charset="-122"/>
              </a:rPr>
              <a:t>家</a:t>
            </a:r>
            <a:r>
              <a:rPr lang="en-US" altLang="pl-PL">
                <a:solidFill>
                  <a:srgbClr val="9933FF"/>
                </a:solidFill>
                <a:latin typeface="Calibri" panose="020F0502020204030204" pitchFamily="34" charset="0"/>
                <a:ea typeface="等线" panose="02010600030101010101" pitchFamily="2" charset="-122"/>
              </a:rPr>
              <a:t>+</a:t>
            </a:r>
            <a:r>
              <a:rPr lang="zh-CN" altLang="en-US">
                <a:solidFill>
                  <a:srgbClr val="9933FF"/>
                </a:solidFill>
                <a:latin typeface="Calibri" panose="020F0502020204030204" pitchFamily="34" charset="0"/>
                <a:ea typeface="等线" panose="02010600030101010101" pitchFamily="2" charset="-122"/>
              </a:rPr>
              <a:t>关系</a:t>
            </a:r>
            <a:r>
              <a:rPr lang="zh-CN" altLang="en-US">
                <a:latin typeface="Calibri" panose="020F0502020204030204" pitchFamily="34" charset="0"/>
                <a:ea typeface="等线" panose="02010600030101010101" pitchFamily="2" charset="-122"/>
              </a:rPr>
              <a:t>，例如：家父（我的父亲）、家姊（我的姐姐）。</a:t>
            </a:r>
            <a:endParaRPr lang="en-US" altLang="pl-PL">
              <a:latin typeface="Calibri" panose="020F0502020204030204" pitchFamily="34" charset="0"/>
              <a:ea typeface="等线" panose="02010600030101010101" pitchFamily="2" charset="-122"/>
            </a:endParaRPr>
          </a:p>
          <a:p>
            <a:pPr eaLnBrk="1" hangingPunct="1"/>
            <a:r>
              <a:rPr lang="zh-CN" altLang="en-US">
                <a:latin typeface="Calibri" panose="020F0502020204030204" pitchFamily="34" charset="0"/>
                <a:ea typeface="等线" panose="02010600030101010101" pitchFamily="2" charset="-122"/>
              </a:rPr>
              <a:t>如果长辈已经去世了，要用“</a:t>
            </a:r>
            <a:r>
              <a:rPr lang="zh-CN" altLang="en-US">
                <a:solidFill>
                  <a:srgbClr val="9933FF"/>
                </a:solidFill>
                <a:latin typeface="Calibri" panose="020F0502020204030204" pitchFamily="34" charset="0"/>
                <a:ea typeface="等线" panose="02010600030101010101" pitchFamily="2" charset="-122"/>
              </a:rPr>
              <a:t>先”</a:t>
            </a:r>
            <a:r>
              <a:rPr lang="en-US" altLang="pl-PL">
                <a:solidFill>
                  <a:srgbClr val="9933FF"/>
                </a:solidFill>
                <a:latin typeface="Calibri" panose="020F0502020204030204" pitchFamily="34" charset="0"/>
                <a:ea typeface="等线" panose="02010600030101010101" pitchFamily="2" charset="-122"/>
              </a:rPr>
              <a:t>+</a:t>
            </a:r>
            <a:r>
              <a:rPr lang="zh-CN" altLang="en-US">
                <a:solidFill>
                  <a:srgbClr val="9933FF"/>
                </a:solidFill>
                <a:latin typeface="Calibri" panose="020F0502020204030204" pitchFamily="34" charset="0"/>
                <a:ea typeface="等线" panose="02010600030101010101" pitchFamily="2" charset="-122"/>
              </a:rPr>
              <a:t>关系</a:t>
            </a:r>
            <a:r>
              <a:rPr lang="zh-CN" altLang="en-US">
                <a:latin typeface="Calibri" panose="020F0502020204030204" pitchFamily="34" charset="0"/>
                <a:ea typeface="等线" panose="02010600030101010101" pitchFamily="2" charset="-122"/>
              </a:rPr>
              <a:t>。例如：先父、先母。</a:t>
            </a:r>
          </a:p>
          <a:p>
            <a:pPr eaLnBrk="1" hangingPunct="1"/>
            <a:r>
              <a:rPr lang="en-US" altLang="pl-PL">
                <a:latin typeface="Calibri" panose="020F0502020204030204" pitchFamily="34" charset="0"/>
                <a:ea typeface="等线" panose="02010600030101010101" pitchFamily="2" charset="-122"/>
              </a:rPr>
              <a:t>- </a:t>
            </a:r>
            <a:r>
              <a:rPr lang="zh-CN" altLang="en-US">
                <a:latin typeface="Calibri" panose="020F0502020204030204" pitchFamily="34" charset="0"/>
                <a:ea typeface="等线" panose="02010600030101010101" pitchFamily="2" charset="-122"/>
              </a:rPr>
              <a:t>自己的平辈或是比自己年幼的平辈：</a:t>
            </a:r>
            <a:r>
              <a:rPr lang="zh-CN" altLang="en-US">
                <a:solidFill>
                  <a:srgbClr val="9933FF"/>
                </a:solidFill>
                <a:latin typeface="Calibri" panose="020F0502020204030204" pitchFamily="34" charset="0"/>
                <a:ea typeface="等线" panose="02010600030101010101" pitchFamily="2" charset="-122"/>
              </a:rPr>
              <a:t>舍</a:t>
            </a:r>
            <a:r>
              <a:rPr lang="en-US" altLang="pl-PL">
                <a:solidFill>
                  <a:srgbClr val="9933FF"/>
                </a:solidFill>
                <a:latin typeface="Calibri" panose="020F0502020204030204" pitchFamily="34" charset="0"/>
                <a:ea typeface="等线" panose="02010600030101010101" pitchFamily="2" charset="-122"/>
              </a:rPr>
              <a:t>+</a:t>
            </a:r>
            <a:r>
              <a:rPr lang="zh-CN" altLang="en-US">
                <a:solidFill>
                  <a:srgbClr val="9933FF"/>
                </a:solidFill>
                <a:latin typeface="Calibri" panose="020F0502020204030204" pitchFamily="34" charset="0"/>
                <a:ea typeface="等线" panose="02010600030101010101" pitchFamily="2" charset="-122"/>
              </a:rPr>
              <a:t>关系</a:t>
            </a:r>
            <a:r>
              <a:rPr lang="zh-CN" altLang="en-US">
                <a:latin typeface="Calibri" panose="020F0502020204030204" pitchFamily="34" charset="0"/>
                <a:ea typeface="等线" panose="02010600030101010101" pitchFamily="2" charset="-122"/>
              </a:rPr>
              <a:t>。例如：舍弟、舍妹。</a:t>
            </a:r>
          </a:p>
          <a:p>
            <a:pPr eaLnBrk="1" hangingPunct="1"/>
            <a:endParaRPr altLang="pl-PL">
              <a:latin typeface="Calibri" panose="020F0502020204030204" pitchFamily="34" charset="0"/>
            </a:endParaRPr>
          </a:p>
        </p:txBody>
      </p:sp>
      <p:sp>
        <p:nvSpPr>
          <p:cNvPr id="4" name="Symbol zastępczy zawartości 4">
            <a:extLst>
              <a:ext uri="{FF2B5EF4-FFF2-40B4-BE49-F238E27FC236}">
                <a16:creationId xmlns:a16="http://schemas.microsoft.com/office/drawing/2014/main" id="{232941A1-3331-D8E7-C174-D3FA449CF443}"/>
              </a:ext>
            </a:extLst>
          </p:cNvPr>
          <p:cNvSpPr txBox="1">
            <a:spLocks noGrp="1"/>
          </p:cNvSpPr>
          <p:nvPr>
            <p:ph idx="2"/>
          </p:nvPr>
        </p:nvSpPr>
        <p:spPr>
          <a:xfrm>
            <a:off x="6805613" y="1825625"/>
            <a:ext cx="5002212" cy="4351338"/>
          </a:xfrm>
          <a:solidFill>
            <a:srgbClr val="FFFFFF">
              <a:alpha val="78000"/>
            </a:srgbClr>
          </a:solidFill>
        </p:spPr>
        <p:txBody>
          <a:bodyPr>
            <a:normAutofit/>
          </a:bodyPr>
          <a:lstStyle/>
          <a:p>
            <a:pPr eaLnBrk="1" fontAlgn="auto" hangingPunct="1">
              <a:spcAft>
                <a:spcPts val="0"/>
              </a:spcAft>
              <a:buFont typeface="Arial" pitchFamily="34"/>
              <a:buChar char="•"/>
              <a:defRPr/>
            </a:pPr>
            <a:r>
              <a:rPr lang="zh-CN" altLang="en-US">
                <a:solidFill>
                  <a:srgbClr val="FF0066"/>
                </a:solidFill>
                <a:ea typeface="等线" pitchFamily="2"/>
              </a:rPr>
              <a:t>贤乔梓</a:t>
            </a:r>
            <a:r>
              <a:rPr lang="zh-CN" altLang="en-US">
                <a:ea typeface="等线" pitchFamily="2"/>
              </a:rPr>
              <a:t>：他人的的父子</a:t>
            </a:r>
          </a:p>
          <a:p>
            <a:pPr eaLnBrk="1" fontAlgn="auto" hangingPunct="1">
              <a:spcAft>
                <a:spcPts val="0"/>
              </a:spcAft>
              <a:buFont typeface="Arial" pitchFamily="34"/>
              <a:buChar char="•"/>
              <a:defRPr/>
            </a:pPr>
            <a:r>
              <a:rPr lang="zh-CN" altLang="en-US">
                <a:solidFill>
                  <a:srgbClr val="9933FF"/>
                </a:solidFill>
                <a:ea typeface="等线" pitchFamily="2"/>
              </a:rPr>
              <a:t>愚父子</a:t>
            </a:r>
            <a:r>
              <a:rPr lang="zh-CN" altLang="en-US">
                <a:ea typeface="等线" pitchFamily="2"/>
              </a:rPr>
              <a:t>：自己的父子</a:t>
            </a:r>
          </a:p>
          <a:p>
            <a:pPr eaLnBrk="1" fontAlgn="auto" hangingPunct="1">
              <a:spcAft>
                <a:spcPts val="0"/>
              </a:spcAft>
              <a:buFont typeface="Arial" pitchFamily="34"/>
              <a:buChar char="•"/>
              <a:defRPr/>
            </a:pPr>
            <a:r>
              <a:rPr lang="zh-CN" altLang="en-US">
                <a:solidFill>
                  <a:srgbClr val="FF0066"/>
                </a:solidFill>
                <a:ea typeface="等线" pitchFamily="2"/>
              </a:rPr>
              <a:t>贤混种</a:t>
            </a:r>
            <a:r>
              <a:rPr lang="zh-CN" altLang="en-US">
                <a:ea typeface="等线" pitchFamily="2"/>
              </a:rPr>
              <a:t>：他人的的兄弟</a:t>
            </a:r>
          </a:p>
          <a:p>
            <a:pPr eaLnBrk="1" fontAlgn="auto" hangingPunct="1">
              <a:spcAft>
                <a:spcPts val="0"/>
              </a:spcAft>
              <a:buFont typeface="Arial" pitchFamily="34"/>
              <a:buChar char="•"/>
              <a:defRPr/>
            </a:pPr>
            <a:r>
              <a:rPr lang="zh-CN" altLang="en-US">
                <a:solidFill>
                  <a:srgbClr val="FF0066"/>
                </a:solidFill>
                <a:ea typeface="等线" pitchFamily="2"/>
              </a:rPr>
              <a:t>贤混玉</a:t>
            </a:r>
            <a:r>
              <a:rPr lang="zh-CN" altLang="en-US">
                <a:ea typeface="等线" pitchFamily="2"/>
              </a:rPr>
              <a:t>：他人的兄弟</a:t>
            </a:r>
          </a:p>
          <a:p>
            <a:pPr eaLnBrk="1" fontAlgn="auto" hangingPunct="1">
              <a:spcAft>
                <a:spcPts val="0"/>
              </a:spcAft>
              <a:buFont typeface="Arial" pitchFamily="34"/>
              <a:buChar char="•"/>
              <a:defRPr/>
            </a:pPr>
            <a:r>
              <a:rPr lang="zh-CN" altLang="en-US">
                <a:solidFill>
                  <a:srgbClr val="9933FF"/>
                </a:solidFill>
                <a:ea typeface="等线" pitchFamily="2"/>
              </a:rPr>
              <a:t>愚兄弟</a:t>
            </a:r>
            <a:r>
              <a:rPr lang="zh-CN" altLang="en-US">
                <a:ea typeface="等线" pitchFamily="2"/>
              </a:rPr>
              <a:t>：自己的兄弟</a:t>
            </a:r>
          </a:p>
          <a:p>
            <a:pPr eaLnBrk="1" fontAlgn="auto" hangingPunct="1">
              <a:spcAft>
                <a:spcPts val="0"/>
              </a:spcAft>
              <a:buFont typeface="Arial" pitchFamily="34"/>
              <a:buChar char="•"/>
              <a:defRPr/>
            </a:pPr>
            <a:r>
              <a:rPr lang="zh-CN" altLang="en-US">
                <a:solidFill>
                  <a:srgbClr val="FF0066"/>
                </a:solidFill>
                <a:ea typeface="等线" pitchFamily="2"/>
              </a:rPr>
              <a:t>贤伉俪</a:t>
            </a:r>
            <a:r>
              <a:rPr lang="zh-CN" altLang="en-US">
                <a:ea typeface="等线" pitchFamily="2"/>
              </a:rPr>
              <a:t>：他人的夫妻</a:t>
            </a:r>
          </a:p>
          <a:p>
            <a:pPr eaLnBrk="1" fontAlgn="auto" hangingPunct="1">
              <a:spcAft>
                <a:spcPts val="0"/>
              </a:spcAft>
              <a:buFont typeface="Arial" pitchFamily="34"/>
              <a:buChar char="•"/>
              <a:defRPr/>
            </a:pPr>
            <a:r>
              <a:rPr lang="zh-CN" altLang="en-US">
                <a:solidFill>
                  <a:srgbClr val="9933FF"/>
                </a:solidFill>
                <a:ea typeface="等线" pitchFamily="2"/>
              </a:rPr>
              <a:t>愚夫妇</a:t>
            </a:r>
            <a:r>
              <a:rPr lang="zh-CN" altLang="en-US">
                <a:ea typeface="等线" pitchFamily="2"/>
              </a:rPr>
              <a:t>：自己的夫妻</a:t>
            </a:r>
          </a:p>
          <a:p>
            <a:pPr marL="0" indent="0" eaLnBrk="1" fontAlgn="auto" hangingPunct="1">
              <a:spcAft>
                <a:spcPts val="0"/>
              </a:spcAft>
              <a:buFont typeface="Arial" pitchFamily="34"/>
              <a:buNone/>
              <a:defRPr/>
            </a:pPr>
            <a:endParaRPr/>
          </a:p>
        </p:txBody>
      </p:sp>
    </p:spTree>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name="Slide19">
    <p:spTree>
      <p:nvGrpSpPr>
        <p:cNvPr id="1" name=""/>
        <p:cNvGrpSpPr/>
        <p:nvPr/>
      </p:nvGrpSpPr>
      <p:grpSpPr>
        <a:xfrm>
          <a:off x="0" y="0"/>
          <a:ext cx="0" cy="0"/>
          <a:chOff x="0" y="0"/>
          <a:chExt cx="0" cy="0"/>
        </a:xfrm>
      </p:grpSpPr>
      <p:sp>
        <p:nvSpPr>
          <p:cNvPr id="19458" name="Tytuł 1">
            <a:extLst>
              <a:ext uri="{FF2B5EF4-FFF2-40B4-BE49-F238E27FC236}">
                <a16:creationId xmlns:a16="http://schemas.microsoft.com/office/drawing/2014/main" id="{8471622E-03AC-A609-DD5A-4BF320E5F919}"/>
              </a:ext>
            </a:extLst>
          </p:cNvPr>
          <p:cNvSpPr txBox="1">
            <a:spLocks noGrp="1" noChangeArrowheads="1"/>
          </p:cNvSpPr>
          <p:nvPr>
            <p:ph type="title"/>
          </p:nvPr>
        </p:nvSpPr>
        <p:spPr>
          <a:xfrm>
            <a:off x="6399213" y="719138"/>
            <a:ext cx="5495925" cy="1006475"/>
          </a:xfrm>
          <a:solidFill>
            <a:srgbClr val="FFFFFF"/>
          </a:solidFill>
        </p:spPr>
        <p:txBody>
          <a:bodyPr anchorCtr="1"/>
          <a:lstStyle/>
          <a:p>
            <a:pPr algn="ctr" eaLnBrk="1" hangingPunct="1"/>
            <a:r>
              <a:rPr lang="zh-CN" altLang="en-US" b="1" u="sng">
                <a:latin typeface="Calibri Light" panose="020F0302020204030204" pitchFamily="34" charset="0"/>
                <a:ea typeface="等线 Light" panose="02010600030101010101" pitchFamily="2" charset="-122"/>
              </a:rPr>
              <a:t>提称语</a:t>
            </a:r>
            <a:r>
              <a:rPr lang="zh-CN" altLang="en-US" b="1">
                <a:latin typeface="Calibri Light" panose="020F0302020204030204" pitchFamily="34" charset="0"/>
                <a:ea typeface="等线 Light" panose="02010600030101010101" pitchFamily="2" charset="-122"/>
              </a:rPr>
              <a:t>与</a:t>
            </a:r>
            <a:r>
              <a:rPr lang="zh-CN" altLang="en-US" b="1" u="sng">
                <a:latin typeface="Calibri Light" panose="020F0302020204030204" pitchFamily="34" charset="0"/>
                <a:ea typeface="等线 Light" panose="02010600030101010101" pitchFamily="2" charset="-122"/>
              </a:rPr>
              <a:t>著名末启词</a:t>
            </a:r>
            <a:endParaRPr altLang="pl-PL" b="1" u="sng">
              <a:latin typeface="Calibri Light" panose="020F0302020204030204" pitchFamily="34" charset="0"/>
            </a:endParaRPr>
          </a:p>
        </p:txBody>
      </p:sp>
      <p:sp>
        <p:nvSpPr>
          <p:cNvPr id="19459" name="Symbol zastępczy zawartości 2">
            <a:extLst>
              <a:ext uri="{FF2B5EF4-FFF2-40B4-BE49-F238E27FC236}">
                <a16:creationId xmlns:a16="http://schemas.microsoft.com/office/drawing/2014/main" id="{3F82D651-4A9A-DF5C-C6BE-5194264D48CC}"/>
              </a:ext>
            </a:extLst>
          </p:cNvPr>
          <p:cNvSpPr txBox="1">
            <a:spLocks noGrp="1" noChangeArrowheads="1"/>
          </p:cNvSpPr>
          <p:nvPr>
            <p:ph idx="1"/>
          </p:nvPr>
        </p:nvSpPr>
        <p:spPr>
          <a:xfrm>
            <a:off x="498475" y="187325"/>
            <a:ext cx="5688013" cy="6473825"/>
          </a:xfrm>
          <a:solidFill>
            <a:srgbClr val="FFFFFF">
              <a:alpha val="74901"/>
            </a:srgbClr>
          </a:solidFill>
        </p:spPr>
        <p:txBody>
          <a:bodyPr/>
          <a:lstStyle/>
          <a:p>
            <a:pPr eaLnBrk="1" hangingPunct="1">
              <a:lnSpc>
                <a:spcPct val="70000"/>
              </a:lnSpc>
            </a:pPr>
            <a:endParaRPr lang="en-US" altLang="pl-PL" sz="3000">
              <a:solidFill>
                <a:srgbClr val="9933FF"/>
              </a:solidFill>
              <a:latin typeface="Calibri" panose="020F0502020204030204" pitchFamily="34" charset="0"/>
              <a:ea typeface="等线" panose="02010600030101010101" pitchFamily="2" charset="-122"/>
            </a:endParaRPr>
          </a:p>
          <a:p>
            <a:pPr eaLnBrk="1" hangingPunct="1">
              <a:lnSpc>
                <a:spcPct val="70000"/>
              </a:lnSpc>
            </a:pPr>
            <a:r>
              <a:rPr lang="zh-CN" altLang="en-US" sz="3000">
                <a:solidFill>
                  <a:srgbClr val="9933FF"/>
                </a:solidFill>
                <a:latin typeface="Calibri" panose="020F0502020204030204" pitchFamily="34" charset="0"/>
                <a:ea typeface="等线" panose="02010600030101010101" pitchFamily="2" charset="-122"/>
              </a:rPr>
              <a:t>父母（祖父母）</a:t>
            </a:r>
            <a:r>
              <a:rPr lang="zh-CN" altLang="en-US" sz="3000">
                <a:latin typeface="Calibri" panose="020F0502020204030204" pitchFamily="34" charset="0"/>
                <a:ea typeface="等线" panose="02010600030101010101" pitchFamily="2" charset="-122"/>
              </a:rPr>
              <a:t>：膝下、膝前</a:t>
            </a:r>
            <a:endParaRPr lang="en-US" altLang="pl-PL" sz="3000">
              <a:latin typeface="Calibri" panose="020F0502020204030204" pitchFamily="34" charset="0"/>
              <a:ea typeface="等线" panose="02010600030101010101" pitchFamily="2" charset="-122"/>
            </a:endParaRPr>
          </a:p>
          <a:p>
            <a:pPr eaLnBrk="1" hangingPunct="1">
              <a:lnSpc>
                <a:spcPct val="70000"/>
              </a:lnSpc>
            </a:pPr>
            <a:r>
              <a:rPr lang="zh-CN" altLang="en-US" sz="3000">
                <a:solidFill>
                  <a:srgbClr val="FF0066"/>
                </a:solidFill>
                <a:latin typeface="Calibri" panose="020F0502020204030204" pitchFamily="34" charset="0"/>
                <a:ea typeface="等线" panose="02010600030101010101" pitchFamily="2" charset="-122"/>
              </a:rPr>
              <a:t>一般长辈：</a:t>
            </a:r>
            <a:r>
              <a:rPr lang="zh-CN" altLang="en-US" sz="3000">
                <a:latin typeface="Calibri" panose="020F0502020204030204" pitchFamily="34" charset="0"/>
                <a:ea typeface="等线" panose="02010600030101010101" pitchFamily="2" charset="-122"/>
              </a:rPr>
              <a:t>尊鉴、尊前、尊石、赐鉴、钧鉴</a:t>
            </a:r>
            <a:endParaRPr lang="en-US" altLang="pl-PL" sz="3000">
              <a:latin typeface="Calibri" panose="020F0502020204030204" pitchFamily="34" charset="0"/>
              <a:ea typeface="等线" panose="02010600030101010101" pitchFamily="2" charset="-122"/>
            </a:endParaRPr>
          </a:p>
          <a:p>
            <a:pPr eaLnBrk="1" hangingPunct="1">
              <a:lnSpc>
                <a:spcPct val="70000"/>
              </a:lnSpc>
            </a:pPr>
            <a:r>
              <a:rPr lang="zh-CN" altLang="en-US" sz="3000">
                <a:solidFill>
                  <a:srgbClr val="9933FF"/>
                </a:solidFill>
                <a:latin typeface="Calibri" panose="020F0502020204030204" pitchFamily="34" charset="0"/>
                <a:ea typeface="等线" panose="02010600030101010101" pitchFamily="2" charset="-122"/>
              </a:rPr>
              <a:t>师长：</a:t>
            </a:r>
            <a:r>
              <a:rPr lang="zh-CN" altLang="en-US" sz="3000">
                <a:latin typeface="Calibri" panose="020F0502020204030204" pitchFamily="34" charset="0"/>
                <a:ea typeface="等线" panose="02010600030101010101" pitchFamily="2" charset="-122"/>
              </a:rPr>
              <a:t>尊鉴、尊前、函丈、讲座、坛席</a:t>
            </a:r>
            <a:endParaRPr lang="en-US" altLang="pl-PL" sz="3000">
              <a:latin typeface="Calibri" panose="020F0502020204030204" pitchFamily="34" charset="0"/>
              <a:ea typeface="等线" panose="02010600030101010101" pitchFamily="2" charset="-122"/>
            </a:endParaRPr>
          </a:p>
          <a:p>
            <a:pPr eaLnBrk="1" hangingPunct="1">
              <a:lnSpc>
                <a:spcPct val="70000"/>
              </a:lnSpc>
            </a:pPr>
            <a:r>
              <a:rPr lang="zh-CN" altLang="en-US" sz="3000">
                <a:solidFill>
                  <a:srgbClr val="FF0066"/>
                </a:solidFill>
                <a:latin typeface="Calibri" panose="020F0502020204030204" pitchFamily="34" charset="0"/>
                <a:ea typeface="等线" panose="02010600030101010101" pitchFamily="2" charset="-122"/>
              </a:rPr>
              <a:t>平辈：</a:t>
            </a:r>
            <a:r>
              <a:rPr lang="zh-CN" altLang="en-US" sz="3000">
                <a:latin typeface="Calibri" panose="020F0502020204030204" pitchFamily="34" charset="0"/>
                <a:ea typeface="等线" panose="02010600030101010101" pitchFamily="2" charset="-122"/>
              </a:rPr>
              <a:t>大鉴、愚鉴、台鉴、左右、足下</a:t>
            </a:r>
            <a:endParaRPr lang="en-US" altLang="pl-PL" sz="3000">
              <a:latin typeface="Calibri" panose="020F0502020204030204" pitchFamily="34" charset="0"/>
              <a:ea typeface="等线" panose="02010600030101010101" pitchFamily="2" charset="-122"/>
            </a:endParaRPr>
          </a:p>
          <a:p>
            <a:pPr eaLnBrk="1" hangingPunct="1">
              <a:lnSpc>
                <a:spcPct val="70000"/>
              </a:lnSpc>
            </a:pPr>
            <a:r>
              <a:rPr lang="zh-CN" altLang="en-US" sz="3000">
                <a:solidFill>
                  <a:srgbClr val="9933FF"/>
                </a:solidFill>
                <a:latin typeface="Calibri" panose="020F0502020204030204" pitchFamily="34" charset="0"/>
                <a:ea typeface="等线" panose="02010600030101010101" pitchFamily="2" charset="-122"/>
              </a:rPr>
              <a:t>晚辈：</a:t>
            </a:r>
            <a:r>
              <a:rPr lang="zh-CN" altLang="en-US" sz="3000">
                <a:latin typeface="Calibri" panose="020F0502020204030204" pitchFamily="34" charset="0"/>
                <a:ea typeface="等线" panose="02010600030101010101" pitchFamily="2" charset="-122"/>
              </a:rPr>
              <a:t>如握、如面、如唔、知悉、青鉴、青览</a:t>
            </a:r>
            <a:endParaRPr lang="en-US" altLang="pl-PL" sz="3000">
              <a:latin typeface="Calibri" panose="020F0502020204030204" pitchFamily="34" charset="0"/>
              <a:ea typeface="等线" panose="02010600030101010101" pitchFamily="2" charset="-122"/>
            </a:endParaRPr>
          </a:p>
          <a:p>
            <a:pPr eaLnBrk="1" hangingPunct="1">
              <a:lnSpc>
                <a:spcPct val="70000"/>
              </a:lnSpc>
            </a:pPr>
            <a:r>
              <a:rPr lang="zh-CN" altLang="en-US" sz="3000">
                <a:solidFill>
                  <a:srgbClr val="FF0066"/>
                </a:solidFill>
                <a:latin typeface="Calibri" panose="020F0502020204030204" pitchFamily="34" charset="0"/>
                <a:ea typeface="等线" panose="02010600030101010101" pitchFamily="2" charset="-122"/>
              </a:rPr>
              <a:t>政界：</a:t>
            </a:r>
            <a:r>
              <a:rPr lang="zh-CN" altLang="en-US" sz="3000">
                <a:latin typeface="Calibri" panose="020F0502020204030204" pitchFamily="34" charset="0"/>
                <a:ea typeface="等线" panose="02010600030101010101" pitchFamily="2" charset="-122"/>
              </a:rPr>
              <a:t>钧座、台座、台鉴、勋鉴</a:t>
            </a:r>
          </a:p>
          <a:p>
            <a:pPr eaLnBrk="1" hangingPunct="1">
              <a:lnSpc>
                <a:spcPct val="70000"/>
              </a:lnSpc>
            </a:pPr>
            <a:r>
              <a:rPr lang="zh-CN" altLang="en-US" sz="3000">
                <a:solidFill>
                  <a:srgbClr val="9933FF"/>
                </a:solidFill>
                <a:latin typeface="Calibri" panose="020F0502020204030204" pitchFamily="34" charset="0"/>
                <a:ea typeface="等线" panose="02010600030101010101" pitchFamily="2" charset="-122"/>
              </a:rPr>
              <a:t>君界：</a:t>
            </a:r>
            <a:r>
              <a:rPr lang="zh-CN" altLang="en-US" sz="3000">
                <a:latin typeface="Calibri" panose="020F0502020204030204" pitchFamily="34" charset="0"/>
                <a:ea typeface="等线" panose="02010600030101010101" pitchFamily="2" charset="-122"/>
              </a:rPr>
              <a:t>钧座、钧鉴、麾下</a:t>
            </a:r>
          </a:p>
          <a:p>
            <a:pPr eaLnBrk="1" hangingPunct="1">
              <a:lnSpc>
                <a:spcPct val="70000"/>
              </a:lnSpc>
            </a:pPr>
            <a:r>
              <a:rPr lang="zh-CN" altLang="en-US" sz="3000">
                <a:solidFill>
                  <a:srgbClr val="FF0066"/>
                </a:solidFill>
                <a:latin typeface="Calibri" panose="020F0502020204030204" pitchFamily="34" charset="0"/>
                <a:ea typeface="等线" panose="02010600030101010101" pitchFamily="2" charset="-122"/>
              </a:rPr>
              <a:t>教育界：</a:t>
            </a:r>
            <a:r>
              <a:rPr lang="zh-CN" altLang="en-US" sz="3000">
                <a:latin typeface="Calibri" panose="020F0502020204030204" pitchFamily="34" charset="0"/>
                <a:ea typeface="等线" panose="02010600030101010101" pitchFamily="2" charset="-122"/>
              </a:rPr>
              <a:t>撰席、讲座、座右、尘次、有道</a:t>
            </a:r>
            <a:endParaRPr lang="en-US" altLang="pl-PL" sz="3000">
              <a:latin typeface="Calibri" panose="020F0502020204030204" pitchFamily="34" charset="0"/>
              <a:ea typeface="等线" panose="02010600030101010101" pitchFamily="2" charset="-122"/>
            </a:endParaRPr>
          </a:p>
          <a:p>
            <a:pPr eaLnBrk="1" hangingPunct="1">
              <a:lnSpc>
                <a:spcPct val="70000"/>
              </a:lnSpc>
            </a:pPr>
            <a:endParaRPr altLang="pl-PL" sz="2400">
              <a:latin typeface="Calibri" panose="020F0502020204030204" pitchFamily="34" charset="0"/>
            </a:endParaRPr>
          </a:p>
        </p:txBody>
      </p:sp>
      <p:sp>
        <p:nvSpPr>
          <p:cNvPr id="19460" name="Symbol zastępczy zawartości 3">
            <a:extLst>
              <a:ext uri="{FF2B5EF4-FFF2-40B4-BE49-F238E27FC236}">
                <a16:creationId xmlns:a16="http://schemas.microsoft.com/office/drawing/2014/main" id="{DD715B65-BDF1-2C8D-DCDB-A79C23BBA717}"/>
              </a:ext>
            </a:extLst>
          </p:cNvPr>
          <p:cNvSpPr txBox="1">
            <a:spLocks noGrp="1" noChangeArrowheads="1"/>
          </p:cNvSpPr>
          <p:nvPr>
            <p:ph idx="2"/>
          </p:nvPr>
        </p:nvSpPr>
        <p:spPr>
          <a:xfrm>
            <a:off x="6556375" y="2411413"/>
            <a:ext cx="5181600" cy="3563937"/>
          </a:xfrm>
          <a:solidFill>
            <a:srgbClr val="FFFFFF">
              <a:alpha val="74901"/>
            </a:srgbClr>
          </a:solidFill>
        </p:spPr>
        <p:txBody>
          <a:bodyPr/>
          <a:lstStyle/>
          <a:p>
            <a:pPr eaLnBrk="1" hangingPunct="1">
              <a:lnSpc>
                <a:spcPct val="70000"/>
              </a:lnSpc>
            </a:pPr>
            <a:endParaRPr lang="en-US" altLang="pl-PL" sz="3100">
              <a:solidFill>
                <a:srgbClr val="9933FF"/>
              </a:solidFill>
              <a:latin typeface="Calibri" panose="020F0502020204030204" pitchFamily="34" charset="0"/>
              <a:ea typeface="等线" panose="02010600030101010101" pitchFamily="2" charset="-122"/>
            </a:endParaRPr>
          </a:p>
          <a:p>
            <a:pPr eaLnBrk="1" hangingPunct="1">
              <a:lnSpc>
                <a:spcPct val="70000"/>
              </a:lnSpc>
            </a:pPr>
            <a:r>
              <a:rPr lang="zh-CN" altLang="en-US" sz="3100">
                <a:solidFill>
                  <a:srgbClr val="9933FF"/>
                </a:solidFill>
                <a:latin typeface="Calibri" panose="020F0502020204030204" pitchFamily="34" charset="0"/>
                <a:ea typeface="等线" panose="02010600030101010101" pitchFamily="2" charset="-122"/>
              </a:rPr>
              <a:t>父母（祖父母）</a:t>
            </a:r>
            <a:r>
              <a:rPr lang="zh-CN" altLang="en-US" sz="3100">
                <a:latin typeface="Calibri" panose="020F0502020204030204" pitchFamily="34" charset="0"/>
                <a:ea typeface="等线" panose="02010600030101010101" pitchFamily="2" charset="-122"/>
              </a:rPr>
              <a:t>：敬禀、叩上</a:t>
            </a:r>
            <a:endParaRPr lang="en-US" altLang="pl-PL" sz="3100">
              <a:latin typeface="Calibri" panose="020F0502020204030204" pitchFamily="34" charset="0"/>
              <a:ea typeface="等线" panose="02010600030101010101" pitchFamily="2" charset="-122"/>
            </a:endParaRPr>
          </a:p>
          <a:p>
            <a:pPr eaLnBrk="1" hangingPunct="1">
              <a:lnSpc>
                <a:spcPct val="70000"/>
              </a:lnSpc>
            </a:pPr>
            <a:r>
              <a:rPr lang="zh-CN" altLang="en-US" sz="3100">
                <a:solidFill>
                  <a:srgbClr val="FF0066"/>
                </a:solidFill>
                <a:latin typeface="Calibri" panose="020F0502020204030204" pitchFamily="34" charset="0"/>
                <a:ea typeface="等线" panose="02010600030101010101" pitchFamily="2" charset="-122"/>
              </a:rPr>
              <a:t>一般长辈：</a:t>
            </a:r>
            <a:r>
              <a:rPr lang="zh-CN" altLang="en-US" sz="3100">
                <a:latin typeface="Calibri" panose="020F0502020204030204" pitchFamily="34" charset="0"/>
                <a:ea typeface="等线" panose="02010600030101010101" pitchFamily="2" charset="-122"/>
              </a:rPr>
              <a:t>敬上、谨上</a:t>
            </a:r>
            <a:endParaRPr lang="en-US" altLang="pl-PL" sz="3100">
              <a:latin typeface="Calibri" panose="020F0502020204030204" pitchFamily="34" charset="0"/>
              <a:ea typeface="等线" panose="02010600030101010101" pitchFamily="2" charset="-122"/>
            </a:endParaRPr>
          </a:p>
          <a:p>
            <a:pPr eaLnBrk="1" hangingPunct="1">
              <a:lnSpc>
                <a:spcPct val="70000"/>
              </a:lnSpc>
            </a:pPr>
            <a:r>
              <a:rPr lang="zh-CN" altLang="en-US" sz="3100">
                <a:solidFill>
                  <a:srgbClr val="9933FF"/>
                </a:solidFill>
                <a:latin typeface="Calibri" panose="020F0502020204030204" pitchFamily="34" charset="0"/>
                <a:ea typeface="等线" panose="02010600030101010101" pitchFamily="2" charset="-122"/>
              </a:rPr>
              <a:t>师长：</a:t>
            </a:r>
            <a:r>
              <a:rPr lang="zh-CN" altLang="en-US" sz="3100">
                <a:latin typeface="Calibri" panose="020F0502020204030204" pitchFamily="34" charset="0"/>
                <a:ea typeface="等线" panose="02010600030101010101" pitchFamily="2" charset="-122"/>
              </a:rPr>
              <a:t>敬上、谨上</a:t>
            </a:r>
            <a:endParaRPr lang="en-US" altLang="pl-PL" sz="3100">
              <a:latin typeface="Calibri" panose="020F0502020204030204" pitchFamily="34" charset="0"/>
              <a:ea typeface="等线" panose="02010600030101010101" pitchFamily="2" charset="-122"/>
            </a:endParaRPr>
          </a:p>
          <a:p>
            <a:pPr eaLnBrk="1" hangingPunct="1">
              <a:lnSpc>
                <a:spcPct val="70000"/>
              </a:lnSpc>
            </a:pPr>
            <a:r>
              <a:rPr lang="zh-CN" altLang="en-US" sz="3100">
                <a:solidFill>
                  <a:srgbClr val="FF0066"/>
                </a:solidFill>
                <a:latin typeface="Calibri" panose="020F0502020204030204" pitchFamily="34" charset="0"/>
                <a:ea typeface="等线" panose="02010600030101010101" pitchFamily="2" charset="-122"/>
              </a:rPr>
              <a:t>平辈：</a:t>
            </a:r>
            <a:r>
              <a:rPr lang="zh-CN" altLang="en-US" sz="3100">
                <a:latin typeface="Calibri" panose="020F0502020204030204" pitchFamily="34" charset="0"/>
                <a:ea typeface="等线" panose="02010600030101010101" pitchFamily="2" charset="-122"/>
              </a:rPr>
              <a:t>谨启、敬启</a:t>
            </a:r>
            <a:endParaRPr lang="en-US" altLang="pl-PL" sz="3100">
              <a:latin typeface="Calibri" panose="020F0502020204030204" pitchFamily="34" charset="0"/>
              <a:ea typeface="等线" panose="02010600030101010101" pitchFamily="2" charset="-122"/>
            </a:endParaRPr>
          </a:p>
          <a:p>
            <a:pPr eaLnBrk="1" hangingPunct="1">
              <a:lnSpc>
                <a:spcPct val="70000"/>
              </a:lnSpc>
            </a:pPr>
            <a:r>
              <a:rPr lang="zh-CN" altLang="en-US" sz="3100">
                <a:solidFill>
                  <a:srgbClr val="9933FF"/>
                </a:solidFill>
                <a:latin typeface="Calibri" panose="020F0502020204030204" pitchFamily="34" charset="0"/>
                <a:ea typeface="等线" panose="02010600030101010101" pitchFamily="2" charset="-122"/>
              </a:rPr>
              <a:t>晚辈：</a:t>
            </a:r>
            <a:r>
              <a:rPr lang="zh-CN" altLang="en-US" sz="3100">
                <a:latin typeface="Calibri" panose="020F0502020204030204" pitchFamily="34" charset="0"/>
                <a:ea typeface="等线" panose="02010600030101010101" pitchFamily="2" charset="-122"/>
              </a:rPr>
              <a:t>示、手书</a:t>
            </a:r>
            <a:endParaRPr lang="en-US" altLang="pl-PL" sz="3100">
              <a:latin typeface="Calibri" panose="020F0502020204030204" pitchFamily="34" charset="0"/>
              <a:ea typeface="等线" panose="02010600030101010101" pitchFamily="2" charset="-122"/>
            </a:endParaRPr>
          </a:p>
        </p:txBody>
      </p:sp>
    </p:spTree>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name="Slide20">
    <p:spTree>
      <p:nvGrpSpPr>
        <p:cNvPr id="1" name=""/>
        <p:cNvGrpSpPr/>
        <p:nvPr/>
      </p:nvGrpSpPr>
      <p:grpSpPr>
        <a:xfrm>
          <a:off x="0" y="0"/>
          <a:ext cx="0" cy="0"/>
          <a:chOff x="0" y="0"/>
          <a:chExt cx="0" cy="0"/>
        </a:xfrm>
      </p:grpSpPr>
      <p:sp>
        <p:nvSpPr>
          <p:cNvPr id="2" name="Symbol zastępczy zawartości 13">
            <a:extLst>
              <a:ext uri="{FF2B5EF4-FFF2-40B4-BE49-F238E27FC236}">
                <a16:creationId xmlns:a16="http://schemas.microsoft.com/office/drawing/2014/main" id="{68F4B6B4-F348-C9C2-3693-ED22AE5B40D5}"/>
              </a:ext>
            </a:extLst>
          </p:cNvPr>
          <p:cNvSpPr txBox="1">
            <a:spLocks noGrp="1"/>
          </p:cNvSpPr>
          <p:nvPr>
            <p:ph idx="1"/>
          </p:nvPr>
        </p:nvSpPr>
        <p:spPr>
          <a:xfrm>
            <a:off x="503238" y="344488"/>
            <a:ext cx="11188700" cy="6251575"/>
          </a:xfrm>
          <a:solidFill>
            <a:srgbClr val="FFFFFF"/>
          </a:solidFill>
        </p:spPr>
        <p:txBody>
          <a:bodyPr>
            <a:normAutofit/>
          </a:bodyPr>
          <a:lstStyle/>
          <a:p>
            <a:pPr marL="0" indent="0" eaLnBrk="1" fontAlgn="auto" hangingPunct="1">
              <a:spcAft>
                <a:spcPts val="0"/>
              </a:spcAft>
              <a:buFont typeface="Arial" pitchFamily="34"/>
              <a:buNone/>
              <a:defRPr/>
            </a:pPr>
            <a:r>
              <a:rPr lang="zh-CN" altLang="en-US" sz="2400">
                <a:ea typeface="等线" pitchFamily="2"/>
              </a:rPr>
              <a:t>香港时代巴士公司关部经理</a:t>
            </a:r>
            <a:r>
              <a:rPr lang="zh-CN" altLang="en-US" sz="2400" b="1">
                <a:ea typeface="等线" pitchFamily="2"/>
              </a:rPr>
              <a:t>先生</a:t>
            </a:r>
            <a:r>
              <a:rPr lang="zh-CN" altLang="en-US" sz="2400">
                <a:ea typeface="等线" pitchFamily="2"/>
              </a:rPr>
              <a:t>：</a:t>
            </a:r>
            <a:endParaRPr lang="en-US" sz="2400">
              <a:ea typeface="等线" pitchFamily="2"/>
            </a:endParaRPr>
          </a:p>
          <a:p>
            <a:pPr marL="0" indent="0" eaLnBrk="1" fontAlgn="auto" hangingPunct="1">
              <a:spcAft>
                <a:spcPts val="0"/>
              </a:spcAft>
              <a:buFont typeface="Arial" pitchFamily="34"/>
              <a:buNone/>
              <a:defRPr/>
            </a:pPr>
            <a:r>
              <a:rPr lang="en-US" sz="2400">
                <a:ea typeface="等线" pitchFamily="2"/>
              </a:rPr>
              <a:t>        </a:t>
            </a:r>
            <a:r>
              <a:rPr lang="zh-CN" altLang="en-US" sz="2400">
                <a:ea typeface="等线" pitchFamily="2"/>
              </a:rPr>
              <a:t>我是一名中学生，现向</a:t>
            </a:r>
            <a:r>
              <a:rPr lang="zh-CN" altLang="en-US" sz="2400" b="1">
                <a:ea typeface="等线" pitchFamily="2"/>
              </a:rPr>
              <a:t>贵</a:t>
            </a:r>
            <a:r>
              <a:rPr lang="zh-CN" altLang="en-US" sz="2400">
                <a:ea typeface="等线" pitchFamily="2"/>
              </a:rPr>
              <a:t>公司反映有关巴士停站安排失当的情况。</a:t>
            </a:r>
          </a:p>
          <a:p>
            <a:pPr marL="0" indent="0" eaLnBrk="1" fontAlgn="auto" hangingPunct="1">
              <a:spcAft>
                <a:spcPts val="0"/>
              </a:spcAft>
              <a:buFont typeface="Arial" pitchFamily="34"/>
              <a:buNone/>
              <a:defRPr/>
            </a:pPr>
            <a:r>
              <a:rPr lang="en-US" sz="2400">
                <a:ea typeface="等线" pitchFamily="2"/>
              </a:rPr>
              <a:t>        </a:t>
            </a:r>
            <a:r>
              <a:rPr lang="zh-CN" altLang="en-US" sz="2400">
                <a:ea typeface="等线" pitchFamily="2"/>
              </a:rPr>
              <a:t>每天早上都要在弥敦道</a:t>
            </a:r>
            <a:r>
              <a:rPr lang="en-US" sz="2400">
                <a:ea typeface="等线" pitchFamily="2"/>
              </a:rPr>
              <a:t>XXX</a:t>
            </a:r>
            <a:r>
              <a:rPr lang="zh-CN" altLang="en-US" sz="2400">
                <a:ea typeface="等线" pitchFamily="2"/>
              </a:rPr>
              <a:t>号</a:t>
            </a:r>
            <a:r>
              <a:rPr lang="en-US" sz="2400">
                <a:ea typeface="等线" pitchFamily="2"/>
              </a:rPr>
              <a:t>XX</a:t>
            </a:r>
            <a:r>
              <a:rPr lang="zh-CN" altLang="en-US" sz="2400">
                <a:ea typeface="等线" pitchFamily="2"/>
              </a:rPr>
              <a:t>珠实行门外乘搭</a:t>
            </a:r>
            <a:r>
              <a:rPr lang="en-US" sz="2400">
                <a:ea typeface="等线" pitchFamily="2"/>
              </a:rPr>
              <a:t>XX</a:t>
            </a:r>
            <a:r>
              <a:rPr lang="zh-CN" altLang="en-US" sz="2400">
                <a:ea typeface="等线" pitchFamily="2"/>
              </a:rPr>
              <a:t>号巴士到官塘上学。该巴士站共</a:t>
            </a:r>
            <a:r>
              <a:rPr lang="en-US" sz="2400">
                <a:ea typeface="等线" pitchFamily="2"/>
              </a:rPr>
              <a:t>9</a:t>
            </a:r>
            <a:r>
              <a:rPr lang="zh-CN" altLang="en-US" sz="2400">
                <a:ea typeface="等线" pitchFamily="2"/>
              </a:rPr>
              <a:t>条路线的巴士停靠，每天早上七八点之间侯车乘客众多；该站有设于繁忙的街道上，穿复往来的行人加上大量候车的乘客，往往使车站附近异常拥挤。嫩月九日上午七时二十分，一辆</a:t>
            </a:r>
            <a:r>
              <a:rPr lang="en-US" sz="2400">
                <a:ea typeface="等线" pitchFamily="2"/>
              </a:rPr>
              <a:t>XX</a:t>
            </a:r>
            <a:r>
              <a:rPr lang="zh-CN" altLang="en-US" sz="2400">
                <a:ea typeface="等线" pitchFamily="2"/>
              </a:rPr>
              <a:t>号巴士靠站后，我刚越过了一些等候其他路线巴士的乘客，正要上车，突然有几个乘客搭先上车，把我撞倒在巴士与马路之间，擦破了膝盖。我挣扎起来时，司机已经关上车门。</a:t>
            </a:r>
          </a:p>
          <a:p>
            <a:pPr marL="0" indent="0" eaLnBrk="1" fontAlgn="auto" hangingPunct="1">
              <a:spcAft>
                <a:spcPts val="0"/>
              </a:spcAft>
              <a:buFont typeface="Arial" pitchFamily="34"/>
              <a:buNone/>
              <a:defRPr/>
            </a:pPr>
            <a:r>
              <a:rPr lang="en-US" sz="2400">
                <a:ea typeface="等线" pitchFamily="2"/>
              </a:rPr>
              <a:t>         </a:t>
            </a:r>
            <a:r>
              <a:rPr lang="zh-CN" altLang="en-US" sz="2400">
                <a:ea typeface="等线" pitchFamily="2"/>
              </a:rPr>
              <a:t>这词意外虽然不是直接由贵公司导致，但如上述车站的候车安排得当，相信比等意外当可避免。不知贵公司可否考虑于繁忙时间在该站安排站长维持秩序，并与政府有关部门高讨，把不同路线的巴士分开不同路段停靠，避免过多乘客聚集在同一个车站候车，一减少行人乘客互相拥挤的机会。比等安排将进一步改善贵公司的服务素质，增加乘客对贵公司的信心，希望贵公司能加以考虑。</a:t>
            </a:r>
            <a:r>
              <a:rPr lang="zh-CN" altLang="en-US" sz="2400" b="1">
                <a:ea typeface="等线" pitchFamily="2"/>
              </a:rPr>
              <a:t>敬候</a:t>
            </a:r>
          </a:p>
          <a:p>
            <a:pPr marL="0" indent="0" eaLnBrk="1" fontAlgn="auto" hangingPunct="1">
              <a:spcAft>
                <a:spcPts val="0"/>
              </a:spcAft>
              <a:buFont typeface="Arial" pitchFamily="34"/>
              <a:buNone/>
              <a:defRPr/>
            </a:pPr>
            <a:r>
              <a:rPr lang="zh-CN" altLang="en-US" sz="2400" b="1">
                <a:ea typeface="等线" pitchFamily="2"/>
              </a:rPr>
              <a:t>台安</a:t>
            </a:r>
          </a:p>
          <a:p>
            <a:pPr marL="0" indent="0" eaLnBrk="1" fontAlgn="auto" hangingPunct="1">
              <a:spcAft>
                <a:spcPts val="0"/>
              </a:spcAft>
              <a:buFont typeface="Arial" pitchFamily="34"/>
              <a:buNone/>
              <a:defRPr/>
            </a:pPr>
            <a:r>
              <a:rPr lang="en-US" sz="2400">
                <a:ea typeface="等线" pitchFamily="2"/>
              </a:rPr>
              <a:t>									——————</a:t>
            </a:r>
          </a:p>
          <a:p>
            <a:pPr marL="0" indent="0" eaLnBrk="1" fontAlgn="auto" hangingPunct="1">
              <a:spcAft>
                <a:spcPts val="0"/>
              </a:spcAft>
              <a:buFont typeface="Arial" pitchFamily="34"/>
              <a:buNone/>
              <a:defRPr/>
            </a:pPr>
            <a:r>
              <a:rPr lang="zh-CN" altLang="en-US" sz="2400" b="1">
                <a:ea typeface="等线" pitchFamily="2"/>
              </a:rPr>
              <a:t>一九九九年十一月十二日</a:t>
            </a:r>
          </a:p>
          <a:p>
            <a:pPr eaLnBrk="1" fontAlgn="auto" hangingPunct="1">
              <a:lnSpc>
                <a:spcPct val="70000"/>
              </a:lnSpc>
              <a:spcAft>
                <a:spcPts val="0"/>
              </a:spcAft>
              <a:buFont typeface="Arial" pitchFamily="34"/>
              <a:buChar char="•"/>
              <a:defRPr/>
            </a:pPr>
            <a:endParaRPr sz="2400"/>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3074" name="Tytuł 1">
            <a:extLst>
              <a:ext uri="{FF2B5EF4-FFF2-40B4-BE49-F238E27FC236}">
                <a16:creationId xmlns:a16="http://schemas.microsoft.com/office/drawing/2014/main" id="{1E8CBFA9-DD4E-31FD-5485-0E65EFA9166C}"/>
              </a:ext>
            </a:extLst>
          </p:cNvPr>
          <p:cNvSpPr txBox="1">
            <a:spLocks noGrp="1" noChangeArrowheads="1"/>
          </p:cNvSpPr>
          <p:nvPr>
            <p:ph type="title"/>
          </p:nvPr>
        </p:nvSpPr>
        <p:spPr>
          <a:xfrm>
            <a:off x="3562350" y="895350"/>
            <a:ext cx="5067300" cy="1325563"/>
          </a:xfrm>
          <a:solidFill>
            <a:srgbClr val="FFFFFF"/>
          </a:solidFill>
        </p:spPr>
        <p:txBody>
          <a:bodyPr anchorCtr="1"/>
          <a:lstStyle/>
          <a:p>
            <a:pPr algn="ctr" eaLnBrk="1" hangingPunct="1"/>
            <a:r>
              <a:rPr lang="zh-CN" altLang="en-US" b="1">
                <a:latin typeface="Calibri Light" panose="020F0302020204030204" pitchFamily="34" charset="0"/>
                <a:ea typeface="等线 Light" panose="02010600030101010101" pitchFamily="2" charset="-122"/>
              </a:rPr>
              <a:t>公函（正式书信）</a:t>
            </a:r>
            <a:endParaRPr altLang="pl-PL" b="1">
              <a:latin typeface="Calibri Light" panose="020F0302020204030204" pitchFamily="34" charset="0"/>
            </a:endParaRPr>
          </a:p>
        </p:txBody>
      </p:sp>
      <p:sp>
        <p:nvSpPr>
          <p:cNvPr id="3075" name="Symbol zastępczy zawartości 2">
            <a:extLst>
              <a:ext uri="{FF2B5EF4-FFF2-40B4-BE49-F238E27FC236}">
                <a16:creationId xmlns:a16="http://schemas.microsoft.com/office/drawing/2014/main" id="{B31CF712-E618-4627-939D-A16F5D12B0B5}"/>
              </a:ext>
            </a:extLst>
          </p:cNvPr>
          <p:cNvSpPr txBox="1">
            <a:spLocks noGrp="1" noChangeArrowheads="1"/>
          </p:cNvSpPr>
          <p:nvPr>
            <p:ph idx="1"/>
          </p:nvPr>
        </p:nvSpPr>
        <p:spPr>
          <a:xfrm>
            <a:off x="1751013" y="2740025"/>
            <a:ext cx="8689975" cy="2060575"/>
          </a:xfrm>
          <a:solidFill>
            <a:srgbClr val="FFFFFF">
              <a:alpha val="76077"/>
            </a:srgbClr>
          </a:solidFill>
        </p:spPr>
        <p:txBody>
          <a:bodyPr/>
          <a:lstStyle/>
          <a:p>
            <a:pPr eaLnBrk="1" hangingPunct="1"/>
            <a:r>
              <a:rPr lang="zh-CN" altLang="en-US">
                <a:latin typeface="Calibri" panose="020F0502020204030204" pitchFamily="34" charset="0"/>
                <a:ea typeface="等线" panose="02010600030101010101" pitchFamily="2" charset="-122"/>
              </a:rPr>
              <a:t>公函是讨论公务往来的信件。因为内容是比较正式的，所以跟私函（私人的书信）有很多差别。</a:t>
            </a:r>
            <a:endParaRPr lang="en-US" altLang="pl-PL">
              <a:latin typeface="Calibri" panose="020F0502020204030204" pitchFamily="34" charset="0"/>
              <a:ea typeface="等线" panose="02010600030101010101" pitchFamily="2" charset="-122"/>
            </a:endParaRPr>
          </a:p>
          <a:p>
            <a:pPr eaLnBrk="1" hangingPunct="1"/>
            <a:r>
              <a:rPr lang="zh-CN" altLang="en-US">
                <a:latin typeface="Calibri" panose="020F0502020204030204" pitchFamily="34" charset="0"/>
                <a:ea typeface="等线" panose="02010600030101010101" pitchFamily="2" charset="-122"/>
              </a:rPr>
              <a:t>虽然和古时候比起来，现代中国人撰写信件不需要符合那么严苛的规定，不过依然要符合礼节，免得丢脸。</a:t>
            </a:r>
            <a:endParaRPr altLang="pl-PL">
              <a:latin typeface="Calibri" panose="020F0502020204030204" pitchFamily="34" charset="0"/>
            </a:endParaRPr>
          </a:p>
        </p:txBody>
      </p:sp>
    </p:spTree>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name="Slide21">
    <p:spTree>
      <p:nvGrpSpPr>
        <p:cNvPr id="1" name=""/>
        <p:cNvGrpSpPr/>
        <p:nvPr/>
      </p:nvGrpSpPr>
      <p:grpSpPr>
        <a:xfrm>
          <a:off x="0" y="0"/>
          <a:ext cx="0" cy="0"/>
          <a:chOff x="0" y="0"/>
          <a:chExt cx="0" cy="0"/>
        </a:xfrm>
      </p:grpSpPr>
      <p:sp>
        <p:nvSpPr>
          <p:cNvPr id="21506" name="Tytuł 4">
            <a:extLst>
              <a:ext uri="{FF2B5EF4-FFF2-40B4-BE49-F238E27FC236}">
                <a16:creationId xmlns:a16="http://schemas.microsoft.com/office/drawing/2014/main" id="{A3B9F971-0741-1827-E2B8-A16CEF667961}"/>
              </a:ext>
            </a:extLst>
          </p:cNvPr>
          <p:cNvSpPr txBox="1">
            <a:spLocks noGrp="1" noChangeArrowheads="1"/>
          </p:cNvSpPr>
          <p:nvPr>
            <p:ph type="title"/>
          </p:nvPr>
        </p:nvSpPr>
        <p:spPr>
          <a:xfrm>
            <a:off x="703263" y="336550"/>
            <a:ext cx="10515600" cy="1128713"/>
          </a:xfrm>
        </p:spPr>
        <p:txBody>
          <a:bodyPr/>
          <a:lstStyle/>
          <a:p>
            <a:pPr eaLnBrk="1" hangingPunct="1"/>
            <a:endParaRPr altLang="pl-PL">
              <a:latin typeface="Calibri Light" panose="020F0302020204030204" pitchFamily="34" charset="0"/>
            </a:endParaRPr>
          </a:p>
        </p:txBody>
      </p:sp>
      <p:sp>
        <p:nvSpPr>
          <p:cNvPr id="3" name="Symbol zastępczy zawartości 5">
            <a:extLst>
              <a:ext uri="{FF2B5EF4-FFF2-40B4-BE49-F238E27FC236}">
                <a16:creationId xmlns:a16="http://schemas.microsoft.com/office/drawing/2014/main" id="{96925F97-27C9-05D6-07E1-9B4402DC67A7}"/>
              </a:ext>
            </a:extLst>
          </p:cNvPr>
          <p:cNvSpPr txBox="1">
            <a:spLocks noGrp="1"/>
          </p:cNvSpPr>
          <p:nvPr>
            <p:ph idx="1"/>
          </p:nvPr>
        </p:nvSpPr>
        <p:spPr>
          <a:xfrm>
            <a:off x="636588" y="992188"/>
            <a:ext cx="10918825" cy="5032375"/>
          </a:xfrm>
          <a:solidFill>
            <a:srgbClr val="FFFFFF"/>
          </a:solidFill>
        </p:spPr>
        <p:txBody>
          <a:bodyPr>
            <a:normAutofit/>
          </a:bodyPr>
          <a:lstStyle/>
          <a:p>
            <a:pPr marL="0" indent="0" eaLnBrk="1" fontAlgn="auto" hangingPunct="1">
              <a:lnSpc>
                <a:spcPct val="100000"/>
              </a:lnSpc>
              <a:spcAft>
                <a:spcPts val="0"/>
              </a:spcAft>
              <a:buFont typeface="Arial" pitchFamily="34"/>
              <a:buNone/>
              <a:defRPr/>
            </a:pPr>
            <a:r>
              <a:rPr lang="zh-CN" altLang="en-US" sz="2600" b="1">
                <a:ea typeface="等线" pitchFamily="2"/>
              </a:rPr>
              <a:t>敬启者</a:t>
            </a:r>
            <a:r>
              <a:rPr lang="zh-CN" altLang="en-US" sz="2600">
                <a:ea typeface="等线" pitchFamily="2"/>
              </a:rPr>
              <a:t>：为提高本校同学对中国文化的认识，</a:t>
            </a:r>
            <a:r>
              <a:rPr lang="zh-CN" altLang="en-US" sz="2600" b="1">
                <a:ea typeface="等线" pitchFamily="2"/>
              </a:rPr>
              <a:t>本</a:t>
            </a:r>
            <a:r>
              <a:rPr lang="zh-CN" altLang="en-US" sz="2600">
                <a:ea typeface="等线" pitchFamily="2"/>
              </a:rPr>
              <a:t>校学生会依一九九九至二零零零年度工作计划及第二次干事会会议决定，订于明年二月十五日至十八日元宵节前一连四天，举办“民间节日知多少”活动。活动包括认识民间节日的摊位游戏、壁报展览，以及文化常识问答比赛。素仰老师学识渊博，于中国文化造诣尤深，故特奉函邀请老师出任上述活动中“文化常识问答比赛”的启问。指导我们拟定比赛题目，并于比赛当天担任评判及主持颁奖。比赛订于十八日上午在本校礼堂进行。随函奉上程序细则，以供省觉。如家俯允，不胜感激。如何之处，敬候示覆。</a:t>
            </a:r>
            <a:r>
              <a:rPr lang="zh-CN" altLang="en-US" sz="2600" b="1">
                <a:ea typeface="等线" pitchFamily="2"/>
              </a:rPr>
              <a:t>此致</a:t>
            </a:r>
          </a:p>
          <a:p>
            <a:pPr marL="0" indent="0" eaLnBrk="1" fontAlgn="auto" hangingPunct="1">
              <a:lnSpc>
                <a:spcPct val="100000"/>
              </a:lnSpc>
              <a:spcAft>
                <a:spcPts val="0"/>
              </a:spcAft>
              <a:buFont typeface="Arial" pitchFamily="34"/>
              <a:buNone/>
              <a:defRPr/>
            </a:pPr>
            <a:r>
              <a:rPr lang="zh-CN" altLang="en-US" sz="2600" b="1">
                <a:ea typeface="等线" pitchFamily="2"/>
              </a:rPr>
              <a:t>林文翰老师</a:t>
            </a:r>
          </a:p>
          <a:p>
            <a:pPr marL="0" indent="0" eaLnBrk="1" fontAlgn="auto" hangingPunct="1">
              <a:lnSpc>
                <a:spcPct val="100000"/>
              </a:lnSpc>
              <a:spcAft>
                <a:spcPts val="0"/>
              </a:spcAft>
              <a:buFont typeface="Arial" pitchFamily="34"/>
              <a:buNone/>
              <a:defRPr/>
            </a:pPr>
            <a:r>
              <a:rPr lang="en-US" sz="2600">
                <a:ea typeface="等线" pitchFamily="2"/>
              </a:rPr>
              <a:t>							    </a:t>
            </a:r>
            <a:r>
              <a:rPr lang="zh-CN" altLang="en-US" sz="2600" b="1">
                <a:ea typeface="等线" pitchFamily="2"/>
              </a:rPr>
              <a:t>学生会会长 </a:t>
            </a:r>
            <a:r>
              <a:rPr lang="en-US" sz="2600" b="1">
                <a:ea typeface="等线" pitchFamily="2"/>
              </a:rPr>
              <a:t>  </a:t>
            </a:r>
            <a:r>
              <a:rPr lang="zh-CN" altLang="en-US" sz="2600" b="1">
                <a:ea typeface="等线" pitchFamily="2"/>
              </a:rPr>
              <a:t>钟清平谨上</a:t>
            </a:r>
          </a:p>
          <a:p>
            <a:pPr marL="0" indent="0" eaLnBrk="1" fontAlgn="auto" hangingPunct="1">
              <a:lnSpc>
                <a:spcPct val="100000"/>
              </a:lnSpc>
              <a:spcAft>
                <a:spcPts val="0"/>
              </a:spcAft>
              <a:buFont typeface="Arial" pitchFamily="34"/>
              <a:buNone/>
              <a:defRPr/>
            </a:pPr>
            <a:r>
              <a:rPr lang="zh-CN" altLang="en-US" sz="2600" b="1">
                <a:ea typeface="等线" pitchFamily="2"/>
              </a:rPr>
              <a:t>一九九九年十二月十七日</a:t>
            </a:r>
          </a:p>
          <a:p>
            <a:pPr eaLnBrk="1" fontAlgn="auto" hangingPunct="1">
              <a:lnSpc>
                <a:spcPct val="80000"/>
              </a:lnSpc>
              <a:spcAft>
                <a:spcPts val="0"/>
              </a:spcAft>
              <a:buFont typeface="Arial" pitchFamily="34"/>
              <a:buChar char="•"/>
              <a:defRPr/>
            </a:pPr>
            <a:endParaRPr sz="2600"/>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4098" name="Tytuł 1">
            <a:extLst>
              <a:ext uri="{FF2B5EF4-FFF2-40B4-BE49-F238E27FC236}">
                <a16:creationId xmlns:a16="http://schemas.microsoft.com/office/drawing/2014/main" id="{B352A760-D5D7-8C6E-18BF-782BD4F25C98}"/>
              </a:ext>
            </a:extLst>
          </p:cNvPr>
          <p:cNvSpPr txBox="1">
            <a:spLocks noGrp="1" noChangeArrowheads="1"/>
          </p:cNvSpPr>
          <p:nvPr>
            <p:ph type="title"/>
          </p:nvPr>
        </p:nvSpPr>
        <p:spPr>
          <a:xfrm>
            <a:off x="3771900" y="1217613"/>
            <a:ext cx="4814888" cy="1325562"/>
          </a:xfrm>
          <a:solidFill>
            <a:srgbClr val="FFFFFF"/>
          </a:solidFill>
        </p:spPr>
        <p:txBody>
          <a:bodyPr anchorCtr="1"/>
          <a:lstStyle/>
          <a:p>
            <a:pPr algn="ctr" eaLnBrk="1" hangingPunct="1"/>
            <a:r>
              <a:rPr lang="zh-CN" altLang="en-US" b="1" u="sng">
                <a:latin typeface="Calibri Light" panose="020F0302020204030204" pitchFamily="34" charset="0"/>
                <a:ea typeface="等线 Light" panose="02010600030101010101" pitchFamily="2" charset="-122"/>
              </a:rPr>
              <a:t>前称式</a:t>
            </a:r>
            <a:r>
              <a:rPr lang="zh-CN" altLang="en-US" b="1">
                <a:latin typeface="Calibri Light" panose="020F0302020204030204" pitchFamily="34" charset="0"/>
                <a:ea typeface="等线 Light" panose="02010600030101010101" pitchFamily="2" charset="-122"/>
              </a:rPr>
              <a:t>与</a:t>
            </a:r>
            <a:r>
              <a:rPr lang="zh-CN" altLang="en-US" b="1" u="sng">
                <a:latin typeface="Calibri Light" panose="020F0302020204030204" pitchFamily="34" charset="0"/>
                <a:ea typeface="等线 Light" panose="02010600030101010101" pitchFamily="2" charset="-122"/>
              </a:rPr>
              <a:t>后称式</a:t>
            </a:r>
            <a:endParaRPr altLang="pl-PL" b="1" u="sng">
              <a:latin typeface="Calibri Light" panose="020F0302020204030204" pitchFamily="34" charset="0"/>
            </a:endParaRPr>
          </a:p>
        </p:txBody>
      </p:sp>
      <p:sp>
        <p:nvSpPr>
          <p:cNvPr id="4099" name="Symbol zastępczy zawartości 2">
            <a:extLst>
              <a:ext uri="{FF2B5EF4-FFF2-40B4-BE49-F238E27FC236}">
                <a16:creationId xmlns:a16="http://schemas.microsoft.com/office/drawing/2014/main" id="{A4674519-BFBB-5F65-BA87-9D64286E5438}"/>
              </a:ext>
            </a:extLst>
          </p:cNvPr>
          <p:cNvSpPr txBox="1">
            <a:spLocks noGrp="1" noChangeArrowheads="1"/>
          </p:cNvSpPr>
          <p:nvPr>
            <p:ph idx="1"/>
          </p:nvPr>
        </p:nvSpPr>
        <p:spPr>
          <a:xfrm>
            <a:off x="3176588" y="2851150"/>
            <a:ext cx="6019800" cy="636588"/>
          </a:xfrm>
          <a:solidFill>
            <a:srgbClr val="FFFFFF">
              <a:alpha val="74901"/>
            </a:srgbClr>
          </a:solidFill>
        </p:spPr>
        <p:txBody>
          <a:bodyPr/>
          <a:lstStyle/>
          <a:p>
            <a:pPr eaLnBrk="1" hangingPunct="1"/>
            <a:r>
              <a:rPr lang="zh-CN" altLang="en-US" sz="3300">
                <a:latin typeface="Calibri" panose="020F0502020204030204" pitchFamily="34" charset="0"/>
                <a:ea typeface="等线" panose="02010600030101010101" pitchFamily="2" charset="-122"/>
              </a:rPr>
              <a:t>两种公函。后称式是最正式的。</a:t>
            </a:r>
            <a:endParaRPr altLang="pl-PL" sz="3300">
              <a:latin typeface="Calibri" panose="020F0502020204030204" pitchFamily="34" charset="0"/>
            </a:endParaRP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name="Slide4">
    <p:spTree>
      <p:nvGrpSpPr>
        <p:cNvPr id="1" name=""/>
        <p:cNvGrpSpPr/>
        <p:nvPr/>
      </p:nvGrpSpPr>
      <p:grpSpPr>
        <a:xfrm>
          <a:off x="0" y="0"/>
          <a:ext cx="0" cy="0"/>
          <a:chOff x="0" y="0"/>
          <a:chExt cx="0" cy="0"/>
        </a:xfrm>
      </p:grpSpPr>
      <p:sp>
        <p:nvSpPr>
          <p:cNvPr id="5122" name="Tytuł 1">
            <a:extLst>
              <a:ext uri="{FF2B5EF4-FFF2-40B4-BE49-F238E27FC236}">
                <a16:creationId xmlns:a16="http://schemas.microsoft.com/office/drawing/2014/main" id="{DE052603-ED19-5301-911F-07AC98D8C62D}"/>
              </a:ext>
            </a:extLst>
          </p:cNvPr>
          <p:cNvSpPr txBox="1">
            <a:spLocks noGrp="1" noChangeArrowheads="1"/>
          </p:cNvSpPr>
          <p:nvPr>
            <p:ph type="title"/>
          </p:nvPr>
        </p:nvSpPr>
        <p:spPr>
          <a:xfrm>
            <a:off x="3498850" y="352425"/>
            <a:ext cx="5384800" cy="974725"/>
          </a:xfrm>
          <a:solidFill>
            <a:srgbClr val="FFFFFF"/>
          </a:solidFill>
        </p:spPr>
        <p:txBody>
          <a:bodyPr anchorCtr="1"/>
          <a:lstStyle/>
          <a:p>
            <a:pPr algn="ctr" eaLnBrk="1" hangingPunct="1"/>
            <a:r>
              <a:rPr lang="zh-CN" altLang="en-US" b="1">
                <a:latin typeface="Calibri Light" panose="020F0302020204030204" pitchFamily="34" charset="0"/>
                <a:ea typeface="等线 Light" panose="02010600030101010101" pitchFamily="2" charset="-122"/>
              </a:rPr>
              <a:t>前称式公函信</a:t>
            </a:r>
            <a:endParaRPr altLang="pl-PL" b="1">
              <a:latin typeface="Calibri Light" panose="020F0302020204030204" pitchFamily="34" charset="0"/>
            </a:endParaRPr>
          </a:p>
        </p:txBody>
      </p:sp>
      <p:sp>
        <p:nvSpPr>
          <p:cNvPr id="5123" name="Symbol zastępczy zawartości 2">
            <a:extLst>
              <a:ext uri="{FF2B5EF4-FFF2-40B4-BE49-F238E27FC236}">
                <a16:creationId xmlns:a16="http://schemas.microsoft.com/office/drawing/2014/main" id="{F77C3ECE-9879-46D9-D53D-C40EF9E715EB}"/>
              </a:ext>
            </a:extLst>
          </p:cNvPr>
          <p:cNvSpPr txBox="1">
            <a:spLocks noGrp="1" noChangeArrowheads="1"/>
          </p:cNvSpPr>
          <p:nvPr>
            <p:ph idx="1"/>
          </p:nvPr>
        </p:nvSpPr>
        <p:spPr>
          <a:xfrm>
            <a:off x="1457325" y="2043113"/>
            <a:ext cx="2716213" cy="3411537"/>
          </a:xfrm>
          <a:solidFill>
            <a:srgbClr val="FFFFFF">
              <a:alpha val="74901"/>
            </a:srgbClr>
          </a:solidFill>
        </p:spPr>
        <p:txBody>
          <a:bodyPr/>
          <a:lstStyle/>
          <a:p>
            <a:pPr marL="514350" indent="-514350" eaLnBrk="1" hangingPunct="1">
              <a:buFont typeface="Arial" panose="020B0604020202020204" pitchFamily="34" charset="0"/>
              <a:buAutoNum type="arabicPeriod"/>
            </a:pPr>
            <a:r>
              <a:rPr lang="zh-CN" altLang="en-US" sz="4000">
                <a:latin typeface="Calibri" panose="020F0502020204030204" pitchFamily="34" charset="0"/>
                <a:ea typeface="等线" panose="02010600030101010101" pitchFamily="2" charset="-122"/>
              </a:rPr>
              <a:t>称谓语</a:t>
            </a:r>
            <a:endParaRPr lang="en-US" altLang="pl-PL" sz="4000">
              <a:latin typeface="Calibri" panose="020F0502020204030204" pitchFamily="34" charset="0"/>
              <a:ea typeface="等线" panose="02010600030101010101" pitchFamily="2" charset="-122"/>
            </a:endParaRPr>
          </a:p>
          <a:p>
            <a:pPr marL="514350" indent="-514350" eaLnBrk="1" hangingPunct="1">
              <a:buFont typeface="Arial" panose="020B0604020202020204" pitchFamily="34" charset="0"/>
              <a:buAutoNum type="arabicPeriod"/>
            </a:pPr>
            <a:r>
              <a:rPr lang="zh-CN" altLang="en-US" sz="4000">
                <a:latin typeface="Calibri" panose="020F0502020204030204" pitchFamily="34" charset="0"/>
                <a:ea typeface="等线" panose="02010600030101010101" pitchFamily="2" charset="-122"/>
              </a:rPr>
              <a:t>正文</a:t>
            </a:r>
            <a:endParaRPr lang="en-US" altLang="pl-PL" sz="4000">
              <a:latin typeface="Calibri" panose="020F0502020204030204" pitchFamily="34" charset="0"/>
              <a:ea typeface="等线" panose="02010600030101010101" pitchFamily="2" charset="-122"/>
            </a:endParaRPr>
          </a:p>
          <a:p>
            <a:pPr marL="514350" indent="-514350" eaLnBrk="1" hangingPunct="1">
              <a:buFont typeface="Arial" panose="020B0604020202020204" pitchFamily="34" charset="0"/>
              <a:buAutoNum type="arabicPeriod"/>
            </a:pPr>
            <a:r>
              <a:rPr lang="zh-CN" altLang="en-US" sz="4000">
                <a:latin typeface="Calibri" panose="020F0502020204030204" pitchFamily="34" charset="0"/>
                <a:ea typeface="等线" panose="02010600030101010101" pitchFamily="2" charset="-122"/>
              </a:rPr>
              <a:t>祝颂语</a:t>
            </a:r>
            <a:endParaRPr lang="en-US" altLang="pl-PL" sz="4000">
              <a:latin typeface="Calibri" panose="020F0502020204030204" pitchFamily="34" charset="0"/>
              <a:ea typeface="等线" panose="02010600030101010101" pitchFamily="2" charset="-122"/>
            </a:endParaRPr>
          </a:p>
          <a:p>
            <a:pPr marL="514350" indent="-514350" eaLnBrk="1" hangingPunct="1">
              <a:buFont typeface="Arial" panose="020B0604020202020204" pitchFamily="34" charset="0"/>
              <a:buAutoNum type="arabicPeriod"/>
            </a:pPr>
            <a:r>
              <a:rPr lang="zh-CN" altLang="en-US" sz="4000">
                <a:latin typeface="Calibri" panose="020F0502020204030204" pitchFamily="34" charset="0"/>
                <a:ea typeface="等线" panose="02010600030101010101" pitchFamily="2" charset="-122"/>
              </a:rPr>
              <a:t>著名</a:t>
            </a:r>
            <a:endParaRPr lang="en-US" altLang="pl-PL" sz="4000">
              <a:latin typeface="Calibri" panose="020F0502020204030204" pitchFamily="34" charset="0"/>
              <a:ea typeface="等线" panose="02010600030101010101" pitchFamily="2" charset="-122"/>
            </a:endParaRPr>
          </a:p>
          <a:p>
            <a:pPr marL="514350" indent="-514350" eaLnBrk="1" hangingPunct="1">
              <a:buFont typeface="Arial" panose="020B0604020202020204" pitchFamily="34" charset="0"/>
              <a:buAutoNum type="arabicPeriod"/>
            </a:pPr>
            <a:r>
              <a:rPr lang="zh-CN" altLang="en-US" sz="4000">
                <a:latin typeface="Calibri" panose="020F0502020204030204" pitchFamily="34" charset="0"/>
                <a:ea typeface="等线" panose="02010600030101010101" pitchFamily="2" charset="-122"/>
              </a:rPr>
              <a:t>日期</a:t>
            </a:r>
            <a:endParaRPr altLang="pl-PL" sz="4000">
              <a:latin typeface="Calibri" panose="020F0502020204030204" pitchFamily="34" charset="0"/>
            </a:endParaRPr>
          </a:p>
        </p:txBody>
      </p:sp>
      <p:pic>
        <p:nvPicPr>
          <p:cNvPr id="5124" name="Obraz 3">
            <a:extLst>
              <a:ext uri="{FF2B5EF4-FFF2-40B4-BE49-F238E27FC236}">
                <a16:creationId xmlns:a16="http://schemas.microsoft.com/office/drawing/2014/main" id="{4F2A60B2-0796-FD7A-3F16-0B54F5F8F40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48225" y="1487488"/>
            <a:ext cx="5886450" cy="462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5" name="Tytuł 1">
            <a:extLst>
              <a:ext uri="{FF2B5EF4-FFF2-40B4-BE49-F238E27FC236}">
                <a16:creationId xmlns:a16="http://schemas.microsoft.com/office/drawing/2014/main" id="{179D93DC-14A1-0C29-EFB5-5FFF0120E72D}"/>
              </a:ext>
            </a:extLst>
          </p:cNvPr>
          <p:cNvSpPr txBox="1">
            <a:spLocks noChangeArrowheads="1"/>
          </p:cNvSpPr>
          <p:nvPr/>
        </p:nvSpPr>
        <p:spPr bwMode="auto">
          <a:xfrm>
            <a:off x="5630863" y="6245225"/>
            <a:ext cx="7170737" cy="280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SzPct val="100000"/>
              <a:buFont typeface="Arial" panose="020B0604020202020204" pitchFamily="34" charset="0"/>
              <a:buChar char="•"/>
              <a:defRPr sz="2800">
                <a:solidFill>
                  <a:srgbClr val="000000"/>
                </a:solidFill>
                <a:latin typeface="Calibri" panose="020F0502020204030204" pitchFamily="34" charset="0"/>
              </a:defRPr>
            </a:lvl1pPr>
            <a:lvl2pPr marL="742950" indent="-285750">
              <a:lnSpc>
                <a:spcPct val="90000"/>
              </a:lnSpc>
              <a:spcBef>
                <a:spcPts val="500"/>
              </a:spcBef>
              <a:buSzPct val="100000"/>
              <a:buFont typeface="Arial" panose="020B0604020202020204" pitchFamily="34" charset="0"/>
              <a:buChar char="•"/>
              <a:defRPr sz="2400">
                <a:solidFill>
                  <a:srgbClr val="000000"/>
                </a:solidFill>
                <a:latin typeface="Calibri" panose="020F0502020204030204" pitchFamily="34" charset="0"/>
              </a:defRPr>
            </a:lvl2pPr>
            <a:lvl3pPr marL="1143000" indent="-228600">
              <a:lnSpc>
                <a:spcPct val="90000"/>
              </a:lnSpc>
              <a:spcBef>
                <a:spcPts val="500"/>
              </a:spcBef>
              <a:buSzPct val="100000"/>
              <a:buFont typeface="Arial" panose="020B0604020202020204" pitchFamily="34" charset="0"/>
              <a:buChar char="•"/>
              <a:defRPr sz="2000">
                <a:solidFill>
                  <a:srgbClr val="000000"/>
                </a:solidFill>
                <a:latin typeface="Calibri" panose="020F0502020204030204" pitchFamily="34" charset="0"/>
              </a:defRPr>
            </a:lvl3pPr>
            <a:lvl4pPr marL="16002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defRPr>
            </a:lvl4pPr>
            <a:lvl5pPr marL="2057400" indent="-2286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defRPr>
            </a:lvl5pPr>
            <a:lvl6pPr marL="25146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defRPr>
            </a:lvl6pPr>
            <a:lvl7pPr marL="29718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defRPr>
            </a:lvl7pPr>
            <a:lvl8pPr marL="34290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defRPr>
            </a:lvl8pPr>
            <a:lvl9pPr marL="3886200" indent="-2286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defRPr>
            </a:lvl9pPr>
          </a:lstStyle>
          <a:p>
            <a:pPr eaLnBrk="1" hangingPunct="1">
              <a:spcBef>
                <a:spcPct val="0"/>
              </a:spcBef>
              <a:buSzTx/>
              <a:buFontTx/>
              <a:buNone/>
            </a:pPr>
            <a:r>
              <a:rPr lang="pl-PL" altLang="pl-PL" sz="1400">
                <a:latin typeface="Calibri Light" panose="020F0302020204030204" pitchFamily="34" charset="0"/>
                <a:hlinkClick r:id="rId3"/>
              </a:rPr>
              <a:t>https://hk.amazingtalker.com/blog/zh-hk/hk-chi/63172/</a:t>
            </a:r>
            <a:r>
              <a:rPr lang="en-US" altLang="pl-PL" sz="1400">
                <a:latin typeface="Calibri Light" panose="020F0302020204030204" pitchFamily="34" charset="0"/>
              </a:rPr>
              <a:t> </a:t>
            </a:r>
            <a:endParaRPr lang="pl-PL" altLang="pl-PL" sz="1400">
              <a:latin typeface="Calibri Light" panose="020F0302020204030204" pitchFamily="34" charset="0"/>
            </a:endParaRPr>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name="Slide6">
    <p:spTree>
      <p:nvGrpSpPr>
        <p:cNvPr id="1" name=""/>
        <p:cNvGrpSpPr/>
        <p:nvPr/>
      </p:nvGrpSpPr>
      <p:grpSpPr>
        <a:xfrm>
          <a:off x="0" y="0"/>
          <a:ext cx="0" cy="0"/>
          <a:chOff x="0" y="0"/>
          <a:chExt cx="0" cy="0"/>
        </a:xfrm>
      </p:grpSpPr>
      <p:sp>
        <p:nvSpPr>
          <p:cNvPr id="6146" name="Tytuł 1">
            <a:extLst>
              <a:ext uri="{FF2B5EF4-FFF2-40B4-BE49-F238E27FC236}">
                <a16:creationId xmlns:a16="http://schemas.microsoft.com/office/drawing/2014/main" id="{6328E6C5-A395-0F43-9F80-842BCD8BEAD1}"/>
              </a:ext>
            </a:extLst>
          </p:cNvPr>
          <p:cNvSpPr txBox="1">
            <a:spLocks noGrp="1" noChangeArrowheads="1"/>
          </p:cNvSpPr>
          <p:nvPr>
            <p:ph type="title"/>
          </p:nvPr>
        </p:nvSpPr>
        <p:spPr>
          <a:xfrm>
            <a:off x="4151313" y="261938"/>
            <a:ext cx="3889375" cy="1325562"/>
          </a:xfrm>
          <a:solidFill>
            <a:srgbClr val="FFFFFF"/>
          </a:solidFill>
        </p:spPr>
        <p:txBody>
          <a:bodyPr anchorCtr="1"/>
          <a:lstStyle/>
          <a:p>
            <a:pPr algn="ctr" eaLnBrk="1" hangingPunct="1"/>
            <a:r>
              <a:rPr lang="en-US" altLang="pl-PL" b="1">
                <a:latin typeface="Calibri Light" panose="020F0302020204030204" pitchFamily="34" charset="0"/>
              </a:rPr>
              <a:t>1. </a:t>
            </a:r>
            <a:r>
              <a:rPr lang="zh-CN" altLang="en-US" b="1">
                <a:latin typeface="Calibri Light" panose="020F0302020204030204" pitchFamily="34" charset="0"/>
                <a:ea typeface="等线 Light" panose="02010600030101010101" pitchFamily="2" charset="-122"/>
              </a:rPr>
              <a:t>称谓语</a:t>
            </a:r>
            <a:endParaRPr altLang="pl-PL" b="1">
              <a:latin typeface="Calibri Light" panose="020F0302020204030204" pitchFamily="34" charset="0"/>
            </a:endParaRPr>
          </a:p>
        </p:txBody>
      </p:sp>
      <p:sp>
        <p:nvSpPr>
          <p:cNvPr id="6147" name="Symbol zastępczy zawartości 2">
            <a:extLst>
              <a:ext uri="{FF2B5EF4-FFF2-40B4-BE49-F238E27FC236}">
                <a16:creationId xmlns:a16="http://schemas.microsoft.com/office/drawing/2014/main" id="{7D28F0B6-422F-BBED-32FA-36CCBF730E80}"/>
              </a:ext>
            </a:extLst>
          </p:cNvPr>
          <p:cNvSpPr txBox="1">
            <a:spLocks noGrp="1" noChangeArrowheads="1"/>
          </p:cNvSpPr>
          <p:nvPr>
            <p:ph idx="1"/>
          </p:nvPr>
        </p:nvSpPr>
        <p:spPr>
          <a:xfrm>
            <a:off x="838200" y="2001838"/>
            <a:ext cx="10515600" cy="3838575"/>
          </a:xfrm>
          <a:solidFill>
            <a:srgbClr val="FFFFFF">
              <a:alpha val="74901"/>
            </a:srgbClr>
          </a:solidFill>
        </p:spPr>
        <p:txBody>
          <a:bodyPr/>
          <a:lstStyle/>
          <a:p>
            <a:pPr eaLnBrk="1" hangingPunct="1"/>
            <a:r>
              <a:rPr lang="zh-CN" altLang="en-US">
                <a:latin typeface="Calibri" panose="020F0502020204030204" pitchFamily="34" charset="0"/>
                <a:ea typeface="等线" panose="02010600030101010101" pitchFamily="2" charset="-122"/>
              </a:rPr>
              <a:t>称呼对方的方式。</a:t>
            </a:r>
            <a:endParaRPr lang="en-US" altLang="pl-PL">
              <a:latin typeface="Calibri" panose="020F0502020204030204" pitchFamily="34" charset="0"/>
              <a:ea typeface="等线" panose="02010600030101010101" pitchFamily="2" charset="-122"/>
            </a:endParaRPr>
          </a:p>
          <a:p>
            <a:pPr eaLnBrk="1" hangingPunct="1"/>
            <a:r>
              <a:rPr lang="zh-CN" altLang="en-US">
                <a:latin typeface="Calibri" panose="020F0502020204030204" pitchFamily="34" charset="0"/>
                <a:ea typeface="等线" panose="02010600030101010101" pitchFamily="2" charset="-122"/>
              </a:rPr>
              <a:t>开头的称谓语要写在第一行顶格书写。</a:t>
            </a:r>
            <a:endParaRPr lang="en-US" altLang="pl-PL">
              <a:latin typeface="Calibri" panose="020F0502020204030204" pitchFamily="34" charset="0"/>
              <a:ea typeface="等线" panose="02010600030101010101" pitchFamily="2" charset="-122"/>
            </a:endParaRPr>
          </a:p>
          <a:p>
            <a:pPr eaLnBrk="1" hangingPunct="1"/>
            <a:r>
              <a:rPr lang="zh-CN" altLang="en-US">
                <a:latin typeface="Calibri" panose="020F0502020204030204" pitchFamily="34" charset="0"/>
                <a:ea typeface="等线" panose="02010600030101010101" pitchFamily="2" charset="-122"/>
              </a:rPr>
              <a:t>不要跟英文书信夹杂。称谓与之后请使用冒号（：），不要写逗号（，）。</a:t>
            </a:r>
            <a:endParaRPr lang="en-US" altLang="pl-PL">
              <a:latin typeface="Calibri" panose="020F0502020204030204" pitchFamily="34" charset="0"/>
              <a:ea typeface="等线" panose="02010600030101010101" pitchFamily="2" charset="-122"/>
            </a:endParaRPr>
          </a:p>
          <a:p>
            <a:pPr eaLnBrk="1" hangingPunct="1"/>
            <a:r>
              <a:rPr lang="zh-CN" altLang="en-US">
                <a:latin typeface="Calibri" panose="020F0502020204030204" pitchFamily="34" charset="0"/>
                <a:ea typeface="等线" panose="02010600030101010101" pitchFamily="2" charset="-122"/>
              </a:rPr>
              <a:t>机构：写上机构的名字和职衔，再接上先生或女士（执事单位）。</a:t>
            </a:r>
            <a:endParaRPr lang="en-US" altLang="pl-PL">
              <a:latin typeface="Calibri" panose="020F0502020204030204" pitchFamily="34" charset="0"/>
              <a:ea typeface="等线" panose="02010600030101010101" pitchFamily="2" charset="-122"/>
            </a:endParaRPr>
          </a:p>
          <a:p>
            <a:pPr eaLnBrk="1" hangingPunct="1"/>
            <a:r>
              <a:rPr lang="zh-CN" altLang="en-US">
                <a:latin typeface="Calibri" panose="020F0502020204030204" pitchFamily="34" charset="0"/>
                <a:ea typeface="等线" panose="02010600030101010101" pitchFamily="2" charset="-122"/>
              </a:rPr>
              <a:t>姓名之后加上知照语。</a:t>
            </a:r>
            <a:endParaRPr lang="en-US" altLang="pl-PL">
              <a:latin typeface="Calibri" panose="020F0502020204030204" pitchFamily="34" charset="0"/>
              <a:ea typeface="等线" panose="02010600030101010101" pitchFamily="2" charset="-122"/>
            </a:endParaRPr>
          </a:p>
          <a:p>
            <a:pPr eaLnBrk="1" hangingPunct="1"/>
            <a:r>
              <a:rPr lang="zh-CN" altLang="en-US">
                <a:latin typeface="Calibri" panose="020F0502020204030204" pitchFamily="34" charset="0"/>
                <a:ea typeface="等线" panose="02010600030101010101" pitchFamily="2" charset="-122"/>
              </a:rPr>
              <a:t>无论哪一种写法，公函信件内一次只会出现一次「称谓语」。</a:t>
            </a:r>
            <a:endParaRPr lang="en-US" altLang="pl-PL">
              <a:latin typeface="Calibri" panose="020F0502020204030204" pitchFamily="34" charset="0"/>
              <a:ea typeface="等线" panose="02010600030101010101" pitchFamily="2" charset="-122"/>
            </a:endParaRPr>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name="Slide7">
    <p:spTree>
      <p:nvGrpSpPr>
        <p:cNvPr id="1" name=""/>
        <p:cNvGrpSpPr/>
        <p:nvPr/>
      </p:nvGrpSpPr>
      <p:grpSpPr>
        <a:xfrm>
          <a:off x="0" y="0"/>
          <a:ext cx="0" cy="0"/>
          <a:chOff x="0" y="0"/>
          <a:chExt cx="0" cy="0"/>
        </a:xfrm>
      </p:grpSpPr>
      <p:sp>
        <p:nvSpPr>
          <p:cNvPr id="7170" name="Tytuł 1">
            <a:extLst>
              <a:ext uri="{FF2B5EF4-FFF2-40B4-BE49-F238E27FC236}">
                <a16:creationId xmlns:a16="http://schemas.microsoft.com/office/drawing/2014/main" id="{97D7945A-0A35-9764-6C3F-AB3E64852922}"/>
              </a:ext>
            </a:extLst>
          </p:cNvPr>
          <p:cNvSpPr txBox="1">
            <a:spLocks noGrp="1" noChangeArrowheads="1"/>
          </p:cNvSpPr>
          <p:nvPr>
            <p:ph type="title"/>
          </p:nvPr>
        </p:nvSpPr>
        <p:spPr>
          <a:xfrm>
            <a:off x="4764088" y="874713"/>
            <a:ext cx="3016250" cy="1325562"/>
          </a:xfrm>
          <a:solidFill>
            <a:srgbClr val="FFFFFF"/>
          </a:solidFill>
        </p:spPr>
        <p:txBody>
          <a:bodyPr anchorCtr="1"/>
          <a:lstStyle/>
          <a:p>
            <a:pPr algn="ctr" eaLnBrk="1" hangingPunct="1"/>
            <a:r>
              <a:rPr lang="en-US" altLang="pl-PL" b="1">
                <a:latin typeface="Calibri Light" panose="020F0302020204030204" pitchFamily="34" charset="0"/>
              </a:rPr>
              <a:t>2. </a:t>
            </a:r>
            <a:r>
              <a:rPr lang="zh-CN" altLang="en-US" b="1">
                <a:latin typeface="Calibri Light" panose="020F0302020204030204" pitchFamily="34" charset="0"/>
                <a:ea typeface="等线 Light" panose="02010600030101010101" pitchFamily="2" charset="-122"/>
              </a:rPr>
              <a:t>正文</a:t>
            </a:r>
            <a:endParaRPr altLang="pl-PL" b="1">
              <a:latin typeface="Calibri Light" panose="020F0302020204030204" pitchFamily="34" charset="0"/>
            </a:endParaRPr>
          </a:p>
        </p:txBody>
      </p:sp>
      <p:sp>
        <p:nvSpPr>
          <p:cNvPr id="7171" name="Symbol zastępczy zawartości 2">
            <a:extLst>
              <a:ext uri="{FF2B5EF4-FFF2-40B4-BE49-F238E27FC236}">
                <a16:creationId xmlns:a16="http://schemas.microsoft.com/office/drawing/2014/main" id="{258FE414-E1CA-BCEC-14A5-EEF7A8226194}"/>
              </a:ext>
            </a:extLst>
          </p:cNvPr>
          <p:cNvSpPr txBox="1">
            <a:spLocks noGrp="1" noChangeArrowheads="1"/>
          </p:cNvSpPr>
          <p:nvPr>
            <p:ph idx="1"/>
          </p:nvPr>
        </p:nvSpPr>
        <p:spPr>
          <a:xfrm>
            <a:off x="1014413" y="2740025"/>
            <a:ext cx="10515600" cy="1717675"/>
          </a:xfrm>
          <a:solidFill>
            <a:srgbClr val="FFFFFF">
              <a:alpha val="74901"/>
            </a:srgbClr>
          </a:solidFill>
        </p:spPr>
        <p:txBody>
          <a:bodyPr/>
          <a:lstStyle/>
          <a:p>
            <a:pPr eaLnBrk="1" hangingPunct="1"/>
            <a:r>
              <a:rPr lang="zh-CN" altLang="en-US">
                <a:latin typeface="Calibri" panose="020F0502020204030204" pitchFamily="34" charset="0"/>
                <a:ea typeface="等线" panose="02010600030101010101" pitchFamily="2" charset="-122"/>
              </a:rPr>
              <a:t>照公务商讨内容撰写，之外的事（私人事情）不要写入。</a:t>
            </a:r>
            <a:endParaRPr lang="en-US" altLang="pl-PL">
              <a:latin typeface="Calibri" panose="020F0502020204030204" pitchFamily="34" charset="0"/>
              <a:ea typeface="等线" panose="02010600030101010101" pitchFamily="2" charset="-122"/>
            </a:endParaRPr>
          </a:p>
          <a:p>
            <a:pPr eaLnBrk="1" hangingPunct="1"/>
            <a:r>
              <a:rPr lang="zh-CN" altLang="en-US">
                <a:latin typeface="Calibri" panose="020F0502020204030204" pitchFamily="34" charset="0"/>
                <a:ea typeface="等线" panose="02010600030101010101" pitchFamily="2" charset="-122"/>
              </a:rPr>
              <a:t>为了说明主题可以加上标题。</a:t>
            </a:r>
            <a:endParaRPr lang="en-US" altLang="pl-PL">
              <a:latin typeface="Calibri" panose="020F0502020204030204" pitchFamily="34" charset="0"/>
              <a:ea typeface="等线" panose="02010600030101010101" pitchFamily="2" charset="-122"/>
            </a:endParaRPr>
          </a:p>
          <a:p>
            <a:pPr eaLnBrk="1" hangingPunct="1"/>
            <a:r>
              <a:rPr lang="zh-CN" altLang="en-US">
                <a:latin typeface="Calibri" panose="020F0502020204030204" pitchFamily="34" charset="0"/>
                <a:ea typeface="等线" panose="02010600030101010101" pitchFamily="2" charset="-122"/>
              </a:rPr>
              <a:t>正文之后没有结束语。</a:t>
            </a:r>
            <a:endParaRPr lang="en-US" altLang="pl-PL">
              <a:latin typeface="Calibri" panose="020F0502020204030204" pitchFamily="34" charset="0"/>
              <a:ea typeface="等线" panose="02010600030101010101" pitchFamily="2" charset="-122"/>
            </a:endParaRPr>
          </a:p>
          <a:p>
            <a:pPr eaLnBrk="1" hangingPunct="1"/>
            <a:endParaRPr lang="en-US" altLang="pl-PL">
              <a:latin typeface="Calibri" panose="020F0502020204030204" pitchFamily="34" charset="0"/>
              <a:ea typeface="等线" panose="02010600030101010101" pitchFamily="2" charset="-122"/>
            </a:endParaRPr>
          </a:p>
          <a:p>
            <a:pPr eaLnBrk="1" hangingPunct="1"/>
            <a:endParaRPr altLang="pl-PL">
              <a:latin typeface="Calibri" panose="020F0502020204030204" pitchFamily="34" charset="0"/>
            </a:endParaRPr>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name="Slide8">
    <p:spTree>
      <p:nvGrpSpPr>
        <p:cNvPr id="1" name=""/>
        <p:cNvGrpSpPr/>
        <p:nvPr/>
      </p:nvGrpSpPr>
      <p:grpSpPr>
        <a:xfrm>
          <a:off x="0" y="0"/>
          <a:ext cx="0" cy="0"/>
          <a:chOff x="0" y="0"/>
          <a:chExt cx="0" cy="0"/>
        </a:xfrm>
      </p:grpSpPr>
      <p:sp>
        <p:nvSpPr>
          <p:cNvPr id="8194" name="Tytuł 1">
            <a:extLst>
              <a:ext uri="{FF2B5EF4-FFF2-40B4-BE49-F238E27FC236}">
                <a16:creationId xmlns:a16="http://schemas.microsoft.com/office/drawing/2014/main" id="{B87DD001-B055-4EBE-BAD4-1E7DF74CE0A0}"/>
              </a:ext>
            </a:extLst>
          </p:cNvPr>
          <p:cNvSpPr txBox="1">
            <a:spLocks noGrp="1" noChangeArrowheads="1"/>
          </p:cNvSpPr>
          <p:nvPr>
            <p:ph type="title"/>
          </p:nvPr>
        </p:nvSpPr>
        <p:spPr>
          <a:xfrm>
            <a:off x="3236913" y="438150"/>
            <a:ext cx="5718175" cy="1325563"/>
          </a:xfrm>
          <a:solidFill>
            <a:srgbClr val="FFFFFF"/>
          </a:solidFill>
        </p:spPr>
        <p:txBody>
          <a:bodyPr anchorCtr="1"/>
          <a:lstStyle/>
          <a:p>
            <a:pPr algn="ctr" eaLnBrk="1" hangingPunct="1"/>
            <a:r>
              <a:rPr lang="en-US" altLang="pl-PL" b="1">
                <a:latin typeface="Calibri Light" panose="020F0302020204030204" pitchFamily="34" charset="0"/>
              </a:rPr>
              <a:t>2. </a:t>
            </a:r>
            <a:r>
              <a:rPr lang="zh-CN" altLang="en-US" b="1">
                <a:latin typeface="Calibri Light" panose="020F0302020204030204" pitchFamily="34" charset="0"/>
                <a:ea typeface="等线 Light" panose="02010600030101010101" pitchFamily="2" charset="-122"/>
              </a:rPr>
              <a:t>正文：称谓语</a:t>
            </a:r>
            <a:endParaRPr altLang="pl-PL" b="1">
              <a:latin typeface="Calibri Light" panose="020F0302020204030204" pitchFamily="34" charset="0"/>
            </a:endParaRPr>
          </a:p>
        </p:txBody>
      </p:sp>
      <p:sp>
        <p:nvSpPr>
          <p:cNvPr id="8195" name="Symbol zastępczy tekstu 3">
            <a:extLst>
              <a:ext uri="{FF2B5EF4-FFF2-40B4-BE49-F238E27FC236}">
                <a16:creationId xmlns:a16="http://schemas.microsoft.com/office/drawing/2014/main" id="{527F55AD-3105-9CE6-7634-2A268FAA9F69}"/>
              </a:ext>
            </a:extLst>
          </p:cNvPr>
          <p:cNvSpPr txBox="1">
            <a:spLocks noGrp="1" noChangeArrowheads="1"/>
          </p:cNvSpPr>
          <p:nvPr>
            <p:ph type="body" idx="1"/>
          </p:nvPr>
        </p:nvSpPr>
        <p:spPr>
          <a:xfrm>
            <a:off x="455613" y="2260600"/>
            <a:ext cx="2152650" cy="488950"/>
          </a:xfrm>
          <a:solidFill>
            <a:srgbClr val="FFFFFF"/>
          </a:solidFill>
        </p:spPr>
        <p:txBody>
          <a:bodyPr/>
          <a:lstStyle/>
          <a:p>
            <a:pPr eaLnBrk="1" hangingPunct="1"/>
            <a:r>
              <a:rPr lang="en-US" altLang="pl-PL">
                <a:solidFill>
                  <a:srgbClr val="FF0066"/>
                </a:solidFill>
                <a:latin typeface="Calibri" panose="020F0502020204030204" pitchFamily="34" charset="0"/>
                <a:ea typeface="等线" panose="02010600030101010101" pitchFamily="2" charset="-122"/>
              </a:rPr>
              <a:t>A</a:t>
            </a:r>
            <a:r>
              <a:rPr lang="zh-CN" altLang="en-US">
                <a:solidFill>
                  <a:srgbClr val="FF0066"/>
                </a:solidFill>
                <a:latin typeface="Calibri" panose="020F0502020204030204" pitchFamily="34" charset="0"/>
                <a:ea typeface="等线" panose="02010600030101010101" pitchFamily="2" charset="-122"/>
              </a:rPr>
              <a:t>）称呼对方</a:t>
            </a:r>
            <a:endParaRPr altLang="pl-PL">
              <a:solidFill>
                <a:srgbClr val="FF0066"/>
              </a:solidFill>
              <a:latin typeface="Calibri" panose="020F0502020204030204" pitchFamily="34" charset="0"/>
            </a:endParaRPr>
          </a:p>
        </p:txBody>
      </p:sp>
      <p:sp>
        <p:nvSpPr>
          <p:cNvPr id="8196" name="Symbol zastępczy zawartości 4">
            <a:extLst>
              <a:ext uri="{FF2B5EF4-FFF2-40B4-BE49-F238E27FC236}">
                <a16:creationId xmlns:a16="http://schemas.microsoft.com/office/drawing/2014/main" id="{F8E33B39-681D-9C0B-782F-5AA9BED336F2}"/>
              </a:ext>
            </a:extLst>
          </p:cNvPr>
          <p:cNvSpPr txBox="1">
            <a:spLocks noGrp="1" noChangeArrowheads="1"/>
          </p:cNvSpPr>
          <p:nvPr>
            <p:ph type="body" idx="3"/>
          </p:nvPr>
        </p:nvSpPr>
        <p:spPr>
          <a:xfrm>
            <a:off x="455613" y="2833688"/>
            <a:ext cx="6350000" cy="3355975"/>
          </a:xfrm>
          <a:solidFill>
            <a:srgbClr val="FFFFFF">
              <a:alpha val="74901"/>
            </a:srgbClr>
          </a:solidFill>
        </p:spPr>
        <p:txBody>
          <a:bodyPr anchor="t"/>
          <a:lstStyle/>
          <a:p>
            <a:pPr marL="228600" indent="-228600" eaLnBrk="1" hangingPunct="1">
              <a:buFont typeface="Arial" panose="020B0604020202020204" pitchFamily="34" charset="0"/>
              <a:buChar char="•"/>
            </a:pPr>
            <a:r>
              <a:rPr lang="zh-CN" altLang="en-US" b="0">
                <a:solidFill>
                  <a:srgbClr val="FF0066"/>
                </a:solidFill>
                <a:latin typeface="Calibri" panose="020F0502020204030204" pitchFamily="34" charset="0"/>
                <a:ea typeface="等线" panose="02010600030101010101" pitchFamily="2" charset="-122"/>
              </a:rPr>
              <a:t>钧</a:t>
            </a:r>
            <a:r>
              <a:rPr lang="zh-CN" altLang="en-US" b="0">
                <a:latin typeface="Calibri" panose="020F0502020204030204" pitchFamily="34" charset="0"/>
                <a:ea typeface="等线" panose="02010600030101010101" pitchFamily="2" charset="-122"/>
              </a:rPr>
              <a:t>：下级对上级，隶属关系（钧部、钧院）</a:t>
            </a:r>
            <a:endParaRPr lang="en-US" altLang="pl-PL" b="0">
              <a:latin typeface="Calibri" panose="020F0502020204030204" pitchFamily="34" charset="0"/>
              <a:ea typeface="等线" panose="02010600030101010101" pitchFamily="2" charset="-122"/>
            </a:endParaRPr>
          </a:p>
          <a:p>
            <a:pPr marL="228600" indent="-228600" eaLnBrk="1" hangingPunct="1">
              <a:buFont typeface="Arial" panose="020B0604020202020204" pitchFamily="34" charset="0"/>
              <a:buChar char="•"/>
            </a:pPr>
            <a:r>
              <a:rPr lang="zh-CN" altLang="en-US" b="0">
                <a:solidFill>
                  <a:srgbClr val="FF0066"/>
                </a:solidFill>
                <a:latin typeface="Calibri" panose="020F0502020204030204" pitchFamily="34" charset="0"/>
                <a:ea typeface="等线" panose="02010600030101010101" pitchFamily="2" charset="-122"/>
              </a:rPr>
              <a:t>大</a:t>
            </a:r>
            <a:r>
              <a:rPr lang="zh-CN" altLang="en-US" b="0">
                <a:latin typeface="Calibri" panose="020F0502020204030204" pitchFamily="34" charset="0"/>
                <a:ea typeface="等线" panose="02010600030101010101" pitchFamily="2" charset="-122"/>
              </a:rPr>
              <a:t>：下级对上级，隶属关系（大局、大处）</a:t>
            </a:r>
            <a:endParaRPr lang="en-US" altLang="pl-PL" b="0">
              <a:latin typeface="Calibri" panose="020F0502020204030204" pitchFamily="34" charset="0"/>
              <a:ea typeface="等线" panose="02010600030101010101" pitchFamily="2" charset="-122"/>
            </a:endParaRPr>
          </a:p>
          <a:p>
            <a:pPr marL="228600" indent="-228600" eaLnBrk="1" hangingPunct="1">
              <a:buFont typeface="Arial" panose="020B0604020202020204" pitchFamily="34" charset="0"/>
              <a:buChar char="•"/>
            </a:pPr>
            <a:r>
              <a:rPr lang="zh-CN" altLang="en-US" b="0">
                <a:solidFill>
                  <a:srgbClr val="FF0066"/>
                </a:solidFill>
                <a:latin typeface="Calibri" panose="020F0502020204030204" pitchFamily="34" charset="0"/>
                <a:ea typeface="等线" panose="02010600030101010101" pitchFamily="2" charset="-122"/>
              </a:rPr>
              <a:t>贵</a:t>
            </a:r>
            <a:r>
              <a:rPr lang="zh-CN" altLang="en-US" b="0">
                <a:latin typeface="Calibri" panose="020F0502020204030204" pitchFamily="34" charset="0"/>
                <a:ea typeface="等线" panose="02010600030101010101" pitchFamily="2" charset="-122"/>
              </a:rPr>
              <a:t>：平行或上级对下级，机关与人民团体</a:t>
            </a:r>
            <a:endParaRPr lang="en-US" altLang="pl-PL" b="0">
              <a:latin typeface="Calibri" panose="020F0502020204030204" pitchFamily="34" charset="0"/>
              <a:ea typeface="等线" panose="02010600030101010101" pitchFamily="2" charset="-122"/>
            </a:endParaRPr>
          </a:p>
          <a:p>
            <a:pPr marL="1371600" lvl="3" indent="0" eaLnBrk="1" hangingPunct="1">
              <a:buFont typeface="Arial" panose="020B0604020202020204" pitchFamily="34" charset="0"/>
              <a:buNone/>
            </a:pPr>
            <a:r>
              <a:rPr lang="en-US" altLang="pl-PL" sz="1400">
                <a:latin typeface="Calibri" panose="020F0502020204030204" pitchFamily="34" charset="0"/>
                <a:ea typeface="等线" panose="02010600030101010101" pitchFamily="2" charset="-122"/>
              </a:rPr>
              <a:t>		              </a:t>
            </a:r>
            <a:r>
              <a:rPr lang="zh-CN" altLang="en-US" sz="2400">
                <a:latin typeface="Calibri" panose="020F0502020204030204" pitchFamily="34" charset="0"/>
                <a:ea typeface="等线" panose="02010600030101010101" pitchFamily="2" charset="-122"/>
              </a:rPr>
              <a:t>（贵公司、贵单位）</a:t>
            </a:r>
            <a:endParaRPr lang="en-US" altLang="pl-PL" sz="2400">
              <a:latin typeface="Calibri" panose="020F0502020204030204" pitchFamily="34" charset="0"/>
              <a:ea typeface="等线" panose="02010600030101010101" pitchFamily="2" charset="-122"/>
            </a:endParaRPr>
          </a:p>
          <a:p>
            <a:pPr marL="228600" indent="-228600" eaLnBrk="1" hangingPunct="1">
              <a:buFont typeface="Arial" panose="020B0604020202020204" pitchFamily="34" charset="0"/>
              <a:buChar char="•"/>
            </a:pPr>
            <a:r>
              <a:rPr lang="zh-CN" altLang="en-US" b="0">
                <a:solidFill>
                  <a:srgbClr val="FF0066"/>
                </a:solidFill>
                <a:latin typeface="Calibri" panose="020F0502020204030204" pitchFamily="34" charset="0"/>
                <a:ea typeface="等线" panose="02010600030101010101" pitchFamily="2" charset="-122"/>
              </a:rPr>
              <a:t>台端</a:t>
            </a:r>
            <a:r>
              <a:rPr lang="zh-CN" altLang="en-US" b="0">
                <a:latin typeface="Calibri" panose="020F0502020204030204" pitchFamily="34" charset="0"/>
                <a:ea typeface="等线" panose="02010600030101010101" pitchFamily="2" charset="-122"/>
              </a:rPr>
              <a:t>：上级对下级（如：机关对员工或人民）</a:t>
            </a:r>
            <a:endParaRPr lang="en-US" altLang="pl-PL" b="0">
              <a:latin typeface="Calibri" panose="020F0502020204030204" pitchFamily="34" charset="0"/>
              <a:ea typeface="等线" panose="02010600030101010101" pitchFamily="2" charset="-122"/>
            </a:endParaRPr>
          </a:p>
          <a:p>
            <a:pPr marL="228600" indent="-228600" eaLnBrk="1" hangingPunct="1">
              <a:buFont typeface="Arial" panose="020B0604020202020204" pitchFamily="34" charset="0"/>
              <a:buChar char="•"/>
            </a:pPr>
            <a:r>
              <a:rPr lang="zh-CN" altLang="en-US" b="0">
                <a:solidFill>
                  <a:srgbClr val="FF0066"/>
                </a:solidFill>
                <a:latin typeface="Calibri" panose="020F0502020204030204" pitchFamily="34" charset="0"/>
                <a:ea typeface="等线" panose="02010600030101010101" pitchFamily="2" charset="-122"/>
              </a:rPr>
              <a:t>钧长</a:t>
            </a:r>
            <a:r>
              <a:rPr lang="zh-CN" altLang="en-US" b="0">
                <a:latin typeface="Calibri" panose="020F0502020204030204" pitchFamily="34" charset="0"/>
                <a:ea typeface="等线" panose="02010600030101010101" pitchFamily="2" charset="-122"/>
              </a:rPr>
              <a:t>、</a:t>
            </a:r>
            <a:r>
              <a:rPr lang="zh-CN" altLang="en-US" b="0">
                <a:solidFill>
                  <a:srgbClr val="FF0066"/>
                </a:solidFill>
                <a:latin typeface="Calibri" panose="020F0502020204030204" pitchFamily="34" charset="0"/>
                <a:ea typeface="等线" panose="02010600030101010101" pitchFamily="2" charset="-122"/>
              </a:rPr>
              <a:t>钧座</a:t>
            </a:r>
            <a:r>
              <a:rPr lang="zh-CN" altLang="en-US" b="0">
                <a:latin typeface="Calibri" panose="020F0502020204030204" pitchFamily="34" charset="0"/>
                <a:ea typeface="等线" panose="02010600030101010101" pitchFamily="2" charset="-122"/>
              </a:rPr>
              <a:t>：下级对上级，隶属关系</a:t>
            </a:r>
            <a:endParaRPr lang="en-US" altLang="pl-PL" b="0">
              <a:latin typeface="Calibri" panose="020F0502020204030204" pitchFamily="34" charset="0"/>
              <a:ea typeface="等线" panose="02010600030101010101" pitchFamily="2" charset="-122"/>
            </a:endParaRPr>
          </a:p>
          <a:p>
            <a:pPr marL="228600" indent="-228600" eaLnBrk="1" hangingPunct="1">
              <a:buFont typeface="Arial" panose="020B0604020202020204" pitchFamily="34" charset="0"/>
              <a:buChar char="•"/>
            </a:pPr>
            <a:r>
              <a:rPr lang="zh-CN" altLang="en-US" b="0">
                <a:solidFill>
                  <a:srgbClr val="FF0066"/>
                </a:solidFill>
                <a:latin typeface="Calibri" panose="020F0502020204030204" pitchFamily="34" charset="0"/>
                <a:ea typeface="等线" panose="02010600030101010101" pitchFamily="2" charset="-122"/>
              </a:rPr>
              <a:t>先生</a:t>
            </a:r>
            <a:r>
              <a:rPr lang="zh-CN" altLang="en-US" b="0">
                <a:latin typeface="Calibri" panose="020F0502020204030204" pitchFamily="34" charset="0"/>
                <a:ea typeface="等线" panose="02010600030101010101" pitchFamily="2" charset="-122"/>
              </a:rPr>
              <a:t>、</a:t>
            </a:r>
            <a:r>
              <a:rPr lang="zh-CN" altLang="en-US" b="0">
                <a:solidFill>
                  <a:srgbClr val="FF0066"/>
                </a:solidFill>
                <a:latin typeface="Calibri" panose="020F0502020204030204" pitchFamily="34" charset="0"/>
                <a:ea typeface="等线" panose="02010600030101010101" pitchFamily="2" charset="-122"/>
              </a:rPr>
              <a:t>女士</a:t>
            </a:r>
            <a:r>
              <a:rPr lang="zh-CN" altLang="en-US" b="0">
                <a:latin typeface="Calibri" panose="020F0502020204030204" pitchFamily="34" charset="0"/>
                <a:ea typeface="等线" panose="02010600030101010101" pitchFamily="2" charset="-122"/>
              </a:rPr>
              <a:t>：机关单位对人民</a:t>
            </a:r>
            <a:endParaRPr altLang="pl-PL" b="0">
              <a:latin typeface="Calibri" panose="020F0502020204030204" pitchFamily="34" charset="0"/>
            </a:endParaRPr>
          </a:p>
        </p:txBody>
      </p:sp>
      <p:sp>
        <p:nvSpPr>
          <p:cNvPr id="8197" name="Symbol zastępczy tekstu 5">
            <a:extLst>
              <a:ext uri="{FF2B5EF4-FFF2-40B4-BE49-F238E27FC236}">
                <a16:creationId xmlns:a16="http://schemas.microsoft.com/office/drawing/2014/main" id="{2D73168E-0728-3582-EBBA-1D827C79B159}"/>
              </a:ext>
            </a:extLst>
          </p:cNvPr>
          <p:cNvSpPr txBox="1">
            <a:spLocks noGrp="1" noChangeArrowheads="1"/>
          </p:cNvSpPr>
          <p:nvPr>
            <p:ph idx="2"/>
          </p:nvPr>
        </p:nvSpPr>
        <p:spPr>
          <a:xfrm>
            <a:off x="7158038" y="2260600"/>
            <a:ext cx="1965325" cy="488950"/>
          </a:xfrm>
          <a:solidFill>
            <a:srgbClr val="FFFFFF"/>
          </a:solidFill>
        </p:spPr>
        <p:txBody>
          <a:bodyPr anchor="b"/>
          <a:lstStyle/>
          <a:p>
            <a:pPr marL="0" indent="0" eaLnBrk="1" hangingPunct="1">
              <a:buFont typeface="Arial" panose="020B0604020202020204" pitchFamily="34" charset="0"/>
              <a:buNone/>
            </a:pPr>
            <a:r>
              <a:rPr lang="en-US" altLang="pl-PL" sz="2400" b="1">
                <a:solidFill>
                  <a:srgbClr val="9933FF"/>
                </a:solidFill>
                <a:latin typeface="Calibri" panose="020F0502020204030204" pitchFamily="34" charset="0"/>
                <a:ea typeface="等线" panose="02010600030101010101" pitchFamily="2" charset="-122"/>
              </a:rPr>
              <a:t>B</a:t>
            </a:r>
            <a:r>
              <a:rPr lang="zh-CN" altLang="en-US" sz="2400" b="1">
                <a:solidFill>
                  <a:srgbClr val="9933FF"/>
                </a:solidFill>
                <a:latin typeface="Calibri" panose="020F0502020204030204" pitchFamily="34" charset="0"/>
                <a:ea typeface="等线" panose="02010600030101010101" pitchFamily="2" charset="-122"/>
              </a:rPr>
              <a:t>）称呼自己</a:t>
            </a:r>
            <a:endParaRPr altLang="pl-PL" sz="2400" b="1">
              <a:solidFill>
                <a:srgbClr val="9933FF"/>
              </a:solidFill>
              <a:latin typeface="Calibri" panose="020F0502020204030204" pitchFamily="34" charset="0"/>
            </a:endParaRPr>
          </a:p>
        </p:txBody>
      </p:sp>
      <p:sp>
        <p:nvSpPr>
          <p:cNvPr id="8198" name="Symbol zastępczy zawartości 6">
            <a:extLst>
              <a:ext uri="{FF2B5EF4-FFF2-40B4-BE49-F238E27FC236}">
                <a16:creationId xmlns:a16="http://schemas.microsoft.com/office/drawing/2014/main" id="{14B5E3F9-E93E-72B7-3049-FD205D9AF96D}"/>
              </a:ext>
            </a:extLst>
          </p:cNvPr>
          <p:cNvSpPr txBox="1">
            <a:spLocks noGrp="1" noChangeArrowheads="1"/>
          </p:cNvSpPr>
          <p:nvPr>
            <p:ph idx="4"/>
          </p:nvPr>
        </p:nvSpPr>
        <p:spPr>
          <a:xfrm>
            <a:off x="6967538" y="2833688"/>
            <a:ext cx="4768850" cy="1474787"/>
          </a:xfrm>
          <a:solidFill>
            <a:srgbClr val="FFFFFF">
              <a:alpha val="74901"/>
            </a:srgbClr>
          </a:solidFill>
        </p:spPr>
        <p:txBody>
          <a:bodyPr/>
          <a:lstStyle/>
          <a:p>
            <a:pPr eaLnBrk="1" hangingPunct="1"/>
            <a:r>
              <a:rPr lang="zh-CN" altLang="en-US" sz="2400">
                <a:solidFill>
                  <a:srgbClr val="9933FF"/>
                </a:solidFill>
                <a:latin typeface="Calibri" panose="020F0502020204030204" pitchFamily="34" charset="0"/>
                <a:ea typeface="等线" panose="02010600030101010101" pitchFamily="2" charset="-122"/>
              </a:rPr>
              <a:t>本</a:t>
            </a:r>
            <a:r>
              <a:rPr lang="zh-CN" altLang="en-US" sz="2400">
                <a:latin typeface="Calibri" panose="020F0502020204030204" pitchFamily="34" charset="0"/>
                <a:ea typeface="等线" panose="02010600030101010101" pitchFamily="2" charset="-122"/>
              </a:rPr>
              <a:t>：机关单位自称（本部、本院）</a:t>
            </a:r>
            <a:endParaRPr lang="en-US" altLang="pl-PL" sz="2400">
              <a:latin typeface="Calibri" panose="020F0502020204030204" pitchFamily="34" charset="0"/>
              <a:ea typeface="等线" panose="02010600030101010101" pitchFamily="2" charset="-122"/>
            </a:endParaRPr>
          </a:p>
          <a:p>
            <a:pPr eaLnBrk="1" hangingPunct="1"/>
            <a:r>
              <a:rPr lang="zh-CN" altLang="en-US" sz="2400">
                <a:solidFill>
                  <a:srgbClr val="9933FF"/>
                </a:solidFill>
                <a:latin typeface="Calibri" panose="020F0502020204030204" pitchFamily="34" charset="0"/>
                <a:ea typeface="等线" panose="02010600030101010101" pitchFamily="2" charset="-122"/>
              </a:rPr>
              <a:t>职</a:t>
            </a:r>
            <a:r>
              <a:rPr lang="zh-CN" altLang="en-US" sz="2400">
                <a:latin typeface="Calibri" panose="020F0502020204030204" pitchFamily="34" charset="0"/>
                <a:ea typeface="等线" panose="02010600030101010101" pitchFamily="2" charset="-122"/>
              </a:rPr>
              <a:t>：员工对长官或下级对上级自</a:t>
            </a:r>
            <a:r>
              <a:rPr lang="en-US" altLang="pl-PL" sz="2400">
                <a:latin typeface="Calibri" panose="020F0502020204030204" pitchFamily="34" charset="0"/>
                <a:ea typeface="等线" panose="02010600030101010101" pitchFamily="2" charset="-122"/>
              </a:rPr>
              <a:t>	</a:t>
            </a:r>
            <a:r>
              <a:rPr lang="zh-CN" altLang="en-US" sz="2400">
                <a:latin typeface="Calibri" panose="020F0502020204030204" pitchFamily="34" charset="0"/>
                <a:ea typeface="等线" panose="02010600030101010101" pitchFamily="2" charset="-122"/>
              </a:rPr>
              <a:t>称，隶属关系</a:t>
            </a:r>
            <a:endParaRPr altLang="pl-PL" sz="2400">
              <a:latin typeface="Calibri" panose="020F0502020204030204" pitchFamily="34" charset="0"/>
            </a:endParaRPr>
          </a:p>
        </p:txBody>
      </p:sp>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name="Slide9">
    <p:spTree>
      <p:nvGrpSpPr>
        <p:cNvPr id="1" name=""/>
        <p:cNvGrpSpPr/>
        <p:nvPr/>
      </p:nvGrpSpPr>
      <p:grpSpPr>
        <a:xfrm>
          <a:off x="0" y="0"/>
          <a:ext cx="0" cy="0"/>
          <a:chOff x="0" y="0"/>
          <a:chExt cx="0" cy="0"/>
        </a:xfrm>
      </p:grpSpPr>
      <p:sp>
        <p:nvSpPr>
          <p:cNvPr id="9218" name="Tytuł 6">
            <a:extLst>
              <a:ext uri="{FF2B5EF4-FFF2-40B4-BE49-F238E27FC236}">
                <a16:creationId xmlns:a16="http://schemas.microsoft.com/office/drawing/2014/main" id="{F485482D-C767-6942-AC06-063B8ABBB87B}"/>
              </a:ext>
            </a:extLst>
          </p:cNvPr>
          <p:cNvSpPr txBox="1">
            <a:spLocks noGrp="1" noChangeArrowheads="1"/>
          </p:cNvSpPr>
          <p:nvPr>
            <p:ph type="title"/>
          </p:nvPr>
        </p:nvSpPr>
        <p:spPr>
          <a:solidFill>
            <a:srgbClr val="FFFFFF"/>
          </a:solidFill>
        </p:spPr>
        <p:txBody>
          <a:bodyPr anchorCtr="1"/>
          <a:lstStyle/>
          <a:p>
            <a:pPr algn="ctr" eaLnBrk="1" hangingPunct="1"/>
            <a:r>
              <a:rPr lang="en-US" altLang="pl-PL" b="1">
                <a:latin typeface="Calibri Light" panose="020F0302020204030204" pitchFamily="34" charset="0"/>
              </a:rPr>
              <a:t>3. </a:t>
            </a:r>
            <a:r>
              <a:rPr lang="zh-CN" altLang="en-US" b="1">
                <a:latin typeface="Calibri Light" panose="020F0302020204030204" pitchFamily="34" charset="0"/>
                <a:ea typeface="等线 Light" panose="02010600030101010101" pitchFamily="2" charset="-122"/>
              </a:rPr>
              <a:t>祝颂语</a:t>
            </a:r>
            <a:endParaRPr altLang="pl-PL" b="1">
              <a:latin typeface="Calibri Light" panose="020F0302020204030204" pitchFamily="34" charset="0"/>
            </a:endParaRPr>
          </a:p>
        </p:txBody>
      </p:sp>
      <p:sp>
        <p:nvSpPr>
          <p:cNvPr id="9219" name="Symbol zastępczy zawartości 7">
            <a:extLst>
              <a:ext uri="{FF2B5EF4-FFF2-40B4-BE49-F238E27FC236}">
                <a16:creationId xmlns:a16="http://schemas.microsoft.com/office/drawing/2014/main" id="{D6FCBBF6-8CAB-A8FD-D43E-A589F1771C69}"/>
              </a:ext>
            </a:extLst>
          </p:cNvPr>
          <p:cNvSpPr txBox="1">
            <a:spLocks noGrp="1" noChangeArrowheads="1"/>
          </p:cNvSpPr>
          <p:nvPr>
            <p:ph idx="1"/>
          </p:nvPr>
        </p:nvSpPr>
        <p:spPr>
          <a:xfrm>
            <a:off x="838200" y="1825625"/>
            <a:ext cx="5181600" cy="4351338"/>
          </a:xfrm>
          <a:solidFill>
            <a:srgbClr val="FFFFFF">
              <a:alpha val="74901"/>
            </a:srgbClr>
          </a:solidFill>
        </p:spPr>
        <p:txBody>
          <a:bodyPr/>
          <a:lstStyle/>
          <a:p>
            <a:pPr eaLnBrk="1" hangingPunct="1"/>
            <a:r>
              <a:rPr lang="zh-CN" altLang="en-US" sz="2600">
                <a:latin typeface="Calibri" panose="020F0502020204030204" pitchFamily="34" charset="0"/>
                <a:ea typeface="等线" panose="02010600030101010101" pitchFamily="2" charset="-122"/>
              </a:rPr>
              <a:t>不需要写。</a:t>
            </a:r>
            <a:endParaRPr lang="en-US" altLang="pl-PL" sz="2600">
              <a:latin typeface="Calibri" panose="020F0502020204030204" pitchFamily="34" charset="0"/>
              <a:ea typeface="等线" panose="02010600030101010101" pitchFamily="2" charset="-122"/>
            </a:endParaRPr>
          </a:p>
          <a:p>
            <a:pPr eaLnBrk="1" hangingPunct="1"/>
            <a:r>
              <a:rPr lang="zh-CN" altLang="en-US" sz="2600">
                <a:latin typeface="Calibri" panose="020F0502020204030204" pitchFamily="34" charset="0"/>
                <a:ea typeface="等线" panose="02010600030101010101" pitchFamily="2" charset="-122"/>
              </a:rPr>
              <a:t>要看信件的态度和目的。求职、申请、致谢会写上，投诉不会。</a:t>
            </a:r>
            <a:endParaRPr lang="en-US" altLang="pl-PL" sz="2600">
              <a:latin typeface="Calibri" panose="020F0502020204030204" pitchFamily="34" charset="0"/>
              <a:ea typeface="等线" panose="02010600030101010101" pitchFamily="2" charset="-122"/>
            </a:endParaRPr>
          </a:p>
          <a:p>
            <a:pPr eaLnBrk="1" hangingPunct="1"/>
            <a:r>
              <a:rPr lang="zh-CN" altLang="en-US" sz="2600">
                <a:latin typeface="Calibri" panose="020F0502020204030204" pitchFamily="34" charset="0"/>
                <a:ea typeface="等线" panose="02010600030101010101" pitchFamily="2" charset="-122"/>
              </a:rPr>
              <a:t>颂语一定要在另一行空两格书写。</a:t>
            </a:r>
            <a:endParaRPr altLang="pl-PL" sz="2600">
              <a:latin typeface="Calibri" panose="020F0502020204030204" pitchFamily="34" charset="0"/>
            </a:endParaRPr>
          </a:p>
        </p:txBody>
      </p:sp>
      <p:sp>
        <p:nvSpPr>
          <p:cNvPr id="9220" name="Symbol zastępczy zawartości 8">
            <a:extLst>
              <a:ext uri="{FF2B5EF4-FFF2-40B4-BE49-F238E27FC236}">
                <a16:creationId xmlns:a16="http://schemas.microsoft.com/office/drawing/2014/main" id="{4C6AF62C-4745-7A14-9367-7C8C0292E550}"/>
              </a:ext>
            </a:extLst>
          </p:cNvPr>
          <p:cNvSpPr txBox="1">
            <a:spLocks noGrp="1" noChangeArrowheads="1"/>
          </p:cNvSpPr>
          <p:nvPr>
            <p:ph idx="2"/>
          </p:nvPr>
        </p:nvSpPr>
        <p:spPr>
          <a:xfrm>
            <a:off x="6172200" y="1825625"/>
            <a:ext cx="5181600" cy="4351338"/>
          </a:xfrm>
          <a:solidFill>
            <a:srgbClr val="FFFFFF">
              <a:alpha val="74901"/>
            </a:srgbClr>
          </a:solidFill>
        </p:spPr>
        <p:txBody>
          <a:bodyPr/>
          <a:lstStyle/>
          <a:p>
            <a:pPr eaLnBrk="1" hangingPunct="1"/>
            <a:r>
              <a:rPr lang="zh-CN" altLang="en-US" sz="2200">
                <a:solidFill>
                  <a:srgbClr val="9933FF"/>
                </a:solidFill>
                <a:latin typeface="Calibri" panose="020F0502020204030204" pitchFamily="34" charset="0"/>
                <a:ea typeface="等线" panose="02010600030101010101" pitchFamily="2" charset="-122"/>
              </a:rPr>
              <a:t>父母（或祖父母）</a:t>
            </a:r>
            <a:r>
              <a:rPr lang="zh-CN" altLang="en-US" sz="2200">
                <a:latin typeface="Calibri" panose="020F0502020204030204" pitchFamily="34" charset="0"/>
                <a:ea typeface="等线" panose="02010600030101010101" pitchFamily="2" charset="-122"/>
              </a:rPr>
              <a:t>：叩请金安、敬请金安、敬请福安</a:t>
            </a:r>
          </a:p>
          <a:p>
            <a:pPr eaLnBrk="1" hangingPunct="1"/>
            <a:r>
              <a:rPr lang="zh-CN" altLang="en-US" sz="2200">
                <a:solidFill>
                  <a:srgbClr val="FF0066"/>
                </a:solidFill>
                <a:latin typeface="Calibri" panose="020F0502020204030204" pitchFamily="34" charset="0"/>
                <a:ea typeface="等线" panose="02010600030101010101" pitchFamily="2" charset="-122"/>
              </a:rPr>
              <a:t>一般长辈</a:t>
            </a:r>
            <a:r>
              <a:rPr lang="zh-CN" altLang="en-US" sz="2200">
                <a:latin typeface="Calibri" panose="020F0502020204030204" pitchFamily="34" charset="0"/>
                <a:ea typeface="等线" panose="02010600030101010101" pitchFamily="2" charset="-122"/>
              </a:rPr>
              <a:t>：恭请钧安、敬颂崇祺、敬请崇安</a:t>
            </a:r>
          </a:p>
          <a:p>
            <a:pPr eaLnBrk="1" hangingPunct="1"/>
            <a:r>
              <a:rPr lang="zh-CN" altLang="en-US" sz="2200">
                <a:solidFill>
                  <a:srgbClr val="9933FF"/>
                </a:solidFill>
                <a:latin typeface="Calibri" panose="020F0502020204030204" pitchFamily="34" charset="0"/>
                <a:ea typeface="等线" panose="02010600030101010101" pitchFamily="2" charset="-122"/>
              </a:rPr>
              <a:t>师长</a:t>
            </a:r>
            <a:r>
              <a:rPr lang="zh-CN" altLang="en-US" sz="2200">
                <a:latin typeface="Calibri" panose="020F0502020204030204" pitchFamily="34" charset="0"/>
                <a:ea typeface="等线" panose="02010600030101010101" pitchFamily="2" charset="-122"/>
              </a:rPr>
              <a:t>：敬请道安、恭请诲安</a:t>
            </a:r>
          </a:p>
          <a:p>
            <a:pPr eaLnBrk="1" hangingPunct="1"/>
            <a:r>
              <a:rPr lang="zh-CN" altLang="en-US" sz="2200">
                <a:solidFill>
                  <a:srgbClr val="FF0066"/>
                </a:solidFill>
                <a:latin typeface="Calibri" panose="020F0502020204030204" pitchFamily="34" charset="0"/>
                <a:ea typeface="等线" panose="02010600030101010101" pitchFamily="2" charset="-122"/>
              </a:rPr>
              <a:t>平辈</a:t>
            </a:r>
            <a:r>
              <a:rPr lang="zh-CN" altLang="en-US" sz="2200">
                <a:latin typeface="Calibri" panose="020F0502020204030204" pitchFamily="34" charset="0"/>
                <a:ea typeface="等线" panose="02010600030101010101" pitchFamily="2" charset="-122"/>
              </a:rPr>
              <a:t>：顺颂时绥、顺颂时祺、敬请台安</a:t>
            </a:r>
          </a:p>
          <a:p>
            <a:pPr eaLnBrk="1" hangingPunct="1"/>
            <a:r>
              <a:rPr lang="zh-CN" altLang="en-US" sz="2200">
                <a:solidFill>
                  <a:srgbClr val="9933FF"/>
                </a:solidFill>
                <a:latin typeface="Calibri" panose="020F0502020204030204" pitchFamily="34" charset="0"/>
                <a:ea typeface="等线" panose="02010600030101010101" pitchFamily="2" charset="-122"/>
              </a:rPr>
              <a:t>晚辈</a:t>
            </a:r>
            <a:r>
              <a:rPr lang="zh-CN" altLang="en-US" sz="2200">
                <a:latin typeface="Calibri" panose="020F0502020204030204" pitchFamily="34" charset="0"/>
                <a:ea typeface="等线" panose="02010600030101010101" pitchFamily="2" charset="-122"/>
              </a:rPr>
              <a:t>：顺问近祺、即颂刻好、顺问近好</a:t>
            </a:r>
          </a:p>
          <a:p>
            <a:pPr eaLnBrk="1" hangingPunct="1"/>
            <a:r>
              <a:rPr lang="zh-CN" altLang="en-US" sz="2200">
                <a:solidFill>
                  <a:srgbClr val="FF0066"/>
                </a:solidFill>
                <a:latin typeface="Calibri" panose="020F0502020204030204" pitchFamily="34" charset="0"/>
                <a:ea typeface="等线" panose="02010600030101010101" pitchFamily="2" charset="-122"/>
              </a:rPr>
              <a:t>政界</a:t>
            </a:r>
            <a:r>
              <a:rPr lang="zh-CN" altLang="en-US" sz="2200">
                <a:latin typeface="Calibri" panose="020F0502020204030204" pitchFamily="34" charset="0"/>
                <a:ea typeface="等线" panose="02010600030101010101" pitchFamily="2" charset="-122"/>
              </a:rPr>
              <a:t>：恭请钧安、敬请勋安</a:t>
            </a:r>
          </a:p>
          <a:p>
            <a:pPr eaLnBrk="1" hangingPunct="1"/>
            <a:r>
              <a:rPr lang="zh-CN" altLang="en-US" sz="2200">
                <a:solidFill>
                  <a:srgbClr val="9933FF"/>
                </a:solidFill>
                <a:latin typeface="Calibri" panose="020F0502020204030204" pitchFamily="34" charset="0"/>
                <a:ea typeface="等线" panose="02010600030101010101" pitchFamily="2" charset="-122"/>
              </a:rPr>
              <a:t>君界</a:t>
            </a:r>
            <a:r>
              <a:rPr lang="zh-CN" altLang="en-US" sz="2200">
                <a:latin typeface="Calibri" panose="020F0502020204030204" pitchFamily="34" charset="0"/>
                <a:ea typeface="等线" panose="02010600030101010101" pitchFamily="2" charset="-122"/>
              </a:rPr>
              <a:t>：恭请麾安、敬请戎安</a:t>
            </a:r>
          </a:p>
          <a:p>
            <a:pPr eaLnBrk="1" hangingPunct="1"/>
            <a:r>
              <a:rPr lang="zh-CN" altLang="en-US" sz="2200">
                <a:solidFill>
                  <a:srgbClr val="FF0066"/>
                </a:solidFill>
                <a:latin typeface="Calibri" panose="020F0502020204030204" pitchFamily="34" charset="0"/>
                <a:ea typeface="等线" panose="02010600030101010101" pitchFamily="2" charset="-122"/>
              </a:rPr>
              <a:t>教育界</a:t>
            </a:r>
            <a:r>
              <a:rPr lang="zh-CN" altLang="en-US" sz="2200">
                <a:latin typeface="Calibri" panose="020F0502020204030204" pitchFamily="34" charset="0"/>
                <a:ea typeface="等线" panose="02010600030101010101" pitchFamily="2" charset="-122"/>
              </a:rPr>
              <a:t>：即颂文祺、敬请学安</a:t>
            </a:r>
            <a:endParaRPr altLang="pl-PL" sz="2200">
              <a:latin typeface="Calibri" panose="020F0502020204030204" pitchFamily="34" charset="0"/>
            </a:endParaRPr>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name="Slide10">
    <p:spTree>
      <p:nvGrpSpPr>
        <p:cNvPr id="1" name=""/>
        <p:cNvGrpSpPr/>
        <p:nvPr/>
      </p:nvGrpSpPr>
      <p:grpSpPr>
        <a:xfrm>
          <a:off x="0" y="0"/>
          <a:ext cx="0" cy="0"/>
          <a:chOff x="0" y="0"/>
          <a:chExt cx="0" cy="0"/>
        </a:xfrm>
      </p:grpSpPr>
      <p:sp>
        <p:nvSpPr>
          <p:cNvPr id="10242" name="Tytuł 1">
            <a:extLst>
              <a:ext uri="{FF2B5EF4-FFF2-40B4-BE49-F238E27FC236}">
                <a16:creationId xmlns:a16="http://schemas.microsoft.com/office/drawing/2014/main" id="{928DCF95-BF8C-A58B-8590-C0E19026C777}"/>
              </a:ext>
            </a:extLst>
          </p:cNvPr>
          <p:cNvSpPr txBox="1">
            <a:spLocks noGrp="1" noChangeArrowheads="1"/>
          </p:cNvSpPr>
          <p:nvPr>
            <p:ph type="title"/>
          </p:nvPr>
        </p:nvSpPr>
        <p:spPr>
          <a:xfrm>
            <a:off x="4208463" y="500063"/>
            <a:ext cx="3775075" cy="1325562"/>
          </a:xfrm>
          <a:solidFill>
            <a:srgbClr val="FFFFFF"/>
          </a:solidFill>
        </p:spPr>
        <p:txBody>
          <a:bodyPr anchorCtr="1"/>
          <a:lstStyle/>
          <a:p>
            <a:pPr algn="ctr" eaLnBrk="1" hangingPunct="1"/>
            <a:r>
              <a:rPr lang="en-US" altLang="pl-PL" b="1">
                <a:latin typeface="Calibri Light" panose="020F0302020204030204" pitchFamily="34" charset="0"/>
                <a:ea typeface="等线 Light" panose="02010600030101010101" pitchFamily="2" charset="-122"/>
              </a:rPr>
              <a:t>4. </a:t>
            </a:r>
            <a:r>
              <a:rPr lang="zh-CN" altLang="en-US" b="1">
                <a:latin typeface="Calibri Light" panose="020F0302020204030204" pitchFamily="34" charset="0"/>
                <a:ea typeface="等线 Light" panose="02010600030101010101" pitchFamily="2" charset="-122"/>
              </a:rPr>
              <a:t>著名</a:t>
            </a:r>
            <a:endParaRPr altLang="pl-PL" b="1">
              <a:latin typeface="Calibri Light" panose="020F0302020204030204" pitchFamily="34" charset="0"/>
            </a:endParaRPr>
          </a:p>
        </p:txBody>
      </p:sp>
      <p:sp>
        <p:nvSpPr>
          <p:cNvPr id="10243" name="Symbol zastępczy zawartości 2">
            <a:extLst>
              <a:ext uri="{FF2B5EF4-FFF2-40B4-BE49-F238E27FC236}">
                <a16:creationId xmlns:a16="http://schemas.microsoft.com/office/drawing/2014/main" id="{CE098BA4-071B-4CDC-92FB-25EAC59ED792}"/>
              </a:ext>
            </a:extLst>
          </p:cNvPr>
          <p:cNvSpPr txBox="1">
            <a:spLocks noGrp="1" noChangeArrowheads="1"/>
          </p:cNvSpPr>
          <p:nvPr>
            <p:ph idx="1"/>
          </p:nvPr>
        </p:nvSpPr>
        <p:spPr>
          <a:xfrm>
            <a:off x="3783013" y="2346325"/>
            <a:ext cx="4625975" cy="3576638"/>
          </a:xfrm>
          <a:solidFill>
            <a:srgbClr val="FFFFFF">
              <a:alpha val="74901"/>
            </a:srgbClr>
          </a:solidFill>
        </p:spPr>
        <p:txBody>
          <a:bodyPr/>
          <a:lstStyle/>
          <a:p>
            <a:pPr eaLnBrk="1" hangingPunct="1"/>
            <a:r>
              <a:rPr lang="zh-CN" altLang="en-US">
                <a:latin typeface="Calibri" panose="020F0502020204030204" pitchFamily="34" charset="0"/>
                <a:ea typeface="等线" panose="02010600030101010101" pitchFamily="2" charset="-122"/>
              </a:rPr>
              <a:t>建议寄信人要写上全名，也可写上寄信人的机构和职称。</a:t>
            </a:r>
            <a:endParaRPr lang="en-US" altLang="pl-PL">
              <a:latin typeface="Calibri" panose="020F0502020204030204" pitchFamily="34" charset="0"/>
              <a:ea typeface="等线" panose="02010600030101010101" pitchFamily="2" charset="-122"/>
            </a:endParaRPr>
          </a:p>
          <a:p>
            <a:pPr eaLnBrk="1" hangingPunct="1"/>
            <a:r>
              <a:rPr lang="zh-CN" altLang="en-US">
                <a:latin typeface="Calibri" panose="020F0502020204030204" pitchFamily="34" charset="0"/>
                <a:ea typeface="等线" panose="02010600030101010101" pitchFamily="2" charset="-122"/>
              </a:rPr>
              <a:t>也可以写下自称的名份、所属机构名称和启告语。</a:t>
            </a:r>
            <a:endParaRPr lang="en-US" altLang="pl-PL">
              <a:latin typeface="Calibri" panose="020F0502020204030204" pitchFamily="34" charset="0"/>
              <a:ea typeface="等线" panose="02010600030101010101" pitchFamily="2" charset="-122"/>
            </a:endParaRPr>
          </a:p>
          <a:p>
            <a:pPr eaLnBrk="1" hangingPunct="1"/>
            <a:r>
              <a:rPr lang="zh-CN" altLang="en-US">
                <a:latin typeface="Calibri" panose="020F0502020204030204" pitchFamily="34" charset="0"/>
                <a:ea typeface="等线" panose="02010600030101010101" pitchFamily="2" charset="-122"/>
              </a:rPr>
              <a:t>例如：○○单位（本名）敬上、会员（本名）启。</a:t>
            </a:r>
            <a:endParaRPr lang="en-US" altLang="pl-PL">
              <a:latin typeface="Calibri" panose="020F0502020204030204" pitchFamily="34" charset="0"/>
              <a:ea typeface="等线" panose="02010600030101010101" pitchFamily="2" charset="-122"/>
            </a:endParaRPr>
          </a:p>
          <a:p>
            <a:pPr eaLnBrk="1" hangingPunct="1"/>
            <a:endParaRPr altLang="pl-PL">
              <a:latin typeface="Calibri" panose="020F0502020204030204" pitchFamily="34" charset="0"/>
            </a:endParaRPr>
          </a:p>
        </p:txBody>
      </p:sp>
    </p:spTree>
  </p:cSld>
  <p:clrMapOvr>
    <a:masterClrMapping/>
  </p:clrMapOvr>
  <p:transition spd="slow"/>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2281</Words>
  <Application>Microsoft Office PowerPoint</Application>
  <PresentationFormat>Breitbild</PresentationFormat>
  <Paragraphs>129</Paragraphs>
  <Slides>20</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20</vt:i4>
      </vt:variant>
    </vt:vector>
  </HeadingPairs>
  <TitlesOfParts>
    <vt:vector size="26" baseType="lpstr">
      <vt:lpstr>Calibri</vt:lpstr>
      <vt:lpstr>Arial</vt:lpstr>
      <vt:lpstr>Calibri Light</vt:lpstr>
      <vt:lpstr>等线 Light</vt:lpstr>
      <vt:lpstr>等线</vt:lpstr>
      <vt:lpstr>Motyw pakietu Office</vt:lpstr>
      <vt:lpstr>正式书信</vt:lpstr>
      <vt:lpstr>公函（正式书信）</vt:lpstr>
      <vt:lpstr>前称式与后称式</vt:lpstr>
      <vt:lpstr>前称式公函信</vt:lpstr>
      <vt:lpstr>1. 称谓语</vt:lpstr>
      <vt:lpstr>2. 正文</vt:lpstr>
      <vt:lpstr>2. 正文：称谓语</vt:lpstr>
      <vt:lpstr>3. 祝颂语</vt:lpstr>
      <vt:lpstr>4. 著名</vt:lpstr>
      <vt:lpstr>5. 日期</vt:lpstr>
      <vt:lpstr>后称式公函</vt:lpstr>
      <vt:lpstr>1. 发端语+正文</vt:lpstr>
      <vt:lpstr>2. 结束语</vt:lpstr>
      <vt:lpstr>3. 著名+收信人的职衔和姓名</vt:lpstr>
      <vt:lpstr>4. 日期</vt:lpstr>
      <vt:lpstr>总结</vt:lpstr>
      <vt:lpstr>称谓语 常见词</vt:lpstr>
      <vt:lpstr>提称语与著名末启词</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正式书信</dc:title>
  <dc:creator>Filip Mira</dc:creator>
  <cp:lastModifiedBy>-</cp:lastModifiedBy>
  <cp:revision>14</cp:revision>
  <dcterms:created xsi:type="dcterms:W3CDTF">2023-11-29T12:02:37Z</dcterms:created>
  <dcterms:modified xsi:type="dcterms:W3CDTF">2023-11-30T09:02:30Z</dcterms:modified>
</cp:coreProperties>
</file>