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39" r:id="rId3"/>
    <p:sldId id="11461" r:id="rId4"/>
    <p:sldId id="11485" r:id="rId5"/>
    <p:sldId id="11486" r:id="rId6"/>
    <p:sldId id="11492" r:id="rId7"/>
    <p:sldId id="11489" r:id="rId8"/>
    <p:sldId id="11493" r:id="rId9"/>
    <p:sldId id="11487" r:id="rId10"/>
    <p:sldId id="11494" r:id="rId11"/>
    <p:sldId id="11488" r:id="rId12"/>
    <p:sldId id="11495" r:id="rId13"/>
    <p:sldId id="11490" r:id="rId14"/>
    <p:sldId id="11496" r:id="rId15"/>
    <p:sldId id="11491" r:id="rId16"/>
    <p:sldId id="11497" r:id="rId17"/>
    <p:sldId id="11484" r:id="rId18"/>
    <p:sldId id="11471" r:id="rId19"/>
    <p:sldId id="11472" r:id="rId20"/>
    <p:sldId id="11462" r:id="rId21"/>
    <p:sldId id="11473" r:id="rId22"/>
    <p:sldId id="11474" r:id="rId23"/>
    <p:sldId id="11463" r:id="rId24"/>
    <p:sldId id="11476" r:id="rId25"/>
    <p:sldId id="11477" r:id="rId26"/>
    <p:sldId id="11464" r:id="rId27"/>
    <p:sldId id="11478" r:id="rId28"/>
    <p:sldId id="11465" r:id="rId29"/>
    <p:sldId id="11479" r:id="rId30"/>
    <p:sldId id="11466" r:id="rId31"/>
    <p:sldId id="11480" r:id="rId32"/>
    <p:sldId id="11467" r:id="rId33"/>
    <p:sldId id="11481" r:id="rId34"/>
    <p:sldId id="11468" r:id="rId35"/>
    <p:sldId id="11482" r:id="rId36"/>
    <p:sldId id="11469" r:id="rId37"/>
    <p:sldId id="11483" r:id="rId38"/>
    <p:sldId id="11470" r:id="rId39"/>
    <p:sldId id="334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kur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2CC82-D668-4DFB-AD4D-9CFE547CF31B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F1249-96E4-4C09-A413-4952DE2FBB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8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2F4B8-3CC4-AB5D-2CFA-711E10455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8096A0-83F2-2372-5EF7-CAF6276B1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4C2C-4A95-7FA8-0AE9-5A1BC3CC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1D51FA-FEE4-4FEF-7727-59C6AC8E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A876D1-E4F8-3EAA-E9F5-F80AAFA3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858D1-67F5-DF36-EAC3-C81B7C27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9D3DA5-754B-BDAF-543D-E808451BE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1CA737-787F-3ED5-A8B4-8DA8A865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C090AC-17FD-EB33-5EC8-E79B1072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FC7F8E-0D02-0798-6016-67385CF2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03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BB48886-2C2A-38E3-9407-6ACA622AC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94228B-146D-4969-CB8E-F78E0B504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BAB894-DF25-5136-E7D8-009AAC62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D54B42-5E57-596A-B29A-BE376526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E710C4-68A3-1FD1-B0EB-ECFAF797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31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15770-1C96-1D65-E8C6-D4B35D3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2C4489-0DF3-616B-A309-4296836FF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D52764-0F5B-5CD3-0E66-736E0D7E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4578EA-BD81-DF8B-20A7-B08A5E6F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F7EBFF-2CB7-A13C-1134-4D6C430C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76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D4082-D791-8E42-3174-25144306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41BDE8-5C42-8EAC-5677-C5FACA00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6B7781-3C46-4A41-4D4F-BC6209E7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92AD07-850A-2A0E-9141-48846258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34C418-A3BD-F1C6-E7D3-E7C7E725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12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8589E-ADC1-8F90-0149-C76EE038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819C9E-4D52-2800-EBCB-34AAE3354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9FEBEC-7ADD-07E0-72AF-98CB1DBDC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58E9EE-8720-3A8E-01C2-C47A59AA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7252BE-0600-E2B7-A3A1-8D2775AD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BDB149-5801-88AF-E077-79AD0DFC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5F830-6B18-570C-67F1-8C2212CF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5EF054-F217-B59C-22FD-5B386473B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BAA5CF-B98B-890D-061F-A8CBD00C7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3D4B3D-9952-8D7A-EB6F-C8709DC4D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DDB59F-FD4A-0123-7E82-6DC39F961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7094EB-C2CB-A51D-F7BB-72CF0C6B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F2298BD-50AD-9244-7C78-791033AD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1C9A33-5ACB-77D6-51C0-3D57FE30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6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A664C-EAED-342C-B320-62031029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3162B0-D4E9-3FC9-6C3B-D05251A7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B09EE4-02C1-EBAE-6861-804A7DEB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CC49BC-EE4A-1BA4-0817-3DBA8C90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36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555805-0B06-5145-DE37-BC759674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5E0571-631A-2526-D8AB-CF6BF367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8AF4B8-29BB-637C-AD7E-4D4B1E57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51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9EF7D-B77B-DEC3-1D51-691384F0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3EF3F-6256-1C3B-C5F5-E8A616309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AD6FCD-FDD7-C4D8-64BF-A3C62D1C3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3C4DFA-2E29-CBF6-C50F-BAF8FE8D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3EBB7D-9B90-D8A7-ACFC-A558574A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88DC49-81FD-901C-BBAF-A3D7F6A5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64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7ED03-0CB2-F46C-C3A3-9C75E8EA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FFDA7B-FC2A-BAAD-E441-F6964D715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ACEC82-2ADD-2B6A-B3D6-B46521D5A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7B2F9D-60B2-CEA9-B374-A9F9162C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33D6B2-D30D-51DD-82E9-D60773CE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EEC04C-751B-93FA-8E5C-598ED643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06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64341FC-DB3C-B991-2B91-714AB6CA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861759-F6F8-E0D5-9B20-0C755E351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508964-BA69-0380-F495-EBFC9BF00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50A1-6FF2-48CE-8EB5-F26F1A69D237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BA270-5019-766B-9152-22D406945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D0E79-2AFE-4C63-09F0-F95D163B2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0A044-2D3B-4FF4-9EBC-207C052C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68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ruhr-uni-bochum.de/uvu/index.php/Germ_Gramm_202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F8421-C6F9-E6C7-A45E-08A15C63F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2960"/>
          </a:xfrm>
        </p:spPr>
        <p:txBody>
          <a:bodyPr/>
          <a:lstStyle/>
          <a:p>
            <a:r>
              <a:rPr lang="zh-CN" altLang="de-DE" dirty="0"/>
              <a:t>德语语法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B27F03-80E5-EF09-569A-8978A02E7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8774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WeChat: </a:t>
            </a:r>
            <a:r>
              <a:rPr lang="zh-CN" alt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湖师德文专业</a:t>
            </a:r>
            <a:r>
              <a:rPr lang="de-DE" altLang="zh-CN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级（</a:t>
            </a:r>
            <a:r>
              <a:rPr lang="de-DE" altLang="zh-CN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de-DE" sz="1800" kern="1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位？）</a:t>
            </a:r>
            <a:endParaRPr lang="de-DE" altLang="zh-CN" sz="1800" kern="100" dirty="0"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de-DE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MIT 16:30-17:15 </a:t>
            </a:r>
            <a:r>
              <a:rPr lang="zh-CN" altLang="de-DE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德语语法</a:t>
            </a:r>
            <a:r>
              <a:rPr lang="zh-CN" alt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b="0" i="0" u="none" strike="noStrike" dirty="0">
                <a:solidFill>
                  <a:srgbClr val="002BB8"/>
                </a:solidFill>
                <a:effectLst/>
                <a:latin typeface="Arial" panose="020B0604020202020204" pitchFamily="34" charset="0"/>
                <a:hlinkClick r:id="rId2" tooltip="Germ Gramm 2024"/>
              </a:rPr>
              <a:t>Germ Gramm 2024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Wang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Zhuochen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(1-16,</a:t>
            </a:r>
            <a:r>
              <a:rPr lang="zh-CN" alt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外国语学院大楼</a:t>
            </a:r>
            <a:r>
              <a:rPr lang="de-DE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406</a:t>
            </a:r>
            <a:r>
              <a:rPr lang="zh-CN" alt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教室</a:t>
            </a:r>
            <a:r>
              <a:rPr lang="de-DE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09163042.011)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S1 XS 28.2., S2 MW 6.3., </a:t>
            </a:r>
            <a:r>
              <a:rPr lang="de-DE" b="0" i="0" dirty="0">
                <a:effectLst/>
                <a:latin typeface="Arial" panose="020B0604020202020204" pitchFamily="34" charset="0"/>
              </a:rPr>
              <a:t>S3 MW 13.3., 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S4 XS 20.3., S5 MW 27.3., S6 XS 3.4., S7 XS 10.4., S8 MW 17.4., S9 XS 24.4., </a:t>
            </a:r>
            <a:r>
              <a:rPr lang="de-DE" b="0" i="0" dirty="0">
                <a:effectLst/>
                <a:latin typeface="Arial" panose="020B0604020202020204" pitchFamily="34" charset="0"/>
              </a:rPr>
              <a:t>S10 MW 8.5., S11 MW 15.5., </a:t>
            </a:r>
            <a:r>
              <a:rPr lang="de-DE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S12 MW 22.5.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S13 MW 29.5., S14 MW 5.6., S15 XS 12.6.,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Exam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XS 19.6.</a:t>
            </a:r>
          </a:p>
          <a:p>
            <a:pPr>
              <a:lnSpc>
                <a:spcPct val="11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835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B49275-1A01-51B2-A70F-641870F3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83"/>
          <a:stretch/>
        </p:blipFill>
        <p:spPr>
          <a:xfrm>
            <a:off x="342899" y="58194"/>
            <a:ext cx="11553825" cy="67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6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4B0D12-4F99-96BB-DC52-3E72CF16E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22"/>
          <a:stretch/>
        </p:blipFill>
        <p:spPr>
          <a:xfrm>
            <a:off x="2228849" y="0"/>
            <a:ext cx="8181975" cy="64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6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4B0D12-4F99-96BB-DC52-3E72CF16E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500"/>
          <a:stretch/>
        </p:blipFill>
        <p:spPr>
          <a:xfrm>
            <a:off x="600075" y="54421"/>
            <a:ext cx="11673571" cy="68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0960E1-2F88-CB22-9F55-69573EDDE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278"/>
          <a:stretch/>
        </p:blipFill>
        <p:spPr>
          <a:xfrm>
            <a:off x="1145819" y="-1"/>
            <a:ext cx="9141181" cy="6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72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0960E1-2F88-CB22-9F55-69573EDDE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44"/>
          <a:stretch/>
        </p:blipFill>
        <p:spPr>
          <a:xfrm>
            <a:off x="651346" y="190500"/>
            <a:ext cx="10672764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66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83DE4F-90F5-ECA6-5504-62E41C95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386769" y="-1"/>
            <a:ext cx="9786055" cy="6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83DE4F-90F5-ECA6-5504-62E41C95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63260" y="64169"/>
            <a:ext cx="10200040" cy="69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B1E388-A871-A5EF-2E87-0CAF2B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3" b="51178"/>
          <a:stretch/>
        </p:blipFill>
        <p:spPr>
          <a:xfrm>
            <a:off x="0" y="304800"/>
            <a:ext cx="121920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B1E388-A871-A5EF-2E87-0CAF2B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 b="13405"/>
          <a:stretch/>
        </p:blipFill>
        <p:spPr>
          <a:xfrm>
            <a:off x="0" y="276224"/>
            <a:ext cx="12192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9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B1E388-A871-A5EF-2E87-0CAF2B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081" b="589"/>
          <a:stretch/>
        </p:blipFill>
        <p:spPr>
          <a:xfrm>
            <a:off x="0" y="1133475"/>
            <a:ext cx="12192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9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8E8D-3926-04F5-2CEC-A4AA50DD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Sitzung 12 MW 22.5. Adjektive (100-111)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27CFE2-8A4D-9CF6-9BDC-41F7BF970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Abschluss des Stoffs von der letzten Sitzung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</a:t>
            </a:r>
            <a:r>
              <a:rPr 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eues Lehrbuch: </a:t>
            </a:r>
            <a:r>
              <a:rPr lang="zh-CN" altLang="de-DE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德语语法解析与练习</a:t>
            </a:r>
            <a:r>
              <a:rPr lang="de-DE" altLang="zh-CN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Adjektive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1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9FFC8-79DC-883C-C69A-357F7127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5" b="58691"/>
          <a:stretch/>
        </p:blipFill>
        <p:spPr>
          <a:xfrm>
            <a:off x="-1" y="400049"/>
            <a:ext cx="121062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9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9FFC8-79DC-883C-C69A-357F7127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09" b="23005"/>
          <a:stretch/>
        </p:blipFill>
        <p:spPr>
          <a:xfrm>
            <a:off x="42862" y="504825"/>
            <a:ext cx="1210627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1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9FFC8-79DC-883C-C69A-357F7127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37"/>
          <a:stretch/>
        </p:blipFill>
        <p:spPr>
          <a:xfrm>
            <a:off x="85725" y="704849"/>
            <a:ext cx="12106275" cy="382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31476-B2D0-39CB-CDF1-1F6A335C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305"/>
          <a:stretch/>
        </p:blipFill>
        <p:spPr>
          <a:xfrm>
            <a:off x="0" y="1"/>
            <a:ext cx="11811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9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31476-B2D0-39CB-CDF1-1F6A335C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30" b="23845"/>
          <a:stretch/>
        </p:blipFill>
        <p:spPr>
          <a:xfrm>
            <a:off x="-142875" y="676275"/>
            <a:ext cx="11811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32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31476-B2D0-39CB-CDF1-1F6A335C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3" b="497"/>
          <a:stretch/>
        </p:blipFill>
        <p:spPr>
          <a:xfrm>
            <a:off x="-219075" y="1123950"/>
            <a:ext cx="11811000" cy="37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01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6A55A9-31B5-F422-5D55-91AC6BB9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90"/>
          <a:stretch/>
        </p:blipFill>
        <p:spPr>
          <a:xfrm>
            <a:off x="1009649" y="0"/>
            <a:ext cx="99345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78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6A55A9-31B5-F422-5D55-91AC6BB9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9"/>
          <a:stretch/>
        </p:blipFill>
        <p:spPr>
          <a:xfrm>
            <a:off x="1128712" y="266700"/>
            <a:ext cx="9934575" cy="67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74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E2DFC4-9F54-6159-A9C3-E677F3AB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389"/>
          <a:stretch/>
        </p:blipFill>
        <p:spPr>
          <a:xfrm>
            <a:off x="938049" y="0"/>
            <a:ext cx="10196676" cy="67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5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E2DFC4-9F54-6159-A9C3-E677F3AB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18" b="7221"/>
          <a:stretch/>
        </p:blipFill>
        <p:spPr>
          <a:xfrm>
            <a:off x="728498" y="20880"/>
            <a:ext cx="11082502" cy="68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57C4A2-9DB0-6C1A-46D3-87D9EEE70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85" b="25681"/>
          <a:stretch/>
        </p:blipFill>
        <p:spPr>
          <a:xfrm>
            <a:off x="1576224" y="19051"/>
            <a:ext cx="846312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25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D727BB-94F9-3775-6326-1AA065A3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055"/>
          <a:stretch/>
        </p:blipFill>
        <p:spPr>
          <a:xfrm>
            <a:off x="376074" y="-1"/>
            <a:ext cx="10577676" cy="68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60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D727BB-94F9-3775-6326-1AA065A3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44" b="10416"/>
          <a:stretch/>
        </p:blipFill>
        <p:spPr>
          <a:xfrm>
            <a:off x="318924" y="33379"/>
            <a:ext cx="11606376" cy="67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3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A07138-B424-DB99-0150-31EC6A36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61"/>
          <a:stretch/>
        </p:blipFill>
        <p:spPr>
          <a:xfrm>
            <a:off x="952500" y="0"/>
            <a:ext cx="10248900" cy="66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6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A07138-B424-DB99-0150-31EC6A36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39"/>
          <a:stretch/>
        </p:blipFill>
        <p:spPr>
          <a:xfrm>
            <a:off x="1038225" y="100526"/>
            <a:ext cx="9596601" cy="68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62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F390B2-996E-7303-9B53-D40C9A926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61"/>
          <a:stretch/>
        </p:blipFill>
        <p:spPr>
          <a:xfrm>
            <a:off x="747548" y="161925"/>
            <a:ext cx="10110951" cy="66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45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F390B2-996E-7303-9B53-D40C9A926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78"/>
          <a:stretch/>
        </p:blipFill>
        <p:spPr>
          <a:xfrm>
            <a:off x="1410095" y="238125"/>
            <a:ext cx="9243781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35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1DE09C-64C3-D369-4179-4ADB1AB5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39"/>
          <a:stretch/>
        </p:blipFill>
        <p:spPr>
          <a:xfrm>
            <a:off x="609599" y="0"/>
            <a:ext cx="10467975" cy="67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5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1DE09C-64C3-D369-4179-4ADB1AB5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22"/>
          <a:stretch/>
        </p:blipFill>
        <p:spPr>
          <a:xfrm>
            <a:off x="1157592" y="95250"/>
            <a:ext cx="9343884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16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130793-B5E5-AB6E-6731-F0E58F11F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611"/>
          <a:stretch/>
        </p:blipFill>
        <p:spPr>
          <a:xfrm>
            <a:off x="-603516" y="-1"/>
            <a:ext cx="12590892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64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0D89F-861E-2E15-5D65-018EAF9E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7DB0BD-8FA0-D386-D19F-DBFA5F3F2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72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57C4A2-9DB0-6C1A-46D3-87D9EEE70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28" r="27716"/>
          <a:stretch/>
        </p:blipFill>
        <p:spPr>
          <a:xfrm>
            <a:off x="-40769" y="1419225"/>
            <a:ext cx="12213659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F18D67-30DF-B5E0-090B-AF81323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195"/>
          <a:stretch/>
        </p:blipFill>
        <p:spPr>
          <a:xfrm>
            <a:off x="883926" y="0"/>
            <a:ext cx="9536423" cy="67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49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F18D67-30DF-B5E0-090B-AF81323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82" b="1777"/>
          <a:stretch/>
        </p:blipFill>
        <p:spPr>
          <a:xfrm>
            <a:off x="356460" y="114299"/>
            <a:ext cx="10940190" cy="66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0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27FF82-18CA-4041-3D70-402B34D09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28"/>
          <a:stretch/>
        </p:blipFill>
        <p:spPr>
          <a:xfrm>
            <a:off x="-15333" y="-1"/>
            <a:ext cx="12019237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9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27FF82-18CA-4041-3D70-402B34D09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82" b="1528"/>
          <a:stretch/>
        </p:blipFill>
        <p:spPr>
          <a:xfrm>
            <a:off x="1990725" y="43236"/>
            <a:ext cx="8677275" cy="67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7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B49275-1A01-51B2-A70F-641870F3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95"/>
          <a:stretch/>
        </p:blipFill>
        <p:spPr>
          <a:xfrm>
            <a:off x="1371599" y="0"/>
            <a:ext cx="8658225" cy="67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78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Microsoft Office PowerPoint</Application>
  <PresentationFormat>Breitbild</PresentationFormat>
  <Paragraphs>7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</vt:lpstr>
      <vt:lpstr>德语语法</vt:lpstr>
      <vt:lpstr>Sitzung 12 MW 22.5. Adjektive (100-111)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</dc:creator>
  <cp:lastModifiedBy>-</cp:lastModifiedBy>
  <cp:revision>24</cp:revision>
  <dcterms:created xsi:type="dcterms:W3CDTF">2024-03-06T09:54:50Z</dcterms:created>
  <dcterms:modified xsi:type="dcterms:W3CDTF">2024-05-21T23:28:05Z</dcterms:modified>
</cp:coreProperties>
</file>