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0" r:id="rId5"/>
    <p:sldId id="259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1" d="100"/>
          <a:sy n="71" d="100"/>
        </p:scale>
        <p:origin x="-1500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8F031-C1C8-408D-847A-6E4494F6B2F4}" type="datetimeFigureOut">
              <a:rPr lang="en-US" smtClean="0"/>
              <a:t>2/21/2013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6A88151B-91DE-4236-AAD0-5471DFFAAE1E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8F031-C1C8-408D-847A-6E4494F6B2F4}" type="datetimeFigureOut">
              <a:rPr lang="en-US" smtClean="0"/>
              <a:t>2/21/2013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88151B-91DE-4236-AAD0-5471DFFAAE1E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6A88151B-91DE-4236-AAD0-5471DFFAAE1E}" type="slidenum">
              <a:rPr lang="en-US" smtClean="0"/>
              <a:t>‹#›</a:t>
            </a:fld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8F031-C1C8-408D-847A-6E4494F6B2F4}" type="datetimeFigureOut">
              <a:rPr lang="en-US" smtClean="0"/>
              <a:t>2/21/2013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8F031-C1C8-408D-847A-6E4494F6B2F4}" type="datetimeFigureOut">
              <a:rPr lang="en-US" smtClean="0"/>
              <a:t>2/21/2013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6A88151B-91DE-4236-AAD0-5471DFFAAE1E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8F031-C1C8-408D-847A-6E4494F6B2F4}" type="datetimeFigureOut">
              <a:rPr lang="en-US" smtClean="0"/>
              <a:t>2/21/2013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6A88151B-91DE-4236-AAD0-5471DFFAAE1E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3C08F031-C1C8-408D-847A-6E4494F6B2F4}" type="datetimeFigureOut">
              <a:rPr lang="en-US" smtClean="0"/>
              <a:t>2/21/2013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88151B-91DE-4236-AAD0-5471DFFAAE1E}" type="slidenum">
              <a:rPr lang="en-US" smtClean="0"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8F031-C1C8-408D-847A-6E4494F6B2F4}" type="datetimeFigureOut">
              <a:rPr lang="en-US" smtClean="0"/>
              <a:t>2/21/2013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6A88151B-91DE-4236-AAD0-5471DFFAAE1E}" type="slidenum">
              <a:rPr lang="en-US" smtClean="0"/>
              <a:t>‹#›</a:t>
            </a:fld>
            <a:endParaRPr lang="en-US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8F031-C1C8-408D-847A-6E4494F6B2F4}" type="datetimeFigureOut">
              <a:rPr lang="en-US" smtClean="0"/>
              <a:t>2/21/2013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6A88151B-91DE-4236-AAD0-5471DFFAAE1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8F031-C1C8-408D-847A-6E4494F6B2F4}" type="datetimeFigureOut">
              <a:rPr lang="en-US" smtClean="0"/>
              <a:t>2/21/2013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A88151B-91DE-4236-AAD0-5471DFFAAE1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6A88151B-91DE-4236-AAD0-5471DFFAAE1E}" type="slidenum">
              <a:rPr lang="en-US" smtClean="0"/>
              <a:t>‹#›</a:t>
            </a:fld>
            <a:endParaRPr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8F031-C1C8-408D-847A-6E4494F6B2F4}" type="datetimeFigureOut">
              <a:rPr lang="en-US" smtClean="0"/>
              <a:t>2/21/2013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6A88151B-91DE-4236-AAD0-5471DFFAAE1E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3C08F031-C1C8-408D-847A-6E4494F6B2F4}" type="datetimeFigureOut">
              <a:rPr lang="en-US" smtClean="0"/>
              <a:t>2/21/2013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3C08F031-C1C8-408D-847A-6E4494F6B2F4}" type="datetimeFigureOut">
              <a:rPr lang="en-US" smtClean="0"/>
              <a:t>2/21/2013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6A88151B-91DE-4236-AAD0-5471DFFAAE1E}" type="slidenum">
              <a:rPr lang="en-US" smtClean="0"/>
              <a:t>‹#›</a:t>
            </a:fld>
            <a:endParaRPr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youtube.com/watch?v=l7pKpO8NErU" TargetMode="External"/><Relationship Id="rId2" Type="http://schemas.openxmlformats.org/officeDocument/2006/relationships/hyperlink" Target="http://www.youtube.com/watch?v=8uYVYhox2Rw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/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imdb.com/name/nm0000487/bio" TargetMode="External"/><Relationship Id="rId2" Type="http://schemas.openxmlformats.org/officeDocument/2006/relationships/hyperlink" Target="http://www.imdb.com/title/tt0111797/?ref_=sr_1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content.epixhd.com/webassets/static/movies/images/websized/132/Eat_Drink_Man_Woman_stills_7153.jpg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Use of food in film by director </a:t>
            </a:r>
            <a:r>
              <a:rPr lang="en-US" dirty="0" err="1" smtClean="0"/>
              <a:t>Ang</a:t>
            </a:r>
            <a:r>
              <a:rPr lang="en-US" dirty="0" smtClean="0"/>
              <a:t> Lee. 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Eat Drink Man Woman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6667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Ang</a:t>
            </a:r>
            <a:r>
              <a:rPr lang="en-US" dirty="0" smtClean="0"/>
              <a:t> Lee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Born in 1954</a:t>
            </a:r>
          </a:p>
          <a:p>
            <a:r>
              <a:rPr lang="en-US" dirty="0" smtClean="0"/>
              <a:t>Graduated from the National Taiwan College of Arts in 1975</a:t>
            </a:r>
          </a:p>
          <a:p>
            <a:pPr lvl="1"/>
            <a:r>
              <a:rPr lang="en-US" dirty="0" smtClean="0"/>
              <a:t>Later received a BFA in Theatre/Direction from University of Illinois, and a Masters in Film production at NY University.</a:t>
            </a:r>
          </a:p>
          <a:p>
            <a:r>
              <a:rPr lang="en-US" dirty="0" smtClean="0"/>
              <a:t>Makes drama and action films.</a:t>
            </a:r>
          </a:p>
          <a:p>
            <a:r>
              <a:rPr lang="en-US" dirty="0" smtClean="0"/>
              <a:t>Is known for being progressive for his time.</a:t>
            </a:r>
          </a:p>
          <a:p>
            <a:r>
              <a:rPr lang="en-US" dirty="0" smtClean="0"/>
              <a:t>Uses detail and settings to help tell the story.</a:t>
            </a:r>
          </a:p>
        </p:txBody>
      </p:sp>
    </p:spTree>
    <p:extLst>
      <p:ext uri="{BB962C8B-B14F-4D97-AF65-F5344CB8AC3E}">
        <p14:creationId xmlns:p14="http://schemas.microsoft.com/office/powerpoint/2010/main" val="11164754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The opening sequence took over a week to film</a:t>
            </a:r>
          </a:p>
          <a:p>
            <a:pPr lvl="1"/>
            <a:r>
              <a:rPr lang="en-US" dirty="0">
                <a:hlinkClick r:id="rId2"/>
              </a:rPr>
              <a:t>http://</a:t>
            </a:r>
            <a:r>
              <a:rPr lang="en-US" dirty="0" smtClean="0">
                <a:hlinkClick r:id="rId2"/>
              </a:rPr>
              <a:t>www.youtube.com/watch?v=8uYVYhox2Rw</a:t>
            </a:r>
            <a:endParaRPr lang="en-US" dirty="0" smtClean="0"/>
          </a:p>
          <a:p>
            <a:pPr lvl="1"/>
            <a:r>
              <a:rPr lang="en-US" dirty="0" smtClean="0"/>
              <a:t>Set in Taiwan</a:t>
            </a:r>
          </a:p>
          <a:p>
            <a:pPr lvl="1"/>
            <a:r>
              <a:rPr lang="en-US" dirty="0" smtClean="0"/>
              <a:t>Allows for more progressive view to be shown in the film.</a:t>
            </a:r>
          </a:p>
          <a:p>
            <a:r>
              <a:rPr lang="en-US" dirty="0" smtClean="0"/>
              <a:t>Nominated for an Oscar and Golden globe for best foreign film.</a:t>
            </a:r>
          </a:p>
          <a:p>
            <a:pPr lvl="1"/>
            <a:r>
              <a:rPr lang="en-US" dirty="0" smtClean="0"/>
              <a:t>Won three awards in various film festivals.</a:t>
            </a:r>
          </a:p>
          <a:p>
            <a:r>
              <a:rPr lang="en-US" dirty="0">
                <a:hlinkClick r:id="rId3"/>
              </a:rPr>
              <a:t>http://</a:t>
            </a:r>
            <a:r>
              <a:rPr lang="en-US" dirty="0" smtClean="0">
                <a:hlinkClick r:id="rId3"/>
              </a:rPr>
              <a:t>www.youtube.com/watch?v=l7pKpO8NErU</a:t>
            </a:r>
            <a:endParaRPr lang="en-US" dirty="0" smtClean="0"/>
          </a:p>
          <a:p>
            <a:r>
              <a:rPr lang="en-US" dirty="0">
                <a:hlinkClick r:id="rId4"/>
              </a:rPr>
              <a:t>http://</a:t>
            </a:r>
            <a:r>
              <a:rPr lang="en-US" dirty="0" smtClean="0">
                <a:hlinkClick r:id="rId4"/>
              </a:rPr>
              <a:t>www</a:t>
            </a:r>
            <a:r>
              <a:rPr lang="en-US" dirty="0" smtClean="0"/>
              <a:t>.youtube.com/watch?v=0Um_rXMBXAs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93416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Food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“Food balanced with energy, flavor and nature.”</a:t>
            </a:r>
          </a:p>
          <a:p>
            <a:pPr lvl="1"/>
            <a:r>
              <a:rPr lang="en-US" dirty="0" smtClean="0"/>
              <a:t>Like Ying and Yang</a:t>
            </a:r>
          </a:p>
          <a:p>
            <a:r>
              <a:rPr lang="en-US" dirty="0" smtClean="0"/>
              <a:t>Cooking is associated with memories.</a:t>
            </a:r>
          </a:p>
          <a:p>
            <a:pPr lvl="1"/>
            <a:r>
              <a:rPr lang="en-US" dirty="0" smtClean="0"/>
              <a:t>Smell is the sense that is the closest related to memories. </a:t>
            </a:r>
          </a:p>
          <a:p>
            <a:r>
              <a:rPr lang="en-US" dirty="0" smtClean="0"/>
              <a:t>Family communicates by eating.</a:t>
            </a:r>
          </a:p>
          <a:p>
            <a:r>
              <a:rPr lang="en-US" dirty="0" smtClean="0"/>
              <a:t>Chu- No taste buds= no feelings.</a:t>
            </a:r>
          </a:p>
          <a:p>
            <a:pPr lvl="1"/>
            <a:r>
              <a:rPr lang="en-US" dirty="0"/>
              <a:t>His </a:t>
            </a:r>
            <a:r>
              <a:rPr lang="en-US" dirty="0" smtClean="0"/>
              <a:t>happiness had </a:t>
            </a:r>
            <a:r>
              <a:rPr lang="en-US" dirty="0"/>
              <a:t>a correlation with </a:t>
            </a:r>
            <a:r>
              <a:rPr lang="en-US" dirty="0" smtClean="0"/>
              <a:t>his ability to appreciate food.</a:t>
            </a:r>
          </a:p>
          <a:p>
            <a:pPr lvl="1"/>
            <a:r>
              <a:rPr lang="en-US" dirty="0" smtClean="0"/>
              <a:t>End= able to taste </a:t>
            </a:r>
            <a:r>
              <a:rPr lang="en-US" dirty="0" err="1" smtClean="0"/>
              <a:t>Jia</a:t>
            </a:r>
            <a:r>
              <a:rPr lang="en-US" dirty="0" smtClean="0"/>
              <a:t> Chen’s food.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4693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482" y="914400"/>
            <a:ext cx="5144060" cy="6840071"/>
          </a:xfrm>
        </p:spPr>
        <p:txBody>
          <a:bodyPr>
            <a:normAutofit/>
          </a:bodyPr>
          <a:lstStyle/>
          <a:p>
            <a:r>
              <a:rPr lang="en-US" dirty="0" smtClean="0"/>
              <a:t>Two responsibilities:</a:t>
            </a:r>
          </a:p>
          <a:p>
            <a:pPr lvl="1"/>
            <a:r>
              <a:rPr lang="en-US" dirty="0" smtClean="0"/>
              <a:t>Daughters – Required to care for father</a:t>
            </a:r>
          </a:p>
          <a:p>
            <a:pPr lvl="1"/>
            <a:r>
              <a:rPr lang="en-US" dirty="0" smtClean="0"/>
              <a:t>Father – Required to care for daughters</a:t>
            </a:r>
          </a:p>
          <a:p>
            <a:pPr lvl="1"/>
            <a:r>
              <a:rPr lang="en-US" dirty="0" smtClean="0"/>
              <a:t>Both sides feel responsibility is a burden.</a:t>
            </a:r>
          </a:p>
          <a:p>
            <a:r>
              <a:rPr lang="en-US" dirty="0" smtClean="0"/>
              <a:t>Stereotypical roles of women:</a:t>
            </a:r>
          </a:p>
          <a:p>
            <a:pPr lvl="1"/>
            <a:r>
              <a:rPr lang="en-US" dirty="0" smtClean="0"/>
              <a:t>Youngest is carefree</a:t>
            </a:r>
          </a:p>
          <a:p>
            <a:pPr lvl="1"/>
            <a:r>
              <a:rPr lang="en-US" dirty="0" smtClean="0"/>
              <a:t>Oldest is reserved and laden with responsibility</a:t>
            </a:r>
          </a:p>
          <a:p>
            <a:pPr lvl="1"/>
            <a:r>
              <a:rPr lang="en-US" dirty="0" smtClean="0"/>
              <a:t>2</a:t>
            </a:r>
            <a:r>
              <a:rPr lang="en-US" baseline="30000" dirty="0" smtClean="0"/>
              <a:t>nd</a:t>
            </a:r>
            <a:r>
              <a:rPr lang="en-US" dirty="0" smtClean="0"/>
              <a:t> is resentful of her father.</a:t>
            </a:r>
          </a:p>
          <a:p>
            <a:pPr lvl="1"/>
            <a:r>
              <a:rPr lang="en-US" dirty="0" smtClean="0"/>
              <a:t>Madame Liang </a:t>
            </a:r>
          </a:p>
          <a:p>
            <a:pPr lvl="1"/>
            <a:r>
              <a:rPr lang="en-US" dirty="0" smtClean="0"/>
              <a:t>How does their dress affect your view of them?</a:t>
            </a:r>
          </a:p>
          <a:p>
            <a:pPr lvl="1"/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3560" y="1066800"/>
            <a:ext cx="3990975" cy="4762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5609058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Sources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>
                <a:hlinkClick r:id="rId2"/>
              </a:rPr>
              <a:t>http://www.imdb.com/title/tt0111797/?ref_=</a:t>
            </a:r>
            <a:r>
              <a:rPr lang="en-US" dirty="0" smtClean="0">
                <a:hlinkClick r:id="rId2"/>
              </a:rPr>
              <a:t>sr_1</a:t>
            </a:r>
            <a:endParaRPr lang="en-US" dirty="0" smtClean="0"/>
          </a:p>
          <a:p>
            <a:r>
              <a:rPr lang="en-US" dirty="0">
                <a:hlinkClick r:id="rId3"/>
              </a:rPr>
              <a:t>http://</a:t>
            </a:r>
            <a:r>
              <a:rPr lang="en-US" dirty="0" smtClean="0">
                <a:hlinkClick r:id="rId3"/>
              </a:rPr>
              <a:t>www.imdb.com/name/nm0000487/bio</a:t>
            </a:r>
            <a:endParaRPr lang="en-US" dirty="0" smtClean="0"/>
          </a:p>
          <a:p>
            <a:r>
              <a:rPr lang="en-US" dirty="0">
                <a:hlinkClick r:id="rId4"/>
              </a:rPr>
              <a:t>http://</a:t>
            </a:r>
            <a:r>
              <a:rPr lang="en-US" dirty="0" smtClean="0">
                <a:hlinkClick r:id="rId4"/>
              </a:rPr>
              <a:t>content.epixhd.com/webassets/static/movies/images/websized/132/Eat_Drink_Man_Woman_stills_7153.jpg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78911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c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38</TotalTime>
  <Words>268</Words>
  <Application>Microsoft Office PowerPoint</Application>
  <PresentationFormat>On-screen Show (4:3)</PresentationFormat>
  <Paragraphs>40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Civic</vt:lpstr>
      <vt:lpstr>Eat Drink Man Woman</vt:lpstr>
      <vt:lpstr>Ang Lee</vt:lpstr>
      <vt:lpstr>PowerPoint Presentation</vt:lpstr>
      <vt:lpstr>Food</vt:lpstr>
      <vt:lpstr>PowerPoint Presentation</vt:lpstr>
      <vt:lpstr>Sources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Eat Drink Man Woman</dc:title>
  <dc:creator>Windows User</dc:creator>
  <cp:lastModifiedBy>Windows User</cp:lastModifiedBy>
  <cp:revision>4</cp:revision>
  <dcterms:created xsi:type="dcterms:W3CDTF">2013-02-21T18:31:59Z</dcterms:created>
  <dcterms:modified xsi:type="dcterms:W3CDTF">2013-02-21T19:10:50Z</dcterms:modified>
</cp:coreProperties>
</file>