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84" r:id="rId12"/>
    <p:sldId id="271" r:id="rId13"/>
    <p:sldId id="272" r:id="rId14"/>
    <p:sldId id="274" r:id="rId15"/>
    <p:sldId id="279" r:id="rId16"/>
    <p:sldId id="280" r:id="rId17"/>
    <p:sldId id="264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2" autoAdjust="0"/>
  </p:normalViewPr>
  <p:slideViewPr>
    <p:cSldViewPr>
      <p:cViewPr varScale="1">
        <p:scale>
          <a:sx n="70" d="100"/>
          <a:sy n="70" d="100"/>
        </p:scale>
        <p:origin x="52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anchor="b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1600" b="0" i="0" u="none" baseline="0">
                <a:solidFill>
                  <a:schemeClr val="tx1"/>
                </a:solidFill>
              </a:rPr>
              <a:t>单击此处编辑母版文本样式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anchor="b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1600" b="0" i="0" u="none" baseline="0">
                <a:solidFill>
                  <a:schemeClr val="tx1"/>
                </a:solidFill>
              </a:rPr>
              <a:t>单击此处编辑母版文本样式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60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单击此处编辑母版副标题样式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vert="eaVert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eaVert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anchor="b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60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400" b="0" i="0" u="none" baseline="0">
                <a:solidFill>
                  <a:schemeClr val="tx1">
                    <a:tint val="82000"/>
                  </a:schemeClr>
                </a:solidFill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lIns="91440" tIns="45720" rIns="91440" bIns="4572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400" b="1" i="0" u="none" baseline="0">
                <a:solidFill>
                  <a:schemeClr val="tx1"/>
                </a:solidFill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400" b="1" i="0" u="none" baseline="0">
                <a:solidFill>
                  <a:schemeClr val="tx1"/>
                </a:solidFill>
              </a:rPr>
              <a:t>单击此处编辑母版文本样式</a:t>
            </a:r>
          </a:p>
        </p:txBody>
      </p:sp>
      <p:sp>
        <p:nvSpPr>
          <p:cNvPr id="6" name="AutoShape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anchor="t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7" name="AutoShape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8" name="AutoShape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9" name="AutoShape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/>
          <a:lstStyle/>
          <a:p>
            <a:pPr marL="0" algn="ctr">
              <a:buNone/>
            </a:pPr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/>
          <a:lstStyle/>
          <a:p>
            <a:pPr marL="0" algn="r">
              <a:buNone/>
            </a:pPr>
            <a:fld id="{3386411A-70EE-422D-B97C-F56BEE3FF077}" type="slidenum">
              <a:rPr lang="zh-CN" altLang="en-US" sz="1200" b="0" i="0" u="none" baseline="0">
                <a:solidFill>
                  <a:schemeClr val="tx1">
                    <a:tint val="82000"/>
                  </a:schemeClr>
                </a:solidFill>
                <a:latin typeface="等线"/>
                <a:ea typeface="等线"/>
              </a:rPr>
              <a:t>‹#›</a:t>
            </a:fld>
            <a:endParaRPr lang="zh-CN" altLang="en-US" sz="1200" b="0" i="0" u="none" baseline="0">
              <a:solidFill>
                <a:schemeClr val="tx1">
                  <a:tint val="82000"/>
                </a:scheme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4400" b="0" i="0" u="none" baseline="0">
                <a:solidFill>
                  <a:schemeClr val="tx1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800" b="0" i="0" u="none" baseline="0">
                <a:solidFill>
                  <a:schemeClr val="tx1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2000" b="0" i="0" u="none" baseline="0">
                <a:solidFill>
                  <a:schemeClr val="tx1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algn="l">
              <a:buNone/>
            </a:pPr>
            <a:r>
              <a:rPr lang="zh-CN" altLang="en-US" sz="1800" b="0" i="0" u="none" baseline="0">
                <a:solidFill>
                  <a:schemeClr val="tx1"/>
                </a:solidFill>
                <a:latin typeface="等线"/>
                <a:ea typeface="等线"/>
              </a:rPr>
              <a:t>2026/1/6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algn="l">
              <a:buNone/>
            </a:pPr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algn="l">
              <a:buNone/>
            </a:pPr>
            <a:fld id="{3386411A-70EE-422D-B97C-F56BEE3FF077}" type="slidenum">
              <a:rPr lang="zh-CN" altLang="en-US" sz="1800" b="0" i="0" u="none" baseline="0">
                <a:solidFill>
                  <a:schemeClr val="tx1"/>
                </a:solidFill>
                <a:latin typeface="等线"/>
                <a:ea typeface="等线"/>
              </a:rPr>
              <a:t>‹#›</a:t>
            </a:fld>
            <a:endParaRPr lang="zh-CN" altLang="en-US" sz="1800" b="0" i="0" u="none" baseline="0">
              <a:solidFill>
                <a:schemeClr val="tx1"/>
              </a:solidFill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84333" y="266116"/>
            <a:ext cx="6307667" cy="6325768"/>
          </a:xfrm>
          <a:prstGeom prst="rect">
            <a:avLst/>
          </a:prstGeom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929" y="3200400"/>
            <a:ext cx="1091071" cy="1268841"/>
          </a:xfrm>
          <a:prstGeom prst="rect">
            <a:avLst/>
          </a:prstGeom>
        </p:spPr>
      </p:pic>
      <p:cxnSp>
        <p:nvCxnSpPr>
          <p:cNvPr id="6" name="Connector 6"/>
          <p:cNvCxnSpPr>
            <a:cxnSpLocks/>
          </p:cNvCxnSpPr>
          <p:nvPr/>
        </p:nvCxnSpPr>
        <p:spPr>
          <a:xfrm>
            <a:off x="457200" y="914400"/>
            <a:ext cx="7318675" cy="0"/>
          </a:xfrm>
          <a:prstGeom prst="line">
            <a:avLst/>
          </a:prstGeom>
          <a:ln w="9525">
            <a:solidFill>
              <a:schemeClr val="tx1"/>
            </a:solidFill>
          </a:ln>
        </p:spPr>
      </p:cxnSp>
      <p:sp>
        <p:nvSpPr>
          <p:cNvPr id="7" name="TextBox 7"/>
          <p:cNvSpPr txBox="1"/>
          <p:nvPr/>
        </p:nvSpPr>
        <p:spPr>
          <a:xfrm>
            <a:off x="533400" y="1600200"/>
            <a:ext cx="8967717" cy="1436735"/>
          </a:xfrm>
          <a:prstGeom prst="rect">
            <a:avLst/>
          </a:prstGeom>
          <a:noFill/>
        </p:spPr>
        <p:txBody>
          <a:bodyPr vert="horz" wrap="square" lIns="91440" tIns="3600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44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What “The Story of Minglan” Reveals About Chinese Culture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6812191-C993-3E63-8B2C-B2C63D4A3C71}"/>
              </a:ext>
            </a:extLst>
          </p:cNvPr>
          <p:cNvGrpSpPr/>
          <p:nvPr/>
        </p:nvGrpSpPr>
        <p:grpSpPr>
          <a:xfrm>
            <a:off x="7239000" y="3598656"/>
            <a:ext cx="2819400" cy="472328"/>
            <a:chOff x="7086600" y="3293270"/>
            <a:chExt cx="3173042" cy="472328"/>
          </a:xfrm>
        </p:grpSpPr>
        <p:sp>
          <p:nvSpPr>
            <p:cNvPr id="8" name="TextBox 8"/>
            <p:cNvSpPr txBox="1"/>
            <p:nvPr/>
          </p:nvSpPr>
          <p:spPr>
            <a:xfrm>
              <a:off x="7391400" y="3329379"/>
              <a:ext cx="2868242" cy="4001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zh-CN" altLang="en-US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汇报人： 胡馨尹</a:t>
              </a:r>
              <a:endParaRPr 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7086600" y="3293270"/>
              <a:ext cx="2868242" cy="4723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84A5E8">
                    <a:alpha val="20000"/>
                  </a:srgbClr>
                </a:gs>
                <a:gs pos="44000">
                  <a:srgbClr val="C8D6F1">
                    <a:alpha val="0"/>
                  </a:srgbClr>
                </a:gs>
                <a:gs pos="100000">
                  <a:srgbClr val="C3D1EC">
                    <a:alpha val="50000"/>
                  </a:srgbClr>
                </a:gs>
              </a:gsLst>
              <a:lin ang="5400000"/>
            </a:gradFill>
            <a:ln>
              <a:noFill/>
            </a:ln>
          </p:spPr>
          <p:txBody>
            <a:bodyPr vert="horz" lIns="91440" tIns="45720" rIns="91440" bIns="45720" anchor="ctr"/>
            <a:lstStyle/>
            <a:p>
              <a:pPr marL="0" algn="ctr"/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521"/>
            <a:ext cx="12192000" cy="6857479"/>
          </a:xfrm>
          <a:prstGeom prst="rect">
            <a:avLst/>
          </a:prstGeom>
        </p:spPr>
      </p:pic>
      <p:pic>
        <p:nvPicPr>
          <p:cNvPr id="3" name="image47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74" y="-521"/>
            <a:ext cx="2706752" cy="3629546"/>
          </a:xfrm>
          <a:prstGeom prst="rect">
            <a:avLst/>
          </a:prstGeom>
        </p:spPr>
      </p:pic>
      <p:pic>
        <p:nvPicPr>
          <p:cNvPr id="4" name="image48.png"/>
          <p:cNvPicPr>
            <a:picLocks noChangeAspect="1"/>
          </p:cNvPicPr>
          <p:nvPr/>
        </p:nvPicPr>
        <p:blipFill>
          <a:blip r:embed="rId4">
            <a:alphaModFix amt="35000"/>
          </a:blip>
          <a:srcRect b="29632"/>
          <a:stretch>
            <a:fillRect/>
          </a:stretch>
        </p:blipFill>
        <p:spPr>
          <a:xfrm>
            <a:off x="0" y="5075092"/>
            <a:ext cx="12192000" cy="178290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40477" y="5404980"/>
            <a:ext cx="511104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Subtle acting: glances, pauses, layered speech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60270" y="516060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Emotional Poise as an Aesthetic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C079FBC-A0D1-1837-8565-E3722D532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9036"/>
            <a:ext cx="5959283" cy="33214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9F3D87E-0831-4B0D-1135-5F5A60C68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423" b="1"/>
          <a:stretch>
            <a:fillRect/>
          </a:stretch>
        </p:blipFill>
        <p:spPr>
          <a:xfrm>
            <a:off x="5482089" y="1579036"/>
            <a:ext cx="5121084" cy="3321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E48F-67DB-3392-DF33-D56C481C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jpg">
            <a:extLst>
              <a:ext uri="{FF2B5EF4-FFF2-40B4-BE49-F238E27FC236}">
                <a16:creationId xmlns:a16="http://schemas.microsoft.com/office/drawing/2014/main" id="{0A14D112-E046-7772-3893-4E8000D0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970" y="-18393"/>
            <a:ext cx="12192000" cy="6865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115B36-2CCD-D1F4-FA49-C8FB18D8F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551710"/>
            <a:ext cx="8738923" cy="5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73" y="0"/>
            <a:ext cx="12192000" cy="5740400"/>
          </a:xfrm>
          <a:custGeom>
            <a:avLst/>
            <a:gdLst/>
            <a:ahLst/>
            <a:cxnLst/>
            <a:rect l="l" t="t" r="r" b="b"/>
            <a:pathLst>
              <a:path w="4445000" h="4978400">
                <a:moveTo>
                  <a:pt x="0" y="0"/>
                </a:moveTo>
                <a:lnTo>
                  <a:pt x="4445000" y="0"/>
                </a:lnTo>
                <a:lnTo>
                  <a:pt x="4445000" y="4877386"/>
                </a:lnTo>
                <a:cubicBezTo>
                  <a:pt x="4390600" y="4877386"/>
                  <a:pt x="4346499" y="4922611"/>
                  <a:pt x="4346499" y="4978400"/>
                </a:cubicBezTo>
                <a:lnTo>
                  <a:pt x="98501" y="4978400"/>
                </a:lnTo>
                <a:cubicBezTo>
                  <a:pt x="98501" y="4922611"/>
                  <a:pt x="54401" y="4877386"/>
                  <a:pt x="0" y="4877386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57800">
                <a:schemeClr val="bg1">
                  <a:alpha val="20000"/>
                </a:schemeClr>
              </a:gs>
              <a:gs pos="100000">
                <a:srgbClr val="8978A4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3" name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-8708" y="1054680"/>
            <a:ext cx="5815440" cy="5791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34000" y="3048000"/>
            <a:ext cx="654140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Imperial Examination System and Governance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6483804" y="5131901"/>
            <a:ext cx="4241800" cy="0"/>
          </a:xfrm>
          <a:prstGeom prst="line">
            <a:avLst/>
          </a:prstGeom>
          <a:ln w="44450" cap="rnd">
            <a:solidFill>
              <a:srgbClr val="8978A4"/>
            </a:solidFill>
            <a:prstDash val="sysDot"/>
          </a:ln>
        </p:spPr>
      </p:cxnSp>
      <p:sp>
        <p:nvSpPr>
          <p:cNvPr id="6" name="AutoShape 6"/>
          <p:cNvSpPr/>
          <p:nvPr/>
        </p:nvSpPr>
        <p:spPr>
          <a:xfrm>
            <a:off x="7677604" y="2160101"/>
            <a:ext cx="1854200" cy="415894"/>
          </a:xfrm>
          <a:prstGeom prst="roundRect">
            <a:avLst>
              <a:gd name="adj" fmla="val 50000"/>
            </a:avLst>
          </a:prstGeom>
          <a:solidFill>
            <a:srgbClr val="8978A4"/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PART   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518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60270" y="516060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Meritocracy with Limits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058959" y="1555340"/>
            <a:ext cx="4185177" cy="4495800"/>
          </a:xfrm>
          <a:prstGeom prst="plaque">
            <a:avLst>
              <a:gd name="adj" fmla="val 5480"/>
            </a:avLst>
          </a:prstGeom>
          <a:solidFill>
            <a:schemeClr val="bg1">
              <a:alpha val="90000"/>
            </a:schemeClr>
          </a:solidFill>
          <a:ln w="15875">
            <a:solidFill>
              <a:srgbClr val="47454D"/>
            </a:solidFill>
          </a:ln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4A3283B-EB60-074A-1E79-9854857519B6}"/>
              </a:ext>
            </a:extLst>
          </p:cNvPr>
          <p:cNvSpPr/>
          <p:nvPr/>
        </p:nvSpPr>
        <p:spPr>
          <a:xfrm>
            <a:off x="6692830" y="1981200"/>
            <a:ext cx="4185177" cy="4495800"/>
          </a:xfrm>
          <a:prstGeom prst="plaque">
            <a:avLst>
              <a:gd name="adj" fmla="val 5480"/>
            </a:avLst>
          </a:prstGeom>
          <a:solidFill>
            <a:schemeClr val="bg1">
              <a:alpha val="90000"/>
            </a:schemeClr>
          </a:solidFill>
          <a:ln w="15875">
            <a:solidFill>
              <a:srgbClr val="47454D"/>
            </a:solidFill>
          </a:ln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355472" y="2895822"/>
            <a:ext cx="3505202" cy="11426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家族长期投入教育资源，希望子弟通过科举提升地位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一定程度上</a:t>
            </a: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反映了考试制度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社会流动的作用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1954" y="2125647"/>
            <a:ext cx="323223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Families invest in education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59F3586-4212-497C-D455-373B80752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0" y="4524932"/>
            <a:ext cx="3915774" cy="2042268"/>
          </a:xfrm>
          <a:prstGeom prst="round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7AA543-9228-512C-5CDE-DBB1188A5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78" y="1167011"/>
            <a:ext cx="3852622" cy="2003267"/>
          </a:xfrm>
          <a:prstGeom prst="roundRect">
            <a:avLst/>
          </a:prstGeom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D13807E7-6A76-BF35-B907-CE23FCA7B44B}"/>
              </a:ext>
            </a:extLst>
          </p:cNvPr>
          <p:cNvSpPr txBox="1"/>
          <p:nvPr/>
        </p:nvSpPr>
        <p:spPr>
          <a:xfrm>
            <a:off x="6850278" y="4745781"/>
            <a:ext cx="4037396" cy="11426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好官不仅精通政务，更关心民生，如保障粮食储备、公正断案，这些行为被视为道德实践，而非单纯职责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77A60A2-16A6-A9E3-BF98-4CAEC4087DD1}"/>
              </a:ext>
            </a:extLst>
          </p:cNvPr>
          <p:cNvSpPr txBox="1"/>
          <p:nvPr/>
        </p:nvSpPr>
        <p:spPr>
          <a:xfrm>
            <a:off x="6795388" y="3687723"/>
            <a:ext cx="396240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Ideal officials care for people, maintain granaries, and judge fairly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521"/>
            <a:ext cx="12192000" cy="6857479"/>
          </a:xfrm>
          <a:prstGeom prst="rect">
            <a:avLst/>
          </a:prstGeom>
        </p:spPr>
      </p:pic>
      <p:pic>
        <p:nvPicPr>
          <p:cNvPr id="3" name="image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835" y="3543584"/>
            <a:ext cx="2188296" cy="315281"/>
          </a:xfrm>
          <a:prstGeom prst="rect">
            <a:avLst/>
          </a:prstGeom>
          <a:noFill/>
        </p:spPr>
      </p:pic>
      <p:pic>
        <p:nvPicPr>
          <p:cNvPr id="4" name="image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2461" y="3543584"/>
            <a:ext cx="1765861" cy="315281"/>
          </a:xfrm>
          <a:prstGeom prst="rect">
            <a:avLst/>
          </a:prstGeom>
          <a:noFill/>
        </p:spPr>
      </p:pic>
      <p:pic>
        <p:nvPicPr>
          <p:cNvPr id="5" name="image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58322" y="3543584"/>
            <a:ext cx="1765861" cy="315281"/>
          </a:xfrm>
          <a:prstGeom prst="rect">
            <a:avLst/>
          </a:prstGeom>
          <a:noFill/>
        </p:spPr>
      </p:pic>
      <p:pic>
        <p:nvPicPr>
          <p:cNvPr id="6" name="image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93330" y="3543584"/>
            <a:ext cx="1795529" cy="315281"/>
          </a:xfrm>
          <a:prstGeom prst="rect">
            <a:avLst/>
          </a:prstGeom>
          <a:noFill/>
        </p:spPr>
      </p:pic>
      <p:pic>
        <p:nvPicPr>
          <p:cNvPr id="7" name="image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55085" y="3543584"/>
            <a:ext cx="1765861" cy="315281"/>
          </a:xfrm>
          <a:prstGeom prst="rect">
            <a:avLst/>
          </a:prstGeom>
          <a:noFill/>
        </p:spPr>
      </p:pic>
      <p:pic>
        <p:nvPicPr>
          <p:cNvPr id="8" name="image55.png"/>
          <p:cNvPicPr>
            <a:picLocks noChangeAspect="1"/>
          </p:cNvPicPr>
          <p:nvPr/>
        </p:nvPicPr>
        <p:blipFill>
          <a:blip r:embed="rId6"/>
          <a:srcRect l="-382"/>
          <a:stretch>
            <a:fillRect/>
          </a:stretch>
        </p:blipFill>
        <p:spPr>
          <a:xfrm flipH="1">
            <a:off x="10004326" y="3457386"/>
            <a:ext cx="2426745" cy="401480"/>
          </a:xfrm>
          <a:prstGeom prst="rect">
            <a:avLst/>
          </a:prstGeom>
          <a:noFill/>
        </p:spPr>
      </p:pic>
      <p:pic>
        <p:nvPicPr>
          <p:cNvPr id="9" name="image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71205" y="3543584"/>
            <a:ext cx="1765861" cy="315281"/>
          </a:xfrm>
          <a:prstGeom prst="rect">
            <a:avLst/>
          </a:prstGeom>
          <a:noFill/>
        </p:spPr>
      </p:pic>
      <p:sp>
        <p:nvSpPr>
          <p:cNvPr id="10" name="AutoShape 10"/>
          <p:cNvSpPr/>
          <p:nvPr/>
        </p:nvSpPr>
        <p:spPr>
          <a:xfrm flipH="1" flipV="1">
            <a:off x="3218181" y="4577399"/>
            <a:ext cx="74930" cy="74930"/>
          </a:xfrm>
          <a:prstGeom prst="diamond">
            <a:avLst/>
          </a:prstGeom>
          <a:solidFill>
            <a:srgbClr val="5B4567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cxnSp>
        <p:nvCxnSpPr>
          <p:cNvPr id="11" name="Connector 11"/>
          <p:cNvCxnSpPr/>
          <p:nvPr/>
        </p:nvCxnSpPr>
        <p:spPr>
          <a:xfrm flipV="1">
            <a:off x="3252788" y="3807925"/>
            <a:ext cx="0" cy="769791"/>
          </a:xfrm>
          <a:prstGeom prst="line">
            <a:avLst/>
          </a:prstGeom>
          <a:ln w="9525">
            <a:solidFill>
              <a:srgbClr val="5B4567"/>
            </a:solidFill>
          </a:ln>
        </p:spPr>
      </p:cxnSp>
      <p:sp>
        <p:nvSpPr>
          <p:cNvPr id="12" name="TextBox 12"/>
          <p:cNvSpPr txBox="1"/>
          <p:nvPr/>
        </p:nvSpPr>
        <p:spPr>
          <a:xfrm>
            <a:off x="8975984" y="4097112"/>
            <a:ext cx="923330" cy="369332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marL="0" algn="l">
              <a:defRPr/>
            </a:pPr>
            <a:r>
              <a:rPr lang="zh-CN" altLang="en-US" sz="2400" b="0" i="0" u="none" baseline="0">
                <a:solidFill>
                  <a:srgbClr val="FFFFFF"/>
                </a:solidFill>
              </a:rPr>
              <a:t>关键词</a:t>
            </a:r>
            <a:endParaRPr lang="en-US" sz="1100"/>
          </a:p>
        </p:txBody>
      </p:sp>
      <p:pic>
        <p:nvPicPr>
          <p:cNvPr id="13" name="image5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" y="511943"/>
            <a:ext cx="5327967" cy="3879571"/>
          </a:xfrm>
          <a:prstGeom prst="rect">
            <a:avLst/>
          </a:prstGeom>
          <a:noFill/>
        </p:spPr>
      </p:pic>
      <p:sp>
        <p:nvSpPr>
          <p:cNvPr id="14" name="TextBox 14"/>
          <p:cNvSpPr txBox="1"/>
          <p:nvPr/>
        </p:nvSpPr>
        <p:spPr>
          <a:xfrm>
            <a:off x="2160270" y="457306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Family and State as One: Force and Flexibility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9284" y="4650471"/>
            <a:ext cx="328012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Aim to restore relationships and enforce rules</a:t>
            </a:r>
          </a:p>
        </p:txBody>
      </p:sp>
      <p:sp>
        <p:nvSpPr>
          <p:cNvPr id="17" name="AutoShape 17"/>
          <p:cNvSpPr/>
          <p:nvPr/>
        </p:nvSpPr>
        <p:spPr>
          <a:xfrm flipH="1" flipV="1">
            <a:off x="9046724" y="4577399"/>
            <a:ext cx="74930" cy="74930"/>
          </a:xfrm>
          <a:prstGeom prst="diamond">
            <a:avLst/>
          </a:prstGeom>
          <a:solidFill>
            <a:srgbClr val="5B4567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cxnSp>
        <p:nvCxnSpPr>
          <p:cNvPr id="18" name="Connector 18"/>
          <p:cNvCxnSpPr/>
          <p:nvPr/>
        </p:nvCxnSpPr>
        <p:spPr>
          <a:xfrm flipV="1">
            <a:off x="9081331" y="3807925"/>
            <a:ext cx="0" cy="769791"/>
          </a:xfrm>
          <a:prstGeom prst="line">
            <a:avLst/>
          </a:prstGeom>
          <a:ln w="9525">
            <a:solidFill>
              <a:srgbClr val="5B4567"/>
            </a:solidFill>
          </a:ln>
        </p:spPr>
      </p:cxnSp>
      <p:sp>
        <p:nvSpPr>
          <p:cNvPr id="21" name="AutoShape 21"/>
          <p:cNvSpPr/>
          <p:nvPr/>
        </p:nvSpPr>
        <p:spPr>
          <a:xfrm flipH="1" flipV="1">
            <a:off x="6930842" y="3152280"/>
            <a:ext cx="74930" cy="74930"/>
          </a:xfrm>
          <a:prstGeom prst="diamond">
            <a:avLst/>
          </a:prstGeom>
          <a:solidFill>
            <a:srgbClr val="5B4567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cxnSp>
        <p:nvCxnSpPr>
          <p:cNvPr id="22" name="Connector 22"/>
          <p:cNvCxnSpPr>
            <a:cxnSpLocks/>
          </p:cNvCxnSpPr>
          <p:nvPr/>
        </p:nvCxnSpPr>
        <p:spPr>
          <a:xfrm flipV="1">
            <a:off x="6964333" y="3200400"/>
            <a:ext cx="0" cy="452151"/>
          </a:xfrm>
          <a:prstGeom prst="line">
            <a:avLst/>
          </a:prstGeom>
          <a:ln w="9525">
            <a:solidFill>
              <a:srgbClr val="5B4567"/>
            </a:solidFill>
          </a:ln>
        </p:spPr>
      </p:cxnSp>
      <p:sp>
        <p:nvSpPr>
          <p:cNvPr id="23" name="TextBox 23"/>
          <p:cNvSpPr txBox="1"/>
          <p:nvPr/>
        </p:nvSpPr>
        <p:spPr>
          <a:xfrm>
            <a:off x="807771" y="5398156"/>
            <a:ext cx="4513332" cy="7732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地方纠纷处理常结合法律条文与乡土习俗寻求双方接受的方案，更注重关系修复而非单纯惩罚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AEB5739F-6BD0-07F9-0703-3A27494C2340}"/>
              </a:ext>
            </a:extLst>
          </p:cNvPr>
          <p:cNvSpPr txBox="1"/>
          <p:nvPr/>
        </p:nvSpPr>
        <p:spPr>
          <a:xfrm>
            <a:off x="4778995" y="2371728"/>
            <a:ext cx="4475140" cy="7732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剧中人物在军旅与朝堂间周旋，展现文武平衡的复杂性，反映传统治理中刚柔并济的智慧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61126E71-59A5-EC9A-A518-CDD36EF1942B}"/>
              </a:ext>
            </a:extLst>
          </p:cNvPr>
          <p:cNvSpPr txBox="1"/>
          <p:nvPr/>
        </p:nvSpPr>
        <p:spPr>
          <a:xfrm>
            <a:off x="4889405" y="1758828"/>
            <a:ext cx="425432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Characters navigate the military and court politics tension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A55FD43-8DD6-C45D-8AEA-C03E11540163}"/>
              </a:ext>
            </a:extLst>
          </p:cNvPr>
          <p:cNvSpPr txBox="1"/>
          <p:nvPr/>
        </p:nvSpPr>
        <p:spPr>
          <a:xfrm>
            <a:off x="6906155" y="5503844"/>
            <a:ext cx="4475140" cy="7732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家族内部的纪律管理与官僚体系运作相似，体现“家国同构”的理念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D5F05245-DE8E-5F9B-6EB9-1B5DEF331E67}"/>
              </a:ext>
            </a:extLst>
          </p:cNvPr>
          <p:cNvSpPr txBox="1"/>
          <p:nvPr/>
        </p:nvSpPr>
        <p:spPr>
          <a:xfrm>
            <a:off x="6943092" y="4706966"/>
            <a:ext cx="4357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Family management mirrors bureaucratic governance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214624" y="-521"/>
            <a:ext cx="2977376" cy="6858000"/>
          </a:xfrm>
          <a:prstGeom prst="rect">
            <a:avLst/>
          </a:prstGeom>
        </p:spPr>
      </p:pic>
      <p:pic>
        <p:nvPicPr>
          <p:cNvPr id="3" name="image20.jpeg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521"/>
            <a:ext cx="12192000" cy="68574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917294" y="3431891"/>
            <a:ext cx="2971640" cy="3138392"/>
            <a:chOff x="1055688" y="1989138"/>
            <a:chExt cx="3578666" cy="3779483"/>
          </a:xfrm>
        </p:grpSpPr>
        <p:sp>
          <p:nvSpPr>
            <p:cNvPr id="5" name="AutoShape 5"/>
            <p:cNvSpPr/>
            <p:nvPr/>
          </p:nvSpPr>
          <p:spPr>
            <a:xfrm>
              <a:off x="1055688" y="1989138"/>
              <a:ext cx="3411185" cy="3411185"/>
            </a:xfrm>
            <a:prstGeom prst="plaqu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lIns="91440" tIns="45720" rIns="91440" bIns="45720" anchor="ctr"/>
            <a:lstStyle/>
            <a:p>
              <a:pPr marL="0" algn="ctr"/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92715" y="4294006"/>
              <a:ext cx="1474616" cy="1474615"/>
            </a:xfrm>
            <a:prstGeom prst="plaqu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txBody>
            <a:bodyPr vert="horz" lIns="91440" tIns="45720" rIns="91440" bIns="45720" anchor="ctr"/>
            <a:lstStyle/>
            <a:p>
              <a:pPr marL="0" algn="ctr"/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3968153" y="2204035"/>
              <a:ext cx="666201" cy="666201"/>
            </a:xfrm>
            <a:prstGeom prst="plaque">
              <a:avLst/>
            </a:prstGeom>
            <a:solidFill>
              <a:srgbClr val="5B4567"/>
            </a:solidFill>
            <a:ln>
              <a:noFill/>
            </a:ln>
          </p:spPr>
          <p:txBody>
            <a:bodyPr vert="horz" lIns="91440" tIns="45720" rIns="91440" bIns="45720" anchor="ctr"/>
            <a:lstStyle/>
            <a:p>
              <a:pPr marL="0" algn="ctr"/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90629" y="393170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Debate on Learning as a Fair Ladder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image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324" y="1811381"/>
            <a:ext cx="495300" cy="495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22047" y="1873132"/>
            <a:ext cx="63874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Statement: "A test-based system creates a fair society."</a:t>
            </a:r>
          </a:p>
        </p:txBody>
      </p:sp>
      <p:pic>
        <p:nvPicPr>
          <p:cNvPr id="12" name="image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888" y="5050463"/>
            <a:ext cx="495300" cy="4953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82982" y="4991855"/>
            <a:ext cx="439524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Con side: resources, networks, and exclusions limit fairness</a:t>
            </a:r>
          </a:p>
        </p:txBody>
      </p:sp>
      <p:pic>
        <p:nvPicPr>
          <p:cNvPr id="15" name="image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392" y="3625448"/>
            <a:ext cx="495300" cy="4953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42797" y="3568426"/>
            <a:ext cx="473780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Pro side: standardized exams reward effort and expand opportunity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73" y="0"/>
            <a:ext cx="12192000" cy="5740400"/>
          </a:xfrm>
          <a:custGeom>
            <a:avLst/>
            <a:gdLst/>
            <a:ahLst/>
            <a:cxnLst/>
            <a:rect l="l" t="t" r="r" b="b"/>
            <a:pathLst>
              <a:path w="4445000" h="4978400">
                <a:moveTo>
                  <a:pt x="0" y="0"/>
                </a:moveTo>
                <a:lnTo>
                  <a:pt x="4445000" y="0"/>
                </a:lnTo>
                <a:lnTo>
                  <a:pt x="4445000" y="4877386"/>
                </a:lnTo>
                <a:cubicBezTo>
                  <a:pt x="4390600" y="4877386"/>
                  <a:pt x="4346499" y="4922611"/>
                  <a:pt x="4346499" y="4978400"/>
                </a:cubicBezTo>
                <a:lnTo>
                  <a:pt x="98501" y="4978400"/>
                </a:lnTo>
                <a:cubicBezTo>
                  <a:pt x="98501" y="4922611"/>
                  <a:pt x="54401" y="4877386"/>
                  <a:pt x="0" y="4877386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57800">
                <a:schemeClr val="bg1">
                  <a:alpha val="20000"/>
                </a:schemeClr>
              </a:gs>
              <a:gs pos="100000">
                <a:srgbClr val="8978A4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3" name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063827" y="0"/>
            <a:ext cx="6096000" cy="60705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3753" y="3153331"/>
            <a:ext cx="49412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Culture as Lived Order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964294" y="4425314"/>
            <a:ext cx="4241800" cy="0"/>
          </a:xfrm>
          <a:prstGeom prst="line">
            <a:avLst/>
          </a:prstGeom>
          <a:ln w="44450" cap="rnd">
            <a:solidFill>
              <a:srgbClr val="8978A4"/>
            </a:solidFill>
            <a:prstDash val="sysDot"/>
          </a:ln>
        </p:spPr>
      </p:cxnSp>
      <p:sp>
        <p:nvSpPr>
          <p:cNvPr id="6" name="AutoShape 6"/>
          <p:cNvSpPr/>
          <p:nvPr/>
        </p:nvSpPr>
        <p:spPr>
          <a:xfrm>
            <a:off x="2018393" y="2171066"/>
            <a:ext cx="1854200" cy="415894"/>
          </a:xfrm>
          <a:prstGeom prst="roundRect">
            <a:avLst>
              <a:gd name="adj" fmla="val 50000"/>
            </a:avLst>
          </a:prstGeom>
          <a:solidFill>
            <a:srgbClr val="8978A4"/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8379" y="536772"/>
            <a:ext cx="787146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Enduring Appeal and Moral Realism</a:t>
            </a:r>
          </a:p>
        </p:txBody>
      </p:sp>
      <p:sp>
        <p:nvSpPr>
          <p:cNvPr id="3" name="Freeform 3"/>
          <p:cNvSpPr/>
          <p:nvPr/>
        </p:nvSpPr>
        <p:spPr>
          <a:xfrm>
            <a:off x="9677400" y="0"/>
            <a:ext cx="2514600" cy="3546503"/>
          </a:xfrm>
          <a:custGeom>
            <a:avLst/>
            <a:gdLst/>
            <a:ahLst/>
            <a:cxnLst/>
            <a:rect l="l" t="t" r="r" b="b"/>
            <a:pathLst>
              <a:path w="4047535" h="5880274">
                <a:moveTo>
                  <a:pt x="2940137" y="0"/>
                </a:moveTo>
                <a:lnTo>
                  <a:pt x="4047535" y="0"/>
                </a:lnTo>
                <a:lnTo>
                  <a:pt x="4047535" y="5880274"/>
                </a:lnTo>
                <a:lnTo>
                  <a:pt x="2940137" y="5880274"/>
                </a:lnTo>
                <a:cubicBezTo>
                  <a:pt x="1316344" y="5880274"/>
                  <a:pt x="0" y="4563930"/>
                  <a:pt x="0" y="2940137"/>
                </a:cubicBezTo>
                <a:cubicBezTo>
                  <a:pt x="0" y="1316344"/>
                  <a:pt x="1316344" y="0"/>
                  <a:pt x="2940137" y="0"/>
                </a:cubicBezTo>
                <a:close/>
              </a:path>
            </a:pathLst>
          </a:custGeom>
          <a:blipFill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4" name="image4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2" y="721492"/>
            <a:ext cx="3072135" cy="6136508"/>
          </a:xfrm>
          <a:prstGeom prst="rect">
            <a:avLst/>
          </a:prstGeom>
        </p:spPr>
      </p:pic>
      <p:pic>
        <p:nvPicPr>
          <p:cNvPr id="11" name="image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70" y="3408506"/>
            <a:ext cx="3326979" cy="332697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1327AC3-4099-FB9A-1C5A-7BB6C022438D}"/>
              </a:ext>
            </a:extLst>
          </p:cNvPr>
          <p:cNvSpPr txBox="1"/>
          <p:nvPr/>
        </p:nvSpPr>
        <p:spPr>
          <a:xfrm>
            <a:off x="3072133" y="2316048"/>
            <a:ext cx="6523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Three Intertwined Ideas Staged in the Drama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2E6640-B9B5-4CAC-AB82-67A87C884478}"/>
              </a:ext>
            </a:extLst>
          </p:cNvPr>
          <p:cNvSpPr txBox="1"/>
          <p:nvPr/>
        </p:nvSpPr>
        <p:spPr>
          <a:xfrm>
            <a:off x="5715000" y="4800600"/>
            <a:ext cx="5154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Culture as craft practiced through people, rooms, clothes, words, procedures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8" name="image57.png">
            <a:extLst>
              <a:ext uri="{FF2B5EF4-FFF2-40B4-BE49-F238E27FC236}">
                <a16:creationId xmlns:a16="http://schemas.microsoft.com/office/drawing/2014/main" id="{20531EC5-9DA4-A99E-EFD3-C86AD271B38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261954" y="1808404"/>
            <a:ext cx="1853345" cy="1780186"/>
          </a:xfrm>
          <a:prstGeom prst="rect">
            <a:avLst/>
          </a:prstGeom>
        </p:spPr>
      </p:pic>
      <p:pic>
        <p:nvPicPr>
          <p:cNvPr id="19" name="image58.png">
            <a:extLst>
              <a:ext uri="{FF2B5EF4-FFF2-40B4-BE49-F238E27FC236}">
                <a16:creationId xmlns:a16="http://schemas.microsoft.com/office/drawing/2014/main" id="{60423746-8188-C4B5-0FD7-EB3F66BF55D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4131966" y="4341897"/>
            <a:ext cx="1853345" cy="17801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7258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748338"/>
                </a:lnTo>
                <a:cubicBezTo>
                  <a:pt x="1301100" y="5748338"/>
                  <a:pt x="2355850" y="4693588"/>
                  <a:pt x="2355850" y="3392488"/>
                </a:cubicBezTo>
                <a:cubicBezTo>
                  <a:pt x="2355850" y="2091388"/>
                  <a:pt x="1301100" y="1036638"/>
                  <a:pt x="0" y="103663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995714" y="1237456"/>
            <a:ext cx="4383088" cy="4383088"/>
          </a:xfrm>
          <a:prstGeom prst="flowChartConnector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pic>
        <p:nvPicPr>
          <p:cNvPr id="4" name="image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06" y="780832"/>
            <a:ext cx="6007106" cy="600710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flipH="1">
            <a:off x="10283258" y="0"/>
            <a:ext cx="1908742" cy="6858000"/>
          </a:xfrm>
          <a:custGeom>
            <a:avLst/>
            <a:gdLst/>
            <a:ahLst/>
            <a:cxnLst/>
            <a:rect l="l" t="t" r="r" b="b"/>
            <a:pathLst>
              <a:path w="1612900" h="6858000">
                <a:moveTo>
                  <a:pt x="1612900" y="0"/>
                </a:moveTo>
                <a:lnTo>
                  <a:pt x="0" y="0"/>
                </a:lnTo>
                <a:lnTo>
                  <a:pt x="0" y="6858000"/>
                </a:lnTo>
                <a:lnTo>
                  <a:pt x="161290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cxnSp>
        <p:nvCxnSpPr>
          <p:cNvPr id="7" name="Connector 7"/>
          <p:cNvCxnSpPr/>
          <p:nvPr/>
        </p:nvCxnSpPr>
        <p:spPr>
          <a:xfrm>
            <a:off x="5698825" y="710770"/>
            <a:ext cx="6197333" cy="0"/>
          </a:xfrm>
          <a:prstGeom prst="line">
            <a:avLst/>
          </a:prstGeom>
          <a:ln w="9525">
            <a:solidFill>
              <a:schemeClr val="tx1"/>
            </a:solidFill>
          </a:ln>
        </p:spPr>
      </p:cxnSp>
      <p:sp>
        <p:nvSpPr>
          <p:cNvPr id="8" name="TextBox 8"/>
          <p:cNvSpPr txBox="1"/>
          <p:nvPr/>
        </p:nvSpPr>
        <p:spPr>
          <a:xfrm>
            <a:off x="6718300" y="1676400"/>
            <a:ext cx="4965700" cy="2933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7123566" y="2133600"/>
            <a:ext cx="3966142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altLang="zh-CN" sz="60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Thanks </a:t>
            </a:r>
          </a:p>
          <a:p>
            <a:pPr marL="0" algn="ctr">
              <a:defRPr/>
            </a:pPr>
            <a:r>
              <a:rPr lang="en-US" altLang="zh-CN" sz="60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for</a:t>
            </a:r>
          </a:p>
          <a:p>
            <a:pPr marL="0" algn="ctr">
              <a:defRPr/>
            </a:pPr>
            <a:r>
              <a:rPr lang="en-US" altLang="zh-CN" sz="60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Listening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73" y="0"/>
            <a:ext cx="12192000" cy="5740400"/>
          </a:xfrm>
          <a:custGeom>
            <a:avLst/>
            <a:gdLst/>
            <a:ahLst/>
            <a:cxnLst/>
            <a:rect l="l" t="t" r="r" b="b"/>
            <a:pathLst>
              <a:path w="4445000" h="4978400">
                <a:moveTo>
                  <a:pt x="0" y="0"/>
                </a:moveTo>
                <a:lnTo>
                  <a:pt x="4445000" y="0"/>
                </a:lnTo>
                <a:lnTo>
                  <a:pt x="4445000" y="4877386"/>
                </a:lnTo>
                <a:cubicBezTo>
                  <a:pt x="4390600" y="4877386"/>
                  <a:pt x="4346499" y="4922611"/>
                  <a:pt x="4346499" y="4978400"/>
                </a:cubicBezTo>
                <a:lnTo>
                  <a:pt x="98501" y="4978400"/>
                </a:lnTo>
                <a:cubicBezTo>
                  <a:pt x="98501" y="4922611"/>
                  <a:pt x="54401" y="4877386"/>
                  <a:pt x="0" y="4877386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57800">
                <a:schemeClr val="bg1">
                  <a:alpha val="20000"/>
                </a:schemeClr>
              </a:gs>
              <a:gs pos="100000">
                <a:srgbClr val="8978A4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3" name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096000" cy="60705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6000" y="3276600"/>
            <a:ext cx="539840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40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Drama </a:t>
            </a:r>
          </a:p>
          <a:p>
            <a:pPr marL="0" algn="ctr">
              <a:defRPr/>
            </a:pPr>
            <a:r>
              <a:rPr lang="en-US" sz="4000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and Cultural Lens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6705600" y="5181600"/>
            <a:ext cx="4241800" cy="0"/>
          </a:xfrm>
          <a:prstGeom prst="line">
            <a:avLst/>
          </a:prstGeom>
          <a:ln w="44450" cap="rnd">
            <a:solidFill>
              <a:srgbClr val="8978A4"/>
            </a:solidFill>
            <a:prstDash val="sysDot"/>
          </a:ln>
        </p:spPr>
      </p:cxnSp>
      <p:sp>
        <p:nvSpPr>
          <p:cNvPr id="6" name="AutoShape 6"/>
          <p:cNvSpPr/>
          <p:nvPr/>
        </p:nvSpPr>
        <p:spPr>
          <a:xfrm>
            <a:off x="7807663" y="2301306"/>
            <a:ext cx="1854200" cy="415894"/>
          </a:xfrm>
          <a:prstGeom prst="roundRect">
            <a:avLst>
              <a:gd name="adj" fmla="val 50000"/>
            </a:avLst>
          </a:prstGeom>
          <a:solidFill>
            <a:srgbClr val="8978A4"/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Introduction</a:t>
            </a:r>
            <a:endParaRPr lang="en-US" sz="2000" b="1" i="0" u="none" baseline="0" dirty="0">
              <a:solidFill>
                <a:schemeClr val="lt1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521"/>
            <a:ext cx="12192000" cy="6857479"/>
          </a:xfrm>
          <a:prstGeom prst="rect">
            <a:avLst/>
          </a:prstGeom>
        </p:spPr>
      </p:pic>
      <p:pic>
        <p:nvPicPr>
          <p:cNvPr id="3" name="image48.png"/>
          <p:cNvPicPr>
            <a:picLocks noChangeAspect="1"/>
          </p:cNvPicPr>
          <p:nvPr/>
        </p:nvPicPr>
        <p:blipFill>
          <a:blip r:embed="rId3">
            <a:alphaModFix amt="35000"/>
          </a:blip>
          <a:srcRect b="30165"/>
          <a:stretch>
            <a:fillRect/>
          </a:stretch>
        </p:blipFill>
        <p:spPr>
          <a:xfrm>
            <a:off x="0" y="5075092"/>
            <a:ext cx="12192000" cy="176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flipH="1">
            <a:off x="380999" y="1312923"/>
            <a:ext cx="5611951" cy="1021713"/>
          </a:xfrm>
          <a:prstGeom prst="plaque">
            <a:avLst/>
          </a:prstGeom>
          <a:gradFill flip="none" rotWithShape="1">
            <a:gsLst>
              <a:gs pos="19000">
                <a:srgbClr val="8978A4"/>
              </a:gs>
              <a:gs pos="74000">
                <a:srgbClr val="5B4567"/>
              </a:gs>
            </a:gsLst>
            <a:lin ang="16200000"/>
            <a:tileRect/>
          </a:gradFill>
          <a:ln>
            <a:noFill/>
          </a:ln>
          <a:effectLst/>
        </p:spPr>
        <p:txBody>
          <a:bodyPr vert="horz" lIns="91440" tIns="45720" rIns="91440" bIns="45720" anchor="ctr"/>
          <a:lstStyle/>
          <a:p>
            <a:pPr marL="457200" lvl="1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19175" y="3833079"/>
            <a:ext cx="4839963" cy="2773846"/>
          </a:xfrm>
          <a:prstGeom prst="plaque">
            <a:avLst>
              <a:gd name="adj" fmla="val 957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5993149" y="1471756"/>
            <a:ext cx="6096197" cy="2140376"/>
            <a:chOff x="6277179" y="1966238"/>
            <a:chExt cx="4875847" cy="1711911"/>
          </a:xfrm>
        </p:grpSpPr>
        <p:sp>
          <p:nvSpPr>
            <p:cNvPr id="7" name="Freeform 7"/>
            <p:cNvSpPr/>
            <p:nvPr/>
          </p:nvSpPr>
          <p:spPr>
            <a:xfrm>
              <a:off x="6782956" y="1966238"/>
              <a:ext cx="4370070" cy="1711911"/>
            </a:xfrm>
            <a:custGeom>
              <a:avLst/>
              <a:gdLst/>
              <a:ahLst/>
              <a:cxnLst/>
              <a:rect l="l" t="t" r="r" b="b"/>
              <a:pathLst>
                <a:path w="6882" h="3230">
                  <a:moveTo>
                    <a:pt x="0" y="478"/>
                  </a:moveTo>
                  <a:cubicBezTo>
                    <a:pt x="-3" y="367"/>
                    <a:pt x="98" y="278"/>
                    <a:pt x="197" y="281"/>
                  </a:cubicBezTo>
                  <a:lnTo>
                    <a:pt x="199" y="281"/>
                  </a:lnTo>
                  <a:lnTo>
                    <a:pt x="199" y="238"/>
                  </a:lnTo>
                  <a:cubicBezTo>
                    <a:pt x="195" y="104"/>
                    <a:pt x="317" y="-3"/>
                    <a:pt x="437" y="0"/>
                  </a:cubicBezTo>
                  <a:lnTo>
                    <a:pt x="6644" y="0"/>
                  </a:lnTo>
                  <a:cubicBezTo>
                    <a:pt x="6778" y="-4"/>
                    <a:pt x="6885" y="118"/>
                    <a:pt x="6882" y="238"/>
                  </a:cubicBezTo>
                  <a:lnTo>
                    <a:pt x="6882" y="2992"/>
                  </a:lnTo>
                  <a:cubicBezTo>
                    <a:pt x="6886" y="3126"/>
                    <a:pt x="6764" y="3233"/>
                    <a:pt x="6644" y="3230"/>
                  </a:cubicBezTo>
                  <a:lnTo>
                    <a:pt x="437" y="3230"/>
                  </a:lnTo>
                  <a:cubicBezTo>
                    <a:pt x="303" y="3234"/>
                    <a:pt x="196" y="3112"/>
                    <a:pt x="199" y="2992"/>
                  </a:cubicBezTo>
                  <a:lnTo>
                    <a:pt x="199" y="2949"/>
                  </a:lnTo>
                  <a:lnTo>
                    <a:pt x="197" y="2949"/>
                  </a:lnTo>
                  <a:cubicBezTo>
                    <a:pt x="86" y="2952"/>
                    <a:pt x="-3" y="2851"/>
                    <a:pt x="0" y="2752"/>
                  </a:cubicBezTo>
                  <a:lnTo>
                    <a:pt x="0" y="478"/>
                  </a:lnTo>
                  <a:close/>
                </a:path>
              </a:pathLst>
            </a:custGeom>
            <a:noFill/>
            <a:ln w="9525">
              <a:gradFill>
                <a:gsLst>
                  <a:gs pos="22000">
                    <a:srgbClr val="4A4C6A">
                      <a:alpha val="0"/>
                    </a:srgbClr>
                  </a:gs>
                  <a:gs pos="100000">
                    <a:srgbClr val="4A4C6A"/>
                  </a:gs>
                </a:gsLst>
                <a:lin ang="10800000"/>
              </a:gradFill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6277179" y="2305977"/>
              <a:ext cx="1039495" cy="1039495"/>
            </a:xfrm>
            <a:prstGeom prst="ellipse">
              <a:avLst/>
            </a:prstGeom>
            <a:solidFill>
              <a:schemeClr val="bg1"/>
            </a:solidFill>
            <a:ln w="6350">
              <a:gradFill>
                <a:gsLst>
                  <a:gs pos="22000">
                    <a:srgbClr val="4A4C6A">
                      <a:alpha val="0"/>
                    </a:srgbClr>
                  </a:gs>
                  <a:gs pos="100000">
                    <a:srgbClr val="8978A4">
                      <a:alpha val="60000"/>
                    </a:srgbClr>
                  </a:gs>
                </a:gsLst>
                <a:lin ang="10800000"/>
              </a:gradFill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482112" y="2548467"/>
              <a:ext cx="639867" cy="46771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dist">
                <a:defRPr/>
              </a:pPr>
              <a:r>
                <a:rPr lang="zh-CN" altLang="en-US" sz="3200" b="0" i="0" u="none" baseline="0" dirty="0">
                  <a:gradFill>
                    <a:gsLst>
                      <a:gs pos="37000">
                        <a:srgbClr val="4A4C6A"/>
                      </a:gs>
                      <a:gs pos="78000">
                        <a:srgbClr val="8978A4"/>
                      </a:gs>
                    </a:gsLst>
                    <a:lin ang="14040000"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壹</a:t>
              </a:r>
              <a:endParaRPr lang="en-US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96000" y="3849704"/>
            <a:ext cx="6096197" cy="2140376"/>
            <a:chOff x="6277179" y="1966238"/>
            <a:chExt cx="4875847" cy="1711911"/>
          </a:xfrm>
        </p:grpSpPr>
        <p:sp>
          <p:nvSpPr>
            <p:cNvPr id="11" name="Freeform 11"/>
            <p:cNvSpPr/>
            <p:nvPr/>
          </p:nvSpPr>
          <p:spPr>
            <a:xfrm>
              <a:off x="6782956" y="1966238"/>
              <a:ext cx="4370070" cy="1711911"/>
            </a:xfrm>
            <a:custGeom>
              <a:avLst/>
              <a:gdLst/>
              <a:ahLst/>
              <a:cxnLst/>
              <a:rect l="l" t="t" r="r" b="b"/>
              <a:pathLst>
                <a:path w="6882" h="3230">
                  <a:moveTo>
                    <a:pt x="0" y="478"/>
                  </a:moveTo>
                  <a:cubicBezTo>
                    <a:pt x="-3" y="367"/>
                    <a:pt x="98" y="278"/>
                    <a:pt x="197" y="281"/>
                  </a:cubicBezTo>
                  <a:lnTo>
                    <a:pt x="199" y="281"/>
                  </a:lnTo>
                  <a:lnTo>
                    <a:pt x="199" y="238"/>
                  </a:lnTo>
                  <a:cubicBezTo>
                    <a:pt x="195" y="104"/>
                    <a:pt x="317" y="-3"/>
                    <a:pt x="437" y="0"/>
                  </a:cubicBezTo>
                  <a:lnTo>
                    <a:pt x="6644" y="0"/>
                  </a:lnTo>
                  <a:cubicBezTo>
                    <a:pt x="6778" y="-4"/>
                    <a:pt x="6885" y="118"/>
                    <a:pt x="6882" y="238"/>
                  </a:cubicBezTo>
                  <a:lnTo>
                    <a:pt x="6882" y="2992"/>
                  </a:lnTo>
                  <a:cubicBezTo>
                    <a:pt x="6886" y="3126"/>
                    <a:pt x="6764" y="3233"/>
                    <a:pt x="6644" y="3230"/>
                  </a:cubicBezTo>
                  <a:lnTo>
                    <a:pt x="437" y="3230"/>
                  </a:lnTo>
                  <a:cubicBezTo>
                    <a:pt x="303" y="3234"/>
                    <a:pt x="196" y="3112"/>
                    <a:pt x="199" y="2992"/>
                  </a:cubicBezTo>
                  <a:lnTo>
                    <a:pt x="199" y="2949"/>
                  </a:lnTo>
                  <a:lnTo>
                    <a:pt x="197" y="2949"/>
                  </a:lnTo>
                  <a:cubicBezTo>
                    <a:pt x="86" y="2952"/>
                    <a:pt x="-3" y="2851"/>
                    <a:pt x="0" y="2752"/>
                  </a:cubicBezTo>
                  <a:lnTo>
                    <a:pt x="0" y="478"/>
                  </a:lnTo>
                  <a:close/>
                </a:path>
              </a:pathLst>
            </a:custGeom>
            <a:noFill/>
            <a:ln w="9525">
              <a:gradFill>
                <a:gsLst>
                  <a:gs pos="22000">
                    <a:srgbClr val="4A4C6A">
                      <a:alpha val="0"/>
                    </a:srgbClr>
                  </a:gs>
                  <a:gs pos="100000">
                    <a:srgbClr val="4A4C6A"/>
                  </a:gs>
                </a:gsLst>
                <a:lin ang="10800000"/>
              </a:gradFill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277179" y="2305977"/>
              <a:ext cx="1039495" cy="1039495"/>
            </a:xfrm>
            <a:prstGeom prst="ellipse">
              <a:avLst/>
            </a:prstGeom>
            <a:solidFill>
              <a:schemeClr val="bg1"/>
            </a:solidFill>
            <a:ln w="6350">
              <a:gradFill>
                <a:gsLst>
                  <a:gs pos="22000">
                    <a:srgbClr val="4A4C6A">
                      <a:alpha val="0"/>
                    </a:srgbClr>
                  </a:gs>
                  <a:gs pos="100000">
                    <a:srgbClr val="8978A4">
                      <a:alpha val="60000"/>
                    </a:srgbClr>
                  </a:gs>
                </a:gsLst>
                <a:lin ang="10800000"/>
              </a:gradFill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482112" y="2548467"/>
              <a:ext cx="639867" cy="46771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dist">
                <a:defRPr/>
              </a:pPr>
              <a:r>
                <a:rPr lang="zh-CN" altLang="en-US" sz="3200" dirty="0">
                  <a:gradFill>
                    <a:gsLst>
                      <a:gs pos="37000">
                        <a:srgbClr val="4A4C6A"/>
                      </a:gs>
                      <a:gs pos="78000">
                        <a:srgbClr val="8978A4"/>
                      </a:gs>
                    </a:gsLst>
                    <a:lin ang="14040000"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贰</a:t>
              </a:r>
              <a:endParaRPr lang="en-US" sz="3200" dirty="0">
                <a:gradFill>
                  <a:gsLst>
                    <a:gs pos="37000">
                      <a:srgbClr val="4A4C6A"/>
                    </a:gs>
                    <a:gs pos="78000">
                      <a:srgbClr val="8978A4"/>
                    </a:gs>
                  </a:gsLst>
                  <a:lin ang="14040000"/>
                </a:gra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60270" y="516060"/>
            <a:ext cx="787146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400" b="1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Story of Minglan Overview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69142" y="2539998"/>
            <a:ext cx="469345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0" i="0" u="none" baseline="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人物性格立体，情节层层递进，承载着儒家伦理、家族制度等深层文化信息</a:t>
            </a:r>
            <a:r>
              <a:rPr lang="en-US" sz="1600" b="0" i="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0305" y="1467527"/>
            <a:ext cx="5086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2000" b="1" i="0" u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Engaging plot and nuanced characters as cultural text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17156" y="2489811"/>
            <a:ext cx="4319137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0" i="0" u="none" baseline="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以北宋时期为背景，通过细腻的叙事展现历史风貌，使观众在娱乐中感知古代中国社会的运行逻辑与文化脉络</a:t>
            </a:r>
            <a:r>
              <a:rPr lang="en-US" sz="1600" b="0" i="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16959" y="1695568"/>
            <a:ext cx="418679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Popular Chinese historical drama set in the Northern Song period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49390" y="5082355"/>
            <a:ext cx="4541641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通过家庭互动、礼仪规范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揭示中华文化重视等级秩序、道德修养与集体和谐的核心逻辑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53378" y="4254490"/>
            <a:ext cx="398478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Illuminates enduring cultural logics in China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73" y="0"/>
            <a:ext cx="12192000" cy="5740400"/>
          </a:xfrm>
          <a:custGeom>
            <a:avLst/>
            <a:gdLst/>
            <a:ahLst/>
            <a:cxnLst/>
            <a:rect l="l" t="t" r="r" b="b"/>
            <a:pathLst>
              <a:path w="4445000" h="4978400">
                <a:moveTo>
                  <a:pt x="0" y="0"/>
                </a:moveTo>
                <a:lnTo>
                  <a:pt x="4445000" y="0"/>
                </a:lnTo>
                <a:lnTo>
                  <a:pt x="4445000" y="4877386"/>
                </a:lnTo>
                <a:cubicBezTo>
                  <a:pt x="4390600" y="4877386"/>
                  <a:pt x="4346499" y="4922611"/>
                  <a:pt x="4346499" y="4978400"/>
                </a:cubicBezTo>
                <a:lnTo>
                  <a:pt x="98501" y="4978400"/>
                </a:lnTo>
                <a:cubicBezTo>
                  <a:pt x="98501" y="4922611"/>
                  <a:pt x="54401" y="4877386"/>
                  <a:pt x="0" y="4877386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57800">
                <a:schemeClr val="bg1">
                  <a:alpha val="20000"/>
                </a:schemeClr>
              </a:gs>
              <a:gs pos="100000">
                <a:srgbClr val="8978A4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3" name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063827" y="0"/>
            <a:ext cx="6096000" cy="60705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1216" y="3007138"/>
            <a:ext cx="555080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Family Hierarchy </a:t>
            </a:r>
          </a:p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and Confucian Values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219200" y="4953000"/>
            <a:ext cx="4241800" cy="0"/>
          </a:xfrm>
          <a:prstGeom prst="line">
            <a:avLst/>
          </a:prstGeom>
          <a:ln w="44450" cap="rnd">
            <a:solidFill>
              <a:srgbClr val="8978A4"/>
            </a:solidFill>
            <a:prstDash val="sysDot"/>
          </a:ln>
        </p:spPr>
      </p:cxnSp>
      <p:sp>
        <p:nvSpPr>
          <p:cNvPr id="6" name="AutoShape 6"/>
          <p:cNvSpPr/>
          <p:nvPr/>
        </p:nvSpPr>
        <p:spPr>
          <a:xfrm>
            <a:off x="2379520" y="2105068"/>
            <a:ext cx="1854200" cy="415894"/>
          </a:xfrm>
          <a:prstGeom prst="roundRect">
            <a:avLst>
              <a:gd name="adj" fmla="val 50000"/>
            </a:avLst>
          </a:prstGeom>
          <a:solidFill>
            <a:srgbClr val="8978A4"/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PART   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099" y="-9099"/>
            <a:ext cx="12192000" cy="68574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34454" y="441930"/>
            <a:ext cx="947293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Family Hierarchy and Confucian Values</a:t>
            </a:r>
          </a:p>
        </p:txBody>
      </p:sp>
      <p:cxnSp>
        <p:nvCxnSpPr>
          <p:cNvPr id="4" name="Connector 4"/>
          <p:cNvCxnSpPr>
            <a:cxnSpLocks/>
            <a:stCxn id="9" idx="0"/>
          </p:cNvCxnSpPr>
          <p:nvPr/>
        </p:nvCxnSpPr>
        <p:spPr>
          <a:xfrm flipV="1">
            <a:off x="840196" y="2099822"/>
            <a:ext cx="36104" cy="2417985"/>
          </a:xfrm>
          <a:prstGeom prst="line">
            <a:avLst/>
          </a:prstGeom>
          <a:ln w="9525">
            <a:solidFill>
              <a:srgbClr val="8978A4"/>
            </a:solidFill>
          </a:ln>
        </p:spPr>
      </p:cxnSp>
      <p:sp>
        <p:nvSpPr>
          <p:cNvPr id="5" name="AutoShape 5"/>
          <p:cNvSpPr/>
          <p:nvPr/>
        </p:nvSpPr>
        <p:spPr>
          <a:xfrm>
            <a:off x="558800" y="1475361"/>
            <a:ext cx="635000" cy="635000"/>
          </a:xfrm>
          <a:prstGeom prst="ellipse">
            <a:avLst/>
          </a:prstGeom>
          <a:noFill/>
          <a:ln>
            <a:solidFill>
              <a:srgbClr val="8978A4"/>
            </a:solidFill>
          </a:ln>
        </p:spPr>
        <p:txBody>
          <a:bodyPr vert="horz" lIns="36000" tIns="0" rIns="91440" bIns="45720" anchor="ctr"/>
          <a:lstStyle/>
          <a:p>
            <a:pPr algn="dist">
              <a:defRPr/>
            </a:pPr>
            <a:r>
              <a:rPr lang="zh-CN" altLang="en-US" sz="3200" dirty="0">
                <a:gradFill>
                  <a:gsLst>
                    <a:gs pos="37000">
                      <a:srgbClr val="4A4C6A"/>
                    </a:gs>
                    <a:gs pos="78000">
                      <a:srgbClr val="8978A4"/>
                    </a:gs>
                  </a:gsLst>
                  <a:lin ang="1404000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壹</a:t>
            </a:r>
          </a:p>
        </p:txBody>
      </p:sp>
      <p:cxnSp>
        <p:nvCxnSpPr>
          <p:cNvPr id="6" name="Connector 6"/>
          <p:cNvCxnSpPr>
            <a:cxnSpLocks/>
            <a:stCxn id="11" idx="0"/>
          </p:cNvCxnSpPr>
          <p:nvPr/>
        </p:nvCxnSpPr>
        <p:spPr>
          <a:xfrm flipV="1">
            <a:off x="6764549" y="2084961"/>
            <a:ext cx="36104" cy="2435395"/>
          </a:xfrm>
          <a:prstGeom prst="line">
            <a:avLst/>
          </a:prstGeom>
          <a:ln w="9525">
            <a:solidFill>
              <a:srgbClr val="8978A4"/>
            </a:solidFill>
          </a:ln>
        </p:spPr>
      </p:cxnSp>
      <p:sp>
        <p:nvSpPr>
          <p:cNvPr id="7" name="AutoShape 7"/>
          <p:cNvSpPr/>
          <p:nvPr/>
        </p:nvSpPr>
        <p:spPr>
          <a:xfrm>
            <a:off x="6483153" y="1460500"/>
            <a:ext cx="635000" cy="635000"/>
          </a:xfrm>
          <a:prstGeom prst="ellipse">
            <a:avLst/>
          </a:prstGeom>
          <a:noFill/>
          <a:ln>
            <a:solidFill>
              <a:srgbClr val="8978A4"/>
            </a:solidFill>
          </a:ln>
        </p:spPr>
        <p:txBody>
          <a:bodyPr vert="horz" lIns="91440" tIns="0" rIns="468000" bIns="45720" anchor="ctr"/>
          <a:lstStyle/>
          <a:p>
            <a:pPr algn="dist">
              <a:defRPr/>
            </a:pPr>
            <a:r>
              <a:rPr lang="zh-CN" altLang="en-US" sz="3200" dirty="0">
                <a:gradFill>
                  <a:gsLst>
                    <a:gs pos="37000">
                      <a:srgbClr val="4A4C6A"/>
                    </a:gs>
                    <a:gs pos="78000">
                      <a:srgbClr val="8978A4"/>
                    </a:gs>
                  </a:gsLst>
                  <a:lin ang="1404000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贰</a:t>
            </a:r>
          </a:p>
        </p:txBody>
      </p:sp>
      <p:sp>
        <p:nvSpPr>
          <p:cNvPr id="9" name="AutoShape 9"/>
          <p:cNvSpPr/>
          <p:nvPr/>
        </p:nvSpPr>
        <p:spPr>
          <a:xfrm>
            <a:off x="522696" y="4517807"/>
            <a:ext cx="635000" cy="635000"/>
          </a:xfrm>
          <a:prstGeom prst="ellipse">
            <a:avLst/>
          </a:prstGeom>
          <a:noFill/>
          <a:ln>
            <a:solidFill>
              <a:srgbClr val="8978A4"/>
            </a:solidFill>
          </a:ln>
        </p:spPr>
        <p:txBody>
          <a:bodyPr vert="horz" lIns="91440" tIns="0" rIns="468000" bIns="45720" anchor="ctr"/>
          <a:lstStyle/>
          <a:p>
            <a:pPr algn="dist">
              <a:defRPr/>
            </a:pPr>
            <a:r>
              <a:rPr lang="zh-CN" altLang="en-US" sz="3200" dirty="0">
                <a:gradFill>
                  <a:gsLst>
                    <a:gs pos="37000">
                      <a:srgbClr val="4A4C6A"/>
                    </a:gs>
                    <a:gs pos="78000">
                      <a:srgbClr val="8978A4"/>
                    </a:gs>
                  </a:gsLst>
                  <a:lin ang="1404000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叁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447049" y="4520356"/>
            <a:ext cx="635000" cy="635000"/>
          </a:xfrm>
          <a:prstGeom prst="ellipse">
            <a:avLst/>
          </a:prstGeom>
          <a:noFill/>
          <a:ln>
            <a:solidFill>
              <a:srgbClr val="8978A4"/>
            </a:solidFill>
          </a:ln>
        </p:spPr>
        <p:txBody>
          <a:bodyPr vert="horz" lIns="91440" tIns="0" rIns="468000" bIns="45720" anchor="ctr"/>
          <a:lstStyle/>
          <a:p>
            <a:pPr algn="dist">
              <a:defRPr/>
            </a:pPr>
            <a:r>
              <a:rPr lang="zh-CN" altLang="en-US" sz="3200" dirty="0">
                <a:gradFill>
                  <a:gsLst>
                    <a:gs pos="37000">
                      <a:srgbClr val="4A4C6A"/>
                    </a:gs>
                    <a:gs pos="78000">
                      <a:srgbClr val="8978A4"/>
                    </a:gs>
                  </a:gsLst>
                  <a:lin ang="1404000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3709" y="2196704"/>
            <a:ext cx="447514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0" i="0" u="none" baseline="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盛家家长与正妻居于顶端，妾室与子女依母系地位排序，不仅体现权力分配，更明确了各自的义务与责任，是家族治理的基础</a:t>
            </a:r>
            <a:r>
              <a:rPr lang="en-US" sz="1600" b="0" i="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3709" y="1654996"/>
            <a:ext cx="447513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2000" b="1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Sheng family roles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5806" y="5269292"/>
            <a:ext cx="447514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在剧中，长辈负责仲裁纠纷、主持仪式，层级关系通过责任分工来维护家族和谐，体现了儒家“各安其分”的思想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7841" y="4643196"/>
            <a:ext cx="487933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Hierarchy as responsibility, not just control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5F47FB1-9891-5877-1127-2A60911EBAF4}"/>
              </a:ext>
            </a:extLst>
          </p:cNvPr>
          <p:cNvSpPr txBox="1"/>
          <p:nvPr/>
        </p:nvSpPr>
        <p:spPr>
          <a:xfrm>
            <a:off x="7195301" y="2201131"/>
            <a:ext cx="4521679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孝道是维系家族和谐的关键，子女对父母的尊敬与服从，是社会秩序在家庭层面的体现，确保代际传承的稳定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420991B4-CDAA-B052-B54E-F00808A13EB7}"/>
              </a:ext>
            </a:extLst>
          </p:cNvPr>
          <p:cNvSpPr txBox="1"/>
          <p:nvPr/>
        </p:nvSpPr>
        <p:spPr>
          <a:xfrm>
            <a:off x="6772220" y="1715885"/>
            <a:ext cx="522731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Filial Piety and Self-Cultivation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2242F64A-A1B2-519F-4D52-F907574EDE6A}"/>
              </a:ext>
            </a:extLst>
          </p:cNvPr>
          <p:cNvSpPr txBox="1"/>
          <p:nvPr/>
        </p:nvSpPr>
        <p:spPr>
          <a:xfrm>
            <a:off x="7118153" y="4490511"/>
            <a:ext cx="412242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Gendered Spheres as Complementary Governance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3856AFDF-62A6-8B49-D9BC-E4062C646684}"/>
              </a:ext>
            </a:extLst>
          </p:cNvPr>
          <p:cNvSpPr txBox="1"/>
          <p:nvPr/>
        </p:nvSpPr>
        <p:spPr>
          <a:xfrm>
            <a:off x="7195301" y="5269292"/>
            <a:ext cx="4414507" cy="7758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家庭内部事务由女性主导</a:t>
            </a:r>
            <a:r>
              <a:rPr 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男性负责外部公共事务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反映了传统社会对公私领域的明确划分</a:t>
            </a:r>
            <a:r>
              <a:rPr lang="en-US" altLang="zh-CN" sz="110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73" y="0"/>
            <a:ext cx="12192000" cy="5740400"/>
          </a:xfrm>
          <a:custGeom>
            <a:avLst/>
            <a:gdLst/>
            <a:ahLst/>
            <a:cxnLst/>
            <a:rect l="l" t="t" r="r" b="b"/>
            <a:pathLst>
              <a:path w="4445000" h="4978400">
                <a:moveTo>
                  <a:pt x="0" y="0"/>
                </a:moveTo>
                <a:lnTo>
                  <a:pt x="4445000" y="0"/>
                </a:lnTo>
                <a:lnTo>
                  <a:pt x="4445000" y="4877386"/>
                </a:lnTo>
                <a:cubicBezTo>
                  <a:pt x="4390600" y="4877386"/>
                  <a:pt x="4346499" y="4922611"/>
                  <a:pt x="4346499" y="4978400"/>
                </a:cubicBezTo>
                <a:lnTo>
                  <a:pt x="98501" y="4978400"/>
                </a:lnTo>
                <a:cubicBezTo>
                  <a:pt x="98501" y="4922611"/>
                  <a:pt x="54401" y="4877386"/>
                  <a:pt x="0" y="4877386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57800">
                <a:schemeClr val="bg1">
                  <a:alpha val="20000"/>
                </a:schemeClr>
              </a:gs>
              <a:gs pos="100000">
                <a:srgbClr val="8978A4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pic>
        <p:nvPicPr>
          <p:cNvPr id="3" name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 flipV="1">
            <a:off x="6097946" y="787409"/>
            <a:ext cx="6096000" cy="60705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4742" y="2837218"/>
            <a:ext cx="4713516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Aesthetics: </a:t>
            </a:r>
          </a:p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Beauty of Order and Restraint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990600" y="5105400"/>
            <a:ext cx="4241800" cy="0"/>
          </a:xfrm>
          <a:prstGeom prst="line">
            <a:avLst/>
          </a:prstGeom>
          <a:ln w="44450" cap="rnd">
            <a:solidFill>
              <a:srgbClr val="8978A4"/>
            </a:solidFill>
            <a:prstDash val="sysDot"/>
          </a:ln>
        </p:spPr>
      </p:cxnSp>
      <p:sp>
        <p:nvSpPr>
          <p:cNvPr id="6" name="AutoShape 6"/>
          <p:cNvSpPr/>
          <p:nvPr/>
        </p:nvSpPr>
        <p:spPr>
          <a:xfrm>
            <a:off x="2120900" y="2115907"/>
            <a:ext cx="1854200" cy="415894"/>
          </a:xfrm>
          <a:prstGeom prst="roundRect">
            <a:avLst>
              <a:gd name="adj" fmla="val 50000"/>
            </a:avLst>
          </a:prstGeom>
          <a:solidFill>
            <a:srgbClr val="8978A4"/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PART   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jpg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3970" y="-18393"/>
            <a:ext cx="12192000" cy="68651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60270" y="394407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800" b="1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Restraint as Elegance and Ethics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6957" y="1859295"/>
            <a:ext cx="4319243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Song dynasty aesthetics: muted colors, simple lines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78073" y="3327744"/>
            <a:ext cx="456821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Restraint signals moral poise and seriousness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0824" y="4728923"/>
            <a:ext cx="456821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Clothes and colors index rank and occasion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C3EB45C-AA3A-C8AB-1DD7-459B05BF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" y="1800819"/>
            <a:ext cx="6294720" cy="3790836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F14251EB-36B3-5D95-EC96-C2A0ACC20AAF}"/>
              </a:ext>
            </a:extLst>
          </p:cNvPr>
          <p:cNvSpPr/>
          <p:nvPr/>
        </p:nvSpPr>
        <p:spPr>
          <a:xfrm>
            <a:off x="6919692" y="1924411"/>
            <a:ext cx="264068" cy="272324"/>
          </a:xfrm>
          <a:custGeom>
            <a:avLst/>
            <a:gdLst/>
            <a:ahLst/>
            <a:cxnLst/>
            <a:rect l="l" t="t" r="r" b="b"/>
            <a:pathLst>
              <a:path w="1488865" h="1460894">
                <a:moveTo>
                  <a:pt x="757988" y="0"/>
                </a:moveTo>
                <a:cubicBezTo>
                  <a:pt x="932657" y="0"/>
                  <a:pt x="1082523" y="106198"/>
                  <a:pt x="1146539" y="257549"/>
                </a:cubicBezTo>
                <a:lnTo>
                  <a:pt x="1165744" y="319416"/>
                </a:lnTo>
                <a:lnTo>
                  <a:pt x="1231316" y="339771"/>
                </a:lnTo>
                <a:cubicBezTo>
                  <a:pt x="1382667" y="403787"/>
                  <a:pt x="1488865" y="553653"/>
                  <a:pt x="1488865" y="728322"/>
                </a:cubicBezTo>
                <a:cubicBezTo>
                  <a:pt x="1488865" y="902991"/>
                  <a:pt x="1382667" y="1052857"/>
                  <a:pt x="1231316" y="1116873"/>
                </a:cubicBezTo>
                <a:lnTo>
                  <a:pt x="1167204" y="1136774"/>
                </a:lnTo>
                <a:lnTo>
                  <a:pt x="1146539" y="1203345"/>
                </a:lnTo>
                <a:cubicBezTo>
                  <a:pt x="1082523" y="1354696"/>
                  <a:pt x="932657" y="1460894"/>
                  <a:pt x="757988" y="1460894"/>
                </a:cubicBezTo>
                <a:cubicBezTo>
                  <a:pt x="583319" y="1460894"/>
                  <a:pt x="433454" y="1354696"/>
                  <a:pt x="369438" y="1203345"/>
                </a:cubicBezTo>
                <a:lnTo>
                  <a:pt x="350659" y="1142851"/>
                </a:lnTo>
                <a:lnTo>
                  <a:pt x="336704" y="1141444"/>
                </a:lnTo>
                <a:cubicBezTo>
                  <a:pt x="144547" y="1102123"/>
                  <a:pt x="0" y="932103"/>
                  <a:pt x="0" y="728322"/>
                </a:cubicBezTo>
                <a:cubicBezTo>
                  <a:pt x="0" y="524541"/>
                  <a:pt x="144547" y="354521"/>
                  <a:pt x="336704" y="315200"/>
                </a:cubicBezTo>
                <a:lnTo>
                  <a:pt x="352021" y="313656"/>
                </a:lnTo>
                <a:lnTo>
                  <a:pt x="369438" y="257549"/>
                </a:lnTo>
                <a:cubicBezTo>
                  <a:pt x="433454" y="106198"/>
                  <a:pt x="583319" y="0"/>
                  <a:pt x="757988" y="0"/>
                </a:cubicBezTo>
                <a:close/>
              </a:path>
            </a:pathLst>
          </a:custGeom>
          <a:gradFill>
            <a:gsLst>
              <a:gs pos="0">
                <a:srgbClr val="4A4C6A"/>
              </a:gs>
              <a:gs pos="76000">
                <a:srgbClr val="8978A4"/>
              </a:gs>
            </a:gsLst>
            <a:lin ang="14040000"/>
          </a:gradFill>
          <a:ln>
            <a:noFill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7A43A67-1EF0-270B-E45F-5303EC8FAD58}"/>
              </a:ext>
            </a:extLst>
          </p:cNvPr>
          <p:cNvSpPr/>
          <p:nvPr/>
        </p:nvSpPr>
        <p:spPr>
          <a:xfrm>
            <a:off x="6914005" y="4777427"/>
            <a:ext cx="264068" cy="272324"/>
          </a:xfrm>
          <a:custGeom>
            <a:avLst/>
            <a:gdLst/>
            <a:ahLst/>
            <a:cxnLst/>
            <a:rect l="l" t="t" r="r" b="b"/>
            <a:pathLst>
              <a:path w="1488865" h="1460894">
                <a:moveTo>
                  <a:pt x="757988" y="0"/>
                </a:moveTo>
                <a:cubicBezTo>
                  <a:pt x="932657" y="0"/>
                  <a:pt x="1082523" y="106198"/>
                  <a:pt x="1146539" y="257549"/>
                </a:cubicBezTo>
                <a:lnTo>
                  <a:pt x="1165744" y="319416"/>
                </a:lnTo>
                <a:lnTo>
                  <a:pt x="1231316" y="339771"/>
                </a:lnTo>
                <a:cubicBezTo>
                  <a:pt x="1382667" y="403787"/>
                  <a:pt x="1488865" y="553653"/>
                  <a:pt x="1488865" y="728322"/>
                </a:cubicBezTo>
                <a:cubicBezTo>
                  <a:pt x="1488865" y="902991"/>
                  <a:pt x="1382667" y="1052857"/>
                  <a:pt x="1231316" y="1116873"/>
                </a:cubicBezTo>
                <a:lnTo>
                  <a:pt x="1167204" y="1136774"/>
                </a:lnTo>
                <a:lnTo>
                  <a:pt x="1146539" y="1203345"/>
                </a:lnTo>
                <a:cubicBezTo>
                  <a:pt x="1082523" y="1354696"/>
                  <a:pt x="932657" y="1460894"/>
                  <a:pt x="757988" y="1460894"/>
                </a:cubicBezTo>
                <a:cubicBezTo>
                  <a:pt x="583319" y="1460894"/>
                  <a:pt x="433454" y="1354696"/>
                  <a:pt x="369438" y="1203345"/>
                </a:cubicBezTo>
                <a:lnTo>
                  <a:pt x="350659" y="1142851"/>
                </a:lnTo>
                <a:lnTo>
                  <a:pt x="336704" y="1141444"/>
                </a:lnTo>
                <a:cubicBezTo>
                  <a:pt x="144547" y="1102123"/>
                  <a:pt x="0" y="932103"/>
                  <a:pt x="0" y="728322"/>
                </a:cubicBezTo>
                <a:cubicBezTo>
                  <a:pt x="0" y="524541"/>
                  <a:pt x="144547" y="354521"/>
                  <a:pt x="336704" y="315200"/>
                </a:cubicBezTo>
                <a:lnTo>
                  <a:pt x="352021" y="313656"/>
                </a:lnTo>
                <a:lnTo>
                  <a:pt x="369438" y="257549"/>
                </a:lnTo>
                <a:cubicBezTo>
                  <a:pt x="433454" y="106198"/>
                  <a:pt x="583319" y="0"/>
                  <a:pt x="757988" y="0"/>
                </a:cubicBezTo>
                <a:close/>
              </a:path>
            </a:pathLst>
          </a:custGeom>
          <a:gradFill>
            <a:gsLst>
              <a:gs pos="0">
                <a:srgbClr val="4A4C6A"/>
              </a:gs>
              <a:gs pos="76000">
                <a:srgbClr val="8978A4"/>
              </a:gs>
            </a:gsLst>
            <a:lin ang="14040000"/>
          </a:gradFill>
          <a:ln>
            <a:noFill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DC3FE5-FDB2-769B-2A78-C46CB92B8C02}"/>
              </a:ext>
            </a:extLst>
          </p:cNvPr>
          <p:cNvSpPr/>
          <p:nvPr/>
        </p:nvSpPr>
        <p:spPr>
          <a:xfrm>
            <a:off x="6905587" y="3359524"/>
            <a:ext cx="264068" cy="272324"/>
          </a:xfrm>
          <a:custGeom>
            <a:avLst/>
            <a:gdLst/>
            <a:ahLst/>
            <a:cxnLst/>
            <a:rect l="l" t="t" r="r" b="b"/>
            <a:pathLst>
              <a:path w="1488865" h="1460894">
                <a:moveTo>
                  <a:pt x="757988" y="0"/>
                </a:moveTo>
                <a:cubicBezTo>
                  <a:pt x="932657" y="0"/>
                  <a:pt x="1082523" y="106198"/>
                  <a:pt x="1146539" y="257549"/>
                </a:cubicBezTo>
                <a:lnTo>
                  <a:pt x="1165744" y="319416"/>
                </a:lnTo>
                <a:lnTo>
                  <a:pt x="1231316" y="339771"/>
                </a:lnTo>
                <a:cubicBezTo>
                  <a:pt x="1382667" y="403787"/>
                  <a:pt x="1488865" y="553653"/>
                  <a:pt x="1488865" y="728322"/>
                </a:cubicBezTo>
                <a:cubicBezTo>
                  <a:pt x="1488865" y="902991"/>
                  <a:pt x="1382667" y="1052857"/>
                  <a:pt x="1231316" y="1116873"/>
                </a:cubicBezTo>
                <a:lnTo>
                  <a:pt x="1167204" y="1136774"/>
                </a:lnTo>
                <a:lnTo>
                  <a:pt x="1146539" y="1203345"/>
                </a:lnTo>
                <a:cubicBezTo>
                  <a:pt x="1082523" y="1354696"/>
                  <a:pt x="932657" y="1460894"/>
                  <a:pt x="757988" y="1460894"/>
                </a:cubicBezTo>
                <a:cubicBezTo>
                  <a:pt x="583319" y="1460894"/>
                  <a:pt x="433454" y="1354696"/>
                  <a:pt x="369438" y="1203345"/>
                </a:cubicBezTo>
                <a:lnTo>
                  <a:pt x="350659" y="1142851"/>
                </a:lnTo>
                <a:lnTo>
                  <a:pt x="336704" y="1141444"/>
                </a:lnTo>
                <a:cubicBezTo>
                  <a:pt x="144547" y="1102123"/>
                  <a:pt x="0" y="932103"/>
                  <a:pt x="0" y="728322"/>
                </a:cubicBezTo>
                <a:cubicBezTo>
                  <a:pt x="0" y="524541"/>
                  <a:pt x="144547" y="354521"/>
                  <a:pt x="336704" y="315200"/>
                </a:cubicBezTo>
                <a:lnTo>
                  <a:pt x="352021" y="313656"/>
                </a:lnTo>
                <a:lnTo>
                  <a:pt x="369438" y="257549"/>
                </a:lnTo>
                <a:cubicBezTo>
                  <a:pt x="433454" y="106198"/>
                  <a:pt x="583319" y="0"/>
                  <a:pt x="757988" y="0"/>
                </a:cubicBezTo>
                <a:close/>
              </a:path>
            </a:pathLst>
          </a:custGeom>
          <a:gradFill>
            <a:gsLst>
              <a:gs pos="0">
                <a:srgbClr val="4A4C6A"/>
              </a:gs>
              <a:gs pos="76000">
                <a:srgbClr val="8978A4"/>
              </a:gs>
            </a:gsLst>
            <a:lin ang="14040000"/>
          </a:gradFill>
          <a:ln>
            <a:noFill/>
          </a:ln>
          <a:effectLst/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png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3562350" y="5449458"/>
            <a:ext cx="8629650" cy="140854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0" y="-22127"/>
            <a:ext cx="4535386" cy="6877202"/>
          </a:xfrm>
          <a:custGeom>
            <a:avLst/>
            <a:gdLst/>
            <a:ahLst/>
            <a:cxnLst/>
            <a:rect l="l" t="t" r="r" b="b"/>
            <a:pathLst>
              <a:path w="10015" h="10028">
                <a:moveTo>
                  <a:pt x="15" y="10028"/>
                </a:moveTo>
                <a:cubicBezTo>
                  <a:pt x="10" y="6685"/>
                  <a:pt x="5" y="3343"/>
                  <a:pt x="0" y="0"/>
                </a:cubicBezTo>
                <a:lnTo>
                  <a:pt x="10015" y="28"/>
                </a:lnTo>
                <a:lnTo>
                  <a:pt x="8015" y="10028"/>
                </a:lnTo>
                <a:lnTo>
                  <a:pt x="15" y="10028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vert="horz" lIns="91440" tIns="45720" rIns="91440" bIns="45720" anchor="ctr"/>
          <a:lstStyle/>
          <a:p>
            <a:pPr marL="0" algn="ctr"/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04800" y="359364"/>
            <a:ext cx="4201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800" b="1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Space Organizes Virtue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282" y="1793668"/>
            <a:ext cx="449820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2000" i="0" u="non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Courtyards choreograph status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" y="3492727"/>
            <a:ext cx="640080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Seat height, proximity to ancestral tablets signal importance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8959" y="5386921"/>
            <a:ext cx="522731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Scholar's studios embody literati ideals</a:t>
            </a:r>
          </a:p>
        </p:txBody>
      </p:sp>
      <p:pic>
        <p:nvPicPr>
          <p:cNvPr id="12" name="image40.png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0154462" y="-200025"/>
            <a:ext cx="2037538" cy="30563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3C7AF1-9834-6FBC-B0B5-90EE1AAA0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5386"/>
            <a:ext cx="4746173" cy="2665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B604522-4996-40BC-9050-F70728281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24849"/>
            <a:ext cx="5122421" cy="2665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6200" y="-18813"/>
            <a:ext cx="12192000" cy="685747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8343348">
            <a:off x="-276396" y="2188450"/>
            <a:ext cx="7262413" cy="4157501"/>
          </a:xfrm>
          <a:custGeom>
            <a:avLst/>
            <a:gdLst/>
            <a:ahLst/>
            <a:cxnLst/>
            <a:rect l="l" t="t" r="r" b="b"/>
            <a:pathLst>
              <a:path w="7262413" h="4157501">
                <a:moveTo>
                  <a:pt x="1814619" y="3422528"/>
                </a:moveTo>
                <a:cubicBezTo>
                  <a:pt x="1811308" y="3419177"/>
                  <a:pt x="1807997" y="3415548"/>
                  <a:pt x="1804688" y="3412199"/>
                </a:cubicBezTo>
                <a:cubicBezTo>
                  <a:pt x="1797736" y="3410524"/>
                  <a:pt x="1790783" y="3408291"/>
                  <a:pt x="1783501" y="3407454"/>
                </a:cubicBezTo>
                <a:cubicBezTo>
                  <a:pt x="1716302" y="3400754"/>
                  <a:pt x="1680551" y="3454070"/>
                  <a:pt x="1624275" y="3468026"/>
                </a:cubicBezTo>
                <a:cubicBezTo>
                  <a:pt x="1624275" y="3468026"/>
                  <a:pt x="1624937" y="3471097"/>
                  <a:pt x="1625598" y="3473051"/>
                </a:cubicBezTo>
                <a:cubicBezTo>
                  <a:pt x="1680220" y="3459932"/>
                  <a:pt x="1734178" y="3447370"/>
                  <a:pt x="1788136" y="3433972"/>
                </a:cubicBezTo>
                <a:cubicBezTo>
                  <a:pt x="1797074" y="3431459"/>
                  <a:pt x="1805680" y="3426156"/>
                  <a:pt x="1814619" y="3422528"/>
                </a:cubicBezTo>
                <a:close/>
                <a:moveTo>
                  <a:pt x="3211243" y="3184979"/>
                </a:moveTo>
                <a:cubicBezTo>
                  <a:pt x="3133450" y="3171581"/>
                  <a:pt x="3054996" y="3162928"/>
                  <a:pt x="2976210" y="3155391"/>
                </a:cubicBezTo>
                <a:lnTo>
                  <a:pt x="2915007" y="3156507"/>
                </a:lnTo>
                <a:lnTo>
                  <a:pt x="2913645" y="3155391"/>
                </a:lnTo>
                <a:lnTo>
                  <a:pt x="2912533" y="3156206"/>
                </a:lnTo>
                <a:lnTo>
                  <a:pt x="2856584" y="3149285"/>
                </a:lnTo>
                <a:cubicBezTo>
                  <a:pt x="2837508" y="3149529"/>
                  <a:pt x="2818970" y="3153437"/>
                  <a:pt x="2801425" y="3164044"/>
                </a:cubicBezTo>
                <a:cubicBezTo>
                  <a:pt x="2830970" y="3180792"/>
                  <a:pt x="2860142" y="3187335"/>
                  <a:pt x="2887266" y="3174721"/>
                </a:cubicBezTo>
                <a:lnTo>
                  <a:pt x="2912533" y="3156206"/>
                </a:lnTo>
                <a:lnTo>
                  <a:pt x="2914969" y="3156508"/>
                </a:lnTo>
                <a:lnTo>
                  <a:pt x="2915007" y="3156507"/>
                </a:lnTo>
                <a:lnTo>
                  <a:pt x="2925231" y="3164882"/>
                </a:lnTo>
                <a:cubicBezTo>
                  <a:pt x="2914969" y="3171581"/>
                  <a:pt x="2904376" y="3178559"/>
                  <a:pt x="2894445" y="3184980"/>
                </a:cubicBezTo>
                <a:cubicBezTo>
                  <a:pt x="3000707" y="3184979"/>
                  <a:pt x="3105975" y="3184980"/>
                  <a:pt x="3211243" y="3184979"/>
                </a:cubicBezTo>
                <a:close/>
                <a:moveTo>
                  <a:pt x="4188780" y="3289378"/>
                </a:moveTo>
                <a:cubicBezTo>
                  <a:pt x="4172229" y="3275142"/>
                  <a:pt x="4154519" y="3265302"/>
                  <a:pt x="4135484" y="3260801"/>
                </a:cubicBezTo>
                <a:lnTo>
                  <a:pt x="4077976" y="3264045"/>
                </a:lnTo>
                <a:lnTo>
                  <a:pt x="4075237" y="3263418"/>
                </a:lnTo>
                <a:lnTo>
                  <a:pt x="4073942" y="3262875"/>
                </a:lnTo>
                <a:lnTo>
                  <a:pt x="4069733" y="3243599"/>
                </a:lnTo>
                <a:cubicBezTo>
                  <a:pt x="4068202" y="3236830"/>
                  <a:pt x="4066133" y="3231177"/>
                  <a:pt x="4061996" y="3229642"/>
                </a:cubicBezTo>
                <a:cubicBezTo>
                  <a:pt x="4002409" y="3207311"/>
                  <a:pt x="3941499" y="3187213"/>
                  <a:pt x="3879928" y="3169068"/>
                </a:cubicBezTo>
                <a:cubicBezTo>
                  <a:pt x="3830935" y="3154553"/>
                  <a:pt x="3780287" y="3143389"/>
                  <a:pt x="3729640" y="3130548"/>
                </a:cubicBezTo>
                <a:cubicBezTo>
                  <a:pt x="3744204" y="3152321"/>
                  <a:pt x="3727653" y="3154554"/>
                  <a:pt x="3708122" y="3154832"/>
                </a:cubicBezTo>
                <a:cubicBezTo>
                  <a:pt x="3707791" y="3146738"/>
                  <a:pt x="3707129" y="3138922"/>
                  <a:pt x="3706797" y="3128593"/>
                </a:cubicBezTo>
                <a:cubicBezTo>
                  <a:pt x="3684619" y="3131943"/>
                  <a:pt x="3656812" y="3135851"/>
                  <a:pt x="3621723" y="3141155"/>
                </a:cubicBezTo>
                <a:cubicBezTo>
                  <a:pt x="3654164" y="3146180"/>
                  <a:pt x="3681308" y="3150366"/>
                  <a:pt x="3708122" y="3154832"/>
                </a:cubicBezTo>
                <a:cubicBezTo>
                  <a:pt x="3727984" y="3160974"/>
                  <a:pt x="3747515" y="3167395"/>
                  <a:pt x="3767376" y="3172977"/>
                </a:cubicBezTo>
                <a:cubicBezTo>
                  <a:pt x="3844838" y="3194331"/>
                  <a:pt x="3925838" y="3206892"/>
                  <a:pt x="4001577" y="3232564"/>
                </a:cubicBezTo>
                <a:lnTo>
                  <a:pt x="4073942" y="3262875"/>
                </a:lnTo>
                <a:lnTo>
                  <a:pt x="4074243" y="3264255"/>
                </a:lnTo>
                <a:lnTo>
                  <a:pt x="4077976" y="3264045"/>
                </a:lnTo>
                <a:close/>
                <a:moveTo>
                  <a:pt x="4241415" y="3233271"/>
                </a:moveTo>
                <a:cubicBezTo>
                  <a:pt x="4228504" y="3236341"/>
                  <a:pt x="4217580" y="3241087"/>
                  <a:pt x="4206988" y="3240807"/>
                </a:cubicBezTo>
                <a:cubicBezTo>
                  <a:pt x="4188118" y="3240249"/>
                  <a:pt x="4169580" y="3237458"/>
                  <a:pt x="4151042" y="3234388"/>
                </a:cubicBezTo>
                <a:cubicBezTo>
                  <a:pt x="4145416" y="3233550"/>
                  <a:pt x="4140781" y="3229084"/>
                  <a:pt x="4135484" y="3226292"/>
                </a:cubicBezTo>
                <a:cubicBezTo>
                  <a:pt x="4140119" y="3220989"/>
                  <a:pt x="4144753" y="3215964"/>
                  <a:pt x="4150711" y="3209544"/>
                </a:cubicBezTo>
                <a:cubicBezTo>
                  <a:pt x="4111319" y="3202844"/>
                  <a:pt x="4072919" y="3196425"/>
                  <a:pt x="4034851" y="3190283"/>
                </a:cubicBezTo>
                <a:cubicBezTo>
                  <a:pt x="4033527" y="3196145"/>
                  <a:pt x="4032533" y="3202007"/>
                  <a:pt x="4031209" y="3208148"/>
                </a:cubicBezTo>
                <a:cubicBezTo>
                  <a:pt x="4102381" y="3225454"/>
                  <a:pt x="4173553" y="3242762"/>
                  <a:pt x="4251014" y="3261743"/>
                </a:cubicBezTo>
                <a:cubicBezTo>
                  <a:pt x="4245387" y="3245274"/>
                  <a:pt x="4243070" y="3237458"/>
                  <a:pt x="4241415" y="3233271"/>
                </a:cubicBezTo>
                <a:close/>
                <a:moveTo>
                  <a:pt x="6262366" y="3818626"/>
                </a:moveTo>
                <a:cubicBezTo>
                  <a:pt x="6242835" y="3799365"/>
                  <a:pt x="6224297" y="3778988"/>
                  <a:pt x="6203110" y="3760565"/>
                </a:cubicBezTo>
                <a:cubicBezTo>
                  <a:pt x="6179608" y="3740188"/>
                  <a:pt x="6159083" y="3717298"/>
                  <a:pt x="6119690" y="3713391"/>
                </a:cubicBezTo>
                <a:cubicBezTo>
                  <a:pt x="6098836" y="3711436"/>
                  <a:pt x="6078974" y="3695804"/>
                  <a:pt x="6059774" y="3685197"/>
                </a:cubicBezTo>
                <a:cubicBezTo>
                  <a:pt x="6039912" y="3674032"/>
                  <a:pt x="6021374" y="3661471"/>
                  <a:pt x="6002174" y="3649468"/>
                </a:cubicBezTo>
                <a:cubicBezTo>
                  <a:pt x="6000188" y="3651700"/>
                  <a:pt x="5998201" y="3653934"/>
                  <a:pt x="5996216" y="3656446"/>
                </a:cubicBezTo>
                <a:cubicBezTo>
                  <a:pt x="6063746" y="3733489"/>
                  <a:pt x="6198476" y="3736279"/>
                  <a:pt x="6250779" y="3830071"/>
                </a:cubicBezTo>
                <a:cubicBezTo>
                  <a:pt x="6254752" y="3826163"/>
                  <a:pt x="6258393" y="3822534"/>
                  <a:pt x="6262366" y="3818626"/>
                </a:cubicBezTo>
                <a:close/>
                <a:moveTo>
                  <a:pt x="6585230" y="3542535"/>
                </a:moveTo>
                <a:cubicBezTo>
                  <a:pt x="6578046" y="3531008"/>
                  <a:pt x="6572211" y="3532787"/>
                  <a:pt x="6544405" y="3541162"/>
                </a:cubicBezTo>
                <a:cubicBezTo>
                  <a:pt x="6571881" y="3578287"/>
                  <a:pt x="6599024" y="3614575"/>
                  <a:pt x="6626170" y="3651142"/>
                </a:cubicBezTo>
                <a:cubicBezTo>
                  <a:pt x="6631797" y="3648072"/>
                  <a:pt x="6637425" y="3644722"/>
                  <a:pt x="6643052" y="3641652"/>
                </a:cubicBezTo>
                <a:cubicBezTo>
                  <a:pt x="6626501" y="3614017"/>
                  <a:pt x="6607963" y="3587219"/>
                  <a:pt x="6593728" y="3558747"/>
                </a:cubicBezTo>
                <a:cubicBezTo>
                  <a:pt x="6590170" y="3551699"/>
                  <a:pt x="6587625" y="3546378"/>
                  <a:pt x="6585230" y="3542535"/>
                </a:cubicBezTo>
                <a:close/>
                <a:moveTo>
                  <a:pt x="6888673" y="3575291"/>
                </a:moveTo>
                <a:cubicBezTo>
                  <a:pt x="6882202" y="3565569"/>
                  <a:pt x="6873368" y="3556584"/>
                  <a:pt x="6860871" y="3548698"/>
                </a:cubicBezTo>
                <a:cubicBezTo>
                  <a:pt x="6871133" y="3643605"/>
                  <a:pt x="6865174" y="3652817"/>
                  <a:pt x="6918140" y="3672915"/>
                </a:cubicBezTo>
                <a:cubicBezTo>
                  <a:pt x="6906223" y="3640256"/>
                  <a:pt x="6908085" y="3604456"/>
                  <a:pt x="6888673" y="3575291"/>
                </a:cubicBezTo>
                <a:close/>
                <a:moveTo>
                  <a:pt x="5139174" y="519199"/>
                </a:moveTo>
                <a:cubicBezTo>
                  <a:pt x="5079919" y="484586"/>
                  <a:pt x="5074622" y="483748"/>
                  <a:pt x="5053436" y="509987"/>
                </a:cubicBezTo>
                <a:cubicBezTo>
                  <a:pt x="5081905" y="516408"/>
                  <a:pt x="5108719" y="522549"/>
                  <a:pt x="5135863" y="528690"/>
                </a:cubicBezTo>
                <a:cubicBezTo>
                  <a:pt x="5136857" y="525620"/>
                  <a:pt x="5138180" y="522549"/>
                  <a:pt x="5139174" y="519199"/>
                </a:cubicBezTo>
                <a:close/>
                <a:moveTo>
                  <a:pt x="6819161" y="2847779"/>
                </a:moveTo>
                <a:cubicBezTo>
                  <a:pt x="6795658" y="2819586"/>
                  <a:pt x="6772486" y="2791393"/>
                  <a:pt x="6749313" y="2763200"/>
                </a:cubicBezTo>
                <a:cubicBezTo>
                  <a:pt x="6746666" y="2764596"/>
                  <a:pt x="6743686" y="2766271"/>
                  <a:pt x="6741037" y="2767666"/>
                </a:cubicBezTo>
                <a:cubicBezTo>
                  <a:pt x="6762886" y="2796697"/>
                  <a:pt x="6784734" y="2825728"/>
                  <a:pt x="6806582" y="2854758"/>
                </a:cubicBezTo>
                <a:cubicBezTo>
                  <a:pt x="6810885" y="2852524"/>
                  <a:pt x="6814857" y="2850012"/>
                  <a:pt x="6819161" y="2847779"/>
                </a:cubicBezTo>
                <a:close/>
                <a:moveTo>
                  <a:pt x="7055187" y="2742264"/>
                </a:moveTo>
                <a:cubicBezTo>
                  <a:pt x="7038635" y="2722167"/>
                  <a:pt x="7022414" y="2701790"/>
                  <a:pt x="7006195" y="2681412"/>
                </a:cubicBezTo>
                <a:cubicBezTo>
                  <a:pt x="7002222" y="2683645"/>
                  <a:pt x="6998250" y="2685878"/>
                  <a:pt x="6994276" y="2688112"/>
                </a:cubicBezTo>
                <a:cubicBezTo>
                  <a:pt x="7010498" y="2708489"/>
                  <a:pt x="7027050" y="2728867"/>
                  <a:pt x="7043269" y="2748964"/>
                </a:cubicBezTo>
                <a:cubicBezTo>
                  <a:pt x="7047242" y="2746731"/>
                  <a:pt x="7051216" y="2744498"/>
                  <a:pt x="7055187" y="2742264"/>
                </a:cubicBezTo>
                <a:close/>
                <a:moveTo>
                  <a:pt x="6621204" y="1124094"/>
                </a:moveTo>
                <a:cubicBezTo>
                  <a:pt x="6626170" y="1129398"/>
                  <a:pt x="6627494" y="1137214"/>
                  <a:pt x="6622859" y="1149216"/>
                </a:cubicBezTo>
                <a:cubicBezTo>
                  <a:pt x="6588763" y="1122140"/>
                  <a:pt x="6554667" y="1094785"/>
                  <a:pt x="6520239" y="1067708"/>
                </a:cubicBezTo>
                <a:cubicBezTo>
                  <a:pt x="6517591" y="1069662"/>
                  <a:pt x="6514944" y="1071616"/>
                  <a:pt x="6512295" y="1073570"/>
                </a:cubicBezTo>
                <a:cubicBezTo>
                  <a:pt x="6523881" y="1094226"/>
                  <a:pt x="6535136" y="1115162"/>
                  <a:pt x="6549701" y="1140842"/>
                </a:cubicBezTo>
                <a:cubicBezTo>
                  <a:pt x="6520902" y="1134701"/>
                  <a:pt x="6498722" y="1129956"/>
                  <a:pt x="6476543" y="1125211"/>
                </a:cubicBezTo>
                <a:cubicBezTo>
                  <a:pt x="6473564" y="1126886"/>
                  <a:pt x="6470585" y="1128281"/>
                  <a:pt x="6467274" y="1129956"/>
                </a:cubicBezTo>
                <a:cubicBezTo>
                  <a:pt x="6482170" y="1150892"/>
                  <a:pt x="6496737" y="1171827"/>
                  <a:pt x="6512626" y="1194437"/>
                </a:cubicBezTo>
                <a:cubicBezTo>
                  <a:pt x="6486805" y="1208674"/>
                  <a:pt x="6485481" y="1222351"/>
                  <a:pt x="6509315" y="1242170"/>
                </a:cubicBezTo>
                <a:cubicBezTo>
                  <a:pt x="6586777" y="1307209"/>
                  <a:pt x="6661921" y="1374482"/>
                  <a:pt x="6738058" y="1440638"/>
                </a:cubicBezTo>
                <a:cubicBezTo>
                  <a:pt x="6747989" y="1449292"/>
                  <a:pt x="6757589" y="1458224"/>
                  <a:pt x="6767521" y="1466877"/>
                </a:cubicBezTo>
                <a:cubicBezTo>
                  <a:pt x="6765534" y="1469110"/>
                  <a:pt x="6763217" y="1471064"/>
                  <a:pt x="6761231" y="1473298"/>
                </a:cubicBezTo>
                <a:cubicBezTo>
                  <a:pt x="6732431" y="1453478"/>
                  <a:pt x="6702969" y="1433939"/>
                  <a:pt x="6674830" y="1413282"/>
                </a:cubicBezTo>
                <a:cubicBezTo>
                  <a:pt x="6660927" y="1403234"/>
                  <a:pt x="6649674" y="1390673"/>
                  <a:pt x="6635438" y="1380902"/>
                </a:cubicBezTo>
                <a:cubicBezTo>
                  <a:pt x="6590749" y="1349918"/>
                  <a:pt x="6549038" y="1314747"/>
                  <a:pt x="6499054" y="1291298"/>
                </a:cubicBezTo>
                <a:cubicBezTo>
                  <a:pt x="6465288" y="1275388"/>
                  <a:pt x="6466281" y="1238541"/>
                  <a:pt x="6427550" y="1230446"/>
                </a:cubicBezTo>
                <a:cubicBezTo>
                  <a:pt x="6428212" y="1234354"/>
                  <a:pt x="6429205" y="1239657"/>
                  <a:pt x="6431523" y="1253335"/>
                </a:cubicBezTo>
                <a:cubicBezTo>
                  <a:pt x="6416957" y="1240216"/>
                  <a:pt x="6408351" y="1232121"/>
                  <a:pt x="6399412" y="1224026"/>
                </a:cubicBezTo>
                <a:cubicBezTo>
                  <a:pt x="6419606" y="1283762"/>
                  <a:pt x="6475219" y="1324795"/>
                  <a:pt x="6513618" y="1374761"/>
                </a:cubicBezTo>
                <a:cubicBezTo>
                  <a:pt x="6510970" y="1376994"/>
                  <a:pt x="6507991" y="1378948"/>
                  <a:pt x="6505342" y="1381181"/>
                </a:cubicBezTo>
                <a:cubicBezTo>
                  <a:pt x="6487798" y="1365829"/>
                  <a:pt x="6470584" y="1350197"/>
                  <a:pt x="6453040" y="1334845"/>
                </a:cubicBezTo>
                <a:cubicBezTo>
                  <a:pt x="6451054" y="1335961"/>
                  <a:pt x="6449398" y="1337077"/>
                  <a:pt x="6447412" y="1337915"/>
                </a:cubicBezTo>
                <a:cubicBezTo>
                  <a:pt x="6469260" y="1361921"/>
                  <a:pt x="6488460" y="1388160"/>
                  <a:pt x="6513288" y="1409654"/>
                </a:cubicBezTo>
                <a:cubicBezTo>
                  <a:pt x="6557978" y="1448454"/>
                  <a:pt x="6606969" y="1483626"/>
                  <a:pt x="6652321" y="1522147"/>
                </a:cubicBezTo>
                <a:cubicBezTo>
                  <a:pt x="6664569" y="1532475"/>
                  <a:pt x="6669865" y="1548107"/>
                  <a:pt x="6682777" y="1568484"/>
                </a:cubicBezTo>
                <a:cubicBezTo>
                  <a:pt x="6723823" y="1575183"/>
                  <a:pt x="6729120" y="1622358"/>
                  <a:pt x="6761563" y="1647760"/>
                </a:cubicBezTo>
                <a:cubicBezTo>
                  <a:pt x="6793341" y="1672603"/>
                  <a:pt x="6838361" y="1687118"/>
                  <a:pt x="6848954" y="1730664"/>
                </a:cubicBezTo>
                <a:cubicBezTo>
                  <a:pt x="6816844" y="1722569"/>
                  <a:pt x="6785396" y="1714753"/>
                  <a:pt x="6753948" y="1707216"/>
                </a:cubicBezTo>
                <a:cubicBezTo>
                  <a:pt x="6751631" y="1709449"/>
                  <a:pt x="6749645" y="1711682"/>
                  <a:pt x="6747328" y="1713916"/>
                </a:cubicBezTo>
                <a:cubicBezTo>
                  <a:pt x="6766528" y="1734571"/>
                  <a:pt x="6782086" y="1758857"/>
                  <a:pt x="6805258" y="1775605"/>
                </a:cubicBezTo>
                <a:cubicBezTo>
                  <a:pt x="6878085" y="1828363"/>
                  <a:pt x="6911850" y="1898148"/>
                  <a:pt x="6934361" y="1973515"/>
                </a:cubicBezTo>
                <a:cubicBezTo>
                  <a:pt x="6941974" y="1999196"/>
                  <a:pt x="6939988" y="2024040"/>
                  <a:pt x="6907878" y="2043021"/>
                </a:cubicBezTo>
                <a:cubicBezTo>
                  <a:pt x="6887023" y="2020131"/>
                  <a:pt x="6844982" y="1993892"/>
                  <a:pt x="6848954" y="1974911"/>
                </a:cubicBezTo>
                <a:cubicBezTo>
                  <a:pt x="6858885" y="1928852"/>
                  <a:pt x="6830416" y="1901497"/>
                  <a:pt x="6804265" y="1871908"/>
                </a:cubicBezTo>
                <a:cubicBezTo>
                  <a:pt x="6781755" y="1846507"/>
                  <a:pt x="6752624" y="1825013"/>
                  <a:pt x="6726472" y="1802123"/>
                </a:cubicBezTo>
                <a:cubicBezTo>
                  <a:pt x="6724155" y="1804077"/>
                  <a:pt x="6721507" y="1806311"/>
                  <a:pt x="6719190" y="1808265"/>
                </a:cubicBezTo>
                <a:cubicBezTo>
                  <a:pt x="6730445" y="1823896"/>
                  <a:pt x="6741369" y="1839528"/>
                  <a:pt x="6752624" y="1855160"/>
                </a:cubicBezTo>
                <a:cubicBezTo>
                  <a:pt x="6749645" y="1857952"/>
                  <a:pt x="6746666" y="1860463"/>
                  <a:pt x="6743686" y="1863255"/>
                </a:cubicBezTo>
                <a:cubicBezTo>
                  <a:pt x="6735079" y="1847344"/>
                  <a:pt x="6726472" y="1831433"/>
                  <a:pt x="6717535" y="1815522"/>
                </a:cubicBezTo>
                <a:cubicBezTo>
                  <a:pt x="6710583" y="1821105"/>
                  <a:pt x="6703300" y="1826688"/>
                  <a:pt x="6696348" y="1831991"/>
                </a:cubicBezTo>
                <a:cubicBezTo>
                  <a:pt x="6747327" y="1887820"/>
                  <a:pt x="6798638" y="1943368"/>
                  <a:pt x="6848954" y="1999754"/>
                </a:cubicBezTo>
                <a:cubicBezTo>
                  <a:pt x="6874774" y="2028784"/>
                  <a:pt x="6898940" y="2058652"/>
                  <a:pt x="6921449" y="2089358"/>
                </a:cubicBezTo>
                <a:cubicBezTo>
                  <a:pt x="6927408" y="2097453"/>
                  <a:pt x="6925092" y="2110014"/>
                  <a:pt x="6917477" y="2121180"/>
                </a:cubicBezTo>
                <a:cubicBezTo>
                  <a:pt x="6873781" y="2080704"/>
                  <a:pt x="6826775" y="2042183"/>
                  <a:pt x="6787713" y="1998916"/>
                </a:cubicBezTo>
                <a:cubicBezTo>
                  <a:pt x="6749313" y="1956208"/>
                  <a:pt x="6718197" y="1909034"/>
                  <a:pt x="6655632" y="1883353"/>
                </a:cubicBezTo>
                <a:cubicBezTo>
                  <a:pt x="6661590" y="1937227"/>
                  <a:pt x="6704624" y="1959558"/>
                  <a:pt x="6756597" y="1979098"/>
                </a:cubicBezTo>
                <a:cubicBezTo>
                  <a:pt x="6749645" y="1984401"/>
                  <a:pt x="6743024" y="1989705"/>
                  <a:pt x="6735742" y="1995288"/>
                </a:cubicBezTo>
                <a:cubicBezTo>
                  <a:pt x="6760237" y="2020969"/>
                  <a:pt x="6785396" y="2048883"/>
                  <a:pt x="6812541" y="2075401"/>
                </a:cubicBezTo>
                <a:cubicBezTo>
                  <a:pt x="6866499" y="2127879"/>
                  <a:pt x="6923105" y="2177286"/>
                  <a:pt x="6965477" y="2238697"/>
                </a:cubicBezTo>
                <a:cubicBezTo>
                  <a:pt x="7012153" y="2306528"/>
                  <a:pt x="7074056" y="2367102"/>
                  <a:pt x="7124042" y="2433537"/>
                </a:cubicBezTo>
                <a:cubicBezTo>
                  <a:pt x="7149531" y="2467312"/>
                  <a:pt x="7175683" y="2497460"/>
                  <a:pt x="7213751" y="2522303"/>
                </a:cubicBezTo>
                <a:cubicBezTo>
                  <a:pt x="7252482" y="2547706"/>
                  <a:pt x="7251820" y="2590413"/>
                  <a:pt x="7262413" y="2627260"/>
                </a:cubicBezTo>
                <a:cubicBezTo>
                  <a:pt x="7258772" y="2629771"/>
                  <a:pt x="7255131" y="2632005"/>
                  <a:pt x="7251489" y="2634238"/>
                </a:cubicBezTo>
                <a:cubicBezTo>
                  <a:pt x="7234938" y="2619723"/>
                  <a:pt x="7218055" y="2605208"/>
                  <a:pt x="7199517" y="2589296"/>
                </a:cubicBezTo>
                <a:cubicBezTo>
                  <a:pt x="7188924" y="2592925"/>
                  <a:pt x="7177669" y="2596833"/>
                  <a:pt x="7164097" y="2601578"/>
                </a:cubicBezTo>
                <a:cubicBezTo>
                  <a:pt x="7158138" y="2594042"/>
                  <a:pt x="7152179" y="2586226"/>
                  <a:pt x="7143241" y="2575060"/>
                </a:cubicBezTo>
                <a:cubicBezTo>
                  <a:pt x="7157807" y="2571711"/>
                  <a:pt x="7168068" y="2569198"/>
                  <a:pt x="7181310" y="2565849"/>
                </a:cubicBezTo>
                <a:cubicBezTo>
                  <a:pt x="7166413" y="2544355"/>
                  <a:pt x="7151849" y="2523141"/>
                  <a:pt x="7136952" y="2501926"/>
                </a:cubicBezTo>
                <a:cubicBezTo>
                  <a:pt x="7132648" y="2503322"/>
                  <a:pt x="7128345" y="2504717"/>
                  <a:pt x="7124042" y="2506391"/>
                </a:cubicBezTo>
                <a:cubicBezTo>
                  <a:pt x="7131987" y="2523979"/>
                  <a:pt x="7140262" y="2541563"/>
                  <a:pt x="7148206" y="2559149"/>
                </a:cubicBezTo>
                <a:cubicBezTo>
                  <a:pt x="7144566" y="2560824"/>
                  <a:pt x="7141255" y="2562499"/>
                  <a:pt x="7137614" y="2564453"/>
                </a:cubicBezTo>
                <a:cubicBezTo>
                  <a:pt x="7107491" y="2523141"/>
                  <a:pt x="7077697" y="2481549"/>
                  <a:pt x="7047573" y="2440236"/>
                </a:cubicBezTo>
                <a:cubicBezTo>
                  <a:pt x="7051215" y="2437724"/>
                  <a:pt x="7054525" y="2435490"/>
                  <a:pt x="7058166" y="2432978"/>
                </a:cubicBezTo>
                <a:cubicBezTo>
                  <a:pt x="7076373" y="2453076"/>
                  <a:pt x="7094911" y="2473175"/>
                  <a:pt x="7113118" y="2493272"/>
                </a:cubicBezTo>
                <a:cubicBezTo>
                  <a:pt x="7117090" y="2490760"/>
                  <a:pt x="7121063" y="2488248"/>
                  <a:pt x="7125035" y="2485456"/>
                </a:cubicBezTo>
                <a:cubicBezTo>
                  <a:pt x="7108814" y="2465079"/>
                  <a:pt x="7092925" y="2444424"/>
                  <a:pt x="7076705" y="2424325"/>
                </a:cubicBezTo>
                <a:cubicBezTo>
                  <a:pt x="7072733" y="2419580"/>
                  <a:pt x="7017449" y="2403669"/>
                  <a:pt x="7009174" y="2401715"/>
                </a:cubicBezTo>
                <a:cubicBezTo>
                  <a:pt x="7002553" y="2400040"/>
                  <a:pt x="6996264" y="2395295"/>
                  <a:pt x="6991298" y="2390829"/>
                </a:cubicBezTo>
                <a:cubicBezTo>
                  <a:pt x="6970442" y="2371568"/>
                  <a:pt x="6949919" y="2351749"/>
                  <a:pt x="6926085" y="2333047"/>
                </a:cubicBezTo>
                <a:cubicBezTo>
                  <a:pt x="6933036" y="2350633"/>
                  <a:pt x="6939988" y="2362914"/>
                  <a:pt x="6914829" y="2376871"/>
                </a:cubicBezTo>
                <a:cubicBezTo>
                  <a:pt x="6893312" y="2388875"/>
                  <a:pt x="6898609" y="2421534"/>
                  <a:pt x="6920126" y="2443028"/>
                </a:cubicBezTo>
                <a:cubicBezTo>
                  <a:pt x="6947602" y="2470662"/>
                  <a:pt x="6977395" y="2496902"/>
                  <a:pt x="7005201" y="2526211"/>
                </a:cubicBezTo>
                <a:cubicBezTo>
                  <a:pt x="6983354" y="2518395"/>
                  <a:pt x="6957863" y="2520349"/>
                  <a:pt x="6940319" y="2498576"/>
                </a:cubicBezTo>
                <a:cubicBezTo>
                  <a:pt x="6895630" y="2443307"/>
                  <a:pt x="6848623" y="2389712"/>
                  <a:pt x="6799961" y="2336955"/>
                </a:cubicBezTo>
                <a:cubicBezTo>
                  <a:pt x="6801947" y="2373522"/>
                  <a:pt x="6805259" y="2405344"/>
                  <a:pt x="6844650" y="2431303"/>
                </a:cubicBezTo>
                <a:cubicBezTo>
                  <a:pt x="6866168" y="2445539"/>
                  <a:pt x="6868816" y="2479874"/>
                  <a:pt x="6875105" y="2507230"/>
                </a:cubicBezTo>
                <a:cubicBezTo>
                  <a:pt x="6865506" y="2497459"/>
                  <a:pt x="6856237" y="2487690"/>
                  <a:pt x="6846637" y="2477919"/>
                </a:cubicBezTo>
                <a:cubicBezTo>
                  <a:pt x="6843988" y="2479594"/>
                  <a:pt x="6841671" y="2481269"/>
                  <a:pt x="6839024" y="2482944"/>
                </a:cubicBezTo>
                <a:cubicBezTo>
                  <a:pt x="6852595" y="2496622"/>
                  <a:pt x="6863519" y="2518116"/>
                  <a:pt x="6880071" y="2522303"/>
                </a:cubicBezTo>
                <a:cubicBezTo>
                  <a:pt x="6927078" y="2534026"/>
                  <a:pt x="6944953" y="2570036"/>
                  <a:pt x="6974084" y="2594879"/>
                </a:cubicBezTo>
                <a:cubicBezTo>
                  <a:pt x="7064787" y="2673317"/>
                  <a:pt x="7126690" y="2769062"/>
                  <a:pt x="7182965" y="2866481"/>
                </a:cubicBezTo>
                <a:cubicBezTo>
                  <a:pt x="7197199" y="2891325"/>
                  <a:pt x="7217724" y="2911703"/>
                  <a:pt x="7231296" y="2935987"/>
                </a:cubicBezTo>
                <a:cubicBezTo>
                  <a:pt x="7238579" y="2948549"/>
                  <a:pt x="7238579" y="2964181"/>
                  <a:pt x="7241559" y="2978417"/>
                </a:cubicBezTo>
                <a:cubicBezTo>
                  <a:pt x="7233282" y="2983162"/>
                  <a:pt x="7225007" y="2988186"/>
                  <a:pt x="7216400" y="2992932"/>
                </a:cubicBezTo>
                <a:cubicBezTo>
                  <a:pt x="7196538" y="2960272"/>
                  <a:pt x="7176676" y="2927892"/>
                  <a:pt x="7156482" y="2895233"/>
                </a:cubicBezTo>
                <a:cubicBezTo>
                  <a:pt x="7152179" y="2900257"/>
                  <a:pt x="7147876" y="2905003"/>
                  <a:pt x="7143904" y="2910028"/>
                </a:cubicBezTo>
                <a:cubicBezTo>
                  <a:pt x="7133311" y="2885184"/>
                  <a:pt x="7123049" y="2860620"/>
                  <a:pt x="7111131" y="2832147"/>
                </a:cubicBezTo>
                <a:cubicBezTo>
                  <a:pt x="7089284" y="2839685"/>
                  <a:pt x="7074056" y="2846104"/>
                  <a:pt x="7057504" y="2850012"/>
                </a:cubicBezTo>
                <a:cubicBezTo>
                  <a:pt x="7050223" y="2851688"/>
                  <a:pt x="7038304" y="2850850"/>
                  <a:pt x="7034001" y="2846942"/>
                </a:cubicBezTo>
                <a:cubicBezTo>
                  <a:pt x="7016125" y="2830194"/>
                  <a:pt x="6991629" y="2813725"/>
                  <a:pt x="6986001" y="2793905"/>
                </a:cubicBezTo>
                <a:cubicBezTo>
                  <a:pt x="6970443" y="2739752"/>
                  <a:pt x="6919464" y="2707372"/>
                  <a:pt x="6886361" y="2664664"/>
                </a:cubicBezTo>
                <a:cubicBezTo>
                  <a:pt x="6880071" y="2656848"/>
                  <a:pt x="6867493" y="2652661"/>
                  <a:pt x="6857562" y="2646520"/>
                </a:cubicBezTo>
                <a:cubicBezTo>
                  <a:pt x="6854913" y="2648753"/>
                  <a:pt x="6852265" y="2650986"/>
                  <a:pt x="6849616" y="2652940"/>
                </a:cubicBezTo>
                <a:cubicBezTo>
                  <a:pt x="6867161" y="2672200"/>
                  <a:pt x="6884375" y="2691182"/>
                  <a:pt x="6901919" y="2710443"/>
                </a:cubicBezTo>
                <a:cubicBezTo>
                  <a:pt x="6899933" y="2711838"/>
                  <a:pt x="6897947" y="2713234"/>
                  <a:pt x="6895960" y="2714630"/>
                </a:cubicBezTo>
                <a:cubicBezTo>
                  <a:pt x="6868816" y="2695369"/>
                  <a:pt x="6842334" y="2674993"/>
                  <a:pt x="6814196" y="2656848"/>
                </a:cubicBezTo>
                <a:cubicBezTo>
                  <a:pt x="6794002" y="2644008"/>
                  <a:pt x="6771494" y="2633122"/>
                  <a:pt x="6748651" y="2623910"/>
                </a:cubicBezTo>
                <a:cubicBezTo>
                  <a:pt x="6746335" y="2623073"/>
                  <a:pt x="6726803" y="2642053"/>
                  <a:pt x="6729121" y="2645404"/>
                </a:cubicBezTo>
                <a:cubicBezTo>
                  <a:pt x="6739052" y="2660198"/>
                  <a:pt x="6755934" y="2671363"/>
                  <a:pt x="6766858" y="2685879"/>
                </a:cubicBezTo>
                <a:cubicBezTo>
                  <a:pt x="6779768" y="2703464"/>
                  <a:pt x="6792678" y="2721888"/>
                  <a:pt x="6798968" y="2741706"/>
                </a:cubicBezTo>
                <a:cubicBezTo>
                  <a:pt x="6807906" y="2770458"/>
                  <a:pt x="6820486" y="2794743"/>
                  <a:pt x="6854251" y="2807583"/>
                </a:cubicBezTo>
                <a:cubicBezTo>
                  <a:pt x="6873782" y="2814841"/>
                  <a:pt x="6893312" y="2821819"/>
                  <a:pt x="6918802" y="2831031"/>
                </a:cubicBezTo>
                <a:cubicBezTo>
                  <a:pt x="6914829" y="2836893"/>
                  <a:pt x="6907878" y="2846384"/>
                  <a:pt x="6901588" y="2855875"/>
                </a:cubicBezTo>
                <a:cubicBezTo>
                  <a:pt x="6931712" y="2875135"/>
                  <a:pt x="6962168" y="2894955"/>
                  <a:pt x="6992622" y="2914494"/>
                </a:cubicBezTo>
                <a:cubicBezTo>
                  <a:pt x="6989643" y="2918681"/>
                  <a:pt x="6986664" y="2922868"/>
                  <a:pt x="6983354" y="2926776"/>
                </a:cubicBezTo>
                <a:cubicBezTo>
                  <a:pt x="6968787" y="2919518"/>
                  <a:pt x="6954223" y="2911982"/>
                  <a:pt x="6938664" y="2904444"/>
                </a:cubicBezTo>
                <a:cubicBezTo>
                  <a:pt x="6928070" y="2911144"/>
                  <a:pt x="6915492" y="2919239"/>
                  <a:pt x="6900926" y="2928730"/>
                </a:cubicBezTo>
                <a:cubicBezTo>
                  <a:pt x="6904568" y="2936267"/>
                  <a:pt x="6908872" y="2944083"/>
                  <a:pt x="6912844" y="2951898"/>
                </a:cubicBezTo>
                <a:cubicBezTo>
                  <a:pt x="6909202" y="2954131"/>
                  <a:pt x="6905891" y="2956365"/>
                  <a:pt x="6902251" y="2958318"/>
                </a:cubicBezTo>
                <a:cubicBezTo>
                  <a:pt x="6875768" y="2929288"/>
                  <a:pt x="6849286" y="2900537"/>
                  <a:pt x="6822472" y="2871506"/>
                </a:cubicBezTo>
                <a:cubicBezTo>
                  <a:pt x="6883381" y="3010797"/>
                  <a:pt x="6884705" y="3012472"/>
                  <a:pt x="6930719" y="3019171"/>
                </a:cubicBezTo>
                <a:cubicBezTo>
                  <a:pt x="6928402" y="2994049"/>
                  <a:pt x="6926085" y="2968647"/>
                  <a:pt x="6923767" y="2943245"/>
                </a:cubicBezTo>
                <a:cubicBezTo>
                  <a:pt x="6927408" y="2942407"/>
                  <a:pt x="6931050" y="2941570"/>
                  <a:pt x="6935022" y="2940732"/>
                </a:cubicBezTo>
                <a:cubicBezTo>
                  <a:pt x="6940319" y="2944640"/>
                  <a:pt x="6947932" y="2947991"/>
                  <a:pt x="6950250" y="2953015"/>
                </a:cubicBezTo>
                <a:cubicBezTo>
                  <a:pt x="6962498" y="2978416"/>
                  <a:pt x="6966471" y="3009122"/>
                  <a:pt x="6986333" y="3028383"/>
                </a:cubicBezTo>
                <a:cubicBezTo>
                  <a:pt x="7002222" y="3043456"/>
                  <a:pt x="7036981" y="3044572"/>
                  <a:pt x="7068760" y="3053505"/>
                </a:cubicBezTo>
                <a:cubicBezTo>
                  <a:pt x="7067104" y="3037315"/>
                  <a:pt x="7066442" y="3028941"/>
                  <a:pt x="7065780" y="3020287"/>
                </a:cubicBezTo>
                <a:cubicBezTo>
                  <a:pt x="7118084" y="3097330"/>
                  <a:pt x="7195877" y="3163207"/>
                  <a:pt x="7211434" y="3254485"/>
                </a:cubicBezTo>
                <a:cubicBezTo>
                  <a:pt x="7205807" y="3256998"/>
                  <a:pt x="7200510" y="3259231"/>
                  <a:pt x="7194883" y="3261743"/>
                </a:cubicBezTo>
                <a:cubicBezTo>
                  <a:pt x="7166413" y="3217360"/>
                  <a:pt x="7137614" y="3172977"/>
                  <a:pt x="7109146" y="3128593"/>
                </a:cubicBezTo>
                <a:cubicBezTo>
                  <a:pt x="7099214" y="3113240"/>
                  <a:pt x="7090939" y="3097051"/>
                  <a:pt x="7080015" y="3081978"/>
                </a:cubicBezTo>
                <a:cubicBezTo>
                  <a:pt x="7064787" y="3061600"/>
                  <a:pt x="7045587" y="3055179"/>
                  <a:pt x="7017119" y="3066904"/>
                </a:cubicBezTo>
                <a:cubicBezTo>
                  <a:pt x="7007849" y="3070812"/>
                  <a:pt x="6990636" y="3064391"/>
                  <a:pt x="6978718" y="3059647"/>
                </a:cubicBezTo>
                <a:cubicBezTo>
                  <a:pt x="6959518" y="3051830"/>
                  <a:pt x="6941643" y="3041781"/>
                  <a:pt x="6915161" y="3036198"/>
                </a:cubicBezTo>
                <a:cubicBezTo>
                  <a:pt x="6947271" y="3068858"/>
                  <a:pt x="6945616" y="3097051"/>
                  <a:pt x="6919133" y="3118545"/>
                </a:cubicBezTo>
                <a:cubicBezTo>
                  <a:pt x="6879078" y="3100401"/>
                  <a:pt x="6839023" y="3081977"/>
                  <a:pt x="6798638" y="3063275"/>
                </a:cubicBezTo>
                <a:cubicBezTo>
                  <a:pt x="6845313" y="3143109"/>
                  <a:pt x="6891657" y="3222105"/>
                  <a:pt x="6938333" y="3301939"/>
                </a:cubicBezTo>
                <a:cubicBezTo>
                  <a:pt x="6869147" y="3313663"/>
                  <a:pt x="6833726" y="3297752"/>
                  <a:pt x="6809230" y="3247507"/>
                </a:cubicBezTo>
                <a:cubicBezTo>
                  <a:pt x="6803272" y="3235225"/>
                  <a:pt x="6792347" y="3224338"/>
                  <a:pt x="6786058" y="3215964"/>
                </a:cubicBezTo>
                <a:cubicBezTo>
                  <a:pt x="6781754" y="3236062"/>
                  <a:pt x="6778444" y="3255881"/>
                  <a:pt x="6772155" y="3274862"/>
                </a:cubicBezTo>
                <a:cubicBezTo>
                  <a:pt x="6771824" y="3276258"/>
                  <a:pt x="6751632" y="3272909"/>
                  <a:pt x="6740708" y="3271792"/>
                </a:cubicBezTo>
                <a:cubicBezTo>
                  <a:pt x="6748652" y="3325108"/>
                  <a:pt x="6748652" y="3325108"/>
                  <a:pt x="6796320" y="3352184"/>
                </a:cubicBezTo>
                <a:cubicBezTo>
                  <a:pt x="6794665" y="3337948"/>
                  <a:pt x="6793341" y="3324829"/>
                  <a:pt x="6792017" y="3311988"/>
                </a:cubicBezTo>
                <a:cubicBezTo>
                  <a:pt x="6795328" y="3310592"/>
                  <a:pt x="6798638" y="3309197"/>
                  <a:pt x="6801947" y="3307801"/>
                </a:cubicBezTo>
                <a:cubicBezTo>
                  <a:pt x="6823796" y="3338785"/>
                  <a:pt x="6845644" y="3369770"/>
                  <a:pt x="6868816" y="3402987"/>
                </a:cubicBezTo>
                <a:cubicBezTo>
                  <a:pt x="6847630" y="3408571"/>
                  <a:pt x="6831079" y="3413037"/>
                  <a:pt x="6810554" y="3418340"/>
                </a:cubicBezTo>
                <a:cubicBezTo>
                  <a:pt x="6864844" y="3508781"/>
                  <a:pt x="6917809" y="3597269"/>
                  <a:pt x="6976733" y="3695804"/>
                </a:cubicBezTo>
                <a:cubicBezTo>
                  <a:pt x="6919465" y="3690780"/>
                  <a:pt x="6872458" y="3686872"/>
                  <a:pt x="6820816" y="3682406"/>
                </a:cubicBezTo>
                <a:cubicBezTo>
                  <a:pt x="6830417" y="3705016"/>
                  <a:pt x="6839685" y="3726789"/>
                  <a:pt x="6848954" y="3748562"/>
                </a:cubicBezTo>
                <a:cubicBezTo>
                  <a:pt x="6845313" y="3750237"/>
                  <a:pt x="6842002" y="3752191"/>
                  <a:pt x="6838362" y="3753865"/>
                </a:cubicBezTo>
                <a:lnTo>
                  <a:pt x="6786604" y="3687309"/>
                </a:lnTo>
                <a:lnTo>
                  <a:pt x="6789700" y="3686314"/>
                </a:lnTo>
                <a:lnTo>
                  <a:pt x="6784890" y="3684110"/>
                </a:lnTo>
                <a:lnTo>
                  <a:pt x="6772155" y="3642768"/>
                </a:lnTo>
                <a:cubicBezTo>
                  <a:pt x="6769507" y="3644722"/>
                  <a:pt x="6767189" y="3646397"/>
                  <a:pt x="6764541" y="3648351"/>
                </a:cubicBezTo>
                <a:cubicBezTo>
                  <a:pt x="6753286" y="3642768"/>
                  <a:pt x="6737396" y="3639418"/>
                  <a:pt x="6732100" y="3631044"/>
                </a:cubicBezTo>
                <a:cubicBezTo>
                  <a:pt x="6718528" y="3610388"/>
                  <a:pt x="6710914" y="3586940"/>
                  <a:pt x="6698666" y="3565446"/>
                </a:cubicBezTo>
                <a:cubicBezTo>
                  <a:pt x="6688404" y="3547861"/>
                  <a:pt x="6674830" y="3531950"/>
                  <a:pt x="6662914" y="3515202"/>
                </a:cubicBezTo>
                <a:cubicBezTo>
                  <a:pt x="6658611" y="3517435"/>
                  <a:pt x="6653976" y="3519389"/>
                  <a:pt x="6649674" y="3521622"/>
                </a:cubicBezTo>
                <a:cubicBezTo>
                  <a:pt x="6660266" y="3538928"/>
                  <a:pt x="6671521" y="3556234"/>
                  <a:pt x="6681783" y="3573820"/>
                </a:cubicBezTo>
                <a:cubicBezTo>
                  <a:pt x="6690721" y="3589173"/>
                  <a:pt x="6707934" y="3606479"/>
                  <a:pt x="6704955" y="3620437"/>
                </a:cubicBezTo>
                <a:cubicBezTo>
                  <a:pt x="6699989" y="3644443"/>
                  <a:pt x="6716210" y="3651142"/>
                  <a:pt x="6732431" y="3660075"/>
                </a:cubicBezTo>
                <a:lnTo>
                  <a:pt x="6784890" y="3684110"/>
                </a:lnTo>
                <a:lnTo>
                  <a:pt x="6785396" y="3685756"/>
                </a:lnTo>
                <a:lnTo>
                  <a:pt x="6786604" y="3687309"/>
                </a:lnTo>
                <a:lnTo>
                  <a:pt x="6768845" y="3693013"/>
                </a:lnTo>
                <a:cubicBezTo>
                  <a:pt x="6734748" y="3695246"/>
                  <a:pt x="6714555" y="3706970"/>
                  <a:pt x="6715549" y="3742421"/>
                </a:cubicBezTo>
                <a:cubicBezTo>
                  <a:pt x="6693701" y="3718694"/>
                  <a:pt x="6672183" y="3694967"/>
                  <a:pt x="6650335" y="3671519"/>
                </a:cubicBezTo>
                <a:cubicBezTo>
                  <a:pt x="6661921" y="3710320"/>
                  <a:pt x="6704293" y="3739071"/>
                  <a:pt x="6686749" y="3793224"/>
                </a:cubicBezTo>
                <a:cubicBezTo>
                  <a:pt x="6664570" y="3763915"/>
                  <a:pt x="6648017" y="3742141"/>
                  <a:pt x="6631135" y="3720090"/>
                </a:cubicBezTo>
                <a:cubicBezTo>
                  <a:pt x="6634777" y="3765590"/>
                  <a:pt x="6667879" y="3796294"/>
                  <a:pt x="6699989" y="3827279"/>
                </a:cubicBezTo>
                <a:cubicBezTo>
                  <a:pt x="6711907" y="3838724"/>
                  <a:pt x="6733754" y="3846260"/>
                  <a:pt x="6719851" y="3867754"/>
                </a:cubicBezTo>
                <a:cubicBezTo>
                  <a:pt x="6717865" y="3871104"/>
                  <a:pt x="6727796" y="3880037"/>
                  <a:pt x="6732762" y="3885899"/>
                </a:cubicBezTo>
                <a:cubicBezTo>
                  <a:pt x="6740045" y="3894831"/>
                  <a:pt x="6750307" y="3902368"/>
                  <a:pt x="6754610" y="3912137"/>
                </a:cubicBezTo>
                <a:cubicBezTo>
                  <a:pt x="6782747" y="3974386"/>
                  <a:pt x="6807575" y="4038030"/>
                  <a:pt x="6838691" y="4099160"/>
                </a:cubicBezTo>
                <a:cubicBezTo>
                  <a:pt x="6847299" y="4116188"/>
                  <a:pt x="6872458" y="4127075"/>
                  <a:pt x="6893312" y="4142986"/>
                </a:cubicBezTo>
                <a:cubicBezTo>
                  <a:pt x="6886362" y="4147452"/>
                  <a:pt x="6878086" y="4153034"/>
                  <a:pt x="6871465" y="4157501"/>
                </a:cubicBezTo>
                <a:cubicBezTo>
                  <a:pt x="6827106" y="4131261"/>
                  <a:pt x="6805920" y="4084925"/>
                  <a:pt x="6742692" y="4071805"/>
                </a:cubicBezTo>
                <a:cubicBezTo>
                  <a:pt x="6745341" y="4093858"/>
                  <a:pt x="6747327" y="4112001"/>
                  <a:pt x="6749645" y="4134053"/>
                </a:cubicBezTo>
                <a:cubicBezTo>
                  <a:pt x="6667879" y="4104744"/>
                  <a:pt x="6694362" y="4018769"/>
                  <a:pt x="6628156" y="3986668"/>
                </a:cubicBezTo>
                <a:cubicBezTo>
                  <a:pt x="6625507" y="3986668"/>
                  <a:pt x="6621204" y="3986110"/>
                  <a:pt x="6620874" y="3987226"/>
                </a:cubicBezTo>
                <a:cubicBezTo>
                  <a:pt x="6611934" y="4002579"/>
                  <a:pt x="6606969" y="4020165"/>
                  <a:pt x="6594721" y="4033005"/>
                </a:cubicBezTo>
                <a:cubicBezTo>
                  <a:pt x="6574860" y="4053940"/>
                  <a:pt x="6587771" y="4069293"/>
                  <a:pt x="6600349" y="4085762"/>
                </a:cubicBezTo>
                <a:cubicBezTo>
                  <a:pt x="6616900" y="4107814"/>
                  <a:pt x="6610943" y="4126517"/>
                  <a:pt x="6588432" y="4143544"/>
                </a:cubicBezTo>
                <a:cubicBezTo>
                  <a:pt x="6527191" y="4105861"/>
                  <a:pt x="6531163" y="4035517"/>
                  <a:pt x="6473895" y="3991972"/>
                </a:cubicBezTo>
                <a:cubicBezTo>
                  <a:pt x="6476212" y="4021560"/>
                  <a:pt x="6478861" y="4050870"/>
                  <a:pt x="6481177" y="4080179"/>
                </a:cubicBezTo>
                <a:cubicBezTo>
                  <a:pt x="6453701" y="4098045"/>
                  <a:pt x="6436157" y="4085762"/>
                  <a:pt x="6423578" y="4065106"/>
                </a:cubicBezTo>
                <a:cubicBezTo>
                  <a:pt x="6410005" y="4042775"/>
                  <a:pt x="6400737" y="4018769"/>
                  <a:pt x="6386833" y="3996717"/>
                </a:cubicBezTo>
                <a:cubicBezTo>
                  <a:pt x="6354723" y="3945076"/>
                  <a:pt x="6320627" y="3893993"/>
                  <a:pt x="6287524" y="3842632"/>
                </a:cubicBezTo>
                <a:cubicBezTo>
                  <a:pt x="6283551" y="3844027"/>
                  <a:pt x="6279579" y="3845424"/>
                  <a:pt x="6275607" y="3846819"/>
                </a:cubicBezTo>
                <a:cubicBezTo>
                  <a:pt x="6275606" y="3852402"/>
                  <a:pt x="6275606" y="3857985"/>
                  <a:pt x="6275606" y="3861892"/>
                </a:cubicBezTo>
                <a:cubicBezTo>
                  <a:pt x="6208076" y="3827838"/>
                  <a:pt x="6141207" y="3794062"/>
                  <a:pt x="6074008" y="3760286"/>
                </a:cubicBezTo>
                <a:cubicBezTo>
                  <a:pt x="6069704" y="3764752"/>
                  <a:pt x="6065401" y="3769218"/>
                  <a:pt x="6061098" y="3773684"/>
                </a:cubicBezTo>
                <a:cubicBezTo>
                  <a:pt x="6133263" y="3835653"/>
                  <a:pt x="6197483" y="3903484"/>
                  <a:pt x="6279248" y="3958195"/>
                </a:cubicBezTo>
                <a:cubicBezTo>
                  <a:pt x="6277262" y="3960429"/>
                  <a:pt x="6275276" y="3962662"/>
                  <a:pt x="6273289" y="3964894"/>
                </a:cubicBezTo>
                <a:cubicBezTo>
                  <a:pt x="6253097" y="3954846"/>
                  <a:pt x="6232572" y="3945634"/>
                  <a:pt x="6213042" y="3934468"/>
                </a:cubicBezTo>
                <a:cubicBezTo>
                  <a:pt x="6189869" y="3921070"/>
                  <a:pt x="6170339" y="3917162"/>
                  <a:pt x="6156767" y="3943122"/>
                </a:cubicBezTo>
                <a:cubicBezTo>
                  <a:pt x="6099166" y="3914371"/>
                  <a:pt x="6042891" y="3885899"/>
                  <a:pt x="5990257" y="3859660"/>
                </a:cubicBezTo>
                <a:cubicBezTo>
                  <a:pt x="5981981" y="3868033"/>
                  <a:pt x="5975691" y="3874175"/>
                  <a:pt x="5967416" y="3882549"/>
                </a:cubicBezTo>
                <a:cubicBezTo>
                  <a:pt x="6005816" y="3919953"/>
                  <a:pt x="6047856" y="3961266"/>
                  <a:pt x="6091883" y="4003974"/>
                </a:cubicBezTo>
                <a:cubicBezTo>
                  <a:pt x="6071028" y="3997554"/>
                  <a:pt x="6051829" y="3991972"/>
                  <a:pt x="6032629" y="3986110"/>
                </a:cubicBezTo>
                <a:cubicBezTo>
                  <a:pt x="6030974" y="3988901"/>
                  <a:pt x="6029319" y="3991692"/>
                  <a:pt x="6027663" y="3994762"/>
                </a:cubicBezTo>
                <a:cubicBezTo>
                  <a:pt x="6033953" y="4001741"/>
                  <a:pt x="6040242" y="4008720"/>
                  <a:pt x="6046532" y="4015977"/>
                </a:cubicBezTo>
                <a:cubicBezTo>
                  <a:pt x="6045208" y="4017373"/>
                  <a:pt x="6043884" y="4018490"/>
                  <a:pt x="6042560" y="4019886"/>
                </a:cubicBezTo>
                <a:cubicBezTo>
                  <a:pt x="6011443" y="4001183"/>
                  <a:pt x="5980657" y="3982480"/>
                  <a:pt x="5944905" y="3961266"/>
                </a:cubicBezTo>
                <a:cubicBezTo>
                  <a:pt x="5933982" y="3977735"/>
                  <a:pt x="5925044" y="3991413"/>
                  <a:pt x="5914120" y="4007604"/>
                </a:cubicBezTo>
                <a:cubicBezTo>
                  <a:pt x="5908161" y="4001183"/>
                  <a:pt x="5901871" y="3995879"/>
                  <a:pt x="5898230" y="3989738"/>
                </a:cubicBezTo>
                <a:cubicBezTo>
                  <a:pt x="5887637" y="3971036"/>
                  <a:pt x="5874396" y="3960707"/>
                  <a:pt x="5846258" y="3956799"/>
                </a:cubicBezTo>
                <a:cubicBezTo>
                  <a:pt x="5822093" y="3953450"/>
                  <a:pt x="5800244" y="3934468"/>
                  <a:pt x="5778727" y="3920791"/>
                </a:cubicBezTo>
                <a:cubicBezTo>
                  <a:pt x="5738342" y="3895110"/>
                  <a:pt x="5696632" y="3870546"/>
                  <a:pt x="5659887" y="3841515"/>
                </a:cubicBezTo>
                <a:cubicBezTo>
                  <a:pt x="5636053" y="3822813"/>
                  <a:pt x="5614535" y="3807739"/>
                  <a:pt x="5580439" y="3811647"/>
                </a:cubicBezTo>
                <a:cubicBezTo>
                  <a:pt x="5578453" y="3811927"/>
                  <a:pt x="5574812" y="3809693"/>
                  <a:pt x="5574481" y="3808019"/>
                </a:cubicBezTo>
                <a:cubicBezTo>
                  <a:pt x="5559585" y="3762240"/>
                  <a:pt x="5504964" y="3764194"/>
                  <a:pt x="5468220" y="3744654"/>
                </a:cubicBezTo>
                <a:cubicBezTo>
                  <a:pt x="5435447" y="3727347"/>
                  <a:pt x="5403007" y="3709483"/>
                  <a:pt x="5359972" y="3686314"/>
                </a:cubicBezTo>
                <a:cubicBezTo>
                  <a:pt x="5374869" y="3713670"/>
                  <a:pt x="5385130" y="3731813"/>
                  <a:pt x="5395393" y="3750795"/>
                </a:cubicBezTo>
                <a:cubicBezTo>
                  <a:pt x="5382152" y="3745213"/>
                  <a:pt x="5366924" y="3739071"/>
                  <a:pt x="5345737" y="3730139"/>
                </a:cubicBezTo>
                <a:cubicBezTo>
                  <a:pt x="5385792" y="3811089"/>
                  <a:pt x="5438758" y="3874733"/>
                  <a:pt x="5534425" y="3906834"/>
                </a:cubicBezTo>
                <a:cubicBezTo>
                  <a:pt x="5533433" y="3909905"/>
                  <a:pt x="5532440" y="3912695"/>
                  <a:pt x="5531116" y="3915766"/>
                </a:cubicBezTo>
                <a:cubicBezTo>
                  <a:pt x="5511585" y="3912975"/>
                  <a:pt x="5491723" y="3911579"/>
                  <a:pt x="5472854" y="3907113"/>
                </a:cubicBezTo>
                <a:cubicBezTo>
                  <a:pt x="5452661" y="3902368"/>
                  <a:pt x="5433793" y="3894831"/>
                  <a:pt x="5406316" y="3885899"/>
                </a:cubicBezTo>
                <a:cubicBezTo>
                  <a:pt x="5417240" y="3899855"/>
                  <a:pt x="5423862" y="3908509"/>
                  <a:pt x="5431144" y="3918000"/>
                </a:cubicBezTo>
                <a:cubicBezTo>
                  <a:pt x="5407972" y="3933631"/>
                  <a:pt x="5390428" y="3923303"/>
                  <a:pt x="5381489" y="3906834"/>
                </a:cubicBezTo>
                <a:cubicBezTo>
                  <a:pt x="5369240" y="3884224"/>
                  <a:pt x="5364607" y="3859101"/>
                  <a:pt x="5354345" y="3835654"/>
                </a:cubicBezTo>
                <a:cubicBezTo>
                  <a:pt x="5332827" y="3786525"/>
                  <a:pt x="5314290" y="3736001"/>
                  <a:pt x="5286813" y="3689385"/>
                </a:cubicBezTo>
                <a:cubicBezTo>
                  <a:pt x="5240138" y="3610109"/>
                  <a:pt x="5159698" y="3560143"/>
                  <a:pt x="5062705" y="3531112"/>
                </a:cubicBezTo>
                <a:cubicBezTo>
                  <a:pt x="5014375" y="3516597"/>
                  <a:pt x="4993189" y="3474447"/>
                  <a:pt x="4946181" y="3460770"/>
                </a:cubicBezTo>
                <a:cubicBezTo>
                  <a:pt x="4932609" y="3456861"/>
                  <a:pt x="4920031" y="3449604"/>
                  <a:pt x="4903810" y="3448767"/>
                </a:cubicBezTo>
                <a:cubicBezTo>
                  <a:pt x="4909106" y="3453791"/>
                  <a:pt x="4915065" y="3458816"/>
                  <a:pt x="4920030" y="3464119"/>
                </a:cubicBezTo>
                <a:cubicBezTo>
                  <a:pt x="4921023" y="3465236"/>
                  <a:pt x="4919368" y="3468026"/>
                  <a:pt x="4918044" y="3474447"/>
                </a:cubicBezTo>
                <a:cubicBezTo>
                  <a:pt x="4886265" y="3453233"/>
                  <a:pt x="4856141" y="3432855"/>
                  <a:pt x="4825687" y="3412758"/>
                </a:cubicBezTo>
                <a:cubicBezTo>
                  <a:pt x="4876665" y="3513247"/>
                  <a:pt x="4978624" y="3573542"/>
                  <a:pt x="5071312" y="3641931"/>
                </a:cubicBezTo>
                <a:cubicBezTo>
                  <a:pt x="5035229" y="3651700"/>
                  <a:pt x="5035561" y="3651422"/>
                  <a:pt x="5010071" y="3630765"/>
                </a:cubicBezTo>
                <a:cubicBezTo>
                  <a:pt x="4942871" y="3576891"/>
                  <a:pt x="4875009" y="3523575"/>
                  <a:pt x="4807810" y="3469702"/>
                </a:cubicBezTo>
                <a:cubicBezTo>
                  <a:pt x="4799203" y="3463002"/>
                  <a:pt x="4788280" y="3455465"/>
                  <a:pt x="4785632" y="3446813"/>
                </a:cubicBezTo>
                <a:cubicBezTo>
                  <a:pt x="4772059" y="3400755"/>
                  <a:pt x="4731673" y="3387076"/>
                  <a:pt x="4683011" y="3379540"/>
                </a:cubicBezTo>
                <a:cubicBezTo>
                  <a:pt x="4672088" y="3377865"/>
                  <a:pt x="4663150" y="3366699"/>
                  <a:pt x="4653219" y="3360000"/>
                </a:cubicBezTo>
                <a:cubicBezTo>
                  <a:pt x="4646598" y="3355254"/>
                  <a:pt x="4640308" y="3349113"/>
                  <a:pt x="4632695" y="3346601"/>
                </a:cubicBezTo>
                <a:cubicBezTo>
                  <a:pt x="4571785" y="3325108"/>
                  <a:pt x="4510874" y="3304172"/>
                  <a:pt x="4442351" y="3280724"/>
                </a:cubicBezTo>
                <a:cubicBezTo>
                  <a:pt x="4461882" y="3336831"/>
                  <a:pt x="4524447" y="3301101"/>
                  <a:pt x="4550598" y="3334598"/>
                </a:cubicBezTo>
                <a:cubicBezTo>
                  <a:pt x="4533053" y="3334598"/>
                  <a:pt x="4517164" y="3334598"/>
                  <a:pt x="4497633" y="3334598"/>
                </a:cubicBezTo>
                <a:cubicBezTo>
                  <a:pt x="4506241" y="3344368"/>
                  <a:pt x="4513192" y="3352463"/>
                  <a:pt x="4520475" y="3360558"/>
                </a:cubicBezTo>
                <a:cubicBezTo>
                  <a:pt x="4470820" y="3344089"/>
                  <a:pt x="4421827" y="3327899"/>
                  <a:pt x="4371179" y="3310872"/>
                </a:cubicBezTo>
                <a:cubicBezTo>
                  <a:pt x="4368531" y="3315338"/>
                  <a:pt x="4369524" y="3311988"/>
                  <a:pt x="4372172" y="3309476"/>
                </a:cubicBezTo>
                <a:cubicBezTo>
                  <a:pt x="4374490" y="3307243"/>
                  <a:pt x="4378462" y="3305847"/>
                  <a:pt x="4390710" y="3299706"/>
                </a:cubicBezTo>
                <a:cubicBezTo>
                  <a:pt x="4357276" y="3289657"/>
                  <a:pt x="4331125" y="3279050"/>
                  <a:pt x="4303649" y="3274584"/>
                </a:cubicBezTo>
                <a:cubicBezTo>
                  <a:pt x="4275841" y="3269838"/>
                  <a:pt x="4246711" y="3271233"/>
                  <a:pt x="4213608" y="3269838"/>
                </a:cubicBezTo>
                <a:cubicBezTo>
                  <a:pt x="4254987" y="3301380"/>
                  <a:pt x="4307952" y="3299985"/>
                  <a:pt x="4356614" y="3307801"/>
                </a:cubicBezTo>
                <a:cubicBezTo>
                  <a:pt x="4355952" y="3310592"/>
                  <a:pt x="4355621" y="3313384"/>
                  <a:pt x="4354958" y="3316175"/>
                </a:cubicBezTo>
                <a:cubicBezTo>
                  <a:pt x="4345358" y="3318687"/>
                  <a:pt x="4336090" y="3320921"/>
                  <a:pt x="4327151" y="3323154"/>
                </a:cubicBezTo>
                <a:cubicBezTo>
                  <a:pt x="4365552" y="3344368"/>
                  <a:pt x="4402958" y="3364745"/>
                  <a:pt x="4440034" y="3385960"/>
                </a:cubicBezTo>
                <a:cubicBezTo>
                  <a:pt x="4441358" y="3386797"/>
                  <a:pt x="4438047" y="3393776"/>
                  <a:pt x="4436392" y="3399359"/>
                </a:cubicBezTo>
                <a:cubicBezTo>
                  <a:pt x="4388393" y="3377585"/>
                  <a:pt x="4342379" y="3356650"/>
                  <a:pt x="4292725" y="3334040"/>
                </a:cubicBezTo>
                <a:cubicBezTo>
                  <a:pt x="4229497" y="3344926"/>
                  <a:pt x="4163290" y="3314779"/>
                  <a:pt x="4092781" y="3311709"/>
                </a:cubicBezTo>
                <a:cubicBezTo>
                  <a:pt x="4111649" y="3318687"/>
                  <a:pt x="4129857" y="3326503"/>
                  <a:pt x="4149388" y="3332365"/>
                </a:cubicBezTo>
                <a:cubicBezTo>
                  <a:pt x="4220891" y="3353021"/>
                  <a:pt x="4293717" y="3371445"/>
                  <a:pt x="4364559" y="3394055"/>
                </a:cubicBezTo>
                <a:cubicBezTo>
                  <a:pt x="4393689" y="3403546"/>
                  <a:pt x="4420503" y="3415828"/>
                  <a:pt x="4449965" y="3401592"/>
                </a:cubicBezTo>
                <a:cubicBezTo>
                  <a:pt x="4465524" y="3397684"/>
                  <a:pt x="4483068" y="3388193"/>
                  <a:pt x="4496309" y="3391264"/>
                </a:cubicBezTo>
                <a:cubicBezTo>
                  <a:pt x="4515178" y="3396009"/>
                  <a:pt x="4531730" y="3409129"/>
                  <a:pt x="4547619" y="3420294"/>
                </a:cubicBezTo>
                <a:cubicBezTo>
                  <a:pt x="4613495" y="3466632"/>
                  <a:pt x="4679370" y="3512969"/>
                  <a:pt x="4744252" y="3560422"/>
                </a:cubicBezTo>
                <a:cubicBezTo>
                  <a:pt x="4763452" y="3574379"/>
                  <a:pt x="4778348" y="3592523"/>
                  <a:pt x="4788942" y="3614575"/>
                </a:cubicBezTo>
                <a:cubicBezTo>
                  <a:pt x="4765107" y="3595873"/>
                  <a:pt x="4741605" y="3577450"/>
                  <a:pt x="4717770" y="3558747"/>
                </a:cubicBezTo>
                <a:cubicBezTo>
                  <a:pt x="4715122" y="3561259"/>
                  <a:pt x="4712142" y="3564051"/>
                  <a:pt x="4709494" y="3566563"/>
                </a:cubicBezTo>
                <a:cubicBezTo>
                  <a:pt x="4770073" y="3611505"/>
                  <a:pt x="4830652" y="3656725"/>
                  <a:pt x="4897190" y="3706133"/>
                </a:cubicBezTo>
                <a:cubicBezTo>
                  <a:pt x="4878652" y="3702504"/>
                  <a:pt x="4867065" y="3700271"/>
                  <a:pt x="4855480" y="3698317"/>
                </a:cubicBezTo>
                <a:cubicBezTo>
                  <a:pt x="4853162" y="3701108"/>
                  <a:pt x="4851175" y="3703620"/>
                  <a:pt x="4848859" y="3706412"/>
                </a:cubicBezTo>
                <a:cubicBezTo>
                  <a:pt x="4906790" y="3746609"/>
                  <a:pt x="4964388" y="3787083"/>
                  <a:pt x="5030263" y="3832862"/>
                </a:cubicBezTo>
                <a:cubicBezTo>
                  <a:pt x="5008416" y="3790991"/>
                  <a:pt x="4993189" y="3757494"/>
                  <a:pt x="4972996" y="3726231"/>
                </a:cubicBezTo>
                <a:cubicBezTo>
                  <a:pt x="4965382" y="3714228"/>
                  <a:pt x="4947175" y="3706970"/>
                  <a:pt x="4933603" y="3697759"/>
                </a:cubicBezTo>
                <a:cubicBezTo>
                  <a:pt x="4930293" y="3695525"/>
                  <a:pt x="4924002" y="3694130"/>
                  <a:pt x="4923009" y="3691338"/>
                </a:cubicBezTo>
                <a:cubicBezTo>
                  <a:pt x="4895203" y="3617087"/>
                  <a:pt x="4823369" y="3572983"/>
                  <a:pt x="4761135" y="3523018"/>
                </a:cubicBezTo>
                <a:cubicBezTo>
                  <a:pt x="4718432" y="3488963"/>
                  <a:pt x="4671425" y="3458815"/>
                  <a:pt x="4627729" y="3425598"/>
                </a:cubicBezTo>
                <a:cubicBezTo>
                  <a:pt x="4621771" y="3421131"/>
                  <a:pt x="4623095" y="3409967"/>
                  <a:pt x="4619122" y="3394892"/>
                </a:cubicBezTo>
                <a:cubicBezTo>
                  <a:pt x="4648584" y="3413873"/>
                  <a:pt x="4669109" y="3438159"/>
                  <a:pt x="4687646" y="3437043"/>
                </a:cubicBezTo>
                <a:cubicBezTo>
                  <a:pt x="4754183" y="3433135"/>
                  <a:pt x="4774045" y="3491754"/>
                  <a:pt x="4830652" y="3504315"/>
                </a:cubicBezTo>
                <a:cubicBezTo>
                  <a:pt x="4867397" y="3512410"/>
                  <a:pt x="4895864" y="3552047"/>
                  <a:pt x="4924334" y="3580242"/>
                </a:cubicBezTo>
                <a:cubicBezTo>
                  <a:pt x="4952802" y="3608434"/>
                  <a:pt x="4976637" y="3640256"/>
                  <a:pt x="5002789" y="3670124"/>
                </a:cubicBezTo>
                <a:cubicBezTo>
                  <a:pt x="5012719" y="3681290"/>
                  <a:pt x="5032913" y="3687710"/>
                  <a:pt x="5019009" y="3708365"/>
                </a:cubicBezTo>
                <a:cubicBezTo>
                  <a:pt x="5016692" y="3711716"/>
                  <a:pt x="5040526" y="3729022"/>
                  <a:pt x="5054098" y="3737954"/>
                </a:cubicBezTo>
                <a:cubicBezTo>
                  <a:pt x="5063367" y="3744095"/>
                  <a:pt x="5075947" y="3747166"/>
                  <a:pt x="5095809" y="3754982"/>
                </a:cubicBezTo>
                <a:cubicBezTo>
                  <a:pt x="5076939" y="3757773"/>
                  <a:pt x="5068332" y="3758890"/>
                  <a:pt x="5048802" y="3761682"/>
                </a:cubicBezTo>
                <a:cubicBezTo>
                  <a:pt x="5115340" y="3807460"/>
                  <a:pt x="5175918" y="3849052"/>
                  <a:pt x="5235504" y="3890086"/>
                </a:cubicBezTo>
                <a:cubicBezTo>
                  <a:pt x="5189822" y="3899856"/>
                  <a:pt x="5159697" y="3866638"/>
                  <a:pt x="5118649" y="3852401"/>
                </a:cubicBezTo>
                <a:cubicBezTo>
                  <a:pt x="5120636" y="3859100"/>
                  <a:pt x="5122291" y="3864405"/>
                  <a:pt x="5125271" y="3875291"/>
                </a:cubicBezTo>
                <a:cubicBezTo>
                  <a:pt x="5106071" y="3862730"/>
                  <a:pt x="5091836" y="3853518"/>
                  <a:pt x="5077933" y="3844307"/>
                </a:cubicBezTo>
                <a:cubicBezTo>
                  <a:pt x="5075615" y="3847098"/>
                  <a:pt x="5073629" y="3849610"/>
                  <a:pt x="5071312" y="3852401"/>
                </a:cubicBezTo>
                <a:cubicBezTo>
                  <a:pt x="5111036" y="3874733"/>
                  <a:pt x="5150759" y="3896785"/>
                  <a:pt x="5190484" y="3919116"/>
                </a:cubicBezTo>
                <a:cubicBezTo>
                  <a:pt x="5188498" y="3922188"/>
                  <a:pt x="5186180" y="3924978"/>
                  <a:pt x="5184194" y="3928049"/>
                </a:cubicBezTo>
                <a:cubicBezTo>
                  <a:pt x="5137518" y="3904600"/>
                  <a:pt x="5088194" y="3884224"/>
                  <a:pt x="5044499" y="3857426"/>
                </a:cubicBezTo>
                <a:cubicBezTo>
                  <a:pt x="4901493" y="3770055"/>
                  <a:pt x="4766763" y="3674032"/>
                  <a:pt x="4648252" y="3563213"/>
                </a:cubicBezTo>
                <a:cubicBezTo>
                  <a:pt x="4585026" y="3504036"/>
                  <a:pt x="4503592" y="3473610"/>
                  <a:pt x="4419510" y="3446533"/>
                </a:cubicBezTo>
                <a:cubicBezTo>
                  <a:pt x="4224863" y="3383727"/>
                  <a:pt x="4022272" y="3341856"/>
                  <a:pt x="3820011" y="3300823"/>
                </a:cubicBezTo>
                <a:cubicBezTo>
                  <a:pt x="3788563" y="3294403"/>
                  <a:pt x="3753804" y="3300822"/>
                  <a:pt x="3720370" y="3299985"/>
                </a:cubicBezTo>
                <a:cubicBezTo>
                  <a:pt x="3617750" y="3298031"/>
                  <a:pt x="3515130" y="3295798"/>
                  <a:pt x="3412511" y="3293285"/>
                </a:cubicBezTo>
                <a:cubicBezTo>
                  <a:pt x="3402911" y="3293006"/>
                  <a:pt x="3393641" y="3288261"/>
                  <a:pt x="3387021" y="3280724"/>
                </a:cubicBezTo>
                <a:cubicBezTo>
                  <a:pt x="3501227" y="3280724"/>
                  <a:pt x="3615433" y="3280724"/>
                  <a:pt x="3729308" y="3280724"/>
                </a:cubicBezTo>
                <a:cubicBezTo>
                  <a:pt x="3729639" y="3277654"/>
                  <a:pt x="3729970" y="3274583"/>
                  <a:pt x="3730301" y="3271513"/>
                </a:cubicBezTo>
                <a:cubicBezTo>
                  <a:pt x="3702495" y="3269559"/>
                  <a:pt x="3674026" y="3270396"/>
                  <a:pt x="3646881" y="3265093"/>
                </a:cubicBezTo>
                <a:cubicBezTo>
                  <a:pt x="3614771" y="3258951"/>
                  <a:pt x="3584316" y="3246949"/>
                  <a:pt x="3552537" y="3239412"/>
                </a:cubicBezTo>
                <a:cubicBezTo>
                  <a:pt x="3525723" y="3232992"/>
                  <a:pt x="3502220" y="3228805"/>
                  <a:pt x="3470110" y="3236620"/>
                </a:cubicBezTo>
                <a:cubicBezTo>
                  <a:pt x="3436345" y="3244716"/>
                  <a:pt x="3393310" y="3226292"/>
                  <a:pt x="3354249" y="3219314"/>
                </a:cubicBezTo>
                <a:cubicBezTo>
                  <a:pt x="3344318" y="3217639"/>
                  <a:pt x="3334387" y="3214010"/>
                  <a:pt x="3324125" y="3213731"/>
                </a:cubicBezTo>
                <a:cubicBezTo>
                  <a:pt x="3160264" y="3211218"/>
                  <a:pt x="2996403" y="3207032"/>
                  <a:pt x="2832542" y="3207311"/>
                </a:cubicBezTo>
                <a:cubicBezTo>
                  <a:pt x="2739191" y="3207590"/>
                  <a:pt x="2645509" y="3213173"/>
                  <a:pt x="2552489" y="3220709"/>
                </a:cubicBezTo>
                <a:cubicBezTo>
                  <a:pt x="2499193" y="3224897"/>
                  <a:pt x="2445565" y="3246949"/>
                  <a:pt x="2393924" y="3243599"/>
                </a:cubicBezTo>
                <a:cubicBezTo>
                  <a:pt x="2335663" y="3239691"/>
                  <a:pt x="2286670" y="3251693"/>
                  <a:pt x="2234367" y="3266209"/>
                </a:cubicBezTo>
                <a:cubicBezTo>
                  <a:pt x="2208877" y="3273188"/>
                  <a:pt x="2178091" y="3265930"/>
                  <a:pt x="2149954" y="3267884"/>
                </a:cubicBezTo>
                <a:cubicBezTo>
                  <a:pt x="2141678" y="3268442"/>
                  <a:pt x="2134726" y="3279329"/>
                  <a:pt x="2126782" y="3277375"/>
                </a:cubicBezTo>
                <a:cubicBezTo>
                  <a:pt x="2101954" y="3276258"/>
                  <a:pt x="2068851" y="3265930"/>
                  <a:pt x="2053624" y="3275421"/>
                </a:cubicBezTo>
                <a:cubicBezTo>
                  <a:pt x="2002976" y="3307243"/>
                  <a:pt x="1941072" y="3301381"/>
                  <a:pt x="1887446" y="3319804"/>
                </a:cubicBezTo>
                <a:cubicBezTo>
                  <a:pt x="1874204" y="3324270"/>
                  <a:pt x="1861956" y="3330970"/>
                  <a:pt x="1849045" y="3335436"/>
                </a:cubicBezTo>
                <a:cubicBezTo>
                  <a:pt x="1836798" y="3339623"/>
                  <a:pt x="1824218" y="3342973"/>
                  <a:pt x="1811308" y="3345764"/>
                </a:cubicBezTo>
                <a:cubicBezTo>
                  <a:pt x="1791446" y="3350230"/>
                  <a:pt x="1769598" y="3351626"/>
                  <a:pt x="1752053" y="3359442"/>
                </a:cubicBezTo>
                <a:cubicBezTo>
                  <a:pt x="1745101" y="3362512"/>
                  <a:pt x="1747419" y="3379819"/>
                  <a:pt x="1745432" y="3390984"/>
                </a:cubicBezTo>
                <a:cubicBezTo>
                  <a:pt x="1910287" y="3351068"/>
                  <a:pt x="2068188" y="3312826"/>
                  <a:pt x="2236022" y="3272350"/>
                </a:cubicBezTo>
                <a:cubicBezTo>
                  <a:pt x="2223774" y="3293286"/>
                  <a:pt x="2218478" y="3306405"/>
                  <a:pt x="2209209" y="3316454"/>
                </a:cubicBezTo>
                <a:cubicBezTo>
                  <a:pt x="2200933" y="3325387"/>
                  <a:pt x="2187691" y="3337110"/>
                  <a:pt x="2181732" y="3313104"/>
                </a:cubicBezTo>
                <a:cubicBezTo>
                  <a:pt x="2180740" y="3309755"/>
                  <a:pt x="2168823" y="3305567"/>
                  <a:pt x="2162533" y="3306405"/>
                </a:cubicBezTo>
                <a:cubicBezTo>
                  <a:pt x="2150285" y="3307522"/>
                  <a:pt x="2138368" y="3311988"/>
                  <a:pt x="2126451" y="3315059"/>
                </a:cubicBezTo>
                <a:cubicBezTo>
                  <a:pt x="2130754" y="3318130"/>
                  <a:pt x="2135720" y="3321479"/>
                  <a:pt x="2143002" y="3326783"/>
                </a:cubicBezTo>
                <a:cubicBezTo>
                  <a:pt x="2095996" y="3337669"/>
                  <a:pt x="2052631" y="3347439"/>
                  <a:pt x="1997348" y="3360279"/>
                </a:cubicBezTo>
                <a:cubicBezTo>
                  <a:pt x="2019527" y="3372003"/>
                  <a:pt x="2032106" y="3378982"/>
                  <a:pt x="2045348" y="3384564"/>
                </a:cubicBezTo>
                <a:cubicBezTo>
                  <a:pt x="2046341" y="3385123"/>
                  <a:pt x="2053955" y="3374516"/>
                  <a:pt x="2057927" y="3369491"/>
                </a:cubicBezTo>
                <a:cubicBezTo>
                  <a:pt x="2070837" y="3368654"/>
                  <a:pt x="2085072" y="3368095"/>
                  <a:pt x="2098974" y="3366979"/>
                </a:cubicBezTo>
                <a:cubicBezTo>
                  <a:pt x="2128767" y="3364466"/>
                  <a:pt x="2158560" y="3362512"/>
                  <a:pt x="2188353" y="3358884"/>
                </a:cubicBezTo>
                <a:cubicBezTo>
                  <a:pt x="2199278" y="3357488"/>
                  <a:pt x="2216823" y="3354696"/>
                  <a:pt x="2219140" y="3348835"/>
                </a:cubicBezTo>
                <a:cubicBezTo>
                  <a:pt x="2235360" y="3311151"/>
                  <a:pt x="2271443" y="3319804"/>
                  <a:pt x="2304215" y="3319804"/>
                </a:cubicBezTo>
                <a:cubicBezTo>
                  <a:pt x="2336656" y="3319804"/>
                  <a:pt x="2371414" y="3325108"/>
                  <a:pt x="2380021" y="3297752"/>
                </a:cubicBezTo>
                <a:cubicBezTo>
                  <a:pt x="2405510" y="3300264"/>
                  <a:pt x="2426366" y="3302218"/>
                  <a:pt x="2447221" y="3304451"/>
                </a:cubicBezTo>
                <a:cubicBezTo>
                  <a:pt x="2469069" y="3306405"/>
                  <a:pt x="2490917" y="3308917"/>
                  <a:pt x="2512765" y="3310313"/>
                </a:cubicBezTo>
                <a:cubicBezTo>
                  <a:pt x="2526669" y="3311151"/>
                  <a:pt x="2540903" y="3309755"/>
                  <a:pt x="2554806" y="3309755"/>
                </a:cubicBezTo>
                <a:cubicBezTo>
                  <a:pt x="2564737" y="3309755"/>
                  <a:pt x="2574337" y="3310592"/>
                  <a:pt x="2584268" y="3311151"/>
                </a:cubicBezTo>
                <a:cubicBezTo>
                  <a:pt x="2582944" y="3320083"/>
                  <a:pt x="2581951" y="3328736"/>
                  <a:pt x="2580627" y="3337669"/>
                </a:cubicBezTo>
                <a:cubicBezTo>
                  <a:pt x="2421069" y="3320083"/>
                  <a:pt x="2274091" y="3346323"/>
                  <a:pt x="2131085" y="3406896"/>
                </a:cubicBezTo>
                <a:cubicBezTo>
                  <a:pt x="2145650" y="3407733"/>
                  <a:pt x="2160216" y="3410803"/>
                  <a:pt x="2174451" y="3409408"/>
                </a:cubicBezTo>
                <a:cubicBezTo>
                  <a:pt x="2247608" y="3402150"/>
                  <a:pt x="2320435" y="3393776"/>
                  <a:pt x="2393593" y="3386239"/>
                </a:cubicBezTo>
                <a:cubicBezTo>
                  <a:pt x="2404848" y="3385122"/>
                  <a:pt x="2416435" y="3385959"/>
                  <a:pt x="2429014" y="3392659"/>
                </a:cubicBezTo>
                <a:cubicBezTo>
                  <a:pt x="2421400" y="3394892"/>
                  <a:pt x="2413787" y="3398801"/>
                  <a:pt x="2406172" y="3399080"/>
                </a:cubicBezTo>
                <a:cubicBezTo>
                  <a:pt x="2356518" y="3400754"/>
                  <a:pt x="2310505" y="3408291"/>
                  <a:pt x="2274090" y="3440671"/>
                </a:cubicBezTo>
                <a:cubicBezTo>
                  <a:pt x="2259856" y="3453512"/>
                  <a:pt x="2196961" y="3458536"/>
                  <a:pt x="2174119" y="3454907"/>
                </a:cubicBezTo>
                <a:cubicBezTo>
                  <a:pt x="2166836" y="3453791"/>
                  <a:pt x="2157898" y="3461328"/>
                  <a:pt x="2149623" y="3464957"/>
                </a:cubicBezTo>
                <a:cubicBezTo>
                  <a:pt x="2150285" y="3467748"/>
                  <a:pt x="2151278" y="3470539"/>
                  <a:pt x="2151940" y="3473331"/>
                </a:cubicBezTo>
                <a:cubicBezTo>
                  <a:pt x="2204243" y="3467469"/>
                  <a:pt x="2256546" y="3461886"/>
                  <a:pt x="2308849" y="3456024"/>
                </a:cubicBezTo>
                <a:cubicBezTo>
                  <a:pt x="2309511" y="3458257"/>
                  <a:pt x="2310174" y="3460490"/>
                  <a:pt x="2310835" y="3462723"/>
                </a:cubicBezTo>
                <a:cubicBezTo>
                  <a:pt x="2301898" y="3467189"/>
                  <a:pt x="2293291" y="3471656"/>
                  <a:pt x="2275414" y="3480867"/>
                </a:cubicBezTo>
                <a:cubicBezTo>
                  <a:pt x="2298918" y="3476960"/>
                  <a:pt x="2311829" y="3474726"/>
                  <a:pt x="2326394" y="3472214"/>
                </a:cubicBezTo>
                <a:cubicBezTo>
                  <a:pt x="2317787" y="3488963"/>
                  <a:pt x="2285346" y="3495941"/>
                  <a:pt x="2266146" y="3488963"/>
                </a:cubicBezTo>
                <a:cubicBezTo>
                  <a:pt x="2257870" y="3486171"/>
                  <a:pt x="2242974" y="3483379"/>
                  <a:pt x="2239663" y="3486450"/>
                </a:cubicBezTo>
                <a:cubicBezTo>
                  <a:pt x="2216822" y="3508781"/>
                  <a:pt x="2188354" y="3515201"/>
                  <a:pt x="2155250" y="3512689"/>
                </a:cubicBezTo>
                <a:cubicBezTo>
                  <a:pt x="2151609" y="3512410"/>
                  <a:pt x="2147306" y="3516318"/>
                  <a:pt x="2144657" y="3523297"/>
                </a:cubicBezTo>
                <a:cubicBezTo>
                  <a:pt x="2192657" y="3517156"/>
                  <a:pt x="2240656" y="3509619"/>
                  <a:pt x="2288987" y="3505990"/>
                </a:cubicBezTo>
                <a:cubicBezTo>
                  <a:pt x="2302891" y="3504873"/>
                  <a:pt x="2317787" y="3518272"/>
                  <a:pt x="2332352" y="3517993"/>
                </a:cubicBezTo>
                <a:cubicBezTo>
                  <a:pt x="2370421" y="3517993"/>
                  <a:pt x="2408490" y="3513526"/>
                  <a:pt x="2446558" y="3512131"/>
                </a:cubicBezTo>
                <a:cubicBezTo>
                  <a:pt x="2564075" y="3507385"/>
                  <a:pt x="2681922" y="3499570"/>
                  <a:pt x="2799439" y="3499849"/>
                </a:cubicBezTo>
                <a:cubicBezTo>
                  <a:pt x="2928872" y="3500128"/>
                  <a:pt x="3058637" y="3505990"/>
                  <a:pt x="3188070" y="3513526"/>
                </a:cubicBezTo>
                <a:cubicBezTo>
                  <a:pt x="3219849" y="3515202"/>
                  <a:pt x="3250966" y="3531671"/>
                  <a:pt x="3282084" y="3541441"/>
                </a:cubicBezTo>
                <a:cubicBezTo>
                  <a:pt x="3298966" y="3546744"/>
                  <a:pt x="3315518" y="3553723"/>
                  <a:pt x="3332400" y="3558747"/>
                </a:cubicBezTo>
                <a:cubicBezTo>
                  <a:pt x="3410524" y="3581078"/>
                  <a:pt x="3488979" y="3602851"/>
                  <a:pt x="3567102" y="3625182"/>
                </a:cubicBezTo>
                <a:cubicBezTo>
                  <a:pt x="3574385" y="3627136"/>
                  <a:pt x="3581005" y="3630207"/>
                  <a:pt x="3587295" y="3633836"/>
                </a:cubicBezTo>
                <a:cubicBezTo>
                  <a:pt x="3590275" y="3635231"/>
                  <a:pt x="3591599" y="3638860"/>
                  <a:pt x="3600868" y="3650305"/>
                </a:cubicBezTo>
                <a:cubicBezTo>
                  <a:pt x="3544592" y="3640256"/>
                  <a:pt x="3497255" y="3631882"/>
                  <a:pt x="3450579" y="3623228"/>
                </a:cubicBezTo>
                <a:cubicBezTo>
                  <a:pt x="3338028" y="3602851"/>
                  <a:pt x="3225808" y="3569354"/>
                  <a:pt x="3112596" y="3566005"/>
                </a:cubicBezTo>
                <a:cubicBezTo>
                  <a:pt x="3038775" y="3563772"/>
                  <a:pt x="2966279" y="3572704"/>
                  <a:pt x="2896100" y="3545906"/>
                </a:cubicBezTo>
                <a:cubicBezTo>
                  <a:pt x="2891135" y="3543953"/>
                  <a:pt x="2882197" y="3545348"/>
                  <a:pt x="2877893" y="3548419"/>
                </a:cubicBezTo>
                <a:cubicBezTo>
                  <a:pt x="2861342" y="3559864"/>
                  <a:pt x="2860349" y="3560981"/>
                  <a:pt x="2851742" y="3556515"/>
                </a:cubicBezTo>
                <a:cubicBezTo>
                  <a:pt x="2846777" y="3554002"/>
                  <a:pt x="2840156" y="3545907"/>
                  <a:pt x="2839163" y="3546465"/>
                </a:cubicBezTo>
                <a:cubicBezTo>
                  <a:pt x="2785535" y="3574937"/>
                  <a:pt x="2730915" y="3520505"/>
                  <a:pt x="2673977" y="3548977"/>
                </a:cubicBezTo>
                <a:cubicBezTo>
                  <a:pt x="2653454" y="3559306"/>
                  <a:pt x="2617371" y="3546744"/>
                  <a:pt x="2588571" y="3545627"/>
                </a:cubicBezTo>
                <a:cubicBezTo>
                  <a:pt x="2561095" y="3544790"/>
                  <a:pt x="2532958" y="3543116"/>
                  <a:pt x="2505813" y="3545907"/>
                </a:cubicBezTo>
                <a:cubicBezTo>
                  <a:pt x="2477675" y="3548698"/>
                  <a:pt x="2450531" y="3557631"/>
                  <a:pt x="2422724" y="3561818"/>
                </a:cubicBezTo>
                <a:cubicBezTo>
                  <a:pt x="2322753" y="3576612"/>
                  <a:pt x="2221457" y="3586382"/>
                  <a:pt x="2123140" y="3606480"/>
                </a:cubicBezTo>
                <a:cubicBezTo>
                  <a:pt x="2057927" y="3619600"/>
                  <a:pt x="1997017" y="3647514"/>
                  <a:pt x="1933790" y="3667891"/>
                </a:cubicBezTo>
                <a:cubicBezTo>
                  <a:pt x="1926507" y="3670124"/>
                  <a:pt x="1916907" y="3666495"/>
                  <a:pt x="1908963" y="3668170"/>
                </a:cubicBezTo>
                <a:cubicBezTo>
                  <a:pt x="1892411" y="3671240"/>
                  <a:pt x="1868908" y="3672078"/>
                  <a:pt x="1862287" y="3681290"/>
                </a:cubicBezTo>
                <a:cubicBezTo>
                  <a:pt x="1850701" y="3696921"/>
                  <a:pt x="1843749" y="3708365"/>
                  <a:pt x="1818591" y="3704458"/>
                </a:cubicBezTo>
                <a:cubicBezTo>
                  <a:pt x="1811639" y="3703342"/>
                  <a:pt x="1801708" y="3712832"/>
                  <a:pt x="1794094" y="3718415"/>
                </a:cubicBezTo>
                <a:cubicBezTo>
                  <a:pt x="1768274" y="3737676"/>
                  <a:pt x="1744108" y="3758821"/>
                  <a:pt x="1717709" y="3777383"/>
                </a:cubicBezTo>
                <a:lnTo>
                  <a:pt x="1686776" y="3796160"/>
                </a:lnTo>
                <a:lnTo>
                  <a:pt x="1661860" y="3761514"/>
                </a:lnTo>
                <a:lnTo>
                  <a:pt x="1695116" y="3725952"/>
                </a:lnTo>
                <a:cubicBezTo>
                  <a:pt x="1701736" y="3718973"/>
                  <a:pt x="1702067" y="3692455"/>
                  <a:pt x="1708688" y="3681569"/>
                </a:cubicBezTo>
                <a:cubicBezTo>
                  <a:pt x="1718950" y="3664541"/>
                  <a:pt x="1736826" y="3647234"/>
                  <a:pt x="1756356" y="3638581"/>
                </a:cubicBezTo>
                <a:cubicBezTo>
                  <a:pt x="1784826" y="3626299"/>
                  <a:pt x="1817928" y="3621554"/>
                  <a:pt x="1849045" y="3613179"/>
                </a:cubicBezTo>
                <a:cubicBezTo>
                  <a:pt x="1851362" y="3612622"/>
                  <a:pt x="1852025" y="3607318"/>
                  <a:pt x="1854011" y="3604526"/>
                </a:cubicBezTo>
                <a:cubicBezTo>
                  <a:pt x="1857653" y="3598664"/>
                  <a:pt x="1860301" y="3589731"/>
                  <a:pt x="1865928" y="3587499"/>
                </a:cubicBezTo>
                <a:cubicBezTo>
                  <a:pt x="1897707" y="3575496"/>
                  <a:pt x="1930480" y="3565447"/>
                  <a:pt x="1959941" y="3547582"/>
                </a:cubicBezTo>
                <a:cubicBezTo>
                  <a:pt x="1951335" y="3546186"/>
                  <a:pt x="1943059" y="3545069"/>
                  <a:pt x="1930811" y="3543116"/>
                </a:cubicBezTo>
                <a:cubicBezTo>
                  <a:pt x="1984769" y="3509898"/>
                  <a:pt x="2064547" y="3519110"/>
                  <a:pt x="2096989" y="3456582"/>
                </a:cubicBezTo>
                <a:cubicBezTo>
                  <a:pt x="2019527" y="3472214"/>
                  <a:pt x="1942066" y="3478355"/>
                  <a:pt x="1878839" y="3521622"/>
                </a:cubicBezTo>
                <a:cubicBezTo>
                  <a:pt x="1872880" y="3525809"/>
                  <a:pt x="1862618" y="3530276"/>
                  <a:pt x="1856328" y="3528600"/>
                </a:cubicBezTo>
                <a:cubicBezTo>
                  <a:pt x="1838122" y="3523576"/>
                  <a:pt x="1832163" y="3524692"/>
                  <a:pt x="1836136" y="3542837"/>
                </a:cubicBezTo>
                <a:cubicBezTo>
                  <a:pt x="1836798" y="3545907"/>
                  <a:pt x="1807336" y="3557631"/>
                  <a:pt x="1806343" y="3556515"/>
                </a:cubicBezTo>
                <a:cubicBezTo>
                  <a:pt x="1787805" y="3534462"/>
                  <a:pt x="1768936" y="3552327"/>
                  <a:pt x="1752384" y="3556235"/>
                </a:cubicBezTo>
                <a:cubicBezTo>
                  <a:pt x="1716136" y="3564749"/>
                  <a:pt x="1683364" y="3578496"/>
                  <a:pt x="1652288" y="3594826"/>
                </a:cubicBezTo>
                <a:lnTo>
                  <a:pt x="1575290" y="3641139"/>
                </a:lnTo>
                <a:lnTo>
                  <a:pt x="1558043" y="3617158"/>
                </a:lnTo>
                <a:lnTo>
                  <a:pt x="1588192" y="3587219"/>
                </a:lnTo>
                <a:cubicBezTo>
                  <a:pt x="1573627" y="3585545"/>
                  <a:pt x="1563365" y="3584428"/>
                  <a:pt x="1553103" y="3583312"/>
                </a:cubicBezTo>
                <a:cubicBezTo>
                  <a:pt x="1552441" y="3580799"/>
                  <a:pt x="1551448" y="3578566"/>
                  <a:pt x="1550786" y="3576054"/>
                </a:cubicBezTo>
                <a:cubicBezTo>
                  <a:pt x="1605406" y="3557352"/>
                  <a:pt x="1659695" y="3538370"/>
                  <a:pt x="1714315" y="3519668"/>
                </a:cubicBezTo>
                <a:cubicBezTo>
                  <a:pt x="1713654" y="3518831"/>
                  <a:pt x="1712991" y="3517714"/>
                  <a:pt x="1712330" y="3516876"/>
                </a:cubicBezTo>
                <a:cubicBezTo>
                  <a:pt x="1679226" y="3522738"/>
                  <a:pt x="1646454" y="3528880"/>
                  <a:pt x="1613020" y="3534183"/>
                </a:cubicBezTo>
                <a:lnTo>
                  <a:pt x="1509240" y="3549297"/>
                </a:lnTo>
                <a:lnTo>
                  <a:pt x="1482170" y="3511656"/>
                </a:lnTo>
                <a:lnTo>
                  <a:pt x="1500221" y="3503582"/>
                </a:lnTo>
                <a:cubicBezTo>
                  <a:pt x="1518427" y="3489730"/>
                  <a:pt x="1523641" y="3470539"/>
                  <a:pt x="1512055" y="3449325"/>
                </a:cubicBezTo>
                <a:lnTo>
                  <a:pt x="1463587" y="3485816"/>
                </a:lnTo>
                <a:lnTo>
                  <a:pt x="137177" y="1641448"/>
                </a:lnTo>
                <a:lnTo>
                  <a:pt x="185485" y="1619776"/>
                </a:lnTo>
                <a:cubicBezTo>
                  <a:pt x="209526" y="1609308"/>
                  <a:pt x="233278" y="1598491"/>
                  <a:pt x="255457" y="1585511"/>
                </a:cubicBezTo>
                <a:cubicBezTo>
                  <a:pt x="292532" y="1564018"/>
                  <a:pt x="323319" y="1534150"/>
                  <a:pt x="356091" y="1507352"/>
                </a:cubicBezTo>
                <a:cubicBezTo>
                  <a:pt x="369001" y="1496745"/>
                  <a:pt x="379925" y="1484184"/>
                  <a:pt x="391180" y="1472181"/>
                </a:cubicBezTo>
                <a:cubicBezTo>
                  <a:pt x="415015" y="1447058"/>
                  <a:pt x="438518" y="1421936"/>
                  <a:pt x="455400" y="1392347"/>
                </a:cubicBezTo>
                <a:cubicBezTo>
                  <a:pt x="417663" y="1421936"/>
                  <a:pt x="380918" y="1452920"/>
                  <a:pt x="341525" y="1480834"/>
                </a:cubicBezTo>
                <a:cubicBezTo>
                  <a:pt x="309746" y="1503165"/>
                  <a:pt x="273995" y="1521309"/>
                  <a:pt x="241554" y="1543082"/>
                </a:cubicBezTo>
                <a:cubicBezTo>
                  <a:pt x="226988" y="1553131"/>
                  <a:pt x="217388" y="1567926"/>
                  <a:pt x="204809" y="1580208"/>
                </a:cubicBezTo>
                <a:cubicBezTo>
                  <a:pt x="192230" y="1592490"/>
                  <a:pt x="178658" y="1604493"/>
                  <a:pt x="164092" y="1608122"/>
                </a:cubicBezTo>
                <a:lnTo>
                  <a:pt x="110655" y="1604569"/>
                </a:lnTo>
                <a:lnTo>
                  <a:pt x="96865" y="1585395"/>
                </a:lnTo>
                <a:lnTo>
                  <a:pt x="110175" y="1572531"/>
                </a:lnTo>
                <a:cubicBezTo>
                  <a:pt x="119734" y="1562203"/>
                  <a:pt x="125527" y="1550479"/>
                  <a:pt x="113444" y="1533870"/>
                </a:cubicBezTo>
                <a:lnTo>
                  <a:pt x="56518" y="1529293"/>
                </a:lnTo>
                <a:lnTo>
                  <a:pt x="0" y="1450704"/>
                </a:lnTo>
                <a:lnTo>
                  <a:pt x="25058" y="1435614"/>
                </a:lnTo>
                <a:cubicBezTo>
                  <a:pt x="59817" y="1421378"/>
                  <a:pt x="92258" y="1401838"/>
                  <a:pt x="123706" y="1382577"/>
                </a:cubicBezTo>
                <a:cubicBezTo>
                  <a:pt x="137278" y="1374482"/>
                  <a:pt x="145885" y="1360525"/>
                  <a:pt x="158464" y="1347685"/>
                </a:cubicBezTo>
                <a:cubicBezTo>
                  <a:pt x="102189" y="1337915"/>
                  <a:pt x="79017" y="1373087"/>
                  <a:pt x="48893" y="1396814"/>
                </a:cubicBezTo>
                <a:cubicBezTo>
                  <a:pt x="45913" y="1394022"/>
                  <a:pt x="42604" y="1391509"/>
                  <a:pt x="39624" y="1388718"/>
                </a:cubicBezTo>
                <a:cubicBezTo>
                  <a:pt x="58162" y="1368899"/>
                  <a:pt x="72396" y="1341823"/>
                  <a:pt x="96562" y="1330657"/>
                </a:cubicBezTo>
                <a:cubicBezTo>
                  <a:pt x="144230" y="1309163"/>
                  <a:pt x="150520" y="1267293"/>
                  <a:pt x="177003" y="1235749"/>
                </a:cubicBezTo>
                <a:cubicBezTo>
                  <a:pt x="186271" y="1224584"/>
                  <a:pt x="191237" y="1210907"/>
                  <a:pt x="198850" y="1196670"/>
                </a:cubicBezTo>
                <a:cubicBezTo>
                  <a:pt x="179982" y="1183272"/>
                  <a:pt x="160120" y="1169035"/>
                  <a:pt x="131651" y="1148938"/>
                </a:cubicBezTo>
                <a:cubicBezTo>
                  <a:pt x="174354" y="1107346"/>
                  <a:pt x="218382" y="1062125"/>
                  <a:pt x="265057" y="1019138"/>
                </a:cubicBezTo>
                <a:cubicBezTo>
                  <a:pt x="309415" y="978662"/>
                  <a:pt x="358408" y="941537"/>
                  <a:pt x="402766" y="901062"/>
                </a:cubicBezTo>
                <a:cubicBezTo>
                  <a:pt x="510683" y="801967"/>
                  <a:pt x="627206" y="711806"/>
                  <a:pt x="759619" y="636438"/>
                </a:cubicBezTo>
                <a:cubicBezTo>
                  <a:pt x="768226" y="631413"/>
                  <a:pt x="770874" y="619410"/>
                  <a:pt x="778488" y="612153"/>
                </a:cubicBezTo>
                <a:cubicBezTo>
                  <a:pt x="788418" y="602941"/>
                  <a:pt x="804639" y="586193"/>
                  <a:pt x="811591" y="588147"/>
                </a:cubicBezTo>
                <a:cubicBezTo>
                  <a:pt x="853963" y="600708"/>
                  <a:pt x="868528" y="567769"/>
                  <a:pt x="894680" y="555487"/>
                </a:cubicBezTo>
                <a:cubicBezTo>
                  <a:pt x="943673" y="532040"/>
                  <a:pt x="991010" y="505521"/>
                  <a:pt x="1038017" y="479282"/>
                </a:cubicBezTo>
                <a:cubicBezTo>
                  <a:pt x="1061520" y="466163"/>
                  <a:pt x="1083368" y="451368"/>
                  <a:pt x="1104885" y="436016"/>
                </a:cubicBezTo>
                <a:cubicBezTo>
                  <a:pt x="1144278" y="407265"/>
                  <a:pt x="1182347" y="377396"/>
                  <a:pt x="1221740" y="348645"/>
                </a:cubicBezTo>
                <a:cubicBezTo>
                  <a:pt x="1259146" y="321568"/>
                  <a:pt x="1297215" y="295609"/>
                  <a:pt x="1338263" y="266858"/>
                </a:cubicBezTo>
                <a:cubicBezTo>
                  <a:pt x="1339587" y="267694"/>
                  <a:pt x="1346208" y="272999"/>
                  <a:pt x="1351174" y="277186"/>
                </a:cubicBezTo>
                <a:cubicBezTo>
                  <a:pt x="1298208" y="316824"/>
                  <a:pt x="1247229" y="355066"/>
                  <a:pt x="1196250" y="393307"/>
                </a:cubicBezTo>
                <a:cubicBezTo>
                  <a:pt x="1197243" y="395540"/>
                  <a:pt x="1198568" y="397494"/>
                  <a:pt x="1199561" y="399727"/>
                </a:cubicBezTo>
                <a:cubicBezTo>
                  <a:pt x="1210153" y="398891"/>
                  <a:pt x="1222733" y="401123"/>
                  <a:pt x="1231008" y="397215"/>
                </a:cubicBezTo>
                <a:cubicBezTo>
                  <a:pt x="1289271" y="370418"/>
                  <a:pt x="1348856" y="345016"/>
                  <a:pt x="1403476" y="313753"/>
                </a:cubicBezTo>
                <a:cubicBezTo>
                  <a:pt x="1425986" y="300912"/>
                  <a:pt x="1437573" y="274952"/>
                  <a:pt x="1454456" y="254854"/>
                </a:cubicBezTo>
                <a:cubicBezTo>
                  <a:pt x="1457104" y="252342"/>
                  <a:pt x="1459752" y="249830"/>
                  <a:pt x="1462400" y="247318"/>
                </a:cubicBezTo>
                <a:cubicBezTo>
                  <a:pt x="1480607" y="258204"/>
                  <a:pt x="1500469" y="267415"/>
                  <a:pt x="1517020" y="279977"/>
                </a:cubicBezTo>
                <a:cubicBezTo>
                  <a:pt x="1535889" y="294492"/>
                  <a:pt x="1542510" y="294772"/>
                  <a:pt x="1560386" y="276627"/>
                </a:cubicBezTo>
                <a:cubicBezTo>
                  <a:pt x="1564027" y="272999"/>
                  <a:pt x="1571641" y="271882"/>
                  <a:pt x="1577268" y="269649"/>
                </a:cubicBezTo>
                <a:cubicBezTo>
                  <a:pt x="1628578" y="248713"/>
                  <a:pt x="1680219" y="228894"/>
                  <a:pt x="1730536" y="206563"/>
                </a:cubicBezTo>
                <a:cubicBezTo>
                  <a:pt x="1746757" y="199306"/>
                  <a:pt x="1758673" y="185628"/>
                  <a:pt x="1772577" y="175020"/>
                </a:cubicBezTo>
                <a:cubicBezTo>
                  <a:pt x="1769929" y="172229"/>
                  <a:pt x="1767281" y="169159"/>
                  <a:pt x="1764963" y="166367"/>
                </a:cubicBezTo>
                <a:cubicBezTo>
                  <a:pt x="1735170" y="182278"/>
                  <a:pt x="1705377" y="198189"/>
                  <a:pt x="1675585" y="214379"/>
                </a:cubicBezTo>
                <a:cubicBezTo>
                  <a:pt x="1672274" y="213541"/>
                  <a:pt x="1669295" y="212425"/>
                  <a:pt x="1665985" y="211588"/>
                </a:cubicBezTo>
                <a:cubicBezTo>
                  <a:pt x="1670950" y="202376"/>
                  <a:pt x="1675585" y="192606"/>
                  <a:pt x="1681544" y="183953"/>
                </a:cubicBezTo>
                <a:cubicBezTo>
                  <a:pt x="1683861" y="180603"/>
                  <a:pt x="1691144" y="180045"/>
                  <a:pt x="1694784" y="177253"/>
                </a:cubicBezTo>
                <a:cubicBezTo>
                  <a:pt x="1712660" y="164134"/>
                  <a:pt x="1735170" y="160505"/>
                  <a:pt x="1751391" y="138453"/>
                </a:cubicBezTo>
                <a:cubicBezTo>
                  <a:pt x="1771915" y="110819"/>
                  <a:pt x="1820577" y="97978"/>
                  <a:pt x="1856991" y="78718"/>
                </a:cubicBezTo>
                <a:cubicBezTo>
                  <a:pt x="1860632" y="82067"/>
                  <a:pt x="1863942" y="85417"/>
                  <a:pt x="1867584" y="88766"/>
                </a:cubicBezTo>
                <a:cubicBezTo>
                  <a:pt x="1843749" y="113889"/>
                  <a:pt x="1819915" y="139012"/>
                  <a:pt x="1796081" y="164134"/>
                </a:cubicBezTo>
                <a:cubicBezTo>
                  <a:pt x="2000659" y="127567"/>
                  <a:pt x="2178423" y="18703"/>
                  <a:pt x="2400545" y="20657"/>
                </a:cubicBezTo>
                <a:cubicBezTo>
                  <a:pt x="2399221" y="18144"/>
                  <a:pt x="2402863" y="24565"/>
                  <a:pt x="2407828" y="34055"/>
                </a:cubicBezTo>
                <a:cubicBezTo>
                  <a:pt x="2414118" y="25402"/>
                  <a:pt x="2418752" y="19261"/>
                  <a:pt x="2423055" y="12840"/>
                </a:cubicBezTo>
                <a:cubicBezTo>
                  <a:pt x="2425703" y="13399"/>
                  <a:pt x="2428021" y="13957"/>
                  <a:pt x="2430669" y="14237"/>
                </a:cubicBezTo>
                <a:cubicBezTo>
                  <a:pt x="2429676" y="21773"/>
                  <a:pt x="2430338" y="35172"/>
                  <a:pt x="2427358" y="35730"/>
                </a:cubicBezTo>
                <a:cubicBezTo>
                  <a:pt x="2380021" y="45779"/>
                  <a:pt x="2332021" y="54432"/>
                  <a:pt x="2284022" y="62806"/>
                </a:cubicBezTo>
                <a:cubicBezTo>
                  <a:pt x="2283029" y="63086"/>
                  <a:pt x="2281043" y="57782"/>
                  <a:pt x="2283691" y="62527"/>
                </a:cubicBezTo>
                <a:cubicBezTo>
                  <a:pt x="2252905" y="73972"/>
                  <a:pt x="2223112" y="84859"/>
                  <a:pt x="2188022" y="97699"/>
                </a:cubicBezTo>
                <a:cubicBezTo>
                  <a:pt x="2207222" y="97699"/>
                  <a:pt x="2223112" y="100770"/>
                  <a:pt x="2236353" y="97140"/>
                </a:cubicBezTo>
                <a:cubicBezTo>
                  <a:pt x="2258533" y="91000"/>
                  <a:pt x="2278064" y="80950"/>
                  <a:pt x="2300904" y="96582"/>
                </a:cubicBezTo>
                <a:cubicBezTo>
                  <a:pt x="2305208" y="99374"/>
                  <a:pt x="2317456" y="94628"/>
                  <a:pt x="2325401" y="92674"/>
                </a:cubicBezTo>
                <a:cubicBezTo>
                  <a:pt x="2365125" y="82625"/>
                  <a:pt x="2404187" y="71460"/>
                  <a:pt x="2444241" y="61969"/>
                </a:cubicBezTo>
                <a:cubicBezTo>
                  <a:pt x="2457813" y="58899"/>
                  <a:pt x="2472710" y="58619"/>
                  <a:pt x="2486614" y="59457"/>
                </a:cubicBezTo>
                <a:cubicBezTo>
                  <a:pt x="2490255" y="59736"/>
                  <a:pt x="2492903" y="69506"/>
                  <a:pt x="2495551" y="74251"/>
                </a:cubicBezTo>
                <a:cubicBezTo>
                  <a:pt x="2517731" y="69785"/>
                  <a:pt x="2544875" y="63923"/>
                  <a:pt x="2572681" y="59178"/>
                </a:cubicBezTo>
                <a:cubicBezTo>
                  <a:pt x="2588240" y="56386"/>
                  <a:pt x="2604461" y="55828"/>
                  <a:pt x="2620350" y="53874"/>
                </a:cubicBezTo>
                <a:cubicBezTo>
                  <a:pt x="2658419" y="50525"/>
                  <a:pt x="2696488" y="47175"/>
                  <a:pt x="2739853" y="43267"/>
                </a:cubicBezTo>
                <a:cubicBezTo>
                  <a:pt x="2761039" y="61132"/>
                  <a:pt x="2787853" y="75089"/>
                  <a:pt x="2818308" y="43546"/>
                </a:cubicBezTo>
                <a:cubicBezTo>
                  <a:pt x="2818970" y="42708"/>
                  <a:pt x="2819632" y="41033"/>
                  <a:pt x="2820293" y="41034"/>
                </a:cubicBezTo>
                <a:cubicBezTo>
                  <a:pt x="2909672" y="44942"/>
                  <a:pt x="2988789" y="2512"/>
                  <a:pt x="3076843" y="0"/>
                </a:cubicBezTo>
                <a:cubicBezTo>
                  <a:pt x="3078499" y="0"/>
                  <a:pt x="3080485" y="2792"/>
                  <a:pt x="3088761" y="9212"/>
                </a:cubicBezTo>
                <a:cubicBezTo>
                  <a:pt x="3065258" y="17586"/>
                  <a:pt x="3044733" y="25123"/>
                  <a:pt x="3024210" y="32380"/>
                </a:cubicBezTo>
                <a:cubicBezTo>
                  <a:pt x="3024872" y="34613"/>
                  <a:pt x="3025534" y="36567"/>
                  <a:pt x="3026195" y="38801"/>
                </a:cubicBezTo>
                <a:cubicBezTo>
                  <a:pt x="3036127" y="37126"/>
                  <a:pt x="3046389" y="36288"/>
                  <a:pt x="3055989" y="33776"/>
                </a:cubicBezTo>
                <a:cubicBezTo>
                  <a:pt x="3061616" y="32380"/>
                  <a:pt x="3069892" y="25122"/>
                  <a:pt x="3070885" y="25960"/>
                </a:cubicBezTo>
                <a:cubicBezTo>
                  <a:pt x="3090085" y="40196"/>
                  <a:pt x="3108292" y="27077"/>
                  <a:pt x="3127160" y="26239"/>
                </a:cubicBezTo>
                <a:cubicBezTo>
                  <a:pt x="3196015" y="23727"/>
                  <a:pt x="3264870" y="26239"/>
                  <a:pt x="3333725" y="24844"/>
                </a:cubicBezTo>
                <a:cubicBezTo>
                  <a:pt x="3521088" y="20935"/>
                  <a:pt x="3708122" y="15353"/>
                  <a:pt x="3895486" y="12282"/>
                </a:cubicBezTo>
                <a:cubicBezTo>
                  <a:pt x="3965334" y="11166"/>
                  <a:pt x="4036175" y="21494"/>
                  <a:pt x="4105029" y="15353"/>
                </a:cubicBezTo>
                <a:cubicBezTo>
                  <a:pt x="4213607" y="5863"/>
                  <a:pt x="4316890" y="26239"/>
                  <a:pt x="4422489" y="37126"/>
                </a:cubicBezTo>
                <a:cubicBezTo>
                  <a:pt x="4499289" y="44941"/>
                  <a:pt x="4577743" y="42151"/>
                  <a:pt x="4655205" y="45779"/>
                </a:cubicBezTo>
                <a:cubicBezTo>
                  <a:pt x="4671757" y="46616"/>
                  <a:pt x="4687977" y="54432"/>
                  <a:pt x="4704528" y="58619"/>
                </a:cubicBezTo>
                <a:cubicBezTo>
                  <a:pt x="4712805" y="60853"/>
                  <a:pt x="4721411" y="63365"/>
                  <a:pt x="4729687" y="63923"/>
                </a:cubicBezTo>
                <a:cubicBezTo>
                  <a:pt x="4755176" y="65319"/>
                  <a:pt x="4780998" y="62806"/>
                  <a:pt x="4805825" y="66994"/>
                </a:cubicBezTo>
                <a:cubicBezTo>
                  <a:pt x="4872030" y="78159"/>
                  <a:pt x="4937906" y="91558"/>
                  <a:pt x="5003782" y="104957"/>
                </a:cubicBezTo>
                <a:cubicBezTo>
                  <a:pt x="5123284" y="129521"/>
                  <a:pt x="5240800" y="158551"/>
                  <a:pt x="5351696" y="204889"/>
                </a:cubicBezTo>
                <a:cubicBezTo>
                  <a:pt x="5371558" y="213263"/>
                  <a:pt x="5395393" y="214379"/>
                  <a:pt x="5417571" y="218566"/>
                </a:cubicBezTo>
                <a:cubicBezTo>
                  <a:pt x="5416578" y="223591"/>
                  <a:pt x="5415916" y="228615"/>
                  <a:pt x="5414924" y="233640"/>
                </a:cubicBezTo>
                <a:cubicBezTo>
                  <a:pt x="5383475" y="230290"/>
                  <a:pt x="5350703" y="230849"/>
                  <a:pt x="5320910" y="223033"/>
                </a:cubicBezTo>
                <a:cubicBezTo>
                  <a:pt x="5192470" y="189536"/>
                  <a:pt x="5065354" y="153527"/>
                  <a:pt x="4937575" y="118634"/>
                </a:cubicBezTo>
                <a:cubicBezTo>
                  <a:pt x="4896858" y="107469"/>
                  <a:pt x="4857134" y="93791"/>
                  <a:pt x="4815424" y="87092"/>
                </a:cubicBezTo>
                <a:cubicBezTo>
                  <a:pt x="4769741" y="79834"/>
                  <a:pt x="4722405" y="79555"/>
                  <a:pt x="4676060" y="75368"/>
                </a:cubicBezTo>
                <a:cubicBezTo>
                  <a:pt x="4644281" y="72576"/>
                  <a:pt x="4611508" y="62249"/>
                  <a:pt x="4581384" y="66156"/>
                </a:cubicBezTo>
                <a:cubicBezTo>
                  <a:pt x="4467840" y="81230"/>
                  <a:pt x="4359593" y="45221"/>
                  <a:pt x="4248035" y="45500"/>
                </a:cubicBezTo>
                <a:cubicBezTo>
                  <a:pt x="4210298" y="45500"/>
                  <a:pt x="4169912" y="33218"/>
                  <a:pt x="4135153" y="40475"/>
                </a:cubicBezTo>
                <a:cubicBezTo>
                  <a:pt x="4052064" y="58061"/>
                  <a:pt x="3971955" y="30706"/>
                  <a:pt x="3889527" y="36846"/>
                </a:cubicBezTo>
                <a:cubicBezTo>
                  <a:pt x="3822328" y="41871"/>
                  <a:pt x="3753804" y="30985"/>
                  <a:pt x="3685612" y="31822"/>
                </a:cubicBezTo>
                <a:cubicBezTo>
                  <a:pt x="3640592" y="32380"/>
                  <a:pt x="3595903" y="40754"/>
                  <a:pt x="3542606" y="46617"/>
                </a:cubicBezTo>
                <a:cubicBezTo>
                  <a:pt x="3553861" y="49687"/>
                  <a:pt x="3557834" y="51641"/>
                  <a:pt x="3561806" y="51641"/>
                </a:cubicBezTo>
                <a:cubicBezTo>
                  <a:pt x="3624040" y="53874"/>
                  <a:pt x="3686273" y="54991"/>
                  <a:pt x="3748508" y="58340"/>
                </a:cubicBezTo>
                <a:cubicBezTo>
                  <a:pt x="3848479" y="63644"/>
                  <a:pt x="3948451" y="70901"/>
                  <a:pt x="4048423" y="77042"/>
                </a:cubicBezTo>
                <a:cubicBezTo>
                  <a:pt x="4096422" y="80113"/>
                  <a:pt x="4144753" y="80951"/>
                  <a:pt x="4192752" y="85138"/>
                </a:cubicBezTo>
                <a:cubicBezTo>
                  <a:pt x="4214932" y="87092"/>
                  <a:pt x="4236118" y="95745"/>
                  <a:pt x="4257966" y="100211"/>
                </a:cubicBezTo>
                <a:cubicBezTo>
                  <a:pt x="4269221" y="102724"/>
                  <a:pt x="4280807" y="103840"/>
                  <a:pt x="4292063" y="104119"/>
                </a:cubicBezTo>
                <a:cubicBezTo>
                  <a:pt x="4327814" y="104957"/>
                  <a:pt x="4363897" y="106352"/>
                  <a:pt x="4399648" y="104957"/>
                </a:cubicBezTo>
                <a:cubicBezTo>
                  <a:pt x="4442352" y="103561"/>
                  <a:pt x="4479096" y="112772"/>
                  <a:pt x="4518488" y="127567"/>
                </a:cubicBezTo>
                <a:cubicBezTo>
                  <a:pt x="4560860" y="143478"/>
                  <a:pt x="4610184" y="168600"/>
                  <a:pt x="4647921" y="142082"/>
                </a:cubicBezTo>
                <a:cubicBezTo>
                  <a:pt x="4674736" y="156318"/>
                  <a:pt x="4692942" y="170833"/>
                  <a:pt x="4714129" y="176137"/>
                </a:cubicBezTo>
                <a:cubicBezTo>
                  <a:pt x="4890238" y="219682"/>
                  <a:pt x="5067009" y="260158"/>
                  <a:pt x="5242787" y="304820"/>
                </a:cubicBezTo>
                <a:cubicBezTo>
                  <a:pt x="5295090" y="318219"/>
                  <a:pt x="5343090" y="343342"/>
                  <a:pt x="5394069" y="360648"/>
                </a:cubicBezTo>
                <a:cubicBezTo>
                  <a:pt x="5446372" y="378513"/>
                  <a:pt x="5499998" y="393866"/>
                  <a:pt x="5563226" y="413406"/>
                </a:cubicBezTo>
                <a:cubicBezTo>
                  <a:pt x="5552632" y="395261"/>
                  <a:pt x="5546343" y="384654"/>
                  <a:pt x="5535419" y="366231"/>
                </a:cubicBezTo>
                <a:cubicBezTo>
                  <a:pt x="5551970" y="374605"/>
                  <a:pt x="5561571" y="379909"/>
                  <a:pt x="5571832" y="384654"/>
                </a:cubicBezTo>
                <a:cubicBezTo>
                  <a:pt x="5622150" y="408102"/>
                  <a:pt x="5670811" y="444390"/>
                  <a:pt x="5724107" y="450531"/>
                </a:cubicBezTo>
                <a:cubicBezTo>
                  <a:pt x="5768465" y="455835"/>
                  <a:pt x="5795610" y="477049"/>
                  <a:pt x="5830038" y="490169"/>
                </a:cubicBezTo>
                <a:cubicBezTo>
                  <a:pt x="5996546" y="554092"/>
                  <a:pt x="6103471" y="684171"/>
                  <a:pt x="6252104" y="768750"/>
                </a:cubicBezTo>
                <a:cubicBezTo>
                  <a:pt x="6283551" y="786615"/>
                  <a:pt x="6328572" y="808387"/>
                  <a:pt x="6333206" y="851654"/>
                </a:cubicBezTo>
                <a:cubicBezTo>
                  <a:pt x="6333868" y="856958"/>
                  <a:pt x="6342807" y="861704"/>
                  <a:pt x="6348434" y="866448"/>
                </a:cubicBezTo>
                <a:cubicBezTo>
                  <a:pt x="6402392" y="913065"/>
                  <a:pt x="6458336" y="958286"/>
                  <a:pt x="6510308" y="1006577"/>
                </a:cubicBezTo>
                <a:cubicBezTo>
                  <a:pt x="6550032" y="1043702"/>
                  <a:pt x="6584791" y="1084457"/>
                  <a:pt x="6621204" y="1124094"/>
                </a:cubicBezTo>
                <a:close/>
              </a:path>
            </a:pathLst>
          </a:custGeom>
          <a:blipFill rotWithShape="0">
            <a:blip r:embed="rId3">
              <a:alphaModFix amt="20000"/>
            </a:blip>
            <a:srcRect/>
            <a:stretch>
              <a:fillRect/>
            </a:stretch>
          </a:blip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057400" y="447105"/>
            <a:ext cx="78714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Ritual as Performed Beauty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59133" y="5558216"/>
            <a:ext cx="822960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Weddings, seasonal rites, and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tea ceremonies are artfully staged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AAA468-65F8-13CA-1FAE-F70F0641493D}"/>
              </a:ext>
            </a:extLst>
          </p:cNvPr>
          <p:cNvGrpSpPr/>
          <p:nvPr/>
        </p:nvGrpSpPr>
        <p:grpSpPr>
          <a:xfrm>
            <a:off x="762000" y="1406584"/>
            <a:ext cx="5143424" cy="3863536"/>
            <a:chOff x="907351" y="315477"/>
            <a:chExt cx="5833260" cy="417061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A39CAA2-5B69-B16A-593E-3FCACFBE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62"/>
            <a:stretch>
              <a:fillRect/>
            </a:stretch>
          </p:blipFill>
          <p:spPr>
            <a:xfrm>
              <a:off x="907351" y="1518264"/>
              <a:ext cx="5824161" cy="29678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D91C4CE-7733-F70D-0043-639A9EB09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9"/>
            <a:stretch>
              <a:fillRect/>
            </a:stretch>
          </p:blipFill>
          <p:spPr>
            <a:xfrm>
              <a:off x="916450" y="1073793"/>
              <a:ext cx="5816880" cy="298323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BA537E7-47F0-3EE7-5A6B-C5B57C6D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7"/>
            <a:stretch>
              <a:fillRect/>
            </a:stretch>
          </p:blipFill>
          <p:spPr>
            <a:xfrm>
              <a:off x="907352" y="690942"/>
              <a:ext cx="5824161" cy="298323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BCE76D7-FBDA-C47D-3BC2-B0BD7BA8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2"/>
            <a:stretch>
              <a:fillRect/>
            </a:stretch>
          </p:blipFill>
          <p:spPr>
            <a:xfrm>
              <a:off x="916450" y="315477"/>
              <a:ext cx="5824161" cy="2951328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F4BAAE2-5053-0109-0227-6A1135E3575A}"/>
              </a:ext>
            </a:extLst>
          </p:cNvPr>
          <p:cNvGrpSpPr/>
          <p:nvPr/>
        </p:nvGrpSpPr>
        <p:grpSpPr>
          <a:xfrm>
            <a:off x="6498414" y="1335824"/>
            <a:ext cx="4931585" cy="3934296"/>
            <a:chOff x="6220432" y="1263345"/>
            <a:chExt cx="5228392" cy="404255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FBAE058-4EF4-283C-88C3-77036EE5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" b="9520"/>
            <a:stretch>
              <a:fillRect/>
            </a:stretch>
          </p:blipFill>
          <p:spPr>
            <a:xfrm>
              <a:off x="6222021" y="2835200"/>
              <a:ext cx="5226803" cy="247069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B056AE9-9F33-33B8-D71B-5FD330AD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" b="9397"/>
            <a:stretch>
              <a:fillRect/>
            </a:stretch>
          </p:blipFill>
          <p:spPr>
            <a:xfrm>
              <a:off x="6222021" y="2395247"/>
              <a:ext cx="5226803" cy="2558538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C49ABC8-F7A4-876F-FB7B-A1941DD2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" b="8955"/>
            <a:stretch>
              <a:fillRect/>
            </a:stretch>
          </p:blipFill>
          <p:spPr>
            <a:xfrm>
              <a:off x="6222021" y="2043136"/>
              <a:ext cx="5226803" cy="259086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9EFA03A-6771-EFE0-B2E2-049F799C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1423"/>
            <a:stretch>
              <a:fillRect/>
            </a:stretch>
          </p:blipFill>
          <p:spPr>
            <a:xfrm>
              <a:off x="6220432" y="1263345"/>
              <a:ext cx="5226803" cy="3003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/>
</file>

<file path=docProps/core.xml><?xml version="1.0" encoding="utf-8"?>
<Properties xmlns="http://schemas.openxmlformats.org/officeDocument/2006/extended-properties"/>
</file>

<file path=docProps/custom.xml><?xml version="1.0" encoding="utf-8"?>
<Properties xmlns="http://schemas.openxmlformats.org/officeDocument/2006/extended-properties"/>
</file>