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8" r:id="rId3"/>
    <p:sldId id="259" r:id="rId4"/>
    <p:sldId id="260" r:id="rId6"/>
    <p:sldId id="261" r:id="rId7"/>
    <p:sldId id="262" r:id="rId8"/>
    <p:sldId id="263" r:id="rId9"/>
    <p:sldId id="264" r:id="rId10"/>
    <p:sldId id="265" r:id="rId11"/>
    <p:sldId id="266" r:id="rId12"/>
    <p:sldId id="267" r:id="rId13"/>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猴哥小弟" initials="猴"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commentAuthors" Target="commentAuthors.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27T21:16:56.839" idx="3">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C521CB-5C29-4FC6-B5E6-71CFEA883B2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C521CB-5C29-4FC6-B5E6-71CFEA883B2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C521CB-5C29-4FC6-B5E6-71CFEA883B2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image" Target="../media/image6.png"/><Relationship Id="rId6" Type="http://schemas.microsoft.com/office/2007/relationships/hdphoto" Target="../media/image5.wdp"/><Relationship Id="rId5" Type="http://schemas.openxmlformats.org/officeDocument/2006/relationships/image" Target="../media/image4.png"/><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6.png"/><Relationship Id="rId6" Type="http://schemas.microsoft.com/office/2007/relationships/hdphoto" Target="../media/image5.wdp"/><Relationship Id="rId5" Type="http://schemas.openxmlformats.org/officeDocument/2006/relationships/image" Target="../media/image4.png"/><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7.pn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Ref idx="1001">
        <a:schemeClr val="bg1"/>
      </p:bgRef>
    </p:bg>
    <p:spTree>
      <p:nvGrpSpPr>
        <p:cNvPr id="1" name=""/>
        <p:cNvGrpSpPr/>
        <p:nvPr/>
      </p:nvGrpSpPr>
      <p:grpSpPr>
        <a:xfrm>
          <a:off x="0" y="0"/>
          <a:ext cx="0" cy="0"/>
          <a:chOff x="0" y="0"/>
          <a:chExt cx="0" cy="0"/>
        </a:xfrm>
      </p:grpSpPr>
      <p:sp>
        <p:nvSpPr>
          <p:cNvPr id="17" name="矩形 16"/>
          <p:cNvSpPr/>
          <p:nvPr userDrawn="1"/>
        </p:nvSpPr>
        <p:spPr>
          <a:xfrm>
            <a:off x="0" y="0"/>
            <a:ext cx="12192000" cy="6858000"/>
          </a:xfrm>
          <a:prstGeom prst="rect">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userDrawn="1"/>
        </p:nvGrpSpPr>
        <p:grpSpPr>
          <a:xfrm>
            <a:off x="315832" y="289814"/>
            <a:ext cx="11534792" cy="6108192"/>
            <a:chOff x="315832" y="289814"/>
            <a:chExt cx="11534792" cy="6108192"/>
          </a:xfrm>
        </p:grpSpPr>
        <p:sp>
          <p:nvSpPr>
            <p:cNvPr id="27" name="矩形 26"/>
            <p:cNvSpPr/>
            <p:nvPr/>
          </p:nvSpPr>
          <p:spPr>
            <a:xfrm>
              <a:off x="329184" y="289814"/>
              <a:ext cx="11521440" cy="6108192"/>
            </a:xfrm>
            <a:prstGeom prst="rect">
              <a:avLst/>
            </a:prstGeom>
            <a:solidFill>
              <a:srgbClr val="FDF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315832" y="307305"/>
              <a:ext cx="11521440" cy="6008008"/>
            </a:xfrm>
            <a:prstGeom prst="rect">
              <a:avLst/>
            </a:prstGeom>
            <a:blipFill dpi="0" rotWithShape="1">
              <a:blip r:embed="rId2">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userDrawn="1"/>
        </p:nvGrpSpPr>
        <p:grpSpPr>
          <a:xfrm>
            <a:off x="329184" y="5842691"/>
            <a:ext cx="11521440" cy="1803399"/>
            <a:chOff x="370332" y="5606184"/>
            <a:chExt cx="13716000" cy="2421466"/>
          </a:xfrm>
        </p:grpSpPr>
        <p:pic>
          <p:nvPicPr>
            <p:cNvPr id="20" name="图片 19"/>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64691"/>
            <a:stretch>
              <a:fillRect/>
            </a:stretch>
          </p:blipFill>
          <p:spPr>
            <a:xfrm>
              <a:off x="370332" y="5606184"/>
              <a:ext cx="6858000" cy="2421466"/>
            </a:xfrm>
            <a:prstGeom prst="rect">
              <a:avLst/>
            </a:prstGeom>
          </p:spPr>
        </p:pic>
        <p:pic>
          <p:nvPicPr>
            <p:cNvPr id="21" name="图片 20"/>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64691"/>
            <a:stretch>
              <a:fillRect/>
            </a:stretch>
          </p:blipFill>
          <p:spPr>
            <a:xfrm flipH="1">
              <a:off x="7228332" y="5606184"/>
              <a:ext cx="6858000" cy="2421466"/>
            </a:xfrm>
            <a:prstGeom prst="rect">
              <a:avLst/>
            </a:prstGeom>
          </p:spPr>
        </p:pic>
      </p:grpSp>
      <p:pic>
        <p:nvPicPr>
          <p:cNvPr id="4" name="图片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209" y="361585"/>
            <a:ext cx="4413511" cy="1080230"/>
          </a:xfrm>
          <a:prstGeom prst="rect">
            <a:avLst/>
          </a:prstGeom>
        </p:spPr>
      </p:pic>
      <p:pic>
        <p:nvPicPr>
          <p:cNvPr id="25" name="图片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97168" y="324735"/>
            <a:ext cx="4413511" cy="1080230"/>
          </a:xfrm>
          <a:prstGeom prst="rect">
            <a:avLst/>
          </a:prstGeom>
        </p:spPr>
      </p:pic>
      <p:grpSp>
        <p:nvGrpSpPr>
          <p:cNvPr id="22" name="组合 21"/>
          <p:cNvGrpSpPr/>
          <p:nvPr userDrawn="1"/>
        </p:nvGrpSpPr>
        <p:grpSpPr>
          <a:xfrm rot="10800000">
            <a:off x="329184" y="-901700"/>
            <a:ext cx="11521440" cy="1803399"/>
            <a:chOff x="370332" y="5606184"/>
            <a:chExt cx="13716000" cy="2421466"/>
          </a:xfrm>
        </p:grpSpPr>
        <p:pic>
          <p:nvPicPr>
            <p:cNvPr id="23" name="图片 2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64691"/>
            <a:stretch>
              <a:fillRect/>
            </a:stretch>
          </p:blipFill>
          <p:spPr>
            <a:xfrm>
              <a:off x="370332" y="5606184"/>
              <a:ext cx="6858000" cy="2421466"/>
            </a:xfrm>
            <a:prstGeom prst="rect">
              <a:avLst/>
            </a:prstGeom>
          </p:spPr>
        </p:pic>
        <p:pic>
          <p:nvPicPr>
            <p:cNvPr id="24" name="图片 23"/>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64691"/>
            <a:stretch>
              <a:fillRect/>
            </a:stretch>
          </p:blipFill>
          <p:spPr>
            <a:xfrm flipH="1">
              <a:off x="7228332" y="5606184"/>
              <a:ext cx="6858000" cy="2421466"/>
            </a:xfrm>
            <a:prstGeom prst="rect">
              <a:avLst/>
            </a:prstGeom>
          </p:spPr>
        </p:pic>
      </p:grpSp>
      <p:grpSp>
        <p:nvGrpSpPr>
          <p:cNvPr id="46" name="组合 45"/>
          <p:cNvGrpSpPr/>
          <p:nvPr userDrawn="1"/>
        </p:nvGrpSpPr>
        <p:grpSpPr>
          <a:xfrm>
            <a:off x="902165" y="1704321"/>
            <a:ext cx="890087" cy="3708765"/>
            <a:chOff x="1464149" y="914175"/>
            <a:chExt cx="890087" cy="3708765"/>
          </a:xfrm>
        </p:grpSpPr>
        <p:grpSp>
          <p:nvGrpSpPr>
            <p:cNvPr id="47" name="组合 46"/>
            <p:cNvGrpSpPr/>
            <p:nvPr/>
          </p:nvGrpSpPr>
          <p:grpSpPr>
            <a:xfrm>
              <a:off x="1464149" y="914175"/>
              <a:ext cx="584200" cy="584200"/>
              <a:chOff x="7444271" y="1051654"/>
              <a:chExt cx="584200" cy="584200"/>
            </a:xfrm>
          </p:grpSpPr>
          <p:sp>
            <p:nvSpPr>
              <p:cNvPr id="61" name="椭圆 60"/>
              <p:cNvSpPr/>
              <p:nvPr/>
            </p:nvSpPr>
            <p:spPr>
              <a:xfrm>
                <a:off x="7444271" y="1051654"/>
                <a:ext cx="584200" cy="584200"/>
              </a:xfrm>
              <a:prstGeom prst="ellipse">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D90E0D"/>
                  </a:solidFill>
                  <a:effectLst/>
                  <a:uLnTx/>
                  <a:uFillTx/>
                  <a:latin typeface="文悦古典明朝体 (非商业使用) W5" pitchFamily="50" charset="-122"/>
                  <a:ea typeface="文悦古典明朝体 (非商业使用) W5" pitchFamily="50" charset="-122"/>
                  <a:cs typeface="+mn-cs"/>
                </a:endParaRPr>
              </a:p>
            </p:txBody>
          </p:sp>
          <p:sp>
            <p:nvSpPr>
              <p:cNvPr id="62" name="矩形 61"/>
              <p:cNvSpPr/>
              <p:nvPr/>
            </p:nvSpPr>
            <p:spPr>
              <a:xfrm>
                <a:off x="7462226" y="1109613"/>
                <a:ext cx="5437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800" i="0" u="none" strike="noStrike" kern="1200" cap="none" spc="0" normalizeH="0" baseline="0" noProof="0" dirty="0">
                    <a:ln>
                      <a:noFill/>
                    </a:ln>
                    <a:solidFill>
                      <a:srgbClr val="FDF8E2"/>
                    </a:solidFill>
                    <a:uLnTx/>
                    <a:uFillTx/>
                    <a:latin typeface="文悦古典明朝体 (非商业使用) W5" pitchFamily="50" charset="-122"/>
                    <a:ea typeface="文悦古典明朝体 (非商业使用) W5" pitchFamily="50" charset="-122"/>
                    <a:cs typeface="+mn-cs"/>
                  </a:rPr>
                  <a:t>十</a:t>
                </a:r>
                <a:endParaRPr kumimoji="0" lang="zh-CN" altLang="en-US" sz="400" i="0" u="none" strike="noStrike" kern="1200" cap="none" spc="0" normalizeH="0" baseline="0" noProof="0" dirty="0">
                  <a:ln>
                    <a:noFill/>
                  </a:ln>
                  <a:solidFill>
                    <a:srgbClr val="FDF8E2"/>
                  </a:solidFill>
                  <a:uLnTx/>
                  <a:uFillTx/>
                  <a:latin typeface="文悦古典明朝体 (非商业使用) W5" pitchFamily="50" charset="-122"/>
                  <a:ea typeface="文悦古典明朝体 (非商业使用) W5" pitchFamily="50" charset="-122"/>
                  <a:cs typeface="+mn-cs"/>
                </a:endParaRPr>
              </a:p>
            </p:txBody>
          </p:sp>
        </p:grpSp>
        <p:grpSp>
          <p:nvGrpSpPr>
            <p:cNvPr id="48" name="组合 47"/>
            <p:cNvGrpSpPr/>
            <p:nvPr/>
          </p:nvGrpSpPr>
          <p:grpSpPr>
            <a:xfrm>
              <a:off x="1464149" y="1818889"/>
              <a:ext cx="584200" cy="584200"/>
              <a:chOff x="6270064" y="1956368"/>
              <a:chExt cx="584200" cy="584200"/>
            </a:xfrm>
          </p:grpSpPr>
          <p:sp>
            <p:nvSpPr>
              <p:cNvPr id="59" name="椭圆 58"/>
              <p:cNvSpPr/>
              <p:nvPr/>
            </p:nvSpPr>
            <p:spPr>
              <a:xfrm>
                <a:off x="6270064" y="1956368"/>
                <a:ext cx="584200" cy="584200"/>
              </a:xfrm>
              <a:prstGeom prst="ellipse">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D90E0D"/>
                  </a:solidFill>
                  <a:effectLst/>
                  <a:uLnTx/>
                  <a:uFillTx/>
                  <a:latin typeface="文悦古典明朝体 (非商业使用) W5" pitchFamily="50" charset="-122"/>
                  <a:ea typeface="文悦古典明朝体 (非商业使用) W5" pitchFamily="50" charset="-122"/>
                  <a:cs typeface="+mn-cs"/>
                </a:endParaRPr>
              </a:p>
            </p:txBody>
          </p:sp>
          <p:sp>
            <p:nvSpPr>
              <p:cNvPr id="60" name="矩形 59"/>
              <p:cNvSpPr/>
              <p:nvPr/>
            </p:nvSpPr>
            <p:spPr>
              <a:xfrm>
                <a:off x="6303387" y="2014327"/>
                <a:ext cx="5437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800" i="0" u="none" strike="noStrike" kern="1200" cap="none" spc="0" normalizeH="0" baseline="0" noProof="0" dirty="0">
                    <a:ln>
                      <a:noFill/>
                    </a:ln>
                    <a:solidFill>
                      <a:srgbClr val="FDF8E2"/>
                    </a:solidFill>
                    <a:uLnTx/>
                    <a:uFillTx/>
                    <a:latin typeface="文悦古典明朝体 (非商业使用) W5" pitchFamily="50" charset="-122"/>
                    <a:ea typeface="文悦古典明朝体 (非商业使用) W5" pitchFamily="50" charset="-122"/>
                    <a:cs typeface="+mn-cs"/>
                  </a:rPr>
                  <a:t>二</a:t>
                </a:r>
                <a:endParaRPr kumimoji="0" lang="zh-CN" altLang="en-US" sz="400" i="0" u="none" strike="noStrike" kern="1200" cap="none" spc="0" normalizeH="0" baseline="0" noProof="0" dirty="0">
                  <a:ln>
                    <a:noFill/>
                  </a:ln>
                  <a:solidFill>
                    <a:srgbClr val="FDF8E2"/>
                  </a:solidFill>
                  <a:uLnTx/>
                  <a:uFillTx/>
                  <a:latin typeface="文悦古典明朝体 (非商业使用) W5" pitchFamily="50" charset="-122"/>
                  <a:ea typeface="文悦古典明朝体 (非商业使用) W5" pitchFamily="50" charset="-122"/>
                  <a:cs typeface="+mn-cs"/>
                </a:endParaRPr>
              </a:p>
            </p:txBody>
          </p:sp>
        </p:grpSp>
        <p:grpSp>
          <p:nvGrpSpPr>
            <p:cNvPr id="49" name="组合 48"/>
            <p:cNvGrpSpPr/>
            <p:nvPr/>
          </p:nvGrpSpPr>
          <p:grpSpPr>
            <a:xfrm>
              <a:off x="1482104" y="2717569"/>
              <a:ext cx="584200" cy="584200"/>
              <a:chOff x="5144548" y="2855048"/>
              <a:chExt cx="584200" cy="584200"/>
            </a:xfrm>
          </p:grpSpPr>
          <p:sp>
            <p:nvSpPr>
              <p:cNvPr id="57" name="椭圆 56"/>
              <p:cNvSpPr/>
              <p:nvPr/>
            </p:nvSpPr>
            <p:spPr>
              <a:xfrm>
                <a:off x="5144548" y="2855048"/>
                <a:ext cx="584200" cy="584200"/>
              </a:xfrm>
              <a:prstGeom prst="ellipse">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D90E0D"/>
                  </a:solidFill>
                  <a:effectLst/>
                  <a:uLnTx/>
                  <a:uFillTx/>
                  <a:latin typeface="文悦古典明朝体 (非商业使用) W5" pitchFamily="50" charset="-122"/>
                  <a:ea typeface="文悦古典明朝体 (非商业使用) W5" pitchFamily="50" charset="-122"/>
                  <a:cs typeface="+mn-cs"/>
                </a:endParaRPr>
              </a:p>
            </p:txBody>
          </p:sp>
          <p:sp>
            <p:nvSpPr>
              <p:cNvPr id="58" name="矩形 57"/>
              <p:cNvSpPr/>
              <p:nvPr/>
            </p:nvSpPr>
            <p:spPr>
              <a:xfrm>
                <a:off x="5163039" y="2897128"/>
                <a:ext cx="5437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800" i="0" u="none" strike="noStrike" kern="1200" cap="none" spc="0" normalizeH="0" baseline="0" noProof="0" dirty="0">
                    <a:ln>
                      <a:noFill/>
                    </a:ln>
                    <a:solidFill>
                      <a:srgbClr val="FDF8E2"/>
                    </a:solidFill>
                    <a:effectLst/>
                    <a:uLnTx/>
                    <a:uFillTx/>
                    <a:latin typeface="文悦古典明朝体 (非商业使用) W5" pitchFamily="50" charset="-122"/>
                    <a:ea typeface="文悦古典明朝体 (非商业使用) W5" pitchFamily="50" charset="-122"/>
                    <a:cs typeface="+mn-cs"/>
                  </a:rPr>
                  <a:t>生</a:t>
                </a:r>
                <a:endParaRPr kumimoji="0" lang="zh-CN" altLang="en-US" sz="400" i="0" u="none" strike="noStrike" kern="1200" cap="none" spc="0" normalizeH="0" baseline="0" noProof="0" dirty="0">
                  <a:ln>
                    <a:noFill/>
                  </a:ln>
                  <a:solidFill>
                    <a:srgbClr val="FDF8E2"/>
                  </a:solidFill>
                  <a:effectLst/>
                  <a:uLnTx/>
                  <a:uFillTx/>
                  <a:latin typeface="文悦古典明朝体 (非商业使用) W5" pitchFamily="50" charset="-122"/>
                  <a:ea typeface="文悦古典明朝体 (非商业使用) W5" pitchFamily="50" charset="-122"/>
                  <a:cs typeface="+mn-cs"/>
                </a:endParaRPr>
              </a:p>
            </p:txBody>
          </p:sp>
        </p:grpSp>
        <p:grpSp>
          <p:nvGrpSpPr>
            <p:cNvPr id="50" name="组合 49"/>
            <p:cNvGrpSpPr/>
            <p:nvPr/>
          </p:nvGrpSpPr>
          <p:grpSpPr>
            <a:xfrm>
              <a:off x="1477165" y="3679259"/>
              <a:ext cx="584200" cy="584200"/>
              <a:chOff x="3973087" y="3824422"/>
              <a:chExt cx="584200" cy="584200"/>
            </a:xfrm>
          </p:grpSpPr>
          <p:sp>
            <p:nvSpPr>
              <p:cNvPr id="55" name="椭圆 54"/>
              <p:cNvSpPr/>
              <p:nvPr/>
            </p:nvSpPr>
            <p:spPr>
              <a:xfrm>
                <a:off x="3973087" y="3824422"/>
                <a:ext cx="584200" cy="584200"/>
              </a:xfrm>
              <a:prstGeom prst="ellipse">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D90E0D"/>
                  </a:solidFill>
                  <a:effectLst/>
                  <a:uLnTx/>
                  <a:uFillTx/>
                  <a:latin typeface="文悦古典明朝体 (非商业使用) W5" pitchFamily="50" charset="-122"/>
                  <a:ea typeface="文悦古典明朝体 (非商业使用) W5" pitchFamily="50" charset="-122"/>
                  <a:cs typeface="+mn-cs"/>
                </a:endParaRPr>
              </a:p>
            </p:txBody>
          </p:sp>
          <p:sp>
            <p:nvSpPr>
              <p:cNvPr id="56" name="矩形 55"/>
              <p:cNvSpPr/>
              <p:nvPr/>
            </p:nvSpPr>
            <p:spPr>
              <a:xfrm>
                <a:off x="3998726" y="3874697"/>
                <a:ext cx="5437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800" i="0" u="none" strike="noStrike" kern="1200" cap="none" spc="0" normalizeH="0" baseline="0" noProof="0" dirty="0">
                    <a:ln>
                      <a:noFill/>
                    </a:ln>
                    <a:solidFill>
                      <a:srgbClr val="FDF8E2"/>
                    </a:solidFill>
                    <a:effectLst/>
                    <a:uLnTx/>
                    <a:uFillTx/>
                    <a:latin typeface="文悦古典明朝体 (非商业使用) W5" pitchFamily="50" charset="-122"/>
                    <a:ea typeface="文悦古典明朝体 (非商业使用) W5" pitchFamily="50" charset="-122"/>
                    <a:cs typeface="+mn-cs"/>
                  </a:rPr>
                  <a:t>肖</a:t>
                </a:r>
                <a:endParaRPr kumimoji="0" lang="zh-CN" altLang="en-US" sz="400" i="0" u="none" strike="noStrike" kern="1200" cap="none" spc="0" normalizeH="0" baseline="0" noProof="0" dirty="0">
                  <a:ln>
                    <a:noFill/>
                  </a:ln>
                  <a:solidFill>
                    <a:srgbClr val="FDF8E2"/>
                  </a:solidFill>
                  <a:effectLst/>
                  <a:uLnTx/>
                  <a:uFillTx/>
                  <a:latin typeface="文悦古典明朝体 (非商业使用) W5" pitchFamily="50" charset="-122"/>
                  <a:ea typeface="文悦古典明朝体 (非商业使用) W5" pitchFamily="50" charset="-122"/>
                  <a:cs typeface="+mn-cs"/>
                </a:endParaRPr>
              </a:p>
            </p:txBody>
          </p:sp>
        </p:grpSp>
        <p:sp>
          <p:nvSpPr>
            <p:cNvPr id="51" name="文本框 50"/>
            <p:cNvSpPr txBox="1"/>
            <p:nvPr/>
          </p:nvSpPr>
          <p:spPr>
            <a:xfrm>
              <a:off x="1548870" y="1526737"/>
              <a:ext cx="805366" cy="276999"/>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rPr>
                <a:t>SHI</a:t>
              </a:r>
              <a:endParaRPr kumimoji="0" lang="zh-CN" altLang="en-US"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endParaRPr>
            </a:p>
          </p:txBody>
        </p:sp>
        <p:sp>
          <p:nvSpPr>
            <p:cNvPr id="52" name="文本框 51"/>
            <p:cNvSpPr txBox="1"/>
            <p:nvPr/>
          </p:nvSpPr>
          <p:spPr>
            <a:xfrm>
              <a:off x="1497472" y="2446604"/>
              <a:ext cx="805366" cy="276999"/>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rPr>
                <a:t> ER</a:t>
              </a:r>
              <a:endParaRPr kumimoji="0" lang="zh-CN" altLang="en-US"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endParaRPr>
            </a:p>
          </p:txBody>
        </p:sp>
        <p:sp>
          <p:nvSpPr>
            <p:cNvPr id="53" name="文本框 52"/>
            <p:cNvSpPr txBox="1"/>
            <p:nvPr/>
          </p:nvSpPr>
          <p:spPr>
            <a:xfrm>
              <a:off x="1464149" y="3310516"/>
              <a:ext cx="805366" cy="276999"/>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rPr>
                <a:t> SHENG</a:t>
              </a:r>
              <a:endParaRPr kumimoji="0" lang="zh-CN" altLang="en-US"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endParaRPr>
            </a:p>
          </p:txBody>
        </p:sp>
        <p:sp>
          <p:nvSpPr>
            <p:cNvPr id="54" name="文本框 53"/>
            <p:cNvSpPr txBox="1"/>
            <p:nvPr/>
          </p:nvSpPr>
          <p:spPr>
            <a:xfrm>
              <a:off x="1470245" y="4345941"/>
              <a:ext cx="805366" cy="276999"/>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rPr>
                <a:t>XIAO</a:t>
              </a:r>
              <a:endParaRPr kumimoji="0" lang="zh-CN" altLang="en-US"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endParaRPr>
            </a:p>
          </p:txBody>
        </p:sp>
      </p:grpSp>
      <p:cxnSp>
        <p:nvCxnSpPr>
          <p:cNvPr id="6" name="直接连接符 5"/>
          <p:cNvCxnSpPr/>
          <p:nvPr userDrawn="1"/>
        </p:nvCxnSpPr>
        <p:spPr>
          <a:xfrm>
            <a:off x="1707531" y="1704321"/>
            <a:ext cx="0" cy="3599199"/>
          </a:xfrm>
          <a:prstGeom prst="line">
            <a:avLst/>
          </a:prstGeom>
          <a:ln>
            <a:solidFill>
              <a:srgbClr val="D90E0D"/>
            </a:solidFill>
            <a:prstDash val="dash"/>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ppt_w</p:attrName>
                                        </p:attrNameLst>
                                      </p:cBhvr>
                                      <p:tavLst>
                                        <p:tav tm="0" fmla="#ppt_w*sin(2.5*pi*$)">
                                          <p:val>
                                            <p:fltVal val="0"/>
                                          </p:val>
                                        </p:tav>
                                        <p:tav tm="100000">
                                          <p:val>
                                            <p:fltVal val="1"/>
                                          </p:val>
                                        </p:tav>
                                      </p:tavLst>
                                    </p:anim>
                                    <p:anim calcmode="lin" valueType="num">
                                      <p:cBhvr>
                                        <p:cTn id="21" dur="2000" fill="hold"/>
                                        <p:tgtEl>
                                          <p:spTgt spid="4"/>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000"/>
                                        <p:tgtEl>
                                          <p:spTgt spid="25"/>
                                        </p:tgtEl>
                                      </p:cBhvr>
                                    </p:animEffect>
                                    <p:anim calcmode="lin" valueType="num">
                                      <p:cBhvr>
                                        <p:cTn id="25" dur="2000" fill="hold"/>
                                        <p:tgtEl>
                                          <p:spTgt spid="25"/>
                                        </p:tgtEl>
                                        <p:attrNameLst>
                                          <p:attrName>ppt_w</p:attrName>
                                        </p:attrNameLst>
                                      </p:cBhvr>
                                      <p:tavLst>
                                        <p:tav tm="0" fmla="#ppt_w*sin(2.5*pi*$)">
                                          <p:val>
                                            <p:fltVal val="0"/>
                                          </p:val>
                                        </p:tav>
                                        <p:tav tm="100000">
                                          <p:val>
                                            <p:fltVal val="1"/>
                                          </p:val>
                                        </p:tav>
                                      </p:tavLst>
                                    </p:anim>
                                    <p:anim calcmode="lin" valueType="num">
                                      <p:cBhvr>
                                        <p:cTn id="26" dur="2000" fill="hold"/>
                                        <p:tgtEl>
                                          <p:spTgt spid="25"/>
                                        </p:tgtEl>
                                        <p:attrNameLst>
                                          <p:attrName>ppt_h</p:attrName>
                                        </p:attrNameLst>
                                      </p:cBhvr>
                                      <p:tavLst>
                                        <p:tav tm="0">
                                          <p:val>
                                            <p:strVal val="#ppt_h"/>
                                          </p:val>
                                        </p:tav>
                                        <p:tav tm="100000">
                                          <p:val>
                                            <p:strVal val="#ppt_h"/>
                                          </p:val>
                                        </p:tav>
                                      </p:tavLst>
                                    </p:anim>
                                  </p:childTnLst>
                                </p:cTn>
                              </p:par>
                              <p:par>
                                <p:cTn id="27" presetID="55"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1000" fill="hold"/>
                                        <p:tgtEl>
                                          <p:spTgt spid="46"/>
                                        </p:tgtEl>
                                        <p:attrNameLst>
                                          <p:attrName>ppt_w</p:attrName>
                                        </p:attrNameLst>
                                      </p:cBhvr>
                                      <p:tavLst>
                                        <p:tav tm="0">
                                          <p:val>
                                            <p:strVal val="#ppt_w*0.70"/>
                                          </p:val>
                                        </p:tav>
                                        <p:tav tm="100000">
                                          <p:val>
                                            <p:strVal val="#ppt_w"/>
                                          </p:val>
                                        </p:tav>
                                      </p:tavLst>
                                    </p:anim>
                                    <p:anim calcmode="lin" valueType="num">
                                      <p:cBhvr>
                                        <p:cTn id="30" dur="1000" fill="hold"/>
                                        <p:tgtEl>
                                          <p:spTgt spid="46"/>
                                        </p:tgtEl>
                                        <p:attrNameLst>
                                          <p:attrName>ppt_h</p:attrName>
                                        </p:attrNameLst>
                                      </p:cBhvr>
                                      <p:tavLst>
                                        <p:tav tm="0">
                                          <p:val>
                                            <p:strVal val="#ppt_h"/>
                                          </p:val>
                                        </p:tav>
                                        <p:tav tm="100000">
                                          <p:val>
                                            <p:strVal val="#ppt_h"/>
                                          </p:val>
                                        </p:tav>
                                      </p:tavLst>
                                    </p:anim>
                                    <p:animEffect transition="in" filter="fade">
                                      <p:cBhvr>
                                        <p:cTn id="31" dur="10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userDrawn="1"/>
        </p:nvGrpSpPr>
        <p:grpSpPr>
          <a:xfrm>
            <a:off x="315832" y="289814"/>
            <a:ext cx="11534792" cy="6108192"/>
            <a:chOff x="315832" y="289814"/>
            <a:chExt cx="11534792" cy="6108192"/>
          </a:xfrm>
        </p:grpSpPr>
        <p:sp>
          <p:nvSpPr>
            <p:cNvPr id="17" name="矩形 16"/>
            <p:cNvSpPr/>
            <p:nvPr/>
          </p:nvSpPr>
          <p:spPr>
            <a:xfrm>
              <a:off x="329184" y="289814"/>
              <a:ext cx="11521440" cy="6108192"/>
            </a:xfrm>
            <a:prstGeom prst="rect">
              <a:avLst/>
            </a:prstGeom>
            <a:solidFill>
              <a:srgbClr val="FDF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15832" y="307305"/>
              <a:ext cx="11521440" cy="6008008"/>
            </a:xfrm>
            <a:prstGeom prst="rect">
              <a:avLst/>
            </a:prstGeom>
            <a:blipFill dpi="0" rotWithShape="1">
              <a:blip r:embed="rId2">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userDrawn="1"/>
        </p:nvGrpSpPr>
        <p:grpSpPr>
          <a:xfrm>
            <a:off x="329184" y="5842691"/>
            <a:ext cx="11521440" cy="1803399"/>
            <a:chOff x="370332" y="5606184"/>
            <a:chExt cx="13716000" cy="2421466"/>
          </a:xfrm>
        </p:grpSpPr>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64691"/>
            <a:stretch>
              <a:fillRect/>
            </a:stretch>
          </p:blipFill>
          <p:spPr>
            <a:xfrm>
              <a:off x="370332" y="5606184"/>
              <a:ext cx="6858000" cy="2421466"/>
            </a:xfrm>
            <a:prstGeom prst="rect">
              <a:avLst/>
            </a:prstGeom>
          </p:spPr>
        </p:pic>
        <p:pic>
          <p:nvPicPr>
            <p:cNvPr id="9" name="图片 8"/>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64691"/>
            <a:stretch>
              <a:fillRect/>
            </a:stretch>
          </p:blipFill>
          <p:spPr>
            <a:xfrm flipH="1">
              <a:off x="7228332" y="5606184"/>
              <a:ext cx="6858000" cy="2421466"/>
            </a:xfrm>
            <a:prstGeom prst="rect">
              <a:avLst/>
            </a:prstGeom>
          </p:spPr>
        </p:pic>
      </p:grpSp>
      <p:pic>
        <p:nvPicPr>
          <p:cNvPr id="10" name="图片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209" y="361585"/>
            <a:ext cx="4413511" cy="1080230"/>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97168" y="324735"/>
            <a:ext cx="4413511" cy="1080230"/>
          </a:xfrm>
          <a:prstGeom prst="rect">
            <a:avLst/>
          </a:prstGeom>
        </p:spPr>
      </p:pic>
      <p:grpSp>
        <p:nvGrpSpPr>
          <p:cNvPr id="12" name="组合 11"/>
          <p:cNvGrpSpPr/>
          <p:nvPr userDrawn="1"/>
        </p:nvGrpSpPr>
        <p:grpSpPr>
          <a:xfrm rot="10800000">
            <a:off x="329184" y="-901700"/>
            <a:ext cx="11521440" cy="1803399"/>
            <a:chOff x="370332" y="5606184"/>
            <a:chExt cx="13716000" cy="2421466"/>
          </a:xfrm>
        </p:grpSpPr>
        <p:pic>
          <p:nvPicPr>
            <p:cNvPr id="13" name="图片 1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64691"/>
            <a:stretch>
              <a:fillRect/>
            </a:stretch>
          </p:blipFill>
          <p:spPr>
            <a:xfrm>
              <a:off x="370332" y="5606184"/>
              <a:ext cx="6858000" cy="2421466"/>
            </a:xfrm>
            <a:prstGeom prst="rect">
              <a:avLst/>
            </a:prstGeom>
          </p:spPr>
        </p:pic>
        <p:pic>
          <p:nvPicPr>
            <p:cNvPr id="14" name="图片 13"/>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64691"/>
            <a:stretch>
              <a:fillRect/>
            </a:stretch>
          </p:blipFill>
          <p:spPr>
            <a:xfrm flipH="1">
              <a:off x="7228332" y="5606184"/>
              <a:ext cx="6858000" cy="2421466"/>
            </a:xfrm>
            <a:prstGeom prst="rect">
              <a:avLst/>
            </a:prstGeom>
          </p:spPr>
        </p:pic>
      </p:grpSp>
      <p:grpSp>
        <p:nvGrpSpPr>
          <p:cNvPr id="19" name="组合 18"/>
          <p:cNvGrpSpPr/>
          <p:nvPr userDrawn="1"/>
        </p:nvGrpSpPr>
        <p:grpSpPr>
          <a:xfrm>
            <a:off x="902165" y="1704321"/>
            <a:ext cx="890087" cy="3708765"/>
            <a:chOff x="1464149" y="914175"/>
            <a:chExt cx="890087" cy="3708765"/>
          </a:xfrm>
        </p:grpSpPr>
        <p:grpSp>
          <p:nvGrpSpPr>
            <p:cNvPr id="20" name="组合 19"/>
            <p:cNvGrpSpPr/>
            <p:nvPr/>
          </p:nvGrpSpPr>
          <p:grpSpPr>
            <a:xfrm>
              <a:off x="1464149" y="914175"/>
              <a:ext cx="584200" cy="584200"/>
              <a:chOff x="7444271" y="1051654"/>
              <a:chExt cx="584200" cy="584200"/>
            </a:xfrm>
          </p:grpSpPr>
          <p:sp>
            <p:nvSpPr>
              <p:cNvPr id="34" name="椭圆 33"/>
              <p:cNvSpPr/>
              <p:nvPr/>
            </p:nvSpPr>
            <p:spPr>
              <a:xfrm>
                <a:off x="7444271" y="1051654"/>
                <a:ext cx="584200" cy="584200"/>
              </a:xfrm>
              <a:prstGeom prst="ellipse">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D90E0D"/>
                  </a:solidFill>
                  <a:effectLst/>
                  <a:uLnTx/>
                  <a:uFillTx/>
                  <a:latin typeface="文悦古典明朝体 (非商业使用) W5" pitchFamily="50" charset="-122"/>
                  <a:ea typeface="文悦古典明朝体 (非商业使用) W5" pitchFamily="50" charset="-122"/>
                  <a:cs typeface="+mn-cs"/>
                </a:endParaRPr>
              </a:p>
            </p:txBody>
          </p:sp>
          <p:sp>
            <p:nvSpPr>
              <p:cNvPr id="35" name="矩形 34"/>
              <p:cNvSpPr/>
              <p:nvPr/>
            </p:nvSpPr>
            <p:spPr>
              <a:xfrm>
                <a:off x="7462226" y="1109613"/>
                <a:ext cx="5437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800" i="0" u="none" strike="noStrike" kern="1200" cap="none" spc="0" normalizeH="0" baseline="0" noProof="0" dirty="0">
                    <a:ln>
                      <a:noFill/>
                    </a:ln>
                    <a:solidFill>
                      <a:srgbClr val="FDF8E2"/>
                    </a:solidFill>
                    <a:uLnTx/>
                    <a:uFillTx/>
                    <a:latin typeface="文悦古典明朝体 (非商业使用) W5" pitchFamily="50" charset="-122"/>
                    <a:ea typeface="文悦古典明朝体 (非商业使用) W5" pitchFamily="50" charset="-122"/>
                    <a:cs typeface="+mn-cs"/>
                  </a:rPr>
                  <a:t>十</a:t>
                </a:r>
                <a:endParaRPr kumimoji="0" lang="zh-CN" altLang="en-US" sz="400" i="0" u="none" strike="noStrike" kern="1200" cap="none" spc="0" normalizeH="0" baseline="0" noProof="0" dirty="0">
                  <a:ln>
                    <a:noFill/>
                  </a:ln>
                  <a:solidFill>
                    <a:srgbClr val="FDF8E2"/>
                  </a:solidFill>
                  <a:uLnTx/>
                  <a:uFillTx/>
                  <a:latin typeface="文悦古典明朝体 (非商业使用) W5" pitchFamily="50" charset="-122"/>
                  <a:ea typeface="文悦古典明朝体 (非商业使用) W5" pitchFamily="50" charset="-122"/>
                  <a:cs typeface="+mn-cs"/>
                </a:endParaRPr>
              </a:p>
            </p:txBody>
          </p:sp>
        </p:grpSp>
        <p:grpSp>
          <p:nvGrpSpPr>
            <p:cNvPr id="21" name="组合 20"/>
            <p:cNvGrpSpPr/>
            <p:nvPr/>
          </p:nvGrpSpPr>
          <p:grpSpPr>
            <a:xfrm>
              <a:off x="1464149" y="1818889"/>
              <a:ext cx="584200" cy="584200"/>
              <a:chOff x="6270064" y="1956368"/>
              <a:chExt cx="584200" cy="584200"/>
            </a:xfrm>
          </p:grpSpPr>
          <p:sp>
            <p:nvSpPr>
              <p:cNvPr id="32" name="椭圆 31"/>
              <p:cNvSpPr/>
              <p:nvPr/>
            </p:nvSpPr>
            <p:spPr>
              <a:xfrm>
                <a:off x="6270064" y="1956368"/>
                <a:ext cx="584200" cy="584200"/>
              </a:xfrm>
              <a:prstGeom prst="ellipse">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D90E0D"/>
                  </a:solidFill>
                  <a:effectLst/>
                  <a:uLnTx/>
                  <a:uFillTx/>
                  <a:latin typeface="文悦古典明朝体 (非商业使用) W5" pitchFamily="50" charset="-122"/>
                  <a:ea typeface="文悦古典明朝体 (非商业使用) W5" pitchFamily="50" charset="-122"/>
                  <a:cs typeface="+mn-cs"/>
                </a:endParaRPr>
              </a:p>
            </p:txBody>
          </p:sp>
          <p:sp>
            <p:nvSpPr>
              <p:cNvPr id="33" name="矩形 32"/>
              <p:cNvSpPr/>
              <p:nvPr/>
            </p:nvSpPr>
            <p:spPr>
              <a:xfrm>
                <a:off x="6303387" y="2014327"/>
                <a:ext cx="5437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800" i="0" u="none" strike="noStrike" kern="1200" cap="none" spc="0" normalizeH="0" baseline="0" noProof="0" dirty="0">
                    <a:ln>
                      <a:noFill/>
                    </a:ln>
                    <a:solidFill>
                      <a:srgbClr val="FDF8E2"/>
                    </a:solidFill>
                    <a:uLnTx/>
                    <a:uFillTx/>
                    <a:latin typeface="文悦古典明朝体 (非商业使用) W5" pitchFamily="50" charset="-122"/>
                    <a:ea typeface="文悦古典明朝体 (非商业使用) W5" pitchFamily="50" charset="-122"/>
                    <a:cs typeface="+mn-cs"/>
                  </a:rPr>
                  <a:t>二</a:t>
                </a:r>
                <a:endParaRPr kumimoji="0" lang="zh-CN" altLang="en-US" sz="400" i="0" u="none" strike="noStrike" kern="1200" cap="none" spc="0" normalizeH="0" baseline="0" noProof="0" dirty="0">
                  <a:ln>
                    <a:noFill/>
                  </a:ln>
                  <a:solidFill>
                    <a:srgbClr val="FDF8E2"/>
                  </a:solidFill>
                  <a:uLnTx/>
                  <a:uFillTx/>
                  <a:latin typeface="文悦古典明朝体 (非商业使用) W5" pitchFamily="50" charset="-122"/>
                  <a:ea typeface="文悦古典明朝体 (非商业使用) W5" pitchFamily="50" charset="-122"/>
                  <a:cs typeface="+mn-cs"/>
                </a:endParaRPr>
              </a:p>
            </p:txBody>
          </p:sp>
        </p:grpSp>
        <p:grpSp>
          <p:nvGrpSpPr>
            <p:cNvPr id="22" name="组合 21"/>
            <p:cNvGrpSpPr/>
            <p:nvPr/>
          </p:nvGrpSpPr>
          <p:grpSpPr>
            <a:xfrm>
              <a:off x="1482104" y="2717569"/>
              <a:ext cx="584200" cy="584200"/>
              <a:chOff x="5144548" y="2855048"/>
              <a:chExt cx="584200" cy="584200"/>
            </a:xfrm>
          </p:grpSpPr>
          <p:sp>
            <p:nvSpPr>
              <p:cNvPr id="30" name="椭圆 29"/>
              <p:cNvSpPr/>
              <p:nvPr/>
            </p:nvSpPr>
            <p:spPr>
              <a:xfrm>
                <a:off x="5144548" y="2855048"/>
                <a:ext cx="584200" cy="584200"/>
              </a:xfrm>
              <a:prstGeom prst="ellipse">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D90E0D"/>
                  </a:solidFill>
                  <a:effectLst/>
                  <a:uLnTx/>
                  <a:uFillTx/>
                  <a:latin typeface="文悦古典明朝体 (非商业使用) W5" pitchFamily="50" charset="-122"/>
                  <a:ea typeface="文悦古典明朝体 (非商业使用) W5" pitchFamily="50" charset="-122"/>
                  <a:cs typeface="+mn-cs"/>
                </a:endParaRPr>
              </a:p>
            </p:txBody>
          </p:sp>
          <p:sp>
            <p:nvSpPr>
              <p:cNvPr id="31" name="矩形 30"/>
              <p:cNvSpPr/>
              <p:nvPr/>
            </p:nvSpPr>
            <p:spPr>
              <a:xfrm>
                <a:off x="5163039" y="2897128"/>
                <a:ext cx="5437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800" i="0" u="none" strike="noStrike" kern="1200" cap="none" spc="0" normalizeH="0" baseline="0" noProof="0" dirty="0">
                    <a:ln>
                      <a:noFill/>
                    </a:ln>
                    <a:solidFill>
                      <a:srgbClr val="FDF8E2"/>
                    </a:solidFill>
                    <a:effectLst/>
                    <a:uLnTx/>
                    <a:uFillTx/>
                    <a:latin typeface="文悦古典明朝体 (非商业使用) W5" pitchFamily="50" charset="-122"/>
                    <a:ea typeface="文悦古典明朝体 (非商业使用) W5" pitchFamily="50" charset="-122"/>
                    <a:cs typeface="+mn-cs"/>
                  </a:rPr>
                  <a:t>生</a:t>
                </a:r>
                <a:endParaRPr kumimoji="0" lang="zh-CN" altLang="en-US" sz="400" i="0" u="none" strike="noStrike" kern="1200" cap="none" spc="0" normalizeH="0" baseline="0" noProof="0" dirty="0">
                  <a:ln>
                    <a:noFill/>
                  </a:ln>
                  <a:solidFill>
                    <a:srgbClr val="FDF8E2"/>
                  </a:solidFill>
                  <a:effectLst/>
                  <a:uLnTx/>
                  <a:uFillTx/>
                  <a:latin typeface="文悦古典明朝体 (非商业使用) W5" pitchFamily="50" charset="-122"/>
                  <a:ea typeface="文悦古典明朝体 (非商业使用) W5" pitchFamily="50" charset="-122"/>
                  <a:cs typeface="+mn-cs"/>
                </a:endParaRPr>
              </a:p>
            </p:txBody>
          </p:sp>
        </p:grpSp>
        <p:grpSp>
          <p:nvGrpSpPr>
            <p:cNvPr id="23" name="组合 22"/>
            <p:cNvGrpSpPr/>
            <p:nvPr/>
          </p:nvGrpSpPr>
          <p:grpSpPr>
            <a:xfrm>
              <a:off x="1477165" y="3679259"/>
              <a:ext cx="584200" cy="584200"/>
              <a:chOff x="3973087" y="3824422"/>
              <a:chExt cx="584200" cy="584200"/>
            </a:xfrm>
          </p:grpSpPr>
          <p:sp>
            <p:nvSpPr>
              <p:cNvPr id="28" name="椭圆 27"/>
              <p:cNvSpPr/>
              <p:nvPr/>
            </p:nvSpPr>
            <p:spPr>
              <a:xfrm>
                <a:off x="3973087" y="3824422"/>
                <a:ext cx="584200" cy="584200"/>
              </a:xfrm>
              <a:prstGeom prst="ellipse">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D90E0D"/>
                  </a:solidFill>
                  <a:effectLst/>
                  <a:uLnTx/>
                  <a:uFillTx/>
                  <a:latin typeface="文悦古典明朝体 (非商业使用) W5" pitchFamily="50" charset="-122"/>
                  <a:ea typeface="文悦古典明朝体 (非商业使用) W5" pitchFamily="50" charset="-122"/>
                  <a:cs typeface="+mn-cs"/>
                </a:endParaRPr>
              </a:p>
            </p:txBody>
          </p:sp>
          <p:sp>
            <p:nvSpPr>
              <p:cNvPr id="29" name="矩形 28"/>
              <p:cNvSpPr/>
              <p:nvPr/>
            </p:nvSpPr>
            <p:spPr>
              <a:xfrm>
                <a:off x="3998726" y="3874697"/>
                <a:ext cx="5437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800" i="0" u="none" strike="noStrike" kern="1200" cap="none" spc="0" normalizeH="0" baseline="0" noProof="0" dirty="0">
                    <a:ln>
                      <a:noFill/>
                    </a:ln>
                    <a:solidFill>
                      <a:srgbClr val="FDF8E2"/>
                    </a:solidFill>
                    <a:effectLst/>
                    <a:uLnTx/>
                    <a:uFillTx/>
                    <a:latin typeface="文悦古典明朝体 (非商业使用) W5" pitchFamily="50" charset="-122"/>
                    <a:ea typeface="文悦古典明朝体 (非商业使用) W5" pitchFamily="50" charset="-122"/>
                    <a:cs typeface="+mn-cs"/>
                  </a:rPr>
                  <a:t>肖</a:t>
                </a:r>
                <a:endParaRPr kumimoji="0" lang="zh-CN" altLang="en-US" sz="400" i="0" u="none" strike="noStrike" kern="1200" cap="none" spc="0" normalizeH="0" baseline="0" noProof="0" dirty="0">
                  <a:ln>
                    <a:noFill/>
                  </a:ln>
                  <a:solidFill>
                    <a:srgbClr val="FDF8E2"/>
                  </a:solidFill>
                  <a:effectLst/>
                  <a:uLnTx/>
                  <a:uFillTx/>
                  <a:latin typeface="文悦古典明朝体 (非商业使用) W5" pitchFamily="50" charset="-122"/>
                  <a:ea typeface="文悦古典明朝体 (非商业使用) W5" pitchFamily="50" charset="-122"/>
                  <a:cs typeface="+mn-cs"/>
                </a:endParaRPr>
              </a:p>
            </p:txBody>
          </p:sp>
        </p:grpSp>
        <p:sp>
          <p:nvSpPr>
            <p:cNvPr id="24" name="文本框 23"/>
            <p:cNvSpPr txBox="1"/>
            <p:nvPr/>
          </p:nvSpPr>
          <p:spPr>
            <a:xfrm>
              <a:off x="1548870" y="1526737"/>
              <a:ext cx="805366" cy="276999"/>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rPr>
                <a:t>SHI</a:t>
              </a:r>
              <a:endParaRPr kumimoji="0" lang="zh-CN" altLang="en-US"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5" name="文本框 24"/>
            <p:cNvSpPr txBox="1"/>
            <p:nvPr/>
          </p:nvSpPr>
          <p:spPr>
            <a:xfrm>
              <a:off x="1497472" y="2446604"/>
              <a:ext cx="805366" cy="276999"/>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rPr>
                <a:t> ER</a:t>
              </a:r>
              <a:endParaRPr kumimoji="0" lang="zh-CN" altLang="en-US"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6" name="文本框 25"/>
            <p:cNvSpPr txBox="1"/>
            <p:nvPr/>
          </p:nvSpPr>
          <p:spPr>
            <a:xfrm>
              <a:off x="1464149" y="3310516"/>
              <a:ext cx="805366" cy="276999"/>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rPr>
                <a:t> SHENG</a:t>
              </a:r>
              <a:endParaRPr kumimoji="0" lang="zh-CN" altLang="en-US"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7" name="文本框 26"/>
            <p:cNvSpPr txBox="1"/>
            <p:nvPr/>
          </p:nvSpPr>
          <p:spPr>
            <a:xfrm>
              <a:off x="1470245" y="4345941"/>
              <a:ext cx="805366" cy="276999"/>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rPr>
                <a:t>XIAO</a:t>
              </a:r>
              <a:endParaRPr kumimoji="0" lang="zh-CN" altLang="en-US" sz="1200" b="0" i="0" u="none" strike="noStrike" kern="1200" cap="none" spc="0" normalizeH="0" baseline="0" noProof="0" dirty="0">
                <a:ln>
                  <a:noFill/>
                </a:ln>
                <a:solidFill>
                  <a:srgbClr val="D90E0D"/>
                </a:solidFill>
                <a:effectLst/>
                <a:uLnTx/>
                <a:uFillTx/>
                <a:latin typeface="思源宋体 CN Light" panose="02020300000000000000" pitchFamily="18" charset="-122"/>
                <a:ea typeface="思源宋体 CN Light" panose="02020300000000000000" pitchFamily="18" charset="-122"/>
                <a:cs typeface="+mn-cs"/>
              </a:endParaRPr>
            </a:p>
          </p:txBody>
        </p:sp>
      </p:grpSp>
      <p:cxnSp>
        <p:nvCxnSpPr>
          <p:cNvPr id="36" name="直接连接符 35"/>
          <p:cNvCxnSpPr/>
          <p:nvPr userDrawn="1"/>
        </p:nvCxnSpPr>
        <p:spPr>
          <a:xfrm>
            <a:off x="1707531" y="1704321"/>
            <a:ext cx="0" cy="3599199"/>
          </a:xfrm>
          <a:prstGeom prst="line">
            <a:avLst/>
          </a:prstGeom>
          <a:ln>
            <a:solidFill>
              <a:srgbClr val="D90E0D"/>
            </a:solidFill>
            <a:prstDash val="dash"/>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ppt_w</p:attrName>
                                        </p:attrNameLst>
                                      </p:cBhvr>
                                      <p:tavLst>
                                        <p:tav tm="0" fmla="#ppt_w*sin(2.5*pi*$)">
                                          <p:val>
                                            <p:fltVal val="0"/>
                                          </p:val>
                                        </p:tav>
                                        <p:tav tm="100000">
                                          <p:val>
                                            <p:fltVal val="1"/>
                                          </p:val>
                                        </p:tav>
                                      </p:tavLst>
                                    </p:anim>
                                    <p:anim calcmode="lin" valueType="num">
                                      <p:cBhvr>
                                        <p:cTn id="16" dur="2000" fill="hold"/>
                                        <p:tgtEl>
                                          <p:spTgt spid="10"/>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ppt_w</p:attrName>
                                        </p:attrNameLst>
                                      </p:cBhvr>
                                      <p:tavLst>
                                        <p:tav tm="0" fmla="#ppt_w*sin(2.5*pi*$)">
                                          <p:val>
                                            <p:fltVal val="0"/>
                                          </p:val>
                                        </p:tav>
                                        <p:tav tm="100000">
                                          <p:val>
                                            <p:fltVal val="1"/>
                                          </p:val>
                                        </p:tav>
                                      </p:tavLst>
                                    </p:anim>
                                    <p:anim calcmode="lin" valueType="num">
                                      <p:cBhvr>
                                        <p:cTn id="21" dur="2000" fill="hold"/>
                                        <p:tgtEl>
                                          <p:spTgt spid="11"/>
                                        </p:tgtEl>
                                        <p:attrNameLst>
                                          <p:attrName>ppt_h</p:attrName>
                                        </p:attrNameLst>
                                      </p:cBhvr>
                                      <p:tavLst>
                                        <p:tav tm="0">
                                          <p:val>
                                            <p:strVal val="#ppt_h"/>
                                          </p:val>
                                        </p:tav>
                                        <p:tav tm="100000">
                                          <p:val>
                                            <p:strVal val="#ppt_h"/>
                                          </p:val>
                                        </p:tav>
                                      </p:tavLst>
                                    </p:anim>
                                  </p:childTnLst>
                                </p:cTn>
                              </p:par>
                              <p:par>
                                <p:cTn id="22" presetID="47"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55"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strVal val="#ppt_w*0.70"/>
                                          </p:val>
                                        </p:tav>
                                        <p:tav tm="100000">
                                          <p:val>
                                            <p:strVal val="#ppt_w"/>
                                          </p:val>
                                        </p:tav>
                                      </p:tavLst>
                                    </p:anim>
                                    <p:anim calcmode="lin" valueType="num">
                                      <p:cBhvr>
                                        <p:cTn id="30" dur="1000" fill="hold"/>
                                        <p:tgtEl>
                                          <p:spTgt spid="19"/>
                                        </p:tgtEl>
                                        <p:attrNameLst>
                                          <p:attrName>ppt_h</p:attrName>
                                        </p:attrNameLst>
                                      </p:cBhvr>
                                      <p:tavLst>
                                        <p:tav tm="0">
                                          <p:val>
                                            <p:strVal val="#ppt_h"/>
                                          </p:val>
                                        </p:tav>
                                        <p:tav tm="100000">
                                          <p:val>
                                            <p:strVal val="#ppt_h"/>
                                          </p:val>
                                        </p:tav>
                                      </p:tavLst>
                                    </p:anim>
                                    <p:animEffect transition="in" filter="fade">
                                      <p:cBhvr>
                                        <p:cTn id="31" dur="1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37" name="姜小鹏 - 步步高">
            <a:hlinkClick r:id="" action="ppaction://media"/>
          </p:cNvPr>
          <p:cNvPicPr>
            <a:picLocks noChangeAspect="1"/>
          </p:cNvPicPr>
          <p:nvPr userDrawn="1">
            <a:audioFile r:link="rId2"/>
            <p:extLst>
              <p:ext uri="{DAA4B4D4-6D71-4841-9C94-3DE7FCFB9230}">
                <p14:media xmlns:p14="http://schemas.microsoft.com/office/powerpoint/2010/main" r:embed="rId3">
                  <p14:trim end="5564.041504"/>
                </p14:media>
              </p:ext>
            </p:extLst>
          </p:nvPr>
        </p:nvPicPr>
        <p:blipFill>
          <a:blip r:embed="rId4"/>
          <a:stretch>
            <a:fillRect/>
          </a:stretch>
        </p:blipFill>
        <p:spPr>
          <a:xfrm>
            <a:off x="-684079" y="535222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400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37"/>
                </p:tgtEl>
              </p:cMediaNode>
            </p:audi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矩形 2"/>
          <p:cNvSpPr/>
          <p:nvPr userDrawn="1"/>
        </p:nvSpPr>
        <p:spPr>
          <a:xfrm>
            <a:off x="2122986" y="1256024"/>
            <a:ext cx="7946027" cy="36552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版权声明</a:t>
            </a:r>
            <a:endParaRPr kumimoji="0" lang="zh-CN" altLang="en-US" sz="4000" b="1"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感谢您下载觅知网平台上提供的</a:t>
            </a:r>
            <a:r>
              <a:rPr kumimoji="0" lang="en-US" altLang="zh-CN"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PPT</a:t>
            </a:r>
            <a:r>
              <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作品，为了您和觅知网以及原创作者的利益，请勿复制、传播、销售，否则将承担法律责任！觅知网将对作品进行维权，按照传播下载次数进行十倍的索取赔偿！</a:t>
            </a:r>
            <a:endPar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1.</a:t>
            </a:r>
            <a:r>
              <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在觅知网出售的</a:t>
            </a:r>
            <a:r>
              <a:rPr kumimoji="0" lang="en-US" altLang="zh-CN"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PPT</a:t>
            </a:r>
            <a:r>
              <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模板是免版税类（</a:t>
            </a:r>
            <a:r>
              <a:rPr kumimoji="0" lang="en-US" altLang="zh-CN"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RF</a:t>
            </a:r>
            <a:r>
              <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a:t>
            </a:r>
            <a:r>
              <a:rPr kumimoji="0" lang="en-US" altLang="zh-CN"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Royalty-Free</a:t>
            </a:r>
            <a:r>
              <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）正版受</a:t>
            </a:r>
            <a:r>
              <a:rPr kumimoji="0" lang="en-US" altLang="zh-CN"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a:t>
            </a:r>
            <a:r>
              <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中国人民共和国著作法</a:t>
            </a:r>
            <a:r>
              <a:rPr kumimoji="0" lang="en-US" altLang="zh-CN"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a:t>
            </a:r>
            <a:r>
              <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和</a:t>
            </a:r>
            <a:r>
              <a:rPr kumimoji="0" lang="en-US" altLang="zh-CN"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a:t>
            </a:r>
            <a:r>
              <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世界版权公约</a:t>
            </a:r>
            <a:r>
              <a:rPr kumimoji="0" lang="en-US" altLang="zh-CN"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a:t>
            </a:r>
            <a:r>
              <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的保护，作品的所有权、版权和著作权归觅知网所有，您下载的是</a:t>
            </a:r>
            <a:r>
              <a:rPr kumimoji="0" lang="en-US" altLang="zh-CN"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PPT</a:t>
            </a:r>
            <a:r>
              <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模板素材的使用权。</a:t>
            </a:r>
            <a:endPar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2.</a:t>
            </a:r>
            <a:r>
              <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不得将觅知网的</a:t>
            </a:r>
            <a:r>
              <a:rPr kumimoji="0" lang="en-US" altLang="zh-CN"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PPT</a:t>
            </a:r>
            <a:r>
              <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模板、</a:t>
            </a:r>
            <a:r>
              <a:rPr kumimoji="0" lang="en-US" altLang="zh-CN"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PPT</a:t>
            </a:r>
            <a:r>
              <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素材，本身用于再出售，或者出租、出借、转让、分销、发布或者作为礼物供他人使用，不得转授权、出卖、转让本协议或者本协议中的权利。</a:t>
            </a:r>
            <a:endParaRPr kumimoji="0" lang="zh-CN" altLang="en-US" sz="1400" b="0"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endParaRPr>
          </a:p>
        </p:txBody>
      </p:sp>
      <p:sp>
        <p:nvSpPr>
          <p:cNvPr id="4" name="矩形 3"/>
          <p:cNvSpPr/>
          <p:nvPr userDrawn="1"/>
        </p:nvSpPr>
        <p:spPr>
          <a:xfrm>
            <a:off x="2246498" y="5062142"/>
            <a:ext cx="7699003" cy="45890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更多模板烦请登陆：</a:t>
            </a:r>
            <a:r>
              <a:rPr kumimoji="0" lang="en-US" altLang="zh-CN" sz="1800" b="1"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rPr>
              <a:t>http://www.51miz.com/ppt/</a:t>
            </a:r>
            <a:endParaRPr kumimoji="0" lang="zh-CN" altLang="en-US" sz="1800" b="1" i="0" u="none" strike="noStrike" kern="1200" cap="none" spc="0" normalizeH="0" baseline="0" noProof="0" dirty="0">
              <a:ln>
                <a:noFill/>
              </a:ln>
              <a:solidFill>
                <a:schemeClr val="bg1"/>
              </a:solidFill>
              <a:uLnTx/>
              <a:uFillTx/>
              <a:latin typeface="Arial" panose="020B0604020202090204" pitchFamily="34" charset="0"/>
              <a:ea typeface="微软雅黑" charset="-122"/>
              <a:sym typeface="Arial" panose="020B060402020209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microsoft.com/office/2007/relationships/hdphoto" Target="../media/image39.wdp"/><Relationship Id="rId2" Type="http://schemas.openxmlformats.org/officeDocument/2006/relationships/image" Target="../media/image38.png"/><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9" Type="http://schemas.openxmlformats.org/officeDocument/2006/relationships/image" Target="../media/image11.png"/><Relationship Id="rId8" Type="http://schemas.microsoft.com/office/2007/relationships/hdphoto" Target="../media/image10.wdp"/><Relationship Id="rId7" Type="http://schemas.openxmlformats.org/officeDocument/2006/relationships/image" Target="../media/image9.png"/><Relationship Id="rId6" Type="http://schemas.microsoft.com/office/2007/relationships/hdphoto" Target="../media/image5.wdp"/><Relationship Id="rId5" Type="http://schemas.openxmlformats.org/officeDocument/2006/relationships/image" Target="../media/image4.png"/><Relationship Id="rId4" Type="http://schemas.microsoft.com/office/2007/relationships/hdphoto" Target="../media/image3.wdp"/><Relationship Id="rId31" Type="http://schemas.openxmlformats.org/officeDocument/2006/relationships/notesSlide" Target="../notesSlides/notesSlide1.xml"/><Relationship Id="rId30" Type="http://schemas.openxmlformats.org/officeDocument/2006/relationships/slideLayout" Target="../slideLayouts/slideLayout4.xml"/><Relationship Id="rId3" Type="http://schemas.openxmlformats.org/officeDocument/2006/relationships/image" Target="../media/image2.png"/><Relationship Id="rId29" Type="http://schemas.openxmlformats.org/officeDocument/2006/relationships/tags" Target="../tags/tag1.xml"/><Relationship Id="rId28" Type="http://schemas.openxmlformats.org/officeDocument/2006/relationships/image" Target="../media/image30.png"/><Relationship Id="rId27" Type="http://schemas.openxmlformats.org/officeDocument/2006/relationships/image" Target="../media/image29.png"/><Relationship Id="rId26" Type="http://schemas.microsoft.com/office/2007/relationships/hdphoto" Target="../media/image28.wdp"/><Relationship Id="rId25" Type="http://schemas.openxmlformats.org/officeDocument/2006/relationships/image" Target="../media/image27.png"/><Relationship Id="rId24" Type="http://schemas.openxmlformats.org/officeDocument/2006/relationships/image" Target="../media/image26.png"/><Relationship Id="rId23" Type="http://schemas.openxmlformats.org/officeDocument/2006/relationships/image" Target="../media/image25.png"/><Relationship Id="rId22" Type="http://schemas.openxmlformats.org/officeDocument/2006/relationships/image" Target="../media/image24.png"/><Relationship Id="rId21" Type="http://schemas.openxmlformats.org/officeDocument/2006/relationships/image" Target="../media/image23.png"/><Relationship Id="rId20" Type="http://schemas.openxmlformats.org/officeDocument/2006/relationships/image" Target="../media/image22.png"/><Relationship Id="rId2" Type="http://schemas.openxmlformats.org/officeDocument/2006/relationships/image" Target="../media/image8.png"/><Relationship Id="rId19" Type="http://schemas.openxmlformats.org/officeDocument/2006/relationships/image" Target="../media/image21.png"/><Relationship Id="rId18" Type="http://schemas.openxmlformats.org/officeDocument/2006/relationships/image" Target="../media/image20.png"/><Relationship Id="rId17" Type="http://schemas.openxmlformats.org/officeDocument/2006/relationships/image" Target="../media/image19.png"/><Relationship Id="rId16" Type="http://schemas.openxmlformats.org/officeDocument/2006/relationships/image" Target="../media/image18.png"/><Relationship Id="rId15" Type="http://schemas.openxmlformats.org/officeDocument/2006/relationships/image" Target="../media/image17.png"/><Relationship Id="rId14" Type="http://schemas.openxmlformats.org/officeDocument/2006/relationships/image" Target="../media/image16.png"/><Relationship Id="rId13" Type="http://schemas.openxmlformats.org/officeDocument/2006/relationships/image" Target="../media/image15.png"/><Relationship Id="rId12" Type="http://schemas.microsoft.com/office/2007/relationships/hdphoto" Target="../media/image14.wdp"/><Relationship Id="rId11" Type="http://schemas.openxmlformats.org/officeDocument/2006/relationships/image" Target="../media/image13.png"/><Relationship Id="rId10" Type="http://schemas.microsoft.com/office/2007/relationships/hdphoto" Target="../media/image12.wdp"/><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35.wdp"/><Relationship Id="rId1"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7.png"/><Relationship Id="rId1" Type="http://schemas.openxmlformats.org/officeDocument/2006/relationships/image" Target="../media/image36.png"/></Relationships>
</file>

<file path=ppt/slides/_rels/slide8.xml.rels><?xml version="1.0" encoding="UTF-8" standalone="yes"?>
<Relationships xmlns="http://schemas.openxmlformats.org/package/2006/relationships"><Relationship Id="rId9" Type="http://schemas.openxmlformats.org/officeDocument/2006/relationships/image" Target="../media/image11.png"/><Relationship Id="rId8" Type="http://schemas.microsoft.com/office/2007/relationships/hdphoto" Target="../media/image10.wdp"/><Relationship Id="rId7" Type="http://schemas.openxmlformats.org/officeDocument/2006/relationships/image" Target="../media/image9.png"/><Relationship Id="rId6" Type="http://schemas.microsoft.com/office/2007/relationships/hdphoto" Target="../media/image5.wdp"/><Relationship Id="rId5" Type="http://schemas.openxmlformats.org/officeDocument/2006/relationships/image" Target="../media/image4.png"/><Relationship Id="rId4" Type="http://schemas.microsoft.com/office/2007/relationships/hdphoto" Target="../media/image3.wdp"/><Relationship Id="rId31" Type="http://schemas.openxmlformats.org/officeDocument/2006/relationships/comments" Target="../comments/comment1.xml"/><Relationship Id="rId30" Type="http://schemas.openxmlformats.org/officeDocument/2006/relationships/notesSlide" Target="../notesSlides/notesSlide2.xml"/><Relationship Id="rId3" Type="http://schemas.openxmlformats.org/officeDocument/2006/relationships/image" Target="../media/image2.png"/><Relationship Id="rId29" Type="http://schemas.openxmlformats.org/officeDocument/2006/relationships/slideLayout" Target="../slideLayouts/slideLayout4.xml"/><Relationship Id="rId28" Type="http://schemas.openxmlformats.org/officeDocument/2006/relationships/image" Target="../media/image30.png"/><Relationship Id="rId27" Type="http://schemas.openxmlformats.org/officeDocument/2006/relationships/image" Target="../media/image29.png"/><Relationship Id="rId26" Type="http://schemas.microsoft.com/office/2007/relationships/hdphoto" Target="../media/image28.wdp"/><Relationship Id="rId25" Type="http://schemas.openxmlformats.org/officeDocument/2006/relationships/image" Target="../media/image27.png"/><Relationship Id="rId24" Type="http://schemas.openxmlformats.org/officeDocument/2006/relationships/image" Target="../media/image26.png"/><Relationship Id="rId23" Type="http://schemas.openxmlformats.org/officeDocument/2006/relationships/image" Target="../media/image25.png"/><Relationship Id="rId22" Type="http://schemas.openxmlformats.org/officeDocument/2006/relationships/image" Target="../media/image24.png"/><Relationship Id="rId21" Type="http://schemas.openxmlformats.org/officeDocument/2006/relationships/image" Target="../media/image23.png"/><Relationship Id="rId20" Type="http://schemas.openxmlformats.org/officeDocument/2006/relationships/image" Target="../media/image22.png"/><Relationship Id="rId2" Type="http://schemas.openxmlformats.org/officeDocument/2006/relationships/image" Target="../media/image8.png"/><Relationship Id="rId19" Type="http://schemas.openxmlformats.org/officeDocument/2006/relationships/image" Target="../media/image21.png"/><Relationship Id="rId18" Type="http://schemas.openxmlformats.org/officeDocument/2006/relationships/image" Target="../media/image20.png"/><Relationship Id="rId17" Type="http://schemas.openxmlformats.org/officeDocument/2006/relationships/image" Target="../media/image19.png"/><Relationship Id="rId16" Type="http://schemas.openxmlformats.org/officeDocument/2006/relationships/image" Target="../media/image18.png"/><Relationship Id="rId15" Type="http://schemas.openxmlformats.org/officeDocument/2006/relationships/image" Target="../media/image17.png"/><Relationship Id="rId14" Type="http://schemas.openxmlformats.org/officeDocument/2006/relationships/image" Target="../media/image16.png"/><Relationship Id="rId13" Type="http://schemas.openxmlformats.org/officeDocument/2006/relationships/image" Target="../media/image15.png"/><Relationship Id="rId12" Type="http://schemas.microsoft.com/office/2007/relationships/hdphoto" Target="../media/image14.wdp"/><Relationship Id="rId11" Type="http://schemas.openxmlformats.org/officeDocument/2006/relationships/image" Target="../media/image13.png"/><Relationship Id="rId10" Type="http://schemas.microsoft.com/office/2007/relationships/hdphoto" Target="../media/image12.wdp"/><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23720" y="1423670"/>
            <a:ext cx="9942830" cy="821055"/>
          </a:xfrm>
          <a:prstGeom prst="rect">
            <a:avLst/>
          </a:prstGeom>
          <a:noFill/>
        </p:spPr>
        <p:txBody>
          <a:bodyPr wrap="square" rtlCol="0" anchor="t">
            <a:noAutofit/>
          </a:bodyPr>
          <a:p>
            <a:r>
              <a:rPr lang="en-US" altLang="zh-CN" sz="3200">
                <a:latin typeface="Times New Roman" panose="02020603050405020304" charset="0"/>
                <a:cs typeface="Times New Roman" panose="02020603050405020304" charset="0"/>
                <a:sym typeface="+mn-ea"/>
              </a:rPr>
              <a:t>3. T</a:t>
            </a:r>
            <a:r>
              <a:rPr lang="zh-CN" altLang="en-US" sz="3200">
                <a:latin typeface="Times New Roman" panose="02020603050405020304" charset="0"/>
                <a:cs typeface="Times New Roman" panose="02020603050405020304" charset="0"/>
                <a:sym typeface="+mn-ea"/>
              </a:rPr>
              <a:t>he totem（图腾） worship in the primitive society</a:t>
            </a:r>
            <a:endParaRPr lang="zh-CN" altLang="en-US" sz="3200">
              <a:latin typeface="Times New Roman" panose="02020603050405020304" charset="0"/>
              <a:cs typeface="Times New Roman" panose="02020603050405020304" charset="0"/>
              <a:sym typeface="+mn-ea"/>
            </a:endParaRPr>
          </a:p>
        </p:txBody>
      </p:sp>
      <p:sp>
        <p:nvSpPr>
          <p:cNvPr id="3" name="文本框 2"/>
          <p:cNvSpPr txBox="1"/>
          <p:nvPr/>
        </p:nvSpPr>
        <p:spPr>
          <a:xfrm>
            <a:off x="1925955" y="2406650"/>
            <a:ext cx="10266045" cy="3536950"/>
          </a:xfrm>
          <a:prstGeom prst="rect">
            <a:avLst/>
          </a:prstGeom>
          <a:noFill/>
        </p:spPr>
        <p:txBody>
          <a:bodyPr wrap="square" rtlCol="0" anchor="t">
            <a:noAutofit/>
          </a:bodyPr>
          <a:p>
            <a:r>
              <a:rPr lang="zh-CN" altLang="en-US" sz="2800">
                <a:latin typeface="Times New Roman" panose="02020603050405020304" charset="0"/>
                <a:cs typeface="Times New Roman" panose="02020603050405020304" charset="0"/>
              </a:rPr>
              <a:t>According to some researches on the origin of Chinese zodiac, there were only twelve earliest surnames in ancient China, which were derived from the names of the twelve animals in the Chinese zodiac scheme. </a:t>
            </a:r>
            <a:r>
              <a:rPr lang="zh-CN" altLang="en-US" sz="2800">
                <a:highlight>
                  <a:srgbClr val="FFFF00"/>
                </a:highlight>
                <a:latin typeface="Times New Roman" panose="02020603050405020304" charset="0"/>
                <a:cs typeface="Times New Roman" panose="02020603050405020304" charset="0"/>
              </a:rPr>
              <a:t>Here the twelve animals refer to the totems at ancient times and different surname tribes use different animals as their totems. </a:t>
            </a:r>
            <a:r>
              <a:rPr lang="zh-CN" altLang="en-US" sz="2800">
                <a:latin typeface="Times New Roman" panose="02020603050405020304" charset="0"/>
                <a:cs typeface="Times New Roman" panose="02020603050405020304" charset="0"/>
              </a:rPr>
              <a:t>Therefore, the twelve animals of Chinese zodiac was developed from the totems of ancient tribes</a:t>
            </a:r>
            <a:endParaRPr lang="zh-CN" altLang="en-US" sz="28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81717" y="1477839"/>
            <a:ext cx="4509708" cy="4782106"/>
          </a:xfrm>
          <a:prstGeom prst="rect">
            <a:avLst/>
          </a:prstGeom>
        </p:spPr>
      </p:pic>
      <p:sp>
        <p:nvSpPr>
          <p:cNvPr id="56" name="矩形 55"/>
          <p:cNvSpPr/>
          <p:nvPr/>
        </p:nvSpPr>
        <p:spPr>
          <a:xfrm>
            <a:off x="4743450" y="2812415"/>
            <a:ext cx="5541010" cy="1637665"/>
          </a:xfrm>
          <a:prstGeom prst="rect">
            <a:avLst/>
          </a:prstGeom>
        </p:spPr>
        <p:txBody>
          <a:bodyPr wrap="square">
            <a:noAutofit/>
          </a:bodyPr>
          <a:lstStyle/>
          <a:p>
            <a:pPr>
              <a:lnSpc>
                <a:spcPct val="150000"/>
              </a:lnSpc>
            </a:pPr>
            <a:r>
              <a:rPr lang="zh-CN" altLang="en-US" sz="1400" dirty="0">
                <a:solidFill>
                  <a:schemeClr val="tx1">
                    <a:lumMod val="65000"/>
                    <a:lumOff val="35000"/>
                  </a:schemeClr>
                </a:solidFill>
                <a:latin typeface="微软雅黑" charset="-122"/>
                <a:ea typeface="微软雅黑" charset="-122"/>
              </a:rPr>
              <a:t> </a:t>
            </a:r>
            <a:r>
              <a:rPr lang="zh-CN" altLang="en-US" sz="3200" dirty="0">
                <a:solidFill>
                  <a:schemeClr val="tx1">
                    <a:lumMod val="65000"/>
                    <a:lumOff val="35000"/>
                  </a:schemeClr>
                </a:solidFill>
                <a:latin typeface="Times New Roman" panose="02020603050405020304" charset="0"/>
                <a:ea typeface="微软雅黑" charset="-122"/>
                <a:cs typeface="Times New Roman" panose="02020603050405020304" charset="0"/>
              </a:rPr>
              <a:t>      </a:t>
            </a:r>
            <a:r>
              <a:rPr lang="en-US" altLang="zh-CN" sz="3200" dirty="0">
                <a:solidFill>
                  <a:schemeClr val="tx1">
                    <a:lumMod val="65000"/>
                    <a:lumOff val="35000"/>
                  </a:schemeClr>
                </a:solidFill>
                <a:latin typeface="Times New Roman" panose="02020603050405020304" charset="0"/>
                <a:ea typeface="微软雅黑" charset="-122"/>
                <a:cs typeface="Times New Roman" panose="02020603050405020304" charset="0"/>
              </a:rPr>
              <a:t>Thanks for your listening</a:t>
            </a:r>
            <a:endParaRPr lang="en-US" altLang="zh-CN" sz="3200" dirty="0">
              <a:solidFill>
                <a:schemeClr val="tx1">
                  <a:lumMod val="65000"/>
                  <a:lumOff val="35000"/>
                </a:schemeClr>
              </a:solidFill>
              <a:latin typeface="Times New Roman" panose="02020603050405020304" charset="0"/>
              <a:ea typeface="微软雅黑"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 calcmode="lin" valueType="num">
                                      <p:cBhvr>
                                        <p:cTn id="9" dur="500" fill="hold"/>
                                        <p:tgtEl>
                                          <p:spTgt spid="55"/>
                                        </p:tgtEl>
                                        <p:attrNameLst>
                                          <p:attrName>style.rotation</p:attrName>
                                        </p:attrNameLst>
                                      </p:cBhvr>
                                      <p:tavLst>
                                        <p:tav tm="0">
                                          <p:val>
                                            <p:fltVal val="360"/>
                                          </p:val>
                                        </p:tav>
                                        <p:tav tm="100000">
                                          <p:val>
                                            <p:fltVal val="0"/>
                                          </p:val>
                                        </p:tav>
                                      </p:tavLst>
                                    </p:anim>
                                    <p:animEffect transition="in" filter="fade">
                                      <p:cBhvr>
                                        <p:cTn id="10" dur="500"/>
                                        <p:tgtEl>
                                          <p:spTgt spid="5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up)">
                                      <p:cBhvr>
                                        <p:cTn id="14"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0" y="0"/>
            <a:ext cx="12192000" cy="6858000"/>
          </a:xfrm>
          <a:prstGeom prst="rect">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315832" y="289814"/>
            <a:ext cx="11534792" cy="6108192"/>
            <a:chOff x="315832" y="289814"/>
            <a:chExt cx="11534792" cy="6108192"/>
          </a:xfrm>
        </p:grpSpPr>
        <p:sp>
          <p:nvSpPr>
            <p:cNvPr id="54" name="矩形 53"/>
            <p:cNvSpPr/>
            <p:nvPr/>
          </p:nvSpPr>
          <p:spPr>
            <a:xfrm>
              <a:off x="329184" y="289814"/>
              <a:ext cx="11521440" cy="6108192"/>
            </a:xfrm>
            <a:prstGeom prst="rect">
              <a:avLst/>
            </a:prstGeom>
            <a:solidFill>
              <a:srgbClr val="FDF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315832" y="307305"/>
              <a:ext cx="11521440" cy="6008008"/>
            </a:xfrm>
            <a:prstGeom prst="rect">
              <a:avLst/>
            </a:prstGeom>
            <a:blipFill dpi="0" rotWithShape="1">
              <a:blip r:embed="rId1">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088" y="-170180"/>
            <a:ext cx="4108704" cy="4108704"/>
          </a:xfrm>
          <a:prstGeom prst="rect">
            <a:avLst/>
          </a:prstGeom>
        </p:spPr>
      </p:pic>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747943" y="-160864"/>
            <a:ext cx="4108704" cy="4108704"/>
          </a:xfrm>
          <a:prstGeom prst="rect">
            <a:avLst/>
          </a:prstGeom>
        </p:spPr>
      </p:pic>
      <p:sp>
        <p:nvSpPr>
          <p:cNvPr id="32" name="椭圆 31"/>
          <p:cNvSpPr/>
          <p:nvPr/>
        </p:nvSpPr>
        <p:spPr>
          <a:xfrm rot="20873019">
            <a:off x="-2054510" y="-662414"/>
            <a:ext cx="7122264" cy="1828800"/>
          </a:xfrm>
          <a:prstGeom prst="ellipse">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rot="726981" flipH="1">
            <a:off x="7124246" y="-662416"/>
            <a:ext cx="7122264" cy="1828800"/>
          </a:xfrm>
          <a:prstGeom prst="ellipse">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329184" y="5842691"/>
            <a:ext cx="11521440" cy="1803399"/>
            <a:chOff x="370332" y="5606184"/>
            <a:chExt cx="13716000" cy="2421466"/>
          </a:xfrm>
        </p:grpSpPr>
        <p:pic>
          <p:nvPicPr>
            <p:cNvPr id="35" name="图片 3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64691"/>
            <a:stretch>
              <a:fillRect/>
            </a:stretch>
          </p:blipFill>
          <p:spPr>
            <a:xfrm>
              <a:off x="370332" y="5606184"/>
              <a:ext cx="6858000" cy="2421466"/>
            </a:xfrm>
            <a:prstGeom prst="rect">
              <a:avLst/>
            </a:prstGeom>
          </p:spPr>
        </p:pic>
        <p:pic>
          <p:nvPicPr>
            <p:cNvPr id="36" name="图片 35"/>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64691"/>
            <a:stretch>
              <a:fillRect/>
            </a:stretch>
          </p:blipFill>
          <p:spPr>
            <a:xfrm flipH="1">
              <a:off x="7228332" y="5606184"/>
              <a:ext cx="6858000" cy="2421466"/>
            </a:xfrm>
            <a:prstGeom prst="rect">
              <a:avLst/>
            </a:prstGeom>
          </p:spPr>
        </p:pic>
      </p:grpSp>
      <p:grpSp>
        <p:nvGrpSpPr>
          <p:cNvPr id="37" name="组合 36"/>
          <p:cNvGrpSpPr/>
          <p:nvPr/>
        </p:nvGrpSpPr>
        <p:grpSpPr>
          <a:xfrm>
            <a:off x="4075432" y="4728946"/>
            <a:ext cx="3898154" cy="2058531"/>
            <a:chOff x="4124200" y="4728946"/>
            <a:chExt cx="3898154" cy="2058531"/>
          </a:xfrm>
        </p:grpSpPr>
        <p:pic>
          <p:nvPicPr>
            <p:cNvPr id="38" name="图片 37"/>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18414" y="4728946"/>
              <a:ext cx="2058531" cy="2058531"/>
            </a:xfrm>
            <a:prstGeom prst="rect">
              <a:avLst/>
            </a:prstGeom>
          </p:spPr>
        </p:pic>
        <p:pic>
          <p:nvPicPr>
            <p:cNvPr id="39" name="图片 38"/>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24200" y="5395561"/>
              <a:ext cx="1226171" cy="1226171"/>
            </a:xfrm>
            <a:prstGeom prst="rect">
              <a:avLst/>
            </a:prstGeom>
          </p:spPr>
        </p:pic>
        <p:pic>
          <p:nvPicPr>
            <p:cNvPr id="44" name="图片 43"/>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796183" y="5364389"/>
              <a:ext cx="1226171" cy="1226171"/>
            </a:xfrm>
            <a:prstGeom prst="rect">
              <a:avLst/>
            </a:prstGeom>
          </p:spPr>
        </p:pic>
      </p:grpSp>
      <p:pic>
        <p:nvPicPr>
          <p:cNvPr id="45" name="图片 44"/>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869837" y="5338418"/>
            <a:ext cx="1629694" cy="975903"/>
          </a:xfrm>
          <a:prstGeom prst="rect">
            <a:avLst/>
          </a:prstGeom>
        </p:spPr>
      </p:pic>
      <p:pic>
        <p:nvPicPr>
          <p:cNvPr id="46" name="图片 45"/>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1445092" y="5291047"/>
            <a:ext cx="1629694" cy="975903"/>
          </a:xfrm>
          <a:prstGeom prst="rect">
            <a:avLst/>
          </a:prstGeom>
        </p:spPr>
      </p:pic>
      <p:sp>
        <p:nvSpPr>
          <p:cNvPr id="12" name="椭圆 11"/>
          <p:cNvSpPr/>
          <p:nvPr/>
        </p:nvSpPr>
        <p:spPr>
          <a:xfrm>
            <a:off x="2192258" y="-1105163"/>
            <a:ext cx="1080141" cy="1079750"/>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3999344" y="-1104609"/>
            <a:ext cx="1080141" cy="1079750"/>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椭圆 16"/>
          <p:cNvSpPr/>
          <p:nvPr/>
        </p:nvSpPr>
        <p:spPr>
          <a:xfrm>
            <a:off x="462808" y="-1086095"/>
            <a:ext cx="1080141" cy="1079750"/>
          </a:xfrm>
          <a:prstGeom prst="ellipse">
            <a:avLst/>
          </a:prstGeom>
          <a:blipFill dpi="0" rotWithShape="1">
            <a:blip r:embed="rId15"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椭圆 17"/>
          <p:cNvSpPr/>
          <p:nvPr/>
        </p:nvSpPr>
        <p:spPr>
          <a:xfrm>
            <a:off x="9819195" y="-1144012"/>
            <a:ext cx="1080141" cy="1079750"/>
          </a:xfrm>
          <a:prstGeom prst="ellipse">
            <a:avLst/>
          </a:prstGeom>
          <a:blipFill dpi="0" rotWithShape="1">
            <a:blip r:embed="rId16"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椭圆 18"/>
          <p:cNvSpPr/>
          <p:nvPr/>
        </p:nvSpPr>
        <p:spPr>
          <a:xfrm>
            <a:off x="5715647" y="-1036037"/>
            <a:ext cx="972127" cy="971775"/>
          </a:xfrm>
          <a:prstGeom prst="ellipse">
            <a:avLst/>
          </a:prstGeom>
          <a:blipFill dpi="0" rotWithShape="1">
            <a:blip r:embed="rId17"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椭圆 19"/>
          <p:cNvSpPr/>
          <p:nvPr/>
        </p:nvSpPr>
        <p:spPr>
          <a:xfrm>
            <a:off x="6904410" y="-1099363"/>
            <a:ext cx="1080141" cy="1079750"/>
          </a:xfrm>
          <a:prstGeom prst="ellipse">
            <a:avLst/>
          </a:prstGeom>
          <a:blipFill dpi="0" rotWithShape="1">
            <a:blip r:embed="rId18"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椭圆 20"/>
          <p:cNvSpPr/>
          <p:nvPr/>
        </p:nvSpPr>
        <p:spPr>
          <a:xfrm flipH="1">
            <a:off x="3824765" y="-1361956"/>
            <a:ext cx="360047" cy="359917"/>
          </a:xfrm>
          <a:prstGeom prst="ellipse">
            <a:avLst/>
          </a:prstGeom>
          <a:solidFill>
            <a:sysClr val="window" lastClr="FFFFFF">
              <a:alpha val="82000"/>
            </a:sysClr>
          </a:solidFill>
          <a:ln w="12700" cap="flat" cmpd="sng" algn="ctr">
            <a:noFill/>
            <a:prstDash val="solid"/>
            <a:miter lim="800000"/>
          </a:ln>
          <a:effectLst>
            <a:softEdge rad="1905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altLang="zh-CN" sz="18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椭圆 21"/>
          <p:cNvSpPr/>
          <p:nvPr/>
        </p:nvSpPr>
        <p:spPr>
          <a:xfrm flipH="1">
            <a:off x="1360328" y="-1650667"/>
            <a:ext cx="1080141" cy="1079750"/>
          </a:xfrm>
          <a:prstGeom prst="ellipse">
            <a:avLst/>
          </a:prstGeom>
          <a:blipFill dpi="0" rotWithShape="1">
            <a:blip r:embed="rId19"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椭圆 22"/>
          <p:cNvSpPr/>
          <p:nvPr/>
        </p:nvSpPr>
        <p:spPr>
          <a:xfrm>
            <a:off x="8968160" y="-1754298"/>
            <a:ext cx="1131355" cy="1063269"/>
          </a:xfrm>
          <a:prstGeom prst="ellipse">
            <a:avLst/>
          </a:prstGeom>
          <a:blipFill dpi="0" rotWithShape="1">
            <a:blip r:embed="rId20"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4" name="椭圆 23"/>
          <p:cNvSpPr/>
          <p:nvPr/>
        </p:nvSpPr>
        <p:spPr>
          <a:xfrm flipH="1">
            <a:off x="3119421" y="-1508317"/>
            <a:ext cx="1080141" cy="1079750"/>
          </a:xfrm>
          <a:prstGeom prst="ellipse">
            <a:avLst/>
          </a:prstGeom>
          <a:blipFill dpi="0" rotWithShape="1">
            <a:blip r:embed="rId21"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5" name="椭圆 24"/>
          <p:cNvSpPr/>
          <p:nvPr/>
        </p:nvSpPr>
        <p:spPr>
          <a:xfrm flipH="1">
            <a:off x="3272230" y="-1292066"/>
            <a:ext cx="574121" cy="573913"/>
          </a:xfrm>
          <a:prstGeom prst="ellipse">
            <a:avLst/>
          </a:prstGeom>
          <a:solidFill>
            <a:sysClr val="window" lastClr="FFFFFF">
              <a:alpha val="82000"/>
            </a:sysClr>
          </a:solidFill>
          <a:ln w="12700" cap="flat" cmpd="sng" algn="ctr">
            <a:noFill/>
            <a:prstDash val="solid"/>
            <a:miter lim="800000"/>
          </a:ln>
          <a:effectLst>
            <a:softEdge rad="1905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6" name="椭圆 25"/>
          <p:cNvSpPr/>
          <p:nvPr/>
        </p:nvSpPr>
        <p:spPr>
          <a:xfrm flipH="1">
            <a:off x="6292437" y="-1922804"/>
            <a:ext cx="1080141" cy="1079750"/>
          </a:xfrm>
          <a:prstGeom prst="ellipse">
            <a:avLst/>
          </a:prstGeom>
          <a:blipFill dpi="0" rotWithShape="1">
            <a:blip r:embed="rId2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7" name="椭圆 26"/>
          <p:cNvSpPr/>
          <p:nvPr/>
        </p:nvSpPr>
        <p:spPr>
          <a:xfrm flipH="1">
            <a:off x="4960218" y="-1517995"/>
            <a:ext cx="972127" cy="971775"/>
          </a:xfrm>
          <a:prstGeom prst="ellipse">
            <a:avLst/>
          </a:prstGeom>
          <a:blipFill dpi="0" rotWithShape="1">
            <a:blip r:embed="rId2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8" name="椭圆 27"/>
          <p:cNvSpPr/>
          <p:nvPr/>
        </p:nvSpPr>
        <p:spPr>
          <a:xfrm flipH="1">
            <a:off x="7963496" y="-1361956"/>
            <a:ext cx="1080141" cy="1079750"/>
          </a:xfrm>
          <a:prstGeom prst="ellipse">
            <a:avLst/>
          </a:prstGeom>
          <a:blipFill dpi="0" rotWithShape="1">
            <a:blip r:embed="rId2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48" name="组合 47"/>
          <p:cNvGrpSpPr/>
          <p:nvPr/>
        </p:nvGrpSpPr>
        <p:grpSpPr>
          <a:xfrm>
            <a:off x="4784812" y="835882"/>
            <a:ext cx="2293550" cy="2293550"/>
            <a:chOff x="2584260" y="2677385"/>
            <a:chExt cx="951553" cy="951553"/>
          </a:xfrm>
        </p:grpSpPr>
        <p:pic>
          <p:nvPicPr>
            <p:cNvPr id="49" name="图片 48"/>
            <p:cNvPicPr>
              <a:picLocks noChangeAspect="1"/>
            </p:cNvPicPr>
            <p:nvPr/>
          </p:nvPicPr>
          <p:blipFill>
            <a:blip r:embed="rId25" cstate="print">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84260" y="2677385"/>
              <a:ext cx="951553" cy="951553"/>
            </a:xfrm>
            <a:prstGeom prst="rect">
              <a:avLst/>
            </a:prstGeom>
          </p:spPr>
        </p:pic>
        <p:sp>
          <p:nvSpPr>
            <p:cNvPr id="50" name="矩形 49"/>
            <p:cNvSpPr/>
            <p:nvPr/>
          </p:nvSpPr>
          <p:spPr>
            <a:xfrm>
              <a:off x="2806752" y="2873141"/>
              <a:ext cx="497394" cy="548503"/>
            </a:xfrm>
            <a:prstGeom prst="rect">
              <a:avLst/>
            </a:prstGeom>
          </p:spPr>
          <p:txBody>
            <a:bodyPr wrap="none">
              <a:spAutoFit/>
            </a:bodyPr>
            <a:lstStyle/>
            <a:p>
              <a:pPr lvl="0" algn="ctr"/>
              <a:r>
                <a:rPr lang="en-US" altLang="zh-CN" sz="8000" b="1" dirty="0">
                  <a:solidFill>
                    <a:srgbClr val="D90E0D"/>
                  </a:solidFill>
                  <a:latin typeface="方正清刻本悦宋简体" panose="02000000000000000000" pitchFamily="2" charset="-122"/>
                  <a:ea typeface="方正清刻本悦宋简体" panose="02000000000000000000" pitchFamily="2" charset="-122"/>
                  <a:sym typeface="微软雅黑" charset="-122"/>
                </a:rPr>
                <a:t>Ⅱ</a:t>
              </a:r>
              <a:endParaRPr lang="en-US" altLang="zh-CN" sz="8000" b="1" dirty="0">
                <a:solidFill>
                  <a:srgbClr val="D90E0D"/>
                </a:solidFill>
                <a:latin typeface="方正清刻本悦宋简体" panose="02000000000000000000" pitchFamily="2" charset="-122"/>
                <a:ea typeface="方正清刻本悦宋简体" panose="02000000000000000000" pitchFamily="2" charset="-122"/>
                <a:sym typeface="微软雅黑" charset="-122"/>
              </a:endParaRPr>
            </a:p>
          </p:txBody>
        </p:sp>
      </p:grpSp>
      <p:pic>
        <p:nvPicPr>
          <p:cNvPr id="51" name="图片 50"/>
          <p:cNvPicPr>
            <a:picLocks noChangeAspect="1"/>
          </p:cNvPicPr>
          <p:nvPr/>
        </p:nvPicPr>
        <p:blipFill rotWithShape="1">
          <a:blip r:embed="rId27" cstate="print">
            <a:extLst>
              <a:ext uri="{28A0092B-C50C-407E-A947-70E740481C1C}">
                <a14:useLocalDpi xmlns:a14="http://schemas.microsoft.com/office/drawing/2010/main" val="0"/>
              </a:ext>
            </a:extLst>
          </a:blip>
          <a:srcRect t="6662" r="40572" b="73071"/>
          <a:stretch>
            <a:fillRect/>
          </a:stretch>
        </p:blipFill>
        <p:spPr>
          <a:xfrm>
            <a:off x="845517" y="4480021"/>
            <a:ext cx="1491830" cy="508754"/>
          </a:xfrm>
          <a:prstGeom prst="rect">
            <a:avLst/>
          </a:prstGeom>
        </p:spPr>
      </p:pic>
      <p:pic>
        <p:nvPicPr>
          <p:cNvPr id="52" name="图片 51"/>
          <p:cNvPicPr>
            <a:picLocks noChangeAspect="1"/>
          </p:cNvPicPr>
          <p:nvPr/>
        </p:nvPicPr>
        <p:blipFill rotWithShape="1">
          <a:blip r:embed="rId28" cstate="print">
            <a:extLst>
              <a:ext uri="{28A0092B-C50C-407E-A947-70E740481C1C}">
                <a14:useLocalDpi xmlns:a14="http://schemas.microsoft.com/office/drawing/2010/main" val="0"/>
              </a:ext>
            </a:extLst>
          </a:blip>
          <a:srcRect t="6662" r="40572" b="73071"/>
          <a:stretch>
            <a:fillRect/>
          </a:stretch>
        </p:blipFill>
        <p:spPr>
          <a:xfrm>
            <a:off x="7913796" y="1682895"/>
            <a:ext cx="1770888" cy="603921"/>
          </a:xfrm>
          <a:prstGeom prst="rect">
            <a:avLst/>
          </a:prstGeom>
        </p:spPr>
      </p:pic>
      <p:sp>
        <p:nvSpPr>
          <p:cNvPr id="95" name="文本框 94"/>
          <p:cNvSpPr txBox="1"/>
          <p:nvPr>
            <p:custDataLst>
              <p:tags r:id="rId29"/>
            </p:custDataLst>
          </p:nvPr>
        </p:nvSpPr>
        <p:spPr>
          <a:xfrm>
            <a:off x="2993390" y="3208020"/>
            <a:ext cx="6200140" cy="1130300"/>
          </a:xfrm>
          <a:prstGeom prst="rect">
            <a:avLst/>
          </a:prstGeom>
          <a:noFill/>
        </p:spPr>
        <p:txBody>
          <a:bodyPr wrap="square" rtlCol="0">
            <a:noAutofit/>
          </a:bodyPr>
          <a:p>
            <a:pPr lvl="0" algn="ctr">
              <a:buClrTx/>
              <a:buSzTx/>
              <a:buFontTx/>
            </a:pPr>
            <a:r>
              <a:rPr lang="en-US" sz="4400" b="1" dirty="0">
                <a:solidFill>
                  <a:schemeClr val="accent5">
                    <a:lumMod val="50000"/>
                  </a:schemeClr>
                </a:solidFill>
                <a:cs typeface="+mn-ea"/>
                <a:sym typeface="+mn-lt"/>
              </a:rPr>
              <a:t> Folk Culture and Belief</a:t>
            </a:r>
            <a:endParaRPr lang="en-US" sz="4400" b="1" dirty="0">
              <a:solidFill>
                <a:schemeClr val="accent5">
                  <a:lumMod val="50000"/>
                </a:schemeClr>
              </a:solidFill>
              <a:cs typeface="+mn-ea"/>
              <a:sym typeface="+mn-lt"/>
            </a:endParaRPr>
          </a:p>
          <a:p>
            <a:pPr lvl="0" algn="ctr">
              <a:buClrTx/>
              <a:buSzTx/>
              <a:buFontTx/>
            </a:pPr>
            <a:endParaRPr lang="en-US" sz="4400" b="1" dirty="0">
              <a:solidFill>
                <a:schemeClr val="accent5">
                  <a:lumMod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0">
        <p:push dir="u"/>
      </p:transition>
    </mc:Choice>
    <mc:Fallback>
      <p:transition spd="slow"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100000" fill="hold" grpId="0" nodeType="withEffect">
                                  <p:stCondLst>
                                    <p:cond delay="0"/>
                                  </p:stCondLst>
                                  <p:childTnLst>
                                    <p:animMotion origin="layout" path="M 1.45833E-6 -2.59259E-6 L 1.45833E-6 0.00023 C 0.00091 0.00533 0.00195 0.01088 0.00338 0.01621 C 0.00456 0.02037 0.00638 0.02431 0.00794 0.02847 C 0.00859 0.03079 0.00898 0.03334 0.01015 0.03449 L 0.01367 0.03866 C 0.01979 0.04653 0.01614 0.04375 0.02174 0.04722 C 0.02786 0.05834 0.01888 0.0426 0.02864 0.05533 C 0.02995 0.05672 0.03073 0.05972 0.03216 0.06135 C 0.03502 0.06459 0.03841 0.06667 0.0414 0.06945 C 0.04297 0.07107 0.04427 0.07408 0.04596 0.07547 C 0.04818 0.07778 0.05286 0.07963 0.05286 0.0801 L 0.05976 0.0882 C 0.06094 0.08982 0.06198 0.09121 0.06328 0.09213 C 0.06719 0.09491 0.07148 0.09607 0.07487 0.10047 C 0.0763 0.10255 0.07773 0.10486 0.07943 0.10625 C 0.08047 0.10787 0.08177 0.10787 0.08294 0.10857 C 0.08502 0.10996 0.08945 0.11343 0.09219 0.11482 C 0.09401 0.11597 0.09596 0.11597 0.09792 0.11667 C 0.09948 0.11806 0.10104 0.11945 0.10247 0.1206 C 0.10377 0.12199 0.10469 0.12385 0.10599 0.12523 C 0.10781 0.12662 0.10989 0.12755 0.11172 0.12917 C 0.12031 0.13588 0.11276 0.13079 0.11979 0.13542 C 0.12135 0.13935 0.12396 0.1426 0.12448 0.14746 C 0.12578 0.15972 0.12721 0.1551 0.12682 0.16389 C 0.12643 0.17269 0.12617 0.18195 0.12565 0.19051 C 0.12539 0.19283 0.12513 0.19468 0.12448 0.19676 C 0.12383 0.19838 0.12292 0.19931 0.12213 0.2007 C 0.11992 0.2125 0.12252 0.20232 0.11862 0.21111 C 0.11706 0.21505 0.1164 0.2206 0.11406 0.22361 C 0.11289 0.225 0.11185 0.22662 0.11055 0.22755 C 0.1095 0.22847 0.1082 0.22847 0.10716 0.2294 C 0.10469 0.23218 0.10247 0.23519 0.10026 0.23773 L 0.09674 0.24167 C 0.09596 0.24398 0.09544 0.2463 0.0944 0.24815 C 0.09219 0.25209 0.09036 0.25255 0.0875 0.2544 C 0.08672 0.25579 0.0862 0.25741 0.08515 0.25834 C 0.08385 0.25972 0.08216 0.25972 0.0806 0.26042 C 0.07943 0.26088 0.07825 0.26135 0.07708 0.26227 C 0.07591 0.26366 0.07487 0.26551 0.0737 0.26644 C 0.07252 0.2676 0.07135 0.2676 0.07018 0.26852 C 0.05859 0.27871 0.0763 0.26597 0.06211 0.27662 C 0.06107 0.27778 0.05976 0.27801 0.05872 0.27871 C 0.05195 0.28496 0.05872 0.28172 0.05052 0.28681 C 0.04909 0.2882 0.04752 0.2882 0.04596 0.28912 L 0.0414 0.29746 C 0.04062 0.29861 0.0401 0.30093 0.03906 0.30139 C 0.03789 0.30185 0.03672 0.30232 0.03555 0.30324 C 0.03086 0.30787 0.03333 0.30648 0.02982 0.31181 C 0.02877 0.3132 0.02747 0.31435 0.0263 0.31574 C 0.02487 0.31968 0.0237 0.32454 0.02174 0.32824 L 0.01706 0.33635 C 0.01497 0.34815 0.01745 0.33773 0.01367 0.34653 C 0.01198 0.35047 0.00898 0.35903 0.00898 0.35926 L 0.0069 0.37107 L 0.0056 0.37732 C 0.00599 0.3956 0.0056 0.41435 0.0069 0.43264 C 0.0069 0.43472 0.00898 0.43704 0.00898 0.43727 L 0.00898 0.43704 " pathEditMode="relative" rAng="0" ptsTypes="AAAAAAAAAAAAAAAAAAAAAAAAAAAAAAAAAAAAAAAAAAAAAAAAAAAAAAAAAAA">
                                      <p:cBhvr>
                                        <p:cTn id="6" dur="3000" fill="hold"/>
                                        <p:tgtEl>
                                          <p:spTgt spid="12"/>
                                        </p:tgtEl>
                                        <p:attrNameLst>
                                          <p:attrName>ppt_x</p:attrName>
                                          <p:attrName>ppt_y</p:attrName>
                                        </p:attrNameLst>
                                      </p:cBhvr>
                                      <p:rCtr x="6341" y="21852"/>
                                    </p:animMotion>
                                  </p:childTnLst>
                                </p:cTn>
                              </p:par>
                              <p:par>
                                <p:cTn id="7" presetID="10" presetClass="exit" presetSubtype="0" repeatCount="indefinite" fill="hold" grpId="1" nodeType="withEffect">
                                  <p:stCondLst>
                                    <p:cond delay="1500"/>
                                  </p:stCondLst>
                                  <p:childTnLst>
                                    <p:animEffect transition="out" filter="fade">
                                      <p:cBhvr>
                                        <p:cTn id="8" dur="1500"/>
                                        <p:tgtEl>
                                          <p:spTgt spid="12"/>
                                        </p:tgtEl>
                                      </p:cBhvr>
                                    </p:animEffect>
                                    <p:set>
                                      <p:cBhvr>
                                        <p:cTn id="9" dur="1" fill="hold">
                                          <p:stCondLst>
                                            <p:cond delay="1499"/>
                                          </p:stCondLst>
                                        </p:cTn>
                                        <p:tgtEl>
                                          <p:spTgt spid="12"/>
                                        </p:tgtEl>
                                        <p:attrNameLst>
                                          <p:attrName>style.visibility</p:attrName>
                                        </p:attrNameLst>
                                      </p:cBhvr>
                                      <p:to>
                                        <p:strVal val="hidden"/>
                                      </p:to>
                                    </p:set>
                                  </p:childTnLst>
                                </p:cTn>
                              </p:par>
                              <p:par>
                                <p:cTn id="10" presetID="0" presetClass="path" presetSubtype="0" repeatCount="indefinite" accel="100000" fill="hold" grpId="0" nodeType="withEffect">
                                  <p:stCondLst>
                                    <p:cond delay="2300"/>
                                  </p:stCondLst>
                                  <p:childTnLst>
                                    <p:animMotion origin="layout" path="M 4.375E-6 -2.59259E-6 L 4.375E-6 0.00116 C 0.00091 0.01505 0.00195 0.02871 0.00338 0.04398 C 0.00455 0.05463 0.00638 0.06528 0.00794 0.07662 C 0.00859 0.08264 0.00898 0.08982 0.01015 0.09306 L 0.01367 0.10417 C 0.01979 0.12593 0.01614 0.11806 0.02174 0.12732 C 0.02786 0.15787 0.01888 0.11505 0.02864 0.14977 C 0.02994 0.15324 0.03072 0.16158 0.03216 0.16597 C 0.03502 0.17477 0.03841 0.18056 0.0414 0.18797 C 0.04296 0.1926 0.04427 0.2007 0.04596 0.20463 C 0.04817 0.21065 0.05286 0.21574 0.05286 0.21736 L 0.05976 0.23912 C 0.06093 0.24352 0.06197 0.24746 0.06328 0.25 C 0.06718 0.25764 0.07148 0.26042 0.07487 0.27222 C 0.0763 0.27824 0.07773 0.28426 0.07942 0.28843 C 0.08046 0.2926 0.08177 0.2926 0.08294 0.29468 C 0.08502 0.29792 0.08945 0.30718 0.09218 0.31158 C 0.09401 0.31459 0.09596 0.31459 0.09791 0.31644 C 0.09947 0.32014 0.10104 0.32385 0.10247 0.32732 C 0.10377 0.33079 0.10468 0.33611 0.10599 0.33982 C 0.10781 0.34375 0.10989 0.34607 0.11171 0.35047 C 0.12031 0.36852 0.11276 0.35486 0.11979 0.36736 C 0.12135 0.37847 0.12395 0.38704 0.12447 0.4 C 0.12578 0.43357 0.12721 0.4206 0.12682 0.44468 C 0.12643 0.46875 0.12617 0.49422 0.12565 0.51713 C 0.12539 0.52361 0.12513 0.52847 0.12447 0.53426 C 0.12382 0.53866 0.12291 0.54144 0.12213 0.54491 C 0.11992 0.57709 0.12252 0.54954 0.11862 0.57338 C 0.11705 0.58449 0.1164 0.59908 0.11406 0.60695 C 0.11289 0.61088 0.11184 0.61551 0.11054 0.61806 C 0.1095 0.62037 0.1082 0.62037 0.10716 0.62315 C 0.10468 0.63079 0.10247 0.63843 0.10026 0.64607 L 0.09674 0.65579 C 0.09596 0.66227 0.09544 0.66922 0.0944 0.67385 C 0.09218 0.68472 0.09036 0.68611 0.0875 0.69074 C 0.08671 0.69491 0.08619 0.69908 0.08515 0.70185 C 0.08385 0.70533 0.08216 0.70533 0.08059 0.70718 C 0.07942 0.70834 0.07825 0.70972 0.07708 0.71227 C 0.07591 0.71621 0.07487 0.72153 0.07369 0.72408 C 0.07252 0.72662 0.07135 0.72662 0.07018 0.72963 C 0.05859 0.75718 0.0763 0.72222 0.06211 0.75162 C 0.06106 0.75463 0.05976 0.7551 0.05872 0.75718 C 0.05195 0.77408 0.05872 0.76528 0.05052 0.77917 C 0.04908 0.7831 0.04752 0.7831 0.04596 0.78542 L 0.0414 0.8081 C 0.04062 0.81135 0.0401 0.8176 0.03906 0.81852 C 0.03789 0.82037 0.03671 0.82107 0.03554 0.82361 C 0.03086 0.83635 0.03333 0.83287 0.02981 0.84722 C 0.02877 0.8507 0.02747 0.85417 0.0263 0.85787 C 0.02487 0.86852 0.02369 0.88195 0.02174 0.89167 L 0.01705 0.91366 C 0.01497 0.9456 0.01744 0.9176 0.01367 0.94144 C 0.01197 0.95209 0.00898 0.97523 0.00898 0.97616 L 0.0069 1.00834 L 0.00559 1.02523 C 0.00599 1.075 0.00559 1.12616 0.0069 1.17547 C 0.0069 1.18125 0.00898 1.18773 0.00898 1.18889 L 0.00898 1.18773 " pathEditMode="relative" rAng="0" ptsTypes="AAAAAAAAAAAAAAAAAAAAAAAAAAAAAAAAAAAAAAAAAAAAAAAAAAAAAAAAAAA">
                                      <p:cBhvr>
                                        <p:cTn id="11" dur="3000" fill="hold"/>
                                        <p:tgtEl>
                                          <p:spTgt spid="13"/>
                                        </p:tgtEl>
                                        <p:attrNameLst>
                                          <p:attrName>ppt_x</p:attrName>
                                          <p:attrName>ppt_y</p:attrName>
                                        </p:attrNameLst>
                                      </p:cBhvr>
                                      <p:rCtr x="6341" y="59444"/>
                                    </p:animMotion>
                                  </p:childTnLst>
                                </p:cTn>
                              </p:par>
                              <p:par>
                                <p:cTn id="12" presetID="10" presetClass="exit" presetSubtype="0" repeatCount="indefinite" fill="hold" grpId="1" nodeType="withEffect">
                                  <p:stCondLst>
                                    <p:cond delay="3700"/>
                                  </p:stCondLst>
                                  <p:childTnLst>
                                    <p:animEffect transition="out" filter="fade">
                                      <p:cBhvr>
                                        <p:cTn id="13" dur="1500"/>
                                        <p:tgtEl>
                                          <p:spTgt spid="13"/>
                                        </p:tgtEl>
                                      </p:cBhvr>
                                    </p:animEffect>
                                    <p:set>
                                      <p:cBhvr>
                                        <p:cTn id="14" dur="1" fill="hold">
                                          <p:stCondLst>
                                            <p:cond delay="1499"/>
                                          </p:stCondLst>
                                        </p:cTn>
                                        <p:tgtEl>
                                          <p:spTgt spid="13"/>
                                        </p:tgtEl>
                                        <p:attrNameLst>
                                          <p:attrName>style.visibility</p:attrName>
                                        </p:attrNameLst>
                                      </p:cBhvr>
                                      <p:to>
                                        <p:strVal val="hidden"/>
                                      </p:to>
                                    </p:set>
                                  </p:childTnLst>
                                </p:cTn>
                              </p:par>
                              <p:par>
                                <p:cTn id="15" presetID="0" presetClass="path" presetSubtype="0" repeatCount="indefinite" accel="100000" fill="hold" grpId="0" nodeType="withEffect">
                                  <p:stCondLst>
                                    <p:cond delay="2800"/>
                                  </p:stCondLst>
                                  <p:childTnLst>
                                    <p:animMotion origin="layout" path="M -1.66667E-6 -3.7037E-7 L -1.66667E-6 0.00023 C 0.00091 0.00532 0.00195 0.01088 0.00339 0.0162 C 0.00456 0.02037 0.00638 0.02431 0.00794 0.02847 C 0.0086 0.03079 0.00899 0.03333 0.01016 0.03449 L 0.01367 0.03866 C 0.01979 0.04653 0.01615 0.04375 0.02175 0.04722 C 0.02787 0.05833 0.01888 0.04259 0.02865 0.05532 C 0.02995 0.05671 0.03073 0.05972 0.03216 0.06134 C 0.03503 0.06458 0.03841 0.06667 0.04141 0.06944 C 0.04297 0.07107 0.04427 0.07407 0.04597 0.07546 C 0.04818 0.07778 0.05287 0.07963 0.05287 0.08009 L 0.05977 0.08819 C 0.06094 0.08982 0.06198 0.0912 0.06328 0.09213 C 0.06719 0.09491 0.07149 0.09607 0.07487 0.10046 C 0.0763 0.10255 0.07774 0.10486 0.07943 0.10625 C 0.08047 0.10787 0.08177 0.10787 0.08294 0.10857 C 0.08503 0.10995 0.08945 0.11343 0.09219 0.11482 C 0.09401 0.11597 0.09597 0.11597 0.09792 0.11667 C 0.09948 0.11806 0.10104 0.11944 0.10248 0.1206 C 0.10378 0.12199 0.10469 0.12384 0.10599 0.12523 C 0.10781 0.12662 0.1099 0.12755 0.11172 0.12917 C 0.12031 0.13588 0.11276 0.13079 0.11979 0.13542 C 0.12136 0.13935 0.12396 0.14259 0.12448 0.14745 C 0.12578 0.15972 0.12722 0.15509 0.12682 0.16389 C 0.12643 0.17269 0.12617 0.18194 0.12565 0.19051 C 0.12539 0.19282 0.12513 0.19468 0.12448 0.19676 C 0.12383 0.19838 0.12292 0.19931 0.12214 0.20069 C 0.11992 0.2125 0.12253 0.20232 0.11862 0.21111 C 0.11706 0.21505 0.11641 0.2206 0.11406 0.22361 C 0.11289 0.225 0.11185 0.22662 0.11055 0.22755 C 0.10951 0.22847 0.1082 0.22847 0.10716 0.2294 C 0.10469 0.23218 0.10248 0.23519 0.10026 0.23773 L 0.09675 0.24167 C 0.09597 0.24398 0.09544 0.2463 0.0944 0.24815 C 0.09219 0.25208 0.09037 0.25255 0.0875 0.2544 C 0.08672 0.25579 0.0862 0.25741 0.08516 0.25833 C 0.08386 0.25972 0.08216 0.25972 0.0806 0.26042 C 0.07943 0.26088 0.07826 0.26134 0.07709 0.26227 C 0.07591 0.26366 0.07487 0.26551 0.0737 0.26644 C 0.07253 0.26759 0.07136 0.26759 0.07018 0.26852 C 0.0586 0.2787 0.0763 0.26597 0.06211 0.27662 C 0.06107 0.27778 0.05977 0.27801 0.05873 0.2787 C 0.05195 0.28495 0.05873 0.28171 0.05052 0.28681 C 0.04909 0.28819 0.04753 0.28819 0.04597 0.28912 L 0.04141 0.29745 C 0.04063 0.29861 0.04011 0.30093 0.03906 0.30139 C 0.03789 0.30185 0.03672 0.30232 0.03555 0.30324 C 0.03086 0.30787 0.03334 0.30648 0.02982 0.31181 C 0.02878 0.31319 0.02748 0.31435 0.0263 0.31574 C 0.02487 0.31968 0.0237 0.32454 0.02175 0.32824 L 0.01706 0.33634 C 0.01498 0.34815 0.01745 0.33773 0.01367 0.34653 C 0.01198 0.35046 0.00899 0.35903 0.00899 0.35926 L 0.0069 0.37107 L 0.0056 0.37732 C 0.00599 0.3956 0.0056 0.41435 0.0069 0.43264 C 0.0069 0.43472 0.00899 0.43704 0.00899 0.43727 L 0.00899 0.43704 " pathEditMode="relative" rAng="0" ptsTypes="AAAAAAAAAAAAAAAAAAAAAAAAAAAAAAAAAAAAAAAAAAAAAAAAAAAAAAAAAAA">
                                      <p:cBhvr>
                                        <p:cTn id="16" dur="3000" fill="hold"/>
                                        <p:tgtEl>
                                          <p:spTgt spid="17"/>
                                        </p:tgtEl>
                                        <p:attrNameLst>
                                          <p:attrName>ppt_x</p:attrName>
                                          <p:attrName>ppt_y</p:attrName>
                                        </p:attrNameLst>
                                      </p:cBhvr>
                                      <p:rCtr x="6341" y="21852"/>
                                    </p:animMotion>
                                  </p:childTnLst>
                                </p:cTn>
                              </p:par>
                              <p:par>
                                <p:cTn id="17" presetID="10" presetClass="exit" presetSubtype="0" repeatCount="indefinite" fill="hold" grpId="1" nodeType="withEffect">
                                  <p:stCondLst>
                                    <p:cond delay="4200"/>
                                  </p:stCondLst>
                                  <p:childTnLst>
                                    <p:animEffect transition="out" filter="fade">
                                      <p:cBhvr>
                                        <p:cTn id="18" dur="1500"/>
                                        <p:tgtEl>
                                          <p:spTgt spid="17"/>
                                        </p:tgtEl>
                                      </p:cBhvr>
                                    </p:animEffect>
                                    <p:set>
                                      <p:cBhvr>
                                        <p:cTn id="19" dur="1" fill="hold">
                                          <p:stCondLst>
                                            <p:cond delay="1499"/>
                                          </p:stCondLst>
                                        </p:cTn>
                                        <p:tgtEl>
                                          <p:spTgt spid="17"/>
                                        </p:tgtEl>
                                        <p:attrNameLst>
                                          <p:attrName>style.visibility</p:attrName>
                                        </p:attrNameLst>
                                      </p:cBhvr>
                                      <p:to>
                                        <p:strVal val="hidden"/>
                                      </p:to>
                                    </p:set>
                                  </p:childTnLst>
                                </p:cTn>
                              </p:par>
                              <p:par>
                                <p:cTn id="20" presetID="0" presetClass="path" presetSubtype="0" repeatCount="indefinite" accel="100000" fill="hold" grpId="0" nodeType="withEffect">
                                  <p:stCondLst>
                                    <p:cond delay="3100"/>
                                  </p:stCondLst>
                                  <p:childTnLst>
                                    <p:animMotion origin="layout" path="M 6.25E-7 2.96296E-6 L 6.25E-7 0.00092 C 0.00286 0.00926 0.00599 0.01597 0.00846 0.02639 C 0.00963 0.03217 0.0099 0.04143 0.01081 0.04815 C 0.01146 0.0544 0.01224 0.05949 0.01315 0.06412 C 0.01536 0.07615 0.02031 0.09699 0.02031 0.09722 C 0.0207 0.10208 0.02096 0.1081 0.02148 0.11296 C 0.02213 0.11875 0.02331 0.12338 0.02396 0.1294 C 0.02461 0.13588 0.02435 0.14421 0.02513 0.15069 C 0.02604 0.15902 0.0276 0.16481 0.02865 0.17245 C 0.02956 0.17986 0.03034 0.1868 0.03112 0.19444 C 0.03151 0.19907 0.03151 0.20555 0.03229 0.21041 C 0.0332 0.2169 0.03463 0.22129 0.03581 0.22639 C 0.03659 0.2375 0.03776 0.24768 0.03828 0.25902 C 0.03893 0.275 0.03919 0.28819 0.04062 0.30231 C 0.04128 0.30995 0.04232 0.31643 0.04297 0.32407 C 0.04388 0.33472 0.04544 0.35671 0.04544 0.35717 C 0.04492 0.39352 0.04466 0.4419 0.04297 0.48125 C 0.04271 0.48703 0.04219 0.49166 0.0418 0.49722 C 0.04141 0.50486 0.04102 0.51157 0.04062 0.51898 C 0.03984 0.5294 0.0388 0.54004 0.03828 0.55139 C 0.03776 0.55671 0.0375 0.56551 0.03698 0.57268 C 0.03633 0.58402 0.03529 0.59444 0.03463 0.60555 C 0.03281 0.63842 0.03398 0.6199 0.03112 0.65972 C 0.03073 0.66504 0.0306 0.67083 0.02982 0.67569 C 0.02904 0.68102 0.02812 0.68657 0.02747 0.69236 C 0.02695 0.69699 0.02682 0.70277 0.0263 0.70833 C 0.02565 0.71412 0.02461 0.71875 0.02396 0.7243 C 0.02305 0.73125 0.02253 0.73958 0.02148 0.74606 C 0.02057 0.75254 0.01901 0.75625 0.01797 0.76203 C 0.00963 0.80787 0.0224 0.74722 0.01198 0.7949 C 0.01159 0.8 0.01146 0.80648 0.01081 0.81111 C 0.00859 0.82546 0.00586 0.83912 0.00365 0.8544 L 0.0013 0.87037 C -0.00221 0.93264 0.0026 0.85625 -0.00234 0.90833 C -0.003 0.91551 -0.00313 0.92315 -0.00352 0.93032 C -0.00547 0.96921 -0.00378 0.94467 -0.00586 0.97361 C -0.00729 1.03032 -0.00794 1.03148 -0.00586 1.09791 C -0.00586 1.09953 -0.00508 1.09791 -0.00469 1.09791 L -0.00469 1.09838 " pathEditMode="relative" rAng="0" ptsTypes="AAAAAAAAAAAAAAAAAAAAAAAAAAAAAAAAAAAAAAAA">
                                      <p:cBhvr>
                                        <p:cTn id="21" dur="3000" fill="hold"/>
                                        <p:tgtEl>
                                          <p:spTgt spid="18"/>
                                        </p:tgtEl>
                                        <p:attrNameLst>
                                          <p:attrName>ppt_x</p:attrName>
                                          <p:attrName>ppt_y</p:attrName>
                                        </p:attrNameLst>
                                      </p:cBhvr>
                                      <p:rCtr x="1901" y="54931"/>
                                    </p:animMotion>
                                  </p:childTnLst>
                                </p:cTn>
                              </p:par>
                              <p:par>
                                <p:cTn id="22" presetID="10" presetClass="exit" presetSubtype="0" repeatCount="indefinite" fill="hold" grpId="1" nodeType="withEffect">
                                  <p:stCondLst>
                                    <p:cond delay="4500"/>
                                  </p:stCondLst>
                                  <p:childTnLst>
                                    <p:animEffect transition="out" filter="fade">
                                      <p:cBhvr>
                                        <p:cTn id="23" dur="1500"/>
                                        <p:tgtEl>
                                          <p:spTgt spid="18"/>
                                        </p:tgtEl>
                                      </p:cBhvr>
                                    </p:animEffect>
                                    <p:set>
                                      <p:cBhvr>
                                        <p:cTn id="24" dur="1" fill="hold">
                                          <p:stCondLst>
                                            <p:cond delay="1499"/>
                                          </p:stCondLst>
                                        </p:cTn>
                                        <p:tgtEl>
                                          <p:spTgt spid="18"/>
                                        </p:tgtEl>
                                        <p:attrNameLst>
                                          <p:attrName>style.visibility</p:attrName>
                                        </p:attrNameLst>
                                      </p:cBhvr>
                                      <p:to>
                                        <p:strVal val="hidden"/>
                                      </p:to>
                                    </p:set>
                                  </p:childTnLst>
                                </p:cTn>
                              </p:par>
                              <p:par>
                                <p:cTn id="25" presetID="0" presetClass="path" presetSubtype="0" repeatCount="indefinite" accel="100000" fill="hold" grpId="0" nodeType="withEffect">
                                  <p:stCondLst>
                                    <p:cond delay="1300"/>
                                  </p:stCondLst>
                                  <p:childTnLst>
                                    <p:animMotion origin="layout" path="M -0.00039 2.59259E-6 L -0.00039 0.00023 C -0.00195 0.01458 -0.00351 0.02801 -0.00494 0.04398 C -0.00546 0.04861 -0.00586 0.05509 -0.00651 0.06065 C -0.01445 0.12801 -0.00494 0.04305 -0.0125 0.09838 C -0.01315 0.10416 -0.01341 0.10926 -0.01406 0.11481 C -0.01497 0.12315 -0.01614 0.12986 -0.01705 0.13727 C -0.0177 0.1419 -0.0181 0.14884 -0.01862 0.1544 C -0.01966 0.16018 -0.02109 0.17037 -0.02174 0.17569 C -0.02239 0.18102 -0.02239 0.18657 -0.0233 0.19166 C -0.02421 0.19699 -0.02578 0.20301 -0.02643 0.20856 C -0.02786 0.21898 -0.02851 0.23055 -0.02955 0.2412 L -0.03112 0.25764 L -0.03268 0.27453 C -0.03294 0.29328 -0.0332 0.33518 -0.03268 0.36643 C -0.03216 0.39653 -0.03033 0.43889 -0.02955 0.45671 C -0.02916 0.46227 -0.02864 0.46852 -0.02799 0.47384 C -0.02708 0.48102 -0.02578 0.48727 -0.02487 0.49583 C -0.02109 0.52801 -0.0263 0.49676 -0.02018 0.52847 C -0.01966 0.53773 -0.01966 0.54722 -0.01862 0.55555 C -0.01796 0.56157 -0.01627 0.56574 -0.01562 0.57291 C -0.01419 0.58403 -0.01354 0.59467 -0.0125 0.60509 C -0.01198 0.60995 -0.01119 0.61574 -0.01093 0.62176 C -0.01028 0.63287 -0.00937 0.65416 -0.00781 0.66666 C -0.00716 0.67153 -0.00573 0.67708 -0.00494 0.68171 C -0.00416 0.68819 -0.00416 0.69398 -0.00351 0.69815 C -0.00169 0.71134 0.00105 0.72106 0.00274 0.73287 C 0.00378 0.73842 0.00456 0.74815 0.00586 0.75347 C 0.0099 0.77523 0.01042 0.76805 0.01524 0.7831 C 0.01693 0.78588 0.01836 0.79375 0.01993 0.79768 L 0.02305 0.83194 C 0.02357 0.83727 0.02539 0.84259 0.02461 0.84768 L 0.02305 0.86018 L 0.02305 0.86041 " pathEditMode="relative" rAng="0" ptsTypes="AAAAAAAAAAAAAAAAAAAAAAAAAAAAAAAAAA">
                                      <p:cBhvr>
                                        <p:cTn id="26" dur="3000" fill="hold"/>
                                        <p:tgtEl>
                                          <p:spTgt spid="19"/>
                                        </p:tgtEl>
                                        <p:attrNameLst>
                                          <p:attrName>ppt_x</p:attrName>
                                          <p:attrName>ppt_y</p:attrName>
                                        </p:attrNameLst>
                                      </p:cBhvr>
                                      <p:rCtr x="-378" y="43009"/>
                                    </p:animMotion>
                                  </p:childTnLst>
                                </p:cTn>
                              </p:par>
                              <p:par>
                                <p:cTn id="27" presetID="10" presetClass="exit" presetSubtype="0" repeatCount="indefinite" fill="hold" grpId="1" nodeType="withEffect">
                                  <p:stCondLst>
                                    <p:cond delay="2800"/>
                                  </p:stCondLst>
                                  <p:childTnLst>
                                    <p:animEffect transition="out" filter="fade">
                                      <p:cBhvr>
                                        <p:cTn id="28" dur="1500"/>
                                        <p:tgtEl>
                                          <p:spTgt spid="19"/>
                                        </p:tgtEl>
                                      </p:cBhvr>
                                    </p:animEffect>
                                    <p:set>
                                      <p:cBhvr>
                                        <p:cTn id="29" dur="1" fill="hold">
                                          <p:stCondLst>
                                            <p:cond delay="1499"/>
                                          </p:stCondLst>
                                        </p:cTn>
                                        <p:tgtEl>
                                          <p:spTgt spid="19"/>
                                        </p:tgtEl>
                                        <p:attrNameLst>
                                          <p:attrName>style.visibility</p:attrName>
                                        </p:attrNameLst>
                                      </p:cBhvr>
                                      <p:to>
                                        <p:strVal val="hidden"/>
                                      </p:to>
                                    </p:set>
                                  </p:childTnLst>
                                </p:cTn>
                              </p:par>
                              <p:par>
                                <p:cTn id="30" presetID="0" presetClass="path" presetSubtype="0" repeatCount="indefinite" accel="100000" fill="hold" grpId="0" nodeType="withEffect">
                                  <p:stCondLst>
                                    <p:cond delay="2300"/>
                                  </p:stCondLst>
                                  <p:childTnLst>
                                    <p:animMotion origin="layout" path="M 3.125E-6 1.48148E-6 L 3.125E-6 0.00092 C 0.00091 0.01389 0.00195 0.02754 0.00338 0.04213 C 0.00455 0.05208 0.00638 0.06227 0.00794 0.07292 C 0.00859 0.07917 0.00898 0.08542 0.01015 0.08842 L 0.01367 0.09907 C 0.01979 0.11921 0.01614 0.11204 0.02174 0.12106 C 0.02786 0.1493 0.01888 0.10903 0.02864 0.1419 C 0.02994 0.14537 0.03073 0.15324 0.03216 0.15764 C 0.03502 0.16574 0.03841 0.17106 0.0414 0.17824 C 0.04297 0.18241 0.04427 0.19004 0.04596 0.19375 C 0.04817 0.19954 0.05286 0.2044 0.05286 0.20555 L 0.05976 0.22639 C 0.06093 0.23055 0.06198 0.23403 0.06328 0.23657 C 0.06718 0.24352 0.07148 0.24653 0.07487 0.2581 C 0.0763 0.26342 0.07773 0.26921 0.07942 0.27268 C 0.08047 0.27685 0.08177 0.27685 0.08294 0.2787 C 0.08502 0.28264 0.08945 0.29143 0.09218 0.29467 C 0.09401 0.29768 0.09596 0.29768 0.09791 0.29977 C 0.09948 0.30301 0.10104 0.30648 0.10247 0.30949 C 0.10377 0.31342 0.10468 0.31829 0.10599 0.32176 C 0.10781 0.325 0.10989 0.32778 0.11172 0.33148 C 0.12031 0.3493 0.11276 0.33565 0.11979 0.34768 C 0.12135 0.3581 0.12396 0.36597 0.12448 0.37893 C 0.12578 0.41018 0.12721 0.39815 0.12682 0.42083 C 0.12643 0.44352 0.12617 0.46713 0.12565 0.48958 C 0.12539 0.49537 0.12513 0.50046 0.12448 0.50579 C 0.12383 0.50995 0.12291 0.51227 0.12213 0.51574 C 0.11992 0.54606 0.12252 0.51991 0.11862 0.54259 C 0.11705 0.55254 0.1164 0.5669 0.11406 0.57454 C 0.11289 0.57824 0.11185 0.58217 0.11054 0.58449 C 0.1095 0.5868 0.1082 0.5868 0.10716 0.58935 C 0.10468 0.59653 0.10247 0.60417 0.10026 0.61088 L 0.09674 0.62083 C 0.09596 0.62685 0.09544 0.63287 0.0944 0.6375 C 0.09218 0.64792 0.09036 0.64884 0.0875 0.6537 C 0.08672 0.65764 0.08619 0.66157 0.08515 0.66389 C 0.08385 0.66759 0.08216 0.66759 0.0806 0.66921 C 0.07942 0.6706 0.07825 0.67153 0.07708 0.67384 C 0.07591 0.67754 0.07487 0.68217 0.07369 0.68449 C 0.07252 0.68796 0.07135 0.68796 0.07018 0.69028 C 0.05859 0.7162 0.0763 0.68356 0.06211 0.71088 C 0.06106 0.71389 0.05976 0.71435 0.05872 0.7162 C 0.05195 0.73217 0.05872 0.72384 0.05052 0.7368 C 0.04909 0.74051 0.04752 0.74051 0.04596 0.74282 L 0.0414 0.76458 C 0.04062 0.76759 0.0401 0.77315 0.03906 0.77454 C 0.03789 0.77546 0.03672 0.77685 0.03554 0.77917 C 0.03086 0.7912 0.03333 0.7875 0.02981 0.80116 C 0.02877 0.80486 0.02747 0.80787 0.0263 0.81111 C 0.02487 0.82153 0.02369 0.83379 0.02174 0.84352 L 0.01705 0.86458 C 0.01497 0.89491 0.01744 0.86782 0.01367 0.89051 C 0.01198 0.90046 0.00898 0.92292 0.00898 0.92315 L 0.0069 0.9537 L 0.0056 0.96991 C 0.00599 1.0169 0.0056 1.06528 0.0069 1.11204 C 0.0069 1.11736 0.00898 1.12338 0.00898 1.12407 L 0.00898 1.12338 " pathEditMode="relative" rAng="0" ptsTypes="AAAAAAAAAAAAAAAAAAAAAAAAAAAAAAAAAAAAAAAAAAAAAAAAAAAAAAAAAAA">
                                      <p:cBhvr>
                                        <p:cTn id="31" dur="3000" fill="hold"/>
                                        <p:tgtEl>
                                          <p:spTgt spid="20"/>
                                        </p:tgtEl>
                                        <p:attrNameLst>
                                          <p:attrName>ppt_x</p:attrName>
                                          <p:attrName>ppt_y</p:attrName>
                                        </p:attrNameLst>
                                      </p:cBhvr>
                                      <p:rCtr x="6341" y="56204"/>
                                    </p:animMotion>
                                  </p:childTnLst>
                                </p:cTn>
                              </p:par>
                              <p:par>
                                <p:cTn id="32" presetID="22" presetClass="entr" presetSubtype="2" fill="hold" grpId="0" nodeType="withEffect">
                                  <p:stCondLst>
                                    <p:cond delay="2300"/>
                                  </p:stCondLst>
                                  <p:childTnLst>
                                    <p:set>
                                      <p:cBhvr>
                                        <p:cTn id="33" dur="1" fill="hold">
                                          <p:stCondLst>
                                            <p:cond delay="0"/>
                                          </p:stCondLst>
                                        </p:cTn>
                                        <p:tgtEl>
                                          <p:spTgt spid="32"/>
                                        </p:tgtEl>
                                        <p:attrNameLst>
                                          <p:attrName>style.visibility</p:attrName>
                                        </p:attrNameLst>
                                      </p:cBhvr>
                                      <p:to>
                                        <p:strVal val="visible"/>
                                      </p:to>
                                    </p:set>
                                    <p:animEffect transition="in" filter="wipe(right)">
                                      <p:cBhvr>
                                        <p:cTn id="34" dur="500"/>
                                        <p:tgtEl>
                                          <p:spTgt spid="32"/>
                                        </p:tgtEl>
                                      </p:cBhvr>
                                    </p:animEffect>
                                  </p:childTnLst>
                                </p:cTn>
                              </p:par>
                              <p:par>
                                <p:cTn id="35" presetID="22" presetClass="entr" presetSubtype="8" fill="hold" grpId="0" nodeType="withEffect">
                                  <p:stCondLst>
                                    <p:cond delay="230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47" presetClass="entr" presetSubtype="0" fill="hold" nodeType="withEffect">
                                  <p:stCondLst>
                                    <p:cond delay="230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23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anim calcmode="lin" valueType="num">
                                      <p:cBhvr>
                                        <p:cTn id="46" dur="1000" fill="hold"/>
                                        <p:tgtEl>
                                          <p:spTgt spid="31"/>
                                        </p:tgtEl>
                                        <p:attrNameLst>
                                          <p:attrName>ppt_x</p:attrName>
                                        </p:attrNameLst>
                                      </p:cBhvr>
                                      <p:tavLst>
                                        <p:tav tm="0">
                                          <p:val>
                                            <p:strVal val="#ppt_x"/>
                                          </p:val>
                                        </p:tav>
                                        <p:tav tm="100000">
                                          <p:val>
                                            <p:strVal val="#ppt_x"/>
                                          </p:val>
                                        </p:tav>
                                      </p:tavLst>
                                    </p:anim>
                                    <p:anim calcmode="lin" valueType="num">
                                      <p:cBhvr>
                                        <p:cTn id="47" dur="1000" fill="hold"/>
                                        <p:tgtEl>
                                          <p:spTgt spid="31"/>
                                        </p:tgtEl>
                                        <p:attrNameLst>
                                          <p:attrName>ppt_y</p:attrName>
                                        </p:attrNameLst>
                                      </p:cBhvr>
                                      <p:tavLst>
                                        <p:tav tm="0">
                                          <p:val>
                                            <p:strVal val="#ppt_y-.1"/>
                                          </p:val>
                                        </p:tav>
                                        <p:tav tm="100000">
                                          <p:val>
                                            <p:strVal val="#ppt_y"/>
                                          </p:val>
                                        </p:tav>
                                      </p:tavLst>
                                    </p:anim>
                                  </p:childTnLst>
                                </p:cTn>
                              </p:par>
                              <p:par>
                                <p:cTn id="48" presetID="10" presetClass="exit" presetSubtype="0" repeatCount="indefinite" fill="hold" grpId="1" nodeType="withEffect">
                                  <p:stCondLst>
                                    <p:cond delay="3700"/>
                                  </p:stCondLst>
                                  <p:childTnLst>
                                    <p:animEffect transition="out" filter="fade">
                                      <p:cBhvr>
                                        <p:cTn id="49" dur="1500"/>
                                        <p:tgtEl>
                                          <p:spTgt spid="20"/>
                                        </p:tgtEl>
                                      </p:cBhvr>
                                    </p:animEffect>
                                    <p:set>
                                      <p:cBhvr>
                                        <p:cTn id="50" dur="1" fill="hold">
                                          <p:stCondLst>
                                            <p:cond delay="1499"/>
                                          </p:stCondLst>
                                        </p:cTn>
                                        <p:tgtEl>
                                          <p:spTgt spid="20"/>
                                        </p:tgtEl>
                                        <p:attrNameLst>
                                          <p:attrName>style.visibility</p:attrName>
                                        </p:attrNameLst>
                                      </p:cBhvr>
                                      <p:to>
                                        <p:strVal val="hidden"/>
                                      </p:to>
                                    </p:set>
                                  </p:childTnLst>
                                </p:cTn>
                              </p:par>
                              <p:par>
                                <p:cTn id="51" presetID="0" presetClass="path" presetSubtype="0" repeatCount="indefinite" accel="100000" fill="hold" grpId="0" nodeType="withEffect">
                                  <p:stCondLst>
                                    <p:cond delay="2700"/>
                                  </p:stCondLst>
                                  <p:childTnLst>
                                    <p:animMotion origin="layout" path="M -0.0004 2.22222E-6 L -0.0004 0.00092 C -0.00196 0.02176 -0.00352 0.04097 -0.00495 0.06435 C -0.00547 0.07083 -0.00586 0.08055 -0.00651 0.08842 C -0.01446 0.18611 -0.00495 0.06296 -0.0125 0.14375 C -0.01316 0.15116 -0.01342 0.15856 -0.01407 0.16666 C -0.01498 0.1787 -0.01615 0.18889 -0.01706 0.19977 C -0.01771 0.20578 -0.0181 0.21574 -0.01862 0.22384 C -0.01967 0.23287 -0.0211 0.24722 -0.02175 0.25509 C -0.0224 0.26319 -0.0224 0.27014 -0.02331 0.27824 C -0.02422 0.28611 -0.02579 0.29421 -0.02644 0.3037 C -0.02787 0.31759 -0.02852 0.33565 -0.02956 0.34953 L -0.03112 0.375 L -0.03269 0.39838 C -0.03295 0.42569 -0.03321 0.48703 -0.03269 0.53171 C -0.03217 0.575 -0.03034 0.63611 -0.02956 0.66227 C -0.02917 0.67176 -0.02865 0.67963 -0.028 0.6868 C -0.02709 0.69745 -0.02579 0.70694 -0.02487 0.71875 C -0.0211 0.76551 -0.02631 0.72083 -0.02019 0.7662 C -0.01967 0.77963 -0.01967 0.79375 -0.01862 0.80555 C -0.01797 0.81574 -0.01628 0.82037 -0.01563 0.83102 C -0.0142 0.84699 -0.01355 0.86203 -0.0125 0.87754 C -0.01198 0.88495 -0.0112 0.89421 -0.01094 0.90162 C -0.01029 0.91759 -0.00938 0.94884 -0.00782 0.9669 C -0.00717 0.975 -0.00573 0.98241 -0.00495 0.98889 C -0.00417 0.99838 -0.00417 1.00625 -0.00352 1.01342 C -0.0017 1.03148 0.00104 1.04537 0.00273 1.06296 C 0.00377 1.07083 0.00455 1.08472 0.00585 1.09375 C 0.00989 1.1243 0.01041 1.11412 0.01523 1.13541 C 0.01692 1.13958 0.01835 1.15092 0.01992 1.15764 L 0.02304 1.20671 C 0.02356 1.21412 0.02539 1.22222 0.0246 1.22963 L 0.02304 1.24768 L 0.02304 1.24838 " pathEditMode="relative" rAng="0" ptsTypes="AAAAAAAAAAAAAAAAAAAAAAAAAAAAAAAAAA">
                                      <p:cBhvr>
                                        <p:cTn id="52" dur="3000" fill="hold"/>
                                        <p:tgtEl>
                                          <p:spTgt spid="21"/>
                                        </p:tgtEl>
                                        <p:attrNameLst>
                                          <p:attrName>ppt_x</p:attrName>
                                          <p:attrName>ppt_y</p:attrName>
                                        </p:attrNameLst>
                                      </p:cBhvr>
                                      <p:rCtr x="-378" y="62407"/>
                                    </p:animMotion>
                                  </p:childTnLst>
                                </p:cTn>
                              </p:par>
                              <p:par>
                                <p:cTn id="53" presetID="10" presetClass="exit" presetSubtype="0" repeatCount="indefinite" fill="hold" grpId="1" nodeType="withEffect">
                                  <p:stCondLst>
                                    <p:cond delay="4000"/>
                                  </p:stCondLst>
                                  <p:childTnLst>
                                    <p:animEffect transition="out" filter="fade">
                                      <p:cBhvr>
                                        <p:cTn id="54" dur="1500"/>
                                        <p:tgtEl>
                                          <p:spTgt spid="21"/>
                                        </p:tgtEl>
                                      </p:cBhvr>
                                    </p:animEffect>
                                    <p:set>
                                      <p:cBhvr>
                                        <p:cTn id="55" dur="1" fill="hold">
                                          <p:stCondLst>
                                            <p:cond delay="1499"/>
                                          </p:stCondLst>
                                        </p:cTn>
                                        <p:tgtEl>
                                          <p:spTgt spid="21"/>
                                        </p:tgtEl>
                                        <p:attrNameLst>
                                          <p:attrName>style.visibility</p:attrName>
                                        </p:attrNameLst>
                                      </p:cBhvr>
                                      <p:to>
                                        <p:strVal val="hidden"/>
                                      </p:to>
                                    </p:set>
                                  </p:childTnLst>
                                </p:cTn>
                              </p:par>
                              <p:par>
                                <p:cTn id="56" presetID="0" presetClass="path" presetSubtype="0" repeatCount="indefinite" accel="100000" fill="hold" grpId="0" nodeType="withEffect">
                                  <p:stCondLst>
                                    <p:cond delay="1500"/>
                                  </p:stCondLst>
                                  <p:childTnLst>
                                    <p:animMotion origin="layout" path="M 6.25E-7 -2.96296E-6 L 6.25E-7 0.00047 C 0.00091 0.00556 0.00195 0.01111 0.00338 0.01667 C 0.00456 0.0206 0.00638 0.02454 0.00794 0.02894 C 0.00859 0.03125 0.00898 0.0338 0.01016 0.03496 L 0.01367 0.03912 C 0.01979 0.04699 0.01615 0.04422 0.02174 0.04769 C 0.02786 0.05903 0.01888 0.04306 0.02865 0.05602 C 0.02995 0.05741 0.03073 0.06065 0.03216 0.06227 C 0.03503 0.06528 0.03841 0.06736 0.04141 0.07014 C 0.04297 0.07176 0.04427 0.075 0.04596 0.07616 C 0.04818 0.07871 0.05286 0.08056 0.05286 0.08102 L 0.05977 0.08912 C 0.06094 0.09074 0.06198 0.09213 0.06328 0.09306 C 0.06719 0.09584 0.07148 0.09699 0.07487 0.10139 C 0.0763 0.10348 0.07773 0.10625 0.07943 0.10741 C 0.08047 0.10903 0.08177 0.10903 0.08294 0.10973 C 0.08503 0.11135 0.08945 0.11459 0.09219 0.11621 C 0.09401 0.11783 0.09596 0.11783 0.09792 0.11783 C 0.09948 0.11945 0.10104 0.1206 0.10247 0.12176 C 0.10378 0.12315 0.10469 0.125 0.10599 0.12639 C 0.10781 0.12778 0.1099 0.12871 0.11172 0.13056 C 0.12031 0.13727 0.11276 0.13218 0.11979 0.13704 C 0.12135 0.14051 0.12396 0.14375 0.12448 0.14861 C 0.12578 0.16135 0.12721 0.15672 0.12682 0.16551 C 0.12643 0.17408 0.12617 0.1838 0.12565 0.19236 C 0.12539 0.19445 0.12513 0.19653 0.12448 0.19861 C 0.12383 0.2 0.12292 0.20116 0.12213 0.20255 C 0.11992 0.21435 0.12253 0.20394 0.11862 0.21297 C 0.11706 0.2169 0.11641 0.22246 0.11406 0.22547 C 0.11289 0.22685 0.11185 0.22848 0.11055 0.2294 C 0.1095 0.23033 0.1082 0.23033 0.10716 0.23125 C 0.10469 0.23426 0.10247 0.23727 0.10026 0.23982 L 0.09674 0.24375 C 0.09596 0.24607 0.09544 0.24838 0.0944 0.25023 C 0.09219 0.25417 0.09036 0.25463 0.0875 0.25648 C 0.08672 0.25787 0.0862 0.25973 0.08516 0.26065 C 0.08385 0.26204 0.08216 0.26204 0.0806 0.26273 C 0.07943 0.2632 0.07825 0.26366 0.07708 0.26459 C 0.07591 0.26598 0.07487 0.26783 0.0737 0.26875 C 0.07253 0.26991 0.07135 0.26991 0.07018 0.27084 C 0.05859 0.28102 0.0763 0.26829 0.06211 0.27894 C 0.06107 0.2801 0.05977 0.28033 0.05872 0.28102 C 0.05195 0.2875 0.05872 0.28403 0.05052 0.28935 C 0.04909 0.29074 0.04753 0.29074 0.04596 0.29167 L 0.04141 0.3 C 0.04062 0.30116 0.0401 0.30348 0.03906 0.30394 C 0.03789 0.3044 0.03672 0.30486 0.03555 0.30579 C 0.03086 0.31042 0.03333 0.30903 0.02982 0.31459 C 0.02878 0.31598 0.02747 0.31713 0.0263 0.31852 C 0.02487 0.32246 0.0237 0.32732 0.02174 0.33102 L 0.01706 0.33935 C 0.01497 0.35116 0.01745 0.34074 0.01367 0.34954 C 0.01198 0.35348 0.00898 0.36204 0.00898 0.36227 L 0.0069 0.37431 L 0.0056 0.38056 C 0.00599 0.39908 0.0056 0.41806 0.0069 0.43635 C 0.0069 0.43843 0.00898 0.44074 0.00898 0.44121 L 0.00898 0.44074 " pathEditMode="relative" rAng="0" ptsTypes="AAAAAAAAAAAAAAAAAAAAAAAAAAAAAAAAAAAAAAAAAAAAAAAAAAAAAAAAAAA">
                                      <p:cBhvr>
                                        <p:cTn id="57" dur="3000" fill="hold"/>
                                        <p:tgtEl>
                                          <p:spTgt spid="22"/>
                                        </p:tgtEl>
                                        <p:attrNameLst>
                                          <p:attrName>ppt_x</p:attrName>
                                          <p:attrName>ppt_y</p:attrName>
                                        </p:attrNameLst>
                                      </p:cBhvr>
                                      <p:rCtr x="6341" y="22060"/>
                                    </p:animMotion>
                                  </p:childTnLst>
                                </p:cTn>
                              </p:par>
                              <p:par>
                                <p:cTn id="58" presetID="10" presetClass="exit" presetSubtype="0" repeatCount="indefinite" fill="hold" grpId="1" nodeType="withEffect">
                                  <p:stCondLst>
                                    <p:cond delay="3000"/>
                                  </p:stCondLst>
                                  <p:childTnLst>
                                    <p:animEffect transition="out" filter="fade">
                                      <p:cBhvr>
                                        <p:cTn id="59" dur="1500"/>
                                        <p:tgtEl>
                                          <p:spTgt spid="22"/>
                                        </p:tgtEl>
                                      </p:cBhvr>
                                    </p:animEffect>
                                    <p:set>
                                      <p:cBhvr>
                                        <p:cTn id="60" dur="1" fill="hold">
                                          <p:stCondLst>
                                            <p:cond delay="1499"/>
                                          </p:stCondLst>
                                        </p:cTn>
                                        <p:tgtEl>
                                          <p:spTgt spid="22"/>
                                        </p:tgtEl>
                                        <p:attrNameLst>
                                          <p:attrName>style.visibility</p:attrName>
                                        </p:attrNameLst>
                                      </p:cBhvr>
                                      <p:to>
                                        <p:strVal val="hidden"/>
                                      </p:to>
                                    </p:set>
                                  </p:childTnLst>
                                </p:cTn>
                              </p:par>
                              <p:par>
                                <p:cTn id="61" presetID="0" presetClass="path" presetSubtype="0" repeatCount="indefinite" accel="100000" fill="hold" grpId="0" nodeType="withEffect">
                                  <p:stCondLst>
                                    <p:cond delay="500"/>
                                  </p:stCondLst>
                                  <p:childTnLst>
                                    <p:animMotion origin="layout" path="M -1.04167E-6 7.40741E-7 L -1.04167E-6 0.00116 C -0.00078 0.01042 -0.00143 0.0206 -0.00234 0.03079 C -0.00273 0.03449 -0.00351 0.0375 -0.00391 0.04213 C -0.00456 0.04884 -0.00456 0.05787 -0.00547 0.06458 L -0.00859 0.0875 C -0.00911 0.09051 -0.00989 0.09421 -0.01016 0.09884 C -0.01042 0.10255 -0.01055 0.10625 -0.01094 0.11042 C -0.01159 0.11458 -0.01263 0.11713 -0.01328 0.1213 C -0.01393 0.12454 -0.01419 0.12893 -0.01484 0.13264 C -0.01627 0.14028 -0.01797 0.14768 -0.01953 0.15486 C -0.02031 0.15833 -0.02096 0.16343 -0.02187 0.16667 C -0.02266 0.16898 -0.02357 0.17083 -0.02422 0.17384 C -0.02591 0.18102 -0.02734 0.18935 -0.02891 0.19676 C -0.02969 0.20023 -0.03034 0.20555 -0.03125 0.2081 C -0.03229 0.21065 -0.03346 0.21204 -0.03437 0.21481 C -0.03646 0.22338 -0.03776 0.23472 -0.03984 0.24167 C -0.04375 0.25602 -0.04193 0.25 -0.04531 0.26134 C -0.04805 0.28727 -0.04544 0.26574 -0.04922 0.28727 C -0.05013 0.29213 -0.05065 0.29861 -0.05156 0.30301 C -0.05247 0.30532 -0.05377 0.30741 -0.05469 0.30926 C -0.05586 0.31389 -0.05677 0.31759 -0.05781 0.32106 C -0.05859 0.32361 -0.0595 0.32593 -0.06016 0.32917 C -0.06237 0.33634 -0.06393 0.34768 -0.06641 0.35231 C -0.06719 0.35278 -0.0681 0.35278 -0.06875 0.35555 C -0.07682 0.37662 -0.07057 0.3662 -0.07578 0.375 C -0.0819 0.40393 -0.07864 0.3912 -0.08516 0.41227 L -0.0875 0.4206 C -0.08776 0.4243 -0.08776 0.4287 -0.08828 0.43102 C -0.08945 0.4375 -0.09154 0.44028 -0.09297 0.44282 C -0.09375 0.44722 -0.09479 0.44954 -0.09531 0.45347 C -0.09609 0.45972 -0.09635 0.46667 -0.09687 0.47361 C -0.09739 0.47731 -0.09792 0.48055 -0.09844 0.48426 C -0.0987 0.48889 -0.09896 0.49491 -0.09922 0.5 C -0.09948 0.50324 -0.1 0.50694 -0.1 0.51134 C -0.1 0.52917 -0.09974 0.5463 -0.09922 0.56435 C -0.09922 0.5662 -0.09818 0.58727 -0.09766 0.59097 C -0.09713 0.5963 -0.09596 0.6 -0.09531 0.60602 C -0.09466 0.61065 -0.09453 0.61875 -0.09375 0.62407 C -0.09219 0.63611 -0.08828 0.65833 -0.08828 0.65972 C -0.08802 0.66319 -0.08789 0.6669 -0.0875 0.6706 C -0.08711 0.67407 -0.08646 0.67708 -0.08594 0.68148 C -0.08542 0.68472 -0.08502 0.69213 -0.08437 0.69722 C -0.08398 0.70069 -0.08333 0.70417 -0.08281 0.70856 C -0.08125 0.72176 -0.08151 0.72616 -0.07891 0.73773 C -0.07825 0.7419 -0.07734 0.74305 -0.07656 0.74653 C -0.07526 0.75139 -0.07409 0.7588 -0.07266 0.76412 C -0.05989 0.81667 -0.07591 0.73449 -0.05469 0.83727 C -0.05312 0.84491 -0.05143 0.84884 -0.05 0.85949 C -0.04909 0.86481 -0.04857 0.87268 -0.04766 0.87917 C -0.04674 0.88588 -0.04557 0.89444 -0.04453 0.90162 C -0.0418 0.92037 -0.04219 0.92037 -0.03594 0.93889 C -0.03463 0.94352 -0.03333 0.94676 -0.03203 0.95116 C -0.03125 0.95301 -0.03047 0.95602 -0.02969 0.95741 C -0.02864 0.96134 -0.0276 0.96389 -0.02656 0.96574 C -0.02578 0.96759 -0.025 0.96759 -0.02422 0.96944 C -0.02266 0.97407 -0.02109 0.97824 -0.01953 0.98518 C -0.01875 0.98634 -0.0181 0.99028 -0.01719 0.99282 C -0.00794 1.00671 -0.01601 0.99213 -0.01016 1.00671 C -0.00807 1.01296 -0.0056 1.01505 -0.00391 1.02315 L 0.00313 1.05602 C 0.00417 1.06227 0.00508 1.06782 0.00625 1.07245 C 0.00755 1.07616 0.01081 1.08518 0.01172 1.0912 C 0.01693 1.11597 0.00938 1.08935 0.01563 1.10972 C 0.01641 1.12083 0.0168 1.13356 0.01797 1.14259 C 0.02149 1.1787 0.01745 1.13426 0.02109 1.18796 C 0.02136 1.19259 0.02175 1.1963 0.02188 1.20046 C 0.02201 1.20463 0.02188 1.21134 0.02188 1.2162 L 0.02188 1.21736 L 0.02188 1.2162 L 0.02188 1.21736 " pathEditMode="relative" rAng="0" ptsTypes="AAAAAAAAAAAAAAAAAAAAAAAAAAAAAAAAAAAAAAAAAAAAAAAAAAAAAAAAAAAAAAAAAAAAAAA">
                                      <p:cBhvr>
                                        <p:cTn id="62" dur="3000" fill="hold"/>
                                        <p:tgtEl>
                                          <p:spTgt spid="23"/>
                                        </p:tgtEl>
                                        <p:attrNameLst>
                                          <p:attrName>ppt_x</p:attrName>
                                          <p:attrName>ppt_y</p:attrName>
                                        </p:attrNameLst>
                                      </p:cBhvr>
                                      <p:rCtr x="-3906" y="60856"/>
                                    </p:animMotion>
                                  </p:childTnLst>
                                </p:cTn>
                              </p:par>
                              <p:par>
                                <p:cTn id="63" presetID="10" presetClass="exit" presetSubtype="0" repeatCount="indefinite" fill="hold" grpId="1" nodeType="withEffect">
                                  <p:stCondLst>
                                    <p:cond delay="1900"/>
                                  </p:stCondLst>
                                  <p:childTnLst>
                                    <p:animEffect transition="out" filter="fade">
                                      <p:cBhvr>
                                        <p:cTn id="64" dur="1500"/>
                                        <p:tgtEl>
                                          <p:spTgt spid="23"/>
                                        </p:tgtEl>
                                      </p:cBhvr>
                                    </p:animEffect>
                                    <p:set>
                                      <p:cBhvr>
                                        <p:cTn id="65" dur="1" fill="hold">
                                          <p:stCondLst>
                                            <p:cond delay="1499"/>
                                          </p:stCondLst>
                                        </p:cTn>
                                        <p:tgtEl>
                                          <p:spTgt spid="23"/>
                                        </p:tgtEl>
                                        <p:attrNameLst>
                                          <p:attrName>style.visibility</p:attrName>
                                        </p:attrNameLst>
                                      </p:cBhvr>
                                      <p:to>
                                        <p:strVal val="hidden"/>
                                      </p:to>
                                    </p:set>
                                  </p:childTnLst>
                                </p:cTn>
                              </p:par>
                              <p:par>
                                <p:cTn id="66" presetID="0" presetClass="path" presetSubtype="0" repeatCount="indefinite" accel="100000" fill="hold" grpId="0" nodeType="withEffect">
                                  <p:stCondLst>
                                    <p:cond delay="1100"/>
                                  </p:stCondLst>
                                  <p:childTnLst>
                                    <p:animMotion origin="layout" path="M -2.08333E-7 3.7037E-6 L -2.08333E-7 0.00023 C 0.00091 0.00532 0.00195 0.01088 0.00339 0.0162 C 0.00456 0.02037 0.00638 0.0243 0.00794 0.02847 C 0.00859 0.03078 0.00898 0.03333 0.01016 0.03449 L 0.01367 0.03865 C 0.01979 0.04652 0.01615 0.04375 0.02175 0.04722 C 0.02786 0.05833 0.01888 0.04259 0.02865 0.05532 C 0.02995 0.05671 0.03073 0.05972 0.03216 0.06134 C 0.03503 0.06458 0.03841 0.06666 0.04141 0.06944 C 0.04297 0.07106 0.04427 0.07407 0.04596 0.07546 C 0.04818 0.07777 0.05286 0.07963 0.05286 0.08009 L 0.05977 0.08819 C 0.06094 0.08981 0.06198 0.0912 0.06328 0.09213 C 0.06719 0.0949 0.07148 0.09606 0.07487 0.10046 C 0.0763 0.10254 0.07773 0.10486 0.07943 0.10625 C 0.08047 0.10787 0.08177 0.10787 0.08294 0.10856 C 0.08503 0.10995 0.08945 0.11342 0.09219 0.11481 C 0.09401 0.11597 0.09596 0.11597 0.09792 0.11666 C 0.09948 0.11805 0.10104 0.11944 0.10247 0.1206 C 0.10378 0.12199 0.10469 0.12384 0.10599 0.12523 C 0.10781 0.12662 0.1099 0.12754 0.11172 0.12916 C 0.12031 0.13588 0.11276 0.13078 0.11979 0.13541 C 0.12135 0.13935 0.12396 0.14259 0.12448 0.14745 C 0.12578 0.15995 0.12721 0.15532 0.12682 0.16412 C 0.12643 0.17268 0.12617 0.18217 0.12565 0.19074 C 0.12539 0.19282 0.12513 0.1949 0.12448 0.19699 C 0.12383 0.19838 0.12292 0.19953 0.12214 0.20092 C 0.11992 0.2125 0.12253 0.20231 0.11862 0.21111 C 0.11706 0.21504 0.11641 0.22083 0.11406 0.22361 C 0.11289 0.225 0.11185 0.22662 0.11055 0.22754 C 0.10951 0.22847 0.1082 0.22847 0.10716 0.22939 C 0.10469 0.23217 0.10247 0.23518 0.10026 0.23773 L 0.09675 0.24166 C 0.09596 0.24398 0.09544 0.24629 0.0944 0.24814 C 0.09219 0.25208 0.09036 0.25254 0.0875 0.25439 C 0.08672 0.25578 0.0862 0.2574 0.08516 0.25833 C 0.08385 0.25972 0.08216 0.25972 0.0806 0.26041 C 0.07943 0.26088 0.07826 0.26134 0.07708 0.26226 C 0.07591 0.26365 0.07487 0.26551 0.0737 0.26643 C 0.07253 0.26759 0.07135 0.26759 0.07018 0.26851 C 0.05859 0.2787 0.0763 0.26597 0.06211 0.27662 C 0.06107 0.27777 0.05977 0.27801 0.05872 0.2787 C 0.05195 0.28495 0.05872 0.28171 0.05052 0.2868 C 0.04909 0.28819 0.04753 0.28819 0.04596 0.28912 L 0.04141 0.29745 C 0.04063 0.29861 0.0401 0.30092 0.03906 0.30139 C 0.03789 0.30185 0.03672 0.30231 0.03555 0.30324 C 0.03086 0.30787 0.03333 0.30648 0.02982 0.3118 C 0.02878 0.31319 0.02747 0.31435 0.0263 0.31574 C 0.02487 0.31967 0.0237 0.32453 0.02175 0.32824 L 0.01706 0.33634 C 0.01497 0.34814 0.01745 0.33773 0.01367 0.34652 C 0.01198 0.35046 0.00898 0.35902 0.00898 0.35926 L 0.0069 0.37106 L 0.0056 0.37731 C 0.00599 0.3956 0.0056 0.41435 0.0069 0.43264 C 0.0069 0.43472 0.00898 0.43703 0.00898 0.43726 L 0.00898 0.43703 " pathEditMode="relative" rAng="0" ptsTypes="AAAAAAAAAAAAAAAAAAAAAAAAAAAAAAAAAAAAAAAAAAAAAAAAAAAAAAAAAAA">
                                      <p:cBhvr>
                                        <p:cTn id="67" dur="3000" fill="hold"/>
                                        <p:tgtEl>
                                          <p:spTgt spid="24"/>
                                        </p:tgtEl>
                                        <p:attrNameLst>
                                          <p:attrName>ppt_x</p:attrName>
                                          <p:attrName>ppt_y</p:attrName>
                                        </p:attrNameLst>
                                      </p:cBhvr>
                                      <p:rCtr x="6341" y="21852"/>
                                    </p:animMotion>
                                  </p:childTnLst>
                                </p:cTn>
                              </p:par>
                              <p:par>
                                <p:cTn id="68" presetID="10" presetClass="exit" presetSubtype="0" repeatCount="indefinite" fill="hold" grpId="1" nodeType="withEffect">
                                  <p:stCondLst>
                                    <p:cond delay="2800"/>
                                  </p:stCondLst>
                                  <p:childTnLst>
                                    <p:animEffect transition="out" filter="fade">
                                      <p:cBhvr>
                                        <p:cTn id="69" dur="1500"/>
                                        <p:tgtEl>
                                          <p:spTgt spid="24"/>
                                        </p:tgtEl>
                                      </p:cBhvr>
                                    </p:animEffect>
                                    <p:set>
                                      <p:cBhvr>
                                        <p:cTn id="70" dur="1" fill="hold">
                                          <p:stCondLst>
                                            <p:cond delay="1499"/>
                                          </p:stCondLst>
                                        </p:cTn>
                                        <p:tgtEl>
                                          <p:spTgt spid="24"/>
                                        </p:tgtEl>
                                        <p:attrNameLst>
                                          <p:attrName>style.visibility</p:attrName>
                                        </p:attrNameLst>
                                      </p:cBhvr>
                                      <p:to>
                                        <p:strVal val="hidden"/>
                                      </p:to>
                                    </p:set>
                                  </p:childTnLst>
                                </p:cTn>
                              </p:par>
                              <p:par>
                                <p:cTn id="71" presetID="0" presetClass="path" presetSubtype="0" repeatCount="indefinite" accel="100000" fill="hold" grpId="0" nodeType="withEffect">
                                  <p:stCondLst>
                                    <p:cond delay="3300"/>
                                  </p:stCondLst>
                                  <p:childTnLst>
                                    <p:animMotion origin="layout" path="M 2.91667E-6 -2.22222E-6 L 2.91667E-6 0.00023 C -0.00078 0.00371 -0.00144 0.00741 -0.00235 0.01111 C -0.00274 0.0125 -0.00352 0.01366 -0.00391 0.01528 C -0.00456 0.01783 -0.00456 0.02107 -0.00547 0.02361 L -0.0086 0.03195 C -0.00912 0.0331 -0.0099 0.03449 -0.01016 0.03611 C -0.01042 0.0375 -0.01055 0.03889 -0.01094 0.04028 C -0.01159 0.0419 -0.01263 0.04283 -0.01328 0.04445 C -0.01394 0.0456 -0.0142 0.04722 -0.01485 0.04861 C -0.01628 0.05139 -0.01797 0.05417 -0.01953 0.05672 C -0.02032 0.0581 -0.02097 0.05996 -0.02188 0.06111 C -0.02266 0.06204 -0.02357 0.06273 -0.02422 0.06389 C -0.02591 0.06644 -0.02735 0.06945 -0.02891 0.07222 C -0.02969 0.07361 -0.03034 0.07547 -0.03125 0.07639 C -0.03229 0.07732 -0.03347 0.07778 -0.03438 0.07894 C -0.03646 0.08195 -0.03776 0.08611 -0.03985 0.08866 C -0.04375 0.09398 -0.04193 0.09167 -0.04532 0.09584 C -0.04805 0.10533 -0.04545 0.09746 -0.04922 0.10533 C -0.05013 0.10718 -0.05065 0.10949 -0.05157 0.11111 C -0.05248 0.11204 -0.05378 0.11273 -0.05469 0.11343 C -0.05586 0.11505 -0.05677 0.11644 -0.05782 0.11806 C -0.0586 0.11875 -0.05951 0.11945 -0.06016 0.12084 C -0.06237 0.12338 -0.06394 0.12755 -0.06641 0.12917 C -0.06719 0.1294 -0.0681 0.1294 -0.06875 0.13056 C -0.07683 0.13843 -0.07058 0.13426 -0.07578 0.1375 C -0.0819 0.14815 -0.07865 0.14352 -0.08503 0.15116 L -0.08737 0.15417 C -0.08776 0.15556 -0.08776 0.15718 -0.08828 0.1581 C -0.08933 0.16065 -0.09154 0.16158 -0.09297 0.1625 C -0.09375 0.16389 -0.09479 0.16482 -0.09532 0.16644 C -0.0961 0.16852 -0.09636 0.1713 -0.09688 0.17361 C -0.0974 0.175 -0.09792 0.17616 -0.09844 0.17755 C -0.0987 0.17917 -0.09896 0.18148 -0.09922 0.18334 C -0.09948 0.18449 -0.1 0.18588 -0.1 0.1875 C -0.1 0.19398 -0.09974 0.20023 -0.09922 0.20695 C -0.09922 0.20764 -0.09818 0.21528 -0.09766 0.21667 C -0.09714 0.21852 -0.09597 0.21991 -0.09532 0.22222 C -0.09466 0.22408 -0.09453 0.22685 -0.09375 0.22871 C -0.09219 0.2331 -0.08828 0.24167 -0.08828 0.2419 C -0.08789 0.24306 -0.08776 0.24445 -0.08737 0.24584 C -0.08698 0.24722 -0.08633 0.24815 -0.08594 0.24977 C -0.08529 0.25116 -0.08503 0.25371 -0.08425 0.25556 C -0.08399 0.25695 -0.08334 0.2581 -0.08269 0.25972 C -0.08125 0.26482 -0.08151 0.26621 -0.07891 0.27084 C -0.07826 0.27199 -0.07735 0.27246 -0.07657 0.27361 C -0.07526 0.27547 -0.07409 0.27824 -0.07266 0.28056 C -0.0599 0.29931 -0.07591 0.26922 -0.05469 0.30695 C -0.05313 0.30972 -0.05144 0.31158 -0.05 0.31528 C -0.04909 0.31736 -0.04857 0.31991 -0.04766 0.32222 C -0.04675 0.325 -0.04558 0.32778 -0.04453 0.33056 C -0.0418 0.33727 -0.04219 0.33727 -0.03594 0.34445 C -0.03464 0.34584 -0.03334 0.34699 -0.03203 0.34861 C -0.03125 0.34931 -0.03047 0.35047 -0.02969 0.35093 C -0.02865 0.35232 -0.02761 0.35324 -0.02657 0.35394 C -0.02578 0.35463 -0.025 0.35463 -0.02422 0.35533 C -0.02266 0.35695 -0.0211 0.35857 -0.01953 0.36111 C -0.01875 0.36158 -0.0181 0.36297 -0.01719 0.36389 C -0.00795 0.36898 -0.01602 0.36366 -0.01016 0.36898 C -0.00808 0.3713 -0.0056 0.37199 -0.00391 0.375 L 0.00312 0.38704 C 0.00416 0.38935 0.00508 0.39144 0.00625 0.39306 C 0.00755 0.39445 0.0108 0.39769 0.01172 0.4 C 0.01692 0.40903 0.00937 0.39931 0.01562 0.40672 C 0.0164 0.41088 0.01679 0.41551 0.01797 0.41875 C 0.02148 0.43195 0.01745 0.41574 0.02109 0.43542 C 0.02135 0.43704 0.02174 0.43843 0.02187 0.44005 C 0.022 0.44144 0.02187 0.44398 0.02187 0.44584 L 0.02187 0.44607 L 0.02187 0.44584 L 0.02187 0.44607 " pathEditMode="relative" rAng="0" ptsTypes="AAAAAAAAAAAAAAAAAAAAAAAAAAAAAAAAAAAAAAAAAAAAAAAAAAAAAAAAAAAAAAAAAAAAAAA">
                                      <p:cBhvr>
                                        <p:cTn id="72" dur="3000" fill="hold"/>
                                        <p:tgtEl>
                                          <p:spTgt spid="25"/>
                                        </p:tgtEl>
                                        <p:attrNameLst>
                                          <p:attrName>ppt_x</p:attrName>
                                          <p:attrName>ppt_y</p:attrName>
                                        </p:attrNameLst>
                                      </p:cBhvr>
                                      <p:rCtr x="-3906" y="22292"/>
                                    </p:animMotion>
                                  </p:childTnLst>
                                </p:cTn>
                              </p:par>
                              <p:par>
                                <p:cTn id="73" presetID="10" presetClass="exit" presetSubtype="0" repeatCount="indefinite" fill="hold" grpId="1" nodeType="withEffect">
                                  <p:stCondLst>
                                    <p:cond delay="4600"/>
                                  </p:stCondLst>
                                  <p:childTnLst>
                                    <p:animEffect transition="out" filter="fade">
                                      <p:cBhvr>
                                        <p:cTn id="74" dur="1500"/>
                                        <p:tgtEl>
                                          <p:spTgt spid="25"/>
                                        </p:tgtEl>
                                      </p:cBhvr>
                                    </p:animEffect>
                                    <p:set>
                                      <p:cBhvr>
                                        <p:cTn id="75" dur="1" fill="hold">
                                          <p:stCondLst>
                                            <p:cond delay="1499"/>
                                          </p:stCondLst>
                                        </p:cTn>
                                        <p:tgtEl>
                                          <p:spTgt spid="25"/>
                                        </p:tgtEl>
                                        <p:attrNameLst>
                                          <p:attrName>style.visibility</p:attrName>
                                        </p:attrNameLst>
                                      </p:cBhvr>
                                      <p:to>
                                        <p:strVal val="hidden"/>
                                      </p:to>
                                    </p:set>
                                  </p:childTnLst>
                                </p:cTn>
                              </p:par>
                              <p:par>
                                <p:cTn id="76" presetID="0" presetClass="path" presetSubtype="0" repeatCount="indefinite" accel="100000" fill="hold" grpId="0" nodeType="withEffect">
                                  <p:stCondLst>
                                    <p:cond delay="4200"/>
                                  </p:stCondLst>
                                  <p:childTnLst>
                                    <p:animMotion origin="layout" path="M 3.33333E-6 3.7037E-7 L 3.33333E-6 0.00023 C 0.00286 0.00347 0.00599 0.00625 0.00846 0.01042 C 0.00963 0.01273 0.00989 0.0162 0.0108 0.01898 C 0.01146 0.02106 0.01224 0.02338 0.01315 0.02523 C 0.01536 0.02986 0.02031 0.03796 0.02031 0.03819 C 0.0207 0.04005 0.02096 0.04236 0.02148 0.04421 C 0.02213 0.04653 0.0233 0.04838 0.02396 0.05069 C 0.02461 0.05324 0.02435 0.05648 0.02513 0.05903 C 0.02604 0.06227 0.0276 0.06458 0.02864 0.06759 C 0.02955 0.07037 0.03034 0.07315 0.03112 0.07616 C 0.03151 0.07801 0.03151 0.08056 0.03229 0.08241 C 0.0332 0.08495 0.03463 0.08657 0.0358 0.08866 C 0.03659 0.09306 0.03776 0.09699 0.03828 0.10139 C 0.03893 0.10764 0.03919 0.11273 0.04062 0.11829 C 0.04127 0.1213 0.04231 0.12384 0.04297 0.12685 C 0.04388 0.13102 0.04544 0.13958 0.04544 0.13981 C 0.04492 0.15393 0.04466 0.17292 0.04297 0.18819 C 0.04271 0.19051 0.04218 0.19236 0.04179 0.19444 C 0.0414 0.19745 0.04101 0.20023 0.04062 0.20301 C 0.03984 0.20718 0.0388 0.21134 0.03828 0.21574 C 0.03776 0.21782 0.0375 0.2213 0.03698 0.22407 C 0.03632 0.22847 0.03528 0.23264 0.03463 0.23681 C 0.03281 0.24977 0.03398 0.24259 0.03112 0.2581 C 0.03073 0.26018 0.0306 0.2625 0.02981 0.26435 C 0.02903 0.26643 0.02812 0.26852 0.02747 0.27083 C 0.02695 0.27268 0.02682 0.275 0.0263 0.27708 C 0.02565 0.2794 0.02461 0.28125 0.02396 0.28333 C 0.02304 0.28611 0.02252 0.28935 0.02148 0.2919 C 0.02057 0.29444 0.01901 0.29583 0.01797 0.29815 C 0.00963 0.31597 0.02239 0.29236 0.01198 0.31088 C 0.01159 0.31296 0.01146 0.31551 0.0108 0.31736 C 0.00859 0.32292 0.00586 0.32824 0.00364 0.33426 L 0.0013 0.34051 C -0.00222 0.36481 0.0026 0.33495 -0.00235 0.35532 C -0.003 0.3581 -0.00313 0.36111 -0.00352 0.36389 C -0.00547 0.37917 -0.00378 0.36944 -0.00586 0.38079 C -0.00729 0.40301 -0.00795 0.40347 -0.00586 0.4294 C -0.00586 0.43009 -0.00508 0.4294 -0.00469 0.4294 L -0.00469 0.42963 " pathEditMode="relative" rAng="0" ptsTypes="AAAAAAAAAAAAAAAAAAAAAAAAAAAAAAAAAAAAAAAA">
                                      <p:cBhvr>
                                        <p:cTn id="77" dur="3000" fill="hold"/>
                                        <p:tgtEl>
                                          <p:spTgt spid="26"/>
                                        </p:tgtEl>
                                        <p:attrNameLst>
                                          <p:attrName>ppt_x</p:attrName>
                                          <p:attrName>ppt_y</p:attrName>
                                        </p:attrNameLst>
                                      </p:cBhvr>
                                      <p:rCtr x="1901" y="21481"/>
                                    </p:animMotion>
                                  </p:childTnLst>
                                </p:cTn>
                              </p:par>
                              <p:par>
                                <p:cTn id="78" presetID="10" presetClass="exit" presetSubtype="0" repeatCount="indefinite" fill="hold" grpId="1" nodeType="withEffect">
                                  <p:stCondLst>
                                    <p:cond delay="5700"/>
                                  </p:stCondLst>
                                  <p:childTnLst>
                                    <p:animEffect transition="out" filter="fade">
                                      <p:cBhvr>
                                        <p:cTn id="79" dur="1500"/>
                                        <p:tgtEl>
                                          <p:spTgt spid="26"/>
                                        </p:tgtEl>
                                      </p:cBhvr>
                                    </p:animEffect>
                                    <p:set>
                                      <p:cBhvr>
                                        <p:cTn id="80" dur="1" fill="hold">
                                          <p:stCondLst>
                                            <p:cond delay="1499"/>
                                          </p:stCondLst>
                                        </p:cTn>
                                        <p:tgtEl>
                                          <p:spTgt spid="26"/>
                                        </p:tgtEl>
                                        <p:attrNameLst>
                                          <p:attrName>style.visibility</p:attrName>
                                        </p:attrNameLst>
                                      </p:cBhvr>
                                      <p:to>
                                        <p:strVal val="hidden"/>
                                      </p:to>
                                    </p:set>
                                  </p:childTnLst>
                                </p:cTn>
                              </p:par>
                              <p:par>
                                <p:cTn id="81" presetID="0" presetClass="path" presetSubtype="0" repeatCount="indefinite" accel="100000" fill="hold" grpId="0" nodeType="withEffect">
                                  <p:stCondLst>
                                    <p:cond delay="3500"/>
                                  </p:stCondLst>
                                  <p:childTnLst>
                                    <p:animMotion origin="layout" path="M -0.00039 2.96296E-6 L -0.00039 0.00023 C -0.00195 0.0074 -0.00351 0.01412 -0.00494 0.02222 C -0.00546 0.02453 -0.00585 0.02777 -0.00651 0.03055 C -0.01445 0.06458 -0.00494 0.02176 -0.0125 0.04977 C -0.01315 0.05254 -0.01341 0.05509 -0.01406 0.05787 C -0.01497 0.06203 -0.01614 0.06551 -0.01705 0.06921 C -0.0177 0.07152 -0.01809 0.075 -0.01861 0.07777 C -0.01966 0.08078 -0.02109 0.08588 -0.02174 0.08865 C -0.02239 0.09143 -0.02239 0.09398 -0.0233 0.09676 C -0.02421 0.09953 -0.02578 0.10231 -0.02643 0.10555 C -0.02786 0.11041 -0.02851 0.11666 -0.02955 0.12152 L -0.03111 0.13032 L -0.03268 0.13842 C -0.03294 0.14791 -0.0332 0.16921 -0.03268 0.18472 C -0.03216 0.19977 -0.03033 0.22106 -0.02955 0.23009 C -0.02916 0.23333 -0.02864 0.23611 -0.02799 0.23865 C -0.02708 0.24236 -0.02578 0.2456 -0.02486 0.24977 C -0.02109 0.26597 -0.0263 0.25046 -0.02018 0.2662 C -0.01966 0.27083 -0.01966 0.27569 -0.01861 0.27986 C -0.01796 0.28333 -0.01627 0.28495 -0.01562 0.28865 C -0.01419 0.29421 -0.01354 0.29953 -0.0125 0.30486 C -0.01197 0.3074 -0.01119 0.31065 -0.01093 0.31319 C -0.01028 0.31875 -0.00937 0.32963 -0.00781 0.33588 C -0.00716 0.33865 -0.00572 0.3412 -0.00494 0.34352 C -0.00416 0.34676 -0.00416 0.34953 -0.00351 0.35208 C -0.00169 0.35833 0.00105 0.36319 0.00274 0.36921 C 0.00378 0.37199 0.00456 0.37685 0.00586 0.37986 C 0.0099 0.39051 0.01042 0.38703 0.01524 0.39444 C 0.01693 0.39583 0.01836 0.39977 0.01993 0.40208 L 0.02305 0.41921 C 0.02357 0.42176 0.0254 0.42453 0.02461 0.42708 L 0.02305 0.43333 L 0.02305 0.43333 " pathEditMode="relative" rAng="0" ptsTypes="AAAAAAAAAAAAAAAAAAAAAAAAAAAAAAAAAA">
                                      <p:cBhvr>
                                        <p:cTn id="82" dur="3000" fill="hold"/>
                                        <p:tgtEl>
                                          <p:spTgt spid="27"/>
                                        </p:tgtEl>
                                        <p:attrNameLst>
                                          <p:attrName>ppt_x</p:attrName>
                                          <p:attrName>ppt_y</p:attrName>
                                        </p:attrNameLst>
                                      </p:cBhvr>
                                      <p:rCtr x="-378" y="21667"/>
                                    </p:animMotion>
                                  </p:childTnLst>
                                </p:cTn>
                              </p:par>
                              <p:par>
                                <p:cTn id="83" presetID="10" presetClass="exit" presetSubtype="0" repeatCount="indefinite" fill="hold" grpId="1" nodeType="withEffect">
                                  <p:stCondLst>
                                    <p:cond delay="5000"/>
                                  </p:stCondLst>
                                  <p:childTnLst>
                                    <p:animEffect transition="out" filter="fade">
                                      <p:cBhvr>
                                        <p:cTn id="84" dur="1500"/>
                                        <p:tgtEl>
                                          <p:spTgt spid="27"/>
                                        </p:tgtEl>
                                      </p:cBhvr>
                                    </p:animEffect>
                                    <p:set>
                                      <p:cBhvr>
                                        <p:cTn id="85" dur="1" fill="hold">
                                          <p:stCondLst>
                                            <p:cond delay="1499"/>
                                          </p:stCondLst>
                                        </p:cTn>
                                        <p:tgtEl>
                                          <p:spTgt spid="27"/>
                                        </p:tgtEl>
                                        <p:attrNameLst>
                                          <p:attrName>style.visibility</p:attrName>
                                        </p:attrNameLst>
                                      </p:cBhvr>
                                      <p:to>
                                        <p:strVal val="hidden"/>
                                      </p:to>
                                    </p:set>
                                  </p:childTnLst>
                                </p:cTn>
                              </p:par>
                              <p:par>
                                <p:cTn id="86" presetID="0" presetClass="path" presetSubtype="0" repeatCount="indefinite" accel="100000" fill="hold" grpId="0" nodeType="withEffect">
                                  <p:stCondLst>
                                    <p:cond delay="3900"/>
                                  </p:stCondLst>
                                  <p:childTnLst>
                                    <p:animMotion origin="layout" path="M 4.16667E-6 -2.59259E-6 L 4.16667E-6 0.00023 C 0.00091 0.00533 0.00195 0.01088 0.00338 0.01644 C 0.00455 0.02037 0.00638 0.02431 0.00794 0.02847 C 0.00859 0.03079 0.00898 0.03334 0.01015 0.03449 L 0.01367 0.03866 C 0.01979 0.04653 0.01614 0.04375 0.02174 0.04722 C 0.02786 0.05834 0.01888 0.0426 0.02864 0.05533 C 0.02994 0.05672 0.03073 0.05972 0.03216 0.06135 C 0.03502 0.06459 0.03841 0.06667 0.0414 0.06945 C 0.04296 0.07107 0.04427 0.07408 0.04596 0.07547 C 0.04817 0.07778 0.05286 0.07963 0.05286 0.0801 L 0.05976 0.0882 C 0.06093 0.08982 0.06198 0.09121 0.06328 0.09213 C 0.06718 0.09491 0.07148 0.09607 0.07487 0.10047 C 0.0763 0.10255 0.07773 0.10486 0.07942 0.10625 C 0.08046 0.10787 0.08177 0.10787 0.08294 0.10857 C 0.08502 0.10996 0.08945 0.11343 0.09218 0.11482 C 0.09401 0.11597 0.09596 0.11597 0.09791 0.11667 C 0.09948 0.11806 0.10104 0.11945 0.10247 0.1206 C 0.10377 0.12199 0.10468 0.12385 0.10599 0.12523 C 0.10781 0.12662 0.10989 0.12755 0.11171 0.12917 C 0.12031 0.13588 0.11276 0.13079 0.11979 0.13542 C 0.12135 0.13935 0.12395 0.1426 0.12448 0.14746 C 0.12578 0.15996 0.12721 0.15533 0.12682 0.16412 C 0.12643 0.17269 0.12617 0.18218 0.12565 0.19074 C 0.12539 0.19283 0.12513 0.19491 0.12448 0.19699 C 0.12382 0.19838 0.12291 0.19954 0.12213 0.20093 C 0.11992 0.2125 0.12252 0.20232 0.11862 0.21111 C 0.11705 0.21505 0.1164 0.2206 0.11406 0.22361 C 0.11289 0.225 0.11184 0.22662 0.11054 0.22755 C 0.1095 0.22847 0.1082 0.22847 0.10716 0.2294 C 0.10468 0.23218 0.10247 0.23519 0.10026 0.23773 L 0.09674 0.24167 C 0.09596 0.24398 0.09544 0.2463 0.0944 0.24815 C 0.09218 0.25209 0.09036 0.25255 0.0875 0.2544 C 0.08671 0.25579 0.08619 0.25741 0.08515 0.25834 C 0.08385 0.25972 0.08216 0.25972 0.08059 0.26042 C 0.07942 0.26088 0.07825 0.26135 0.07708 0.26227 C 0.07591 0.26366 0.07487 0.26551 0.07369 0.26644 C 0.07252 0.2676 0.07135 0.2676 0.07018 0.26852 C 0.05859 0.27871 0.0763 0.26597 0.06211 0.27662 C 0.06106 0.27778 0.05976 0.27801 0.05872 0.27871 C 0.05195 0.28496 0.05872 0.28172 0.05052 0.28681 C 0.04908 0.2882 0.04752 0.2882 0.04596 0.28912 L 0.0414 0.29746 C 0.04062 0.29861 0.0401 0.30093 0.03906 0.30139 C 0.03789 0.30185 0.03671 0.30232 0.03554 0.30324 C 0.03086 0.30787 0.03333 0.30648 0.02981 0.31181 C 0.02877 0.3132 0.02747 0.31435 0.0263 0.31574 C 0.02487 0.31968 0.02369 0.32454 0.02174 0.32824 L 0.01705 0.33635 C 0.01497 0.34815 0.01744 0.33773 0.01367 0.34653 C 0.01198 0.35047 0.00898 0.35903 0.00898 0.35926 L 0.0069 0.37107 L 0.00559 0.37732 C 0.00599 0.3956 0.00559 0.41435 0.0069 0.43264 C 0.0069 0.43472 0.00898 0.43704 0.00898 0.43727 L 0.00898 0.43704 " pathEditMode="relative" rAng="0" ptsTypes="AAAAAAAAAAAAAAAAAAAAAAAAAAAAAAAAAAAAAAAAAAAAAAAAAAAAAAAAAAA">
                                      <p:cBhvr>
                                        <p:cTn id="87" dur="3000" fill="hold"/>
                                        <p:tgtEl>
                                          <p:spTgt spid="28"/>
                                        </p:tgtEl>
                                        <p:attrNameLst>
                                          <p:attrName>ppt_x</p:attrName>
                                          <p:attrName>ppt_y</p:attrName>
                                        </p:attrNameLst>
                                      </p:cBhvr>
                                      <p:rCtr x="6341" y="21852"/>
                                    </p:animMotion>
                                  </p:childTnLst>
                                </p:cTn>
                              </p:par>
                              <p:par>
                                <p:cTn id="88" presetID="10" presetClass="exit" presetSubtype="0" repeatCount="indefinite" fill="hold" grpId="1" nodeType="withEffect">
                                  <p:stCondLst>
                                    <p:cond delay="5200"/>
                                  </p:stCondLst>
                                  <p:childTnLst>
                                    <p:animEffect transition="out" filter="fade">
                                      <p:cBhvr>
                                        <p:cTn id="89" dur="1500"/>
                                        <p:tgtEl>
                                          <p:spTgt spid="28"/>
                                        </p:tgtEl>
                                      </p:cBhvr>
                                    </p:animEffect>
                                    <p:set>
                                      <p:cBhvr>
                                        <p:cTn id="90" dur="1" fill="hold">
                                          <p:stCondLst>
                                            <p:cond delay="1499"/>
                                          </p:stCondLst>
                                        </p:cTn>
                                        <p:tgtEl>
                                          <p:spTgt spid="28"/>
                                        </p:tgtEl>
                                        <p:attrNameLst>
                                          <p:attrName>style.visibility</p:attrName>
                                        </p:attrNameLst>
                                      </p:cBhvr>
                                      <p:to>
                                        <p:strVal val="hidden"/>
                                      </p:to>
                                    </p:set>
                                  </p:childTnLst>
                                </p:cTn>
                              </p:par>
                              <p:par>
                                <p:cTn id="91" presetID="14" presetClass="entr" presetSubtype="10" fill="hold" nodeType="withEffect">
                                  <p:stCondLst>
                                    <p:cond delay="5200"/>
                                  </p:stCondLst>
                                  <p:childTnLst>
                                    <p:set>
                                      <p:cBhvr>
                                        <p:cTn id="92" dur="1" fill="hold">
                                          <p:stCondLst>
                                            <p:cond delay="0"/>
                                          </p:stCondLst>
                                        </p:cTn>
                                        <p:tgtEl>
                                          <p:spTgt spid="37"/>
                                        </p:tgtEl>
                                        <p:attrNameLst>
                                          <p:attrName>style.visibility</p:attrName>
                                        </p:attrNameLst>
                                      </p:cBhvr>
                                      <p:to>
                                        <p:strVal val="visible"/>
                                      </p:to>
                                    </p:set>
                                    <p:animEffect transition="in" filter="randombar(horizontal)">
                                      <p:cBhvr>
                                        <p:cTn id="93" dur="500"/>
                                        <p:tgtEl>
                                          <p:spTgt spid="37"/>
                                        </p:tgtEl>
                                      </p:cBhvr>
                                    </p:animEffect>
                                  </p:childTnLst>
                                </p:cTn>
                              </p:par>
                              <p:par>
                                <p:cTn id="94" presetID="10" presetClass="entr" presetSubtype="0" fill="hold" nodeType="with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par>
                                <p:cTn id="97" presetID="42"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1000"/>
                                        <p:tgtEl>
                                          <p:spTgt spid="34"/>
                                        </p:tgtEl>
                                      </p:cBhvr>
                                    </p:animEffect>
                                    <p:anim calcmode="lin" valueType="num">
                                      <p:cBhvr>
                                        <p:cTn id="100" dur="1000" fill="hold"/>
                                        <p:tgtEl>
                                          <p:spTgt spid="34"/>
                                        </p:tgtEl>
                                        <p:attrNameLst>
                                          <p:attrName>ppt_x</p:attrName>
                                        </p:attrNameLst>
                                      </p:cBhvr>
                                      <p:tavLst>
                                        <p:tav tm="0">
                                          <p:val>
                                            <p:strVal val="#ppt_x"/>
                                          </p:val>
                                        </p:tav>
                                        <p:tav tm="100000">
                                          <p:val>
                                            <p:strVal val="#ppt_x"/>
                                          </p:val>
                                        </p:tav>
                                      </p:tavLst>
                                    </p:anim>
                                    <p:anim calcmode="lin" valueType="num">
                                      <p:cBhvr>
                                        <p:cTn id="101" dur="1000" fill="hold"/>
                                        <p:tgtEl>
                                          <p:spTgt spid="34"/>
                                        </p:tgtEl>
                                        <p:attrNameLst>
                                          <p:attrName>ppt_y</p:attrName>
                                        </p:attrNameLst>
                                      </p:cBhvr>
                                      <p:tavLst>
                                        <p:tav tm="0">
                                          <p:val>
                                            <p:strVal val="#ppt_y+.1"/>
                                          </p:val>
                                        </p:tav>
                                        <p:tav tm="100000">
                                          <p:val>
                                            <p:strVal val="#ppt_y"/>
                                          </p:val>
                                        </p:tav>
                                      </p:tavLst>
                                    </p:anim>
                                  </p:childTnLst>
                                </p:cTn>
                              </p:par>
                              <p:par>
                                <p:cTn id="102" presetID="10"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500"/>
                                        <p:tgtEl>
                                          <p:spTgt spid="45"/>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nodeType="clickEffect">
                                  <p:stCondLst>
                                    <p:cond delay="0"/>
                                  </p:stCondLst>
                                  <p:childTnLst>
                                    <p:set>
                                      <p:cBhvr>
                                        <p:cTn id="108" dur="1" fill="hold">
                                          <p:stCondLst>
                                            <p:cond delay="0"/>
                                          </p:stCondLst>
                                        </p:cTn>
                                        <p:tgtEl>
                                          <p:spTgt spid="48"/>
                                        </p:tgtEl>
                                        <p:attrNameLst>
                                          <p:attrName>style.visibility</p:attrName>
                                        </p:attrNameLst>
                                      </p:cBhvr>
                                      <p:to>
                                        <p:strVal val="visible"/>
                                      </p:to>
                                    </p:set>
                                    <p:anim calcmode="lin" valueType="num">
                                      <p:cBhvr>
                                        <p:cTn id="109" dur="1000" fill="hold"/>
                                        <p:tgtEl>
                                          <p:spTgt spid="48"/>
                                        </p:tgtEl>
                                        <p:attrNameLst>
                                          <p:attrName>ppt_w</p:attrName>
                                        </p:attrNameLst>
                                      </p:cBhvr>
                                      <p:tavLst>
                                        <p:tav tm="0">
                                          <p:val>
                                            <p:fltVal val="0"/>
                                          </p:val>
                                        </p:tav>
                                        <p:tav tm="100000">
                                          <p:val>
                                            <p:strVal val="#ppt_w"/>
                                          </p:val>
                                        </p:tav>
                                      </p:tavLst>
                                    </p:anim>
                                    <p:anim calcmode="lin" valueType="num">
                                      <p:cBhvr>
                                        <p:cTn id="110" dur="1000" fill="hold"/>
                                        <p:tgtEl>
                                          <p:spTgt spid="48"/>
                                        </p:tgtEl>
                                        <p:attrNameLst>
                                          <p:attrName>ppt_h</p:attrName>
                                        </p:attrNameLst>
                                      </p:cBhvr>
                                      <p:tavLst>
                                        <p:tav tm="0">
                                          <p:val>
                                            <p:fltVal val="0"/>
                                          </p:val>
                                        </p:tav>
                                        <p:tav tm="100000">
                                          <p:val>
                                            <p:strVal val="#ppt_h"/>
                                          </p:val>
                                        </p:tav>
                                      </p:tavLst>
                                    </p:anim>
                                    <p:anim calcmode="lin" valueType="num">
                                      <p:cBhvr>
                                        <p:cTn id="111" dur="1000" fill="hold"/>
                                        <p:tgtEl>
                                          <p:spTgt spid="48"/>
                                        </p:tgtEl>
                                        <p:attrNameLst>
                                          <p:attrName>style.rotation</p:attrName>
                                        </p:attrNameLst>
                                      </p:cBhvr>
                                      <p:tavLst>
                                        <p:tav tm="0">
                                          <p:val>
                                            <p:fltVal val="90"/>
                                          </p:val>
                                        </p:tav>
                                        <p:tav tm="100000">
                                          <p:val>
                                            <p:fltVal val="0"/>
                                          </p:val>
                                        </p:tav>
                                      </p:tavLst>
                                    </p:anim>
                                    <p:animEffect transition="in" filter="fade">
                                      <p:cBhvr>
                                        <p:cTn id="112" dur="1000"/>
                                        <p:tgtEl>
                                          <p:spTgt spid="4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fade">
                                      <p:cBhvr>
                                        <p:cTn id="117" dur="500"/>
                                        <p:tgtEl>
                                          <p:spTgt spid="52"/>
                                        </p:tgtEl>
                                      </p:cBhvr>
                                    </p:animEffect>
                                  </p:childTnLst>
                                </p:cTn>
                              </p:par>
                              <p:par>
                                <p:cTn id="118" presetID="10" presetClass="entr" presetSubtype="0" fill="hold"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500"/>
                                        <p:tgtEl>
                                          <p:spTgt spid="51"/>
                                        </p:tgtEl>
                                      </p:cBhvr>
                                    </p:animEffect>
                                  </p:childTnLst>
                                </p:cTn>
                              </p:par>
                              <p:par>
                                <p:cTn id="121" presetID="7" presetClass="entr" presetSubtype="4" fill="hold" grpId="0" nodeType="withEffect">
                                  <p:stCondLst>
                                    <p:cond delay="0"/>
                                  </p:stCondLst>
                                  <p:childTnLst>
                                    <p:set>
                                      <p:cBhvr>
                                        <p:cTn id="122" dur="1" fill="hold">
                                          <p:stCondLst>
                                            <p:cond delay="0"/>
                                          </p:stCondLst>
                                        </p:cTn>
                                        <p:tgtEl>
                                          <p:spTgt spid="95"/>
                                        </p:tgtEl>
                                        <p:attrNameLst>
                                          <p:attrName>style.visibility</p:attrName>
                                        </p:attrNameLst>
                                      </p:cBhvr>
                                      <p:to>
                                        <p:strVal val="visible"/>
                                      </p:to>
                                    </p:set>
                                    <p:anim calcmode="lin" valueType="num">
                                      <p:cBhvr additive="base">
                                        <p:cTn id="123" dur="5000" fill="hold"/>
                                        <p:tgtEl>
                                          <p:spTgt spid="95"/>
                                        </p:tgtEl>
                                        <p:attrNameLst>
                                          <p:attrName>ppt_x</p:attrName>
                                        </p:attrNameLst>
                                      </p:cBhvr>
                                      <p:tavLst>
                                        <p:tav tm="0">
                                          <p:val>
                                            <p:strVal val="#ppt_x"/>
                                          </p:val>
                                        </p:tav>
                                        <p:tav tm="100000">
                                          <p:val>
                                            <p:strVal val="#ppt_x"/>
                                          </p:val>
                                        </p:tav>
                                      </p:tavLst>
                                    </p:anim>
                                    <p:anim calcmode="lin" valueType="num">
                                      <p:cBhvr additive="base">
                                        <p:cTn id="124" dur="5000" fill="hold"/>
                                        <p:tgtEl>
                                          <p:spTgt spid="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12" grpId="0" bldLvl="0" animBg="1"/>
      <p:bldP spid="12" grpId="1" bldLvl="0" animBg="1"/>
      <p:bldP spid="13" grpId="0" bldLvl="0" animBg="1"/>
      <p:bldP spid="13" grpId="1" bldLvl="0" animBg="1"/>
      <p:bldP spid="17" grpId="0" bldLvl="0" animBg="1"/>
      <p:bldP spid="17" grpId="1" bldLvl="0" animBg="1"/>
      <p:bldP spid="18" grpId="0" bldLvl="0" animBg="1"/>
      <p:bldP spid="18" grpId="1" bldLvl="0" animBg="1"/>
      <p:bldP spid="19" grpId="0" bldLvl="0" animBg="1"/>
      <p:bldP spid="19" grpId="1" bldLvl="0" animBg="1"/>
      <p:bldP spid="20" grpId="0" bldLvl="0" animBg="1"/>
      <p:bldP spid="20" grpId="1" bldLvl="0" animBg="1"/>
      <p:bldP spid="21" grpId="0" bldLvl="0" animBg="1"/>
      <p:bldP spid="21" grpId="1" bldLvl="0" animBg="1"/>
      <p:bldP spid="22" grpId="0" bldLvl="0" animBg="1"/>
      <p:bldP spid="22" grpId="1" bldLvl="0" animBg="1"/>
      <p:bldP spid="23" grpId="0" bldLvl="0" animBg="1"/>
      <p:bldP spid="23" grpId="1" bldLvl="0" animBg="1"/>
      <p:bldP spid="24" grpId="0" bldLvl="0" animBg="1"/>
      <p:bldP spid="24" grpId="1" bldLvl="0" animBg="1"/>
      <p:bldP spid="25" grpId="0" bldLvl="0" animBg="1"/>
      <p:bldP spid="25" grpId="1" bldLvl="0" animBg="1"/>
      <p:bldP spid="26" grpId="0" bldLvl="0" animBg="1"/>
      <p:bldP spid="26" grpId="1" bldLvl="0" animBg="1"/>
      <p:bldP spid="27" grpId="0" bldLvl="0" animBg="1"/>
      <p:bldP spid="27" grpId="1" bldLvl="0" animBg="1"/>
      <p:bldP spid="28" grpId="0" bldLvl="0" animBg="1"/>
      <p:bldP spid="28" grpId="1" bldLvl="0" animBg="1"/>
      <p:bldP spid="95" grpId="0"/>
      <p:bldP spid="9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96085" y="1524000"/>
            <a:ext cx="9769475" cy="2053590"/>
          </a:xfrm>
          <a:prstGeom prst="rect">
            <a:avLst/>
          </a:prstGeom>
          <a:noFill/>
        </p:spPr>
        <p:txBody>
          <a:bodyPr wrap="square" rtlCol="0" anchor="t">
            <a:noAutofit/>
          </a:bodyPr>
          <a:p>
            <a:r>
              <a:rPr lang="zh-CN" altLang="en-US" sz="2800">
                <a:latin typeface="Times New Roman" panose="02020603050405020304" charset="0"/>
                <a:cs typeface="Times New Roman" panose="02020603050405020304" charset="0"/>
              </a:rPr>
              <a:t>The zodiac sign can not only reveal one’s age, but also represent his or her </a:t>
            </a:r>
            <a:r>
              <a:rPr lang="zh-CN" altLang="en-US" sz="2800">
                <a:solidFill>
                  <a:schemeClr val="tx1"/>
                </a:solidFill>
                <a:highlight>
                  <a:srgbClr val="FFFF00"/>
                </a:highlight>
                <a:latin typeface="Times New Roman" panose="02020603050405020304" charset="0"/>
                <a:cs typeface="Times New Roman" panose="02020603050405020304" charset="0"/>
              </a:rPr>
              <a:t>personality, career prospects and way of life</a:t>
            </a:r>
            <a:r>
              <a:rPr lang="zh-CN" altLang="en-US" sz="2800">
                <a:latin typeface="Times New Roman" panose="02020603050405020304" charset="0"/>
                <a:cs typeface="Times New Roman" panose="02020603050405020304" charset="0"/>
              </a:rPr>
              <a:t> according to Chinese superstition</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3" name="文本框 2"/>
          <p:cNvSpPr txBox="1"/>
          <p:nvPr/>
        </p:nvSpPr>
        <p:spPr>
          <a:xfrm>
            <a:off x="1835785" y="3429000"/>
            <a:ext cx="9723755" cy="1891030"/>
          </a:xfrm>
          <a:prstGeom prst="rect">
            <a:avLst/>
          </a:prstGeom>
          <a:noFill/>
        </p:spPr>
        <p:txBody>
          <a:bodyPr wrap="square" rtlCol="0" anchor="t">
            <a:noAutofit/>
          </a:bodyPr>
          <a:p>
            <a:pPr algn="l">
              <a:buClrTx/>
              <a:buSzTx/>
              <a:buFontTx/>
            </a:pPr>
            <a:r>
              <a:rPr lang="zh-CN" altLang="en-US" sz="2800">
                <a:latin typeface="Times New Roman" panose="02020603050405020304" charset="0"/>
                <a:cs typeface="Times New Roman" panose="02020603050405020304" charset="0"/>
              </a:rPr>
              <a:t> According to superstitious belief in China, Zodiac animals are combined with the </a:t>
            </a:r>
            <a:r>
              <a:rPr lang="zh-CN" altLang="en-US" sz="2800">
                <a:highlight>
                  <a:srgbClr val="FFFF00"/>
                </a:highlight>
                <a:latin typeface="Times New Roman" panose="02020603050405020304" charset="0"/>
                <a:cs typeface="Times New Roman" panose="02020603050405020304" charset="0"/>
              </a:rPr>
              <a:t>Five Elements that consist of Metal, Wood, Water, Fire and Earth</a:t>
            </a:r>
            <a:r>
              <a:rPr lang="zh-CN" altLang="en-US" sz="2800">
                <a:latin typeface="Times New Roman" panose="02020603050405020304" charset="0"/>
                <a:cs typeface="Times New Roman" panose="02020603050405020304" charset="0"/>
              </a:rPr>
              <a:t>, to tell one's destiny.</a:t>
            </a:r>
            <a:endParaRPr lang="zh-CN" altLang="en-US" sz="28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r="32377" b="-1415"/>
          <a:stretch>
            <a:fillRect/>
          </a:stretch>
        </p:blipFill>
        <p:spPr>
          <a:xfrm>
            <a:off x="1793875" y="975995"/>
            <a:ext cx="3278505" cy="4916805"/>
          </a:xfrm>
          <a:prstGeom prst="rect">
            <a:avLst/>
          </a:prstGeom>
        </p:spPr>
      </p:pic>
      <p:pic>
        <p:nvPicPr>
          <p:cNvPr id="4" name="图片 3"/>
          <p:cNvPicPr>
            <a:picLocks noChangeAspect="1"/>
          </p:cNvPicPr>
          <p:nvPr/>
        </p:nvPicPr>
        <p:blipFill>
          <a:blip r:embed="rId2"/>
          <a:srcRect l="-2833" t="19712" r="9878" b="7963"/>
          <a:stretch>
            <a:fillRect/>
          </a:stretch>
        </p:blipFill>
        <p:spPr>
          <a:xfrm>
            <a:off x="4907280" y="2098675"/>
            <a:ext cx="3521710" cy="3653790"/>
          </a:xfrm>
          <a:prstGeom prst="rect">
            <a:avLst/>
          </a:prstGeom>
        </p:spPr>
      </p:pic>
      <p:pic>
        <p:nvPicPr>
          <p:cNvPr id="5" name="图片 4"/>
          <p:cNvPicPr>
            <a:picLocks noChangeAspect="1"/>
          </p:cNvPicPr>
          <p:nvPr/>
        </p:nvPicPr>
        <p:blipFill>
          <a:blip r:embed="rId3"/>
          <a:stretch>
            <a:fillRect/>
          </a:stretch>
        </p:blipFill>
        <p:spPr>
          <a:xfrm>
            <a:off x="8301990" y="1155700"/>
            <a:ext cx="3604260" cy="4806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97075" y="1905000"/>
            <a:ext cx="9595485" cy="1868805"/>
          </a:xfrm>
          <a:prstGeom prst="rect">
            <a:avLst/>
          </a:prstGeom>
          <a:noFill/>
        </p:spPr>
        <p:txBody>
          <a:bodyPr wrap="square" rtlCol="0" anchor="t">
            <a:noAutofit/>
          </a:bodyPr>
          <a:p>
            <a:r>
              <a:rPr lang="zh-CN" altLang="en-US" sz="2800">
                <a:latin typeface="Times New Roman" panose="02020603050405020304" charset="0"/>
                <a:cs typeface="Times New Roman" panose="02020603050405020304" charset="0"/>
              </a:rPr>
              <a:t>Besides, since the zodiac is determined by the year of birth, there are many implications of one’s birth year. For example, some </a:t>
            </a:r>
            <a:r>
              <a:rPr lang="zh-CN" altLang="en-US" sz="2800">
                <a:highlight>
                  <a:srgbClr val="FFFF00"/>
                </a:highlight>
                <a:latin typeface="Times New Roman" panose="02020603050405020304" charset="0"/>
                <a:cs typeface="Times New Roman" panose="02020603050405020304" charset="0"/>
              </a:rPr>
              <a:t>zodiacal preferences</a:t>
            </a:r>
            <a:r>
              <a:rPr lang="zh-CN" altLang="en-US" sz="2800">
                <a:latin typeface="Times New Roman" panose="02020603050405020304" charset="0"/>
                <a:cs typeface="Times New Roman" panose="02020603050405020304" charset="0"/>
              </a:rPr>
              <a:t> prevail in Chinese population.</a:t>
            </a:r>
            <a:endParaRPr lang="zh-CN" altLang="en-US" sz="2800">
              <a:latin typeface="Times New Roman" panose="02020603050405020304" charset="0"/>
              <a:cs typeface="Times New Roman" panose="02020603050405020304" charset="0"/>
            </a:endParaRPr>
          </a:p>
        </p:txBody>
      </p:sp>
      <p:pic>
        <p:nvPicPr>
          <p:cNvPr id="26" name="图片 25"/>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787900" y="3146425"/>
            <a:ext cx="2825750" cy="2880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16430" y="1778000"/>
            <a:ext cx="9110345" cy="2907665"/>
          </a:xfrm>
          <a:prstGeom prst="rect">
            <a:avLst/>
          </a:prstGeom>
          <a:noFill/>
        </p:spPr>
        <p:txBody>
          <a:bodyPr wrap="square" rtlCol="0" anchor="t">
            <a:noAutofit/>
          </a:bodyPr>
          <a:p>
            <a:r>
              <a:rPr lang="zh-CN" altLang="en-US" sz="2800">
                <a:latin typeface="Times New Roman" panose="02020603050405020304" charset="0"/>
                <a:cs typeface="Times New Roman" panose="02020603050405020304" charset="0"/>
              </a:rPr>
              <a:t>Moreover, Chinese people believe certain animals get on better than the others, so the zodiac has had a great impact on </a:t>
            </a:r>
            <a:r>
              <a:rPr lang="zh-CN" altLang="en-US" sz="2800">
                <a:highlight>
                  <a:srgbClr val="FFFF00"/>
                </a:highlight>
                <a:latin typeface="Times New Roman" panose="02020603050405020304" charset="0"/>
                <a:cs typeface="Times New Roman" panose="02020603050405020304" charset="0"/>
              </a:rPr>
              <a:t>marriage</a:t>
            </a:r>
            <a:r>
              <a:rPr lang="zh-CN" altLang="en-US" sz="2800">
                <a:latin typeface="Times New Roman" panose="02020603050405020304" charset="0"/>
                <a:cs typeface="Times New Roman" panose="02020603050405020304" charset="0"/>
              </a:rPr>
              <a:t> as well.</a:t>
            </a:r>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And this is the reason why men and women would like to evaluate their Bazi（生辰八字）, the Eight Characters, before they get married.</a:t>
            </a:r>
            <a:endParaRPr lang="zh-CN" altLang="en-US" sz="2800">
              <a:latin typeface="Times New Roman" panose="02020603050405020304" charset="0"/>
              <a:cs typeface="Times New Roman" panose="020206030504050203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828800" y="628015"/>
            <a:ext cx="4179570" cy="5601970"/>
          </a:xfrm>
          <a:prstGeom prst="rect">
            <a:avLst/>
          </a:prstGeom>
        </p:spPr>
      </p:pic>
      <p:pic>
        <p:nvPicPr>
          <p:cNvPr id="3" name="图片 2"/>
          <p:cNvPicPr>
            <a:picLocks noChangeAspect="1"/>
          </p:cNvPicPr>
          <p:nvPr/>
        </p:nvPicPr>
        <p:blipFill>
          <a:blip r:embed="rId2"/>
          <a:stretch>
            <a:fillRect/>
          </a:stretch>
        </p:blipFill>
        <p:spPr>
          <a:xfrm>
            <a:off x="6742430" y="638810"/>
            <a:ext cx="4192270" cy="5591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0" y="0"/>
            <a:ext cx="12192000" cy="6858000"/>
          </a:xfrm>
          <a:prstGeom prst="rect">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238362" y="241554"/>
            <a:ext cx="11534792" cy="6108192"/>
            <a:chOff x="315832" y="289814"/>
            <a:chExt cx="11534792" cy="6108192"/>
          </a:xfrm>
        </p:grpSpPr>
        <p:sp>
          <p:nvSpPr>
            <p:cNvPr id="54" name="矩形 53"/>
            <p:cNvSpPr/>
            <p:nvPr/>
          </p:nvSpPr>
          <p:spPr>
            <a:xfrm>
              <a:off x="329184" y="289814"/>
              <a:ext cx="11521440" cy="6108192"/>
            </a:xfrm>
            <a:prstGeom prst="rect">
              <a:avLst/>
            </a:prstGeom>
            <a:solidFill>
              <a:srgbClr val="FDF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315832" y="307305"/>
              <a:ext cx="11521440" cy="6008008"/>
            </a:xfrm>
            <a:prstGeom prst="rect">
              <a:avLst/>
            </a:prstGeom>
            <a:blipFill dpi="0" rotWithShape="1">
              <a:blip r:embed="rId1">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088" y="-170180"/>
            <a:ext cx="4108704" cy="4108704"/>
          </a:xfrm>
          <a:prstGeom prst="rect">
            <a:avLst/>
          </a:prstGeom>
        </p:spPr>
      </p:pic>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747943" y="-160864"/>
            <a:ext cx="4108704" cy="4108704"/>
          </a:xfrm>
          <a:prstGeom prst="rect">
            <a:avLst/>
          </a:prstGeom>
        </p:spPr>
      </p:pic>
      <p:sp>
        <p:nvSpPr>
          <p:cNvPr id="32" name="椭圆 31"/>
          <p:cNvSpPr/>
          <p:nvPr/>
        </p:nvSpPr>
        <p:spPr>
          <a:xfrm rot="20873019">
            <a:off x="-2054510" y="-662414"/>
            <a:ext cx="7122264" cy="1828800"/>
          </a:xfrm>
          <a:prstGeom prst="ellipse">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rot="726981" flipH="1">
            <a:off x="7124246" y="-662416"/>
            <a:ext cx="7122264" cy="1828800"/>
          </a:xfrm>
          <a:prstGeom prst="ellipse">
            <a:avLst/>
          </a:prstGeom>
          <a:solidFill>
            <a:srgbClr val="D90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329184" y="5842691"/>
            <a:ext cx="11521440" cy="1803399"/>
            <a:chOff x="370332" y="5606184"/>
            <a:chExt cx="13716000" cy="2421466"/>
          </a:xfrm>
        </p:grpSpPr>
        <p:pic>
          <p:nvPicPr>
            <p:cNvPr id="35" name="图片 3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64691"/>
            <a:stretch>
              <a:fillRect/>
            </a:stretch>
          </p:blipFill>
          <p:spPr>
            <a:xfrm>
              <a:off x="370332" y="5606184"/>
              <a:ext cx="6858000" cy="2421466"/>
            </a:xfrm>
            <a:prstGeom prst="rect">
              <a:avLst/>
            </a:prstGeom>
          </p:spPr>
        </p:pic>
        <p:pic>
          <p:nvPicPr>
            <p:cNvPr id="36" name="图片 35"/>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64691"/>
            <a:stretch>
              <a:fillRect/>
            </a:stretch>
          </p:blipFill>
          <p:spPr>
            <a:xfrm flipH="1">
              <a:off x="7228332" y="5606184"/>
              <a:ext cx="6858000" cy="2421466"/>
            </a:xfrm>
            <a:prstGeom prst="rect">
              <a:avLst/>
            </a:prstGeom>
          </p:spPr>
        </p:pic>
      </p:grpSp>
      <p:grpSp>
        <p:nvGrpSpPr>
          <p:cNvPr id="37" name="组合 36"/>
          <p:cNvGrpSpPr/>
          <p:nvPr/>
        </p:nvGrpSpPr>
        <p:grpSpPr>
          <a:xfrm>
            <a:off x="4075432" y="4728946"/>
            <a:ext cx="3898154" cy="2058531"/>
            <a:chOff x="4124200" y="4728946"/>
            <a:chExt cx="3898154" cy="2058531"/>
          </a:xfrm>
        </p:grpSpPr>
        <p:pic>
          <p:nvPicPr>
            <p:cNvPr id="38" name="图片 37"/>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18414" y="4728946"/>
              <a:ext cx="2058531" cy="2058531"/>
            </a:xfrm>
            <a:prstGeom prst="rect">
              <a:avLst/>
            </a:prstGeom>
          </p:spPr>
        </p:pic>
        <p:pic>
          <p:nvPicPr>
            <p:cNvPr id="39" name="图片 38"/>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24200" y="5395561"/>
              <a:ext cx="1226171" cy="1226171"/>
            </a:xfrm>
            <a:prstGeom prst="rect">
              <a:avLst/>
            </a:prstGeom>
          </p:spPr>
        </p:pic>
        <p:pic>
          <p:nvPicPr>
            <p:cNvPr id="44" name="图片 43"/>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796183" y="5364389"/>
              <a:ext cx="1226171" cy="1226171"/>
            </a:xfrm>
            <a:prstGeom prst="rect">
              <a:avLst/>
            </a:prstGeom>
          </p:spPr>
        </p:pic>
      </p:grpSp>
      <p:pic>
        <p:nvPicPr>
          <p:cNvPr id="45" name="图片 44"/>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869837" y="5338418"/>
            <a:ext cx="1629694" cy="975903"/>
          </a:xfrm>
          <a:prstGeom prst="rect">
            <a:avLst/>
          </a:prstGeom>
        </p:spPr>
      </p:pic>
      <p:pic>
        <p:nvPicPr>
          <p:cNvPr id="46" name="图片 45"/>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1445092" y="5291047"/>
            <a:ext cx="1629694" cy="975903"/>
          </a:xfrm>
          <a:prstGeom prst="rect">
            <a:avLst/>
          </a:prstGeom>
        </p:spPr>
      </p:pic>
      <p:sp>
        <p:nvSpPr>
          <p:cNvPr id="12" name="椭圆 11"/>
          <p:cNvSpPr/>
          <p:nvPr/>
        </p:nvSpPr>
        <p:spPr>
          <a:xfrm>
            <a:off x="2192258" y="-1105163"/>
            <a:ext cx="1080141" cy="1079750"/>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3999344" y="-1104609"/>
            <a:ext cx="1080141" cy="1079750"/>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椭圆 16"/>
          <p:cNvSpPr/>
          <p:nvPr/>
        </p:nvSpPr>
        <p:spPr>
          <a:xfrm>
            <a:off x="462808" y="-1086095"/>
            <a:ext cx="1080141" cy="1079750"/>
          </a:xfrm>
          <a:prstGeom prst="ellipse">
            <a:avLst/>
          </a:prstGeom>
          <a:blipFill dpi="0" rotWithShape="1">
            <a:blip r:embed="rId15"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椭圆 17"/>
          <p:cNvSpPr/>
          <p:nvPr/>
        </p:nvSpPr>
        <p:spPr>
          <a:xfrm>
            <a:off x="9819195" y="-1144012"/>
            <a:ext cx="1080141" cy="1079750"/>
          </a:xfrm>
          <a:prstGeom prst="ellipse">
            <a:avLst/>
          </a:prstGeom>
          <a:blipFill dpi="0" rotWithShape="1">
            <a:blip r:embed="rId16"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椭圆 18"/>
          <p:cNvSpPr/>
          <p:nvPr/>
        </p:nvSpPr>
        <p:spPr>
          <a:xfrm>
            <a:off x="5715647" y="-1036037"/>
            <a:ext cx="972127" cy="971775"/>
          </a:xfrm>
          <a:prstGeom prst="ellipse">
            <a:avLst/>
          </a:prstGeom>
          <a:blipFill dpi="0" rotWithShape="1">
            <a:blip r:embed="rId17"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椭圆 19"/>
          <p:cNvSpPr/>
          <p:nvPr/>
        </p:nvSpPr>
        <p:spPr>
          <a:xfrm>
            <a:off x="6904410" y="-1099363"/>
            <a:ext cx="1080141" cy="1079750"/>
          </a:xfrm>
          <a:prstGeom prst="ellipse">
            <a:avLst/>
          </a:prstGeom>
          <a:blipFill dpi="0" rotWithShape="1">
            <a:blip r:embed="rId18"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椭圆 20"/>
          <p:cNvSpPr/>
          <p:nvPr/>
        </p:nvSpPr>
        <p:spPr>
          <a:xfrm flipH="1">
            <a:off x="3824765" y="-1361956"/>
            <a:ext cx="360047" cy="359917"/>
          </a:xfrm>
          <a:prstGeom prst="ellipse">
            <a:avLst/>
          </a:prstGeom>
          <a:solidFill>
            <a:sysClr val="window" lastClr="FFFFFF">
              <a:alpha val="82000"/>
            </a:sysClr>
          </a:solidFill>
          <a:ln w="12700" cap="flat" cmpd="sng" algn="ctr">
            <a:noFill/>
            <a:prstDash val="solid"/>
            <a:miter lim="800000"/>
          </a:ln>
          <a:effectLst>
            <a:softEdge rad="1905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altLang="zh-CN" sz="18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椭圆 21"/>
          <p:cNvSpPr/>
          <p:nvPr/>
        </p:nvSpPr>
        <p:spPr>
          <a:xfrm flipH="1">
            <a:off x="1360328" y="-1650667"/>
            <a:ext cx="1080141" cy="1079750"/>
          </a:xfrm>
          <a:prstGeom prst="ellipse">
            <a:avLst/>
          </a:prstGeom>
          <a:blipFill dpi="0" rotWithShape="1">
            <a:blip r:embed="rId19"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椭圆 22"/>
          <p:cNvSpPr/>
          <p:nvPr/>
        </p:nvSpPr>
        <p:spPr>
          <a:xfrm>
            <a:off x="8968160" y="-1754298"/>
            <a:ext cx="1131355" cy="1063269"/>
          </a:xfrm>
          <a:prstGeom prst="ellipse">
            <a:avLst/>
          </a:prstGeom>
          <a:blipFill dpi="0" rotWithShape="1">
            <a:blip r:embed="rId20"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4" name="椭圆 23"/>
          <p:cNvSpPr/>
          <p:nvPr/>
        </p:nvSpPr>
        <p:spPr>
          <a:xfrm flipH="1">
            <a:off x="3119421" y="-1508317"/>
            <a:ext cx="1080141" cy="1079750"/>
          </a:xfrm>
          <a:prstGeom prst="ellipse">
            <a:avLst/>
          </a:prstGeom>
          <a:blipFill dpi="0" rotWithShape="1">
            <a:blip r:embed="rId21"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5" name="椭圆 24"/>
          <p:cNvSpPr/>
          <p:nvPr/>
        </p:nvSpPr>
        <p:spPr>
          <a:xfrm flipH="1">
            <a:off x="3272230" y="-1292066"/>
            <a:ext cx="574121" cy="573913"/>
          </a:xfrm>
          <a:prstGeom prst="ellipse">
            <a:avLst/>
          </a:prstGeom>
          <a:solidFill>
            <a:sysClr val="window" lastClr="FFFFFF">
              <a:alpha val="82000"/>
            </a:sysClr>
          </a:solidFill>
          <a:ln w="12700" cap="flat" cmpd="sng" algn="ctr">
            <a:noFill/>
            <a:prstDash val="solid"/>
            <a:miter lim="800000"/>
          </a:ln>
          <a:effectLst>
            <a:softEdge rad="1905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6" name="椭圆 25"/>
          <p:cNvSpPr/>
          <p:nvPr/>
        </p:nvSpPr>
        <p:spPr>
          <a:xfrm flipH="1">
            <a:off x="6292437" y="-1922804"/>
            <a:ext cx="1080141" cy="1079750"/>
          </a:xfrm>
          <a:prstGeom prst="ellipse">
            <a:avLst/>
          </a:prstGeom>
          <a:blipFill dpi="0" rotWithShape="1">
            <a:blip r:embed="rId2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7" name="椭圆 26"/>
          <p:cNvSpPr/>
          <p:nvPr/>
        </p:nvSpPr>
        <p:spPr>
          <a:xfrm flipH="1">
            <a:off x="4960218" y="-1517995"/>
            <a:ext cx="972127" cy="971775"/>
          </a:xfrm>
          <a:prstGeom prst="ellipse">
            <a:avLst/>
          </a:prstGeom>
          <a:blipFill dpi="0" rotWithShape="1">
            <a:blip r:embed="rId2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8" name="椭圆 27"/>
          <p:cNvSpPr/>
          <p:nvPr/>
        </p:nvSpPr>
        <p:spPr>
          <a:xfrm flipH="1">
            <a:off x="7963496" y="-1361956"/>
            <a:ext cx="1080141" cy="1079750"/>
          </a:xfrm>
          <a:prstGeom prst="ellipse">
            <a:avLst/>
          </a:prstGeom>
          <a:blipFill dpi="0" rotWithShape="1">
            <a:blip r:embed="rId2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48" name="组合 47"/>
          <p:cNvGrpSpPr/>
          <p:nvPr/>
        </p:nvGrpSpPr>
        <p:grpSpPr>
          <a:xfrm>
            <a:off x="4784812" y="835882"/>
            <a:ext cx="2293550" cy="2293550"/>
            <a:chOff x="2584260" y="2677385"/>
            <a:chExt cx="951553" cy="951553"/>
          </a:xfrm>
        </p:grpSpPr>
        <p:pic>
          <p:nvPicPr>
            <p:cNvPr id="49" name="图片 48"/>
            <p:cNvPicPr>
              <a:picLocks noChangeAspect="1"/>
            </p:cNvPicPr>
            <p:nvPr/>
          </p:nvPicPr>
          <p:blipFill>
            <a:blip r:embed="rId25" cstate="print">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84260" y="2677385"/>
              <a:ext cx="951553" cy="951553"/>
            </a:xfrm>
            <a:prstGeom prst="rect">
              <a:avLst/>
            </a:prstGeom>
          </p:spPr>
        </p:pic>
        <p:sp>
          <p:nvSpPr>
            <p:cNvPr id="50" name="矩形 49"/>
            <p:cNvSpPr/>
            <p:nvPr/>
          </p:nvSpPr>
          <p:spPr>
            <a:xfrm>
              <a:off x="2806748" y="2873141"/>
              <a:ext cx="497394" cy="548503"/>
            </a:xfrm>
            <a:prstGeom prst="rect">
              <a:avLst/>
            </a:prstGeom>
          </p:spPr>
          <p:txBody>
            <a:bodyPr wrap="none">
              <a:spAutoFit/>
            </a:bodyPr>
            <a:lstStyle/>
            <a:p>
              <a:pPr lvl="0" algn="ctr"/>
              <a:r>
                <a:rPr lang="en-US" altLang="zh-CN" sz="8000" b="1" dirty="0">
                  <a:solidFill>
                    <a:srgbClr val="D90E0D"/>
                  </a:solidFill>
                  <a:latin typeface="方正清刻本悦宋简体" panose="02000000000000000000" pitchFamily="2" charset="-122"/>
                  <a:ea typeface="方正清刻本悦宋简体" panose="02000000000000000000" pitchFamily="2" charset="-122"/>
                  <a:sym typeface="微软雅黑" charset="-122"/>
                </a:rPr>
                <a:t>Ⅲ</a:t>
              </a:r>
              <a:endParaRPr lang="en-US" altLang="zh-CN" sz="8000" b="1" dirty="0">
                <a:solidFill>
                  <a:srgbClr val="D90E0D"/>
                </a:solidFill>
                <a:latin typeface="方正清刻本悦宋简体" panose="02000000000000000000" pitchFamily="2" charset="-122"/>
                <a:ea typeface="方正清刻本悦宋简体" panose="02000000000000000000" pitchFamily="2" charset="-122"/>
                <a:sym typeface="微软雅黑" charset="-122"/>
              </a:endParaRPr>
            </a:p>
          </p:txBody>
        </p:sp>
      </p:grpSp>
      <p:pic>
        <p:nvPicPr>
          <p:cNvPr id="51" name="图片 50"/>
          <p:cNvPicPr>
            <a:picLocks noChangeAspect="1"/>
          </p:cNvPicPr>
          <p:nvPr/>
        </p:nvPicPr>
        <p:blipFill rotWithShape="1">
          <a:blip r:embed="rId27" cstate="print">
            <a:extLst>
              <a:ext uri="{28A0092B-C50C-407E-A947-70E740481C1C}">
                <a14:useLocalDpi xmlns:a14="http://schemas.microsoft.com/office/drawing/2010/main" val="0"/>
              </a:ext>
            </a:extLst>
          </a:blip>
          <a:srcRect t="6662" r="40572" b="73071"/>
          <a:stretch>
            <a:fillRect/>
          </a:stretch>
        </p:blipFill>
        <p:spPr>
          <a:xfrm>
            <a:off x="845517" y="4480021"/>
            <a:ext cx="1491830" cy="508754"/>
          </a:xfrm>
          <a:prstGeom prst="rect">
            <a:avLst/>
          </a:prstGeom>
        </p:spPr>
      </p:pic>
      <p:pic>
        <p:nvPicPr>
          <p:cNvPr id="52" name="图片 51"/>
          <p:cNvPicPr>
            <a:picLocks noChangeAspect="1"/>
          </p:cNvPicPr>
          <p:nvPr/>
        </p:nvPicPr>
        <p:blipFill rotWithShape="1">
          <a:blip r:embed="rId28" cstate="print">
            <a:extLst>
              <a:ext uri="{28A0092B-C50C-407E-A947-70E740481C1C}">
                <a14:useLocalDpi xmlns:a14="http://schemas.microsoft.com/office/drawing/2010/main" val="0"/>
              </a:ext>
            </a:extLst>
          </a:blip>
          <a:srcRect t="6662" r="40572" b="73071"/>
          <a:stretch>
            <a:fillRect/>
          </a:stretch>
        </p:blipFill>
        <p:spPr>
          <a:xfrm>
            <a:off x="7913796" y="1682895"/>
            <a:ext cx="1770888" cy="603921"/>
          </a:xfrm>
          <a:prstGeom prst="rect">
            <a:avLst/>
          </a:prstGeom>
        </p:spPr>
      </p:pic>
      <p:sp>
        <p:nvSpPr>
          <p:cNvPr id="2" name="文本框 1"/>
          <p:cNvSpPr txBox="1"/>
          <p:nvPr/>
        </p:nvSpPr>
        <p:spPr>
          <a:xfrm>
            <a:off x="4576445" y="3729355"/>
            <a:ext cx="3039110" cy="929005"/>
          </a:xfrm>
          <a:prstGeom prst="rect">
            <a:avLst/>
          </a:prstGeom>
          <a:noFill/>
        </p:spPr>
        <p:txBody>
          <a:bodyPr wrap="square" rtlCol="0">
            <a:noAutofit/>
          </a:bodyPr>
          <a:p>
            <a:r>
              <a:rPr lang="en-US" sz="4000" b="1" dirty="0">
                <a:solidFill>
                  <a:schemeClr val="accent5">
                    <a:lumMod val="50000"/>
                  </a:schemeClr>
                </a:solidFill>
                <a:cs typeface="+mn-ea"/>
                <a:sym typeface="+mn-lt"/>
              </a:rPr>
              <a:t>Conclusion</a:t>
            </a:r>
            <a:endParaRPr lang="en-US" sz="4000" b="1" dirty="0">
              <a:solidFill>
                <a:schemeClr val="accent5">
                  <a:lumMod val="50000"/>
                </a:schemeClr>
              </a:solidFill>
              <a:cs typeface="+mn-ea"/>
              <a:sym typeface="+mn-lt"/>
            </a:endParaRPr>
          </a:p>
          <a:p>
            <a:endParaRPr lang="en-US" altLang="zh-CN" sz="4000" b="1" dirty="0">
              <a:solidFill>
                <a:schemeClr val="accent5">
                  <a:lumMod val="50000"/>
                </a:schemeClr>
              </a:solidFill>
              <a:effectLst>
                <a:outerShdw blurRad="38100" dist="25400" dir="5400000" algn="ctr" rotWithShape="0">
                  <a:srgbClr val="6E747A">
                    <a:alpha val="43000"/>
                  </a:srgbClr>
                </a:outerShdw>
              </a:effectLst>
              <a:latin typeface="Times New Roman" panose="02020603050405020304" charset="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0">
        <p:push dir="u"/>
      </p:transition>
    </mc:Choice>
    <mc:Fallback>
      <p:transition spd="slow"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100000" fill="hold" grpId="0" nodeType="withEffect">
                                  <p:stCondLst>
                                    <p:cond delay="0"/>
                                  </p:stCondLst>
                                  <p:childTnLst>
                                    <p:animMotion origin="layout" path="M 1.45833E-6 -2.59259E-6 L 1.45833E-6 0.00023 C 0.00091 0.00533 0.00195 0.01088 0.00338 0.01621 C 0.00456 0.02037 0.00638 0.02431 0.00794 0.02847 C 0.00859 0.03079 0.00898 0.03334 0.01015 0.03449 L 0.01367 0.03866 C 0.01979 0.04653 0.01614 0.04375 0.02174 0.04722 C 0.02786 0.05834 0.01888 0.0426 0.02864 0.05533 C 0.02995 0.05672 0.03073 0.05972 0.03216 0.06135 C 0.03502 0.06459 0.03841 0.06667 0.0414 0.06945 C 0.04297 0.07107 0.04427 0.07408 0.04596 0.07547 C 0.04818 0.07778 0.05286 0.07963 0.05286 0.0801 L 0.05976 0.0882 C 0.06094 0.08982 0.06198 0.09121 0.06328 0.09213 C 0.06719 0.09491 0.07148 0.09607 0.07487 0.10047 C 0.0763 0.10255 0.07773 0.10486 0.07943 0.10625 C 0.08047 0.10787 0.08177 0.10787 0.08294 0.10857 C 0.08502 0.10996 0.08945 0.11343 0.09219 0.11482 C 0.09401 0.11597 0.09596 0.11597 0.09792 0.11667 C 0.09948 0.11806 0.10104 0.11945 0.10247 0.1206 C 0.10377 0.12199 0.10469 0.12385 0.10599 0.12523 C 0.10781 0.12662 0.10989 0.12755 0.11172 0.12917 C 0.12031 0.13588 0.11276 0.13079 0.11979 0.13542 C 0.12135 0.13935 0.12396 0.1426 0.12448 0.14746 C 0.12578 0.15972 0.12721 0.1551 0.12682 0.16389 C 0.12643 0.17269 0.12617 0.18195 0.12565 0.19051 C 0.12539 0.19283 0.12513 0.19468 0.12448 0.19676 C 0.12383 0.19838 0.12292 0.19931 0.12213 0.2007 C 0.11992 0.2125 0.12252 0.20232 0.11862 0.21111 C 0.11706 0.21505 0.1164 0.2206 0.11406 0.22361 C 0.11289 0.225 0.11185 0.22662 0.11055 0.22755 C 0.1095 0.22847 0.1082 0.22847 0.10716 0.2294 C 0.10469 0.23218 0.10247 0.23519 0.10026 0.23773 L 0.09674 0.24167 C 0.09596 0.24398 0.09544 0.2463 0.0944 0.24815 C 0.09219 0.25209 0.09036 0.25255 0.0875 0.2544 C 0.08672 0.25579 0.0862 0.25741 0.08515 0.25834 C 0.08385 0.25972 0.08216 0.25972 0.0806 0.26042 C 0.07943 0.26088 0.07825 0.26135 0.07708 0.26227 C 0.07591 0.26366 0.07487 0.26551 0.0737 0.26644 C 0.07252 0.2676 0.07135 0.2676 0.07018 0.26852 C 0.05859 0.27871 0.0763 0.26597 0.06211 0.27662 C 0.06107 0.27778 0.05976 0.27801 0.05872 0.27871 C 0.05195 0.28496 0.05872 0.28172 0.05052 0.28681 C 0.04909 0.2882 0.04752 0.2882 0.04596 0.28912 L 0.0414 0.29746 C 0.04062 0.29861 0.0401 0.30093 0.03906 0.30139 C 0.03789 0.30185 0.03672 0.30232 0.03555 0.30324 C 0.03086 0.30787 0.03333 0.30648 0.02982 0.31181 C 0.02877 0.3132 0.02747 0.31435 0.0263 0.31574 C 0.02487 0.31968 0.0237 0.32454 0.02174 0.32824 L 0.01706 0.33635 C 0.01497 0.34815 0.01745 0.33773 0.01367 0.34653 C 0.01198 0.35047 0.00898 0.35903 0.00898 0.35926 L 0.0069 0.37107 L 0.0056 0.37732 C 0.00599 0.3956 0.0056 0.41435 0.0069 0.43264 C 0.0069 0.43472 0.00898 0.43704 0.00898 0.43727 L 0.00898 0.43704 " pathEditMode="relative" rAng="0" ptsTypes="AAAAAAAAAAAAAAAAAAAAAAAAAAAAAAAAAAAAAAAAAAAAAAAAAAAAAAAAAAA">
                                      <p:cBhvr>
                                        <p:cTn id="6" dur="3000" fill="hold"/>
                                        <p:tgtEl>
                                          <p:spTgt spid="12"/>
                                        </p:tgtEl>
                                        <p:attrNameLst>
                                          <p:attrName>ppt_x</p:attrName>
                                          <p:attrName>ppt_y</p:attrName>
                                        </p:attrNameLst>
                                      </p:cBhvr>
                                      <p:rCtr x="6341" y="21852"/>
                                    </p:animMotion>
                                  </p:childTnLst>
                                </p:cTn>
                              </p:par>
                              <p:par>
                                <p:cTn id="7" presetID="10" presetClass="exit" presetSubtype="0" repeatCount="indefinite" fill="hold" grpId="1" nodeType="withEffect">
                                  <p:stCondLst>
                                    <p:cond delay="1500"/>
                                  </p:stCondLst>
                                  <p:childTnLst>
                                    <p:animEffect transition="out" filter="fade">
                                      <p:cBhvr>
                                        <p:cTn id="8" dur="1500"/>
                                        <p:tgtEl>
                                          <p:spTgt spid="12"/>
                                        </p:tgtEl>
                                      </p:cBhvr>
                                    </p:animEffect>
                                    <p:set>
                                      <p:cBhvr>
                                        <p:cTn id="9" dur="1" fill="hold">
                                          <p:stCondLst>
                                            <p:cond delay="1499"/>
                                          </p:stCondLst>
                                        </p:cTn>
                                        <p:tgtEl>
                                          <p:spTgt spid="12"/>
                                        </p:tgtEl>
                                        <p:attrNameLst>
                                          <p:attrName>style.visibility</p:attrName>
                                        </p:attrNameLst>
                                      </p:cBhvr>
                                      <p:to>
                                        <p:strVal val="hidden"/>
                                      </p:to>
                                    </p:set>
                                  </p:childTnLst>
                                </p:cTn>
                              </p:par>
                              <p:par>
                                <p:cTn id="10" presetID="0" presetClass="path" presetSubtype="0" repeatCount="indefinite" accel="100000" fill="hold" grpId="0" nodeType="withEffect">
                                  <p:stCondLst>
                                    <p:cond delay="2300"/>
                                  </p:stCondLst>
                                  <p:childTnLst>
                                    <p:animMotion origin="layout" path="M 4.375E-6 -2.59259E-6 L 4.375E-6 0.00116 C 0.00091 0.01505 0.00195 0.02871 0.00338 0.04398 C 0.00455 0.05463 0.00638 0.06528 0.00794 0.07662 C 0.00859 0.08264 0.00898 0.08982 0.01015 0.09306 L 0.01367 0.10417 C 0.01979 0.12593 0.01614 0.11806 0.02174 0.12732 C 0.02786 0.15787 0.01888 0.11505 0.02864 0.14977 C 0.02994 0.15324 0.03072 0.16158 0.03216 0.16597 C 0.03502 0.17477 0.03841 0.18056 0.0414 0.18797 C 0.04296 0.1926 0.04427 0.2007 0.04596 0.20463 C 0.04817 0.21065 0.05286 0.21574 0.05286 0.21736 L 0.05976 0.23912 C 0.06093 0.24352 0.06197 0.24746 0.06328 0.25 C 0.06718 0.25764 0.07148 0.26042 0.07487 0.27222 C 0.0763 0.27824 0.07773 0.28426 0.07942 0.28843 C 0.08046 0.2926 0.08177 0.2926 0.08294 0.29468 C 0.08502 0.29792 0.08945 0.30718 0.09218 0.31158 C 0.09401 0.31459 0.09596 0.31459 0.09791 0.31644 C 0.09947 0.32014 0.10104 0.32385 0.10247 0.32732 C 0.10377 0.33079 0.10468 0.33611 0.10599 0.33982 C 0.10781 0.34375 0.10989 0.34607 0.11171 0.35047 C 0.12031 0.36852 0.11276 0.35486 0.11979 0.36736 C 0.12135 0.37847 0.12395 0.38704 0.12447 0.4 C 0.12578 0.43357 0.12721 0.4206 0.12682 0.44468 C 0.12643 0.46875 0.12617 0.49422 0.12565 0.51713 C 0.12539 0.52361 0.12513 0.52847 0.12447 0.53426 C 0.12382 0.53866 0.12291 0.54144 0.12213 0.54491 C 0.11992 0.57709 0.12252 0.54954 0.11862 0.57338 C 0.11705 0.58449 0.1164 0.59908 0.11406 0.60695 C 0.11289 0.61088 0.11184 0.61551 0.11054 0.61806 C 0.1095 0.62037 0.1082 0.62037 0.10716 0.62315 C 0.10468 0.63079 0.10247 0.63843 0.10026 0.64607 L 0.09674 0.65579 C 0.09596 0.66227 0.09544 0.66922 0.0944 0.67385 C 0.09218 0.68472 0.09036 0.68611 0.0875 0.69074 C 0.08671 0.69491 0.08619 0.69908 0.08515 0.70185 C 0.08385 0.70533 0.08216 0.70533 0.08059 0.70718 C 0.07942 0.70834 0.07825 0.70972 0.07708 0.71227 C 0.07591 0.71621 0.07487 0.72153 0.07369 0.72408 C 0.07252 0.72662 0.07135 0.72662 0.07018 0.72963 C 0.05859 0.75718 0.0763 0.72222 0.06211 0.75162 C 0.06106 0.75463 0.05976 0.7551 0.05872 0.75718 C 0.05195 0.77408 0.05872 0.76528 0.05052 0.77917 C 0.04908 0.7831 0.04752 0.7831 0.04596 0.78542 L 0.0414 0.8081 C 0.04062 0.81135 0.0401 0.8176 0.03906 0.81852 C 0.03789 0.82037 0.03671 0.82107 0.03554 0.82361 C 0.03086 0.83635 0.03333 0.83287 0.02981 0.84722 C 0.02877 0.8507 0.02747 0.85417 0.0263 0.85787 C 0.02487 0.86852 0.02369 0.88195 0.02174 0.89167 L 0.01705 0.91366 C 0.01497 0.9456 0.01744 0.9176 0.01367 0.94144 C 0.01197 0.95209 0.00898 0.97523 0.00898 0.97616 L 0.0069 1.00834 L 0.00559 1.02523 C 0.00599 1.075 0.00559 1.12616 0.0069 1.17547 C 0.0069 1.18125 0.00898 1.18773 0.00898 1.18889 L 0.00898 1.18773 " pathEditMode="relative" rAng="0" ptsTypes="AAAAAAAAAAAAAAAAAAAAAAAAAAAAAAAAAAAAAAAAAAAAAAAAAAAAAAAAAAA">
                                      <p:cBhvr>
                                        <p:cTn id="11" dur="3000" fill="hold"/>
                                        <p:tgtEl>
                                          <p:spTgt spid="13"/>
                                        </p:tgtEl>
                                        <p:attrNameLst>
                                          <p:attrName>ppt_x</p:attrName>
                                          <p:attrName>ppt_y</p:attrName>
                                        </p:attrNameLst>
                                      </p:cBhvr>
                                      <p:rCtr x="6341" y="59444"/>
                                    </p:animMotion>
                                  </p:childTnLst>
                                </p:cTn>
                              </p:par>
                              <p:par>
                                <p:cTn id="12" presetID="10" presetClass="exit" presetSubtype="0" repeatCount="indefinite" fill="hold" grpId="1" nodeType="withEffect">
                                  <p:stCondLst>
                                    <p:cond delay="3700"/>
                                  </p:stCondLst>
                                  <p:childTnLst>
                                    <p:animEffect transition="out" filter="fade">
                                      <p:cBhvr>
                                        <p:cTn id="13" dur="1500"/>
                                        <p:tgtEl>
                                          <p:spTgt spid="13"/>
                                        </p:tgtEl>
                                      </p:cBhvr>
                                    </p:animEffect>
                                    <p:set>
                                      <p:cBhvr>
                                        <p:cTn id="14" dur="1" fill="hold">
                                          <p:stCondLst>
                                            <p:cond delay="1499"/>
                                          </p:stCondLst>
                                        </p:cTn>
                                        <p:tgtEl>
                                          <p:spTgt spid="13"/>
                                        </p:tgtEl>
                                        <p:attrNameLst>
                                          <p:attrName>style.visibility</p:attrName>
                                        </p:attrNameLst>
                                      </p:cBhvr>
                                      <p:to>
                                        <p:strVal val="hidden"/>
                                      </p:to>
                                    </p:set>
                                  </p:childTnLst>
                                </p:cTn>
                              </p:par>
                              <p:par>
                                <p:cTn id="15" presetID="0" presetClass="path" presetSubtype="0" repeatCount="indefinite" accel="100000" fill="hold" grpId="0" nodeType="withEffect">
                                  <p:stCondLst>
                                    <p:cond delay="2800"/>
                                  </p:stCondLst>
                                  <p:childTnLst>
                                    <p:animMotion origin="layout" path="M -1.66667E-6 -3.7037E-7 L -1.66667E-6 0.00023 C 0.00091 0.00532 0.00195 0.01088 0.00339 0.0162 C 0.00456 0.02037 0.00638 0.02431 0.00794 0.02847 C 0.0086 0.03079 0.00899 0.03333 0.01016 0.03449 L 0.01367 0.03866 C 0.01979 0.04653 0.01615 0.04375 0.02175 0.04722 C 0.02787 0.05833 0.01888 0.04259 0.02865 0.05532 C 0.02995 0.05671 0.03073 0.05972 0.03216 0.06134 C 0.03503 0.06458 0.03841 0.06667 0.04141 0.06944 C 0.04297 0.07107 0.04427 0.07407 0.04597 0.07546 C 0.04818 0.07778 0.05287 0.07963 0.05287 0.08009 L 0.05977 0.08819 C 0.06094 0.08982 0.06198 0.0912 0.06328 0.09213 C 0.06719 0.09491 0.07149 0.09607 0.07487 0.10046 C 0.0763 0.10255 0.07774 0.10486 0.07943 0.10625 C 0.08047 0.10787 0.08177 0.10787 0.08294 0.10857 C 0.08503 0.10995 0.08945 0.11343 0.09219 0.11482 C 0.09401 0.11597 0.09597 0.11597 0.09792 0.11667 C 0.09948 0.11806 0.10104 0.11944 0.10248 0.1206 C 0.10378 0.12199 0.10469 0.12384 0.10599 0.12523 C 0.10781 0.12662 0.1099 0.12755 0.11172 0.12917 C 0.12031 0.13588 0.11276 0.13079 0.11979 0.13542 C 0.12136 0.13935 0.12396 0.14259 0.12448 0.14745 C 0.12578 0.15972 0.12722 0.15509 0.12682 0.16389 C 0.12643 0.17269 0.12617 0.18194 0.12565 0.19051 C 0.12539 0.19282 0.12513 0.19468 0.12448 0.19676 C 0.12383 0.19838 0.12292 0.19931 0.12214 0.20069 C 0.11992 0.2125 0.12253 0.20232 0.11862 0.21111 C 0.11706 0.21505 0.11641 0.2206 0.11406 0.22361 C 0.11289 0.225 0.11185 0.22662 0.11055 0.22755 C 0.10951 0.22847 0.1082 0.22847 0.10716 0.2294 C 0.10469 0.23218 0.10248 0.23519 0.10026 0.23773 L 0.09675 0.24167 C 0.09597 0.24398 0.09544 0.2463 0.0944 0.24815 C 0.09219 0.25208 0.09037 0.25255 0.0875 0.2544 C 0.08672 0.25579 0.0862 0.25741 0.08516 0.25833 C 0.08386 0.25972 0.08216 0.25972 0.0806 0.26042 C 0.07943 0.26088 0.07826 0.26134 0.07709 0.26227 C 0.07591 0.26366 0.07487 0.26551 0.0737 0.26644 C 0.07253 0.26759 0.07136 0.26759 0.07018 0.26852 C 0.0586 0.2787 0.0763 0.26597 0.06211 0.27662 C 0.06107 0.27778 0.05977 0.27801 0.05873 0.2787 C 0.05195 0.28495 0.05873 0.28171 0.05052 0.28681 C 0.04909 0.28819 0.04753 0.28819 0.04597 0.28912 L 0.04141 0.29745 C 0.04063 0.29861 0.04011 0.30093 0.03906 0.30139 C 0.03789 0.30185 0.03672 0.30232 0.03555 0.30324 C 0.03086 0.30787 0.03334 0.30648 0.02982 0.31181 C 0.02878 0.31319 0.02748 0.31435 0.0263 0.31574 C 0.02487 0.31968 0.0237 0.32454 0.02175 0.32824 L 0.01706 0.33634 C 0.01498 0.34815 0.01745 0.33773 0.01367 0.34653 C 0.01198 0.35046 0.00899 0.35903 0.00899 0.35926 L 0.0069 0.37107 L 0.0056 0.37732 C 0.00599 0.3956 0.0056 0.41435 0.0069 0.43264 C 0.0069 0.43472 0.00899 0.43704 0.00899 0.43727 L 0.00899 0.43704 " pathEditMode="relative" rAng="0" ptsTypes="AAAAAAAAAAAAAAAAAAAAAAAAAAAAAAAAAAAAAAAAAAAAAAAAAAAAAAAAAAA">
                                      <p:cBhvr>
                                        <p:cTn id="16" dur="3000" fill="hold"/>
                                        <p:tgtEl>
                                          <p:spTgt spid="17"/>
                                        </p:tgtEl>
                                        <p:attrNameLst>
                                          <p:attrName>ppt_x</p:attrName>
                                          <p:attrName>ppt_y</p:attrName>
                                        </p:attrNameLst>
                                      </p:cBhvr>
                                      <p:rCtr x="6341" y="21852"/>
                                    </p:animMotion>
                                  </p:childTnLst>
                                </p:cTn>
                              </p:par>
                              <p:par>
                                <p:cTn id="17" presetID="10" presetClass="exit" presetSubtype="0" repeatCount="indefinite" fill="hold" grpId="1" nodeType="withEffect">
                                  <p:stCondLst>
                                    <p:cond delay="4200"/>
                                  </p:stCondLst>
                                  <p:childTnLst>
                                    <p:animEffect transition="out" filter="fade">
                                      <p:cBhvr>
                                        <p:cTn id="18" dur="1500"/>
                                        <p:tgtEl>
                                          <p:spTgt spid="17"/>
                                        </p:tgtEl>
                                      </p:cBhvr>
                                    </p:animEffect>
                                    <p:set>
                                      <p:cBhvr>
                                        <p:cTn id="19" dur="1" fill="hold">
                                          <p:stCondLst>
                                            <p:cond delay="1499"/>
                                          </p:stCondLst>
                                        </p:cTn>
                                        <p:tgtEl>
                                          <p:spTgt spid="17"/>
                                        </p:tgtEl>
                                        <p:attrNameLst>
                                          <p:attrName>style.visibility</p:attrName>
                                        </p:attrNameLst>
                                      </p:cBhvr>
                                      <p:to>
                                        <p:strVal val="hidden"/>
                                      </p:to>
                                    </p:set>
                                  </p:childTnLst>
                                </p:cTn>
                              </p:par>
                              <p:par>
                                <p:cTn id="20" presetID="0" presetClass="path" presetSubtype="0" repeatCount="indefinite" accel="100000" fill="hold" grpId="0" nodeType="withEffect">
                                  <p:stCondLst>
                                    <p:cond delay="3100"/>
                                  </p:stCondLst>
                                  <p:childTnLst>
                                    <p:animMotion origin="layout" path="M 6.25E-7 2.96296E-6 L 6.25E-7 0.00092 C 0.00286 0.00926 0.00599 0.01597 0.00846 0.02639 C 0.00963 0.03217 0.0099 0.04143 0.01081 0.04815 C 0.01146 0.0544 0.01224 0.05949 0.01315 0.06412 C 0.01536 0.07615 0.02031 0.09699 0.02031 0.09722 C 0.0207 0.10208 0.02096 0.1081 0.02148 0.11296 C 0.02213 0.11875 0.02331 0.12338 0.02396 0.1294 C 0.02461 0.13588 0.02435 0.14421 0.02513 0.15069 C 0.02604 0.15902 0.0276 0.16481 0.02865 0.17245 C 0.02956 0.17986 0.03034 0.1868 0.03112 0.19444 C 0.03151 0.19907 0.03151 0.20555 0.03229 0.21041 C 0.0332 0.2169 0.03463 0.22129 0.03581 0.22639 C 0.03659 0.2375 0.03776 0.24768 0.03828 0.25902 C 0.03893 0.275 0.03919 0.28819 0.04062 0.30231 C 0.04128 0.30995 0.04232 0.31643 0.04297 0.32407 C 0.04388 0.33472 0.04544 0.35671 0.04544 0.35717 C 0.04492 0.39352 0.04466 0.4419 0.04297 0.48125 C 0.04271 0.48703 0.04219 0.49166 0.0418 0.49722 C 0.04141 0.50486 0.04102 0.51157 0.04062 0.51898 C 0.03984 0.5294 0.0388 0.54004 0.03828 0.55139 C 0.03776 0.55671 0.0375 0.56551 0.03698 0.57268 C 0.03633 0.58402 0.03529 0.59444 0.03463 0.60555 C 0.03281 0.63842 0.03398 0.6199 0.03112 0.65972 C 0.03073 0.66504 0.0306 0.67083 0.02982 0.67569 C 0.02904 0.68102 0.02812 0.68657 0.02747 0.69236 C 0.02695 0.69699 0.02682 0.70277 0.0263 0.70833 C 0.02565 0.71412 0.02461 0.71875 0.02396 0.7243 C 0.02305 0.73125 0.02253 0.73958 0.02148 0.74606 C 0.02057 0.75254 0.01901 0.75625 0.01797 0.76203 C 0.00963 0.80787 0.0224 0.74722 0.01198 0.7949 C 0.01159 0.8 0.01146 0.80648 0.01081 0.81111 C 0.00859 0.82546 0.00586 0.83912 0.00365 0.8544 L 0.0013 0.87037 C -0.00221 0.93264 0.0026 0.85625 -0.00234 0.90833 C -0.003 0.91551 -0.00313 0.92315 -0.00352 0.93032 C -0.00547 0.96921 -0.00378 0.94467 -0.00586 0.97361 C -0.00729 1.03032 -0.00794 1.03148 -0.00586 1.09791 C -0.00586 1.09953 -0.00508 1.09791 -0.00469 1.09791 L -0.00469 1.09838 " pathEditMode="relative" rAng="0" ptsTypes="AAAAAAAAAAAAAAAAAAAAAAAAAAAAAAAAAAAAAAAA">
                                      <p:cBhvr>
                                        <p:cTn id="21" dur="3000" fill="hold"/>
                                        <p:tgtEl>
                                          <p:spTgt spid="18"/>
                                        </p:tgtEl>
                                        <p:attrNameLst>
                                          <p:attrName>ppt_x</p:attrName>
                                          <p:attrName>ppt_y</p:attrName>
                                        </p:attrNameLst>
                                      </p:cBhvr>
                                      <p:rCtr x="1901" y="54931"/>
                                    </p:animMotion>
                                  </p:childTnLst>
                                </p:cTn>
                              </p:par>
                              <p:par>
                                <p:cTn id="22" presetID="10" presetClass="exit" presetSubtype="0" repeatCount="indefinite" fill="hold" grpId="1" nodeType="withEffect">
                                  <p:stCondLst>
                                    <p:cond delay="4500"/>
                                  </p:stCondLst>
                                  <p:childTnLst>
                                    <p:animEffect transition="out" filter="fade">
                                      <p:cBhvr>
                                        <p:cTn id="23" dur="1500"/>
                                        <p:tgtEl>
                                          <p:spTgt spid="18"/>
                                        </p:tgtEl>
                                      </p:cBhvr>
                                    </p:animEffect>
                                    <p:set>
                                      <p:cBhvr>
                                        <p:cTn id="24" dur="1" fill="hold">
                                          <p:stCondLst>
                                            <p:cond delay="1499"/>
                                          </p:stCondLst>
                                        </p:cTn>
                                        <p:tgtEl>
                                          <p:spTgt spid="18"/>
                                        </p:tgtEl>
                                        <p:attrNameLst>
                                          <p:attrName>style.visibility</p:attrName>
                                        </p:attrNameLst>
                                      </p:cBhvr>
                                      <p:to>
                                        <p:strVal val="hidden"/>
                                      </p:to>
                                    </p:set>
                                  </p:childTnLst>
                                </p:cTn>
                              </p:par>
                              <p:par>
                                <p:cTn id="25" presetID="0" presetClass="path" presetSubtype="0" repeatCount="indefinite" accel="100000" fill="hold" grpId="0" nodeType="withEffect">
                                  <p:stCondLst>
                                    <p:cond delay="1300"/>
                                  </p:stCondLst>
                                  <p:childTnLst>
                                    <p:animMotion origin="layout" path="M -0.00039 2.59259E-6 L -0.00039 0.00023 C -0.00195 0.01458 -0.00351 0.02801 -0.00494 0.04398 C -0.00546 0.04861 -0.00586 0.05509 -0.00651 0.06065 C -0.01445 0.12801 -0.00494 0.04305 -0.0125 0.09838 C -0.01315 0.10416 -0.01341 0.10926 -0.01406 0.11481 C -0.01497 0.12315 -0.01614 0.12986 -0.01705 0.13727 C -0.0177 0.1419 -0.0181 0.14884 -0.01862 0.1544 C -0.01966 0.16018 -0.02109 0.17037 -0.02174 0.17569 C -0.02239 0.18102 -0.02239 0.18657 -0.0233 0.19166 C -0.02421 0.19699 -0.02578 0.20301 -0.02643 0.20856 C -0.02786 0.21898 -0.02851 0.23055 -0.02955 0.2412 L -0.03112 0.25764 L -0.03268 0.27453 C -0.03294 0.29328 -0.0332 0.33518 -0.03268 0.36643 C -0.03216 0.39653 -0.03033 0.43889 -0.02955 0.45671 C -0.02916 0.46227 -0.02864 0.46852 -0.02799 0.47384 C -0.02708 0.48102 -0.02578 0.48727 -0.02487 0.49583 C -0.02109 0.52801 -0.0263 0.49676 -0.02018 0.52847 C -0.01966 0.53773 -0.01966 0.54722 -0.01862 0.55555 C -0.01796 0.56157 -0.01627 0.56574 -0.01562 0.57291 C -0.01419 0.58403 -0.01354 0.59467 -0.0125 0.60509 C -0.01198 0.60995 -0.01119 0.61574 -0.01093 0.62176 C -0.01028 0.63287 -0.00937 0.65416 -0.00781 0.66666 C -0.00716 0.67153 -0.00573 0.67708 -0.00494 0.68171 C -0.00416 0.68819 -0.00416 0.69398 -0.00351 0.69815 C -0.00169 0.71134 0.00105 0.72106 0.00274 0.73287 C 0.00378 0.73842 0.00456 0.74815 0.00586 0.75347 C 0.0099 0.77523 0.01042 0.76805 0.01524 0.7831 C 0.01693 0.78588 0.01836 0.79375 0.01993 0.79768 L 0.02305 0.83194 C 0.02357 0.83727 0.02539 0.84259 0.02461 0.84768 L 0.02305 0.86018 L 0.02305 0.86041 " pathEditMode="relative" rAng="0" ptsTypes="AAAAAAAAAAAAAAAAAAAAAAAAAAAAAAAAAA">
                                      <p:cBhvr>
                                        <p:cTn id="26" dur="3000" fill="hold"/>
                                        <p:tgtEl>
                                          <p:spTgt spid="19"/>
                                        </p:tgtEl>
                                        <p:attrNameLst>
                                          <p:attrName>ppt_x</p:attrName>
                                          <p:attrName>ppt_y</p:attrName>
                                        </p:attrNameLst>
                                      </p:cBhvr>
                                      <p:rCtr x="-378" y="43009"/>
                                    </p:animMotion>
                                  </p:childTnLst>
                                </p:cTn>
                              </p:par>
                              <p:par>
                                <p:cTn id="27" presetID="10" presetClass="exit" presetSubtype="0" repeatCount="indefinite" fill="hold" grpId="1" nodeType="withEffect">
                                  <p:stCondLst>
                                    <p:cond delay="2800"/>
                                  </p:stCondLst>
                                  <p:childTnLst>
                                    <p:animEffect transition="out" filter="fade">
                                      <p:cBhvr>
                                        <p:cTn id="28" dur="1500"/>
                                        <p:tgtEl>
                                          <p:spTgt spid="19"/>
                                        </p:tgtEl>
                                      </p:cBhvr>
                                    </p:animEffect>
                                    <p:set>
                                      <p:cBhvr>
                                        <p:cTn id="29" dur="1" fill="hold">
                                          <p:stCondLst>
                                            <p:cond delay="1499"/>
                                          </p:stCondLst>
                                        </p:cTn>
                                        <p:tgtEl>
                                          <p:spTgt spid="19"/>
                                        </p:tgtEl>
                                        <p:attrNameLst>
                                          <p:attrName>style.visibility</p:attrName>
                                        </p:attrNameLst>
                                      </p:cBhvr>
                                      <p:to>
                                        <p:strVal val="hidden"/>
                                      </p:to>
                                    </p:set>
                                  </p:childTnLst>
                                </p:cTn>
                              </p:par>
                              <p:par>
                                <p:cTn id="30" presetID="0" presetClass="path" presetSubtype="0" repeatCount="indefinite" accel="100000" fill="hold" grpId="0" nodeType="withEffect">
                                  <p:stCondLst>
                                    <p:cond delay="2300"/>
                                  </p:stCondLst>
                                  <p:childTnLst>
                                    <p:animMotion origin="layout" path="M 3.125E-6 1.48148E-6 L 3.125E-6 0.00092 C 0.00091 0.01389 0.00195 0.02754 0.00338 0.04213 C 0.00455 0.05208 0.00638 0.06227 0.00794 0.07292 C 0.00859 0.07917 0.00898 0.08542 0.01015 0.08842 L 0.01367 0.09907 C 0.01979 0.11921 0.01614 0.11204 0.02174 0.12106 C 0.02786 0.1493 0.01888 0.10903 0.02864 0.1419 C 0.02994 0.14537 0.03073 0.15324 0.03216 0.15764 C 0.03502 0.16574 0.03841 0.17106 0.0414 0.17824 C 0.04297 0.18241 0.04427 0.19004 0.04596 0.19375 C 0.04817 0.19954 0.05286 0.2044 0.05286 0.20555 L 0.05976 0.22639 C 0.06093 0.23055 0.06198 0.23403 0.06328 0.23657 C 0.06718 0.24352 0.07148 0.24653 0.07487 0.2581 C 0.0763 0.26342 0.07773 0.26921 0.07942 0.27268 C 0.08047 0.27685 0.08177 0.27685 0.08294 0.2787 C 0.08502 0.28264 0.08945 0.29143 0.09218 0.29467 C 0.09401 0.29768 0.09596 0.29768 0.09791 0.29977 C 0.09948 0.30301 0.10104 0.30648 0.10247 0.30949 C 0.10377 0.31342 0.10468 0.31829 0.10599 0.32176 C 0.10781 0.325 0.10989 0.32778 0.11172 0.33148 C 0.12031 0.3493 0.11276 0.33565 0.11979 0.34768 C 0.12135 0.3581 0.12396 0.36597 0.12448 0.37893 C 0.12578 0.41018 0.12721 0.39815 0.12682 0.42083 C 0.12643 0.44352 0.12617 0.46713 0.12565 0.48958 C 0.12539 0.49537 0.12513 0.50046 0.12448 0.50579 C 0.12383 0.50995 0.12291 0.51227 0.12213 0.51574 C 0.11992 0.54606 0.12252 0.51991 0.11862 0.54259 C 0.11705 0.55254 0.1164 0.5669 0.11406 0.57454 C 0.11289 0.57824 0.11185 0.58217 0.11054 0.58449 C 0.1095 0.5868 0.1082 0.5868 0.10716 0.58935 C 0.10468 0.59653 0.10247 0.60417 0.10026 0.61088 L 0.09674 0.62083 C 0.09596 0.62685 0.09544 0.63287 0.0944 0.6375 C 0.09218 0.64792 0.09036 0.64884 0.0875 0.6537 C 0.08672 0.65764 0.08619 0.66157 0.08515 0.66389 C 0.08385 0.66759 0.08216 0.66759 0.0806 0.66921 C 0.07942 0.6706 0.07825 0.67153 0.07708 0.67384 C 0.07591 0.67754 0.07487 0.68217 0.07369 0.68449 C 0.07252 0.68796 0.07135 0.68796 0.07018 0.69028 C 0.05859 0.7162 0.0763 0.68356 0.06211 0.71088 C 0.06106 0.71389 0.05976 0.71435 0.05872 0.7162 C 0.05195 0.73217 0.05872 0.72384 0.05052 0.7368 C 0.04909 0.74051 0.04752 0.74051 0.04596 0.74282 L 0.0414 0.76458 C 0.04062 0.76759 0.0401 0.77315 0.03906 0.77454 C 0.03789 0.77546 0.03672 0.77685 0.03554 0.77917 C 0.03086 0.7912 0.03333 0.7875 0.02981 0.80116 C 0.02877 0.80486 0.02747 0.80787 0.0263 0.81111 C 0.02487 0.82153 0.02369 0.83379 0.02174 0.84352 L 0.01705 0.86458 C 0.01497 0.89491 0.01744 0.86782 0.01367 0.89051 C 0.01198 0.90046 0.00898 0.92292 0.00898 0.92315 L 0.0069 0.9537 L 0.0056 0.96991 C 0.00599 1.0169 0.0056 1.06528 0.0069 1.11204 C 0.0069 1.11736 0.00898 1.12338 0.00898 1.12407 L 0.00898 1.12338 " pathEditMode="relative" rAng="0" ptsTypes="AAAAAAAAAAAAAAAAAAAAAAAAAAAAAAAAAAAAAAAAAAAAAAAAAAAAAAAAAAA">
                                      <p:cBhvr>
                                        <p:cTn id="31" dur="3000" fill="hold"/>
                                        <p:tgtEl>
                                          <p:spTgt spid="20"/>
                                        </p:tgtEl>
                                        <p:attrNameLst>
                                          <p:attrName>ppt_x</p:attrName>
                                          <p:attrName>ppt_y</p:attrName>
                                        </p:attrNameLst>
                                      </p:cBhvr>
                                      <p:rCtr x="6341" y="56204"/>
                                    </p:animMotion>
                                  </p:childTnLst>
                                </p:cTn>
                              </p:par>
                              <p:par>
                                <p:cTn id="32" presetID="22" presetClass="entr" presetSubtype="2" fill="hold" grpId="0" nodeType="withEffect">
                                  <p:stCondLst>
                                    <p:cond delay="2300"/>
                                  </p:stCondLst>
                                  <p:childTnLst>
                                    <p:set>
                                      <p:cBhvr>
                                        <p:cTn id="33" dur="1" fill="hold">
                                          <p:stCondLst>
                                            <p:cond delay="0"/>
                                          </p:stCondLst>
                                        </p:cTn>
                                        <p:tgtEl>
                                          <p:spTgt spid="32"/>
                                        </p:tgtEl>
                                        <p:attrNameLst>
                                          <p:attrName>style.visibility</p:attrName>
                                        </p:attrNameLst>
                                      </p:cBhvr>
                                      <p:to>
                                        <p:strVal val="visible"/>
                                      </p:to>
                                    </p:set>
                                    <p:animEffect transition="in" filter="wipe(right)">
                                      <p:cBhvr>
                                        <p:cTn id="34" dur="500"/>
                                        <p:tgtEl>
                                          <p:spTgt spid="32"/>
                                        </p:tgtEl>
                                      </p:cBhvr>
                                    </p:animEffect>
                                  </p:childTnLst>
                                </p:cTn>
                              </p:par>
                              <p:par>
                                <p:cTn id="35" presetID="22" presetClass="entr" presetSubtype="8" fill="hold" grpId="0" nodeType="withEffect">
                                  <p:stCondLst>
                                    <p:cond delay="230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47" presetClass="entr" presetSubtype="0" fill="hold" nodeType="withEffect">
                                  <p:stCondLst>
                                    <p:cond delay="230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23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anim calcmode="lin" valueType="num">
                                      <p:cBhvr>
                                        <p:cTn id="46" dur="1000" fill="hold"/>
                                        <p:tgtEl>
                                          <p:spTgt spid="31"/>
                                        </p:tgtEl>
                                        <p:attrNameLst>
                                          <p:attrName>ppt_x</p:attrName>
                                        </p:attrNameLst>
                                      </p:cBhvr>
                                      <p:tavLst>
                                        <p:tav tm="0">
                                          <p:val>
                                            <p:strVal val="#ppt_x"/>
                                          </p:val>
                                        </p:tav>
                                        <p:tav tm="100000">
                                          <p:val>
                                            <p:strVal val="#ppt_x"/>
                                          </p:val>
                                        </p:tav>
                                      </p:tavLst>
                                    </p:anim>
                                    <p:anim calcmode="lin" valueType="num">
                                      <p:cBhvr>
                                        <p:cTn id="47" dur="1000" fill="hold"/>
                                        <p:tgtEl>
                                          <p:spTgt spid="31"/>
                                        </p:tgtEl>
                                        <p:attrNameLst>
                                          <p:attrName>ppt_y</p:attrName>
                                        </p:attrNameLst>
                                      </p:cBhvr>
                                      <p:tavLst>
                                        <p:tav tm="0">
                                          <p:val>
                                            <p:strVal val="#ppt_y-.1"/>
                                          </p:val>
                                        </p:tav>
                                        <p:tav tm="100000">
                                          <p:val>
                                            <p:strVal val="#ppt_y"/>
                                          </p:val>
                                        </p:tav>
                                      </p:tavLst>
                                    </p:anim>
                                  </p:childTnLst>
                                </p:cTn>
                              </p:par>
                              <p:par>
                                <p:cTn id="48" presetID="10" presetClass="exit" presetSubtype="0" repeatCount="indefinite" fill="hold" grpId="1" nodeType="withEffect">
                                  <p:stCondLst>
                                    <p:cond delay="3700"/>
                                  </p:stCondLst>
                                  <p:childTnLst>
                                    <p:animEffect transition="out" filter="fade">
                                      <p:cBhvr>
                                        <p:cTn id="49" dur="1500"/>
                                        <p:tgtEl>
                                          <p:spTgt spid="20"/>
                                        </p:tgtEl>
                                      </p:cBhvr>
                                    </p:animEffect>
                                    <p:set>
                                      <p:cBhvr>
                                        <p:cTn id="50" dur="1" fill="hold">
                                          <p:stCondLst>
                                            <p:cond delay="1499"/>
                                          </p:stCondLst>
                                        </p:cTn>
                                        <p:tgtEl>
                                          <p:spTgt spid="20"/>
                                        </p:tgtEl>
                                        <p:attrNameLst>
                                          <p:attrName>style.visibility</p:attrName>
                                        </p:attrNameLst>
                                      </p:cBhvr>
                                      <p:to>
                                        <p:strVal val="hidden"/>
                                      </p:to>
                                    </p:set>
                                  </p:childTnLst>
                                </p:cTn>
                              </p:par>
                              <p:par>
                                <p:cTn id="51" presetID="0" presetClass="path" presetSubtype="0" repeatCount="indefinite" accel="100000" fill="hold" grpId="0" nodeType="withEffect">
                                  <p:stCondLst>
                                    <p:cond delay="2700"/>
                                  </p:stCondLst>
                                  <p:childTnLst>
                                    <p:animMotion origin="layout" path="M -0.0004 2.22222E-6 L -0.0004 0.00092 C -0.00196 0.02176 -0.00352 0.04097 -0.00495 0.06435 C -0.00547 0.07083 -0.00586 0.08055 -0.00651 0.08842 C -0.01446 0.18611 -0.00495 0.06296 -0.0125 0.14375 C -0.01316 0.15116 -0.01342 0.15856 -0.01407 0.16666 C -0.01498 0.1787 -0.01615 0.18889 -0.01706 0.19977 C -0.01771 0.20578 -0.0181 0.21574 -0.01862 0.22384 C -0.01967 0.23287 -0.0211 0.24722 -0.02175 0.25509 C -0.0224 0.26319 -0.0224 0.27014 -0.02331 0.27824 C -0.02422 0.28611 -0.02579 0.29421 -0.02644 0.3037 C -0.02787 0.31759 -0.02852 0.33565 -0.02956 0.34953 L -0.03112 0.375 L -0.03269 0.39838 C -0.03295 0.42569 -0.03321 0.48703 -0.03269 0.53171 C -0.03217 0.575 -0.03034 0.63611 -0.02956 0.66227 C -0.02917 0.67176 -0.02865 0.67963 -0.028 0.6868 C -0.02709 0.69745 -0.02579 0.70694 -0.02487 0.71875 C -0.0211 0.76551 -0.02631 0.72083 -0.02019 0.7662 C -0.01967 0.77963 -0.01967 0.79375 -0.01862 0.80555 C -0.01797 0.81574 -0.01628 0.82037 -0.01563 0.83102 C -0.0142 0.84699 -0.01355 0.86203 -0.0125 0.87754 C -0.01198 0.88495 -0.0112 0.89421 -0.01094 0.90162 C -0.01029 0.91759 -0.00938 0.94884 -0.00782 0.9669 C -0.00717 0.975 -0.00573 0.98241 -0.00495 0.98889 C -0.00417 0.99838 -0.00417 1.00625 -0.00352 1.01342 C -0.0017 1.03148 0.00104 1.04537 0.00273 1.06296 C 0.00377 1.07083 0.00455 1.08472 0.00585 1.09375 C 0.00989 1.1243 0.01041 1.11412 0.01523 1.13541 C 0.01692 1.13958 0.01835 1.15092 0.01992 1.15764 L 0.02304 1.20671 C 0.02356 1.21412 0.02539 1.22222 0.0246 1.22963 L 0.02304 1.24768 L 0.02304 1.24838 " pathEditMode="relative" rAng="0" ptsTypes="AAAAAAAAAAAAAAAAAAAAAAAAAAAAAAAAAA">
                                      <p:cBhvr>
                                        <p:cTn id="52" dur="3000" fill="hold"/>
                                        <p:tgtEl>
                                          <p:spTgt spid="21"/>
                                        </p:tgtEl>
                                        <p:attrNameLst>
                                          <p:attrName>ppt_x</p:attrName>
                                          <p:attrName>ppt_y</p:attrName>
                                        </p:attrNameLst>
                                      </p:cBhvr>
                                      <p:rCtr x="-378" y="62407"/>
                                    </p:animMotion>
                                  </p:childTnLst>
                                </p:cTn>
                              </p:par>
                              <p:par>
                                <p:cTn id="53" presetID="10" presetClass="exit" presetSubtype="0" repeatCount="indefinite" fill="hold" grpId="1" nodeType="withEffect">
                                  <p:stCondLst>
                                    <p:cond delay="4000"/>
                                  </p:stCondLst>
                                  <p:childTnLst>
                                    <p:animEffect transition="out" filter="fade">
                                      <p:cBhvr>
                                        <p:cTn id="54" dur="1500"/>
                                        <p:tgtEl>
                                          <p:spTgt spid="21"/>
                                        </p:tgtEl>
                                      </p:cBhvr>
                                    </p:animEffect>
                                    <p:set>
                                      <p:cBhvr>
                                        <p:cTn id="55" dur="1" fill="hold">
                                          <p:stCondLst>
                                            <p:cond delay="1499"/>
                                          </p:stCondLst>
                                        </p:cTn>
                                        <p:tgtEl>
                                          <p:spTgt spid="21"/>
                                        </p:tgtEl>
                                        <p:attrNameLst>
                                          <p:attrName>style.visibility</p:attrName>
                                        </p:attrNameLst>
                                      </p:cBhvr>
                                      <p:to>
                                        <p:strVal val="hidden"/>
                                      </p:to>
                                    </p:set>
                                  </p:childTnLst>
                                </p:cTn>
                              </p:par>
                              <p:par>
                                <p:cTn id="56" presetID="0" presetClass="path" presetSubtype="0" repeatCount="indefinite" accel="100000" fill="hold" grpId="0" nodeType="withEffect">
                                  <p:stCondLst>
                                    <p:cond delay="1500"/>
                                  </p:stCondLst>
                                  <p:childTnLst>
                                    <p:animMotion origin="layout" path="M 6.25E-7 -2.96296E-6 L 6.25E-7 0.00047 C 0.00091 0.00556 0.00195 0.01111 0.00338 0.01667 C 0.00456 0.0206 0.00638 0.02454 0.00794 0.02894 C 0.00859 0.03125 0.00898 0.0338 0.01016 0.03496 L 0.01367 0.03912 C 0.01979 0.04699 0.01615 0.04422 0.02174 0.04769 C 0.02786 0.05903 0.01888 0.04306 0.02865 0.05602 C 0.02995 0.05741 0.03073 0.06065 0.03216 0.06227 C 0.03503 0.06528 0.03841 0.06736 0.04141 0.07014 C 0.04297 0.07176 0.04427 0.075 0.04596 0.07616 C 0.04818 0.07871 0.05286 0.08056 0.05286 0.08102 L 0.05977 0.08912 C 0.06094 0.09074 0.06198 0.09213 0.06328 0.09306 C 0.06719 0.09584 0.07148 0.09699 0.07487 0.10139 C 0.0763 0.10348 0.07773 0.10625 0.07943 0.10741 C 0.08047 0.10903 0.08177 0.10903 0.08294 0.10973 C 0.08503 0.11135 0.08945 0.11459 0.09219 0.11621 C 0.09401 0.11783 0.09596 0.11783 0.09792 0.11783 C 0.09948 0.11945 0.10104 0.1206 0.10247 0.12176 C 0.10378 0.12315 0.10469 0.125 0.10599 0.12639 C 0.10781 0.12778 0.1099 0.12871 0.11172 0.13056 C 0.12031 0.13727 0.11276 0.13218 0.11979 0.13704 C 0.12135 0.14051 0.12396 0.14375 0.12448 0.14861 C 0.12578 0.16135 0.12721 0.15672 0.12682 0.16551 C 0.12643 0.17408 0.12617 0.1838 0.12565 0.19236 C 0.12539 0.19445 0.12513 0.19653 0.12448 0.19861 C 0.12383 0.2 0.12292 0.20116 0.12213 0.20255 C 0.11992 0.21435 0.12253 0.20394 0.11862 0.21297 C 0.11706 0.2169 0.11641 0.22246 0.11406 0.22547 C 0.11289 0.22685 0.11185 0.22848 0.11055 0.2294 C 0.1095 0.23033 0.1082 0.23033 0.10716 0.23125 C 0.10469 0.23426 0.10247 0.23727 0.10026 0.23982 L 0.09674 0.24375 C 0.09596 0.24607 0.09544 0.24838 0.0944 0.25023 C 0.09219 0.25417 0.09036 0.25463 0.0875 0.25648 C 0.08672 0.25787 0.0862 0.25973 0.08516 0.26065 C 0.08385 0.26204 0.08216 0.26204 0.0806 0.26273 C 0.07943 0.2632 0.07825 0.26366 0.07708 0.26459 C 0.07591 0.26598 0.07487 0.26783 0.0737 0.26875 C 0.07253 0.26991 0.07135 0.26991 0.07018 0.27084 C 0.05859 0.28102 0.0763 0.26829 0.06211 0.27894 C 0.06107 0.2801 0.05977 0.28033 0.05872 0.28102 C 0.05195 0.2875 0.05872 0.28403 0.05052 0.28935 C 0.04909 0.29074 0.04753 0.29074 0.04596 0.29167 L 0.04141 0.3 C 0.04062 0.30116 0.0401 0.30348 0.03906 0.30394 C 0.03789 0.3044 0.03672 0.30486 0.03555 0.30579 C 0.03086 0.31042 0.03333 0.30903 0.02982 0.31459 C 0.02878 0.31598 0.02747 0.31713 0.0263 0.31852 C 0.02487 0.32246 0.0237 0.32732 0.02174 0.33102 L 0.01706 0.33935 C 0.01497 0.35116 0.01745 0.34074 0.01367 0.34954 C 0.01198 0.35348 0.00898 0.36204 0.00898 0.36227 L 0.0069 0.37431 L 0.0056 0.38056 C 0.00599 0.39908 0.0056 0.41806 0.0069 0.43635 C 0.0069 0.43843 0.00898 0.44074 0.00898 0.44121 L 0.00898 0.44074 " pathEditMode="relative" rAng="0" ptsTypes="AAAAAAAAAAAAAAAAAAAAAAAAAAAAAAAAAAAAAAAAAAAAAAAAAAAAAAAAAAA">
                                      <p:cBhvr>
                                        <p:cTn id="57" dur="3000" fill="hold"/>
                                        <p:tgtEl>
                                          <p:spTgt spid="22"/>
                                        </p:tgtEl>
                                        <p:attrNameLst>
                                          <p:attrName>ppt_x</p:attrName>
                                          <p:attrName>ppt_y</p:attrName>
                                        </p:attrNameLst>
                                      </p:cBhvr>
                                      <p:rCtr x="6341" y="22060"/>
                                    </p:animMotion>
                                  </p:childTnLst>
                                </p:cTn>
                              </p:par>
                              <p:par>
                                <p:cTn id="58" presetID="10" presetClass="exit" presetSubtype="0" repeatCount="indefinite" fill="hold" grpId="1" nodeType="withEffect">
                                  <p:stCondLst>
                                    <p:cond delay="3000"/>
                                  </p:stCondLst>
                                  <p:childTnLst>
                                    <p:animEffect transition="out" filter="fade">
                                      <p:cBhvr>
                                        <p:cTn id="59" dur="1500"/>
                                        <p:tgtEl>
                                          <p:spTgt spid="22"/>
                                        </p:tgtEl>
                                      </p:cBhvr>
                                    </p:animEffect>
                                    <p:set>
                                      <p:cBhvr>
                                        <p:cTn id="60" dur="1" fill="hold">
                                          <p:stCondLst>
                                            <p:cond delay="1499"/>
                                          </p:stCondLst>
                                        </p:cTn>
                                        <p:tgtEl>
                                          <p:spTgt spid="22"/>
                                        </p:tgtEl>
                                        <p:attrNameLst>
                                          <p:attrName>style.visibility</p:attrName>
                                        </p:attrNameLst>
                                      </p:cBhvr>
                                      <p:to>
                                        <p:strVal val="hidden"/>
                                      </p:to>
                                    </p:set>
                                  </p:childTnLst>
                                </p:cTn>
                              </p:par>
                              <p:par>
                                <p:cTn id="61" presetID="0" presetClass="path" presetSubtype="0" repeatCount="indefinite" accel="100000" fill="hold" grpId="0" nodeType="withEffect">
                                  <p:stCondLst>
                                    <p:cond delay="500"/>
                                  </p:stCondLst>
                                  <p:childTnLst>
                                    <p:animMotion origin="layout" path="M -1.04167E-6 7.40741E-7 L -1.04167E-6 0.00116 C -0.00078 0.01042 -0.00143 0.0206 -0.00234 0.03079 C -0.00273 0.03449 -0.00351 0.0375 -0.00391 0.04213 C -0.00456 0.04884 -0.00456 0.05787 -0.00547 0.06458 L -0.00859 0.0875 C -0.00911 0.09051 -0.00989 0.09421 -0.01016 0.09884 C -0.01042 0.10255 -0.01055 0.10625 -0.01094 0.11042 C -0.01159 0.11458 -0.01263 0.11713 -0.01328 0.1213 C -0.01393 0.12454 -0.01419 0.12893 -0.01484 0.13264 C -0.01627 0.14028 -0.01797 0.14768 -0.01953 0.15486 C -0.02031 0.15833 -0.02096 0.16343 -0.02187 0.16667 C -0.02266 0.16898 -0.02357 0.17083 -0.02422 0.17384 C -0.02591 0.18102 -0.02734 0.18935 -0.02891 0.19676 C -0.02969 0.20023 -0.03034 0.20555 -0.03125 0.2081 C -0.03229 0.21065 -0.03346 0.21204 -0.03437 0.21481 C -0.03646 0.22338 -0.03776 0.23472 -0.03984 0.24167 C -0.04375 0.25602 -0.04193 0.25 -0.04531 0.26134 C -0.04805 0.28727 -0.04544 0.26574 -0.04922 0.28727 C -0.05013 0.29213 -0.05065 0.29861 -0.05156 0.30301 C -0.05247 0.30532 -0.05377 0.30741 -0.05469 0.30926 C -0.05586 0.31389 -0.05677 0.31759 -0.05781 0.32106 C -0.05859 0.32361 -0.0595 0.32593 -0.06016 0.32917 C -0.06237 0.33634 -0.06393 0.34768 -0.06641 0.35231 C -0.06719 0.35278 -0.0681 0.35278 -0.06875 0.35555 C -0.07682 0.37662 -0.07057 0.3662 -0.07578 0.375 C -0.0819 0.40393 -0.07864 0.3912 -0.08516 0.41227 L -0.0875 0.4206 C -0.08776 0.4243 -0.08776 0.4287 -0.08828 0.43102 C -0.08945 0.4375 -0.09154 0.44028 -0.09297 0.44282 C -0.09375 0.44722 -0.09479 0.44954 -0.09531 0.45347 C -0.09609 0.45972 -0.09635 0.46667 -0.09687 0.47361 C -0.09739 0.47731 -0.09792 0.48055 -0.09844 0.48426 C -0.0987 0.48889 -0.09896 0.49491 -0.09922 0.5 C -0.09948 0.50324 -0.1 0.50694 -0.1 0.51134 C -0.1 0.52917 -0.09974 0.5463 -0.09922 0.56435 C -0.09922 0.5662 -0.09818 0.58727 -0.09766 0.59097 C -0.09713 0.5963 -0.09596 0.6 -0.09531 0.60602 C -0.09466 0.61065 -0.09453 0.61875 -0.09375 0.62407 C -0.09219 0.63611 -0.08828 0.65833 -0.08828 0.65972 C -0.08802 0.66319 -0.08789 0.6669 -0.0875 0.6706 C -0.08711 0.67407 -0.08646 0.67708 -0.08594 0.68148 C -0.08542 0.68472 -0.08502 0.69213 -0.08437 0.69722 C -0.08398 0.70069 -0.08333 0.70417 -0.08281 0.70856 C -0.08125 0.72176 -0.08151 0.72616 -0.07891 0.73773 C -0.07825 0.7419 -0.07734 0.74305 -0.07656 0.74653 C -0.07526 0.75139 -0.07409 0.7588 -0.07266 0.76412 C -0.05989 0.81667 -0.07591 0.73449 -0.05469 0.83727 C -0.05312 0.84491 -0.05143 0.84884 -0.05 0.85949 C -0.04909 0.86481 -0.04857 0.87268 -0.04766 0.87917 C -0.04674 0.88588 -0.04557 0.89444 -0.04453 0.90162 C -0.0418 0.92037 -0.04219 0.92037 -0.03594 0.93889 C -0.03463 0.94352 -0.03333 0.94676 -0.03203 0.95116 C -0.03125 0.95301 -0.03047 0.95602 -0.02969 0.95741 C -0.02864 0.96134 -0.0276 0.96389 -0.02656 0.96574 C -0.02578 0.96759 -0.025 0.96759 -0.02422 0.96944 C -0.02266 0.97407 -0.02109 0.97824 -0.01953 0.98518 C -0.01875 0.98634 -0.0181 0.99028 -0.01719 0.99282 C -0.00794 1.00671 -0.01601 0.99213 -0.01016 1.00671 C -0.00807 1.01296 -0.0056 1.01505 -0.00391 1.02315 L 0.00313 1.05602 C 0.00417 1.06227 0.00508 1.06782 0.00625 1.07245 C 0.00755 1.07616 0.01081 1.08518 0.01172 1.0912 C 0.01693 1.11597 0.00938 1.08935 0.01563 1.10972 C 0.01641 1.12083 0.0168 1.13356 0.01797 1.14259 C 0.02149 1.1787 0.01745 1.13426 0.02109 1.18796 C 0.02136 1.19259 0.02175 1.1963 0.02188 1.20046 C 0.02201 1.20463 0.02188 1.21134 0.02188 1.2162 L 0.02188 1.21736 L 0.02188 1.2162 L 0.02188 1.21736 " pathEditMode="relative" rAng="0" ptsTypes="AAAAAAAAAAAAAAAAAAAAAAAAAAAAAAAAAAAAAAAAAAAAAAAAAAAAAAAAAAAAAAAAAAAAAAA">
                                      <p:cBhvr>
                                        <p:cTn id="62" dur="3000" fill="hold"/>
                                        <p:tgtEl>
                                          <p:spTgt spid="23"/>
                                        </p:tgtEl>
                                        <p:attrNameLst>
                                          <p:attrName>ppt_x</p:attrName>
                                          <p:attrName>ppt_y</p:attrName>
                                        </p:attrNameLst>
                                      </p:cBhvr>
                                      <p:rCtr x="-3906" y="60856"/>
                                    </p:animMotion>
                                  </p:childTnLst>
                                </p:cTn>
                              </p:par>
                              <p:par>
                                <p:cTn id="63" presetID="10" presetClass="exit" presetSubtype="0" repeatCount="indefinite" fill="hold" grpId="1" nodeType="withEffect">
                                  <p:stCondLst>
                                    <p:cond delay="1900"/>
                                  </p:stCondLst>
                                  <p:childTnLst>
                                    <p:animEffect transition="out" filter="fade">
                                      <p:cBhvr>
                                        <p:cTn id="64" dur="1500"/>
                                        <p:tgtEl>
                                          <p:spTgt spid="23"/>
                                        </p:tgtEl>
                                      </p:cBhvr>
                                    </p:animEffect>
                                    <p:set>
                                      <p:cBhvr>
                                        <p:cTn id="65" dur="1" fill="hold">
                                          <p:stCondLst>
                                            <p:cond delay="1499"/>
                                          </p:stCondLst>
                                        </p:cTn>
                                        <p:tgtEl>
                                          <p:spTgt spid="23"/>
                                        </p:tgtEl>
                                        <p:attrNameLst>
                                          <p:attrName>style.visibility</p:attrName>
                                        </p:attrNameLst>
                                      </p:cBhvr>
                                      <p:to>
                                        <p:strVal val="hidden"/>
                                      </p:to>
                                    </p:set>
                                  </p:childTnLst>
                                </p:cTn>
                              </p:par>
                              <p:par>
                                <p:cTn id="66" presetID="0" presetClass="path" presetSubtype="0" repeatCount="indefinite" accel="100000" fill="hold" grpId="0" nodeType="withEffect">
                                  <p:stCondLst>
                                    <p:cond delay="1100"/>
                                  </p:stCondLst>
                                  <p:childTnLst>
                                    <p:animMotion origin="layout" path="M -2.08333E-7 3.7037E-6 L -2.08333E-7 0.00023 C 0.00091 0.00532 0.00195 0.01088 0.00339 0.0162 C 0.00456 0.02037 0.00638 0.0243 0.00794 0.02847 C 0.00859 0.03078 0.00898 0.03333 0.01016 0.03449 L 0.01367 0.03865 C 0.01979 0.04652 0.01615 0.04375 0.02175 0.04722 C 0.02786 0.05833 0.01888 0.04259 0.02865 0.05532 C 0.02995 0.05671 0.03073 0.05972 0.03216 0.06134 C 0.03503 0.06458 0.03841 0.06666 0.04141 0.06944 C 0.04297 0.07106 0.04427 0.07407 0.04596 0.07546 C 0.04818 0.07777 0.05286 0.07963 0.05286 0.08009 L 0.05977 0.08819 C 0.06094 0.08981 0.06198 0.0912 0.06328 0.09213 C 0.06719 0.0949 0.07148 0.09606 0.07487 0.10046 C 0.0763 0.10254 0.07773 0.10486 0.07943 0.10625 C 0.08047 0.10787 0.08177 0.10787 0.08294 0.10856 C 0.08503 0.10995 0.08945 0.11342 0.09219 0.11481 C 0.09401 0.11597 0.09596 0.11597 0.09792 0.11666 C 0.09948 0.11805 0.10104 0.11944 0.10247 0.1206 C 0.10378 0.12199 0.10469 0.12384 0.10599 0.12523 C 0.10781 0.12662 0.1099 0.12754 0.11172 0.12916 C 0.12031 0.13588 0.11276 0.13078 0.11979 0.13541 C 0.12135 0.13935 0.12396 0.14259 0.12448 0.14745 C 0.12578 0.15995 0.12721 0.15532 0.12682 0.16412 C 0.12643 0.17268 0.12617 0.18217 0.12565 0.19074 C 0.12539 0.19282 0.12513 0.1949 0.12448 0.19699 C 0.12383 0.19838 0.12292 0.19953 0.12214 0.20092 C 0.11992 0.2125 0.12253 0.20231 0.11862 0.21111 C 0.11706 0.21504 0.11641 0.22083 0.11406 0.22361 C 0.11289 0.225 0.11185 0.22662 0.11055 0.22754 C 0.10951 0.22847 0.1082 0.22847 0.10716 0.22939 C 0.10469 0.23217 0.10247 0.23518 0.10026 0.23773 L 0.09675 0.24166 C 0.09596 0.24398 0.09544 0.24629 0.0944 0.24814 C 0.09219 0.25208 0.09036 0.25254 0.0875 0.25439 C 0.08672 0.25578 0.0862 0.2574 0.08516 0.25833 C 0.08385 0.25972 0.08216 0.25972 0.0806 0.26041 C 0.07943 0.26088 0.07826 0.26134 0.07708 0.26226 C 0.07591 0.26365 0.07487 0.26551 0.0737 0.26643 C 0.07253 0.26759 0.07135 0.26759 0.07018 0.26851 C 0.05859 0.2787 0.0763 0.26597 0.06211 0.27662 C 0.06107 0.27777 0.05977 0.27801 0.05872 0.2787 C 0.05195 0.28495 0.05872 0.28171 0.05052 0.2868 C 0.04909 0.28819 0.04753 0.28819 0.04596 0.28912 L 0.04141 0.29745 C 0.04063 0.29861 0.0401 0.30092 0.03906 0.30139 C 0.03789 0.30185 0.03672 0.30231 0.03555 0.30324 C 0.03086 0.30787 0.03333 0.30648 0.02982 0.3118 C 0.02878 0.31319 0.02747 0.31435 0.0263 0.31574 C 0.02487 0.31967 0.0237 0.32453 0.02175 0.32824 L 0.01706 0.33634 C 0.01497 0.34814 0.01745 0.33773 0.01367 0.34652 C 0.01198 0.35046 0.00898 0.35902 0.00898 0.35926 L 0.0069 0.37106 L 0.0056 0.37731 C 0.00599 0.3956 0.0056 0.41435 0.0069 0.43264 C 0.0069 0.43472 0.00898 0.43703 0.00898 0.43726 L 0.00898 0.43703 " pathEditMode="relative" rAng="0" ptsTypes="AAAAAAAAAAAAAAAAAAAAAAAAAAAAAAAAAAAAAAAAAAAAAAAAAAAAAAAAAAA">
                                      <p:cBhvr>
                                        <p:cTn id="67" dur="3000" fill="hold"/>
                                        <p:tgtEl>
                                          <p:spTgt spid="24"/>
                                        </p:tgtEl>
                                        <p:attrNameLst>
                                          <p:attrName>ppt_x</p:attrName>
                                          <p:attrName>ppt_y</p:attrName>
                                        </p:attrNameLst>
                                      </p:cBhvr>
                                      <p:rCtr x="6341" y="21852"/>
                                    </p:animMotion>
                                  </p:childTnLst>
                                </p:cTn>
                              </p:par>
                              <p:par>
                                <p:cTn id="68" presetID="10" presetClass="exit" presetSubtype="0" repeatCount="indefinite" fill="hold" grpId="1" nodeType="withEffect">
                                  <p:stCondLst>
                                    <p:cond delay="2800"/>
                                  </p:stCondLst>
                                  <p:childTnLst>
                                    <p:animEffect transition="out" filter="fade">
                                      <p:cBhvr>
                                        <p:cTn id="69" dur="1500"/>
                                        <p:tgtEl>
                                          <p:spTgt spid="24"/>
                                        </p:tgtEl>
                                      </p:cBhvr>
                                    </p:animEffect>
                                    <p:set>
                                      <p:cBhvr>
                                        <p:cTn id="70" dur="1" fill="hold">
                                          <p:stCondLst>
                                            <p:cond delay="1499"/>
                                          </p:stCondLst>
                                        </p:cTn>
                                        <p:tgtEl>
                                          <p:spTgt spid="24"/>
                                        </p:tgtEl>
                                        <p:attrNameLst>
                                          <p:attrName>style.visibility</p:attrName>
                                        </p:attrNameLst>
                                      </p:cBhvr>
                                      <p:to>
                                        <p:strVal val="hidden"/>
                                      </p:to>
                                    </p:set>
                                  </p:childTnLst>
                                </p:cTn>
                              </p:par>
                              <p:par>
                                <p:cTn id="71" presetID="0" presetClass="path" presetSubtype="0" repeatCount="indefinite" accel="100000" fill="hold" grpId="0" nodeType="withEffect">
                                  <p:stCondLst>
                                    <p:cond delay="3300"/>
                                  </p:stCondLst>
                                  <p:childTnLst>
                                    <p:animMotion origin="layout" path="M 2.91667E-6 -2.22222E-6 L 2.91667E-6 0.00023 C -0.00078 0.00371 -0.00144 0.00741 -0.00235 0.01111 C -0.00274 0.0125 -0.00352 0.01366 -0.00391 0.01528 C -0.00456 0.01783 -0.00456 0.02107 -0.00547 0.02361 L -0.0086 0.03195 C -0.00912 0.0331 -0.0099 0.03449 -0.01016 0.03611 C -0.01042 0.0375 -0.01055 0.03889 -0.01094 0.04028 C -0.01159 0.0419 -0.01263 0.04283 -0.01328 0.04445 C -0.01394 0.0456 -0.0142 0.04722 -0.01485 0.04861 C -0.01628 0.05139 -0.01797 0.05417 -0.01953 0.05672 C -0.02032 0.0581 -0.02097 0.05996 -0.02188 0.06111 C -0.02266 0.06204 -0.02357 0.06273 -0.02422 0.06389 C -0.02591 0.06644 -0.02735 0.06945 -0.02891 0.07222 C -0.02969 0.07361 -0.03034 0.07547 -0.03125 0.07639 C -0.03229 0.07732 -0.03347 0.07778 -0.03438 0.07894 C -0.03646 0.08195 -0.03776 0.08611 -0.03985 0.08866 C -0.04375 0.09398 -0.04193 0.09167 -0.04532 0.09584 C -0.04805 0.10533 -0.04545 0.09746 -0.04922 0.10533 C -0.05013 0.10718 -0.05065 0.10949 -0.05157 0.11111 C -0.05248 0.11204 -0.05378 0.11273 -0.05469 0.11343 C -0.05586 0.11505 -0.05677 0.11644 -0.05782 0.11806 C -0.0586 0.11875 -0.05951 0.11945 -0.06016 0.12084 C -0.06237 0.12338 -0.06394 0.12755 -0.06641 0.12917 C -0.06719 0.1294 -0.0681 0.1294 -0.06875 0.13056 C -0.07683 0.13843 -0.07058 0.13426 -0.07578 0.1375 C -0.0819 0.14815 -0.07865 0.14352 -0.08503 0.15116 L -0.08737 0.15417 C -0.08776 0.15556 -0.08776 0.15718 -0.08828 0.1581 C -0.08933 0.16065 -0.09154 0.16158 -0.09297 0.1625 C -0.09375 0.16389 -0.09479 0.16482 -0.09532 0.16644 C -0.0961 0.16852 -0.09636 0.1713 -0.09688 0.17361 C -0.0974 0.175 -0.09792 0.17616 -0.09844 0.17755 C -0.0987 0.17917 -0.09896 0.18148 -0.09922 0.18334 C -0.09948 0.18449 -0.1 0.18588 -0.1 0.1875 C -0.1 0.19398 -0.09974 0.20023 -0.09922 0.20695 C -0.09922 0.20764 -0.09818 0.21528 -0.09766 0.21667 C -0.09714 0.21852 -0.09597 0.21991 -0.09532 0.22222 C -0.09466 0.22408 -0.09453 0.22685 -0.09375 0.22871 C -0.09219 0.2331 -0.08828 0.24167 -0.08828 0.2419 C -0.08789 0.24306 -0.08776 0.24445 -0.08737 0.24584 C -0.08698 0.24722 -0.08633 0.24815 -0.08594 0.24977 C -0.08529 0.25116 -0.08503 0.25371 -0.08425 0.25556 C -0.08399 0.25695 -0.08334 0.2581 -0.08269 0.25972 C -0.08125 0.26482 -0.08151 0.26621 -0.07891 0.27084 C -0.07826 0.27199 -0.07735 0.27246 -0.07657 0.27361 C -0.07526 0.27547 -0.07409 0.27824 -0.07266 0.28056 C -0.0599 0.29931 -0.07591 0.26922 -0.05469 0.30695 C -0.05313 0.30972 -0.05144 0.31158 -0.05 0.31528 C -0.04909 0.31736 -0.04857 0.31991 -0.04766 0.32222 C -0.04675 0.325 -0.04558 0.32778 -0.04453 0.33056 C -0.0418 0.33727 -0.04219 0.33727 -0.03594 0.34445 C -0.03464 0.34584 -0.03334 0.34699 -0.03203 0.34861 C -0.03125 0.34931 -0.03047 0.35047 -0.02969 0.35093 C -0.02865 0.35232 -0.02761 0.35324 -0.02657 0.35394 C -0.02578 0.35463 -0.025 0.35463 -0.02422 0.35533 C -0.02266 0.35695 -0.0211 0.35857 -0.01953 0.36111 C -0.01875 0.36158 -0.0181 0.36297 -0.01719 0.36389 C -0.00795 0.36898 -0.01602 0.36366 -0.01016 0.36898 C -0.00808 0.3713 -0.0056 0.37199 -0.00391 0.375 L 0.00312 0.38704 C 0.00416 0.38935 0.00508 0.39144 0.00625 0.39306 C 0.00755 0.39445 0.0108 0.39769 0.01172 0.4 C 0.01692 0.40903 0.00937 0.39931 0.01562 0.40672 C 0.0164 0.41088 0.01679 0.41551 0.01797 0.41875 C 0.02148 0.43195 0.01745 0.41574 0.02109 0.43542 C 0.02135 0.43704 0.02174 0.43843 0.02187 0.44005 C 0.022 0.44144 0.02187 0.44398 0.02187 0.44584 L 0.02187 0.44607 L 0.02187 0.44584 L 0.02187 0.44607 " pathEditMode="relative" rAng="0" ptsTypes="AAAAAAAAAAAAAAAAAAAAAAAAAAAAAAAAAAAAAAAAAAAAAAAAAAAAAAAAAAAAAAAAAAAAAAA">
                                      <p:cBhvr>
                                        <p:cTn id="72" dur="3000" fill="hold"/>
                                        <p:tgtEl>
                                          <p:spTgt spid="25"/>
                                        </p:tgtEl>
                                        <p:attrNameLst>
                                          <p:attrName>ppt_x</p:attrName>
                                          <p:attrName>ppt_y</p:attrName>
                                        </p:attrNameLst>
                                      </p:cBhvr>
                                      <p:rCtr x="-3906" y="22292"/>
                                    </p:animMotion>
                                  </p:childTnLst>
                                </p:cTn>
                              </p:par>
                              <p:par>
                                <p:cTn id="73" presetID="10" presetClass="exit" presetSubtype="0" repeatCount="indefinite" fill="hold" grpId="1" nodeType="withEffect">
                                  <p:stCondLst>
                                    <p:cond delay="4600"/>
                                  </p:stCondLst>
                                  <p:childTnLst>
                                    <p:animEffect transition="out" filter="fade">
                                      <p:cBhvr>
                                        <p:cTn id="74" dur="1500"/>
                                        <p:tgtEl>
                                          <p:spTgt spid="25"/>
                                        </p:tgtEl>
                                      </p:cBhvr>
                                    </p:animEffect>
                                    <p:set>
                                      <p:cBhvr>
                                        <p:cTn id="75" dur="1" fill="hold">
                                          <p:stCondLst>
                                            <p:cond delay="1499"/>
                                          </p:stCondLst>
                                        </p:cTn>
                                        <p:tgtEl>
                                          <p:spTgt spid="25"/>
                                        </p:tgtEl>
                                        <p:attrNameLst>
                                          <p:attrName>style.visibility</p:attrName>
                                        </p:attrNameLst>
                                      </p:cBhvr>
                                      <p:to>
                                        <p:strVal val="hidden"/>
                                      </p:to>
                                    </p:set>
                                  </p:childTnLst>
                                </p:cTn>
                              </p:par>
                              <p:par>
                                <p:cTn id="76" presetID="0" presetClass="path" presetSubtype="0" repeatCount="indefinite" accel="100000" fill="hold" grpId="0" nodeType="withEffect">
                                  <p:stCondLst>
                                    <p:cond delay="4200"/>
                                  </p:stCondLst>
                                  <p:childTnLst>
                                    <p:animMotion origin="layout" path="M 3.33333E-6 3.7037E-7 L 3.33333E-6 0.00023 C 0.00286 0.00347 0.00599 0.00625 0.00846 0.01042 C 0.00963 0.01273 0.00989 0.0162 0.0108 0.01898 C 0.01146 0.02106 0.01224 0.02338 0.01315 0.02523 C 0.01536 0.02986 0.02031 0.03796 0.02031 0.03819 C 0.0207 0.04005 0.02096 0.04236 0.02148 0.04421 C 0.02213 0.04653 0.0233 0.04838 0.02396 0.05069 C 0.02461 0.05324 0.02435 0.05648 0.02513 0.05903 C 0.02604 0.06227 0.0276 0.06458 0.02864 0.06759 C 0.02955 0.07037 0.03034 0.07315 0.03112 0.07616 C 0.03151 0.07801 0.03151 0.08056 0.03229 0.08241 C 0.0332 0.08495 0.03463 0.08657 0.0358 0.08866 C 0.03659 0.09306 0.03776 0.09699 0.03828 0.10139 C 0.03893 0.10764 0.03919 0.11273 0.04062 0.11829 C 0.04127 0.1213 0.04231 0.12384 0.04297 0.12685 C 0.04388 0.13102 0.04544 0.13958 0.04544 0.13981 C 0.04492 0.15393 0.04466 0.17292 0.04297 0.18819 C 0.04271 0.19051 0.04218 0.19236 0.04179 0.19444 C 0.0414 0.19745 0.04101 0.20023 0.04062 0.20301 C 0.03984 0.20718 0.0388 0.21134 0.03828 0.21574 C 0.03776 0.21782 0.0375 0.2213 0.03698 0.22407 C 0.03632 0.22847 0.03528 0.23264 0.03463 0.23681 C 0.03281 0.24977 0.03398 0.24259 0.03112 0.2581 C 0.03073 0.26018 0.0306 0.2625 0.02981 0.26435 C 0.02903 0.26643 0.02812 0.26852 0.02747 0.27083 C 0.02695 0.27268 0.02682 0.275 0.0263 0.27708 C 0.02565 0.2794 0.02461 0.28125 0.02396 0.28333 C 0.02304 0.28611 0.02252 0.28935 0.02148 0.2919 C 0.02057 0.29444 0.01901 0.29583 0.01797 0.29815 C 0.00963 0.31597 0.02239 0.29236 0.01198 0.31088 C 0.01159 0.31296 0.01146 0.31551 0.0108 0.31736 C 0.00859 0.32292 0.00586 0.32824 0.00364 0.33426 L 0.0013 0.34051 C -0.00222 0.36481 0.0026 0.33495 -0.00235 0.35532 C -0.003 0.3581 -0.00313 0.36111 -0.00352 0.36389 C -0.00547 0.37917 -0.00378 0.36944 -0.00586 0.38079 C -0.00729 0.40301 -0.00795 0.40347 -0.00586 0.4294 C -0.00586 0.43009 -0.00508 0.4294 -0.00469 0.4294 L -0.00469 0.42963 " pathEditMode="relative" rAng="0" ptsTypes="AAAAAAAAAAAAAAAAAAAAAAAAAAAAAAAAAAAAAAAA">
                                      <p:cBhvr>
                                        <p:cTn id="77" dur="3000" fill="hold"/>
                                        <p:tgtEl>
                                          <p:spTgt spid="26"/>
                                        </p:tgtEl>
                                        <p:attrNameLst>
                                          <p:attrName>ppt_x</p:attrName>
                                          <p:attrName>ppt_y</p:attrName>
                                        </p:attrNameLst>
                                      </p:cBhvr>
                                      <p:rCtr x="1901" y="21481"/>
                                    </p:animMotion>
                                  </p:childTnLst>
                                </p:cTn>
                              </p:par>
                              <p:par>
                                <p:cTn id="78" presetID="10" presetClass="exit" presetSubtype="0" repeatCount="indefinite" fill="hold" grpId="1" nodeType="withEffect">
                                  <p:stCondLst>
                                    <p:cond delay="5700"/>
                                  </p:stCondLst>
                                  <p:childTnLst>
                                    <p:animEffect transition="out" filter="fade">
                                      <p:cBhvr>
                                        <p:cTn id="79" dur="1500"/>
                                        <p:tgtEl>
                                          <p:spTgt spid="26"/>
                                        </p:tgtEl>
                                      </p:cBhvr>
                                    </p:animEffect>
                                    <p:set>
                                      <p:cBhvr>
                                        <p:cTn id="80" dur="1" fill="hold">
                                          <p:stCondLst>
                                            <p:cond delay="1499"/>
                                          </p:stCondLst>
                                        </p:cTn>
                                        <p:tgtEl>
                                          <p:spTgt spid="26"/>
                                        </p:tgtEl>
                                        <p:attrNameLst>
                                          <p:attrName>style.visibility</p:attrName>
                                        </p:attrNameLst>
                                      </p:cBhvr>
                                      <p:to>
                                        <p:strVal val="hidden"/>
                                      </p:to>
                                    </p:set>
                                  </p:childTnLst>
                                </p:cTn>
                              </p:par>
                              <p:par>
                                <p:cTn id="81" presetID="0" presetClass="path" presetSubtype="0" repeatCount="indefinite" accel="100000" fill="hold" grpId="0" nodeType="withEffect">
                                  <p:stCondLst>
                                    <p:cond delay="3500"/>
                                  </p:stCondLst>
                                  <p:childTnLst>
                                    <p:animMotion origin="layout" path="M -0.00039 2.96296E-6 L -0.00039 0.00023 C -0.00195 0.0074 -0.00351 0.01412 -0.00494 0.02222 C -0.00546 0.02453 -0.00585 0.02777 -0.00651 0.03055 C -0.01445 0.06458 -0.00494 0.02176 -0.0125 0.04977 C -0.01315 0.05254 -0.01341 0.05509 -0.01406 0.05787 C -0.01497 0.06203 -0.01614 0.06551 -0.01705 0.06921 C -0.0177 0.07152 -0.01809 0.075 -0.01861 0.07777 C -0.01966 0.08078 -0.02109 0.08588 -0.02174 0.08865 C -0.02239 0.09143 -0.02239 0.09398 -0.0233 0.09676 C -0.02421 0.09953 -0.02578 0.10231 -0.02643 0.10555 C -0.02786 0.11041 -0.02851 0.11666 -0.02955 0.12152 L -0.03111 0.13032 L -0.03268 0.13842 C -0.03294 0.14791 -0.0332 0.16921 -0.03268 0.18472 C -0.03216 0.19977 -0.03033 0.22106 -0.02955 0.23009 C -0.02916 0.23333 -0.02864 0.23611 -0.02799 0.23865 C -0.02708 0.24236 -0.02578 0.2456 -0.02486 0.24977 C -0.02109 0.26597 -0.0263 0.25046 -0.02018 0.2662 C -0.01966 0.27083 -0.01966 0.27569 -0.01861 0.27986 C -0.01796 0.28333 -0.01627 0.28495 -0.01562 0.28865 C -0.01419 0.29421 -0.01354 0.29953 -0.0125 0.30486 C -0.01197 0.3074 -0.01119 0.31065 -0.01093 0.31319 C -0.01028 0.31875 -0.00937 0.32963 -0.00781 0.33588 C -0.00716 0.33865 -0.00572 0.3412 -0.00494 0.34352 C -0.00416 0.34676 -0.00416 0.34953 -0.00351 0.35208 C -0.00169 0.35833 0.00105 0.36319 0.00274 0.36921 C 0.00378 0.37199 0.00456 0.37685 0.00586 0.37986 C 0.0099 0.39051 0.01042 0.38703 0.01524 0.39444 C 0.01693 0.39583 0.01836 0.39977 0.01993 0.40208 L 0.02305 0.41921 C 0.02357 0.42176 0.0254 0.42453 0.02461 0.42708 L 0.02305 0.43333 L 0.02305 0.43333 " pathEditMode="relative" rAng="0" ptsTypes="AAAAAAAAAAAAAAAAAAAAAAAAAAAAAAAAAA">
                                      <p:cBhvr>
                                        <p:cTn id="82" dur="3000" fill="hold"/>
                                        <p:tgtEl>
                                          <p:spTgt spid="27"/>
                                        </p:tgtEl>
                                        <p:attrNameLst>
                                          <p:attrName>ppt_x</p:attrName>
                                          <p:attrName>ppt_y</p:attrName>
                                        </p:attrNameLst>
                                      </p:cBhvr>
                                      <p:rCtr x="-378" y="21667"/>
                                    </p:animMotion>
                                  </p:childTnLst>
                                </p:cTn>
                              </p:par>
                              <p:par>
                                <p:cTn id="83" presetID="10" presetClass="exit" presetSubtype="0" repeatCount="indefinite" fill="hold" grpId="1" nodeType="withEffect">
                                  <p:stCondLst>
                                    <p:cond delay="5000"/>
                                  </p:stCondLst>
                                  <p:childTnLst>
                                    <p:animEffect transition="out" filter="fade">
                                      <p:cBhvr>
                                        <p:cTn id="84" dur="1500"/>
                                        <p:tgtEl>
                                          <p:spTgt spid="27"/>
                                        </p:tgtEl>
                                      </p:cBhvr>
                                    </p:animEffect>
                                    <p:set>
                                      <p:cBhvr>
                                        <p:cTn id="85" dur="1" fill="hold">
                                          <p:stCondLst>
                                            <p:cond delay="1499"/>
                                          </p:stCondLst>
                                        </p:cTn>
                                        <p:tgtEl>
                                          <p:spTgt spid="27"/>
                                        </p:tgtEl>
                                        <p:attrNameLst>
                                          <p:attrName>style.visibility</p:attrName>
                                        </p:attrNameLst>
                                      </p:cBhvr>
                                      <p:to>
                                        <p:strVal val="hidden"/>
                                      </p:to>
                                    </p:set>
                                  </p:childTnLst>
                                </p:cTn>
                              </p:par>
                              <p:par>
                                <p:cTn id="86" presetID="0" presetClass="path" presetSubtype="0" repeatCount="indefinite" accel="100000" fill="hold" grpId="0" nodeType="withEffect">
                                  <p:stCondLst>
                                    <p:cond delay="3900"/>
                                  </p:stCondLst>
                                  <p:childTnLst>
                                    <p:animMotion origin="layout" path="M 4.16667E-6 -2.59259E-6 L 4.16667E-6 0.00023 C 0.00091 0.00533 0.00195 0.01088 0.00338 0.01644 C 0.00455 0.02037 0.00638 0.02431 0.00794 0.02847 C 0.00859 0.03079 0.00898 0.03334 0.01015 0.03449 L 0.01367 0.03866 C 0.01979 0.04653 0.01614 0.04375 0.02174 0.04722 C 0.02786 0.05834 0.01888 0.0426 0.02864 0.05533 C 0.02994 0.05672 0.03073 0.05972 0.03216 0.06135 C 0.03502 0.06459 0.03841 0.06667 0.0414 0.06945 C 0.04296 0.07107 0.04427 0.07408 0.04596 0.07547 C 0.04817 0.07778 0.05286 0.07963 0.05286 0.0801 L 0.05976 0.0882 C 0.06093 0.08982 0.06198 0.09121 0.06328 0.09213 C 0.06718 0.09491 0.07148 0.09607 0.07487 0.10047 C 0.0763 0.10255 0.07773 0.10486 0.07942 0.10625 C 0.08046 0.10787 0.08177 0.10787 0.08294 0.10857 C 0.08502 0.10996 0.08945 0.11343 0.09218 0.11482 C 0.09401 0.11597 0.09596 0.11597 0.09791 0.11667 C 0.09948 0.11806 0.10104 0.11945 0.10247 0.1206 C 0.10377 0.12199 0.10468 0.12385 0.10599 0.12523 C 0.10781 0.12662 0.10989 0.12755 0.11171 0.12917 C 0.12031 0.13588 0.11276 0.13079 0.11979 0.13542 C 0.12135 0.13935 0.12395 0.1426 0.12448 0.14746 C 0.12578 0.15996 0.12721 0.15533 0.12682 0.16412 C 0.12643 0.17269 0.12617 0.18218 0.12565 0.19074 C 0.12539 0.19283 0.12513 0.19491 0.12448 0.19699 C 0.12382 0.19838 0.12291 0.19954 0.12213 0.20093 C 0.11992 0.2125 0.12252 0.20232 0.11862 0.21111 C 0.11705 0.21505 0.1164 0.2206 0.11406 0.22361 C 0.11289 0.225 0.11184 0.22662 0.11054 0.22755 C 0.1095 0.22847 0.1082 0.22847 0.10716 0.2294 C 0.10468 0.23218 0.10247 0.23519 0.10026 0.23773 L 0.09674 0.24167 C 0.09596 0.24398 0.09544 0.2463 0.0944 0.24815 C 0.09218 0.25209 0.09036 0.25255 0.0875 0.2544 C 0.08671 0.25579 0.08619 0.25741 0.08515 0.25834 C 0.08385 0.25972 0.08216 0.25972 0.08059 0.26042 C 0.07942 0.26088 0.07825 0.26135 0.07708 0.26227 C 0.07591 0.26366 0.07487 0.26551 0.07369 0.26644 C 0.07252 0.2676 0.07135 0.2676 0.07018 0.26852 C 0.05859 0.27871 0.0763 0.26597 0.06211 0.27662 C 0.06106 0.27778 0.05976 0.27801 0.05872 0.27871 C 0.05195 0.28496 0.05872 0.28172 0.05052 0.28681 C 0.04908 0.2882 0.04752 0.2882 0.04596 0.28912 L 0.0414 0.29746 C 0.04062 0.29861 0.0401 0.30093 0.03906 0.30139 C 0.03789 0.30185 0.03671 0.30232 0.03554 0.30324 C 0.03086 0.30787 0.03333 0.30648 0.02981 0.31181 C 0.02877 0.3132 0.02747 0.31435 0.0263 0.31574 C 0.02487 0.31968 0.02369 0.32454 0.02174 0.32824 L 0.01705 0.33635 C 0.01497 0.34815 0.01744 0.33773 0.01367 0.34653 C 0.01198 0.35047 0.00898 0.35903 0.00898 0.35926 L 0.0069 0.37107 L 0.00559 0.37732 C 0.00599 0.3956 0.00559 0.41435 0.0069 0.43264 C 0.0069 0.43472 0.00898 0.43704 0.00898 0.43727 L 0.00898 0.43704 " pathEditMode="relative" rAng="0" ptsTypes="AAAAAAAAAAAAAAAAAAAAAAAAAAAAAAAAAAAAAAAAAAAAAAAAAAAAAAAAAAA">
                                      <p:cBhvr>
                                        <p:cTn id="87" dur="3000" fill="hold"/>
                                        <p:tgtEl>
                                          <p:spTgt spid="28"/>
                                        </p:tgtEl>
                                        <p:attrNameLst>
                                          <p:attrName>ppt_x</p:attrName>
                                          <p:attrName>ppt_y</p:attrName>
                                        </p:attrNameLst>
                                      </p:cBhvr>
                                      <p:rCtr x="6341" y="21852"/>
                                    </p:animMotion>
                                  </p:childTnLst>
                                </p:cTn>
                              </p:par>
                              <p:par>
                                <p:cTn id="88" presetID="10" presetClass="exit" presetSubtype="0" repeatCount="indefinite" fill="hold" grpId="1" nodeType="withEffect">
                                  <p:stCondLst>
                                    <p:cond delay="5200"/>
                                  </p:stCondLst>
                                  <p:childTnLst>
                                    <p:animEffect transition="out" filter="fade">
                                      <p:cBhvr>
                                        <p:cTn id="89" dur="1500"/>
                                        <p:tgtEl>
                                          <p:spTgt spid="28"/>
                                        </p:tgtEl>
                                      </p:cBhvr>
                                    </p:animEffect>
                                    <p:set>
                                      <p:cBhvr>
                                        <p:cTn id="90" dur="1" fill="hold">
                                          <p:stCondLst>
                                            <p:cond delay="1499"/>
                                          </p:stCondLst>
                                        </p:cTn>
                                        <p:tgtEl>
                                          <p:spTgt spid="28"/>
                                        </p:tgtEl>
                                        <p:attrNameLst>
                                          <p:attrName>style.visibility</p:attrName>
                                        </p:attrNameLst>
                                      </p:cBhvr>
                                      <p:to>
                                        <p:strVal val="hidden"/>
                                      </p:to>
                                    </p:set>
                                  </p:childTnLst>
                                </p:cTn>
                              </p:par>
                              <p:par>
                                <p:cTn id="91" presetID="14" presetClass="entr" presetSubtype="10" fill="hold" nodeType="withEffect">
                                  <p:stCondLst>
                                    <p:cond delay="5200"/>
                                  </p:stCondLst>
                                  <p:childTnLst>
                                    <p:set>
                                      <p:cBhvr>
                                        <p:cTn id="92" dur="1" fill="hold">
                                          <p:stCondLst>
                                            <p:cond delay="0"/>
                                          </p:stCondLst>
                                        </p:cTn>
                                        <p:tgtEl>
                                          <p:spTgt spid="37"/>
                                        </p:tgtEl>
                                        <p:attrNameLst>
                                          <p:attrName>style.visibility</p:attrName>
                                        </p:attrNameLst>
                                      </p:cBhvr>
                                      <p:to>
                                        <p:strVal val="visible"/>
                                      </p:to>
                                    </p:set>
                                    <p:animEffect transition="in" filter="randombar(horizontal)">
                                      <p:cBhvr>
                                        <p:cTn id="93" dur="500"/>
                                        <p:tgtEl>
                                          <p:spTgt spid="37"/>
                                        </p:tgtEl>
                                      </p:cBhvr>
                                    </p:animEffect>
                                  </p:childTnLst>
                                </p:cTn>
                              </p:par>
                              <p:par>
                                <p:cTn id="94" presetID="10" presetClass="entr" presetSubtype="0" fill="hold" nodeType="with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par>
                                <p:cTn id="97" presetID="42"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1000"/>
                                        <p:tgtEl>
                                          <p:spTgt spid="34"/>
                                        </p:tgtEl>
                                      </p:cBhvr>
                                    </p:animEffect>
                                    <p:anim calcmode="lin" valueType="num">
                                      <p:cBhvr>
                                        <p:cTn id="100" dur="1000" fill="hold"/>
                                        <p:tgtEl>
                                          <p:spTgt spid="34"/>
                                        </p:tgtEl>
                                        <p:attrNameLst>
                                          <p:attrName>ppt_x</p:attrName>
                                        </p:attrNameLst>
                                      </p:cBhvr>
                                      <p:tavLst>
                                        <p:tav tm="0">
                                          <p:val>
                                            <p:strVal val="#ppt_x"/>
                                          </p:val>
                                        </p:tav>
                                        <p:tav tm="100000">
                                          <p:val>
                                            <p:strVal val="#ppt_x"/>
                                          </p:val>
                                        </p:tav>
                                      </p:tavLst>
                                    </p:anim>
                                    <p:anim calcmode="lin" valueType="num">
                                      <p:cBhvr>
                                        <p:cTn id="101" dur="1000" fill="hold"/>
                                        <p:tgtEl>
                                          <p:spTgt spid="34"/>
                                        </p:tgtEl>
                                        <p:attrNameLst>
                                          <p:attrName>ppt_y</p:attrName>
                                        </p:attrNameLst>
                                      </p:cBhvr>
                                      <p:tavLst>
                                        <p:tav tm="0">
                                          <p:val>
                                            <p:strVal val="#ppt_y+.1"/>
                                          </p:val>
                                        </p:tav>
                                        <p:tav tm="100000">
                                          <p:val>
                                            <p:strVal val="#ppt_y"/>
                                          </p:val>
                                        </p:tav>
                                      </p:tavLst>
                                    </p:anim>
                                  </p:childTnLst>
                                </p:cTn>
                              </p:par>
                              <p:par>
                                <p:cTn id="102" presetID="10"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500"/>
                                        <p:tgtEl>
                                          <p:spTgt spid="45"/>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nodeType="clickEffect">
                                  <p:stCondLst>
                                    <p:cond delay="0"/>
                                  </p:stCondLst>
                                  <p:childTnLst>
                                    <p:set>
                                      <p:cBhvr>
                                        <p:cTn id="108" dur="1" fill="hold">
                                          <p:stCondLst>
                                            <p:cond delay="0"/>
                                          </p:stCondLst>
                                        </p:cTn>
                                        <p:tgtEl>
                                          <p:spTgt spid="48"/>
                                        </p:tgtEl>
                                        <p:attrNameLst>
                                          <p:attrName>style.visibility</p:attrName>
                                        </p:attrNameLst>
                                      </p:cBhvr>
                                      <p:to>
                                        <p:strVal val="visible"/>
                                      </p:to>
                                    </p:set>
                                    <p:anim calcmode="lin" valueType="num">
                                      <p:cBhvr>
                                        <p:cTn id="109" dur="1000" fill="hold"/>
                                        <p:tgtEl>
                                          <p:spTgt spid="48"/>
                                        </p:tgtEl>
                                        <p:attrNameLst>
                                          <p:attrName>ppt_w</p:attrName>
                                        </p:attrNameLst>
                                      </p:cBhvr>
                                      <p:tavLst>
                                        <p:tav tm="0">
                                          <p:val>
                                            <p:fltVal val="0"/>
                                          </p:val>
                                        </p:tav>
                                        <p:tav tm="100000">
                                          <p:val>
                                            <p:strVal val="#ppt_w"/>
                                          </p:val>
                                        </p:tav>
                                      </p:tavLst>
                                    </p:anim>
                                    <p:anim calcmode="lin" valueType="num">
                                      <p:cBhvr>
                                        <p:cTn id="110" dur="1000" fill="hold"/>
                                        <p:tgtEl>
                                          <p:spTgt spid="48"/>
                                        </p:tgtEl>
                                        <p:attrNameLst>
                                          <p:attrName>ppt_h</p:attrName>
                                        </p:attrNameLst>
                                      </p:cBhvr>
                                      <p:tavLst>
                                        <p:tav tm="0">
                                          <p:val>
                                            <p:fltVal val="0"/>
                                          </p:val>
                                        </p:tav>
                                        <p:tav tm="100000">
                                          <p:val>
                                            <p:strVal val="#ppt_h"/>
                                          </p:val>
                                        </p:tav>
                                      </p:tavLst>
                                    </p:anim>
                                    <p:anim calcmode="lin" valueType="num">
                                      <p:cBhvr>
                                        <p:cTn id="111" dur="1000" fill="hold"/>
                                        <p:tgtEl>
                                          <p:spTgt spid="48"/>
                                        </p:tgtEl>
                                        <p:attrNameLst>
                                          <p:attrName>style.rotation</p:attrName>
                                        </p:attrNameLst>
                                      </p:cBhvr>
                                      <p:tavLst>
                                        <p:tav tm="0">
                                          <p:val>
                                            <p:fltVal val="90"/>
                                          </p:val>
                                        </p:tav>
                                        <p:tav tm="100000">
                                          <p:val>
                                            <p:fltVal val="0"/>
                                          </p:val>
                                        </p:tav>
                                      </p:tavLst>
                                    </p:anim>
                                    <p:animEffect transition="in" filter="fade">
                                      <p:cBhvr>
                                        <p:cTn id="112" dur="1000"/>
                                        <p:tgtEl>
                                          <p:spTgt spid="4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fade">
                                      <p:cBhvr>
                                        <p:cTn id="117" dur="500"/>
                                        <p:tgtEl>
                                          <p:spTgt spid="52"/>
                                        </p:tgtEl>
                                      </p:cBhvr>
                                    </p:animEffect>
                                  </p:childTnLst>
                                </p:cTn>
                              </p:par>
                              <p:par>
                                <p:cTn id="118" presetID="10" presetClass="entr" presetSubtype="0" fill="hold"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12" grpId="0" bldLvl="0" animBg="1"/>
      <p:bldP spid="12" grpId="1" bldLvl="0" animBg="1"/>
      <p:bldP spid="13" grpId="0" bldLvl="0" animBg="1"/>
      <p:bldP spid="13" grpId="1" bldLvl="0" animBg="1"/>
      <p:bldP spid="17" grpId="0" bldLvl="0" animBg="1"/>
      <p:bldP spid="17" grpId="1" bldLvl="0" animBg="1"/>
      <p:bldP spid="18" grpId="0" bldLvl="0" animBg="1"/>
      <p:bldP spid="18" grpId="1" bldLvl="0" animBg="1"/>
      <p:bldP spid="19" grpId="0" bldLvl="0" animBg="1"/>
      <p:bldP spid="19" grpId="1" bldLvl="0" animBg="1"/>
      <p:bldP spid="20" grpId="0" bldLvl="0" animBg="1"/>
      <p:bldP spid="20" grpId="1" bldLvl="0" animBg="1"/>
      <p:bldP spid="21" grpId="0" bldLvl="0" animBg="1"/>
      <p:bldP spid="21" grpId="1" bldLvl="0" animBg="1"/>
      <p:bldP spid="22" grpId="0" bldLvl="0" animBg="1"/>
      <p:bldP spid="22" grpId="1" bldLvl="0" animBg="1"/>
      <p:bldP spid="23" grpId="0" bldLvl="0" animBg="1"/>
      <p:bldP spid="23" grpId="1" bldLvl="0" animBg="1"/>
      <p:bldP spid="24" grpId="0" bldLvl="0" animBg="1"/>
      <p:bldP spid="24" grpId="1" bldLvl="0" animBg="1"/>
      <p:bldP spid="25" grpId="0" bldLvl="0" animBg="1"/>
      <p:bldP spid="25" grpId="1" bldLvl="0" animBg="1"/>
      <p:bldP spid="26" grpId="0" bldLvl="0" animBg="1"/>
      <p:bldP spid="26" grpId="1" bldLvl="0" animBg="1"/>
      <p:bldP spid="27" grpId="0" bldLvl="0" animBg="1"/>
      <p:bldP spid="27" grpId="1" bldLvl="0" animBg="1"/>
      <p:bldP spid="28" grpId="0" bldLvl="0" animBg="1"/>
      <p:bldP spid="28"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91360" y="1507490"/>
            <a:ext cx="8094980" cy="1575435"/>
          </a:xfrm>
          <a:prstGeom prst="rect">
            <a:avLst/>
          </a:prstGeom>
          <a:noFill/>
        </p:spPr>
        <p:txBody>
          <a:bodyPr wrap="square" rtlCol="0" anchor="t">
            <a:noAutofit/>
          </a:bodyPr>
          <a:p>
            <a:r>
              <a:rPr lang="en-US" altLang="zh-CN" sz="2400">
                <a:latin typeface="Times New Roman" panose="02020603050405020304" charset="0"/>
                <a:cs typeface="Times New Roman" panose="02020603050405020304" charset="0"/>
              </a:rPr>
              <a:t>T</a:t>
            </a:r>
            <a:r>
              <a:rPr lang="zh-CN" altLang="en-US" sz="2400">
                <a:latin typeface="Times New Roman" panose="02020603050405020304" charset="0"/>
                <a:cs typeface="Times New Roman" panose="02020603050405020304" charset="0"/>
              </a:rPr>
              <a:t>he traditional Chinese astrology</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T</a:t>
            </a:r>
            <a:r>
              <a:rPr lang="zh-CN" altLang="en-US" sz="2400">
                <a:latin typeface="Times New Roman" panose="02020603050405020304" charset="0"/>
                <a:cs typeface="Times New Roman" panose="02020603050405020304" charset="0"/>
              </a:rPr>
              <a:t>he </a:t>
            </a:r>
            <a:r>
              <a:rPr lang="en-US" altLang="zh-CN" sz="2400">
                <a:latin typeface="Times New Roman" panose="02020603050405020304" charset="0"/>
                <a:cs typeface="Times New Roman" panose="02020603050405020304" charset="0"/>
              </a:rPr>
              <a:t>f</a:t>
            </a:r>
            <a:r>
              <a:rPr lang="zh-CN" altLang="en-US" sz="2400">
                <a:latin typeface="Times New Roman" panose="02020603050405020304" charset="0"/>
                <a:cs typeface="Times New Roman" panose="02020603050405020304" charset="0"/>
              </a:rPr>
              <a:t>ive </a:t>
            </a:r>
            <a:r>
              <a:rPr lang="en-US" altLang="zh-CN" sz="2400">
                <a:latin typeface="Times New Roman" panose="02020603050405020304" charset="0"/>
                <a:cs typeface="Times New Roman" panose="02020603050405020304" charset="0"/>
              </a:rPr>
              <a:t>e</a:t>
            </a:r>
            <a:r>
              <a:rPr lang="zh-CN" altLang="en-US" sz="2400">
                <a:latin typeface="Times New Roman" panose="02020603050405020304" charset="0"/>
                <a:cs typeface="Times New Roman" panose="02020603050405020304" charset="0"/>
              </a:rPr>
              <a:t>lements theory</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Yin and Yang system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Heavenly Stems and Earthly Branches system</a:t>
            </a:r>
            <a:endParaRPr lang="zh-CN" altLang="en-US" sz="2400">
              <a:latin typeface="Times New Roman" panose="02020603050405020304" charset="0"/>
              <a:cs typeface="Times New Roman" panose="02020603050405020304" charset="0"/>
            </a:endParaRPr>
          </a:p>
          <a:p>
            <a:r>
              <a:rPr lang="zh-CN" altLang="en-US"/>
              <a:t> </a:t>
            </a:r>
            <a:endParaRPr lang="zh-CN" altLang="en-US"/>
          </a:p>
        </p:txBody>
      </p:sp>
      <p:sp>
        <p:nvSpPr>
          <p:cNvPr id="3" name="文本框 2"/>
          <p:cNvSpPr txBox="1"/>
          <p:nvPr/>
        </p:nvSpPr>
        <p:spPr>
          <a:xfrm>
            <a:off x="1991360" y="3429000"/>
            <a:ext cx="9493250" cy="2364740"/>
          </a:xfrm>
          <a:prstGeom prst="rect">
            <a:avLst/>
          </a:prstGeom>
          <a:noFill/>
        </p:spPr>
        <p:txBody>
          <a:bodyPr wrap="square" rtlCol="0" anchor="t">
            <a:noAutofit/>
          </a:bodyPr>
          <a:p>
            <a:r>
              <a:rPr lang="zh-CN" altLang="en-US" sz="2800">
                <a:latin typeface="Times New Roman" panose="02020603050405020304" charset="0"/>
                <a:cs typeface="Times New Roman" panose="02020603050405020304" charset="0"/>
                <a:sym typeface="+mn-ea"/>
              </a:rPr>
              <a:t>But people have to consider zodiac in a </a:t>
            </a:r>
            <a:r>
              <a:rPr lang="zh-CN" altLang="en-US" sz="2800">
                <a:highlight>
                  <a:srgbClr val="FFFF00"/>
                </a:highlight>
                <a:latin typeface="Times New Roman" panose="02020603050405020304" charset="0"/>
                <a:cs typeface="Times New Roman" panose="02020603050405020304" charset="0"/>
                <a:sym typeface="+mn-ea"/>
              </a:rPr>
              <a:t>rational and scientific way</a:t>
            </a:r>
            <a:r>
              <a:rPr lang="zh-CN" altLang="en-US" sz="2800">
                <a:latin typeface="Times New Roman" panose="02020603050405020304" charset="0"/>
                <a:cs typeface="Times New Roman" panose="02020603050405020304" charset="0"/>
                <a:sym typeface="+mn-ea"/>
              </a:rPr>
              <a:t>. Perhaps the zodiac may help us to understand what we’re given, but it cannot determine our destiny. We should treat it as the precious cultural heritage and explore the profound culture and historical traces embodied in it</a:t>
            </a:r>
            <a:endParaRPr lang="zh-CN" altLang="en-US" sz="2800">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UNIT_PLACING_PICTURE_USER_VIEWPORT" val="{&quot;height&quot;:7530.875590551181,&quot;width&quot;:7101.902362204724}"/>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1733</Words>
  <Application>WPS 文字</Application>
  <PresentationFormat>宽屏</PresentationFormat>
  <Paragraphs>38</Paragraphs>
  <Slides>10</Slides>
  <Notes>0</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10</vt:i4>
      </vt:variant>
    </vt:vector>
  </HeadingPairs>
  <TitlesOfParts>
    <vt:vector size="34" baseType="lpstr">
      <vt:lpstr>Arial</vt:lpstr>
      <vt:lpstr>方正书宋_GBK</vt:lpstr>
      <vt:lpstr>Wingdings</vt:lpstr>
      <vt:lpstr>宋体</vt:lpstr>
      <vt:lpstr>Arial Unicode MS</vt:lpstr>
      <vt:lpstr>Calibri Light</vt:lpstr>
      <vt:lpstr>Helvetica Neue</vt:lpstr>
      <vt:lpstr>汉仪书宋二KW</vt:lpstr>
      <vt:lpstr>Calibri</vt:lpstr>
      <vt:lpstr>微软雅黑</vt:lpstr>
      <vt:lpstr>汉仪旗黑</vt:lpstr>
      <vt:lpstr>文悦古典明朝体 (非商业使用) W5</vt:lpstr>
      <vt:lpstr>苹方-简</vt:lpstr>
      <vt:lpstr>思源宋体 CN Light</vt:lpstr>
      <vt:lpstr>Calibri</vt:lpstr>
      <vt:lpstr>宋体</vt:lpstr>
      <vt:lpstr>Times New Roman</vt:lpstr>
      <vt:lpstr>方正清刻本悦宋简体</vt:lpstr>
      <vt:lpstr>冬青黑体简体中文</vt:lpstr>
      <vt:lpstr>Wingdings</vt:lpstr>
      <vt:lpstr>等线</vt:lpstr>
      <vt:lpstr>汉仪中等线KW</vt:lpstr>
      <vt:lpstr>等线 Light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caowen</dc:creator>
  <cp:lastModifiedBy>caowen</cp:lastModifiedBy>
  <cp:revision>1</cp:revision>
  <dcterms:created xsi:type="dcterms:W3CDTF">2023-03-28T15:09:25Z</dcterms:created>
  <dcterms:modified xsi:type="dcterms:W3CDTF">2023-03-28T15:09:25Z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2052-3.9.0.6159</vt:lpwstr>
  </property>
</Properties>
</file>