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bmp" ContentType="image/bmp"/>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handoutMasters/handoutMaster1.xml" ContentType="application/vnd.openxmlformats-officedocument.presentationml.handoutMaster+xml"/>
  <Override PartName="/ppt/media/image19.svg" ContentType="image/svg+xml"/>
  <Override PartName="/ppt/media/image40.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3"/>
  </p:sldMasterIdLst>
  <p:notesMasterIdLst>
    <p:notesMasterId r:id="rId5"/>
  </p:notesMasterIdLst>
  <p:handoutMasterIdLst>
    <p:handoutMasterId r:id="rId33"/>
  </p:handoutMasterIdLst>
  <p:sldIdLst>
    <p:sldId id="260" r:id="rId4"/>
    <p:sldId id="264" r:id="rId6"/>
    <p:sldId id="321" r:id="rId7"/>
    <p:sldId id="335" r:id="rId8"/>
    <p:sldId id="334" r:id="rId9"/>
    <p:sldId id="259" r:id="rId10"/>
    <p:sldId id="320" r:id="rId11"/>
    <p:sldId id="310" r:id="rId12"/>
    <p:sldId id="316" r:id="rId13"/>
    <p:sldId id="327" r:id="rId14"/>
    <p:sldId id="336" r:id="rId15"/>
    <p:sldId id="324" r:id="rId16"/>
    <p:sldId id="326" r:id="rId17"/>
    <p:sldId id="330" r:id="rId18"/>
    <p:sldId id="331" r:id="rId19"/>
    <p:sldId id="328" r:id="rId20"/>
    <p:sldId id="333" r:id="rId21"/>
    <p:sldId id="312" r:id="rId22"/>
    <p:sldId id="308" r:id="rId23"/>
    <p:sldId id="338" r:id="rId24"/>
    <p:sldId id="339" r:id="rId25"/>
    <p:sldId id="341" r:id="rId26"/>
    <p:sldId id="342" r:id="rId27"/>
    <p:sldId id="343" r:id="rId28"/>
    <p:sldId id="319" r:id="rId29"/>
    <p:sldId id="344" r:id="rId30"/>
    <p:sldId id="322" r:id="rId31"/>
    <p:sldId id="256" r:id="rId32"/>
  </p:sldIdLst>
  <p:sldSz cx="12192000" cy="6858000"/>
  <p:notesSz cx="9144000" cy="6858000"/>
  <p:embeddedFontLst>
    <p:embeddedFont>
      <p:font typeface="Berlin Sans FB" panose="020E0602020502020306" pitchFamily="34" charset="0"/>
      <p:regular r:id="rId37"/>
      <p:bold r:id="rId38"/>
    </p:embeddedFont>
    <p:embeddedFont>
      <p:font typeface="Ink Free" panose="03080402000500000000" pitchFamily="66" charset="0"/>
      <p:regular r:id="rId39"/>
    </p:embeddedFont>
    <p:embeddedFont>
      <p:font typeface="华文琥珀" panose="02010800040101010101" pitchFamily="2" charset="-122"/>
      <p:regular r:id="rId40"/>
    </p:embeddedFont>
    <p:embeddedFont>
      <p:font typeface="方正舒体" panose="02010601030101010101" pitchFamily="2" charset="-122"/>
      <p:regular r:id="rId41"/>
    </p:embeddedFont>
    <p:embeddedFont>
      <p:font typeface="等线" panose="02010600030101010101" charset="-122"/>
      <p:regular r:id="rId42"/>
    </p:embeddedFont>
    <p:embeddedFont>
      <p:font typeface="等线 Light" panose="02010600030101010101" charset="-122"/>
      <p:regular r:id="rId43"/>
    </p:embeddedFont>
    <p:embeddedFont>
      <p:font typeface="华文新魏" panose="02010800040101010101" pitchFamily="2" charset="-122"/>
      <p:regular r:id="rId44"/>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9" userDrawn="1">
          <p15:clr>
            <a:srgbClr val="A4A3A4"/>
          </p15:clr>
        </p15:guide>
        <p15:guide id="2"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AEF"/>
    <a:srgbClr val="C05243"/>
    <a:srgbClr val="FAFAFA"/>
    <a:srgbClr val="CFCECB"/>
    <a:srgbClr val="616161"/>
    <a:srgbClr val="944A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87" autoAdjust="0"/>
    <p:restoredTop sz="94661" autoAdjust="0"/>
  </p:normalViewPr>
  <p:slideViewPr>
    <p:cSldViewPr snapToGrid="0" showGuides="1">
      <p:cViewPr varScale="1">
        <p:scale>
          <a:sx n="78" d="100"/>
          <a:sy n="78" d="100"/>
        </p:scale>
        <p:origin x="509" y="62"/>
      </p:cViewPr>
      <p:guideLst>
        <p:guide orient="horz" pos="2239"/>
        <p:guide pos="3839"/>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notesViewPr>
    <p:cSldViewPr snapToGrid="0">
      <p:cViewPr varScale="1">
        <p:scale>
          <a:sx n="107" d="100"/>
          <a:sy n="107" d="100"/>
        </p:scale>
        <p:origin x="1304" y="44"/>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4" Type="http://schemas.openxmlformats.org/officeDocument/2006/relationships/font" Target="fonts/font8.fntdata"/><Relationship Id="rId43" Type="http://schemas.openxmlformats.org/officeDocument/2006/relationships/font" Target="fonts/font7.fntdata"/><Relationship Id="rId42" Type="http://schemas.openxmlformats.org/officeDocument/2006/relationships/font" Target="fonts/font6.fntdata"/><Relationship Id="rId41" Type="http://schemas.openxmlformats.org/officeDocument/2006/relationships/font" Target="fonts/font5.fntdata"/><Relationship Id="rId40" Type="http://schemas.openxmlformats.org/officeDocument/2006/relationships/font" Target="fonts/font4.fntdata"/><Relationship Id="rId4" Type="http://schemas.openxmlformats.org/officeDocument/2006/relationships/slide" Target="slides/slide1.xml"/><Relationship Id="rId39" Type="http://schemas.openxmlformats.org/officeDocument/2006/relationships/font" Target="fonts/font3.fntdata"/><Relationship Id="rId38" Type="http://schemas.openxmlformats.org/officeDocument/2006/relationships/font" Target="fonts/font2.fntdata"/><Relationship Id="rId37" Type="http://schemas.openxmlformats.org/officeDocument/2006/relationships/font" Target="fonts/font1.fntdata"/><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handoutMaster" Target="handoutMasters/handoutMaster1.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AB9879AD-8A17-49F5-BEBB-6C8777594B75}" type="datetimeFigureOut">
              <a:rPr lang="zh-CN" altLang="en-US" smtClean="0"/>
            </a:fld>
            <a:endParaRPr lang="zh-CN" altLang="en-US"/>
          </a:p>
        </p:txBody>
      </p:sp>
      <p:sp>
        <p:nvSpPr>
          <p:cNvPr id="4" name="页脚占位符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CC25DC19-A6F4-40C0-BC36-CA52381C0C61}"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79252993-E640-4BC9-8012-E12447052A0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610B1E0E-E0C2-4669-B77C-93A95388B9D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10B1E0E-E0C2-4669-B77C-93A95388B9D3}"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10B1E0E-E0C2-4669-B77C-93A95388B9D3}"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10B1E0E-E0C2-4669-B77C-93A95388B9D3}"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10B1E0E-E0C2-4669-B77C-93A95388B9D3}"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10B1E0E-E0C2-4669-B77C-93A95388B9D3}"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10B1E0E-E0C2-4669-B77C-93A95388B9D3}"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10B1E0E-E0C2-4669-B77C-93A95388B9D3}"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10B1E0E-E0C2-4669-B77C-93A95388B9D3}"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10B1E0E-E0C2-4669-B77C-93A95388B9D3}"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10B1E0E-E0C2-4669-B77C-93A95388B9D3}"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10B1E0E-E0C2-4669-B77C-93A95388B9D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10B1E0E-E0C2-4669-B77C-93A95388B9D3}"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10B1E0E-E0C2-4669-B77C-93A95388B9D3}"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10B1E0E-E0C2-4669-B77C-93A95388B9D3}"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10B1E0E-E0C2-4669-B77C-93A95388B9D3}"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10B1E0E-E0C2-4669-B77C-93A95388B9D3}"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10B1E0E-E0C2-4669-B77C-93A95388B9D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10B1E0E-E0C2-4669-B77C-93A95388B9D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10B1E0E-E0C2-4669-B77C-93A95388B9D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10B1E0E-E0C2-4669-B77C-93A95388B9D3}"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10B1E0E-E0C2-4669-B77C-93A95388B9D3}"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10B1E0E-E0C2-4669-B77C-93A95388B9D3}"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10B1E0E-E0C2-4669-B77C-93A95388B9D3}"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10B1E0E-E0C2-4669-B77C-93A95388B9D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F1885E1-18F3-43E6-BFB7-9268B8D0670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2B0D00-3819-4959-92B9-C8C8DBB8C16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8F1885E1-18F3-43E6-BFB7-9268B8D0670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2B0D00-3819-4959-92B9-C8C8DBB8C16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8F1885E1-18F3-43E6-BFB7-9268B8D0670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2B0D00-3819-4959-92B9-C8C8DBB8C16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F1885E1-18F3-43E6-BFB7-9268B8D0670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2B0D00-3819-4959-92B9-C8C8DBB8C16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8F1885E1-18F3-43E6-BFB7-9268B8D0670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2B0D00-3819-4959-92B9-C8C8DBB8C16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F1885E1-18F3-43E6-BFB7-9268B8D0670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2B0D00-3819-4959-92B9-C8C8DBB8C16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8F1885E1-18F3-43E6-BFB7-9268B8D0670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2B0D00-3819-4959-92B9-C8C8DBB8C16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8F1885E1-18F3-43E6-BFB7-9268B8D0670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22B0D00-3819-4959-92B9-C8C8DBB8C16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F1885E1-18F3-43E6-BFB7-9268B8D0670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22B0D00-3819-4959-92B9-C8C8DBB8C16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F1885E1-18F3-43E6-BFB7-9268B8D0670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22B0D00-3819-4959-92B9-C8C8DBB8C16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F1885E1-18F3-43E6-BFB7-9268B8D0670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2B0D00-3819-4959-92B9-C8C8DBB8C16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8F1885E1-18F3-43E6-BFB7-9268B8D0670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2B0D00-3819-4959-92B9-C8C8DBB8C16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F1885E1-18F3-43E6-BFB7-9268B8D0670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2B0D00-3819-4959-92B9-C8C8DBB8C16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8F1885E1-18F3-43E6-BFB7-9268B8D0670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2B0D00-3819-4959-92B9-C8C8DBB8C16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8F1885E1-18F3-43E6-BFB7-9268B8D0670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2B0D00-3819-4959-92B9-C8C8DBB8C16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F1885E1-18F3-43E6-BFB7-9268B8D0670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2B0D00-3819-4959-92B9-C8C8DBB8C16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8F1885E1-18F3-43E6-BFB7-9268B8D0670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2B0D00-3819-4959-92B9-C8C8DBB8C16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8F1885E1-18F3-43E6-BFB7-9268B8D0670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22B0D00-3819-4959-92B9-C8C8DBB8C16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F1885E1-18F3-43E6-BFB7-9268B8D0670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22B0D00-3819-4959-92B9-C8C8DBB8C16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F1885E1-18F3-43E6-BFB7-9268B8D0670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22B0D00-3819-4959-92B9-C8C8DBB8C16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F1885E1-18F3-43E6-BFB7-9268B8D0670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2B0D00-3819-4959-92B9-C8C8DBB8C16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F1885E1-18F3-43E6-BFB7-9268B8D0670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2B0D00-3819-4959-92B9-C8C8DBB8C16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1885E1-18F3-43E6-BFB7-9268B8D0670B}"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2B0D00-3819-4959-92B9-C8C8DBB8C16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6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1885E1-18F3-43E6-BFB7-9268B8D0670B}"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2B0D00-3819-4959-92B9-C8C8DBB8C16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6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2.xml"/><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jpeg"/><Relationship Id="rId2" Type="http://schemas.microsoft.com/office/2007/relationships/hdphoto" Target="../media/image2.wdp"/><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14.xml"/><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2.xml"/><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image" Target="../media/image4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image" Target="../media/image49.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image" Target="../media/image50.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3.xml"/><Relationship Id="rId2" Type="http://schemas.openxmlformats.org/officeDocument/2006/relationships/image" Target="../media/image52.png"/><Relationship Id="rId1" Type="http://schemas.openxmlformats.org/officeDocument/2006/relationships/image" Target="../media/image51.jpe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13.xml"/><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image" Target="../media/image53.png"/></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6.xml"/><Relationship Id="rId7" Type="http://schemas.openxmlformats.org/officeDocument/2006/relationships/image" Target="../media/image23.png"/><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 Id="rId3" Type="http://schemas.openxmlformats.org/officeDocument/2006/relationships/image" Target="../media/image19.svg"/><Relationship Id="rId2" Type="http://schemas.openxmlformats.org/officeDocument/2006/relationships/image" Target="../media/image56.png"/><Relationship Id="rId10" Type="http://schemas.openxmlformats.org/officeDocument/2006/relationships/notesSlide" Target="../notesSlides/notesSlide15.xml"/><Relationship Id="rId1" Type="http://schemas.openxmlformats.org/officeDocument/2006/relationships/image" Target="../media/image17.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7.png"/></Relationships>
</file>

<file path=ppt/slides/_rels/slide2.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tags" Target="../tags/tag4.xml"/><Relationship Id="rId7" Type="http://schemas.openxmlformats.org/officeDocument/2006/relationships/image" Target="../media/image11.png"/><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image" Target="../media/image10.png"/><Relationship Id="rId3" Type="http://schemas.openxmlformats.org/officeDocument/2006/relationships/tags" Target="../tags/tag1.xml"/><Relationship Id="rId25" Type="http://schemas.openxmlformats.org/officeDocument/2006/relationships/notesSlide" Target="../notesSlides/notesSlide2.xml"/><Relationship Id="rId24" Type="http://schemas.openxmlformats.org/officeDocument/2006/relationships/slideLayout" Target="../slideLayouts/slideLayout2.xml"/><Relationship Id="rId23" Type="http://schemas.openxmlformats.org/officeDocument/2006/relationships/tags" Target="../tags/tag13.xml"/><Relationship Id="rId22" Type="http://schemas.openxmlformats.org/officeDocument/2006/relationships/tags" Target="../tags/tag12.xml"/><Relationship Id="rId21" Type="http://schemas.openxmlformats.org/officeDocument/2006/relationships/tags" Target="../tags/tag11.xml"/><Relationship Id="rId20" Type="http://schemas.openxmlformats.org/officeDocument/2006/relationships/image" Target="../media/image16.png"/><Relationship Id="rId2" Type="http://schemas.openxmlformats.org/officeDocument/2006/relationships/image" Target="../media/image9.png"/><Relationship Id="rId19" Type="http://schemas.openxmlformats.org/officeDocument/2006/relationships/tags" Target="../tags/tag10.xml"/><Relationship Id="rId18" Type="http://schemas.openxmlformats.org/officeDocument/2006/relationships/image" Target="../media/image15.png"/><Relationship Id="rId17" Type="http://schemas.openxmlformats.org/officeDocument/2006/relationships/image" Target="../media/image14.png"/><Relationship Id="rId16" Type="http://schemas.openxmlformats.org/officeDocument/2006/relationships/image" Target="../media/image13.png"/><Relationship Id="rId15" Type="http://schemas.openxmlformats.org/officeDocument/2006/relationships/image" Target="../media/image12.png"/><Relationship Id="rId14" Type="http://schemas.openxmlformats.org/officeDocument/2006/relationships/image" Target="../media/image5.png"/><Relationship Id="rId13" Type="http://schemas.openxmlformats.org/officeDocument/2006/relationships/tags" Target="../tags/tag9.xml"/><Relationship Id="rId12" Type="http://schemas.openxmlformats.org/officeDocument/2006/relationships/tags" Target="../tags/tag8.xml"/><Relationship Id="rId11" Type="http://schemas.openxmlformats.org/officeDocument/2006/relationships/tags" Target="../tags/tag7.xml"/><Relationship Id="rId10" Type="http://schemas.openxmlformats.org/officeDocument/2006/relationships/tags" Target="../tags/tag6.xml"/><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59.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2.xml"/><Relationship Id="rId3" Type="http://schemas.openxmlformats.org/officeDocument/2006/relationships/image" Target="../media/image60.png"/><Relationship Id="rId2" Type="http://schemas.openxmlformats.org/officeDocument/2006/relationships/image" Target="../media/image19.svg"/><Relationship Id="rId1" Type="http://schemas.openxmlformats.org/officeDocument/2006/relationships/image" Target="../media/image56.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2.xml"/><Relationship Id="rId3" Type="http://schemas.openxmlformats.org/officeDocument/2006/relationships/image" Target="../media/image60.png"/><Relationship Id="rId2" Type="http://schemas.openxmlformats.org/officeDocument/2006/relationships/image" Target="../media/image19.svg"/><Relationship Id="rId1" Type="http://schemas.openxmlformats.org/officeDocument/2006/relationships/image" Target="../media/image56.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2.xml"/><Relationship Id="rId2" Type="http://schemas.openxmlformats.org/officeDocument/2006/relationships/image" Target="../media/image62.png"/><Relationship Id="rId1" Type="http://schemas.openxmlformats.org/officeDocument/2006/relationships/image" Target="../media/image61.jpeg"/></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7.xml"/><Relationship Id="rId7" Type="http://schemas.openxmlformats.org/officeDocument/2006/relationships/image" Target="../media/image23.png"/><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 Id="rId3" Type="http://schemas.openxmlformats.org/officeDocument/2006/relationships/image" Target="../media/image19.svg"/><Relationship Id="rId2" Type="http://schemas.openxmlformats.org/officeDocument/2006/relationships/image" Target="../media/image56.png"/><Relationship Id="rId10" Type="http://schemas.openxmlformats.org/officeDocument/2006/relationships/notesSlide" Target="../notesSlides/notesSlide21.xml"/><Relationship Id="rId1" Type="http://schemas.openxmlformats.org/officeDocument/2006/relationships/image" Target="../media/image17.jpe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2.xml"/><Relationship Id="rId2" Type="http://schemas.openxmlformats.org/officeDocument/2006/relationships/image" Target="../media/image64.jpeg"/><Relationship Id="rId1" Type="http://schemas.openxmlformats.org/officeDocument/2006/relationships/image" Target="../media/image63.jpeg"/></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69.jpeg"/><Relationship Id="rId7" Type="http://schemas.openxmlformats.org/officeDocument/2006/relationships/image" Target="../media/image68.png"/><Relationship Id="rId6" Type="http://schemas.openxmlformats.org/officeDocument/2006/relationships/image" Target="../media/image67.png"/><Relationship Id="rId5" Type="http://schemas.openxmlformats.org/officeDocument/2006/relationships/image" Target="../media/image32.png"/><Relationship Id="rId4" Type="http://schemas.openxmlformats.org/officeDocument/2006/relationships/image" Target="../media/image66.jpeg"/><Relationship Id="rId3" Type="http://schemas.openxmlformats.org/officeDocument/2006/relationships/image" Target="../media/image65.png"/><Relationship Id="rId2" Type="http://schemas.openxmlformats.org/officeDocument/2006/relationships/image" Target="../media/image19.svg"/><Relationship Id="rId10" Type="http://schemas.openxmlformats.org/officeDocument/2006/relationships/notesSlide" Target="../notesSlides/notesSlide23.xml"/><Relationship Id="rId1" Type="http://schemas.openxmlformats.org/officeDocument/2006/relationships/image" Target="../media/image56.png"/></Relationships>
</file>

<file path=ppt/slides/_rels/slide28.xml.rels><?xml version="1.0" encoding="UTF-8" standalone="yes"?>
<Relationships xmlns="http://schemas.openxmlformats.org/package/2006/relationships"><Relationship Id="rId7" Type="http://schemas.openxmlformats.org/officeDocument/2006/relationships/notesSlide" Target="../notesSlides/notesSlide24.xml"/><Relationship Id="rId6" Type="http://schemas.openxmlformats.org/officeDocument/2006/relationships/slideLayout" Target="../slideLayouts/slideLayout1.xml"/><Relationship Id="rId5" Type="http://schemas.openxmlformats.org/officeDocument/2006/relationships/image" Target="../media/image72.jpeg"/><Relationship Id="rId4" Type="http://schemas.openxmlformats.org/officeDocument/2006/relationships/image" Target="../media/image71.png"/><Relationship Id="rId3" Type="http://schemas.openxmlformats.org/officeDocument/2006/relationships/image" Target="../media/image24.png"/><Relationship Id="rId2" Type="http://schemas.openxmlformats.org/officeDocument/2006/relationships/image" Target="../media/image70.png"/><Relationship Id="rId1" Type="http://schemas.openxmlformats.org/officeDocument/2006/relationships/image" Target="../media/image9.pn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4.xml"/><Relationship Id="rId7" Type="http://schemas.openxmlformats.org/officeDocument/2006/relationships/image" Target="../media/image23.png"/><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 Id="rId3" Type="http://schemas.openxmlformats.org/officeDocument/2006/relationships/image" Target="../media/image19.svg"/><Relationship Id="rId2" Type="http://schemas.openxmlformats.org/officeDocument/2006/relationships/image" Target="../media/image18.png"/><Relationship Id="rId10" Type="http://schemas.openxmlformats.org/officeDocument/2006/relationships/notesSlide" Target="../notesSlides/notesSlide3.xml"/><Relationship Id="rId1" Type="http://schemas.openxmlformats.org/officeDocument/2006/relationships/image" Target="../media/image17.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24.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4.xml"/><Relationship Id="rId4" Type="http://schemas.openxmlformats.org/officeDocument/2006/relationships/image" Target="../media/image28.png"/><Relationship Id="rId3" Type="http://schemas.openxmlformats.org/officeDocument/2006/relationships/image" Target="../media/image27.bmp"/><Relationship Id="rId2" Type="http://schemas.microsoft.com/office/2007/relationships/hdphoto" Target="../media/image26.wdp"/><Relationship Id="rId1" Type="http://schemas.openxmlformats.org/officeDocument/2006/relationships/image" Target="../media/image25.png"/></Relationships>
</file>

<file path=ppt/slides/_rels/slide6.xml.rels><?xml version="1.0" encoding="UTF-8" standalone="yes"?>
<Relationships xmlns="http://schemas.openxmlformats.org/package/2006/relationships"><Relationship Id="rId9" Type="http://schemas.openxmlformats.org/officeDocument/2006/relationships/image" Target="../media/image35.png"/><Relationship Id="rId8" Type="http://schemas.openxmlformats.org/officeDocument/2006/relationships/image" Target="../media/image34.jpeg"/><Relationship Id="rId7" Type="http://schemas.openxmlformats.org/officeDocument/2006/relationships/image" Target="../media/image33.png"/><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19.svg"/><Relationship Id="rId14" Type="http://schemas.openxmlformats.org/officeDocument/2006/relationships/notesSlide" Target="../notesSlides/notesSlide5.xml"/><Relationship Id="rId13" Type="http://schemas.openxmlformats.org/officeDocument/2006/relationships/slideLayout" Target="../slideLayouts/slideLayout2.xml"/><Relationship Id="rId12" Type="http://schemas.openxmlformats.org/officeDocument/2006/relationships/image" Target="../media/image38.jpeg"/><Relationship Id="rId11" Type="http://schemas.openxmlformats.org/officeDocument/2006/relationships/image" Target="../media/image37.png"/><Relationship Id="rId10" Type="http://schemas.microsoft.com/office/2007/relationships/hdphoto" Target="../media/image36.wdp"/><Relationship Id="rId1" Type="http://schemas.openxmlformats.org/officeDocument/2006/relationships/image" Target="../media/image18.pn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5.xml"/><Relationship Id="rId7" Type="http://schemas.openxmlformats.org/officeDocument/2006/relationships/image" Target="../media/image23.png"/><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 Id="rId3" Type="http://schemas.openxmlformats.org/officeDocument/2006/relationships/image" Target="../media/image19.svg"/><Relationship Id="rId2" Type="http://schemas.openxmlformats.org/officeDocument/2006/relationships/image" Target="../media/image18.png"/><Relationship Id="rId10" Type="http://schemas.openxmlformats.org/officeDocument/2006/relationships/notesSlide" Target="../notesSlides/notesSlide6.xml"/><Relationship Id="rId1" Type="http://schemas.openxmlformats.org/officeDocument/2006/relationships/image" Target="../media/image17.jpe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5243"/>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1" cstate="screen">
            <a:extLst>
              <a:ext uri="{BEBA8EAE-BF5A-486C-A8C5-ECC9F3942E4B}">
                <a14:imgProps xmlns:a14="http://schemas.microsoft.com/office/drawing/2010/main">
                  <a14:imgLayer r:embed="rId2">
                    <a14:imgEffect>
                      <a14:backgroundRemoval t="3250" b="97875" l="267" r="97267">
                        <a14:foregroundMark x1="7800" y1="26500" x2="6267" y2="34625"/>
                        <a14:foregroundMark x1="6267" y1="34625" x2="6400" y2="44875"/>
                        <a14:foregroundMark x1="6400" y1="44875" x2="9933" y2="33625"/>
                        <a14:foregroundMark x1="9933" y1="33625" x2="9800" y2="29750"/>
                        <a14:foregroundMark x1="7400" y1="19250" x2="3833" y2="21411"/>
                        <a14:foregroundMark x1="1688" y1="38322" x2="133" y2="56875"/>
                        <a14:foregroundMark x1="2189" y1="32347" x2="1938" y2="35338"/>
                        <a14:foregroundMark x1="2609" y1="27343" x2="2514" y2="28480"/>
                        <a14:foregroundMark x1="133" y1="56875" x2="9600" y2="64375"/>
                        <a14:foregroundMark x1="9600" y1="64375" x2="10533" y2="64625"/>
                        <a14:foregroundMark x1="7200" y1="19875" x2="4000" y2="26750"/>
                        <a14:foregroundMark x1="4000" y1="26750" x2="2933" y2="44375"/>
                        <a14:foregroundMark x1="2933" y1="44375" x2="5200" y2="50875"/>
                        <a14:foregroundMark x1="5200" y1="50875" x2="7600" y2="51875"/>
                        <a14:foregroundMark x1="1515" y1="32504" x2="2067" y2="40875"/>
                        <a14:foregroundMark x1="2067" y1="40875" x2="600" y2="48250"/>
                        <a14:foregroundMark x1="600" y1="48250" x2="267" y2="58000"/>
                        <a14:foregroundMark x1="267" y1="58000" x2="3333" y2="59875"/>
                        <a14:foregroundMark x1="14933" y1="12500" x2="18200" y2="4125"/>
                        <a14:foregroundMark x1="18200" y1="4125" x2="22867" y2="3250"/>
                        <a14:foregroundMark x1="22867" y1="3250" x2="28067" y2="15375"/>
                        <a14:foregroundMark x1="64133" y1="15387" x2="64133" y2="25625"/>
                        <a14:foregroundMark x1="64133" y1="9875" x2="64133" y2="13090"/>
                        <a14:foregroundMark x1="72800" y1="11375" x2="71704" y2="22299"/>
                        <a14:foregroundMark x1="77550" y1="18197" x2="77800" y2="22000"/>
                        <a14:foregroundMark x1="85201" y1="13384" x2="85533" y2="20375"/>
                        <a14:foregroundMark x1="84933" y1="7750" x2="85035" y2="9888"/>
                        <a14:foregroundMark x1="92867" y1="9625" x2="94333" y2="11625"/>
                        <a14:foregroundMark x1="70267" y1="42750" x2="72333" y2="42000"/>
                        <a14:foregroundMark x1="75400" y1="36125" x2="75000" y2="39125"/>
                        <a14:foregroundMark x1="82000" y1="45000" x2="83200" y2="44500"/>
                        <a14:foregroundMark x1="88533" y1="39250" x2="90000" y2="39250"/>
                        <a14:foregroundMark x1="57073" y1="69074" x2="58733" y2="68000"/>
                        <a14:foregroundMark x1="65333" y1="67750" x2="67400" y2="66000"/>
                        <a14:foregroundMark x1="73533" y1="69000" x2="73533" y2="69000"/>
                        <a14:foregroundMark x1="73600" y1="69125" x2="75667" y2="67750"/>
                        <a14:foregroundMark x1="83600" y1="64000" x2="85267" y2="62625"/>
                        <a14:foregroundMark x1="87200" y1="72000" x2="87600" y2="73500"/>
                        <a14:foregroundMark x1="90667" y1="66000" x2="91133" y2="66375"/>
                        <a14:foregroundMark x1="90333" y1="71500" x2="90800" y2="76750"/>
                        <a14:foregroundMark x1="93733" y1="81875" x2="97000" y2="81875"/>
                        <a14:foregroundMark x1="93987" y1="66827" x2="93933" y2="71125"/>
                        <a14:foregroundMark x1="95733" y1="73375" x2="97267" y2="75125"/>
                        <a14:foregroundMark x1="91200" y1="40500" x2="93467" y2="40375"/>
                        <a14:foregroundMark x1="91646" y1="41601" x2="90533" y2="44625"/>
                        <a14:foregroundMark x1="91867" y1="41000" x2="91715" y2="41413"/>
                        <a14:foregroundMark x1="75400" y1="47125" x2="77333" y2="46125"/>
                        <a14:foregroundMark x1="18661" y1="81215" x2="18631" y2="81828"/>
                        <a14:foregroundMark x1="18800" y1="78375" x2="18755" y2="79289"/>
                        <a14:foregroundMark x1="19067" y1="81000" x2="19467" y2="94625"/>
                        <a14:foregroundMark x1="19600" y1="79750" x2="19400" y2="83875"/>
                        <a14:backgroundMark x1="21533" y1="81500" x2="23733" y2="83500"/>
                        <a14:backgroundMark x1="467" y1="28875" x2="133" y2="38125"/>
                        <a14:backgroundMark x1="1400" y1="30500" x2="1533" y2="32500"/>
                        <a14:backgroundMark x1="77867" y1="12500" x2="78733" y2="17500"/>
                        <a14:backgroundMark x1="62267" y1="12625" x2="62867" y2="16125"/>
                        <a14:backgroundMark x1="71800" y1="22375" x2="71000" y2="25750"/>
                        <a14:backgroundMark x1="73667" y1="20500" x2="74400" y2="20500"/>
                        <a14:backgroundMark x1="85133" y1="9875" x2="85267" y2="13375"/>
                        <a14:backgroundMark x1="65333" y1="75625" x2="65333" y2="75625"/>
                        <a14:backgroundMark x1="65867" y1="75500" x2="65800" y2="75500"/>
                        <a14:backgroundMark x1="95267" y1="67375" x2="94733" y2="68125"/>
                        <a14:backgroundMark x1="20444" y1="79893" x2="25000" y2="82250"/>
                        <a14:backgroundMark x1="25000" y1="82250" x2="26533" y2="84750"/>
                        <a14:backgroundMark x1="18667" y1="66375" x2="19333" y2="66000"/>
                        <a14:backgroundMark x1="22200" y1="72000" x2="22067" y2="73375"/>
                        <a14:backgroundMark x1="36733" y1="70750" x2="39600" y2="74500"/>
                        <a14:backgroundMark x1="55067" y1="85875" x2="56000" y2="88000"/>
                        <a14:backgroundMark x1="16400" y1="79250" x2="7467" y2="79000"/>
                        <a14:backgroundMark x1="7467" y1="79000" x2="3800" y2="75250"/>
                        <a14:backgroundMark x1="3800" y1="75250" x2="2133" y2="71875"/>
                        <a14:backgroundMark x1="18133" y1="66750" x2="19067" y2="66500"/>
                        <a14:backgroundMark x1="19933" y1="125" x2="24067" y2="375"/>
                        <a14:backgroundMark x1="24067" y1="375" x2="26333" y2="1625"/>
                        <a14:backgroundMark x1="48200" y1="29250" x2="48200" y2="26125"/>
                        <a14:backgroundMark x1="58133" y1="41250" x2="57400" y2="50625"/>
                        <a14:backgroundMark x1="57400" y1="50625" x2="54067" y2="55000"/>
                        <a14:backgroundMark x1="54067" y1="55000" x2="52267" y2="60750"/>
                        <a14:backgroundMark x1="26600" y1="88250" x2="35800" y2="95750"/>
                        <a14:backgroundMark x1="35800" y1="95750" x2="40800" y2="97375"/>
                        <a14:backgroundMark x1="40800" y1="97375" x2="47067" y2="95625"/>
                        <a14:backgroundMark x1="47067" y1="95625" x2="50200" y2="92875"/>
                        <a14:backgroundMark x1="14933" y1="79250" x2="16600" y2="79875"/>
                        <a14:backgroundMark x1="21533" y1="82250" x2="24800" y2="81000"/>
                        <a14:backgroundMark x1="3333" y1="76125" x2="16533" y2="79750"/>
                        <a14:backgroundMark x1="14733" y1="78625" x2="16933" y2="81625"/>
                        <a14:backgroundMark x1="21167" y1="82651" x2="24467" y2="81250"/>
                        <a14:backgroundMark x1="14867" y1="82500" x2="14600" y2="96375"/>
                        <a14:backgroundMark x1="13733" y1="78125" x2="16924" y2="81807"/>
                        <a14:backgroundMark x1="93019" y1="41718" x2="93048" y2="42336"/>
                        <a14:backgroundMark x1="75267" y1="49875" x2="75733" y2="50875"/>
                        <a14:backgroundMark x1="77642" y1="45059" x2="79400" y2="44125"/>
                        <a14:backgroundMark x1="75400" y1="46250" x2="75700" y2="46091"/>
                        <a14:backgroundMark x1="56533" y1="71750" x2="55333" y2="72000"/>
                        <a14:backgroundMark x1="58267" y1="70125" x2="58267" y2="71125"/>
                        <a14:backgroundMark x1="89667" y1="40500" x2="89732" y2="41196"/>
                        <a14:backgroundMark x1="73400" y1="20500" x2="74067" y2="19500"/>
                        <a14:backgroundMark x1="14267" y1="78125" x2="16985" y2="80552"/>
                        <a14:backgroundMark x1="48267" y1="29125" x2="55133" y2="32750"/>
                        <a14:backgroundMark x1="55133" y1="32750" x2="57200" y2="40625"/>
                        <a14:backgroundMark x1="57200" y1="40625" x2="57200" y2="40625"/>
                        <a14:backgroundMark x1="52733" y1="60875" x2="55867" y2="53750"/>
                        <a14:backgroundMark x1="55667" y1="71250" x2="56333" y2="71250"/>
                        <a14:backgroundMark x1="57933" y1="69500" x2="58600" y2="71125"/>
                        <a14:backgroundMark x1="16733" y1="82875" x2="14667" y2="96375"/>
                        <a14:backgroundMark x1="16569" y1="89069" x2="15333" y2="95250"/>
                        <a14:backgroundMark x1="77667" y1="68750" x2="77467" y2="69125"/>
                        <a14:backgroundMark x1="76933" y1="68625" x2="77800" y2="68625"/>
                        <a14:backgroundMark x1="57867" y1="69500" x2="58400" y2="70750"/>
                        <a14:backgroundMark x1="56000" y1="72125" x2="56067" y2="71375"/>
                        <a14:backgroundMark x1="89867" y1="39750" x2="89905" y2="40726"/>
                        <a14:backgroundMark x1="16767" y1="85020" x2="15467" y2="92250"/>
                        <a14:backgroundMark x1="21867" y1="80625" x2="26000" y2="84750"/>
                        <a14:backgroundMark x1="22200" y1="81000" x2="28933" y2="96750"/>
                        <a14:backgroundMark x1="29267" y1="95375" x2="35000" y2="98250"/>
                        <a14:backgroundMark x1="35000" y1="98250" x2="49133" y2="99250"/>
                        <a14:backgroundMark x1="49133" y1="99250" x2="60733" y2="94375"/>
                        <a14:backgroundMark x1="60733" y1="94375" x2="64733" y2="87500"/>
                        <a14:backgroundMark x1="64733" y1="87500" x2="58333" y2="91500"/>
                        <a14:backgroundMark x1="58333" y1="91500" x2="71533" y2="89625"/>
                        <a14:backgroundMark x1="71533" y1="89625" x2="67400" y2="95375"/>
                        <a14:backgroundMark x1="67400" y1="95375" x2="82733" y2="90250"/>
                        <a14:backgroundMark x1="82733" y1="90250" x2="76933" y2="86750"/>
                        <a14:backgroundMark x1="76933" y1="86750" x2="65133" y2="89625"/>
                        <a14:backgroundMark x1="65133" y1="89625" x2="58000" y2="85500"/>
                        <a14:backgroundMark x1="58000" y1="85500" x2="63800" y2="84625"/>
                        <a14:backgroundMark x1="63800" y1="84625" x2="64400" y2="84250"/>
                        <a14:backgroundMark x1="22933" y1="80125" x2="26733" y2="87125"/>
                        <a14:backgroundMark x1="26733" y1="87125" x2="28000" y2="92750"/>
                        <a14:backgroundMark x1="25667" y1="81375" x2="28333" y2="90500"/>
                        <a14:backgroundMark x1="26333" y1="83125" x2="28600" y2="90875"/>
                        <a14:backgroundMark x1="27133" y1="83000" x2="28200" y2="86500"/>
                        <a14:backgroundMark x1="25800" y1="81375" x2="28467" y2="88875"/>
                        <a14:backgroundMark x1="28467" y1="88875" x2="35133" y2="94500"/>
                        <a14:backgroundMark x1="35133" y1="94500" x2="44400" y2="97500"/>
                        <a14:backgroundMark x1="44400" y1="97500" x2="47267" y2="96125"/>
                        <a14:backgroundMark x1="26267" y1="82750" x2="30600" y2="91250"/>
                        <a14:backgroundMark x1="30600" y1="91250" x2="31133" y2="91875"/>
                        <a14:backgroundMark x1="25933" y1="82125" x2="29800" y2="89625"/>
                        <a14:backgroundMark x1="29800" y1="89625" x2="31467" y2="91375"/>
                        <a14:backgroundMark x1="21667" y1="79625" x2="28467" y2="86000"/>
                        <a14:backgroundMark x1="28467" y1="86000" x2="33533" y2="95875"/>
                        <a14:backgroundMark x1="21000" y1="79750" x2="27267" y2="82375"/>
                        <a14:backgroundMark x1="27267" y1="82375" x2="31800" y2="94125"/>
                        <a14:backgroundMark x1="21667" y1="80250" x2="22067" y2="83875"/>
                        <a14:backgroundMark x1="23200" y1="81125" x2="28400" y2="84750"/>
                        <a14:backgroundMark x1="28400" y1="84750" x2="28400" y2="84875"/>
                        <a14:backgroundMark x1="21733" y1="80750" x2="27533" y2="84000"/>
                        <a14:backgroundMark x1="27533" y1="84000" x2="27533" y2="84250"/>
                        <a14:backgroundMark x1="75800" y1="49875" x2="75800" y2="49875"/>
                        <a14:backgroundMark x1="89133" y1="70875" x2="89667" y2="70625"/>
                        <a14:backgroundMark x1="55533" y1="75500" x2="56533" y2="75125"/>
                        <a14:backgroundMark x1="58400" y1="73125" x2="58400" y2="74250"/>
                        <a14:backgroundMark x1="1933" y1="16500" x2="933" y2="26500"/>
                        <a14:backgroundMark x1="933" y1="26500" x2="867" y2="21625"/>
                        <a14:backgroundMark x1="16409" y1="93091" x2="16133" y2="98750"/>
                        <a14:backgroundMark x1="16133" y1="98750" x2="16533" y2="99875"/>
                        <a14:backgroundMark x1="14600" y1="78375" x2="16801" y2="84325"/>
                        <a14:backgroundMark x1="17143" y1="93217" x2="16867" y2="99250"/>
                        <a14:backgroundMark x1="23267" y1="80000" x2="27200" y2="84250"/>
                        <a14:backgroundMark x1="267" y1="68500" x2="1067" y2="71500"/>
                        <a14:backgroundMark x1="1067" y1="70625" x2="1400" y2="72000"/>
                        <a14:backgroundMark x1="1400" y1="72000" x2="1733" y2="69250"/>
                        <a14:backgroundMark x1="89200" y1="70875" x2="89800" y2="69750"/>
                        <a14:backgroundMark x1="17200" y1="65875" x2="18733" y2="67875"/>
                        <a14:backgroundMark x1="21867" y1="71375" x2="22533" y2="71875"/>
                        <a14:backgroundMark x1="21275" y1="80439" x2="27267" y2="81250"/>
                        <a14:backgroundMark x1="27267" y1="81250" x2="30400" y2="89500"/>
                        <a14:backgroundMark x1="23533" y1="79625" x2="27867" y2="82125"/>
                        <a14:backgroundMark x1="16000" y1="79375" x2="17467" y2="90750"/>
                        <a14:backgroundMark x1="17467" y1="90750" x2="16733" y2="96125"/>
                        <a14:backgroundMark x1="17491" y1="85369" x2="17200" y2="89875"/>
                        <a14:backgroundMark x1="17200" y1="89875" x2="17200" y2="89875"/>
                        <a14:backgroundMark x1="16667" y1="79500" x2="17400" y2="88625"/>
                        <a14:backgroundMark x1="17400" y1="88625" x2="16733" y2="92000"/>
                        <a14:backgroundMark x1="533" y1="67750" x2="3533" y2="74875"/>
                        <a14:backgroundMark x1="3533" y1="74875" x2="16867" y2="80000"/>
                        <a14:backgroundMark x1="16867" y1="80000" x2="17867" y2="82250"/>
                        <a14:backgroundMark x1="21256" y1="80827" x2="27133" y2="83875"/>
                        <a14:backgroundMark x1="27133" y1="83875" x2="29400" y2="89750"/>
                        <a14:backgroundMark x1="21247" y1="81000" x2="27067" y2="81000"/>
                        <a14:backgroundMark x1="27067" y1="81000" x2="29800" y2="89750"/>
                        <a14:backgroundMark x1="29800" y1="89750" x2="32133" y2="92625"/>
                        <a14:backgroundMark x1="93267" y1="40625" x2="93600" y2="42875"/>
                        <a14:backgroundMark x1="3467" y1="20125" x2="267" y2="18250"/>
                        <a14:backgroundMark x1="1267" y1="24625" x2="933" y2="25750"/>
                        <a14:backgroundMark x1="1267" y1="28625" x2="1067" y2="30000"/>
                        <a14:backgroundMark x1="1267" y1="27750" x2="600" y2="31625"/>
                      </a14:backgroundRemoval>
                    </a14:imgEffect>
                  </a14:imgLayer>
                </a14:imgProps>
              </a:ext>
            </a:extLst>
          </a:blip>
          <a:stretch>
            <a:fillRect/>
          </a:stretch>
        </p:blipFill>
        <p:spPr>
          <a:xfrm>
            <a:off x="0" y="2789715"/>
            <a:ext cx="5862979" cy="4156983"/>
          </a:xfrm>
          <a:prstGeom prst="rect">
            <a:avLst/>
          </a:prstGeom>
        </p:spPr>
      </p:pic>
      <p:grpSp>
        <p:nvGrpSpPr>
          <p:cNvPr id="17" name="组合 16"/>
          <p:cNvGrpSpPr/>
          <p:nvPr/>
        </p:nvGrpSpPr>
        <p:grpSpPr>
          <a:xfrm>
            <a:off x="0" y="593662"/>
            <a:ext cx="12192001" cy="2211933"/>
            <a:chOff x="0" y="311783"/>
            <a:chExt cx="12192001" cy="2861565"/>
          </a:xfrm>
        </p:grpSpPr>
        <p:pic>
          <p:nvPicPr>
            <p:cNvPr id="19" name="图片 18"/>
            <p:cNvPicPr>
              <a:picLocks noChangeAspect="1"/>
            </p:cNvPicPr>
            <p:nvPr/>
          </p:nvPicPr>
          <p:blipFill>
            <a:blip r:embed="rId3" cstate="screen"/>
            <a:srcRect/>
            <a:stretch>
              <a:fillRect/>
            </a:stretch>
          </p:blipFill>
          <p:spPr>
            <a:xfrm>
              <a:off x="0" y="311783"/>
              <a:ext cx="12192000" cy="2761526"/>
            </a:xfrm>
            <a:custGeom>
              <a:avLst/>
              <a:gdLst>
                <a:gd name="connsiteX0" fmla="*/ 6276037 w 12192000"/>
                <a:gd name="connsiteY0" fmla="*/ 815 h 2761526"/>
                <a:gd name="connsiteX1" fmla="*/ 6469847 w 12192000"/>
                <a:gd name="connsiteY1" fmla="*/ 63300 h 2761526"/>
                <a:gd name="connsiteX2" fmla="*/ 6608585 w 12192000"/>
                <a:gd name="connsiteY2" fmla="*/ 106722 h 2761526"/>
                <a:gd name="connsiteX3" fmla="*/ 6742027 w 12192000"/>
                <a:gd name="connsiteY3" fmla="*/ 119431 h 2761526"/>
                <a:gd name="connsiteX4" fmla="*/ 6975022 w 12192000"/>
                <a:gd name="connsiteY4" fmla="*/ 138494 h 2761526"/>
                <a:gd name="connsiteX5" fmla="*/ 7180481 w 12192000"/>
                <a:gd name="connsiteY5" fmla="*/ 169207 h 2761526"/>
                <a:gd name="connsiteX6" fmla="*/ 7441012 w 12192000"/>
                <a:gd name="connsiteY6" fmla="*/ 113077 h 2761526"/>
                <a:gd name="connsiteX7" fmla="*/ 7679302 w 12192000"/>
                <a:gd name="connsiteY7" fmla="*/ 156498 h 2761526"/>
                <a:gd name="connsiteX8" fmla="*/ 7699425 w 12192000"/>
                <a:gd name="connsiteY8" fmla="*/ 154380 h 2761526"/>
                <a:gd name="connsiteX9" fmla="*/ 7720606 w 12192000"/>
                <a:gd name="connsiteY9" fmla="*/ 122608 h 2761526"/>
                <a:gd name="connsiteX10" fmla="*/ 7795800 w 12192000"/>
                <a:gd name="connsiteY10" fmla="*/ 128963 h 2761526"/>
                <a:gd name="connsiteX11" fmla="*/ 7929242 w 12192000"/>
                <a:gd name="connsiteY11" fmla="*/ 53769 h 2761526"/>
                <a:gd name="connsiteX12" fmla="*/ 8017145 w 12192000"/>
                <a:gd name="connsiteY12" fmla="*/ 47414 h 2761526"/>
                <a:gd name="connsiteX13" fmla="*/ 8150587 w 12192000"/>
                <a:gd name="connsiteY13" fmla="*/ 60123 h 2761526"/>
                <a:gd name="connsiteX14" fmla="*/ 8238490 w 12192000"/>
                <a:gd name="connsiteY14" fmla="*/ 135317 h 2761526"/>
                <a:gd name="connsiteX15" fmla="*/ 8322156 w 12192000"/>
                <a:gd name="connsiteY15" fmla="*/ 135317 h 2761526"/>
                <a:gd name="connsiteX16" fmla="*/ 8422768 w 12192000"/>
                <a:gd name="connsiteY16" fmla="*/ 154380 h 2761526"/>
                <a:gd name="connsiteX17" fmla="*/ 8514907 w 12192000"/>
                <a:gd name="connsiteY17" fmla="*/ 110958 h 2761526"/>
                <a:gd name="connsiteX18" fmla="*/ 8607046 w 12192000"/>
                <a:gd name="connsiteY18" fmla="*/ 98250 h 2761526"/>
                <a:gd name="connsiteX19" fmla="*/ 8711893 w 12192000"/>
                <a:gd name="connsiteY19" fmla="*/ 128963 h 2761526"/>
                <a:gd name="connsiteX20" fmla="*/ 8836864 w 12192000"/>
                <a:gd name="connsiteY20" fmla="*/ 135317 h 2761526"/>
                <a:gd name="connsiteX21" fmla="*/ 8972424 w 12192000"/>
                <a:gd name="connsiteY21" fmla="*/ 159676 h 2761526"/>
                <a:gd name="connsiteX22" fmla="*/ 9137639 w 12192000"/>
                <a:gd name="connsiteY22" fmla="*/ 154380 h 2761526"/>
                <a:gd name="connsiteX23" fmla="*/ 9217069 w 12192000"/>
                <a:gd name="connsiteY23" fmla="*/ 185093 h 2761526"/>
                <a:gd name="connsiteX24" fmla="*/ 9279554 w 12192000"/>
                <a:gd name="connsiteY24" fmla="*/ 210511 h 2761526"/>
                <a:gd name="connsiteX25" fmla="*/ 9325094 w 12192000"/>
                <a:gd name="connsiteY25" fmla="*/ 238047 h 2761526"/>
                <a:gd name="connsiteX26" fmla="*/ 9388638 w 12192000"/>
                <a:gd name="connsiteY26" fmla="*/ 198861 h 2761526"/>
                <a:gd name="connsiteX27" fmla="*/ 9496663 w 12192000"/>
                <a:gd name="connsiteY27" fmla="*/ 238047 h 2761526"/>
                <a:gd name="connsiteX28" fmla="*/ 9594097 w 12192000"/>
                <a:gd name="connsiteY28" fmla="*/ 229574 h 2761526"/>
                <a:gd name="connsiteX29" fmla="*/ 9677763 w 12192000"/>
                <a:gd name="connsiteY29" fmla="*/ 216865 h 2761526"/>
                <a:gd name="connsiteX30" fmla="*/ 9778375 w 12192000"/>
                <a:gd name="connsiteY30" fmla="*/ 191448 h 2761526"/>
                <a:gd name="connsiteX31" fmla="*/ 9887459 w 12192000"/>
                <a:gd name="connsiteY31" fmla="*/ 204156 h 2761526"/>
                <a:gd name="connsiteX32" fmla="*/ 10029374 w 12192000"/>
                <a:gd name="connsiteY32" fmla="*/ 234869 h 2761526"/>
                <a:gd name="connsiteX33" fmla="*/ 10171289 w 12192000"/>
                <a:gd name="connsiteY33" fmla="*/ 215806 h 2761526"/>
                <a:gd name="connsiteX34" fmla="*/ 10472064 w 12192000"/>
                <a:gd name="connsiteY34" fmla="*/ 166030 h 2761526"/>
                <a:gd name="connsiteX35" fmla="*/ 10609743 w 12192000"/>
                <a:gd name="connsiteY35" fmla="*/ 178739 h 2761526"/>
                <a:gd name="connsiteX36" fmla="*/ 10718827 w 12192000"/>
                <a:gd name="connsiteY36" fmla="*/ 141671 h 2761526"/>
                <a:gd name="connsiteX37" fmla="*/ 10802494 w 12192000"/>
                <a:gd name="connsiteY37" fmla="*/ 141671 h 2761526"/>
                <a:gd name="connsiteX38" fmla="*/ 10894632 w 12192000"/>
                <a:gd name="connsiteY38" fmla="*/ 122608 h 2761526"/>
                <a:gd name="connsiteX39" fmla="*/ 11033371 w 12192000"/>
                <a:gd name="connsiteY39" fmla="*/ 232751 h 2761526"/>
                <a:gd name="connsiteX40" fmla="*/ 11190112 w 12192000"/>
                <a:gd name="connsiteY40" fmla="*/ 141671 h 2761526"/>
                <a:gd name="connsiteX41" fmla="*/ 11279074 w 12192000"/>
                <a:gd name="connsiteY41" fmla="*/ 21997 h 2761526"/>
                <a:gd name="connsiteX42" fmla="*/ 11383922 w 12192000"/>
                <a:gd name="connsiteY42" fmla="*/ 65419 h 2761526"/>
                <a:gd name="connsiteX43" fmla="*/ 11484534 w 12192000"/>
                <a:gd name="connsiteY43" fmla="*/ 78127 h 2761526"/>
                <a:gd name="connsiteX44" fmla="*/ 11660339 w 12192000"/>
                <a:gd name="connsiteY44" fmla="*/ 97191 h 2761526"/>
                <a:gd name="connsiteX45" fmla="*/ 11814962 w 12192000"/>
                <a:gd name="connsiteY45" fmla="*/ 127904 h 2761526"/>
                <a:gd name="connsiteX46" fmla="*/ 12024658 w 12192000"/>
                <a:gd name="connsiteY46" fmla="*/ 187211 h 2761526"/>
                <a:gd name="connsiteX47" fmla="*/ 12190931 w 12192000"/>
                <a:gd name="connsiteY47" fmla="*/ 116254 h 2761526"/>
                <a:gd name="connsiteX48" fmla="*/ 12192000 w 12192000"/>
                <a:gd name="connsiteY48" fmla="*/ 116114 h 2761526"/>
                <a:gd name="connsiteX49" fmla="*/ 12192000 w 12192000"/>
                <a:gd name="connsiteY49" fmla="*/ 2611634 h 2761526"/>
                <a:gd name="connsiteX50" fmla="*/ 12147510 w 12192000"/>
                <a:gd name="connsiteY50" fmla="*/ 2620950 h 2761526"/>
                <a:gd name="connsiteX51" fmla="*/ 12014068 w 12192000"/>
                <a:gd name="connsiteY51" fmla="*/ 2640014 h 2761526"/>
                <a:gd name="connsiteX52" fmla="*/ 11892275 w 12192000"/>
                <a:gd name="connsiteY52" fmla="*/ 2677081 h 2761526"/>
                <a:gd name="connsiteX53" fmla="*/ 11824494 w 12192000"/>
                <a:gd name="connsiteY53" fmla="*/ 2526693 h 2761526"/>
                <a:gd name="connsiteX54" fmla="*/ 11722824 w 12192000"/>
                <a:gd name="connsiteY54" fmla="*/ 2561642 h 2761526"/>
                <a:gd name="connsiteX55" fmla="*/ 11624330 w 12192000"/>
                <a:gd name="connsiteY55" fmla="*/ 2526693 h 2761526"/>
                <a:gd name="connsiteX56" fmla="*/ 11473943 w 12192000"/>
                <a:gd name="connsiteY56" fmla="*/ 2483271 h 2761526"/>
                <a:gd name="connsiteX57" fmla="*/ 11315083 w 12192000"/>
                <a:gd name="connsiteY57" fmla="*/ 2427141 h 2761526"/>
                <a:gd name="connsiteX58" fmla="*/ 11102210 w 12192000"/>
                <a:gd name="connsiteY58" fmla="*/ 2439850 h 2761526"/>
                <a:gd name="connsiteX59" fmla="*/ 10934877 w 12192000"/>
                <a:gd name="connsiteY59" fmla="*/ 2420786 h 2761526"/>
                <a:gd name="connsiteX60" fmla="*/ 10713532 w 12192000"/>
                <a:gd name="connsiteY60" fmla="*/ 2427141 h 2761526"/>
                <a:gd name="connsiteX61" fmla="*/ 10529254 w 12192000"/>
                <a:gd name="connsiteY61" fmla="*/ 2414432 h 2761526"/>
                <a:gd name="connsiteX62" fmla="*/ 10512309 w 12192000"/>
                <a:gd name="connsiteY62" fmla="*/ 2314880 h 2761526"/>
                <a:gd name="connsiteX63" fmla="*/ 10403225 w 12192000"/>
                <a:gd name="connsiteY63" fmla="*/ 2389014 h 2761526"/>
                <a:gd name="connsiteX64" fmla="*/ 10294141 w 12192000"/>
                <a:gd name="connsiteY64" fmla="*/ 2401723 h 2761526"/>
                <a:gd name="connsiteX65" fmla="*/ 10169171 w 12192000"/>
                <a:gd name="connsiteY65" fmla="*/ 2464208 h 2761526"/>
                <a:gd name="connsiteX66" fmla="*/ 9993365 w 12192000"/>
                <a:gd name="connsiteY66" fmla="*/ 2563761 h 2761526"/>
                <a:gd name="connsiteX67" fmla="*/ 9800615 w 12192000"/>
                <a:gd name="connsiteY67" fmla="*/ 2570115 h 2761526"/>
                <a:gd name="connsiteX68" fmla="*/ 9634342 w 12192000"/>
                <a:gd name="connsiteY68" fmla="*/ 2494921 h 2761526"/>
                <a:gd name="connsiteX69" fmla="*/ 9446887 w 12192000"/>
                <a:gd name="connsiteY69" fmla="*/ 2520339 h 2761526"/>
                <a:gd name="connsiteX70" fmla="*/ 9290145 w 12192000"/>
                <a:gd name="connsiteY70" fmla="*/ 2469503 h 2761526"/>
                <a:gd name="connsiteX71" fmla="*/ 9071976 w 12192000"/>
                <a:gd name="connsiteY71" fmla="*/ 2457854 h 2761526"/>
                <a:gd name="connsiteX72" fmla="*/ 8766965 w 12192000"/>
                <a:gd name="connsiteY72" fmla="*/ 2364656 h 2761526"/>
                <a:gd name="connsiteX73" fmla="*/ 8645172 w 12192000"/>
                <a:gd name="connsiteY73" fmla="*/ 2364656 h 2761526"/>
                <a:gd name="connsiteX74" fmla="*/ 8507493 w 12192000"/>
                <a:gd name="connsiteY74" fmla="*/ 2420786 h 2761526"/>
                <a:gd name="connsiteX75" fmla="*/ 8352870 w 12192000"/>
                <a:gd name="connsiteY75" fmla="*/ 2451499 h 2761526"/>
                <a:gd name="connsiteX76" fmla="*/ 8235313 w 12192000"/>
                <a:gd name="connsiteY76" fmla="*/ 2445145 h 2761526"/>
                <a:gd name="connsiteX77" fmla="*/ 8143174 w 12192000"/>
                <a:gd name="connsiteY77" fmla="*/ 2401723 h 2761526"/>
                <a:gd name="connsiteX78" fmla="*/ 7904884 w 12192000"/>
                <a:gd name="connsiteY78" fmla="*/ 2414432 h 2761526"/>
                <a:gd name="connsiteX79" fmla="*/ 7846635 w 12192000"/>
                <a:gd name="connsiteY79" fmla="*/ 2461031 h 2761526"/>
                <a:gd name="connsiteX80" fmla="*/ 7836045 w 12192000"/>
                <a:gd name="connsiteY80" fmla="*/ 2584942 h 2761526"/>
                <a:gd name="connsiteX81" fmla="*/ 7736492 w 12192000"/>
                <a:gd name="connsiteY81" fmla="*/ 2622009 h 2761526"/>
                <a:gd name="connsiteX82" fmla="*/ 7619994 w 12192000"/>
                <a:gd name="connsiteY82" fmla="*/ 2659077 h 2761526"/>
                <a:gd name="connsiteX83" fmla="*/ 7442071 w 12192000"/>
                <a:gd name="connsiteY83" fmla="*/ 2678140 h 2761526"/>
                <a:gd name="connsiteX84" fmla="*/ 7281093 w 12192000"/>
                <a:gd name="connsiteY84" fmla="*/ 2715207 h 2761526"/>
                <a:gd name="connsiteX85" fmla="*/ 7197426 w 12192000"/>
                <a:gd name="connsiteY85" fmla="*/ 2758629 h 2761526"/>
                <a:gd name="connsiteX86" fmla="*/ 7086224 w 12192000"/>
                <a:gd name="connsiteY86" fmla="*/ 2708853 h 2761526"/>
                <a:gd name="connsiteX87" fmla="*/ 6925246 w 12192000"/>
                <a:gd name="connsiteY87" fmla="*/ 2565879 h 2761526"/>
                <a:gd name="connsiteX88" fmla="*/ 6725082 w 12192000"/>
                <a:gd name="connsiteY88" fmla="*/ 2522457 h 2761526"/>
                <a:gd name="connsiteX89" fmla="*/ 6718728 w 12192000"/>
                <a:gd name="connsiteY89" fmla="*/ 2518221 h 2761526"/>
                <a:gd name="connsiteX90" fmla="*/ 6670010 w 12192000"/>
                <a:gd name="connsiteY90" fmla="*/ 2525634 h 2761526"/>
                <a:gd name="connsiteX91" fmla="*/ 6582108 w 12192000"/>
                <a:gd name="connsiteY91" fmla="*/ 2588119 h 2761526"/>
                <a:gd name="connsiteX92" fmla="*/ 6515387 w 12192000"/>
                <a:gd name="connsiteY92" fmla="*/ 2544697 h 2761526"/>
                <a:gd name="connsiteX93" fmla="*/ 6402066 w 12192000"/>
                <a:gd name="connsiteY93" fmla="*/ 2519280 h 2761526"/>
                <a:gd name="connsiteX94" fmla="*/ 6402066 w 12192000"/>
                <a:gd name="connsiteY94" fmla="*/ 2485389 h 2761526"/>
                <a:gd name="connsiteX95" fmla="*/ 6231557 w 12192000"/>
                <a:gd name="connsiteY95" fmla="*/ 2479035 h 2761526"/>
                <a:gd name="connsiteX96" fmla="*/ 6009152 w 12192000"/>
                <a:gd name="connsiteY96" fmla="*/ 2459972 h 2761526"/>
                <a:gd name="connsiteX97" fmla="*/ 5714731 w 12192000"/>
                <a:gd name="connsiteY97" fmla="*/ 2466326 h 2761526"/>
                <a:gd name="connsiteX98" fmla="*/ 5470087 w 12192000"/>
                <a:gd name="connsiteY98" fmla="*/ 2453617 h 2761526"/>
                <a:gd name="connsiteX99" fmla="*/ 5447846 w 12192000"/>
                <a:gd name="connsiteY99" fmla="*/ 2354065 h 2761526"/>
                <a:gd name="connsiteX100" fmla="*/ 5303813 w 12192000"/>
                <a:gd name="connsiteY100" fmla="*/ 2428200 h 2761526"/>
                <a:gd name="connsiteX101" fmla="*/ 5159780 w 12192000"/>
                <a:gd name="connsiteY101" fmla="*/ 2440909 h 2761526"/>
                <a:gd name="connsiteX102" fmla="*/ 4993506 w 12192000"/>
                <a:gd name="connsiteY102" fmla="*/ 2503394 h 2761526"/>
                <a:gd name="connsiteX103" fmla="*/ 4760512 w 12192000"/>
                <a:gd name="connsiteY103" fmla="*/ 2602946 h 2761526"/>
                <a:gd name="connsiteX104" fmla="*/ 4505275 w 12192000"/>
                <a:gd name="connsiteY104" fmla="*/ 2609300 h 2761526"/>
                <a:gd name="connsiteX105" fmla="*/ 4311466 w 12192000"/>
                <a:gd name="connsiteY105" fmla="*/ 2640014 h 2761526"/>
                <a:gd name="connsiteX106" fmla="*/ 4073176 w 12192000"/>
                <a:gd name="connsiteY106" fmla="*/ 2633659 h 2761526"/>
                <a:gd name="connsiteX107" fmla="*/ 3862421 w 12192000"/>
                <a:gd name="connsiteY107" fmla="*/ 2590237 h 2761526"/>
                <a:gd name="connsiteX108" fmla="*/ 3540464 w 12192000"/>
                <a:gd name="connsiteY108" fmla="*/ 2497039 h 2761526"/>
                <a:gd name="connsiteX109" fmla="*/ 3135901 w 12192000"/>
                <a:gd name="connsiteY109" fmla="*/ 2403841 h 2761526"/>
                <a:gd name="connsiteX110" fmla="*/ 2974922 w 12192000"/>
                <a:gd name="connsiteY110" fmla="*/ 2403841 h 2761526"/>
                <a:gd name="connsiteX111" fmla="*/ 2791703 w 12192000"/>
                <a:gd name="connsiteY111" fmla="*/ 2459972 h 2761526"/>
                <a:gd name="connsiteX112" fmla="*/ 2586244 w 12192000"/>
                <a:gd name="connsiteY112" fmla="*/ 2490685 h 2761526"/>
                <a:gd name="connsiteX113" fmla="*/ 2430561 w 12192000"/>
                <a:gd name="connsiteY113" fmla="*/ 2484331 h 2761526"/>
                <a:gd name="connsiteX114" fmla="*/ 2308768 w 12192000"/>
                <a:gd name="connsiteY114" fmla="*/ 2440909 h 2761526"/>
                <a:gd name="connsiteX115" fmla="*/ 1992107 w 12192000"/>
                <a:gd name="connsiteY115" fmla="*/ 2453617 h 2761526"/>
                <a:gd name="connsiteX116" fmla="*/ 1880905 w 12192000"/>
                <a:gd name="connsiteY116" fmla="*/ 2497039 h 2761526"/>
                <a:gd name="connsiteX117" fmla="*/ 1731576 w 12192000"/>
                <a:gd name="connsiteY117" fmla="*/ 2477976 h 2761526"/>
                <a:gd name="connsiteX118" fmla="*/ 1575893 w 12192000"/>
                <a:gd name="connsiteY118" fmla="*/ 2540461 h 2761526"/>
                <a:gd name="connsiteX119" fmla="*/ 1437155 w 12192000"/>
                <a:gd name="connsiteY119" fmla="*/ 2434554 h 2761526"/>
                <a:gd name="connsiteX120" fmla="*/ 1226401 w 12192000"/>
                <a:gd name="connsiteY120" fmla="*/ 2590237 h 2761526"/>
                <a:gd name="connsiteX121" fmla="*/ 1126848 w 12192000"/>
                <a:gd name="connsiteY121" fmla="*/ 2564820 h 2761526"/>
                <a:gd name="connsiteX122" fmla="*/ 787947 w 12192000"/>
                <a:gd name="connsiteY122" fmla="*/ 2627305 h 2761526"/>
                <a:gd name="connsiteX123" fmla="*/ 654504 w 12192000"/>
                <a:gd name="connsiteY123" fmla="*/ 2558465 h 2761526"/>
                <a:gd name="connsiteX124" fmla="*/ 548597 w 12192000"/>
                <a:gd name="connsiteY124" fmla="*/ 2571174 h 2761526"/>
                <a:gd name="connsiteX125" fmla="*/ 354788 w 12192000"/>
                <a:gd name="connsiteY125" fmla="*/ 2564820 h 2761526"/>
                <a:gd name="connsiteX126" fmla="*/ 238290 w 12192000"/>
                <a:gd name="connsiteY126" fmla="*/ 2627305 h 2761526"/>
                <a:gd name="connsiteX127" fmla="*/ 149329 w 12192000"/>
                <a:gd name="connsiteY127" fmla="*/ 2583883 h 2761526"/>
                <a:gd name="connsiteX128" fmla="*/ 0 w 12192000"/>
                <a:gd name="connsiteY128" fmla="*/ 2558465 h 2761526"/>
                <a:gd name="connsiteX129" fmla="*/ 0 w 12192000"/>
                <a:gd name="connsiteY129" fmla="*/ 193566 h 2761526"/>
                <a:gd name="connsiteX130" fmla="*/ 94257 w 12192000"/>
                <a:gd name="connsiteY130" fmla="*/ 172384 h 2761526"/>
                <a:gd name="connsiteX131" fmla="*/ 160978 w 12192000"/>
                <a:gd name="connsiteY131" fmla="*/ 215806 h 2761526"/>
                <a:gd name="connsiteX132" fmla="*/ 244645 w 12192000"/>
                <a:gd name="connsiteY132" fmla="*/ 252874 h 2761526"/>
                <a:gd name="connsiteX133" fmla="*/ 321957 w 12192000"/>
                <a:gd name="connsiteY133" fmla="*/ 203097 h 2761526"/>
                <a:gd name="connsiteX134" fmla="*/ 361142 w 12192000"/>
                <a:gd name="connsiteY134" fmla="*/ 184034 h 2761526"/>
                <a:gd name="connsiteX135" fmla="*/ 467049 w 12192000"/>
                <a:gd name="connsiteY135" fmla="*/ 184034 h 2761526"/>
                <a:gd name="connsiteX136" fmla="*/ 499880 w 12192000"/>
                <a:gd name="connsiteY136" fmla="*/ 221102 h 2761526"/>
                <a:gd name="connsiteX137" fmla="*/ 594137 w 12192000"/>
                <a:gd name="connsiteY137" fmla="*/ 258169 h 2761526"/>
                <a:gd name="connsiteX138" fmla="*/ 683099 w 12192000"/>
                <a:gd name="connsiteY138" fmla="*/ 251815 h 2761526"/>
                <a:gd name="connsiteX139" fmla="*/ 738170 w 12192000"/>
                <a:gd name="connsiteY139" fmla="*/ 214747 h 2761526"/>
                <a:gd name="connsiteX140" fmla="*/ 832427 w 12192000"/>
                <a:gd name="connsiteY140" fmla="*/ 245460 h 2761526"/>
                <a:gd name="connsiteX141" fmla="*/ 998701 w 12192000"/>
                <a:gd name="connsiteY141" fmla="*/ 232751 h 2761526"/>
                <a:gd name="connsiteX142" fmla="*/ 1148030 w 12192000"/>
                <a:gd name="connsiteY142" fmla="*/ 245460 h 2761526"/>
                <a:gd name="connsiteX143" fmla="*/ 1286768 w 12192000"/>
                <a:gd name="connsiteY143" fmla="*/ 232751 h 2761526"/>
                <a:gd name="connsiteX144" fmla="*/ 1502817 w 12192000"/>
                <a:gd name="connsiteY144" fmla="*/ 258169 h 2761526"/>
                <a:gd name="connsiteX145" fmla="*/ 1663796 w 12192000"/>
                <a:gd name="connsiteY145" fmla="*/ 251815 h 2761526"/>
                <a:gd name="connsiteX146" fmla="*/ 1747462 w 12192000"/>
                <a:gd name="connsiteY146" fmla="*/ 164971 h 2761526"/>
                <a:gd name="connsiteX147" fmla="*/ 1847015 w 12192000"/>
                <a:gd name="connsiteY147" fmla="*/ 171325 h 2761526"/>
                <a:gd name="connsiteX148" fmla="*/ 2024938 w 12192000"/>
                <a:gd name="connsiteY148" fmla="*/ 96132 h 2761526"/>
                <a:gd name="connsiteX149" fmla="*/ 2141436 w 12192000"/>
                <a:gd name="connsiteY149" fmla="*/ 89777 h 2761526"/>
                <a:gd name="connsiteX150" fmla="*/ 2319359 w 12192000"/>
                <a:gd name="connsiteY150" fmla="*/ 102486 h 2761526"/>
                <a:gd name="connsiteX151" fmla="*/ 2435857 w 12192000"/>
                <a:gd name="connsiteY151" fmla="*/ 177680 h 2761526"/>
                <a:gd name="connsiteX152" fmla="*/ 2547059 w 12192000"/>
                <a:gd name="connsiteY152" fmla="*/ 177680 h 2761526"/>
                <a:gd name="connsiteX153" fmla="*/ 2680501 w 12192000"/>
                <a:gd name="connsiteY153" fmla="*/ 196743 h 2761526"/>
                <a:gd name="connsiteX154" fmla="*/ 2802294 w 12192000"/>
                <a:gd name="connsiteY154" fmla="*/ 153321 h 2761526"/>
                <a:gd name="connsiteX155" fmla="*/ 2924087 w 12192000"/>
                <a:gd name="connsiteY155" fmla="*/ 140612 h 2761526"/>
                <a:gd name="connsiteX156" fmla="*/ 3062825 w 12192000"/>
                <a:gd name="connsiteY156" fmla="*/ 171325 h 2761526"/>
                <a:gd name="connsiteX157" fmla="*/ 3229098 w 12192000"/>
                <a:gd name="connsiteY157" fmla="*/ 177680 h 2761526"/>
                <a:gd name="connsiteX158" fmla="*/ 3407022 w 12192000"/>
                <a:gd name="connsiteY158" fmla="*/ 158617 h 2761526"/>
                <a:gd name="connsiteX159" fmla="*/ 3629426 w 12192000"/>
                <a:gd name="connsiteY159" fmla="*/ 195684 h 2761526"/>
                <a:gd name="connsiteX160" fmla="*/ 3735333 w 12192000"/>
                <a:gd name="connsiteY160" fmla="*/ 226397 h 2761526"/>
                <a:gd name="connsiteX161" fmla="*/ 3818999 w 12192000"/>
                <a:gd name="connsiteY161" fmla="*/ 251815 h 2761526"/>
                <a:gd name="connsiteX162" fmla="*/ 3880425 w 12192000"/>
                <a:gd name="connsiteY162" fmla="*/ 202038 h 2761526"/>
                <a:gd name="connsiteX163" fmla="*/ 3964092 w 12192000"/>
                <a:gd name="connsiteY163" fmla="*/ 239106 h 2761526"/>
                <a:gd name="connsiteX164" fmla="*/ 4085884 w 12192000"/>
                <a:gd name="connsiteY164" fmla="*/ 232751 h 2761526"/>
                <a:gd name="connsiteX165" fmla="*/ 4235213 w 12192000"/>
                <a:gd name="connsiteY165" fmla="*/ 269819 h 2761526"/>
                <a:gd name="connsiteX166" fmla="*/ 4346415 w 12192000"/>
                <a:gd name="connsiteY166" fmla="*/ 257110 h 2761526"/>
                <a:gd name="connsiteX167" fmla="*/ 4479858 w 12192000"/>
                <a:gd name="connsiteY167" fmla="*/ 231692 h 2761526"/>
                <a:gd name="connsiteX168" fmla="*/ 4623891 w 12192000"/>
                <a:gd name="connsiteY168" fmla="*/ 244401 h 2761526"/>
                <a:gd name="connsiteX169" fmla="*/ 4812405 w 12192000"/>
                <a:gd name="connsiteY169" fmla="*/ 275114 h 2761526"/>
                <a:gd name="connsiteX170" fmla="*/ 5000919 w 12192000"/>
                <a:gd name="connsiteY170" fmla="*/ 256051 h 2761526"/>
                <a:gd name="connsiteX171" fmla="*/ 5400188 w 12192000"/>
                <a:gd name="connsiteY171" fmla="*/ 206275 h 2761526"/>
                <a:gd name="connsiteX172" fmla="*/ 5583407 w 12192000"/>
                <a:gd name="connsiteY172" fmla="*/ 218983 h 2761526"/>
                <a:gd name="connsiteX173" fmla="*/ 5727440 w 12192000"/>
                <a:gd name="connsiteY173" fmla="*/ 181916 h 2761526"/>
                <a:gd name="connsiteX174" fmla="*/ 5838642 w 12192000"/>
                <a:gd name="connsiteY174" fmla="*/ 181916 h 2761526"/>
                <a:gd name="connsiteX175" fmla="*/ 5960436 w 12192000"/>
                <a:gd name="connsiteY175" fmla="*/ 162853 h 2761526"/>
                <a:gd name="connsiteX176" fmla="*/ 6176486 w 12192000"/>
                <a:gd name="connsiteY176" fmla="*/ 56946 h 2761526"/>
                <a:gd name="connsiteX177" fmla="*/ 6276037 w 12192000"/>
                <a:gd name="connsiteY177" fmla="*/ 815 h 276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12192000" h="2761526">
                  <a:moveTo>
                    <a:pt x="6276037" y="815"/>
                  </a:moveTo>
                  <a:cubicBezTo>
                    <a:pt x="6325813" y="-5539"/>
                    <a:pt x="6414775" y="26233"/>
                    <a:pt x="6469847" y="63300"/>
                  </a:cubicBezTo>
                  <a:cubicBezTo>
                    <a:pt x="6524918" y="100368"/>
                    <a:pt x="6553513" y="119431"/>
                    <a:pt x="6608585" y="106722"/>
                  </a:cubicBezTo>
                  <a:cubicBezTo>
                    <a:pt x="6664715" y="94013"/>
                    <a:pt x="6664715" y="100368"/>
                    <a:pt x="6742027" y="119431"/>
                  </a:cubicBezTo>
                  <a:cubicBezTo>
                    <a:pt x="6819339" y="138494"/>
                    <a:pt x="6891356" y="163912"/>
                    <a:pt x="6975022" y="138494"/>
                  </a:cubicBezTo>
                  <a:cubicBezTo>
                    <a:pt x="7058688" y="113077"/>
                    <a:pt x="7108465" y="169207"/>
                    <a:pt x="7180481" y="169207"/>
                  </a:cubicBezTo>
                  <a:cubicBezTo>
                    <a:pt x="7252498" y="169207"/>
                    <a:pt x="7374291" y="94013"/>
                    <a:pt x="7441012" y="113077"/>
                  </a:cubicBezTo>
                  <a:cubicBezTo>
                    <a:pt x="7507734" y="131081"/>
                    <a:pt x="7617876" y="162853"/>
                    <a:pt x="7679302" y="156498"/>
                  </a:cubicBezTo>
                  <a:cubicBezTo>
                    <a:pt x="7685657" y="155439"/>
                    <a:pt x="7693070" y="155439"/>
                    <a:pt x="7699425" y="154380"/>
                  </a:cubicBezTo>
                  <a:cubicBezTo>
                    <a:pt x="7708956" y="135317"/>
                    <a:pt x="7714252" y="119431"/>
                    <a:pt x="7720606" y="122608"/>
                  </a:cubicBezTo>
                  <a:cubicBezTo>
                    <a:pt x="7733315" y="128963"/>
                    <a:pt x="7757673" y="141671"/>
                    <a:pt x="7795800" y="128963"/>
                  </a:cubicBezTo>
                  <a:cubicBezTo>
                    <a:pt x="7832867" y="116254"/>
                    <a:pt x="7916534" y="53769"/>
                    <a:pt x="7929242" y="53769"/>
                  </a:cubicBezTo>
                  <a:cubicBezTo>
                    <a:pt x="7941951" y="53769"/>
                    <a:pt x="7995964" y="47414"/>
                    <a:pt x="8017145" y="47414"/>
                  </a:cubicBezTo>
                  <a:cubicBezTo>
                    <a:pt x="8037268" y="47414"/>
                    <a:pt x="8125170" y="23056"/>
                    <a:pt x="8150587" y="60123"/>
                  </a:cubicBezTo>
                  <a:cubicBezTo>
                    <a:pt x="8176005" y="98250"/>
                    <a:pt x="8204600" y="135317"/>
                    <a:pt x="8238490" y="135317"/>
                  </a:cubicBezTo>
                  <a:cubicBezTo>
                    <a:pt x="8272380" y="135317"/>
                    <a:pt x="8292503" y="116254"/>
                    <a:pt x="8322156" y="135317"/>
                  </a:cubicBezTo>
                  <a:cubicBezTo>
                    <a:pt x="8351810" y="154380"/>
                    <a:pt x="8422768" y="154380"/>
                    <a:pt x="8422768" y="154380"/>
                  </a:cubicBezTo>
                  <a:cubicBezTo>
                    <a:pt x="8422768" y="154380"/>
                    <a:pt x="8489489" y="110958"/>
                    <a:pt x="8514907" y="110958"/>
                  </a:cubicBezTo>
                  <a:cubicBezTo>
                    <a:pt x="8540325" y="110958"/>
                    <a:pt x="8548797" y="79186"/>
                    <a:pt x="8607046" y="98250"/>
                  </a:cubicBezTo>
                  <a:cubicBezTo>
                    <a:pt x="8666353" y="116254"/>
                    <a:pt x="8662117" y="128963"/>
                    <a:pt x="8711893" y="128963"/>
                  </a:cubicBezTo>
                  <a:cubicBezTo>
                    <a:pt x="8761669" y="128963"/>
                    <a:pt x="8811446" y="135317"/>
                    <a:pt x="8836864" y="135317"/>
                  </a:cubicBezTo>
                  <a:cubicBezTo>
                    <a:pt x="8861222" y="135317"/>
                    <a:pt x="8926884" y="159676"/>
                    <a:pt x="8972424" y="159676"/>
                  </a:cubicBezTo>
                  <a:cubicBezTo>
                    <a:pt x="9017964" y="159676"/>
                    <a:pt x="9107985" y="135317"/>
                    <a:pt x="9137639" y="154380"/>
                  </a:cubicBezTo>
                  <a:cubicBezTo>
                    <a:pt x="9167292" y="172384"/>
                    <a:pt x="9195887" y="191448"/>
                    <a:pt x="9217069" y="185093"/>
                  </a:cubicBezTo>
                  <a:cubicBezTo>
                    <a:pt x="9238250" y="179798"/>
                    <a:pt x="9245664" y="223220"/>
                    <a:pt x="9279554" y="210511"/>
                  </a:cubicBezTo>
                  <a:cubicBezTo>
                    <a:pt x="9313444" y="198861"/>
                    <a:pt x="9320857" y="218983"/>
                    <a:pt x="9325094" y="238047"/>
                  </a:cubicBezTo>
                  <a:cubicBezTo>
                    <a:pt x="9329330" y="257110"/>
                    <a:pt x="9367456" y="235929"/>
                    <a:pt x="9388638" y="198861"/>
                  </a:cubicBezTo>
                  <a:cubicBezTo>
                    <a:pt x="9409819" y="160735"/>
                    <a:pt x="9462773" y="231692"/>
                    <a:pt x="9496663" y="238047"/>
                  </a:cubicBezTo>
                  <a:cubicBezTo>
                    <a:pt x="9530553" y="244401"/>
                    <a:pt x="9594097" y="205216"/>
                    <a:pt x="9594097" y="229574"/>
                  </a:cubicBezTo>
                  <a:cubicBezTo>
                    <a:pt x="9594097" y="253933"/>
                    <a:pt x="9627987" y="242283"/>
                    <a:pt x="9677763" y="216865"/>
                  </a:cubicBezTo>
                  <a:cubicBezTo>
                    <a:pt x="9728598" y="191448"/>
                    <a:pt x="9765666" y="178739"/>
                    <a:pt x="9778375" y="191448"/>
                  </a:cubicBezTo>
                  <a:cubicBezTo>
                    <a:pt x="9791084" y="204156"/>
                    <a:pt x="9841919" y="234869"/>
                    <a:pt x="9887459" y="204156"/>
                  </a:cubicBezTo>
                  <a:cubicBezTo>
                    <a:pt x="9932999" y="172384"/>
                    <a:pt x="9999720" y="278291"/>
                    <a:pt x="10029374" y="234869"/>
                  </a:cubicBezTo>
                  <a:cubicBezTo>
                    <a:pt x="10057969" y="190389"/>
                    <a:pt x="10113041" y="241224"/>
                    <a:pt x="10171289" y="215806"/>
                  </a:cubicBezTo>
                  <a:cubicBezTo>
                    <a:pt x="10229538" y="191448"/>
                    <a:pt x="10405343" y="209452"/>
                    <a:pt x="10472064" y="166030"/>
                  </a:cubicBezTo>
                  <a:cubicBezTo>
                    <a:pt x="10538785" y="122608"/>
                    <a:pt x="10592798" y="166030"/>
                    <a:pt x="10609743" y="178739"/>
                  </a:cubicBezTo>
                  <a:cubicBezTo>
                    <a:pt x="10626689" y="191448"/>
                    <a:pt x="10710355" y="167089"/>
                    <a:pt x="10718827" y="141671"/>
                  </a:cubicBezTo>
                  <a:cubicBezTo>
                    <a:pt x="10727300" y="116254"/>
                    <a:pt x="10785549" y="128963"/>
                    <a:pt x="10802494" y="141671"/>
                  </a:cubicBezTo>
                  <a:cubicBezTo>
                    <a:pt x="10819438" y="153321"/>
                    <a:pt x="10860742" y="159676"/>
                    <a:pt x="10894632" y="122608"/>
                  </a:cubicBezTo>
                  <a:cubicBezTo>
                    <a:pt x="10927464" y="84482"/>
                    <a:pt x="11020661" y="213688"/>
                    <a:pt x="11033371" y="232751"/>
                  </a:cubicBezTo>
                  <a:cubicBezTo>
                    <a:pt x="11046079" y="251815"/>
                    <a:pt x="11151986" y="148026"/>
                    <a:pt x="11190112" y="141671"/>
                  </a:cubicBezTo>
                  <a:cubicBezTo>
                    <a:pt x="11228238" y="135317"/>
                    <a:pt x="11237770" y="-15071"/>
                    <a:pt x="11279074" y="21997"/>
                  </a:cubicBezTo>
                  <a:cubicBezTo>
                    <a:pt x="11321437" y="59064"/>
                    <a:pt x="11341559" y="78127"/>
                    <a:pt x="11383922" y="65419"/>
                  </a:cubicBezTo>
                  <a:cubicBezTo>
                    <a:pt x="11426285" y="52710"/>
                    <a:pt x="11426285" y="59064"/>
                    <a:pt x="11484534" y="78127"/>
                  </a:cubicBezTo>
                  <a:cubicBezTo>
                    <a:pt x="11542782" y="97191"/>
                    <a:pt x="11597853" y="122608"/>
                    <a:pt x="11660339" y="97191"/>
                  </a:cubicBezTo>
                  <a:cubicBezTo>
                    <a:pt x="11722824" y="71773"/>
                    <a:pt x="11760950" y="127904"/>
                    <a:pt x="11814962" y="127904"/>
                  </a:cubicBezTo>
                  <a:cubicBezTo>
                    <a:pt x="11868975" y="127904"/>
                    <a:pt x="11974881" y="168148"/>
                    <a:pt x="12024658" y="187211"/>
                  </a:cubicBezTo>
                  <a:cubicBezTo>
                    <a:pt x="12074434" y="206275"/>
                    <a:pt x="12145392" y="122608"/>
                    <a:pt x="12190931" y="116254"/>
                  </a:cubicBezTo>
                  <a:lnTo>
                    <a:pt x="12192000" y="116114"/>
                  </a:lnTo>
                  <a:lnTo>
                    <a:pt x="12192000" y="2611634"/>
                  </a:lnTo>
                  <a:lnTo>
                    <a:pt x="12147510" y="2620950"/>
                  </a:lnTo>
                  <a:cubicBezTo>
                    <a:pt x="12097734" y="2620950"/>
                    <a:pt x="12068080" y="2620950"/>
                    <a:pt x="12014068" y="2640014"/>
                  </a:cubicBezTo>
                  <a:cubicBezTo>
                    <a:pt x="11958995" y="2658018"/>
                    <a:pt x="11926164" y="2651663"/>
                    <a:pt x="11892275" y="2677081"/>
                  </a:cubicBezTo>
                  <a:cubicBezTo>
                    <a:pt x="11858384" y="2701440"/>
                    <a:pt x="11845676" y="2539402"/>
                    <a:pt x="11824494" y="2526693"/>
                  </a:cubicBezTo>
                  <a:cubicBezTo>
                    <a:pt x="11803313" y="2513984"/>
                    <a:pt x="11772600" y="2611419"/>
                    <a:pt x="11722824" y="2561642"/>
                  </a:cubicBezTo>
                  <a:cubicBezTo>
                    <a:pt x="11673047" y="2510807"/>
                    <a:pt x="11699524" y="2595533"/>
                    <a:pt x="11624330" y="2526693"/>
                  </a:cubicBezTo>
                  <a:cubicBezTo>
                    <a:pt x="11549137" y="2457854"/>
                    <a:pt x="11519482" y="2526693"/>
                    <a:pt x="11473943" y="2483271"/>
                  </a:cubicBezTo>
                  <a:cubicBezTo>
                    <a:pt x="11428402" y="2439850"/>
                    <a:pt x="11377568" y="2408077"/>
                    <a:pt x="11315083" y="2427141"/>
                  </a:cubicBezTo>
                  <a:cubicBezTo>
                    <a:pt x="11252597" y="2446204"/>
                    <a:pt x="11140337" y="2465267"/>
                    <a:pt x="11102210" y="2439850"/>
                  </a:cubicBezTo>
                  <a:cubicBezTo>
                    <a:pt x="11064083" y="2414432"/>
                    <a:pt x="10971944" y="2420786"/>
                    <a:pt x="10934877" y="2420786"/>
                  </a:cubicBezTo>
                  <a:cubicBezTo>
                    <a:pt x="10897810" y="2420786"/>
                    <a:pt x="10767544" y="2439850"/>
                    <a:pt x="10713532" y="2427141"/>
                  </a:cubicBezTo>
                  <a:cubicBezTo>
                    <a:pt x="10658461" y="2414432"/>
                    <a:pt x="10529254" y="2433495"/>
                    <a:pt x="10529254" y="2414432"/>
                  </a:cubicBezTo>
                  <a:cubicBezTo>
                    <a:pt x="10529254" y="2395369"/>
                    <a:pt x="10541963" y="2277812"/>
                    <a:pt x="10512309" y="2314880"/>
                  </a:cubicBezTo>
                  <a:cubicBezTo>
                    <a:pt x="10482655" y="2351947"/>
                    <a:pt x="10437115" y="2382660"/>
                    <a:pt x="10403225" y="2389014"/>
                  </a:cubicBezTo>
                  <a:cubicBezTo>
                    <a:pt x="10369334" y="2395369"/>
                    <a:pt x="10340740" y="2358301"/>
                    <a:pt x="10294141" y="2401723"/>
                  </a:cubicBezTo>
                  <a:cubicBezTo>
                    <a:pt x="10248601" y="2445145"/>
                    <a:pt x="10231656" y="2457854"/>
                    <a:pt x="10169171" y="2464208"/>
                  </a:cubicBezTo>
                  <a:cubicBezTo>
                    <a:pt x="10106686" y="2470563"/>
                    <a:pt x="10064323" y="2557406"/>
                    <a:pt x="9993365" y="2563761"/>
                  </a:cubicBezTo>
                  <a:cubicBezTo>
                    <a:pt x="9922408" y="2570115"/>
                    <a:pt x="9875809" y="2563761"/>
                    <a:pt x="9800615" y="2570115"/>
                  </a:cubicBezTo>
                  <a:cubicBezTo>
                    <a:pt x="9724362" y="2576469"/>
                    <a:pt x="9692590" y="2482212"/>
                    <a:pt x="9634342" y="2494921"/>
                  </a:cubicBezTo>
                  <a:cubicBezTo>
                    <a:pt x="9575033" y="2507630"/>
                    <a:pt x="9500899" y="2533048"/>
                    <a:pt x="9446887" y="2520339"/>
                  </a:cubicBezTo>
                  <a:cubicBezTo>
                    <a:pt x="9392874" y="2507630"/>
                    <a:pt x="9386520" y="2469503"/>
                    <a:pt x="9290145" y="2469503"/>
                  </a:cubicBezTo>
                  <a:cubicBezTo>
                    <a:pt x="9193769" y="2469503"/>
                    <a:pt x="9159879" y="2457854"/>
                    <a:pt x="9071976" y="2457854"/>
                  </a:cubicBezTo>
                  <a:cubicBezTo>
                    <a:pt x="8984074" y="2457854"/>
                    <a:pt x="8792383" y="2383719"/>
                    <a:pt x="8766965" y="2364656"/>
                  </a:cubicBezTo>
                  <a:cubicBezTo>
                    <a:pt x="8741548" y="2345593"/>
                    <a:pt x="8683299" y="2327588"/>
                    <a:pt x="8645172" y="2364656"/>
                  </a:cubicBezTo>
                  <a:cubicBezTo>
                    <a:pt x="8608105" y="2401723"/>
                    <a:pt x="8569978" y="2420786"/>
                    <a:pt x="8507493" y="2420786"/>
                  </a:cubicBezTo>
                  <a:cubicBezTo>
                    <a:pt x="8445008" y="2420786"/>
                    <a:pt x="8423827" y="2432436"/>
                    <a:pt x="8352870" y="2451499"/>
                  </a:cubicBezTo>
                  <a:cubicBezTo>
                    <a:pt x="8281912" y="2469503"/>
                    <a:pt x="8273440" y="2464208"/>
                    <a:pt x="8235313" y="2445145"/>
                  </a:cubicBezTo>
                  <a:cubicBezTo>
                    <a:pt x="8197187" y="2427141"/>
                    <a:pt x="8256494" y="2395369"/>
                    <a:pt x="8143174" y="2401723"/>
                  </a:cubicBezTo>
                  <a:cubicBezTo>
                    <a:pt x="8029854" y="2408077"/>
                    <a:pt x="7950424" y="2383719"/>
                    <a:pt x="7904884" y="2414432"/>
                  </a:cubicBezTo>
                  <a:cubicBezTo>
                    <a:pt x="7875230" y="2434554"/>
                    <a:pt x="7861462" y="2454677"/>
                    <a:pt x="7846635" y="2461031"/>
                  </a:cubicBezTo>
                  <a:lnTo>
                    <a:pt x="7836045" y="2584942"/>
                  </a:lnTo>
                  <a:cubicBezTo>
                    <a:pt x="7836045" y="2584942"/>
                    <a:pt x="7758732" y="2602946"/>
                    <a:pt x="7736492" y="2622009"/>
                  </a:cubicBezTo>
                  <a:cubicBezTo>
                    <a:pt x="7714252" y="2640014"/>
                    <a:pt x="7686716" y="2659077"/>
                    <a:pt x="7619994" y="2659077"/>
                  </a:cubicBezTo>
                  <a:cubicBezTo>
                    <a:pt x="7553273" y="2659077"/>
                    <a:pt x="7514088" y="2659077"/>
                    <a:pt x="7442071" y="2678140"/>
                  </a:cubicBezTo>
                  <a:cubicBezTo>
                    <a:pt x="7370055" y="2696144"/>
                    <a:pt x="7325574" y="2689790"/>
                    <a:pt x="7281093" y="2715207"/>
                  </a:cubicBezTo>
                  <a:cubicBezTo>
                    <a:pt x="7236612" y="2739566"/>
                    <a:pt x="7224962" y="2771338"/>
                    <a:pt x="7197426" y="2758629"/>
                  </a:cubicBezTo>
                  <a:cubicBezTo>
                    <a:pt x="7169891" y="2745920"/>
                    <a:pt x="7152946" y="2758629"/>
                    <a:pt x="7086224" y="2708853"/>
                  </a:cubicBezTo>
                  <a:cubicBezTo>
                    <a:pt x="7019503" y="2659077"/>
                    <a:pt x="7024798" y="2634718"/>
                    <a:pt x="6925246" y="2565879"/>
                  </a:cubicBezTo>
                  <a:cubicBezTo>
                    <a:pt x="6824635" y="2497039"/>
                    <a:pt x="6786508" y="2565879"/>
                    <a:pt x="6725082" y="2522457"/>
                  </a:cubicBezTo>
                  <a:cubicBezTo>
                    <a:pt x="6722964" y="2521398"/>
                    <a:pt x="6720845" y="2519280"/>
                    <a:pt x="6718728" y="2518221"/>
                  </a:cubicBezTo>
                  <a:cubicBezTo>
                    <a:pt x="6701782" y="2517162"/>
                    <a:pt x="6685896" y="2519280"/>
                    <a:pt x="6670010" y="2525634"/>
                  </a:cubicBezTo>
                  <a:cubicBezTo>
                    <a:pt x="6623412" y="2544697"/>
                    <a:pt x="6636120" y="2581765"/>
                    <a:pt x="6582108" y="2588119"/>
                  </a:cubicBezTo>
                  <a:cubicBezTo>
                    <a:pt x="6528096" y="2594474"/>
                    <a:pt x="6536568" y="2563761"/>
                    <a:pt x="6515387" y="2544697"/>
                  </a:cubicBezTo>
                  <a:cubicBezTo>
                    <a:pt x="6494205" y="2525634"/>
                    <a:pt x="6402066" y="2519280"/>
                    <a:pt x="6402066" y="2519280"/>
                  </a:cubicBezTo>
                  <a:lnTo>
                    <a:pt x="6402066" y="2485389"/>
                  </a:lnTo>
                  <a:cubicBezTo>
                    <a:pt x="6333227" y="2492803"/>
                    <a:pt x="6263329" y="2494921"/>
                    <a:pt x="6231557" y="2479035"/>
                  </a:cubicBezTo>
                  <a:cubicBezTo>
                    <a:pt x="6180721" y="2453617"/>
                    <a:pt x="6058928" y="2459972"/>
                    <a:pt x="6009152" y="2459972"/>
                  </a:cubicBezTo>
                  <a:cubicBezTo>
                    <a:pt x="5958317" y="2459972"/>
                    <a:pt x="5786748" y="2479035"/>
                    <a:pt x="5714731" y="2466326"/>
                  </a:cubicBezTo>
                  <a:cubicBezTo>
                    <a:pt x="5641656" y="2453617"/>
                    <a:pt x="5470087" y="2472681"/>
                    <a:pt x="5470087" y="2453617"/>
                  </a:cubicBezTo>
                  <a:cubicBezTo>
                    <a:pt x="5470087" y="2434554"/>
                    <a:pt x="5487031" y="2316998"/>
                    <a:pt x="5447846" y="2354065"/>
                  </a:cubicBezTo>
                  <a:cubicBezTo>
                    <a:pt x="5409719" y="2391132"/>
                    <a:pt x="5348294" y="2421845"/>
                    <a:pt x="5303813" y="2428200"/>
                  </a:cubicBezTo>
                  <a:cubicBezTo>
                    <a:pt x="5259332" y="2434554"/>
                    <a:pt x="5221205" y="2397487"/>
                    <a:pt x="5159780" y="2440909"/>
                  </a:cubicBezTo>
                  <a:cubicBezTo>
                    <a:pt x="5099413" y="2484331"/>
                    <a:pt x="5077173" y="2497039"/>
                    <a:pt x="4993506" y="2503394"/>
                  </a:cubicBezTo>
                  <a:cubicBezTo>
                    <a:pt x="4909840" y="2509748"/>
                    <a:pt x="4854768" y="2596592"/>
                    <a:pt x="4760512" y="2602946"/>
                  </a:cubicBezTo>
                  <a:cubicBezTo>
                    <a:pt x="4666254" y="2609300"/>
                    <a:pt x="4604828" y="2602946"/>
                    <a:pt x="4505275" y="2609300"/>
                  </a:cubicBezTo>
                  <a:cubicBezTo>
                    <a:pt x="4405723" y="2614596"/>
                    <a:pt x="4388778" y="2627305"/>
                    <a:pt x="4311466" y="2640014"/>
                  </a:cubicBezTo>
                  <a:cubicBezTo>
                    <a:pt x="4234155" y="2652722"/>
                    <a:pt x="4145192" y="2646368"/>
                    <a:pt x="4073176" y="2633659"/>
                  </a:cubicBezTo>
                  <a:cubicBezTo>
                    <a:pt x="4001159" y="2620950"/>
                    <a:pt x="3989509" y="2590237"/>
                    <a:pt x="3862421" y="2590237"/>
                  </a:cubicBezTo>
                  <a:cubicBezTo>
                    <a:pt x="3734274" y="2590237"/>
                    <a:pt x="3656962" y="2497039"/>
                    <a:pt x="3540464" y="2497039"/>
                  </a:cubicBezTo>
                  <a:cubicBezTo>
                    <a:pt x="3423967" y="2497039"/>
                    <a:pt x="3168732" y="2422905"/>
                    <a:pt x="3135901" y="2403841"/>
                  </a:cubicBezTo>
                  <a:cubicBezTo>
                    <a:pt x="3102010" y="2384778"/>
                    <a:pt x="3024698" y="2366774"/>
                    <a:pt x="2974922" y="2403841"/>
                  </a:cubicBezTo>
                  <a:cubicBezTo>
                    <a:pt x="2925146" y="2440909"/>
                    <a:pt x="2875370" y="2459972"/>
                    <a:pt x="2791703" y="2459972"/>
                  </a:cubicBezTo>
                  <a:cubicBezTo>
                    <a:pt x="2708037" y="2459972"/>
                    <a:pt x="2680501" y="2471622"/>
                    <a:pt x="2586244" y="2490685"/>
                  </a:cubicBezTo>
                  <a:cubicBezTo>
                    <a:pt x="2491987" y="2508689"/>
                    <a:pt x="2480337" y="2503394"/>
                    <a:pt x="2430561" y="2484331"/>
                  </a:cubicBezTo>
                  <a:cubicBezTo>
                    <a:pt x="2380785" y="2466326"/>
                    <a:pt x="2458097" y="2434554"/>
                    <a:pt x="2308768" y="2440909"/>
                  </a:cubicBezTo>
                  <a:cubicBezTo>
                    <a:pt x="2158381" y="2447263"/>
                    <a:pt x="2053533" y="2422905"/>
                    <a:pt x="1992107" y="2453617"/>
                  </a:cubicBezTo>
                  <a:cubicBezTo>
                    <a:pt x="1930681" y="2484331"/>
                    <a:pt x="1920090" y="2516103"/>
                    <a:pt x="1880905" y="2497039"/>
                  </a:cubicBezTo>
                  <a:cubicBezTo>
                    <a:pt x="1842778" y="2477976"/>
                    <a:pt x="1748521" y="2447263"/>
                    <a:pt x="1731576" y="2477976"/>
                  </a:cubicBezTo>
                  <a:cubicBezTo>
                    <a:pt x="1714631" y="2509748"/>
                    <a:pt x="1630965" y="2553170"/>
                    <a:pt x="1575893" y="2540461"/>
                  </a:cubicBezTo>
                  <a:cubicBezTo>
                    <a:pt x="1520822" y="2527752"/>
                    <a:pt x="1454100" y="2410196"/>
                    <a:pt x="1437155" y="2434554"/>
                  </a:cubicBezTo>
                  <a:cubicBezTo>
                    <a:pt x="1420210" y="2459972"/>
                    <a:pt x="1259232" y="2596592"/>
                    <a:pt x="1226401" y="2590237"/>
                  </a:cubicBezTo>
                  <a:cubicBezTo>
                    <a:pt x="1193570" y="2583883"/>
                    <a:pt x="1154384" y="2539402"/>
                    <a:pt x="1126848" y="2564820"/>
                  </a:cubicBezTo>
                  <a:cubicBezTo>
                    <a:pt x="1098254" y="2590237"/>
                    <a:pt x="859963" y="2633659"/>
                    <a:pt x="787947" y="2627305"/>
                  </a:cubicBezTo>
                  <a:cubicBezTo>
                    <a:pt x="715930" y="2620950"/>
                    <a:pt x="709576" y="2558465"/>
                    <a:pt x="654504" y="2558465"/>
                  </a:cubicBezTo>
                  <a:cubicBezTo>
                    <a:pt x="598373" y="2558465"/>
                    <a:pt x="615319" y="2577528"/>
                    <a:pt x="548597" y="2571174"/>
                  </a:cubicBezTo>
                  <a:cubicBezTo>
                    <a:pt x="481876" y="2564820"/>
                    <a:pt x="416214" y="2545756"/>
                    <a:pt x="354788" y="2564820"/>
                  </a:cubicBezTo>
                  <a:cubicBezTo>
                    <a:pt x="293362" y="2583883"/>
                    <a:pt x="310307" y="2620950"/>
                    <a:pt x="238290" y="2627305"/>
                  </a:cubicBezTo>
                  <a:cubicBezTo>
                    <a:pt x="166274" y="2633659"/>
                    <a:pt x="176864" y="2602946"/>
                    <a:pt x="149329" y="2583883"/>
                  </a:cubicBezTo>
                  <a:cubicBezTo>
                    <a:pt x="121793" y="2564820"/>
                    <a:pt x="0" y="2558465"/>
                    <a:pt x="0" y="2558465"/>
                  </a:cubicBezTo>
                  <a:lnTo>
                    <a:pt x="0" y="193566"/>
                  </a:lnTo>
                  <a:lnTo>
                    <a:pt x="94257" y="172384"/>
                  </a:lnTo>
                  <a:lnTo>
                    <a:pt x="160978" y="215806"/>
                  </a:lnTo>
                  <a:cubicBezTo>
                    <a:pt x="160978" y="215806"/>
                    <a:pt x="217109" y="278291"/>
                    <a:pt x="244645" y="252874"/>
                  </a:cubicBezTo>
                  <a:cubicBezTo>
                    <a:pt x="272180" y="228515"/>
                    <a:pt x="321957" y="203097"/>
                    <a:pt x="321957" y="203097"/>
                  </a:cubicBezTo>
                  <a:cubicBezTo>
                    <a:pt x="321957" y="203097"/>
                    <a:pt x="333606" y="171325"/>
                    <a:pt x="361142" y="184034"/>
                  </a:cubicBezTo>
                  <a:cubicBezTo>
                    <a:pt x="389737" y="196743"/>
                    <a:pt x="467049" y="184034"/>
                    <a:pt x="467049" y="184034"/>
                  </a:cubicBezTo>
                  <a:cubicBezTo>
                    <a:pt x="467049" y="184034"/>
                    <a:pt x="472344" y="214747"/>
                    <a:pt x="499880" y="221102"/>
                  </a:cubicBezTo>
                  <a:cubicBezTo>
                    <a:pt x="527416" y="227456"/>
                    <a:pt x="566601" y="239106"/>
                    <a:pt x="594137" y="258169"/>
                  </a:cubicBezTo>
                  <a:cubicBezTo>
                    <a:pt x="621673" y="277232"/>
                    <a:pt x="677804" y="277232"/>
                    <a:pt x="683099" y="251815"/>
                  </a:cubicBezTo>
                  <a:cubicBezTo>
                    <a:pt x="688394" y="227456"/>
                    <a:pt x="705339" y="184034"/>
                    <a:pt x="738170" y="214747"/>
                  </a:cubicBezTo>
                  <a:cubicBezTo>
                    <a:pt x="771002" y="245460"/>
                    <a:pt x="804892" y="258169"/>
                    <a:pt x="832427" y="245460"/>
                  </a:cubicBezTo>
                  <a:cubicBezTo>
                    <a:pt x="859963" y="232751"/>
                    <a:pt x="943630" y="226397"/>
                    <a:pt x="998701" y="232751"/>
                  </a:cubicBezTo>
                  <a:cubicBezTo>
                    <a:pt x="1053773" y="239106"/>
                    <a:pt x="1103549" y="258169"/>
                    <a:pt x="1148030" y="245460"/>
                  </a:cubicBezTo>
                  <a:cubicBezTo>
                    <a:pt x="1192511" y="232751"/>
                    <a:pt x="1187215" y="226397"/>
                    <a:pt x="1286768" y="232751"/>
                  </a:cubicBezTo>
                  <a:cubicBezTo>
                    <a:pt x="1386320" y="239106"/>
                    <a:pt x="1408560" y="251815"/>
                    <a:pt x="1502817" y="258169"/>
                  </a:cubicBezTo>
                  <a:cubicBezTo>
                    <a:pt x="1597075" y="264523"/>
                    <a:pt x="1614020" y="270878"/>
                    <a:pt x="1663796" y="251815"/>
                  </a:cubicBezTo>
                  <a:cubicBezTo>
                    <a:pt x="1714631" y="233810"/>
                    <a:pt x="1730517" y="158617"/>
                    <a:pt x="1747462" y="164971"/>
                  </a:cubicBezTo>
                  <a:cubicBezTo>
                    <a:pt x="1763348" y="171325"/>
                    <a:pt x="1797238" y="184034"/>
                    <a:pt x="1847015" y="171325"/>
                  </a:cubicBezTo>
                  <a:cubicBezTo>
                    <a:pt x="1897850" y="158617"/>
                    <a:pt x="2007993" y="96132"/>
                    <a:pt x="2024938" y="96132"/>
                  </a:cubicBezTo>
                  <a:cubicBezTo>
                    <a:pt x="2041883" y="96132"/>
                    <a:pt x="2113900" y="89777"/>
                    <a:pt x="2141436" y="89777"/>
                  </a:cubicBezTo>
                  <a:cubicBezTo>
                    <a:pt x="2170030" y="89777"/>
                    <a:pt x="2286528" y="65419"/>
                    <a:pt x="2319359" y="102486"/>
                  </a:cubicBezTo>
                  <a:cubicBezTo>
                    <a:pt x="2352190" y="140612"/>
                    <a:pt x="2391376" y="177680"/>
                    <a:pt x="2435857" y="177680"/>
                  </a:cubicBezTo>
                  <a:cubicBezTo>
                    <a:pt x="2480337" y="177680"/>
                    <a:pt x="2507873" y="158617"/>
                    <a:pt x="2547059" y="177680"/>
                  </a:cubicBezTo>
                  <a:cubicBezTo>
                    <a:pt x="2586244" y="196743"/>
                    <a:pt x="2680501" y="196743"/>
                    <a:pt x="2680501" y="196743"/>
                  </a:cubicBezTo>
                  <a:cubicBezTo>
                    <a:pt x="2680501" y="196743"/>
                    <a:pt x="2769463" y="153321"/>
                    <a:pt x="2802294" y="153321"/>
                  </a:cubicBezTo>
                  <a:cubicBezTo>
                    <a:pt x="2835125" y="153321"/>
                    <a:pt x="2846775" y="121549"/>
                    <a:pt x="2924087" y="140612"/>
                  </a:cubicBezTo>
                  <a:cubicBezTo>
                    <a:pt x="3001399" y="158617"/>
                    <a:pt x="2996103" y="171325"/>
                    <a:pt x="3062825" y="171325"/>
                  </a:cubicBezTo>
                  <a:cubicBezTo>
                    <a:pt x="3129546" y="171325"/>
                    <a:pt x="3196267" y="177680"/>
                    <a:pt x="3229098" y="177680"/>
                  </a:cubicBezTo>
                  <a:cubicBezTo>
                    <a:pt x="3262989" y="177680"/>
                    <a:pt x="3345596" y="158617"/>
                    <a:pt x="3407022" y="158617"/>
                  </a:cubicBezTo>
                  <a:cubicBezTo>
                    <a:pt x="3468448" y="158617"/>
                    <a:pt x="3590241" y="176621"/>
                    <a:pt x="3629426" y="195684"/>
                  </a:cubicBezTo>
                  <a:cubicBezTo>
                    <a:pt x="3668612" y="213688"/>
                    <a:pt x="3707797" y="232751"/>
                    <a:pt x="3735333" y="226397"/>
                  </a:cubicBezTo>
                  <a:cubicBezTo>
                    <a:pt x="3763928" y="221102"/>
                    <a:pt x="3774518" y="264523"/>
                    <a:pt x="3818999" y="251815"/>
                  </a:cubicBezTo>
                  <a:cubicBezTo>
                    <a:pt x="3863480" y="239106"/>
                    <a:pt x="3875130" y="182975"/>
                    <a:pt x="3880425" y="202038"/>
                  </a:cubicBezTo>
                  <a:cubicBezTo>
                    <a:pt x="3886780" y="220043"/>
                    <a:pt x="3936556" y="276173"/>
                    <a:pt x="3964092" y="239106"/>
                  </a:cubicBezTo>
                  <a:cubicBezTo>
                    <a:pt x="3991627" y="202038"/>
                    <a:pt x="4041404" y="226397"/>
                    <a:pt x="4085884" y="232751"/>
                  </a:cubicBezTo>
                  <a:cubicBezTo>
                    <a:pt x="4129306" y="239106"/>
                    <a:pt x="4235213" y="245460"/>
                    <a:pt x="4235213" y="269819"/>
                  </a:cubicBezTo>
                  <a:cubicBezTo>
                    <a:pt x="4235213" y="294177"/>
                    <a:pt x="4279694" y="282528"/>
                    <a:pt x="4346415" y="257110"/>
                  </a:cubicBezTo>
                  <a:cubicBezTo>
                    <a:pt x="4413137" y="231692"/>
                    <a:pt x="4462913" y="218983"/>
                    <a:pt x="4479858" y="231692"/>
                  </a:cubicBezTo>
                  <a:cubicBezTo>
                    <a:pt x="4496803" y="244401"/>
                    <a:pt x="4562465" y="275114"/>
                    <a:pt x="4623891" y="244401"/>
                  </a:cubicBezTo>
                  <a:cubicBezTo>
                    <a:pt x="4685317" y="212629"/>
                    <a:pt x="4773220" y="318536"/>
                    <a:pt x="4812405" y="275114"/>
                  </a:cubicBezTo>
                  <a:cubicBezTo>
                    <a:pt x="4851592" y="230633"/>
                    <a:pt x="4923608" y="281468"/>
                    <a:pt x="5000919" y="256051"/>
                  </a:cubicBezTo>
                  <a:cubicBezTo>
                    <a:pt x="5078231" y="231692"/>
                    <a:pt x="5311226" y="249696"/>
                    <a:pt x="5400188" y="206275"/>
                  </a:cubicBezTo>
                  <a:cubicBezTo>
                    <a:pt x="5489150" y="162853"/>
                    <a:pt x="5561166" y="206275"/>
                    <a:pt x="5583407" y="218983"/>
                  </a:cubicBezTo>
                  <a:cubicBezTo>
                    <a:pt x="5605647" y="231692"/>
                    <a:pt x="5716849" y="207334"/>
                    <a:pt x="5727440" y="181916"/>
                  </a:cubicBezTo>
                  <a:cubicBezTo>
                    <a:pt x="5739090" y="156498"/>
                    <a:pt x="5816402" y="169207"/>
                    <a:pt x="5838642" y="181916"/>
                  </a:cubicBezTo>
                  <a:cubicBezTo>
                    <a:pt x="5860883" y="193566"/>
                    <a:pt x="5915954" y="199920"/>
                    <a:pt x="5960436" y="162853"/>
                  </a:cubicBezTo>
                  <a:cubicBezTo>
                    <a:pt x="6004917" y="125785"/>
                    <a:pt x="6159540" y="37883"/>
                    <a:pt x="6176486" y="56946"/>
                  </a:cubicBezTo>
                  <a:cubicBezTo>
                    <a:pt x="6192371" y="76009"/>
                    <a:pt x="6226261" y="7170"/>
                    <a:pt x="6276037" y="815"/>
                  </a:cubicBezTo>
                  <a:close/>
                </a:path>
              </a:pathLst>
            </a:custGeom>
            <a:effectLst>
              <a:outerShdw blurRad="127000" dist="63500" dir="16200000" rotWithShape="0">
                <a:prstClr val="black">
                  <a:alpha val="10000"/>
                </a:prstClr>
              </a:outerShdw>
            </a:effectLst>
          </p:spPr>
        </p:pic>
        <p:sp>
          <p:nvSpPr>
            <p:cNvPr id="18" name="任意多边形: 形状 17"/>
            <p:cNvSpPr/>
            <p:nvPr/>
          </p:nvSpPr>
          <p:spPr>
            <a:xfrm>
              <a:off x="2" y="414462"/>
              <a:ext cx="12191999" cy="2758886"/>
            </a:xfrm>
            <a:custGeom>
              <a:avLst/>
              <a:gdLst>
                <a:gd name="connsiteX0" fmla="*/ 6270041 w 12191999"/>
                <a:gd name="connsiteY0" fmla="*/ 814 h 2758886"/>
                <a:gd name="connsiteX1" fmla="*/ 6463666 w 12191999"/>
                <a:gd name="connsiteY1" fmla="*/ 63239 h 2758886"/>
                <a:gd name="connsiteX2" fmla="*/ 6602271 w 12191999"/>
                <a:gd name="connsiteY2" fmla="*/ 106619 h 2758886"/>
                <a:gd name="connsiteX3" fmla="*/ 6735586 w 12191999"/>
                <a:gd name="connsiteY3" fmla="*/ 119316 h 2758886"/>
                <a:gd name="connsiteX4" fmla="*/ 6968358 w 12191999"/>
                <a:gd name="connsiteY4" fmla="*/ 138361 h 2758886"/>
                <a:gd name="connsiteX5" fmla="*/ 7173621 w 12191999"/>
                <a:gd name="connsiteY5" fmla="*/ 169045 h 2758886"/>
                <a:gd name="connsiteX6" fmla="*/ 7433903 w 12191999"/>
                <a:gd name="connsiteY6" fmla="*/ 112968 h 2758886"/>
                <a:gd name="connsiteX7" fmla="*/ 7671965 w 12191999"/>
                <a:gd name="connsiteY7" fmla="*/ 156348 h 2758886"/>
                <a:gd name="connsiteX8" fmla="*/ 7692069 w 12191999"/>
                <a:gd name="connsiteY8" fmla="*/ 154232 h 2758886"/>
                <a:gd name="connsiteX9" fmla="*/ 7713230 w 12191999"/>
                <a:gd name="connsiteY9" fmla="*/ 122490 h 2758886"/>
                <a:gd name="connsiteX10" fmla="*/ 7788352 w 12191999"/>
                <a:gd name="connsiteY10" fmla="*/ 128838 h 2758886"/>
                <a:gd name="connsiteX11" fmla="*/ 7921667 w 12191999"/>
                <a:gd name="connsiteY11" fmla="*/ 53716 h 2758886"/>
                <a:gd name="connsiteX12" fmla="*/ 8009486 w 12191999"/>
                <a:gd name="connsiteY12" fmla="*/ 47368 h 2758886"/>
                <a:gd name="connsiteX13" fmla="*/ 8142800 w 12191999"/>
                <a:gd name="connsiteY13" fmla="*/ 60065 h 2758886"/>
                <a:gd name="connsiteX14" fmla="*/ 8230620 w 12191999"/>
                <a:gd name="connsiteY14" fmla="*/ 135187 h 2758886"/>
                <a:gd name="connsiteX15" fmla="*/ 8314206 w 12191999"/>
                <a:gd name="connsiteY15" fmla="*/ 135187 h 2758886"/>
                <a:gd name="connsiteX16" fmla="*/ 8414721 w 12191999"/>
                <a:gd name="connsiteY16" fmla="*/ 154232 h 2758886"/>
                <a:gd name="connsiteX17" fmla="*/ 8506772 w 12191999"/>
                <a:gd name="connsiteY17" fmla="*/ 110851 h 2758886"/>
                <a:gd name="connsiteX18" fmla="*/ 8598823 w 12191999"/>
                <a:gd name="connsiteY18" fmla="*/ 98155 h 2758886"/>
                <a:gd name="connsiteX19" fmla="*/ 8703570 w 12191999"/>
                <a:gd name="connsiteY19" fmla="*/ 128838 h 2758886"/>
                <a:gd name="connsiteX20" fmla="*/ 8828421 w 12191999"/>
                <a:gd name="connsiteY20" fmla="*/ 135187 h 2758886"/>
                <a:gd name="connsiteX21" fmla="*/ 8963852 w 12191999"/>
                <a:gd name="connsiteY21" fmla="*/ 159522 h 2758886"/>
                <a:gd name="connsiteX22" fmla="*/ 9128909 w 12191999"/>
                <a:gd name="connsiteY22" fmla="*/ 154232 h 2758886"/>
                <a:gd name="connsiteX23" fmla="*/ 9208263 w 12191999"/>
                <a:gd name="connsiteY23" fmla="*/ 184915 h 2758886"/>
                <a:gd name="connsiteX24" fmla="*/ 9270689 w 12191999"/>
                <a:gd name="connsiteY24" fmla="*/ 210309 h 2758886"/>
                <a:gd name="connsiteX25" fmla="*/ 9316185 w 12191999"/>
                <a:gd name="connsiteY25" fmla="*/ 237818 h 2758886"/>
                <a:gd name="connsiteX26" fmla="*/ 9379668 w 12191999"/>
                <a:gd name="connsiteY26" fmla="*/ 198670 h 2758886"/>
                <a:gd name="connsiteX27" fmla="*/ 9487590 w 12191999"/>
                <a:gd name="connsiteY27" fmla="*/ 237818 h 2758886"/>
                <a:gd name="connsiteX28" fmla="*/ 9584931 w 12191999"/>
                <a:gd name="connsiteY28" fmla="*/ 229354 h 2758886"/>
                <a:gd name="connsiteX29" fmla="*/ 9668517 w 12191999"/>
                <a:gd name="connsiteY29" fmla="*/ 216657 h 2758886"/>
                <a:gd name="connsiteX30" fmla="*/ 9769033 w 12191999"/>
                <a:gd name="connsiteY30" fmla="*/ 191264 h 2758886"/>
                <a:gd name="connsiteX31" fmla="*/ 9878012 w 12191999"/>
                <a:gd name="connsiteY31" fmla="*/ 203960 h 2758886"/>
                <a:gd name="connsiteX32" fmla="*/ 10019792 w 12191999"/>
                <a:gd name="connsiteY32" fmla="*/ 234644 h 2758886"/>
                <a:gd name="connsiteX33" fmla="*/ 10161572 w 12191999"/>
                <a:gd name="connsiteY33" fmla="*/ 215599 h 2758886"/>
                <a:gd name="connsiteX34" fmla="*/ 10462060 w 12191999"/>
                <a:gd name="connsiteY34" fmla="*/ 165870 h 2758886"/>
                <a:gd name="connsiteX35" fmla="*/ 10599607 w 12191999"/>
                <a:gd name="connsiteY35" fmla="*/ 178567 h 2758886"/>
                <a:gd name="connsiteX36" fmla="*/ 10708587 w 12191999"/>
                <a:gd name="connsiteY36" fmla="*/ 141535 h 2758886"/>
                <a:gd name="connsiteX37" fmla="*/ 10792173 w 12191999"/>
                <a:gd name="connsiteY37" fmla="*/ 141535 h 2758886"/>
                <a:gd name="connsiteX38" fmla="*/ 10884224 w 12191999"/>
                <a:gd name="connsiteY38" fmla="*/ 122490 h 2758886"/>
                <a:gd name="connsiteX39" fmla="*/ 11022830 w 12191999"/>
                <a:gd name="connsiteY39" fmla="*/ 232528 h 2758886"/>
                <a:gd name="connsiteX40" fmla="*/ 11179422 w 12191999"/>
                <a:gd name="connsiteY40" fmla="*/ 141535 h 2758886"/>
                <a:gd name="connsiteX41" fmla="*/ 11268298 w 12191999"/>
                <a:gd name="connsiteY41" fmla="*/ 21975 h 2758886"/>
                <a:gd name="connsiteX42" fmla="*/ 11373046 w 12191999"/>
                <a:gd name="connsiteY42" fmla="*/ 65355 h 2758886"/>
                <a:gd name="connsiteX43" fmla="*/ 11473562 w 12191999"/>
                <a:gd name="connsiteY43" fmla="*/ 78052 h 2758886"/>
                <a:gd name="connsiteX44" fmla="*/ 11649199 w 12191999"/>
                <a:gd name="connsiteY44" fmla="*/ 97097 h 2758886"/>
                <a:gd name="connsiteX45" fmla="*/ 11803675 w 12191999"/>
                <a:gd name="connsiteY45" fmla="*/ 127780 h 2758886"/>
                <a:gd name="connsiteX46" fmla="*/ 12013170 w 12191999"/>
                <a:gd name="connsiteY46" fmla="*/ 187032 h 2758886"/>
                <a:gd name="connsiteX47" fmla="*/ 12179285 w 12191999"/>
                <a:gd name="connsiteY47" fmla="*/ 116142 h 2758886"/>
                <a:gd name="connsiteX48" fmla="*/ 12191999 w 12191999"/>
                <a:gd name="connsiteY48" fmla="*/ 114472 h 2758886"/>
                <a:gd name="connsiteX49" fmla="*/ 12191999 w 12191999"/>
                <a:gd name="connsiteY49" fmla="*/ 2606698 h 2758886"/>
                <a:gd name="connsiteX50" fmla="*/ 12135905 w 12191999"/>
                <a:gd name="connsiteY50" fmla="*/ 2618445 h 2758886"/>
                <a:gd name="connsiteX51" fmla="*/ 12002590 w 12191999"/>
                <a:gd name="connsiteY51" fmla="*/ 2637490 h 2758886"/>
                <a:gd name="connsiteX52" fmla="*/ 11880913 w 12191999"/>
                <a:gd name="connsiteY52" fmla="*/ 2674522 h 2758886"/>
                <a:gd name="connsiteX53" fmla="*/ 11813197 w 12191999"/>
                <a:gd name="connsiteY53" fmla="*/ 2524278 h 2758886"/>
                <a:gd name="connsiteX54" fmla="*/ 11711624 w 12191999"/>
                <a:gd name="connsiteY54" fmla="*/ 2559194 h 2758886"/>
                <a:gd name="connsiteX55" fmla="*/ 11613225 w 12191999"/>
                <a:gd name="connsiteY55" fmla="*/ 2524278 h 2758886"/>
                <a:gd name="connsiteX56" fmla="*/ 11462981 w 12191999"/>
                <a:gd name="connsiteY56" fmla="*/ 2480898 h 2758886"/>
                <a:gd name="connsiteX57" fmla="*/ 11304273 w 12191999"/>
                <a:gd name="connsiteY57" fmla="*/ 2424821 h 2758886"/>
                <a:gd name="connsiteX58" fmla="*/ 11091604 w 12191999"/>
                <a:gd name="connsiteY58" fmla="*/ 2437517 h 2758886"/>
                <a:gd name="connsiteX59" fmla="*/ 10924430 w 12191999"/>
                <a:gd name="connsiteY59" fmla="*/ 2418473 h 2758886"/>
                <a:gd name="connsiteX60" fmla="*/ 10703296 w 12191999"/>
                <a:gd name="connsiteY60" fmla="*/ 2424821 h 2758886"/>
                <a:gd name="connsiteX61" fmla="*/ 10519195 w 12191999"/>
                <a:gd name="connsiteY61" fmla="*/ 2412124 h 2758886"/>
                <a:gd name="connsiteX62" fmla="*/ 10502266 w 12191999"/>
                <a:gd name="connsiteY62" fmla="*/ 2312667 h 2758886"/>
                <a:gd name="connsiteX63" fmla="*/ 10393286 w 12191999"/>
                <a:gd name="connsiteY63" fmla="*/ 2386731 h 2758886"/>
                <a:gd name="connsiteX64" fmla="*/ 10284306 w 12191999"/>
                <a:gd name="connsiteY64" fmla="*/ 2399427 h 2758886"/>
                <a:gd name="connsiteX65" fmla="*/ 10159456 w 12191999"/>
                <a:gd name="connsiteY65" fmla="*/ 2461853 h 2758886"/>
                <a:gd name="connsiteX66" fmla="*/ 9983818 w 12191999"/>
                <a:gd name="connsiteY66" fmla="*/ 2561310 h 2758886"/>
                <a:gd name="connsiteX67" fmla="*/ 9791252 w 12191999"/>
                <a:gd name="connsiteY67" fmla="*/ 2567658 h 2758886"/>
                <a:gd name="connsiteX68" fmla="*/ 9625137 w 12191999"/>
                <a:gd name="connsiteY68" fmla="*/ 2492536 h 2758886"/>
                <a:gd name="connsiteX69" fmla="*/ 9437861 w 12191999"/>
                <a:gd name="connsiteY69" fmla="*/ 2517930 h 2758886"/>
                <a:gd name="connsiteX70" fmla="*/ 9281269 w 12191999"/>
                <a:gd name="connsiteY70" fmla="*/ 2467143 h 2758886"/>
                <a:gd name="connsiteX71" fmla="*/ 9063309 w 12191999"/>
                <a:gd name="connsiteY71" fmla="*/ 2455504 h 2758886"/>
                <a:gd name="connsiteX72" fmla="*/ 8758589 w 12191999"/>
                <a:gd name="connsiteY72" fmla="*/ 2362395 h 2758886"/>
                <a:gd name="connsiteX73" fmla="*/ 8636913 w 12191999"/>
                <a:gd name="connsiteY73" fmla="*/ 2362395 h 2758886"/>
                <a:gd name="connsiteX74" fmla="*/ 8499365 w 12191999"/>
                <a:gd name="connsiteY74" fmla="*/ 2418473 h 2758886"/>
                <a:gd name="connsiteX75" fmla="*/ 8344890 w 12191999"/>
                <a:gd name="connsiteY75" fmla="*/ 2449156 h 2758886"/>
                <a:gd name="connsiteX76" fmla="*/ 8227445 w 12191999"/>
                <a:gd name="connsiteY76" fmla="*/ 2442808 h 2758886"/>
                <a:gd name="connsiteX77" fmla="*/ 8135395 w 12191999"/>
                <a:gd name="connsiteY77" fmla="*/ 2399427 h 2758886"/>
                <a:gd name="connsiteX78" fmla="*/ 7897332 w 12191999"/>
                <a:gd name="connsiteY78" fmla="*/ 2412124 h 2758886"/>
                <a:gd name="connsiteX79" fmla="*/ 7839139 w 12191999"/>
                <a:gd name="connsiteY79" fmla="*/ 2458679 h 2758886"/>
                <a:gd name="connsiteX80" fmla="*/ 7828558 w 12191999"/>
                <a:gd name="connsiteY80" fmla="*/ 2582471 h 2758886"/>
                <a:gd name="connsiteX81" fmla="*/ 7729101 w 12191999"/>
                <a:gd name="connsiteY81" fmla="*/ 2619503 h 2758886"/>
                <a:gd name="connsiteX82" fmla="*/ 7612715 w 12191999"/>
                <a:gd name="connsiteY82" fmla="*/ 2656535 h 2758886"/>
                <a:gd name="connsiteX83" fmla="*/ 7434961 w 12191999"/>
                <a:gd name="connsiteY83" fmla="*/ 2675580 h 2758886"/>
                <a:gd name="connsiteX84" fmla="*/ 7274137 w 12191999"/>
                <a:gd name="connsiteY84" fmla="*/ 2712612 h 2758886"/>
                <a:gd name="connsiteX85" fmla="*/ 7190550 w 12191999"/>
                <a:gd name="connsiteY85" fmla="*/ 2755992 h 2758886"/>
                <a:gd name="connsiteX86" fmla="*/ 7079454 w 12191999"/>
                <a:gd name="connsiteY86" fmla="*/ 2706264 h 2758886"/>
                <a:gd name="connsiteX87" fmla="*/ 6918630 w 12191999"/>
                <a:gd name="connsiteY87" fmla="*/ 2563426 h 2758886"/>
                <a:gd name="connsiteX88" fmla="*/ 6718657 w 12191999"/>
                <a:gd name="connsiteY88" fmla="*/ 2520046 h 2758886"/>
                <a:gd name="connsiteX89" fmla="*/ 6712309 w 12191999"/>
                <a:gd name="connsiteY89" fmla="*/ 2515814 h 2758886"/>
                <a:gd name="connsiteX90" fmla="*/ 6663638 w 12191999"/>
                <a:gd name="connsiteY90" fmla="*/ 2523220 h 2758886"/>
                <a:gd name="connsiteX91" fmla="*/ 6575820 w 12191999"/>
                <a:gd name="connsiteY91" fmla="*/ 2585645 h 2758886"/>
                <a:gd name="connsiteX92" fmla="*/ 6509162 w 12191999"/>
                <a:gd name="connsiteY92" fmla="*/ 2542265 h 2758886"/>
                <a:gd name="connsiteX93" fmla="*/ 6395950 w 12191999"/>
                <a:gd name="connsiteY93" fmla="*/ 2516872 h 2758886"/>
                <a:gd name="connsiteX94" fmla="*/ 6395950 w 12191999"/>
                <a:gd name="connsiteY94" fmla="*/ 2483014 h 2758886"/>
                <a:gd name="connsiteX95" fmla="*/ 6225603 w 12191999"/>
                <a:gd name="connsiteY95" fmla="*/ 2476666 h 2758886"/>
                <a:gd name="connsiteX96" fmla="*/ 6003411 w 12191999"/>
                <a:gd name="connsiteY96" fmla="*/ 2457621 h 2758886"/>
                <a:gd name="connsiteX97" fmla="*/ 5709272 w 12191999"/>
                <a:gd name="connsiteY97" fmla="*/ 2463969 h 2758886"/>
                <a:gd name="connsiteX98" fmla="*/ 5464861 w 12191999"/>
                <a:gd name="connsiteY98" fmla="*/ 2451272 h 2758886"/>
                <a:gd name="connsiteX99" fmla="*/ 5442643 w 12191999"/>
                <a:gd name="connsiteY99" fmla="*/ 2351815 h 2758886"/>
                <a:gd name="connsiteX100" fmla="*/ 5298746 w 12191999"/>
                <a:gd name="connsiteY100" fmla="*/ 2425879 h 2758886"/>
                <a:gd name="connsiteX101" fmla="*/ 5154850 w 12191999"/>
                <a:gd name="connsiteY101" fmla="*/ 2438576 h 2758886"/>
                <a:gd name="connsiteX102" fmla="*/ 4988735 w 12191999"/>
                <a:gd name="connsiteY102" fmla="*/ 2501001 h 2758886"/>
                <a:gd name="connsiteX103" fmla="*/ 4755963 w 12191999"/>
                <a:gd name="connsiteY103" fmla="*/ 2600458 h 2758886"/>
                <a:gd name="connsiteX104" fmla="*/ 4500972 w 12191999"/>
                <a:gd name="connsiteY104" fmla="*/ 2606806 h 2758886"/>
                <a:gd name="connsiteX105" fmla="*/ 4307347 w 12191999"/>
                <a:gd name="connsiteY105" fmla="*/ 2637490 h 2758886"/>
                <a:gd name="connsiteX106" fmla="*/ 4069284 w 12191999"/>
                <a:gd name="connsiteY106" fmla="*/ 2631142 h 2758886"/>
                <a:gd name="connsiteX107" fmla="*/ 3858731 w 12191999"/>
                <a:gd name="connsiteY107" fmla="*/ 2587762 h 2758886"/>
                <a:gd name="connsiteX108" fmla="*/ 3537082 w 12191999"/>
                <a:gd name="connsiteY108" fmla="*/ 2494653 h 2758886"/>
                <a:gd name="connsiteX109" fmla="*/ 3132905 w 12191999"/>
                <a:gd name="connsiteY109" fmla="*/ 2401544 h 2758886"/>
                <a:gd name="connsiteX110" fmla="*/ 2972080 w 12191999"/>
                <a:gd name="connsiteY110" fmla="*/ 2401544 h 2758886"/>
                <a:gd name="connsiteX111" fmla="*/ 2789036 w 12191999"/>
                <a:gd name="connsiteY111" fmla="*/ 2457621 h 2758886"/>
                <a:gd name="connsiteX112" fmla="*/ 2583773 w 12191999"/>
                <a:gd name="connsiteY112" fmla="*/ 2488304 h 2758886"/>
                <a:gd name="connsiteX113" fmla="*/ 2428239 w 12191999"/>
                <a:gd name="connsiteY113" fmla="*/ 2481956 h 2758886"/>
                <a:gd name="connsiteX114" fmla="*/ 2306563 w 12191999"/>
                <a:gd name="connsiteY114" fmla="*/ 2438576 h 2758886"/>
                <a:gd name="connsiteX115" fmla="*/ 1990204 w 12191999"/>
                <a:gd name="connsiteY115" fmla="*/ 2451272 h 2758886"/>
                <a:gd name="connsiteX116" fmla="*/ 1879108 w 12191999"/>
                <a:gd name="connsiteY116" fmla="*/ 2494653 h 2758886"/>
                <a:gd name="connsiteX117" fmla="*/ 1729922 w 12191999"/>
                <a:gd name="connsiteY117" fmla="*/ 2475607 h 2758886"/>
                <a:gd name="connsiteX118" fmla="*/ 1574388 w 12191999"/>
                <a:gd name="connsiteY118" fmla="*/ 2538033 h 2758886"/>
                <a:gd name="connsiteX119" fmla="*/ 1435782 w 12191999"/>
                <a:gd name="connsiteY119" fmla="*/ 2432227 h 2758886"/>
                <a:gd name="connsiteX120" fmla="*/ 1225229 w 12191999"/>
                <a:gd name="connsiteY120" fmla="*/ 2587762 h 2758886"/>
                <a:gd name="connsiteX121" fmla="*/ 1125772 w 12191999"/>
                <a:gd name="connsiteY121" fmla="*/ 2562368 h 2758886"/>
                <a:gd name="connsiteX122" fmla="*/ 787194 w 12191999"/>
                <a:gd name="connsiteY122" fmla="*/ 2624793 h 2758886"/>
                <a:gd name="connsiteX123" fmla="*/ 653879 w 12191999"/>
                <a:gd name="connsiteY123" fmla="*/ 2556020 h 2758886"/>
                <a:gd name="connsiteX124" fmla="*/ 548073 w 12191999"/>
                <a:gd name="connsiteY124" fmla="*/ 2568716 h 2758886"/>
                <a:gd name="connsiteX125" fmla="*/ 354449 w 12191999"/>
                <a:gd name="connsiteY125" fmla="*/ 2562368 h 2758886"/>
                <a:gd name="connsiteX126" fmla="*/ 238063 w 12191999"/>
                <a:gd name="connsiteY126" fmla="*/ 2624793 h 2758886"/>
                <a:gd name="connsiteX127" fmla="*/ 149186 w 12191999"/>
                <a:gd name="connsiteY127" fmla="*/ 2581413 h 2758886"/>
                <a:gd name="connsiteX128" fmla="*/ 0 w 12191999"/>
                <a:gd name="connsiteY128" fmla="*/ 2556020 h 2758886"/>
                <a:gd name="connsiteX129" fmla="*/ 0 w 12191999"/>
                <a:gd name="connsiteY129" fmla="*/ 193380 h 2758886"/>
                <a:gd name="connsiteX130" fmla="*/ 94167 w 12191999"/>
                <a:gd name="connsiteY130" fmla="*/ 172219 h 2758886"/>
                <a:gd name="connsiteX131" fmla="*/ 160825 w 12191999"/>
                <a:gd name="connsiteY131" fmla="*/ 215599 h 2758886"/>
                <a:gd name="connsiteX132" fmla="*/ 244411 w 12191999"/>
                <a:gd name="connsiteY132" fmla="*/ 252631 h 2758886"/>
                <a:gd name="connsiteX133" fmla="*/ 321649 w 12191999"/>
                <a:gd name="connsiteY133" fmla="*/ 202902 h 2758886"/>
                <a:gd name="connsiteX134" fmla="*/ 360797 w 12191999"/>
                <a:gd name="connsiteY134" fmla="*/ 183857 h 2758886"/>
                <a:gd name="connsiteX135" fmla="*/ 466603 w 12191999"/>
                <a:gd name="connsiteY135" fmla="*/ 183857 h 2758886"/>
                <a:gd name="connsiteX136" fmla="*/ 499403 w 12191999"/>
                <a:gd name="connsiteY136" fmla="*/ 220889 h 2758886"/>
                <a:gd name="connsiteX137" fmla="*/ 593570 w 12191999"/>
                <a:gd name="connsiteY137" fmla="*/ 257921 h 2758886"/>
                <a:gd name="connsiteX138" fmla="*/ 682446 w 12191999"/>
                <a:gd name="connsiteY138" fmla="*/ 251573 h 2758886"/>
                <a:gd name="connsiteX139" fmla="*/ 737465 w 12191999"/>
                <a:gd name="connsiteY139" fmla="*/ 214541 h 2758886"/>
                <a:gd name="connsiteX140" fmla="*/ 831632 w 12191999"/>
                <a:gd name="connsiteY140" fmla="*/ 245225 h 2758886"/>
                <a:gd name="connsiteX141" fmla="*/ 997747 w 12191999"/>
                <a:gd name="connsiteY141" fmla="*/ 232528 h 2758886"/>
                <a:gd name="connsiteX142" fmla="*/ 1146933 w 12191999"/>
                <a:gd name="connsiteY142" fmla="*/ 245225 h 2758886"/>
                <a:gd name="connsiteX143" fmla="*/ 1285538 w 12191999"/>
                <a:gd name="connsiteY143" fmla="*/ 232528 h 2758886"/>
                <a:gd name="connsiteX144" fmla="*/ 1501382 w 12191999"/>
                <a:gd name="connsiteY144" fmla="*/ 257921 h 2758886"/>
                <a:gd name="connsiteX145" fmla="*/ 1662206 w 12191999"/>
                <a:gd name="connsiteY145" fmla="*/ 251573 h 2758886"/>
                <a:gd name="connsiteX146" fmla="*/ 1745793 w 12191999"/>
                <a:gd name="connsiteY146" fmla="*/ 164812 h 2758886"/>
                <a:gd name="connsiteX147" fmla="*/ 1845250 w 12191999"/>
                <a:gd name="connsiteY147" fmla="*/ 171161 h 2758886"/>
                <a:gd name="connsiteX148" fmla="*/ 2023003 w 12191999"/>
                <a:gd name="connsiteY148" fmla="*/ 96039 h 2758886"/>
                <a:gd name="connsiteX149" fmla="*/ 2139390 w 12191999"/>
                <a:gd name="connsiteY149" fmla="*/ 89690 h 2758886"/>
                <a:gd name="connsiteX150" fmla="*/ 2317143 w 12191999"/>
                <a:gd name="connsiteY150" fmla="*/ 102387 h 2758886"/>
                <a:gd name="connsiteX151" fmla="*/ 2433529 w 12191999"/>
                <a:gd name="connsiteY151" fmla="*/ 177509 h 2758886"/>
                <a:gd name="connsiteX152" fmla="*/ 2544625 w 12191999"/>
                <a:gd name="connsiteY152" fmla="*/ 177509 h 2758886"/>
                <a:gd name="connsiteX153" fmla="*/ 2677940 w 12191999"/>
                <a:gd name="connsiteY153" fmla="*/ 196554 h 2758886"/>
                <a:gd name="connsiteX154" fmla="*/ 2799617 w 12191999"/>
                <a:gd name="connsiteY154" fmla="*/ 153174 h 2758886"/>
                <a:gd name="connsiteX155" fmla="*/ 2921293 w 12191999"/>
                <a:gd name="connsiteY155" fmla="*/ 140477 h 2758886"/>
                <a:gd name="connsiteX156" fmla="*/ 3059899 w 12191999"/>
                <a:gd name="connsiteY156" fmla="*/ 171161 h 2758886"/>
                <a:gd name="connsiteX157" fmla="*/ 3226013 w 12191999"/>
                <a:gd name="connsiteY157" fmla="*/ 177509 h 2758886"/>
                <a:gd name="connsiteX158" fmla="*/ 3403767 w 12191999"/>
                <a:gd name="connsiteY158" fmla="*/ 158464 h 2758886"/>
                <a:gd name="connsiteX159" fmla="*/ 3625959 w 12191999"/>
                <a:gd name="connsiteY159" fmla="*/ 195496 h 2758886"/>
                <a:gd name="connsiteX160" fmla="*/ 3731764 w 12191999"/>
                <a:gd name="connsiteY160" fmla="*/ 226180 h 2758886"/>
                <a:gd name="connsiteX161" fmla="*/ 3815351 w 12191999"/>
                <a:gd name="connsiteY161" fmla="*/ 251573 h 2758886"/>
                <a:gd name="connsiteX162" fmla="*/ 3876718 w 12191999"/>
                <a:gd name="connsiteY162" fmla="*/ 201844 h 2758886"/>
                <a:gd name="connsiteX163" fmla="*/ 3960304 w 12191999"/>
                <a:gd name="connsiteY163" fmla="*/ 238876 h 2758886"/>
                <a:gd name="connsiteX164" fmla="*/ 4081981 w 12191999"/>
                <a:gd name="connsiteY164" fmla="*/ 232528 h 2758886"/>
                <a:gd name="connsiteX165" fmla="*/ 4231168 w 12191999"/>
                <a:gd name="connsiteY165" fmla="*/ 269560 h 2758886"/>
                <a:gd name="connsiteX166" fmla="*/ 4342263 w 12191999"/>
                <a:gd name="connsiteY166" fmla="*/ 256863 h 2758886"/>
                <a:gd name="connsiteX167" fmla="*/ 4475578 w 12191999"/>
                <a:gd name="connsiteY167" fmla="*/ 231470 h 2758886"/>
                <a:gd name="connsiteX168" fmla="*/ 4619475 w 12191999"/>
                <a:gd name="connsiteY168" fmla="*/ 244167 h 2758886"/>
                <a:gd name="connsiteX169" fmla="*/ 4807808 w 12191999"/>
                <a:gd name="connsiteY169" fmla="*/ 274850 h 2758886"/>
                <a:gd name="connsiteX170" fmla="*/ 4996142 w 12191999"/>
                <a:gd name="connsiteY170" fmla="*/ 255805 h 2758886"/>
                <a:gd name="connsiteX171" fmla="*/ 5395029 w 12191999"/>
                <a:gd name="connsiteY171" fmla="*/ 206077 h 2758886"/>
                <a:gd name="connsiteX172" fmla="*/ 5578073 w 12191999"/>
                <a:gd name="connsiteY172" fmla="*/ 218773 h 2758886"/>
                <a:gd name="connsiteX173" fmla="*/ 5721968 w 12191999"/>
                <a:gd name="connsiteY173" fmla="*/ 181741 h 2758886"/>
                <a:gd name="connsiteX174" fmla="*/ 5833064 w 12191999"/>
                <a:gd name="connsiteY174" fmla="*/ 181741 h 2758886"/>
                <a:gd name="connsiteX175" fmla="*/ 5954740 w 12191999"/>
                <a:gd name="connsiteY175" fmla="*/ 162696 h 2758886"/>
                <a:gd name="connsiteX176" fmla="*/ 6170584 w 12191999"/>
                <a:gd name="connsiteY176" fmla="*/ 56891 h 2758886"/>
                <a:gd name="connsiteX177" fmla="*/ 6270041 w 12191999"/>
                <a:gd name="connsiteY177" fmla="*/ 814 h 275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12191999" h="2758886">
                  <a:moveTo>
                    <a:pt x="6270041" y="814"/>
                  </a:moveTo>
                  <a:cubicBezTo>
                    <a:pt x="6319770" y="-5535"/>
                    <a:pt x="6408647" y="26207"/>
                    <a:pt x="6463666" y="63239"/>
                  </a:cubicBezTo>
                  <a:cubicBezTo>
                    <a:pt x="6518684" y="100271"/>
                    <a:pt x="6547252" y="119316"/>
                    <a:pt x="6602271" y="106619"/>
                  </a:cubicBezTo>
                  <a:cubicBezTo>
                    <a:pt x="6658348" y="93923"/>
                    <a:pt x="6658348" y="100271"/>
                    <a:pt x="6735586" y="119316"/>
                  </a:cubicBezTo>
                  <a:cubicBezTo>
                    <a:pt x="6812824" y="138361"/>
                    <a:pt x="6884772" y="163754"/>
                    <a:pt x="6968358" y="138361"/>
                  </a:cubicBezTo>
                  <a:cubicBezTo>
                    <a:pt x="7051945" y="112968"/>
                    <a:pt x="7101674" y="169045"/>
                    <a:pt x="7173621" y="169045"/>
                  </a:cubicBezTo>
                  <a:cubicBezTo>
                    <a:pt x="7245569" y="169045"/>
                    <a:pt x="7367245" y="93923"/>
                    <a:pt x="7433903" y="112968"/>
                  </a:cubicBezTo>
                  <a:cubicBezTo>
                    <a:pt x="7500561" y="130955"/>
                    <a:pt x="7610598" y="162696"/>
                    <a:pt x="7671965" y="156348"/>
                  </a:cubicBezTo>
                  <a:cubicBezTo>
                    <a:pt x="7678314" y="155290"/>
                    <a:pt x="7685721" y="155290"/>
                    <a:pt x="7692069" y="154232"/>
                  </a:cubicBezTo>
                  <a:cubicBezTo>
                    <a:pt x="7701592" y="135187"/>
                    <a:pt x="7706882" y="119316"/>
                    <a:pt x="7713230" y="122490"/>
                  </a:cubicBezTo>
                  <a:cubicBezTo>
                    <a:pt x="7725927" y="128838"/>
                    <a:pt x="7750262" y="141535"/>
                    <a:pt x="7788352" y="128838"/>
                  </a:cubicBezTo>
                  <a:cubicBezTo>
                    <a:pt x="7825384" y="116142"/>
                    <a:pt x="7908970" y="53716"/>
                    <a:pt x="7921667" y="53716"/>
                  </a:cubicBezTo>
                  <a:cubicBezTo>
                    <a:pt x="7934364" y="53716"/>
                    <a:pt x="7988325" y="47368"/>
                    <a:pt x="8009486" y="47368"/>
                  </a:cubicBezTo>
                  <a:cubicBezTo>
                    <a:pt x="8029589" y="47368"/>
                    <a:pt x="8117408" y="23033"/>
                    <a:pt x="8142800" y="60065"/>
                  </a:cubicBezTo>
                  <a:cubicBezTo>
                    <a:pt x="8168194" y="98155"/>
                    <a:pt x="8196762" y="135187"/>
                    <a:pt x="8230620" y="135187"/>
                  </a:cubicBezTo>
                  <a:cubicBezTo>
                    <a:pt x="8264477" y="135187"/>
                    <a:pt x="8284580" y="116142"/>
                    <a:pt x="8314206" y="135187"/>
                  </a:cubicBezTo>
                  <a:cubicBezTo>
                    <a:pt x="8343831" y="154232"/>
                    <a:pt x="8414721" y="154232"/>
                    <a:pt x="8414721" y="154232"/>
                  </a:cubicBezTo>
                  <a:cubicBezTo>
                    <a:pt x="8414721" y="154232"/>
                    <a:pt x="8481378" y="110851"/>
                    <a:pt x="8506772" y="110851"/>
                  </a:cubicBezTo>
                  <a:cubicBezTo>
                    <a:pt x="8532165" y="110851"/>
                    <a:pt x="8540630" y="79110"/>
                    <a:pt x="8598823" y="98155"/>
                  </a:cubicBezTo>
                  <a:cubicBezTo>
                    <a:pt x="8658074" y="116142"/>
                    <a:pt x="8653842" y="128838"/>
                    <a:pt x="8703570" y="128838"/>
                  </a:cubicBezTo>
                  <a:cubicBezTo>
                    <a:pt x="8753299" y="128838"/>
                    <a:pt x="8803028" y="135187"/>
                    <a:pt x="8828421" y="135187"/>
                  </a:cubicBezTo>
                  <a:cubicBezTo>
                    <a:pt x="8852756" y="135187"/>
                    <a:pt x="8918356" y="159522"/>
                    <a:pt x="8963852" y="159522"/>
                  </a:cubicBezTo>
                  <a:cubicBezTo>
                    <a:pt x="9009349" y="159522"/>
                    <a:pt x="9099283" y="135187"/>
                    <a:pt x="9128909" y="154232"/>
                  </a:cubicBezTo>
                  <a:cubicBezTo>
                    <a:pt x="9158534" y="172219"/>
                    <a:pt x="9187102" y="191264"/>
                    <a:pt x="9208263" y="184915"/>
                  </a:cubicBezTo>
                  <a:cubicBezTo>
                    <a:pt x="9229424" y="179625"/>
                    <a:pt x="9236831" y="223005"/>
                    <a:pt x="9270689" y="210309"/>
                  </a:cubicBezTo>
                  <a:cubicBezTo>
                    <a:pt x="9304546" y="198670"/>
                    <a:pt x="9311952" y="218773"/>
                    <a:pt x="9316185" y="237818"/>
                  </a:cubicBezTo>
                  <a:cubicBezTo>
                    <a:pt x="9320417" y="256863"/>
                    <a:pt x="9358507" y="235702"/>
                    <a:pt x="9379668" y="198670"/>
                  </a:cubicBezTo>
                  <a:cubicBezTo>
                    <a:pt x="9400829" y="160580"/>
                    <a:pt x="9453732" y="231470"/>
                    <a:pt x="9487590" y="237818"/>
                  </a:cubicBezTo>
                  <a:cubicBezTo>
                    <a:pt x="9521448" y="244167"/>
                    <a:pt x="9584931" y="205018"/>
                    <a:pt x="9584931" y="229354"/>
                  </a:cubicBezTo>
                  <a:cubicBezTo>
                    <a:pt x="9584931" y="253689"/>
                    <a:pt x="9618789" y="242050"/>
                    <a:pt x="9668517" y="216657"/>
                  </a:cubicBezTo>
                  <a:cubicBezTo>
                    <a:pt x="9719304" y="191264"/>
                    <a:pt x="9756336" y="178567"/>
                    <a:pt x="9769033" y="191264"/>
                  </a:cubicBezTo>
                  <a:cubicBezTo>
                    <a:pt x="9781730" y="203960"/>
                    <a:pt x="9832516" y="234644"/>
                    <a:pt x="9878012" y="203960"/>
                  </a:cubicBezTo>
                  <a:cubicBezTo>
                    <a:pt x="9923509" y="172219"/>
                    <a:pt x="9990167" y="278024"/>
                    <a:pt x="10019792" y="234644"/>
                  </a:cubicBezTo>
                  <a:cubicBezTo>
                    <a:pt x="10048360" y="190206"/>
                    <a:pt x="10103379" y="240992"/>
                    <a:pt x="10161572" y="215599"/>
                  </a:cubicBezTo>
                  <a:cubicBezTo>
                    <a:pt x="10219765" y="191264"/>
                    <a:pt x="10395402" y="209251"/>
                    <a:pt x="10462060" y="165870"/>
                  </a:cubicBezTo>
                  <a:cubicBezTo>
                    <a:pt x="10528717" y="122490"/>
                    <a:pt x="10582678" y="165870"/>
                    <a:pt x="10599607" y="178567"/>
                  </a:cubicBezTo>
                  <a:cubicBezTo>
                    <a:pt x="10616536" y="191264"/>
                    <a:pt x="10700122" y="166928"/>
                    <a:pt x="10708587" y="141535"/>
                  </a:cubicBezTo>
                  <a:cubicBezTo>
                    <a:pt x="10717051" y="116142"/>
                    <a:pt x="10775245" y="128838"/>
                    <a:pt x="10792173" y="141535"/>
                  </a:cubicBezTo>
                  <a:cubicBezTo>
                    <a:pt x="10809102" y="153174"/>
                    <a:pt x="10850366" y="159522"/>
                    <a:pt x="10884224" y="122490"/>
                  </a:cubicBezTo>
                  <a:cubicBezTo>
                    <a:pt x="10917024" y="84400"/>
                    <a:pt x="11010133" y="213483"/>
                    <a:pt x="11022830" y="232528"/>
                  </a:cubicBezTo>
                  <a:cubicBezTo>
                    <a:pt x="11035526" y="251573"/>
                    <a:pt x="11141332" y="147883"/>
                    <a:pt x="11179422" y="141535"/>
                  </a:cubicBezTo>
                  <a:cubicBezTo>
                    <a:pt x="11217511" y="135187"/>
                    <a:pt x="11227034" y="-15057"/>
                    <a:pt x="11268298" y="21975"/>
                  </a:cubicBezTo>
                  <a:cubicBezTo>
                    <a:pt x="11310621" y="59007"/>
                    <a:pt x="11330724" y="78052"/>
                    <a:pt x="11373046" y="65355"/>
                  </a:cubicBezTo>
                  <a:cubicBezTo>
                    <a:pt x="11415369" y="52658"/>
                    <a:pt x="11415369" y="59007"/>
                    <a:pt x="11473562" y="78052"/>
                  </a:cubicBezTo>
                  <a:cubicBezTo>
                    <a:pt x="11531755" y="97097"/>
                    <a:pt x="11586773" y="122490"/>
                    <a:pt x="11649199" y="97097"/>
                  </a:cubicBezTo>
                  <a:cubicBezTo>
                    <a:pt x="11711624" y="71703"/>
                    <a:pt x="11749714" y="127780"/>
                    <a:pt x="11803675" y="127780"/>
                  </a:cubicBezTo>
                  <a:cubicBezTo>
                    <a:pt x="11857635" y="127780"/>
                    <a:pt x="11963441" y="167987"/>
                    <a:pt x="12013170" y="187032"/>
                  </a:cubicBezTo>
                  <a:cubicBezTo>
                    <a:pt x="12062898" y="206077"/>
                    <a:pt x="12133789" y="122490"/>
                    <a:pt x="12179285" y="116142"/>
                  </a:cubicBezTo>
                  <a:lnTo>
                    <a:pt x="12191999" y="114472"/>
                  </a:lnTo>
                  <a:lnTo>
                    <a:pt x="12191999" y="2606698"/>
                  </a:lnTo>
                  <a:lnTo>
                    <a:pt x="12135905" y="2618445"/>
                  </a:lnTo>
                  <a:cubicBezTo>
                    <a:pt x="12086176" y="2618445"/>
                    <a:pt x="12056550" y="2618445"/>
                    <a:pt x="12002590" y="2637490"/>
                  </a:cubicBezTo>
                  <a:cubicBezTo>
                    <a:pt x="11947570" y="2655477"/>
                    <a:pt x="11914771" y="2649129"/>
                    <a:pt x="11880913" y="2674522"/>
                  </a:cubicBezTo>
                  <a:cubicBezTo>
                    <a:pt x="11847055" y="2698857"/>
                    <a:pt x="11834359" y="2536975"/>
                    <a:pt x="11813197" y="2524278"/>
                  </a:cubicBezTo>
                  <a:cubicBezTo>
                    <a:pt x="11792036" y="2511581"/>
                    <a:pt x="11761352" y="2608923"/>
                    <a:pt x="11711624" y="2559194"/>
                  </a:cubicBezTo>
                  <a:cubicBezTo>
                    <a:pt x="11661895" y="2508407"/>
                    <a:pt x="11688346" y="2593052"/>
                    <a:pt x="11613225" y="2524278"/>
                  </a:cubicBezTo>
                  <a:cubicBezTo>
                    <a:pt x="11538103" y="2455504"/>
                    <a:pt x="11508477" y="2524278"/>
                    <a:pt x="11462981" y="2480898"/>
                  </a:cubicBezTo>
                  <a:cubicBezTo>
                    <a:pt x="11417484" y="2437517"/>
                    <a:pt x="11366698" y="2405776"/>
                    <a:pt x="11304273" y="2424821"/>
                  </a:cubicBezTo>
                  <a:cubicBezTo>
                    <a:pt x="11241847" y="2443866"/>
                    <a:pt x="11129693" y="2462911"/>
                    <a:pt x="11091604" y="2437517"/>
                  </a:cubicBezTo>
                  <a:cubicBezTo>
                    <a:pt x="11053513" y="2412124"/>
                    <a:pt x="10961462" y="2418473"/>
                    <a:pt x="10924430" y="2418473"/>
                  </a:cubicBezTo>
                  <a:cubicBezTo>
                    <a:pt x="10887398" y="2418473"/>
                    <a:pt x="10757257" y="2437517"/>
                    <a:pt x="10703296" y="2424821"/>
                  </a:cubicBezTo>
                  <a:cubicBezTo>
                    <a:pt x="10648278" y="2412124"/>
                    <a:pt x="10519195" y="2431169"/>
                    <a:pt x="10519195" y="2412124"/>
                  </a:cubicBezTo>
                  <a:cubicBezTo>
                    <a:pt x="10519195" y="2393079"/>
                    <a:pt x="10531892" y="2275635"/>
                    <a:pt x="10502266" y="2312667"/>
                  </a:cubicBezTo>
                  <a:cubicBezTo>
                    <a:pt x="10472640" y="2349699"/>
                    <a:pt x="10427144" y="2380382"/>
                    <a:pt x="10393286" y="2386731"/>
                  </a:cubicBezTo>
                  <a:cubicBezTo>
                    <a:pt x="10359428" y="2393079"/>
                    <a:pt x="10330861" y="2356047"/>
                    <a:pt x="10284306" y="2399427"/>
                  </a:cubicBezTo>
                  <a:cubicBezTo>
                    <a:pt x="10238810" y="2442808"/>
                    <a:pt x="10221881" y="2455504"/>
                    <a:pt x="10159456" y="2461853"/>
                  </a:cubicBezTo>
                  <a:cubicBezTo>
                    <a:pt x="10097030" y="2468201"/>
                    <a:pt x="10054708" y="2554962"/>
                    <a:pt x="9983818" y="2561310"/>
                  </a:cubicBezTo>
                  <a:cubicBezTo>
                    <a:pt x="9912929" y="2567658"/>
                    <a:pt x="9866374" y="2561310"/>
                    <a:pt x="9791252" y="2567658"/>
                  </a:cubicBezTo>
                  <a:cubicBezTo>
                    <a:pt x="9715072" y="2574007"/>
                    <a:pt x="9683330" y="2479840"/>
                    <a:pt x="9625137" y="2492536"/>
                  </a:cubicBezTo>
                  <a:cubicBezTo>
                    <a:pt x="9565886" y="2505233"/>
                    <a:pt x="9491822" y="2530626"/>
                    <a:pt x="9437861" y="2517930"/>
                  </a:cubicBezTo>
                  <a:cubicBezTo>
                    <a:pt x="9383901" y="2505233"/>
                    <a:pt x="9377552" y="2467143"/>
                    <a:pt x="9281269" y="2467143"/>
                  </a:cubicBezTo>
                  <a:cubicBezTo>
                    <a:pt x="9184986" y="2467143"/>
                    <a:pt x="9151128" y="2455504"/>
                    <a:pt x="9063309" y="2455504"/>
                  </a:cubicBezTo>
                  <a:cubicBezTo>
                    <a:pt x="8975491" y="2455504"/>
                    <a:pt x="8783983" y="2381441"/>
                    <a:pt x="8758589" y="2362395"/>
                  </a:cubicBezTo>
                  <a:cubicBezTo>
                    <a:pt x="8733196" y="2343350"/>
                    <a:pt x="8675003" y="2325364"/>
                    <a:pt x="8636913" y="2362395"/>
                  </a:cubicBezTo>
                  <a:cubicBezTo>
                    <a:pt x="8599881" y="2399427"/>
                    <a:pt x="8561791" y="2418473"/>
                    <a:pt x="8499365" y="2418473"/>
                  </a:cubicBezTo>
                  <a:cubicBezTo>
                    <a:pt x="8436940" y="2418473"/>
                    <a:pt x="8415779" y="2430111"/>
                    <a:pt x="8344890" y="2449156"/>
                  </a:cubicBezTo>
                  <a:cubicBezTo>
                    <a:pt x="8274000" y="2467143"/>
                    <a:pt x="8265535" y="2461853"/>
                    <a:pt x="8227445" y="2442808"/>
                  </a:cubicBezTo>
                  <a:cubicBezTo>
                    <a:pt x="8189355" y="2424821"/>
                    <a:pt x="8248606" y="2393079"/>
                    <a:pt x="8135395" y="2399427"/>
                  </a:cubicBezTo>
                  <a:cubicBezTo>
                    <a:pt x="8022182" y="2405776"/>
                    <a:pt x="7942828" y="2381441"/>
                    <a:pt x="7897332" y="2412124"/>
                  </a:cubicBezTo>
                  <a:cubicBezTo>
                    <a:pt x="7867706" y="2432227"/>
                    <a:pt x="7853951" y="2452330"/>
                    <a:pt x="7839139" y="2458679"/>
                  </a:cubicBezTo>
                  <a:lnTo>
                    <a:pt x="7828558" y="2582471"/>
                  </a:lnTo>
                  <a:cubicBezTo>
                    <a:pt x="7828558" y="2582471"/>
                    <a:pt x="7751320" y="2600458"/>
                    <a:pt x="7729101" y="2619503"/>
                  </a:cubicBezTo>
                  <a:cubicBezTo>
                    <a:pt x="7706882" y="2637490"/>
                    <a:pt x="7679372" y="2656535"/>
                    <a:pt x="7612715" y="2656535"/>
                  </a:cubicBezTo>
                  <a:cubicBezTo>
                    <a:pt x="7546057" y="2656535"/>
                    <a:pt x="7506909" y="2656535"/>
                    <a:pt x="7434961" y="2675580"/>
                  </a:cubicBezTo>
                  <a:cubicBezTo>
                    <a:pt x="7363014" y="2693567"/>
                    <a:pt x="7318575" y="2687219"/>
                    <a:pt x="7274137" y="2712612"/>
                  </a:cubicBezTo>
                  <a:cubicBezTo>
                    <a:pt x="7229698" y="2736948"/>
                    <a:pt x="7218060" y="2768689"/>
                    <a:pt x="7190550" y="2755992"/>
                  </a:cubicBezTo>
                  <a:cubicBezTo>
                    <a:pt x="7163041" y="2743296"/>
                    <a:pt x="7146112" y="2755992"/>
                    <a:pt x="7079454" y="2706264"/>
                  </a:cubicBezTo>
                  <a:cubicBezTo>
                    <a:pt x="7012797" y="2656535"/>
                    <a:pt x="7018087" y="2632200"/>
                    <a:pt x="6918630" y="2563426"/>
                  </a:cubicBezTo>
                  <a:cubicBezTo>
                    <a:pt x="6818115" y="2494653"/>
                    <a:pt x="6780024" y="2563426"/>
                    <a:pt x="6718657" y="2520046"/>
                  </a:cubicBezTo>
                  <a:cubicBezTo>
                    <a:pt x="6716541" y="2518988"/>
                    <a:pt x="6714425" y="2516872"/>
                    <a:pt x="6712309" y="2515814"/>
                  </a:cubicBezTo>
                  <a:cubicBezTo>
                    <a:pt x="6695380" y="2514756"/>
                    <a:pt x="6679509" y="2516872"/>
                    <a:pt x="6663638" y="2523220"/>
                  </a:cubicBezTo>
                  <a:cubicBezTo>
                    <a:pt x="6617084" y="2542265"/>
                    <a:pt x="6629780" y="2579297"/>
                    <a:pt x="6575820" y="2585645"/>
                  </a:cubicBezTo>
                  <a:cubicBezTo>
                    <a:pt x="6521859" y="2591994"/>
                    <a:pt x="6530323" y="2561310"/>
                    <a:pt x="6509162" y="2542265"/>
                  </a:cubicBezTo>
                  <a:cubicBezTo>
                    <a:pt x="6488001" y="2523220"/>
                    <a:pt x="6395950" y="2516872"/>
                    <a:pt x="6395950" y="2516872"/>
                  </a:cubicBezTo>
                  <a:lnTo>
                    <a:pt x="6395950" y="2483014"/>
                  </a:lnTo>
                  <a:cubicBezTo>
                    <a:pt x="6327176" y="2490420"/>
                    <a:pt x="6257345" y="2492536"/>
                    <a:pt x="6225603" y="2476666"/>
                  </a:cubicBezTo>
                  <a:cubicBezTo>
                    <a:pt x="6174816" y="2451272"/>
                    <a:pt x="6053139" y="2457621"/>
                    <a:pt x="6003411" y="2457621"/>
                  </a:cubicBezTo>
                  <a:cubicBezTo>
                    <a:pt x="5952624" y="2457621"/>
                    <a:pt x="5781220" y="2476666"/>
                    <a:pt x="5709272" y="2463969"/>
                  </a:cubicBezTo>
                  <a:cubicBezTo>
                    <a:pt x="5636266" y="2451272"/>
                    <a:pt x="5464861" y="2470317"/>
                    <a:pt x="5464861" y="2451272"/>
                  </a:cubicBezTo>
                  <a:cubicBezTo>
                    <a:pt x="5464861" y="2432227"/>
                    <a:pt x="5481789" y="2314783"/>
                    <a:pt x="5442643" y="2351815"/>
                  </a:cubicBezTo>
                  <a:cubicBezTo>
                    <a:pt x="5404551" y="2388847"/>
                    <a:pt x="5343184" y="2419530"/>
                    <a:pt x="5298746" y="2425879"/>
                  </a:cubicBezTo>
                  <a:cubicBezTo>
                    <a:pt x="5254307" y="2432227"/>
                    <a:pt x="5216217" y="2395195"/>
                    <a:pt x="5154850" y="2438576"/>
                  </a:cubicBezTo>
                  <a:cubicBezTo>
                    <a:pt x="5094541" y="2481956"/>
                    <a:pt x="5072322" y="2494653"/>
                    <a:pt x="4988735" y="2501001"/>
                  </a:cubicBezTo>
                  <a:cubicBezTo>
                    <a:pt x="4905149" y="2507349"/>
                    <a:pt x="4850130" y="2594110"/>
                    <a:pt x="4755963" y="2600458"/>
                  </a:cubicBezTo>
                  <a:cubicBezTo>
                    <a:pt x="4661796" y="2606806"/>
                    <a:pt x="4600429" y="2600458"/>
                    <a:pt x="4500972" y="2606806"/>
                  </a:cubicBezTo>
                  <a:cubicBezTo>
                    <a:pt x="4401514" y="2612097"/>
                    <a:pt x="4384585" y="2624793"/>
                    <a:pt x="4307347" y="2637490"/>
                  </a:cubicBezTo>
                  <a:cubicBezTo>
                    <a:pt x="4230109" y="2650187"/>
                    <a:pt x="4141232" y="2643838"/>
                    <a:pt x="4069284" y="2631142"/>
                  </a:cubicBezTo>
                  <a:cubicBezTo>
                    <a:pt x="3997336" y="2618445"/>
                    <a:pt x="3985698" y="2587762"/>
                    <a:pt x="3858731" y="2587762"/>
                  </a:cubicBezTo>
                  <a:cubicBezTo>
                    <a:pt x="3730706" y="2587762"/>
                    <a:pt x="3653468" y="2494653"/>
                    <a:pt x="3537082" y="2494653"/>
                  </a:cubicBezTo>
                  <a:cubicBezTo>
                    <a:pt x="3420696" y="2494653"/>
                    <a:pt x="3165704" y="2420589"/>
                    <a:pt x="3132905" y="2401544"/>
                  </a:cubicBezTo>
                  <a:cubicBezTo>
                    <a:pt x="3099047" y="2382498"/>
                    <a:pt x="3021809" y="2364512"/>
                    <a:pt x="2972080" y="2401544"/>
                  </a:cubicBezTo>
                  <a:cubicBezTo>
                    <a:pt x="2922351" y="2438576"/>
                    <a:pt x="2872623" y="2457621"/>
                    <a:pt x="2789036" y="2457621"/>
                  </a:cubicBezTo>
                  <a:cubicBezTo>
                    <a:pt x="2705450" y="2457621"/>
                    <a:pt x="2677940" y="2469259"/>
                    <a:pt x="2583773" y="2488304"/>
                  </a:cubicBezTo>
                  <a:cubicBezTo>
                    <a:pt x="2489606" y="2506291"/>
                    <a:pt x="2477968" y="2501001"/>
                    <a:pt x="2428239" y="2481956"/>
                  </a:cubicBezTo>
                  <a:cubicBezTo>
                    <a:pt x="2378510" y="2463969"/>
                    <a:pt x="2455749" y="2432227"/>
                    <a:pt x="2306563" y="2438576"/>
                  </a:cubicBezTo>
                  <a:cubicBezTo>
                    <a:pt x="2156319" y="2444924"/>
                    <a:pt x="2051571" y="2420589"/>
                    <a:pt x="1990204" y="2451272"/>
                  </a:cubicBezTo>
                  <a:cubicBezTo>
                    <a:pt x="1928837" y="2481956"/>
                    <a:pt x="1918256" y="2513698"/>
                    <a:pt x="1879108" y="2494653"/>
                  </a:cubicBezTo>
                  <a:cubicBezTo>
                    <a:pt x="1841018" y="2475607"/>
                    <a:pt x="1746851" y="2444924"/>
                    <a:pt x="1729922" y="2475607"/>
                  </a:cubicBezTo>
                  <a:cubicBezTo>
                    <a:pt x="1712993" y="2507349"/>
                    <a:pt x="1629407" y="2550730"/>
                    <a:pt x="1574388" y="2538033"/>
                  </a:cubicBezTo>
                  <a:cubicBezTo>
                    <a:pt x="1519369" y="2525336"/>
                    <a:pt x="1452711" y="2407892"/>
                    <a:pt x="1435782" y="2432227"/>
                  </a:cubicBezTo>
                  <a:cubicBezTo>
                    <a:pt x="1418853" y="2457621"/>
                    <a:pt x="1258029" y="2594110"/>
                    <a:pt x="1225229" y="2587762"/>
                  </a:cubicBezTo>
                  <a:cubicBezTo>
                    <a:pt x="1192429" y="2581413"/>
                    <a:pt x="1153281" y="2536975"/>
                    <a:pt x="1125772" y="2562368"/>
                  </a:cubicBezTo>
                  <a:cubicBezTo>
                    <a:pt x="1097204" y="2587762"/>
                    <a:pt x="859142" y="2631142"/>
                    <a:pt x="787194" y="2624793"/>
                  </a:cubicBezTo>
                  <a:cubicBezTo>
                    <a:pt x="715246" y="2618445"/>
                    <a:pt x="708898" y="2556020"/>
                    <a:pt x="653879" y="2556020"/>
                  </a:cubicBezTo>
                  <a:cubicBezTo>
                    <a:pt x="597802" y="2556020"/>
                    <a:pt x="614731" y="2575065"/>
                    <a:pt x="548073" y="2568716"/>
                  </a:cubicBezTo>
                  <a:cubicBezTo>
                    <a:pt x="481416" y="2562368"/>
                    <a:pt x="415816" y="2543323"/>
                    <a:pt x="354449" y="2562368"/>
                  </a:cubicBezTo>
                  <a:cubicBezTo>
                    <a:pt x="293082" y="2581413"/>
                    <a:pt x="310010" y="2618445"/>
                    <a:pt x="238063" y="2624793"/>
                  </a:cubicBezTo>
                  <a:cubicBezTo>
                    <a:pt x="166115" y="2631142"/>
                    <a:pt x="176695" y="2600458"/>
                    <a:pt x="149186" y="2581413"/>
                  </a:cubicBezTo>
                  <a:cubicBezTo>
                    <a:pt x="121676" y="2562368"/>
                    <a:pt x="0" y="2556020"/>
                    <a:pt x="0" y="2556020"/>
                  </a:cubicBezTo>
                  <a:lnTo>
                    <a:pt x="0" y="193380"/>
                  </a:lnTo>
                  <a:lnTo>
                    <a:pt x="94167" y="172219"/>
                  </a:lnTo>
                  <a:lnTo>
                    <a:pt x="160825" y="215599"/>
                  </a:lnTo>
                  <a:cubicBezTo>
                    <a:pt x="160825" y="215599"/>
                    <a:pt x="216902" y="278024"/>
                    <a:pt x="244411" y="252631"/>
                  </a:cubicBezTo>
                  <a:cubicBezTo>
                    <a:pt x="271920" y="228296"/>
                    <a:pt x="321649" y="202902"/>
                    <a:pt x="321649" y="202902"/>
                  </a:cubicBezTo>
                  <a:cubicBezTo>
                    <a:pt x="321649" y="202902"/>
                    <a:pt x="333288" y="171161"/>
                    <a:pt x="360797" y="183857"/>
                  </a:cubicBezTo>
                  <a:cubicBezTo>
                    <a:pt x="389365" y="196554"/>
                    <a:pt x="466603" y="183857"/>
                    <a:pt x="466603" y="183857"/>
                  </a:cubicBezTo>
                  <a:cubicBezTo>
                    <a:pt x="466603" y="183857"/>
                    <a:pt x="471893" y="214541"/>
                    <a:pt x="499403" y="220889"/>
                  </a:cubicBezTo>
                  <a:cubicBezTo>
                    <a:pt x="526912" y="227238"/>
                    <a:pt x="566060" y="238876"/>
                    <a:pt x="593570" y="257921"/>
                  </a:cubicBezTo>
                  <a:cubicBezTo>
                    <a:pt x="621079" y="276966"/>
                    <a:pt x="677156" y="276966"/>
                    <a:pt x="682446" y="251573"/>
                  </a:cubicBezTo>
                  <a:cubicBezTo>
                    <a:pt x="687737" y="227238"/>
                    <a:pt x="704665" y="183857"/>
                    <a:pt x="737465" y="214541"/>
                  </a:cubicBezTo>
                  <a:cubicBezTo>
                    <a:pt x="770265" y="245225"/>
                    <a:pt x="804123" y="257921"/>
                    <a:pt x="831632" y="245225"/>
                  </a:cubicBezTo>
                  <a:cubicBezTo>
                    <a:pt x="859142" y="232528"/>
                    <a:pt x="942728" y="226180"/>
                    <a:pt x="997747" y="232528"/>
                  </a:cubicBezTo>
                  <a:cubicBezTo>
                    <a:pt x="1052766" y="238876"/>
                    <a:pt x="1102495" y="257921"/>
                    <a:pt x="1146933" y="245225"/>
                  </a:cubicBezTo>
                  <a:cubicBezTo>
                    <a:pt x="1191371" y="232528"/>
                    <a:pt x="1186081" y="226180"/>
                    <a:pt x="1285538" y="232528"/>
                  </a:cubicBezTo>
                  <a:cubicBezTo>
                    <a:pt x="1384996" y="238876"/>
                    <a:pt x="1407215" y="251573"/>
                    <a:pt x="1501382" y="257921"/>
                  </a:cubicBezTo>
                  <a:cubicBezTo>
                    <a:pt x="1595549" y="264270"/>
                    <a:pt x="1612478" y="270618"/>
                    <a:pt x="1662206" y="251573"/>
                  </a:cubicBezTo>
                  <a:cubicBezTo>
                    <a:pt x="1712993" y="233586"/>
                    <a:pt x="1728864" y="158464"/>
                    <a:pt x="1745793" y="164812"/>
                  </a:cubicBezTo>
                  <a:cubicBezTo>
                    <a:pt x="1761664" y="171161"/>
                    <a:pt x="1795521" y="183857"/>
                    <a:pt x="1845250" y="171161"/>
                  </a:cubicBezTo>
                  <a:cubicBezTo>
                    <a:pt x="1896037" y="158464"/>
                    <a:pt x="2006075" y="96039"/>
                    <a:pt x="2023003" y="96039"/>
                  </a:cubicBezTo>
                  <a:cubicBezTo>
                    <a:pt x="2039932" y="96039"/>
                    <a:pt x="2111880" y="89690"/>
                    <a:pt x="2139390" y="89690"/>
                  </a:cubicBezTo>
                  <a:cubicBezTo>
                    <a:pt x="2167957" y="89690"/>
                    <a:pt x="2284343" y="65355"/>
                    <a:pt x="2317143" y="102387"/>
                  </a:cubicBezTo>
                  <a:cubicBezTo>
                    <a:pt x="2349943" y="140477"/>
                    <a:pt x="2389091" y="177509"/>
                    <a:pt x="2433529" y="177509"/>
                  </a:cubicBezTo>
                  <a:cubicBezTo>
                    <a:pt x="2477968" y="177509"/>
                    <a:pt x="2505477" y="158464"/>
                    <a:pt x="2544625" y="177509"/>
                  </a:cubicBezTo>
                  <a:cubicBezTo>
                    <a:pt x="2583773" y="196554"/>
                    <a:pt x="2677940" y="196554"/>
                    <a:pt x="2677940" y="196554"/>
                  </a:cubicBezTo>
                  <a:cubicBezTo>
                    <a:pt x="2677940" y="196554"/>
                    <a:pt x="2766817" y="153174"/>
                    <a:pt x="2799617" y="153174"/>
                  </a:cubicBezTo>
                  <a:cubicBezTo>
                    <a:pt x="2832417" y="153174"/>
                    <a:pt x="2844055" y="121432"/>
                    <a:pt x="2921293" y="140477"/>
                  </a:cubicBezTo>
                  <a:cubicBezTo>
                    <a:pt x="2998531" y="158464"/>
                    <a:pt x="2993241" y="171161"/>
                    <a:pt x="3059899" y="171161"/>
                  </a:cubicBezTo>
                  <a:cubicBezTo>
                    <a:pt x="3126556" y="171161"/>
                    <a:pt x="3193214" y="177509"/>
                    <a:pt x="3226013" y="177509"/>
                  </a:cubicBezTo>
                  <a:cubicBezTo>
                    <a:pt x="3259871" y="177509"/>
                    <a:pt x="3342400" y="158464"/>
                    <a:pt x="3403767" y="158464"/>
                  </a:cubicBezTo>
                  <a:cubicBezTo>
                    <a:pt x="3465134" y="158464"/>
                    <a:pt x="3586811" y="176451"/>
                    <a:pt x="3625959" y="195496"/>
                  </a:cubicBezTo>
                  <a:cubicBezTo>
                    <a:pt x="3665107" y="213483"/>
                    <a:pt x="3704255" y="232528"/>
                    <a:pt x="3731764" y="226180"/>
                  </a:cubicBezTo>
                  <a:cubicBezTo>
                    <a:pt x="3760332" y="220889"/>
                    <a:pt x="3770912" y="264270"/>
                    <a:pt x="3815351" y="251573"/>
                  </a:cubicBezTo>
                  <a:cubicBezTo>
                    <a:pt x="3859789" y="238876"/>
                    <a:pt x="3871428" y="182799"/>
                    <a:pt x="3876718" y="201844"/>
                  </a:cubicBezTo>
                  <a:cubicBezTo>
                    <a:pt x="3883066" y="219831"/>
                    <a:pt x="3932795" y="275908"/>
                    <a:pt x="3960304" y="238876"/>
                  </a:cubicBezTo>
                  <a:cubicBezTo>
                    <a:pt x="3987814" y="201844"/>
                    <a:pt x="4037543" y="226180"/>
                    <a:pt x="4081981" y="232528"/>
                  </a:cubicBezTo>
                  <a:cubicBezTo>
                    <a:pt x="4125361" y="238876"/>
                    <a:pt x="4231168" y="245225"/>
                    <a:pt x="4231168" y="269560"/>
                  </a:cubicBezTo>
                  <a:cubicBezTo>
                    <a:pt x="4231168" y="293895"/>
                    <a:pt x="4275605" y="282257"/>
                    <a:pt x="4342263" y="256863"/>
                  </a:cubicBezTo>
                  <a:cubicBezTo>
                    <a:pt x="4408921" y="231470"/>
                    <a:pt x="4458649" y="218773"/>
                    <a:pt x="4475578" y="231470"/>
                  </a:cubicBezTo>
                  <a:cubicBezTo>
                    <a:pt x="4492507" y="244167"/>
                    <a:pt x="4558106" y="274850"/>
                    <a:pt x="4619475" y="244167"/>
                  </a:cubicBezTo>
                  <a:cubicBezTo>
                    <a:pt x="4680841" y="212425"/>
                    <a:pt x="4768660" y="318231"/>
                    <a:pt x="4807808" y="274850"/>
                  </a:cubicBezTo>
                  <a:cubicBezTo>
                    <a:pt x="4846956" y="230412"/>
                    <a:pt x="4918903" y="281199"/>
                    <a:pt x="4996142" y="255805"/>
                  </a:cubicBezTo>
                  <a:cubicBezTo>
                    <a:pt x="5073380" y="231470"/>
                    <a:pt x="5306153" y="249457"/>
                    <a:pt x="5395029" y="206077"/>
                  </a:cubicBezTo>
                  <a:cubicBezTo>
                    <a:pt x="5483905" y="162696"/>
                    <a:pt x="5555853" y="206077"/>
                    <a:pt x="5578073" y="218773"/>
                  </a:cubicBezTo>
                  <a:cubicBezTo>
                    <a:pt x="5600292" y="231470"/>
                    <a:pt x="5711388" y="207135"/>
                    <a:pt x="5721968" y="181741"/>
                  </a:cubicBezTo>
                  <a:cubicBezTo>
                    <a:pt x="5733607" y="156348"/>
                    <a:pt x="5810845" y="169045"/>
                    <a:pt x="5833064" y="181741"/>
                  </a:cubicBezTo>
                  <a:cubicBezTo>
                    <a:pt x="5855284" y="193380"/>
                    <a:pt x="5910302" y="199728"/>
                    <a:pt x="5954740" y="162696"/>
                  </a:cubicBezTo>
                  <a:cubicBezTo>
                    <a:pt x="5999179" y="125664"/>
                    <a:pt x="6153655" y="37846"/>
                    <a:pt x="6170584" y="56891"/>
                  </a:cubicBezTo>
                  <a:cubicBezTo>
                    <a:pt x="6186455" y="75936"/>
                    <a:pt x="6220314" y="7162"/>
                    <a:pt x="6270041" y="814"/>
                  </a:cubicBezTo>
                  <a:close/>
                </a:path>
              </a:pathLst>
            </a:custGeom>
            <a:solidFill>
              <a:schemeClr val="bg1"/>
            </a:solidFill>
            <a:ln w="10576" cap="flat">
              <a:noFill/>
              <a:prstDash val="solid"/>
              <a:miter/>
            </a:ln>
          </p:spPr>
          <p:txBody>
            <a:bodyPr rtlCol="0" anchor="ctr"/>
            <a:lstStyle/>
            <a:p>
              <a:endParaRPr lang="zh-CN" altLang="en-US"/>
            </a:p>
          </p:txBody>
        </p:sp>
      </p:grpSp>
      <p:sp>
        <p:nvSpPr>
          <p:cNvPr id="2" name="标题 1"/>
          <p:cNvSpPr>
            <a:spLocks noGrp="1"/>
          </p:cNvSpPr>
          <p:nvPr>
            <p:ph type="title"/>
          </p:nvPr>
        </p:nvSpPr>
        <p:spPr>
          <a:xfrm>
            <a:off x="1273810" y="1076325"/>
            <a:ext cx="11717655" cy="1325880"/>
          </a:xfrm>
        </p:spPr>
        <p:txBody>
          <a:bodyPr>
            <a:noAutofit/>
          </a:bodyPr>
          <a:lstStyle/>
          <a:p>
            <a:r>
              <a:rPr lang="en-US" altLang="zh-CN" sz="8800" dirty="0">
                <a:latin typeface="Berlin Sans FB" panose="020E0602020502020306" pitchFamily="34" charset="0"/>
              </a:rPr>
              <a:t>Mahjong Culture</a:t>
            </a:r>
            <a:endParaRPr lang="en-US" altLang="zh-CN" sz="8800" dirty="0">
              <a:latin typeface="Berlin Sans FB" panose="020E0602020502020306" pitchFamily="34" charset="0"/>
            </a:endParaRPr>
          </a:p>
        </p:txBody>
      </p:sp>
      <p:grpSp>
        <p:nvGrpSpPr>
          <p:cNvPr id="7" name="组合 6"/>
          <p:cNvGrpSpPr/>
          <p:nvPr/>
        </p:nvGrpSpPr>
        <p:grpSpPr>
          <a:xfrm>
            <a:off x="9220640" y="6106159"/>
            <a:ext cx="2971360" cy="599929"/>
            <a:chOff x="1288119" y="1592964"/>
            <a:chExt cx="4941056" cy="1553532"/>
          </a:xfrm>
        </p:grpSpPr>
        <p:pic>
          <p:nvPicPr>
            <p:cNvPr id="8" name="图片 7" descr="躺在雪地上&#10;&#10;描述已自动生成"/>
            <p:cNvPicPr>
              <a:picLocks noChangeAspect="1"/>
            </p:cNvPicPr>
            <p:nvPr/>
          </p:nvPicPr>
          <p:blipFill>
            <a:blip r:embed="rId4" cstate="screen"/>
            <a:stretch>
              <a:fillRect/>
            </a:stretch>
          </p:blipFill>
          <p:spPr>
            <a:xfrm>
              <a:off x="1288119" y="1592964"/>
              <a:ext cx="4846401" cy="1553532"/>
            </a:xfrm>
            <a:prstGeom prst="rect">
              <a:avLst/>
            </a:prstGeom>
          </p:spPr>
        </p:pic>
        <p:sp>
          <p:nvSpPr>
            <p:cNvPr id="11" name="文本框 10"/>
            <p:cNvSpPr txBox="1"/>
            <p:nvPr/>
          </p:nvSpPr>
          <p:spPr>
            <a:xfrm>
              <a:off x="1659922" y="1891051"/>
              <a:ext cx="4569253" cy="1032651"/>
            </a:xfrm>
            <a:prstGeom prst="rect">
              <a:avLst/>
            </a:prstGeom>
            <a:noFill/>
          </p:spPr>
          <p:txBody>
            <a:bodyPr wrap="square" rtlCol="0">
              <a:spAutoFit/>
            </a:bodyPr>
            <a:lstStyle/>
            <a:p>
              <a:r>
                <a:rPr lang="en-US" altLang="zh-CN" sz="2000" dirty="0">
                  <a:solidFill>
                    <a:schemeClr val="tx1">
                      <a:lumMod val="85000"/>
                      <a:lumOff val="15000"/>
                    </a:schemeClr>
                  </a:solidFill>
                  <a:latin typeface="+mj-ea"/>
                  <a:ea typeface="+mj-ea"/>
                </a:rPr>
                <a:t>Director: Zhou Yuzhen</a:t>
              </a:r>
              <a:endParaRPr lang="zh-CN" sz="2000" dirty="0">
                <a:solidFill>
                  <a:schemeClr val="tx1">
                    <a:lumMod val="85000"/>
                    <a:lumOff val="15000"/>
                  </a:schemeClr>
                </a:solidFill>
                <a:latin typeface="+mj-ea"/>
                <a:ea typeface="+mj-ea"/>
              </a:endParaRPr>
            </a:p>
          </p:txBody>
        </p:sp>
      </p:grpSp>
      <p:pic>
        <p:nvPicPr>
          <p:cNvPr id="2052" name="Picture 4"/>
          <p:cNvPicPr>
            <a:picLocks noChangeAspect="1" noChangeArrowheads="1"/>
          </p:cNvPicPr>
          <p:nvPr/>
        </p:nvPicPr>
        <p:blipFill>
          <a:blip r:embed="rId5" cstate="screen"/>
          <a:srcRect/>
          <a:stretch>
            <a:fillRect/>
          </a:stretch>
        </p:blipFill>
        <p:spPr bwMode="auto">
          <a:xfrm rot="1092209">
            <a:off x="-533845" y="120114"/>
            <a:ext cx="2421892" cy="181421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a:blip r:embed="rId6" cstate="screen"/>
          <a:srcRect/>
          <a:stretch>
            <a:fillRect/>
          </a:stretch>
        </p:blipFill>
        <p:spPr bwMode="auto">
          <a:xfrm>
            <a:off x="10714252" y="71172"/>
            <a:ext cx="1323999" cy="239950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p:cNvPicPr>
            <a:picLocks noChangeAspect="1" noChangeArrowheads="1"/>
          </p:cNvPicPr>
          <p:nvPr/>
        </p:nvPicPr>
        <p:blipFill>
          <a:blip r:embed="rId7"/>
          <a:srcRect/>
          <a:stretch>
            <a:fillRect/>
          </a:stretch>
        </p:blipFill>
        <p:spPr bwMode="auto">
          <a:xfrm>
            <a:off x="6084528" y="1814989"/>
            <a:ext cx="5310893" cy="47087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05243"/>
        </a:solidFill>
        <a:effectLst/>
      </p:bgPr>
    </p:bg>
    <p:spTree>
      <p:nvGrpSpPr>
        <p:cNvPr id="1" name=""/>
        <p:cNvGrpSpPr/>
        <p:nvPr/>
      </p:nvGrpSpPr>
      <p:grpSpPr>
        <a:xfrm>
          <a:off x="0" y="0"/>
          <a:ext cx="0" cy="0"/>
          <a:chOff x="0" y="0"/>
          <a:chExt cx="0" cy="0"/>
        </a:xfrm>
      </p:grpSpPr>
      <p:sp>
        <p:nvSpPr>
          <p:cNvPr id="48" name="任意多边形: 形状 47"/>
          <p:cNvSpPr/>
          <p:nvPr/>
        </p:nvSpPr>
        <p:spPr>
          <a:xfrm flipV="1">
            <a:off x="0" y="4460240"/>
            <a:ext cx="12334240" cy="2397760"/>
          </a:xfrm>
          <a:custGeom>
            <a:avLst/>
            <a:gdLst>
              <a:gd name="connsiteX0" fmla="*/ 0 w 9502815"/>
              <a:gd name="connsiteY0" fmla="*/ 0 h 706056"/>
              <a:gd name="connsiteX1" fmla="*/ 2997843 w 9502815"/>
              <a:gd name="connsiteY1" fmla="*/ 428264 h 706056"/>
              <a:gd name="connsiteX2" fmla="*/ 6342926 w 9502815"/>
              <a:gd name="connsiteY2" fmla="*/ 254643 h 706056"/>
              <a:gd name="connsiteX3" fmla="*/ 9502815 w 9502815"/>
              <a:gd name="connsiteY3" fmla="*/ 706056 h 706056"/>
              <a:gd name="connsiteX0-1" fmla="*/ 0 w 9740230"/>
              <a:gd name="connsiteY0-2" fmla="*/ 0 h 735021"/>
              <a:gd name="connsiteX1-3" fmla="*/ 2997843 w 9740230"/>
              <a:gd name="connsiteY1-4" fmla="*/ 428264 h 735021"/>
              <a:gd name="connsiteX2-5" fmla="*/ 6342926 w 9740230"/>
              <a:gd name="connsiteY2-6" fmla="*/ 254643 h 735021"/>
              <a:gd name="connsiteX3-7" fmla="*/ 9502815 w 9740230"/>
              <a:gd name="connsiteY3-8" fmla="*/ 706056 h 735021"/>
              <a:gd name="connsiteX4" fmla="*/ 9514390 w 9740230"/>
              <a:gd name="connsiteY4" fmla="*/ 689187 h 735021"/>
              <a:gd name="connsiteX0-9" fmla="*/ 0 w 10266744"/>
              <a:gd name="connsiteY0-10" fmla="*/ 0 h 722431"/>
              <a:gd name="connsiteX1-11" fmla="*/ 2997843 w 10266744"/>
              <a:gd name="connsiteY1-12" fmla="*/ 428264 h 722431"/>
              <a:gd name="connsiteX2-13" fmla="*/ 6342926 w 10266744"/>
              <a:gd name="connsiteY2-14" fmla="*/ 254643 h 722431"/>
              <a:gd name="connsiteX3-15" fmla="*/ 9502815 w 10266744"/>
              <a:gd name="connsiteY3-16" fmla="*/ 706056 h 722431"/>
              <a:gd name="connsiteX4-17" fmla="*/ 10266744 w 10266744"/>
              <a:gd name="connsiteY4-18" fmla="*/ 583895 h 722431"/>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10266744" h="722431">
                <a:moveTo>
                  <a:pt x="0" y="0"/>
                </a:moveTo>
                <a:cubicBezTo>
                  <a:pt x="970344" y="192912"/>
                  <a:pt x="1940689" y="385824"/>
                  <a:pt x="2997843" y="428264"/>
                </a:cubicBezTo>
                <a:cubicBezTo>
                  <a:pt x="4054997" y="470704"/>
                  <a:pt x="5258764" y="208344"/>
                  <a:pt x="6342926" y="254643"/>
                </a:cubicBezTo>
                <a:cubicBezTo>
                  <a:pt x="7427088" y="300942"/>
                  <a:pt x="8464951" y="503499"/>
                  <a:pt x="9502815" y="706056"/>
                </a:cubicBezTo>
                <a:cubicBezTo>
                  <a:pt x="10031392" y="778480"/>
                  <a:pt x="10264333" y="587410"/>
                  <a:pt x="10266744" y="583895"/>
                </a:cubicBezTo>
              </a:path>
            </a:pathLst>
          </a:custGeom>
          <a:noFill/>
          <a:ln w="12700">
            <a:solidFill>
              <a:schemeClr val="bg1">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3" name="组合 52"/>
          <p:cNvGrpSpPr/>
          <p:nvPr/>
        </p:nvGrpSpPr>
        <p:grpSpPr>
          <a:xfrm>
            <a:off x="-66405" y="0"/>
            <a:ext cx="6097323" cy="6971316"/>
            <a:chOff x="-426720" y="0"/>
            <a:chExt cx="6522720" cy="6858000"/>
          </a:xfrm>
          <a:blipFill>
            <a:blip r:embed="rId1"/>
            <a:stretch>
              <a:fillRect/>
            </a:stretch>
          </a:blipFill>
        </p:grpSpPr>
        <p:sp>
          <p:nvSpPr>
            <p:cNvPr id="17" name="任意多边形: 形状 16"/>
            <p:cNvSpPr/>
            <p:nvPr/>
          </p:nvSpPr>
          <p:spPr>
            <a:xfrm>
              <a:off x="-426720" y="0"/>
              <a:ext cx="6522720" cy="6858000"/>
            </a:xfrm>
            <a:custGeom>
              <a:avLst/>
              <a:gdLst>
                <a:gd name="connsiteX0" fmla="*/ 0 w 6228878"/>
                <a:gd name="connsiteY0" fmla="*/ 0 h 6858000"/>
                <a:gd name="connsiteX1" fmla="*/ 6228878 w 6228878"/>
                <a:gd name="connsiteY1" fmla="*/ 0 h 6858000"/>
                <a:gd name="connsiteX2" fmla="*/ 6220932 w 6228878"/>
                <a:gd name="connsiteY2" fmla="*/ 42418 h 6858000"/>
                <a:gd name="connsiteX3" fmla="*/ 6156960 w 6228878"/>
                <a:gd name="connsiteY3" fmla="*/ 175260 h 6858000"/>
                <a:gd name="connsiteX4" fmla="*/ 6111240 w 6228878"/>
                <a:gd name="connsiteY4" fmla="*/ 205740 h 6858000"/>
                <a:gd name="connsiteX5" fmla="*/ 6096000 w 6228878"/>
                <a:gd name="connsiteY5" fmla="*/ 281940 h 6858000"/>
                <a:gd name="connsiteX6" fmla="*/ 6080760 w 6228878"/>
                <a:gd name="connsiteY6" fmla="*/ 342900 h 6858000"/>
                <a:gd name="connsiteX7" fmla="*/ 6050280 w 6228878"/>
                <a:gd name="connsiteY7" fmla="*/ 541020 h 6858000"/>
                <a:gd name="connsiteX8" fmla="*/ 6004560 w 6228878"/>
                <a:gd name="connsiteY8" fmla="*/ 586740 h 6858000"/>
                <a:gd name="connsiteX9" fmla="*/ 5928360 w 6228878"/>
                <a:gd name="connsiteY9" fmla="*/ 678180 h 6858000"/>
                <a:gd name="connsiteX10" fmla="*/ 5852160 w 6228878"/>
                <a:gd name="connsiteY10" fmla="*/ 739140 h 6858000"/>
                <a:gd name="connsiteX11" fmla="*/ 5821680 w 6228878"/>
                <a:gd name="connsiteY11" fmla="*/ 784860 h 6858000"/>
                <a:gd name="connsiteX12" fmla="*/ 5745480 w 6228878"/>
                <a:gd name="connsiteY12" fmla="*/ 830580 h 6858000"/>
                <a:gd name="connsiteX13" fmla="*/ 5654040 w 6228878"/>
                <a:gd name="connsiteY13" fmla="*/ 891540 h 6858000"/>
                <a:gd name="connsiteX14" fmla="*/ 5623560 w 6228878"/>
                <a:gd name="connsiteY14" fmla="*/ 982980 h 6858000"/>
                <a:gd name="connsiteX15" fmla="*/ 5684520 w 6228878"/>
                <a:gd name="connsiteY15" fmla="*/ 1043940 h 6858000"/>
                <a:gd name="connsiteX16" fmla="*/ 5715000 w 6228878"/>
                <a:gd name="connsiteY16" fmla="*/ 1104900 h 6858000"/>
                <a:gd name="connsiteX17" fmla="*/ 5760720 w 6228878"/>
                <a:gd name="connsiteY17" fmla="*/ 1181100 h 6858000"/>
                <a:gd name="connsiteX18" fmla="*/ 5745480 w 6228878"/>
                <a:gd name="connsiteY18" fmla="*/ 1379220 h 6858000"/>
                <a:gd name="connsiteX19" fmla="*/ 5684520 w 6228878"/>
                <a:gd name="connsiteY19" fmla="*/ 1424940 h 6858000"/>
                <a:gd name="connsiteX20" fmla="*/ 5669280 w 6228878"/>
                <a:gd name="connsiteY20" fmla="*/ 1485900 h 6858000"/>
                <a:gd name="connsiteX21" fmla="*/ 5638800 w 6228878"/>
                <a:gd name="connsiteY21" fmla="*/ 1927860 h 6858000"/>
                <a:gd name="connsiteX22" fmla="*/ 5532120 w 6228878"/>
                <a:gd name="connsiteY22" fmla="*/ 1943100 h 6858000"/>
                <a:gd name="connsiteX23" fmla="*/ 5486400 w 6228878"/>
                <a:gd name="connsiteY23" fmla="*/ 1988820 h 6858000"/>
                <a:gd name="connsiteX24" fmla="*/ 5334000 w 6228878"/>
                <a:gd name="connsiteY24" fmla="*/ 2125980 h 6858000"/>
                <a:gd name="connsiteX25" fmla="*/ 5364480 w 6228878"/>
                <a:gd name="connsiteY25" fmla="*/ 2186940 h 6858000"/>
                <a:gd name="connsiteX26" fmla="*/ 5425440 w 6228878"/>
                <a:gd name="connsiteY26" fmla="*/ 2278380 h 6858000"/>
                <a:gd name="connsiteX27" fmla="*/ 5394960 w 6228878"/>
                <a:gd name="connsiteY27" fmla="*/ 2430780 h 6858000"/>
                <a:gd name="connsiteX28" fmla="*/ 5212080 w 6228878"/>
                <a:gd name="connsiteY28" fmla="*/ 2552700 h 6858000"/>
                <a:gd name="connsiteX29" fmla="*/ 5166360 w 6228878"/>
                <a:gd name="connsiteY29" fmla="*/ 2583180 h 6858000"/>
                <a:gd name="connsiteX30" fmla="*/ 5151120 w 6228878"/>
                <a:gd name="connsiteY30" fmla="*/ 2628900 h 6858000"/>
                <a:gd name="connsiteX31" fmla="*/ 5166360 w 6228878"/>
                <a:gd name="connsiteY31" fmla="*/ 2674620 h 6858000"/>
                <a:gd name="connsiteX32" fmla="*/ 5227320 w 6228878"/>
                <a:gd name="connsiteY32" fmla="*/ 2842260 h 6858000"/>
                <a:gd name="connsiteX33" fmla="*/ 5181600 w 6228878"/>
                <a:gd name="connsiteY33" fmla="*/ 3025140 h 6858000"/>
                <a:gd name="connsiteX34" fmla="*/ 5151120 w 6228878"/>
                <a:gd name="connsiteY34" fmla="*/ 3086100 h 6858000"/>
                <a:gd name="connsiteX35" fmla="*/ 5135880 w 6228878"/>
                <a:gd name="connsiteY35" fmla="*/ 3223260 h 6858000"/>
                <a:gd name="connsiteX36" fmla="*/ 5013960 w 6228878"/>
                <a:gd name="connsiteY36" fmla="*/ 3238500 h 6858000"/>
                <a:gd name="connsiteX37" fmla="*/ 4907280 w 6228878"/>
                <a:gd name="connsiteY37" fmla="*/ 3253740 h 6858000"/>
                <a:gd name="connsiteX38" fmla="*/ 4998720 w 6228878"/>
                <a:gd name="connsiteY38" fmla="*/ 3375660 h 6858000"/>
                <a:gd name="connsiteX39" fmla="*/ 5105400 w 6228878"/>
                <a:gd name="connsiteY39" fmla="*/ 3436620 h 6858000"/>
                <a:gd name="connsiteX40" fmla="*/ 5181600 w 6228878"/>
                <a:gd name="connsiteY40" fmla="*/ 3619500 h 6858000"/>
                <a:gd name="connsiteX41" fmla="*/ 5105400 w 6228878"/>
                <a:gd name="connsiteY41" fmla="*/ 3863340 h 6858000"/>
                <a:gd name="connsiteX42" fmla="*/ 5059680 w 6228878"/>
                <a:gd name="connsiteY42" fmla="*/ 3893820 h 6858000"/>
                <a:gd name="connsiteX43" fmla="*/ 5029200 w 6228878"/>
                <a:gd name="connsiteY43" fmla="*/ 4137660 h 6858000"/>
                <a:gd name="connsiteX44" fmla="*/ 4983480 w 6228878"/>
                <a:gd name="connsiteY44" fmla="*/ 4183380 h 6858000"/>
                <a:gd name="connsiteX45" fmla="*/ 4937760 w 6228878"/>
                <a:gd name="connsiteY45" fmla="*/ 4244340 h 6858000"/>
                <a:gd name="connsiteX46" fmla="*/ 4846320 w 6228878"/>
                <a:gd name="connsiteY46" fmla="*/ 4320540 h 6858000"/>
                <a:gd name="connsiteX47" fmla="*/ 4831080 w 6228878"/>
                <a:gd name="connsiteY47" fmla="*/ 4381500 h 6858000"/>
                <a:gd name="connsiteX48" fmla="*/ 4815840 w 6228878"/>
                <a:gd name="connsiteY48" fmla="*/ 4488180 h 6858000"/>
                <a:gd name="connsiteX49" fmla="*/ 4693920 w 6228878"/>
                <a:gd name="connsiteY49" fmla="*/ 4579620 h 6858000"/>
                <a:gd name="connsiteX50" fmla="*/ 4587240 w 6228878"/>
                <a:gd name="connsiteY50" fmla="*/ 4625340 h 6858000"/>
                <a:gd name="connsiteX51" fmla="*/ 4450080 w 6228878"/>
                <a:gd name="connsiteY51" fmla="*/ 4671060 h 6858000"/>
                <a:gd name="connsiteX52" fmla="*/ 4267200 w 6228878"/>
                <a:gd name="connsiteY52" fmla="*/ 4792980 h 6858000"/>
                <a:gd name="connsiteX53" fmla="*/ 4328160 w 6228878"/>
                <a:gd name="connsiteY53" fmla="*/ 4899660 h 6858000"/>
                <a:gd name="connsiteX54" fmla="*/ 4282440 w 6228878"/>
                <a:gd name="connsiteY54" fmla="*/ 5311140 h 6858000"/>
                <a:gd name="connsiteX55" fmla="*/ 4206240 w 6228878"/>
                <a:gd name="connsiteY55" fmla="*/ 5326380 h 6858000"/>
                <a:gd name="connsiteX56" fmla="*/ 4236720 w 6228878"/>
                <a:gd name="connsiteY56" fmla="*/ 5417820 h 6858000"/>
                <a:gd name="connsiteX57" fmla="*/ 4267200 w 6228878"/>
                <a:gd name="connsiteY57" fmla="*/ 5494020 h 6858000"/>
                <a:gd name="connsiteX58" fmla="*/ 4282440 w 6228878"/>
                <a:gd name="connsiteY58" fmla="*/ 5585460 h 6858000"/>
                <a:gd name="connsiteX59" fmla="*/ 4267200 w 6228878"/>
                <a:gd name="connsiteY59" fmla="*/ 5753100 h 6858000"/>
                <a:gd name="connsiteX60" fmla="*/ 4221480 w 6228878"/>
                <a:gd name="connsiteY60" fmla="*/ 5768340 h 6858000"/>
                <a:gd name="connsiteX61" fmla="*/ 4130040 w 6228878"/>
                <a:gd name="connsiteY61" fmla="*/ 6073140 h 6858000"/>
                <a:gd name="connsiteX62" fmla="*/ 4145280 w 6228878"/>
                <a:gd name="connsiteY62" fmla="*/ 6256020 h 6858000"/>
                <a:gd name="connsiteX63" fmla="*/ 4191000 w 6228878"/>
                <a:gd name="connsiteY63" fmla="*/ 6271260 h 6858000"/>
                <a:gd name="connsiteX64" fmla="*/ 4221480 w 6228878"/>
                <a:gd name="connsiteY64" fmla="*/ 6316980 h 6858000"/>
                <a:gd name="connsiteX65" fmla="*/ 4160520 w 6228878"/>
                <a:gd name="connsiteY65" fmla="*/ 6408420 h 6858000"/>
                <a:gd name="connsiteX66" fmla="*/ 4114800 w 6228878"/>
                <a:gd name="connsiteY66" fmla="*/ 6469380 h 6858000"/>
                <a:gd name="connsiteX67" fmla="*/ 4130040 w 6228878"/>
                <a:gd name="connsiteY67" fmla="*/ 6652260 h 6858000"/>
                <a:gd name="connsiteX68" fmla="*/ 4116417 w 6228878"/>
                <a:gd name="connsiteY68" fmla="*/ 6846308 h 6858000"/>
                <a:gd name="connsiteX69" fmla="*/ 4106211 w 6228878"/>
                <a:gd name="connsiteY69" fmla="*/ 6858000 h 6858000"/>
                <a:gd name="connsiteX70" fmla="*/ 0 w 6228878"/>
                <a:gd name="connsiteY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228878" h="6858000">
                  <a:moveTo>
                    <a:pt x="0" y="0"/>
                  </a:moveTo>
                  <a:lnTo>
                    <a:pt x="6228878" y="0"/>
                  </a:lnTo>
                  <a:lnTo>
                    <a:pt x="6220932" y="42418"/>
                  </a:lnTo>
                  <a:cubicBezTo>
                    <a:pt x="6211917" y="97056"/>
                    <a:pt x="6207053" y="125167"/>
                    <a:pt x="6156960" y="175260"/>
                  </a:cubicBezTo>
                  <a:cubicBezTo>
                    <a:pt x="6144008" y="188212"/>
                    <a:pt x="6126480" y="195580"/>
                    <a:pt x="6111240" y="205740"/>
                  </a:cubicBezTo>
                  <a:cubicBezTo>
                    <a:pt x="6106160" y="231140"/>
                    <a:pt x="6101619" y="256654"/>
                    <a:pt x="6096000" y="281940"/>
                  </a:cubicBezTo>
                  <a:cubicBezTo>
                    <a:pt x="6091456" y="302387"/>
                    <a:pt x="6084400" y="322273"/>
                    <a:pt x="6080760" y="342900"/>
                  </a:cubicBezTo>
                  <a:cubicBezTo>
                    <a:pt x="6069148" y="408700"/>
                    <a:pt x="6070210" y="477245"/>
                    <a:pt x="6050280" y="541020"/>
                  </a:cubicBezTo>
                  <a:cubicBezTo>
                    <a:pt x="6043851" y="561592"/>
                    <a:pt x="6018358" y="570183"/>
                    <a:pt x="6004560" y="586740"/>
                  </a:cubicBezTo>
                  <a:cubicBezTo>
                    <a:pt x="5942131" y="661655"/>
                    <a:pt x="6010558" y="606257"/>
                    <a:pt x="5928360" y="678180"/>
                  </a:cubicBezTo>
                  <a:cubicBezTo>
                    <a:pt x="5903880" y="699600"/>
                    <a:pt x="5875161" y="716139"/>
                    <a:pt x="5852160" y="739140"/>
                  </a:cubicBezTo>
                  <a:cubicBezTo>
                    <a:pt x="5839208" y="752092"/>
                    <a:pt x="5835587" y="772940"/>
                    <a:pt x="5821680" y="784860"/>
                  </a:cubicBezTo>
                  <a:cubicBezTo>
                    <a:pt x="5799190" y="804137"/>
                    <a:pt x="5770470" y="814677"/>
                    <a:pt x="5745480" y="830580"/>
                  </a:cubicBezTo>
                  <a:cubicBezTo>
                    <a:pt x="5714575" y="850247"/>
                    <a:pt x="5684520" y="871220"/>
                    <a:pt x="5654040" y="891540"/>
                  </a:cubicBezTo>
                  <a:cubicBezTo>
                    <a:pt x="5643880" y="922020"/>
                    <a:pt x="5600842" y="960262"/>
                    <a:pt x="5623560" y="982980"/>
                  </a:cubicBezTo>
                  <a:cubicBezTo>
                    <a:pt x="5643880" y="1003300"/>
                    <a:pt x="5667278" y="1020951"/>
                    <a:pt x="5684520" y="1043940"/>
                  </a:cubicBezTo>
                  <a:cubicBezTo>
                    <a:pt x="5698151" y="1062115"/>
                    <a:pt x="5703967" y="1085041"/>
                    <a:pt x="5715000" y="1104900"/>
                  </a:cubicBezTo>
                  <a:cubicBezTo>
                    <a:pt x="5729385" y="1130794"/>
                    <a:pt x="5745480" y="1155700"/>
                    <a:pt x="5760720" y="1181100"/>
                  </a:cubicBezTo>
                  <a:cubicBezTo>
                    <a:pt x="5755640" y="1247140"/>
                    <a:pt x="5765236" y="1316000"/>
                    <a:pt x="5745480" y="1379220"/>
                  </a:cubicBezTo>
                  <a:cubicBezTo>
                    <a:pt x="5737904" y="1403464"/>
                    <a:pt x="5699283" y="1404271"/>
                    <a:pt x="5684520" y="1424940"/>
                  </a:cubicBezTo>
                  <a:cubicBezTo>
                    <a:pt x="5672346" y="1441984"/>
                    <a:pt x="5674360" y="1465580"/>
                    <a:pt x="5669280" y="1485900"/>
                  </a:cubicBezTo>
                  <a:cubicBezTo>
                    <a:pt x="5659120" y="1633220"/>
                    <a:pt x="5681233" y="1786418"/>
                    <a:pt x="5638800" y="1927860"/>
                  </a:cubicBezTo>
                  <a:cubicBezTo>
                    <a:pt x="5628478" y="1962266"/>
                    <a:pt x="5565472" y="1929759"/>
                    <a:pt x="5532120" y="1943100"/>
                  </a:cubicBezTo>
                  <a:cubicBezTo>
                    <a:pt x="5512109" y="1951104"/>
                    <a:pt x="5502420" y="1974402"/>
                    <a:pt x="5486400" y="1988820"/>
                  </a:cubicBezTo>
                  <a:cubicBezTo>
                    <a:pt x="5310623" y="2147019"/>
                    <a:pt x="5437104" y="2022876"/>
                    <a:pt x="5334000" y="2125980"/>
                  </a:cubicBezTo>
                  <a:cubicBezTo>
                    <a:pt x="5344160" y="2146300"/>
                    <a:pt x="5351275" y="2168453"/>
                    <a:pt x="5364480" y="2186940"/>
                  </a:cubicBezTo>
                  <a:cubicBezTo>
                    <a:pt x="5435829" y="2286829"/>
                    <a:pt x="5392748" y="2180305"/>
                    <a:pt x="5425440" y="2278380"/>
                  </a:cubicBezTo>
                  <a:cubicBezTo>
                    <a:pt x="5415280" y="2329180"/>
                    <a:pt x="5416868" y="2383834"/>
                    <a:pt x="5394960" y="2430780"/>
                  </a:cubicBezTo>
                  <a:cubicBezTo>
                    <a:pt x="5357803" y="2510401"/>
                    <a:pt x="5280262" y="2518609"/>
                    <a:pt x="5212080" y="2552700"/>
                  </a:cubicBezTo>
                  <a:cubicBezTo>
                    <a:pt x="5195697" y="2560891"/>
                    <a:pt x="5181600" y="2573020"/>
                    <a:pt x="5166360" y="2583180"/>
                  </a:cubicBezTo>
                  <a:cubicBezTo>
                    <a:pt x="5161280" y="2598420"/>
                    <a:pt x="5151120" y="2612836"/>
                    <a:pt x="5151120" y="2628900"/>
                  </a:cubicBezTo>
                  <a:cubicBezTo>
                    <a:pt x="5151120" y="2644964"/>
                    <a:pt x="5160719" y="2659578"/>
                    <a:pt x="5166360" y="2674620"/>
                  </a:cubicBezTo>
                  <a:cubicBezTo>
                    <a:pt x="5229978" y="2844269"/>
                    <a:pt x="5163284" y="2650151"/>
                    <a:pt x="5227320" y="2842260"/>
                  </a:cubicBezTo>
                  <a:cubicBezTo>
                    <a:pt x="5212080" y="2903220"/>
                    <a:pt x="5200342" y="2965164"/>
                    <a:pt x="5181600" y="3025140"/>
                  </a:cubicBezTo>
                  <a:cubicBezTo>
                    <a:pt x="5174824" y="3046824"/>
                    <a:pt x="5156228" y="3063963"/>
                    <a:pt x="5151120" y="3086100"/>
                  </a:cubicBezTo>
                  <a:cubicBezTo>
                    <a:pt x="5140776" y="3130923"/>
                    <a:pt x="5166653" y="3189067"/>
                    <a:pt x="5135880" y="3223260"/>
                  </a:cubicBezTo>
                  <a:cubicBezTo>
                    <a:pt x="5108482" y="3253703"/>
                    <a:pt x="5054557" y="3233087"/>
                    <a:pt x="5013960" y="3238500"/>
                  </a:cubicBezTo>
                  <a:lnTo>
                    <a:pt x="4907280" y="3253740"/>
                  </a:lnTo>
                  <a:cubicBezTo>
                    <a:pt x="4937760" y="3294380"/>
                    <a:pt x="4961392" y="3341203"/>
                    <a:pt x="4998720" y="3375660"/>
                  </a:cubicBezTo>
                  <a:cubicBezTo>
                    <a:pt x="5028815" y="3403440"/>
                    <a:pt x="5076440" y="3407660"/>
                    <a:pt x="5105400" y="3436620"/>
                  </a:cubicBezTo>
                  <a:cubicBezTo>
                    <a:pt x="5135444" y="3466664"/>
                    <a:pt x="5168670" y="3580709"/>
                    <a:pt x="5181600" y="3619500"/>
                  </a:cubicBezTo>
                  <a:cubicBezTo>
                    <a:pt x="5176664" y="3639246"/>
                    <a:pt x="5147244" y="3813128"/>
                    <a:pt x="5105400" y="3863340"/>
                  </a:cubicBezTo>
                  <a:cubicBezTo>
                    <a:pt x="5093674" y="3877411"/>
                    <a:pt x="5074920" y="3883660"/>
                    <a:pt x="5059680" y="3893820"/>
                  </a:cubicBezTo>
                  <a:cubicBezTo>
                    <a:pt x="5049520" y="3975100"/>
                    <a:pt x="5050046" y="4058444"/>
                    <a:pt x="5029200" y="4137660"/>
                  </a:cubicBezTo>
                  <a:cubicBezTo>
                    <a:pt x="5023715" y="4158503"/>
                    <a:pt x="4997506" y="4167016"/>
                    <a:pt x="4983480" y="4183380"/>
                  </a:cubicBezTo>
                  <a:cubicBezTo>
                    <a:pt x="4966950" y="4202665"/>
                    <a:pt x="4954290" y="4225055"/>
                    <a:pt x="4937760" y="4244340"/>
                  </a:cubicBezTo>
                  <a:cubicBezTo>
                    <a:pt x="4898646" y="4289973"/>
                    <a:pt x="4893352" y="4289185"/>
                    <a:pt x="4846320" y="4320540"/>
                  </a:cubicBezTo>
                  <a:cubicBezTo>
                    <a:pt x="4841240" y="4340860"/>
                    <a:pt x="4834827" y="4360892"/>
                    <a:pt x="4831080" y="4381500"/>
                  </a:cubicBezTo>
                  <a:cubicBezTo>
                    <a:pt x="4824654" y="4416842"/>
                    <a:pt x="4830704" y="4455479"/>
                    <a:pt x="4815840" y="4488180"/>
                  </a:cubicBezTo>
                  <a:cubicBezTo>
                    <a:pt x="4794625" y="4534854"/>
                    <a:pt x="4736462" y="4560283"/>
                    <a:pt x="4693920" y="4579620"/>
                  </a:cubicBezTo>
                  <a:cubicBezTo>
                    <a:pt x="4658700" y="4595629"/>
                    <a:pt x="4623465" y="4611756"/>
                    <a:pt x="4587240" y="4625340"/>
                  </a:cubicBezTo>
                  <a:cubicBezTo>
                    <a:pt x="4542115" y="4642262"/>
                    <a:pt x="4492771" y="4648698"/>
                    <a:pt x="4450080" y="4671060"/>
                  </a:cubicBezTo>
                  <a:cubicBezTo>
                    <a:pt x="4385180" y="4705055"/>
                    <a:pt x="4328160" y="4752340"/>
                    <a:pt x="4267200" y="4792980"/>
                  </a:cubicBezTo>
                  <a:cubicBezTo>
                    <a:pt x="4287520" y="4828540"/>
                    <a:pt x="4309844" y="4863028"/>
                    <a:pt x="4328160" y="4899660"/>
                  </a:cubicBezTo>
                  <a:cubicBezTo>
                    <a:pt x="4388282" y="5019904"/>
                    <a:pt x="4301447" y="5258342"/>
                    <a:pt x="4282440" y="5311140"/>
                  </a:cubicBezTo>
                  <a:cubicBezTo>
                    <a:pt x="4273666" y="5335512"/>
                    <a:pt x="4231640" y="5321300"/>
                    <a:pt x="4206240" y="5326380"/>
                  </a:cubicBezTo>
                  <a:cubicBezTo>
                    <a:pt x="4216400" y="5356860"/>
                    <a:pt x="4225740" y="5387626"/>
                    <a:pt x="4236720" y="5417820"/>
                  </a:cubicBezTo>
                  <a:cubicBezTo>
                    <a:pt x="4246069" y="5443530"/>
                    <a:pt x="4260002" y="5467627"/>
                    <a:pt x="4267200" y="5494020"/>
                  </a:cubicBezTo>
                  <a:cubicBezTo>
                    <a:pt x="4275330" y="5523832"/>
                    <a:pt x="4277360" y="5554980"/>
                    <a:pt x="4282440" y="5585460"/>
                  </a:cubicBezTo>
                  <a:cubicBezTo>
                    <a:pt x="4277360" y="5641340"/>
                    <a:pt x="4284944" y="5699869"/>
                    <a:pt x="4267200" y="5753100"/>
                  </a:cubicBezTo>
                  <a:cubicBezTo>
                    <a:pt x="4262120" y="5768340"/>
                    <a:pt x="4229745" y="5754565"/>
                    <a:pt x="4221480" y="5768340"/>
                  </a:cubicBezTo>
                  <a:cubicBezTo>
                    <a:pt x="4200135" y="5803916"/>
                    <a:pt x="4137132" y="6047134"/>
                    <a:pt x="4130040" y="6073140"/>
                  </a:cubicBezTo>
                  <a:cubicBezTo>
                    <a:pt x="4135120" y="6134100"/>
                    <a:pt x="4127290" y="6197554"/>
                    <a:pt x="4145280" y="6256020"/>
                  </a:cubicBezTo>
                  <a:cubicBezTo>
                    <a:pt x="4150004" y="6271374"/>
                    <a:pt x="4178456" y="6261225"/>
                    <a:pt x="4191000" y="6271260"/>
                  </a:cubicBezTo>
                  <a:cubicBezTo>
                    <a:pt x="4205303" y="6282702"/>
                    <a:pt x="4211320" y="6301740"/>
                    <a:pt x="4221480" y="6316980"/>
                  </a:cubicBezTo>
                  <a:cubicBezTo>
                    <a:pt x="4201160" y="6347460"/>
                    <a:pt x="4181527" y="6378410"/>
                    <a:pt x="4160520" y="6408420"/>
                  </a:cubicBezTo>
                  <a:cubicBezTo>
                    <a:pt x="4145954" y="6429228"/>
                    <a:pt x="4117950" y="6444176"/>
                    <a:pt x="4114800" y="6469380"/>
                  </a:cubicBezTo>
                  <a:cubicBezTo>
                    <a:pt x="4107213" y="6530079"/>
                    <a:pt x="4124960" y="6591300"/>
                    <a:pt x="4130040" y="6652260"/>
                  </a:cubicBezTo>
                  <a:cubicBezTo>
                    <a:pt x="4121150" y="6714490"/>
                    <a:pt x="4147052" y="6796341"/>
                    <a:pt x="4116417" y="6846308"/>
                  </a:cubicBezTo>
                  <a:lnTo>
                    <a:pt x="4106211" y="6858000"/>
                  </a:lnTo>
                  <a:lnTo>
                    <a:pt x="0" y="6858000"/>
                  </a:lnTo>
                  <a:close/>
                </a:path>
              </a:pathLst>
            </a:custGeom>
            <a:grpFill/>
            <a:ln w="76200">
              <a:solidFill>
                <a:srgbClr val="C05243"/>
              </a:solidFill>
            </a:ln>
            <a:effectLst>
              <a:outerShdw blurRad="190500" dist="88900" algn="l" rotWithShape="0">
                <a:prstClr val="black">
                  <a:alpha val="3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10" name="任意多边形: 形状 9"/>
            <p:cNvSpPr/>
            <p:nvPr/>
          </p:nvSpPr>
          <p:spPr>
            <a:xfrm>
              <a:off x="-422441" y="0"/>
              <a:ext cx="6339840" cy="6858000"/>
            </a:xfrm>
            <a:custGeom>
              <a:avLst/>
              <a:gdLst>
                <a:gd name="connsiteX0" fmla="*/ 0 w 6228878"/>
                <a:gd name="connsiteY0" fmla="*/ 0 h 6858000"/>
                <a:gd name="connsiteX1" fmla="*/ 6228878 w 6228878"/>
                <a:gd name="connsiteY1" fmla="*/ 0 h 6858000"/>
                <a:gd name="connsiteX2" fmla="*/ 6220932 w 6228878"/>
                <a:gd name="connsiteY2" fmla="*/ 42418 h 6858000"/>
                <a:gd name="connsiteX3" fmla="*/ 6156960 w 6228878"/>
                <a:gd name="connsiteY3" fmla="*/ 175260 h 6858000"/>
                <a:gd name="connsiteX4" fmla="*/ 6111240 w 6228878"/>
                <a:gd name="connsiteY4" fmla="*/ 205740 h 6858000"/>
                <a:gd name="connsiteX5" fmla="*/ 6096000 w 6228878"/>
                <a:gd name="connsiteY5" fmla="*/ 281940 h 6858000"/>
                <a:gd name="connsiteX6" fmla="*/ 6080760 w 6228878"/>
                <a:gd name="connsiteY6" fmla="*/ 342900 h 6858000"/>
                <a:gd name="connsiteX7" fmla="*/ 6050280 w 6228878"/>
                <a:gd name="connsiteY7" fmla="*/ 541020 h 6858000"/>
                <a:gd name="connsiteX8" fmla="*/ 6004560 w 6228878"/>
                <a:gd name="connsiteY8" fmla="*/ 586740 h 6858000"/>
                <a:gd name="connsiteX9" fmla="*/ 5928360 w 6228878"/>
                <a:gd name="connsiteY9" fmla="*/ 678180 h 6858000"/>
                <a:gd name="connsiteX10" fmla="*/ 5852160 w 6228878"/>
                <a:gd name="connsiteY10" fmla="*/ 739140 h 6858000"/>
                <a:gd name="connsiteX11" fmla="*/ 5821680 w 6228878"/>
                <a:gd name="connsiteY11" fmla="*/ 784860 h 6858000"/>
                <a:gd name="connsiteX12" fmla="*/ 5745480 w 6228878"/>
                <a:gd name="connsiteY12" fmla="*/ 830580 h 6858000"/>
                <a:gd name="connsiteX13" fmla="*/ 5654040 w 6228878"/>
                <a:gd name="connsiteY13" fmla="*/ 891540 h 6858000"/>
                <a:gd name="connsiteX14" fmla="*/ 5623560 w 6228878"/>
                <a:gd name="connsiteY14" fmla="*/ 982980 h 6858000"/>
                <a:gd name="connsiteX15" fmla="*/ 5684520 w 6228878"/>
                <a:gd name="connsiteY15" fmla="*/ 1043940 h 6858000"/>
                <a:gd name="connsiteX16" fmla="*/ 5715000 w 6228878"/>
                <a:gd name="connsiteY16" fmla="*/ 1104900 h 6858000"/>
                <a:gd name="connsiteX17" fmla="*/ 5760720 w 6228878"/>
                <a:gd name="connsiteY17" fmla="*/ 1181100 h 6858000"/>
                <a:gd name="connsiteX18" fmla="*/ 5745480 w 6228878"/>
                <a:gd name="connsiteY18" fmla="*/ 1379220 h 6858000"/>
                <a:gd name="connsiteX19" fmla="*/ 5684520 w 6228878"/>
                <a:gd name="connsiteY19" fmla="*/ 1424940 h 6858000"/>
                <a:gd name="connsiteX20" fmla="*/ 5669280 w 6228878"/>
                <a:gd name="connsiteY20" fmla="*/ 1485900 h 6858000"/>
                <a:gd name="connsiteX21" fmla="*/ 5638800 w 6228878"/>
                <a:gd name="connsiteY21" fmla="*/ 1927860 h 6858000"/>
                <a:gd name="connsiteX22" fmla="*/ 5532120 w 6228878"/>
                <a:gd name="connsiteY22" fmla="*/ 1943100 h 6858000"/>
                <a:gd name="connsiteX23" fmla="*/ 5486400 w 6228878"/>
                <a:gd name="connsiteY23" fmla="*/ 1988820 h 6858000"/>
                <a:gd name="connsiteX24" fmla="*/ 5334000 w 6228878"/>
                <a:gd name="connsiteY24" fmla="*/ 2125980 h 6858000"/>
                <a:gd name="connsiteX25" fmla="*/ 5364480 w 6228878"/>
                <a:gd name="connsiteY25" fmla="*/ 2186940 h 6858000"/>
                <a:gd name="connsiteX26" fmla="*/ 5425440 w 6228878"/>
                <a:gd name="connsiteY26" fmla="*/ 2278380 h 6858000"/>
                <a:gd name="connsiteX27" fmla="*/ 5394960 w 6228878"/>
                <a:gd name="connsiteY27" fmla="*/ 2430780 h 6858000"/>
                <a:gd name="connsiteX28" fmla="*/ 5212080 w 6228878"/>
                <a:gd name="connsiteY28" fmla="*/ 2552700 h 6858000"/>
                <a:gd name="connsiteX29" fmla="*/ 5166360 w 6228878"/>
                <a:gd name="connsiteY29" fmla="*/ 2583180 h 6858000"/>
                <a:gd name="connsiteX30" fmla="*/ 5151120 w 6228878"/>
                <a:gd name="connsiteY30" fmla="*/ 2628900 h 6858000"/>
                <a:gd name="connsiteX31" fmla="*/ 5166360 w 6228878"/>
                <a:gd name="connsiteY31" fmla="*/ 2674620 h 6858000"/>
                <a:gd name="connsiteX32" fmla="*/ 5227320 w 6228878"/>
                <a:gd name="connsiteY32" fmla="*/ 2842260 h 6858000"/>
                <a:gd name="connsiteX33" fmla="*/ 5181600 w 6228878"/>
                <a:gd name="connsiteY33" fmla="*/ 3025140 h 6858000"/>
                <a:gd name="connsiteX34" fmla="*/ 5151120 w 6228878"/>
                <a:gd name="connsiteY34" fmla="*/ 3086100 h 6858000"/>
                <a:gd name="connsiteX35" fmla="*/ 5135880 w 6228878"/>
                <a:gd name="connsiteY35" fmla="*/ 3223260 h 6858000"/>
                <a:gd name="connsiteX36" fmla="*/ 5013960 w 6228878"/>
                <a:gd name="connsiteY36" fmla="*/ 3238500 h 6858000"/>
                <a:gd name="connsiteX37" fmla="*/ 4907280 w 6228878"/>
                <a:gd name="connsiteY37" fmla="*/ 3253740 h 6858000"/>
                <a:gd name="connsiteX38" fmla="*/ 4998720 w 6228878"/>
                <a:gd name="connsiteY38" fmla="*/ 3375660 h 6858000"/>
                <a:gd name="connsiteX39" fmla="*/ 5105400 w 6228878"/>
                <a:gd name="connsiteY39" fmla="*/ 3436620 h 6858000"/>
                <a:gd name="connsiteX40" fmla="*/ 5181600 w 6228878"/>
                <a:gd name="connsiteY40" fmla="*/ 3619500 h 6858000"/>
                <a:gd name="connsiteX41" fmla="*/ 5105400 w 6228878"/>
                <a:gd name="connsiteY41" fmla="*/ 3863340 h 6858000"/>
                <a:gd name="connsiteX42" fmla="*/ 5059680 w 6228878"/>
                <a:gd name="connsiteY42" fmla="*/ 3893820 h 6858000"/>
                <a:gd name="connsiteX43" fmla="*/ 5029200 w 6228878"/>
                <a:gd name="connsiteY43" fmla="*/ 4137660 h 6858000"/>
                <a:gd name="connsiteX44" fmla="*/ 4983480 w 6228878"/>
                <a:gd name="connsiteY44" fmla="*/ 4183380 h 6858000"/>
                <a:gd name="connsiteX45" fmla="*/ 4937760 w 6228878"/>
                <a:gd name="connsiteY45" fmla="*/ 4244340 h 6858000"/>
                <a:gd name="connsiteX46" fmla="*/ 4846320 w 6228878"/>
                <a:gd name="connsiteY46" fmla="*/ 4320540 h 6858000"/>
                <a:gd name="connsiteX47" fmla="*/ 4831080 w 6228878"/>
                <a:gd name="connsiteY47" fmla="*/ 4381500 h 6858000"/>
                <a:gd name="connsiteX48" fmla="*/ 4815840 w 6228878"/>
                <a:gd name="connsiteY48" fmla="*/ 4488180 h 6858000"/>
                <a:gd name="connsiteX49" fmla="*/ 4693920 w 6228878"/>
                <a:gd name="connsiteY49" fmla="*/ 4579620 h 6858000"/>
                <a:gd name="connsiteX50" fmla="*/ 4587240 w 6228878"/>
                <a:gd name="connsiteY50" fmla="*/ 4625340 h 6858000"/>
                <a:gd name="connsiteX51" fmla="*/ 4450080 w 6228878"/>
                <a:gd name="connsiteY51" fmla="*/ 4671060 h 6858000"/>
                <a:gd name="connsiteX52" fmla="*/ 4267200 w 6228878"/>
                <a:gd name="connsiteY52" fmla="*/ 4792980 h 6858000"/>
                <a:gd name="connsiteX53" fmla="*/ 4328160 w 6228878"/>
                <a:gd name="connsiteY53" fmla="*/ 4899660 h 6858000"/>
                <a:gd name="connsiteX54" fmla="*/ 4282440 w 6228878"/>
                <a:gd name="connsiteY54" fmla="*/ 5311140 h 6858000"/>
                <a:gd name="connsiteX55" fmla="*/ 4206240 w 6228878"/>
                <a:gd name="connsiteY55" fmla="*/ 5326380 h 6858000"/>
                <a:gd name="connsiteX56" fmla="*/ 4236720 w 6228878"/>
                <a:gd name="connsiteY56" fmla="*/ 5417820 h 6858000"/>
                <a:gd name="connsiteX57" fmla="*/ 4267200 w 6228878"/>
                <a:gd name="connsiteY57" fmla="*/ 5494020 h 6858000"/>
                <a:gd name="connsiteX58" fmla="*/ 4282440 w 6228878"/>
                <a:gd name="connsiteY58" fmla="*/ 5585460 h 6858000"/>
                <a:gd name="connsiteX59" fmla="*/ 4267200 w 6228878"/>
                <a:gd name="connsiteY59" fmla="*/ 5753100 h 6858000"/>
                <a:gd name="connsiteX60" fmla="*/ 4221480 w 6228878"/>
                <a:gd name="connsiteY60" fmla="*/ 5768340 h 6858000"/>
                <a:gd name="connsiteX61" fmla="*/ 4130040 w 6228878"/>
                <a:gd name="connsiteY61" fmla="*/ 6073140 h 6858000"/>
                <a:gd name="connsiteX62" fmla="*/ 4145280 w 6228878"/>
                <a:gd name="connsiteY62" fmla="*/ 6256020 h 6858000"/>
                <a:gd name="connsiteX63" fmla="*/ 4191000 w 6228878"/>
                <a:gd name="connsiteY63" fmla="*/ 6271260 h 6858000"/>
                <a:gd name="connsiteX64" fmla="*/ 4221480 w 6228878"/>
                <a:gd name="connsiteY64" fmla="*/ 6316980 h 6858000"/>
                <a:gd name="connsiteX65" fmla="*/ 4160520 w 6228878"/>
                <a:gd name="connsiteY65" fmla="*/ 6408420 h 6858000"/>
                <a:gd name="connsiteX66" fmla="*/ 4114800 w 6228878"/>
                <a:gd name="connsiteY66" fmla="*/ 6469380 h 6858000"/>
                <a:gd name="connsiteX67" fmla="*/ 4130040 w 6228878"/>
                <a:gd name="connsiteY67" fmla="*/ 6652260 h 6858000"/>
                <a:gd name="connsiteX68" fmla="*/ 4116417 w 6228878"/>
                <a:gd name="connsiteY68" fmla="*/ 6846308 h 6858000"/>
                <a:gd name="connsiteX69" fmla="*/ 4106211 w 6228878"/>
                <a:gd name="connsiteY69" fmla="*/ 6858000 h 6858000"/>
                <a:gd name="connsiteX70" fmla="*/ 0 w 6228878"/>
                <a:gd name="connsiteY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228878" h="6858000">
                  <a:moveTo>
                    <a:pt x="0" y="0"/>
                  </a:moveTo>
                  <a:lnTo>
                    <a:pt x="6228878" y="0"/>
                  </a:lnTo>
                  <a:lnTo>
                    <a:pt x="6220932" y="42418"/>
                  </a:lnTo>
                  <a:cubicBezTo>
                    <a:pt x="6211917" y="97056"/>
                    <a:pt x="6207053" y="125167"/>
                    <a:pt x="6156960" y="175260"/>
                  </a:cubicBezTo>
                  <a:cubicBezTo>
                    <a:pt x="6144008" y="188212"/>
                    <a:pt x="6126480" y="195580"/>
                    <a:pt x="6111240" y="205740"/>
                  </a:cubicBezTo>
                  <a:cubicBezTo>
                    <a:pt x="6106160" y="231140"/>
                    <a:pt x="6101619" y="256654"/>
                    <a:pt x="6096000" y="281940"/>
                  </a:cubicBezTo>
                  <a:cubicBezTo>
                    <a:pt x="6091456" y="302387"/>
                    <a:pt x="6084400" y="322273"/>
                    <a:pt x="6080760" y="342900"/>
                  </a:cubicBezTo>
                  <a:cubicBezTo>
                    <a:pt x="6069148" y="408700"/>
                    <a:pt x="6070210" y="477245"/>
                    <a:pt x="6050280" y="541020"/>
                  </a:cubicBezTo>
                  <a:cubicBezTo>
                    <a:pt x="6043851" y="561592"/>
                    <a:pt x="6018358" y="570183"/>
                    <a:pt x="6004560" y="586740"/>
                  </a:cubicBezTo>
                  <a:cubicBezTo>
                    <a:pt x="5942131" y="661655"/>
                    <a:pt x="6010558" y="606257"/>
                    <a:pt x="5928360" y="678180"/>
                  </a:cubicBezTo>
                  <a:cubicBezTo>
                    <a:pt x="5903880" y="699600"/>
                    <a:pt x="5875161" y="716139"/>
                    <a:pt x="5852160" y="739140"/>
                  </a:cubicBezTo>
                  <a:cubicBezTo>
                    <a:pt x="5839208" y="752092"/>
                    <a:pt x="5835587" y="772940"/>
                    <a:pt x="5821680" y="784860"/>
                  </a:cubicBezTo>
                  <a:cubicBezTo>
                    <a:pt x="5799190" y="804137"/>
                    <a:pt x="5770470" y="814677"/>
                    <a:pt x="5745480" y="830580"/>
                  </a:cubicBezTo>
                  <a:cubicBezTo>
                    <a:pt x="5714575" y="850247"/>
                    <a:pt x="5684520" y="871220"/>
                    <a:pt x="5654040" y="891540"/>
                  </a:cubicBezTo>
                  <a:cubicBezTo>
                    <a:pt x="5643880" y="922020"/>
                    <a:pt x="5600842" y="960262"/>
                    <a:pt x="5623560" y="982980"/>
                  </a:cubicBezTo>
                  <a:cubicBezTo>
                    <a:pt x="5643880" y="1003300"/>
                    <a:pt x="5667278" y="1020951"/>
                    <a:pt x="5684520" y="1043940"/>
                  </a:cubicBezTo>
                  <a:cubicBezTo>
                    <a:pt x="5698151" y="1062115"/>
                    <a:pt x="5703967" y="1085041"/>
                    <a:pt x="5715000" y="1104900"/>
                  </a:cubicBezTo>
                  <a:cubicBezTo>
                    <a:pt x="5729385" y="1130794"/>
                    <a:pt x="5745480" y="1155700"/>
                    <a:pt x="5760720" y="1181100"/>
                  </a:cubicBezTo>
                  <a:cubicBezTo>
                    <a:pt x="5755640" y="1247140"/>
                    <a:pt x="5765236" y="1316000"/>
                    <a:pt x="5745480" y="1379220"/>
                  </a:cubicBezTo>
                  <a:cubicBezTo>
                    <a:pt x="5737904" y="1403464"/>
                    <a:pt x="5699283" y="1404271"/>
                    <a:pt x="5684520" y="1424940"/>
                  </a:cubicBezTo>
                  <a:cubicBezTo>
                    <a:pt x="5672346" y="1441984"/>
                    <a:pt x="5674360" y="1465580"/>
                    <a:pt x="5669280" y="1485900"/>
                  </a:cubicBezTo>
                  <a:cubicBezTo>
                    <a:pt x="5659120" y="1633220"/>
                    <a:pt x="5681233" y="1786418"/>
                    <a:pt x="5638800" y="1927860"/>
                  </a:cubicBezTo>
                  <a:cubicBezTo>
                    <a:pt x="5628478" y="1962266"/>
                    <a:pt x="5565472" y="1929759"/>
                    <a:pt x="5532120" y="1943100"/>
                  </a:cubicBezTo>
                  <a:cubicBezTo>
                    <a:pt x="5512109" y="1951104"/>
                    <a:pt x="5502420" y="1974402"/>
                    <a:pt x="5486400" y="1988820"/>
                  </a:cubicBezTo>
                  <a:cubicBezTo>
                    <a:pt x="5310623" y="2147019"/>
                    <a:pt x="5437104" y="2022876"/>
                    <a:pt x="5334000" y="2125980"/>
                  </a:cubicBezTo>
                  <a:cubicBezTo>
                    <a:pt x="5344160" y="2146300"/>
                    <a:pt x="5351275" y="2168453"/>
                    <a:pt x="5364480" y="2186940"/>
                  </a:cubicBezTo>
                  <a:cubicBezTo>
                    <a:pt x="5435829" y="2286829"/>
                    <a:pt x="5392748" y="2180305"/>
                    <a:pt x="5425440" y="2278380"/>
                  </a:cubicBezTo>
                  <a:cubicBezTo>
                    <a:pt x="5415280" y="2329180"/>
                    <a:pt x="5416868" y="2383834"/>
                    <a:pt x="5394960" y="2430780"/>
                  </a:cubicBezTo>
                  <a:cubicBezTo>
                    <a:pt x="5357803" y="2510401"/>
                    <a:pt x="5280262" y="2518609"/>
                    <a:pt x="5212080" y="2552700"/>
                  </a:cubicBezTo>
                  <a:cubicBezTo>
                    <a:pt x="5195697" y="2560891"/>
                    <a:pt x="5181600" y="2573020"/>
                    <a:pt x="5166360" y="2583180"/>
                  </a:cubicBezTo>
                  <a:cubicBezTo>
                    <a:pt x="5161280" y="2598420"/>
                    <a:pt x="5151120" y="2612836"/>
                    <a:pt x="5151120" y="2628900"/>
                  </a:cubicBezTo>
                  <a:cubicBezTo>
                    <a:pt x="5151120" y="2644964"/>
                    <a:pt x="5160719" y="2659578"/>
                    <a:pt x="5166360" y="2674620"/>
                  </a:cubicBezTo>
                  <a:cubicBezTo>
                    <a:pt x="5229978" y="2844269"/>
                    <a:pt x="5163284" y="2650151"/>
                    <a:pt x="5227320" y="2842260"/>
                  </a:cubicBezTo>
                  <a:cubicBezTo>
                    <a:pt x="5212080" y="2903220"/>
                    <a:pt x="5200342" y="2965164"/>
                    <a:pt x="5181600" y="3025140"/>
                  </a:cubicBezTo>
                  <a:cubicBezTo>
                    <a:pt x="5174824" y="3046824"/>
                    <a:pt x="5156228" y="3063963"/>
                    <a:pt x="5151120" y="3086100"/>
                  </a:cubicBezTo>
                  <a:cubicBezTo>
                    <a:pt x="5140776" y="3130923"/>
                    <a:pt x="5166653" y="3189067"/>
                    <a:pt x="5135880" y="3223260"/>
                  </a:cubicBezTo>
                  <a:cubicBezTo>
                    <a:pt x="5108482" y="3253703"/>
                    <a:pt x="5054557" y="3233087"/>
                    <a:pt x="5013960" y="3238500"/>
                  </a:cubicBezTo>
                  <a:lnTo>
                    <a:pt x="4907280" y="3253740"/>
                  </a:lnTo>
                  <a:cubicBezTo>
                    <a:pt x="4937760" y="3294380"/>
                    <a:pt x="4961392" y="3341203"/>
                    <a:pt x="4998720" y="3375660"/>
                  </a:cubicBezTo>
                  <a:cubicBezTo>
                    <a:pt x="5028815" y="3403440"/>
                    <a:pt x="5076440" y="3407660"/>
                    <a:pt x="5105400" y="3436620"/>
                  </a:cubicBezTo>
                  <a:cubicBezTo>
                    <a:pt x="5135444" y="3466664"/>
                    <a:pt x="5168670" y="3580709"/>
                    <a:pt x="5181600" y="3619500"/>
                  </a:cubicBezTo>
                  <a:cubicBezTo>
                    <a:pt x="5176664" y="3639246"/>
                    <a:pt x="5147244" y="3813128"/>
                    <a:pt x="5105400" y="3863340"/>
                  </a:cubicBezTo>
                  <a:cubicBezTo>
                    <a:pt x="5093674" y="3877411"/>
                    <a:pt x="5074920" y="3883660"/>
                    <a:pt x="5059680" y="3893820"/>
                  </a:cubicBezTo>
                  <a:cubicBezTo>
                    <a:pt x="5049520" y="3975100"/>
                    <a:pt x="5050046" y="4058444"/>
                    <a:pt x="5029200" y="4137660"/>
                  </a:cubicBezTo>
                  <a:cubicBezTo>
                    <a:pt x="5023715" y="4158503"/>
                    <a:pt x="4997506" y="4167016"/>
                    <a:pt x="4983480" y="4183380"/>
                  </a:cubicBezTo>
                  <a:cubicBezTo>
                    <a:pt x="4966950" y="4202665"/>
                    <a:pt x="4954290" y="4225055"/>
                    <a:pt x="4937760" y="4244340"/>
                  </a:cubicBezTo>
                  <a:cubicBezTo>
                    <a:pt x="4898646" y="4289973"/>
                    <a:pt x="4893352" y="4289185"/>
                    <a:pt x="4846320" y="4320540"/>
                  </a:cubicBezTo>
                  <a:cubicBezTo>
                    <a:pt x="4841240" y="4340860"/>
                    <a:pt x="4834827" y="4360892"/>
                    <a:pt x="4831080" y="4381500"/>
                  </a:cubicBezTo>
                  <a:cubicBezTo>
                    <a:pt x="4824654" y="4416842"/>
                    <a:pt x="4830704" y="4455479"/>
                    <a:pt x="4815840" y="4488180"/>
                  </a:cubicBezTo>
                  <a:cubicBezTo>
                    <a:pt x="4794625" y="4534854"/>
                    <a:pt x="4736462" y="4560283"/>
                    <a:pt x="4693920" y="4579620"/>
                  </a:cubicBezTo>
                  <a:cubicBezTo>
                    <a:pt x="4658700" y="4595629"/>
                    <a:pt x="4623465" y="4611756"/>
                    <a:pt x="4587240" y="4625340"/>
                  </a:cubicBezTo>
                  <a:cubicBezTo>
                    <a:pt x="4542115" y="4642262"/>
                    <a:pt x="4492771" y="4648698"/>
                    <a:pt x="4450080" y="4671060"/>
                  </a:cubicBezTo>
                  <a:cubicBezTo>
                    <a:pt x="4385180" y="4705055"/>
                    <a:pt x="4328160" y="4752340"/>
                    <a:pt x="4267200" y="4792980"/>
                  </a:cubicBezTo>
                  <a:cubicBezTo>
                    <a:pt x="4287520" y="4828540"/>
                    <a:pt x="4309844" y="4863028"/>
                    <a:pt x="4328160" y="4899660"/>
                  </a:cubicBezTo>
                  <a:cubicBezTo>
                    <a:pt x="4388282" y="5019904"/>
                    <a:pt x="4301447" y="5258342"/>
                    <a:pt x="4282440" y="5311140"/>
                  </a:cubicBezTo>
                  <a:cubicBezTo>
                    <a:pt x="4273666" y="5335512"/>
                    <a:pt x="4231640" y="5321300"/>
                    <a:pt x="4206240" y="5326380"/>
                  </a:cubicBezTo>
                  <a:cubicBezTo>
                    <a:pt x="4216400" y="5356860"/>
                    <a:pt x="4225740" y="5387626"/>
                    <a:pt x="4236720" y="5417820"/>
                  </a:cubicBezTo>
                  <a:cubicBezTo>
                    <a:pt x="4246069" y="5443530"/>
                    <a:pt x="4260002" y="5467627"/>
                    <a:pt x="4267200" y="5494020"/>
                  </a:cubicBezTo>
                  <a:cubicBezTo>
                    <a:pt x="4275330" y="5523832"/>
                    <a:pt x="4277360" y="5554980"/>
                    <a:pt x="4282440" y="5585460"/>
                  </a:cubicBezTo>
                  <a:cubicBezTo>
                    <a:pt x="4277360" y="5641340"/>
                    <a:pt x="4284944" y="5699869"/>
                    <a:pt x="4267200" y="5753100"/>
                  </a:cubicBezTo>
                  <a:cubicBezTo>
                    <a:pt x="4262120" y="5768340"/>
                    <a:pt x="4229745" y="5754565"/>
                    <a:pt x="4221480" y="5768340"/>
                  </a:cubicBezTo>
                  <a:cubicBezTo>
                    <a:pt x="4200135" y="5803916"/>
                    <a:pt x="4137132" y="6047134"/>
                    <a:pt x="4130040" y="6073140"/>
                  </a:cubicBezTo>
                  <a:cubicBezTo>
                    <a:pt x="4135120" y="6134100"/>
                    <a:pt x="4127290" y="6197554"/>
                    <a:pt x="4145280" y="6256020"/>
                  </a:cubicBezTo>
                  <a:cubicBezTo>
                    <a:pt x="4150004" y="6271374"/>
                    <a:pt x="4178456" y="6261225"/>
                    <a:pt x="4191000" y="6271260"/>
                  </a:cubicBezTo>
                  <a:cubicBezTo>
                    <a:pt x="4205303" y="6282702"/>
                    <a:pt x="4211320" y="6301740"/>
                    <a:pt x="4221480" y="6316980"/>
                  </a:cubicBezTo>
                  <a:cubicBezTo>
                    <a:pt x="4201160" y="6347460"/>
                    <a:pt x="4181527" y="6378410"/>
                    <a:pt x="4160520" y="6408420"/>
                  </a:cubicBezTo>
                  <a:cubicBezTo>
                    <a:pt x="4145954" y="6429228"/>
                    <a:pt x="4117950" y="6444176"/>
                    <a:pt x="4114800" y="6469380"/>
                  </a:cubicBezTo>
                  <a:cubicBezTo>
                    <a:pt x="4107213" y="6530079"/>
                    <a:pt x="4124960" y="6591300"/>
                    <a:pt x="4130040" y="6652260"/>
                  </a:cubicBezTo>
                  <a:cubicBezTo>
                    <a:pt x="4121150" y="6714490"/>
                    <a:pt x="4147052" y="6796341"/>
                    <a:pt x="4116417" y="6846308"/>
                  </a:cubicBezTo>
                  <a:lnTo>
                    <a:pt x="4106211" y="6858000"/>
                  </a:lnTo>
                  <a:lnTo>
                    <a:pt x="0" y="685800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grpSp>
      <p:sp>
        <p:nvSpPr>
          <p:cNvPr id="35" name="文本框 34"/>
          <p:cNvSpPr txBox="1"/>
          <p:nvPr/>
        </p:nvSpPr>
        <p:spPr>
          <a:xfrm flipH="1">
            <a:off x="6807205" y="12563"/>
            <a:ext cx="5103218" cy="923330"/>
          </a:xfrm>
          <a:prstGeom prst="rect">
            <a:avLst/>
          </a:prstGeom>
          <a:noFill/>
        </p:spPr>
        <p:txBody>
          <a:bodyPr wrap="square" rtlCol="0">
            <a:spAutoFit/>
          </a:bodyPr>
          <a:lstStyle/>
          <a:p>
            <a:pPr algn="r"/>
            <a:r>
              <a:rPr lang="en-US" altLang="zh-CN" sz="5400" b="1" dirty="0">
                <a:solidFill>
                  <a:schemeClr val="accent4">
                    <a:lumMod val="60000"/>
                    <a:lumOff val="40000"/>
                  </a:schemeClr>
                </a:solidFill>
              </a:rPr>
              <a:t>Types of Sets</a:t>
            </a:r>
            <a:endParaRPr lang="zh-CN" altLang="en-US" sz="5400" b="1" dirty="0">
              <a:solidFill>
                <a:schemeClr val="accent4">
                  <a:lumMod val="60000"/>
                  <a:lumOff val="40000"/>
                </a:schemeClr>
              </a:solidFill>
            </a:endParaRPr>
          </a:p>
        </p:txBody>
      </p:sp>
      <p:sp>
        <p:nvSpPr>
          <p:cNvPr id="52" name="矩形: 圆角 51"/>
          <p:cNvSpPr/>
          <p:nvPr/>
        </p:nvSpPr>
        <p:spPr>
          <a:xfrm flipH="1">
            <a:off x="6972577" y="392282"/>
            <a:ext cx="614895" cy="152001"/>
          </a:xfrm>
          <a:prstGeom prst="roundRect">
            <a:avLst>
              <a:gd name="adj" fmla="val 50000"/>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任意多边形: 形状 42"/>
          <p:cNvSpPr/>
          <p:nvPr/>
        </p:nvSpPr>
        <p:spPr>
          <a:xfrm>
            <a:off x="8328266" y="836093"/>
            <a:ext cx="3738880" cy="162560"/>
          </a:xfrm>
          <a:custGeom>
            <a:avLst/>
            <a:gdLst>
              <a:gd name="connsiteX0" fmla="*/ 0 w 3738880"/>
              <a:gd name="connsiteY0" fmla="*/ 121920 h 162560"/>
              <a:gd name="connsiteX1" fmla="*/ 50800 w 3738880"/>
              <a:gd name="connsiteY1" fmla="*/ 132080 h 162560"/>
              <a:gd name="connsiteX2" fmla="*/ 91440 w 3738880"/>
              <a:gd name="connsiteY2" fmla="*/ 142240 h 162560"/>
              <a:gd name="connsiteX3" fmla="*/ 406400 w 3738880"/>
              <a:gd name="connsiteY3" fmla="*/ 162560 h 162560"/>
              <a:gd name="connsiteX4" fmla="*/ 629920 w 3738880"/>
              <a:gd name="connsiteY4" fmla="*/ 152400 h 162560"/>
              <a:gd name="connsiteX5" fmla="*/ 680720 w 3738880"/>
              <a:gd name="connsiteY5" fmla="*/ 132080 h 162560"/>
              <a:gd name="connsiteX6" fmla="*/ 904240 w 3738880"/>
              <a:gd name="connsiteY6" fmla="*/ 71120 h 162560"/>
              <a:gd name="connsiteX7" fmla="*/ 1361440 w 3738880"/>
              <a:gd name="connsiteY7" fmla="*/ 81280 h 162560"/>
              <a:gd name="connsiteX8" fmla="*/ 1493520 w 3738880"/>
              <a:gd name="connsiteY8" fmla="*/ 91440 h 162560"/>
              <a:gd name="connsiteX9" fmla="*/ 1595120 w 3738880"/>
              <a:gd name="connsiteY9" fmla="*/ 121920 h 162560"/>
              <a:gd name="connsiteX10" fmla="*/ 1676400 w 3738880"/>
              <a:gd name="connsiteY10" fmla="*/ 132080 h 162560"/>
              <a:gd name="connsiteX11" fmla="*/ 1747520 w 3738880"/>
              <a:gd name="connsiteY11" fmla="*/ 142240 h 162560"/>
              <a:gd name="connsiteX12" fmla="*/ 1818640 w 3738880"/>
              <a:gd name="connsiteY12" fmla="*/ 132080 h 162560"/>
              <a:gd name="connsiteX13" fmla="*/ 1869440 w 3738880"/>
              <a:gd name="connsiteY13" fmla="*/ 101600 h 162560"/>
              <a:gd name="connsiteX14" fmla="*/ 1930400 w 3738880"/>
              <a:gd name="connsiteY14" fmla="*/ 81280 h 162560"/>
              <a:gd name="connsiteX15" fmla="*/ 2001520 w 3738880"/>
              <a:gd name="connsiteY15" fmla="*/ 60960 h 162560"/>
              <a:gd name="connsiteX16" fmla="*/ 2143760 w 3738880"/>
              <a:gd name="connsiteY16" fmla="*/ 20320 h 162560"/>
              <a:gd name="connsiteX17" fmla="*/ 2214880 w 3738880"/>
              <a:gd name="connsiteY17" fmla="*/ 10160 h 162560"/>
              <a:gd name="connsiteX18" fmla="*/ 2265680 w 3738880"/>
              <a:gd name="connsiteY18" fmla="*/ 0 h 162560"/>
              <a:gd name="connsiteX19" fmla="*/ 2346960 w 3738880"/>
              <a:gd name="connsiteY19" fmla="*/ 40640 h 162560"/>
              <a:gd name="connsiteX20" fmla="*/ 2438400 w 3738880"/>
              <a:gd name="connsiteY20" fmla="*/ 111760 h 162560"/>
              <a:gd name="connsiteX21" fmla="*/ 2600960 w 3738880"/>
              <a:gd name="connsiteY21" fmla="*/ 132080 h 162560"/>
              <a:gd name="connsiteX22" fmla="*/ 2773680 w 3738880"/>
              <a:gd name="connsiteY22" fmla="*/ 121920 h 162560"/>
              <a:gd name="connsiteX23" fmla="*/ 2804160 w 3738880"/>
              <a:gd name="connsiteY23" fmla="*/ 111760 h 162560"/>
              <a:gd name="connsiteX24" fmla="*/ 2915920 w 3738880"/>
              <a:gd name="connsiteY24" fmla="*/ 91440 h 162560"/>
              <a:gd name="connsiteX25" fmla="*/ 3251200 w 3738880"/>
              <a:gd name="connsiteY25" fmla="*/ 152400 h 162560"/>
              <a:gd name="connsiteX26" fmla="*/ 3474720 w 3738880"/>
              <a:gd name="connsiteY26" fmla="*/ 142240 h 162560"/>
              <a:gd name="connsiteX27" fmla="*/ 3566160 w 3738880"/>
              <a:gd name="connsiteY27" fmla="*/ 91440 h 162560"/>
              <a:gd name="connsiteX28" fmla="*/ 3627120 w 3738880"/>
              <a:gd name="connsiteY28" fmla="*/ 50800 h 162560"/>
              <a:gd name="connsiteX29" fmla="*/ 3698240 w 3738880"/>
              <a:gd name="connsiteY29" fmla="*/ 30480 h 162560"/>
              <a:gd name="connsiteX30" fmla="*/ 3738880 w 3738880"/>
              <a:gd name="connsiteY30" fmla="*/ 20320 h 16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738880" h="162560">
                <a:moveTo>
                  <a:pt x="0" y="121920"/>
                </a:moveTo>
                <a:cubicBezTo>
                  <a:pt x="16933" y="125307"/>
                  <a:pt x="33943" y="128334"/>
                  <a:pt x="50800" y="132080"/>
                </a:cubicBezTo>
                <a:cubicBezTo>
                  <a:pt x="64431" y="135109"/>
                  <a:pt x="77527" y="141047"/>
                  <a:pt x="91440" y="142240"/>
                </a:cubicBezTo>
                <a:cubicBezTo>
                  <a:pt x="196261" y="151225"/>
                  <a:pt x="301413" y="155787"/>
                  <a:pt x="406400" y="162560"/>
                </a:cubicBezTo>
                <a:cubicBezTo>
                  <a:pt x="480907" y="159173"/>
                  <a:pt x="555793" y="160636"/>
                  <a:pt x="629920" y="152400"/>
                </a:cubicBezTo>
                <a:cubicBezTo>
                  <a:pt x="648046" y="150386"/>
                  <a:pt x="663341" y="137610"/>
                  <a:pt x="680720" y="132080"/>
                </a:cubicBezTo>
                <a:cubicBezTo>
                  <a:pt x="831464" y="84116"/>
                  <a:pt x="805684" y="90831"/>
                  <a:pt x="904240" y="71120"/>
                </a:cubicBezTo>
                <a:lnTo>
                  <a:pt x="1361440" y="81280"/>
                </a:lnTo>
                <a:cubicBezTo>
                  <a:pt x="1405571" y="82802"/>
                  <a:pt x="1450016" y="83874"/>
                  <a:pt x="1493520" y="91440"/>
                </a:cubicBezTo>
                <a:cubicBezTo>
                  <a:pt x="1528355" y="97498"/>
                  <a:pt x="1560604" y="114250"/>
                  <a:pt x="1595120" y="121920"/>
                </a:cubicBezTo>
                <a:cubicBezTo>
                  <a:pt x="1621774" y="127843"/>
                  <a:pt x="1649335" y="128471"/>
                  <a:pt x="1676400" y="132080"/>
                </a:cubicBezTo>
                <a:lnTo>
                  <a:pt x="1747520" y="142240"/>
                </a:lnTo>
                <a:cubicBezTo>
                  <a:pt x="1771227" y="138853"/>
                  <a:pt x="1795922" y="139653"/>
                  <a:pt x="1818640" y="132080"/>
                </a:cubicBezTo>
                <a:cubicBezTo>
                  <a:pt x="1837374" y="125835"/>
                  <a:pt x="1851463" y="109772"/>
                  <a:pt x="1869440" y="101600"/>
                </a:cubicBezTo>
                <a:cubicBezTo>
                  <a:pt x="1888939" y="92737"/>
                  <a:pt x="1909928" y="87579"/>
                  <a:pt x="1930400" y="81280"/>
                </a:cubicBezTo>
                <a:cubicBezTo>
                  <a:pt x="1953965" y="74029"/>
                  <a:pt x="1977955" y="68211"/>
                  <a:pt x="2001520" y="60960"/>
                </a:cubicBezTo>
                <a:cubicBezTo>
                  <a:pt x="2073454" y="38826"/>
                  <a:pt x="2061936" y="36685"/>
                  <a:pt x="2143760" y="20320"/>
                </a:cubicBezTo>
                <a:cubicBezTo>
                  <a:pt x="2167242" y="15624"/>
                  <a:pt x="2191258" y="14097"/>
                  <a:pt x="2214880" y="10160"/>
                </a:cubicBezTo>
                <a:cubicBezTo>
                  <a:pt x="2231914" y="7321"/>
                  <a:pt x="2248747" y="3387"/>
                  <a:pt x="2265680" y="0"/>
                </a:cubicBezTo>
                <a:cubicBezTo>
                  <a:pt x="2292773" y="13547"/>
                  <a:pt x="2322055" y="23398"/>
                  <a:pt x="2346960" y="40640"/>
                </a:cubicBezTo>
                <a:cubicBezTo>
                  <a:pt x="2400426" y="77655"/>
                  <a:pt x="2381428" y="96222"/>
                  <a:pt x="2438400" y="111760"/>
                </a:cubicBezTo>
                <a:cubicBezTo>
                  <a:pt x="2458333" y="117196"/>
                  <a:pt x="2590149" y="130879"/>
                  <a:pt x="2600960" y="132080"/>
                </a:cubicBezTo>
                <a:cubicBezTo>
                  <a:pt x="2658533" y="128693"/>
                  <a:pt x="2716293" y="127659"/>
                  <a:pt x="2773680" y="121920"/>
                </a:cubicBezTo>
                <a:cubicBezTo>
                  <a:pt x="2784336" y="120854"/>
                  <a:pt x="2793770" y="114357"/>
                  <a:pt x="2804160" y="111760"/>
                </a:cubicBezTo>
                <a:cubicBezTo>
                  <a:pt x="2832560" y="104660"/>
                  <a:pt x="2888745" y="95969"/>
                  <a:pt x="2915920" y="91440"/>
                </a:cubicBezTo>
                <a:cubicBezTo>
                  <a:pt x="3040024" y="126898"/>
                  <a:pt x="3080746" y="141747"/>
                  <a:pt x="3251200" y="152400"/>
                </a:cubicBezTo>
                <a:cubicBezTo>
                  <a:pt x="3325638" y="157052"/>
                  <a:pt x="3400213" y="145627"/>
                  <a:pt x="3474720" y="142240"/>
                </a:cubicBezTo>
                <a:cubicBezTo>
                  <a:pt x="3505200" y="125307"/>
                  <a:pt x="3536261" y="109379"/>
                  <a:pt x="3566160" y="91440"/>
                </a:cubicBezTo>
                <a:cubicBezTo>
                  <a:pt x="3587101" y="78875"/>
                  <a:pt x="3604946" y="61034"/>
                  <a:pt x="3627120" y="50800"/>
                </a:cubicBezTo>
                <a:cubicBezTo>
                  <a:pt x="3649506" y="40468"/>
                  <a:pt x="3674453" y="36967"/>
                  <a:pt x="3698240" y="30480"/>
                </a:cubicBezTo>
                <a:cubicBezTo>
                  <a:pt x="3711712" y="26806"/>
                  <a:pt x="3738880" y="20320"/>
                  <a:pt x="3738880" y="20320"/>
                </a:cubicBezTo>
              </a:path>
            </a:pathLst>
          </a:custGeom>
          <a:noFill/>
          <a:ln w="76200">
            <a:solidFill>
              <a:schemeClr val="accent4"/>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2" cstate="screen"/>
          <a:srcRect/>
          <a:stretch>
            <a:fillRect/>
          </a:stretch>
        </p:blipFill>
        <p:spPr>
          <a:xfrm>
            <a:off x="7255510" y="1238250"/>
            <a:ext cx="2973705" cy="1715135"/>
          </a:xfrm>
          <a:prstGeom prst="rect">
            <a:avLst/>
          </a:prstGeom>
        </p:spPr>
      </p:pic>
      <p:pic>
        <p:nvPicPr>
          <p:cNvPr id="3" name="图片 2"/>
          <p:cNvPicPr>
            <a:picLocks noChangeAspect="1"/>
          </p:cNvPicPr>
          <p:nvPr/>
        </p:nvPicPr>
        <p:blipFill>
          <a:blip r:embed="rId3" cstate="screen"/>
          <a:srcRect/>
          <a:stretch>
            <a:fillRect/>
          </a:stretch>
        </p:blipFill>
        <p:spPr>
          <a:xfrm>
            <a:off x="7255510" y="3159760"/>
            <a:ext cx="2973705" cy="1715135"/>
          </a:xfrm>
          <a:prstGeom prst="rect">
            <a:avLst/>
          </a:prstGeom>
        </p:spPr>
      </p:pic>
      <p:pic>
        <p:nvPicPr>
          <p:cNvPr id="4" name="图片 3"/>
          <p:cNvPicPr>
            <a:picLocks noChangeAspect="1"/>
          </p:cNvPicPr>
          <p:nvPr/>
        </p:nvPicPr>
        <p:blipFill>
          <a:blip r:embed="rId4" cstate="screen"/>
          <a:srcRect/>
          <a:stretch>
            <a:fillRect/>
          </a:stretch>
        </p:blipFill>
        <p:spPr>
          <a:xfrm>
            <a:off x="7085330" y="5081270"/>
            <a:ext cx="3314065" cy="17151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05243"/>
        </a:solidFill>
        <a:effectLst/>
      </p:bgPr>
    </p:bg>
    <p:spTree>
      <p:nvGrpSpPr>
        <p:cNvPr id="1" name=""/>
        <p:cNvGrpSpPr/>
        <p:nvPr/>
      </p:nvGrpSpPr>
      <p:grpSpPr>
        <a:xfrm>
          <a:off x="0" y="0"/>
          <a:ext cx="0" cy="0"/>
          <a:chOff x="0" y="0"/>
          <a:chExt cx="0" cy="0"/>
        </a:xfrm>
      </p:grpSpPr>
      <p:grpSp>
        <p:nvGrpSpPr>
          <p:cNvPr id="88" name="组合 87"/>
          <p:cNvGrpSpPr/>
          <p:nvPr/>
        </p:nvGrpSpPr>
        <p:grpSpPr>
          <a:xfrm>
            <a:off x="597535" y="1808798"/>
            <a:ext cx="11015980" cy="4237990"/>
            <a:chOff x="926" y="1992"/>
            <a:chExt cx="17348" cy="6674"/>
          </a:xfrm>
        </p:grpSpPr>
        <p:grpSp>
          <p:nvGrpSpPr>
            <p:cNvPr id="54" name="组合 53"/>
            <p:cNvGrpSpPr/>
            <p:nvPr/>
          </p:nvGrpSpPr>
          <p:grpSpPr>
            <a:xfrm>
              <a:off x="926" y="1992"/>
              <a:ext cx="17348" cy="1668"/>
              <a:chOff x="3964334" y="2157955"/>
              <a:chExt cx="7743260" cy="599211"/>
            </a:xfrm>
          </p:grpSpPr>
          <p:grpSp>
            <p:nvGrpSpPr>
              <p:cNvPr id="55" name="组合 54"/>
              <p:cNvGrpSpPr/>
              <p:nvPr/>
            </p:nvGrpSpPr>
            <p:grpSpPr>
              <a:xfrm>
                <a:off x="5623950" y="2157955"/>
                <a:ext cx="6083644" cy="595947"/>
                <a:chOff x="5746630" y="3265459"/>
                <a:chExt cx="6840954" cy="672173"/>
              </a:xfrm>
            </p:grpSpPr>
            <p:grpSp>
              <p:nvGrpSpPr>
                <p:cNvPr id="56" name="组合 55"/>
                <p:cNvGrpSpPr/>
                <p:nvPr/>
              </p:nvGrpSpPr>
              <p:grpSpPr>
                <a:xfrm>
                  <a:off x="5746630" y="3271916"/>
                  <a:ext cx="1747520" cy="665716"/>
                  <a:chOff x="5496560" y="4421054"/>
                  <a:chExt cx="1747520" cy="665716"/>
                </a:xfrm>
              </p:grpSpPr>
              <p:sp>
                <p:nvSpPr>
                  <p:cNvPr id="57" name="矩形: 圆角 4"/>
                  <p:cNvSpPr/>
                  <p:nvPr/>
                </p:nvSpPr>
                <p:spPr>
                  <a:xfrm>
                    <a:off x="5496560" y="4421054"/>
                    <a:ext cx="1747520" cy="665716"/>
                  </a:xfrm>
                  <a:prstGeom prst="roundRect">
                    <a:avLst/>
                  </a:prstGeom>
                  <a:solidFill>
                    <a:srgbClr val="FAFAF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58" name="矩形: 圆角 6"/>
                  <p:cNvSpPr/>
                  <p:nvPr/>
                </p:nvSpPr>
                <p:spPr>
                  <a:xfrm>
                    <a:off x="5602314" y="4500644"/>
                    <a:ext cx="436880" cy="523476"/>
                  </a:xfrm>
                  <a:prstGeom prst="roundRect">
                    <a:avLst/>
                  </a:prstGeom>
                  <a:solidFill>
                    <a:srgbClr val="CFCE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圆角 10"/>
                  <p:cNvSpPr/>
                  <p:nvPr/>
                </p:nvSpPr>
                <p:spPr>
                  <a:xfrm>
                    <a:off x="6154251" y="4500644"/>
                    <a:ext cx="436880" cy="523476"/>
                  </a:xfrm>
                  <a:prstGeom prst="roundRect">
                    <a:avLst/>
                  </a:prstGeom>
                  <a:solidFill>
                    <a:srgbClr val="CFCE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圆角 11"/>
                  <p:cNvSpPr/>
                  <p:nvPr/>
                </p:nvSpPr>
                <p:spPr>
                  <a:xfrm>
                    <a:off x="6699165" y="4500644"/>
                    <a:ext cx="436880" cy="523476"/>
                  </a:xfrm>
                  <a:prstGeom prst="roundRect">
                    <a:avLst/>
                  </a:prstGeom>
                  <a:solidFill>
                    <a:srgbClr val="CFCE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6" name="组合 65"/>
                <p:cNvGrpSpPr/>
                <p:nvPr/>
              </p:nvGrpSpPr>
              <p:grpSpPr>
                <a:xfrm>
                  <a:off x="7622053" y="3267128"/>
                  <a:ext cx="1747520" cy="665716"/>
                  <a:chOff x="7447280" y="4431214"/>
                  <a:chExt cx="1747520" cy="665716"/>
                </a:xfrm>
              </p:grpSpPr>
              <p:sp>
                <p:nvSpPr>
                  <p:cNvPr id="67" name="矩形: 圆角 12"/>
                  <p:cNvSpPr/>
                  <p:nvPr/>
                </p:nvSpPr>
                <p:spPr>
                  <a:xfrm>
                    <a:off x="7447280" y="4431214"/>
                    <a:ext cx="1747520" cy="665716"/>
                  </a:xfrm>
                  <a:prstGeom prst="roundRect">
                    <a:avLst/>
                  </a:prstGeom>
                  <a:solidFill>
                    <a:srgbClr val="FAFAF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grpSp>
                <p:nvGrpSpPr>
                  <p:cNvPr id="68" name="组合 67"/>
                  <p:cNvGrpSpPr/>
                  <p:nvPr/>
                </p:nvGrpSpPr>
                <p:grpSpPr>
                  <a:xfrm>
                    <a:off x="7553034" y="4510804"/>
                    <a:ext cx="1533731" cy="523476"/>
                    <a:chOff x="7553034" y="4510804"/>
                    <a:chExt cx="1533731" cy="523476"/>
                  </a:xfrm>
                </p:grpSpPr>
                <p:sp>
                  <p:nvSpPr>
                    <p:cNvPr id="69" name="矩形: 圆角 13"/>
                    <p:cNvSpPr/>
                    <p:nvPr/>
                  </p:nvSpPr>
                  <p:spPr>
                    <a:xfrm>
                      <a:off x="7553034" y="4510804"/>
                      <a:ext cx="436880" cy="523476"/>
                    </a:xfrm>
                    <a:prstGeom prst="roundRect">
                      <a:avLst/>
                    </a:prstGeom>
                    <a:solidFill>
                      <a:srgbClr val="CFCE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圆角 14"/>
                    <p:cNvSpPr/>
                    <p:nvPr/>
                  </p:nvSpPr>
                  <p:spPr>
                    <a:xfrm>
                      <a:off x="8104971" y="4510804"/>
                      <a:ext cx="436880" cy="523476"/>
                    </a:xfrm>
                    <a:prstGeom prst="roundRect">
                      <a:avLst/>
                    </a:prstGeom>
                    <a:solidFill>
                      <a:srgbClr val="CFCE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圆角 15"/>
                    <p:cNvSpPr/>
                    <p:nvPr/>
                  </p:nvSpPr>
                  <p:spPr>
                    <a:xfrm>
                      <a:off x="8649885" y="4510804"/>
                      <a:ext cx="436880" cy="523476"/>
                    </a:xfrm>
                    <a:prstGeom prst="roundRect">
                      <a:avLst/>
                    </a:prstGeom>
                    <a:solidFill>
                      <a:srgbClr val="CFCE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72" name="组合 71"/>
                <p:cNvGrpSpPr/>
                <p:nvPr/>
              </p:nvGrpSpPr>
              <p:grpSpPr>
                <a:xfrm>
                  <a:off x="9475327" y="3267128"/>
                  <a:ext cx="1747520" cy="665716"/>
                  <a:chOff x="9387840" y="4421054"/>
                  <a:chExt cx="1747520" cy="665716"/>
                </a:xfrm>
              </p:grpSpPr>
              <p:sp>
                <p:nvSpPr>
                  <p:cNvPr id="73" name="矩形: 圆角 18"/>
                  <p:cNvSpPr/>
                  <p:nvPr/>
                </p:nvSpPr>
                <p:spPr>
                  <a:xfrm>
                    <a:off x="9387840" y="4421054"/>
                    <a:ext cx="1747520" cy="665716"/>
                  </a:xfrm>
                  <a:prstGeom prst="roundRect">
                    <a:avLst/>
                  </a:prstGeom>
                  <a:solidFill>
                    <a:srgbClr val="FAFAF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74" name="矩形: 圆角 21"/>
                  <p:cNvSpPr/>
                  <p:nvPr/>
                </p:nvSpPr>
                <p:spPr>
                  <a:xfrm>
                    <a:off x="9493594" y="4500644"/>
                    <a:ext cx="436880" cy="523476"/>
                  </a:xfrm>
                  <a:prstGeom prst="roundRect">
                    <a:avLst/>
                  </a:prstGeom>
                  <a:solidFill>
                    <a:srgbClr val="CFCE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圆角 23"/>
                  <p:cNvSpPr/>
                  <p:nvPr/>
                </p:nvSpPr>
                <p:spPr>
                  <a:xfrm>
                    <a:off x="10045531" y="4500644"/>
                    <a:ext cx="436880" cy="523476"/>
                  </a:xfrm>
                  <a:prstGeom prst="roundRect">
                    <a:avLst/>
                  </a:prstGeom>
                  <a:solidFill>
                    <a:srgbClr val="CFCE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矩形: 圆角 24"/>
                  <p:cNvSpPr/>
                  <p:nvPr/>
                </p:nvSpPr>
                <p:spPr>
                  <a:xfrm>
                    <a:off x="10590445" y="4500644"/>
                    <a:ext cx="436880" cy="523476"/>
                  </a:xfrm>
                  <a:prstGeom prst="roundRect">
                    <a:avLst/>
                  </a:prstGeom>
                  <a:solidFill>
                    <a:srgbClr val="CFCE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7" name="组合 76"/>
                <p:cNvGrpSpPr/>
                <p:nvPr/>
              </p:nvGrpSpPr>
              <p:grpSpPr>
                <a:xfrm>
                  <a:off x="11337904" y="3265459"/>
                  <a:ext cx="1249680" cy="665716"/>
                  <a:chOff x="9885680" y="4573454"/>
                  <a:chExt cx="1249680" cy="665716"/>
                </a:xfrm>
              </p:grpSpPr>
              <p:sp>
                <p:nvSpPr>
                  <p:cNvPr id="78" name="矩形: 圆角 25"/>
                  <p:cNvSpPr/>
                  <p:nvPr/>
                </p:nvSpPr>
                <p:spPr>
                  <a:xfrm>
                    <a:off x="9885680" y="4573454"/>
                    <a:ext cx="1249680" cy="665716"/>
                  </a:xfrm>
                  <a:prstGeom prst="roundRect">
                    <a:avLst/>
                  </a:prstGeom>
                  <a:solidFill>
                    <a:srgbClr val="FAFAF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79" name="矩形: 圆角 26"/>
                  <p:cNvSpPr/>
                  <p:nvPr/>
                </p:nvSpPr>
                <p:spPr>
                  <a:xfrm>
                    <a:off x="10019623" y="4653044"/>
                    <a:ext cx="436880" cy="523476"/>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矩形: 圆角 27"/>
                  <p:cNvSpPr/>
                  <p:nvPr/>
                </p:nvSpPr>
                <p:spPr>
                  <a:xfrm>
                    <a:off x="10590445" y="4653044"/>
                    <a:ext cx="436880" cy="523476"/>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81" name="矩形: 圆角 59"/>
              <p:cNvSpPr/>
              <p:nvPr/>
            </p:nvSpPr>
            <p:spPr>
              <a:xfrm>
                <a:off x="3964334" y="2166944"/>
                <a:ext cx="1554065" cy="590222"/>
              </a:xfrm>
              <a:prstGeom prst="roundRect">
                <a:avLst/>
              </a:prstGeom>
              <a:solidFill>
                <a:srgbClr val="FAFAF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p>
            </p:txBody>
          </p:sp>
          <p:sp>
            <p:nvSpPr>
              <p:cNvPr id="82" name="矩形: 圆角 60"/>
              <p:cNvSpPr/>
              <p:nvPr/>
            </p:nvSpPr>
            <p:spPr>
              <a:xfrm>
                <a:off x="4063486" y="2229999"/>
                <a:ext cx="388516" cy="464112"/>
              </a:xfrm>
              <a:prstGeom prst="roundRect">
                <a:avLst/>
              </a:prstGeom>
              <a:solidFill>
                <a:srgbClr val="CFCE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圆角 61"/>
              <p:cNvSpPr/>
              <p:nvPr/>
            </p:nvSpPr>
            <p:spPr>
              <a:xfrm>
                <a:off x="4554322" y="2229999"/>
                <a:ext cx="388516" cy="464112"/>
              </a:xfrm>
              <a:prstGeom prst="roundRect">
                <a:avLst/>
              </a:prstGeom>
              <a:solidFill>
                <a:srgbClr val="CFCE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矩形: 圆角 62"/>
              <p:cNvSpPr/>
              <p:nvPr/>
            </p:nvSpPr>
            <p:spPr>
              <a:xfrm>
                <a:off x="5038913" y="2229999"/>
                <a:ext cx="388516" cy="464112"/>
              </a:xfrm>
              <a:prstGeom prst="roundRect">
                <a:avLst/>
              </a:prstGeom>
              <a:solidFill>
                <a:srgbClr val="CFCE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5" name="矩形 84"/>
            <p:cNvSpPr/>
            <p:nvPr/>
          </p:nvSpPr>
          <p:spPr>
            <a:xfrm>
              <a:off x="1753" y="4107"/>
              <a:ext cx="15695" cy="45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文本框 85"/>
            <p:cNvSpPr txBox="1"/>
            <p:nvPr/>
          </p:nvSpPr>
          <p:spPr>
            <a:xfrm>
              <a:off x="2038" y="4570"/>
              <a:ext cx="15124" cy="3633"/>
            </a:xfrm>
            <a:prstGeom prst="rect">
              <a:avLst/>
            </a:prstGeom>
            <a:noFill/>
          </p:spPr>
          <p:txBody>
            <a:bodyPr wrap="square">
              <a:spAutoFit/>
            </a:bodyPr>
            <a:lstStyle/>
            <a:p>
              <a:pPr marL="285750" indent="-285750">
                <a:buFont typeface="Wingdings" panose="05000000000000000000" pitchFamily="2" charset="2"/>
                <a:buChar char="l"/>
              </a:pPr>
              <a:r>
                <a:rPr lang="en-US" altLang="zh-CN" sz="3600" b="1" dirty="0">
                  <a:solidFill>
                    <a:schemeClr val="tx1"/>
                  </a:solidFill>
                  <a:latin typeface="Times New Roman" panose="02020603050405020304" charset="0"/>
                  <a:cs typeface="Times New Roman" panose="02020603050405020304" charset="0"/>
                </a:rPr>
                <a:t>The pair (</a:t>
              </a:r>
              <a:r>
                <a:rPr lang="en-US" altLang="zh-CN" sz="3600" b="1" dirty="0">
                  <a:solidFill>
                    <a:schemeClr val="accent2">
                      <a:lumMod val="75000"/>
                    </a:schemeClr>
                  </a:solidFill>
                  <a:latin typeface="Times New Roman" panose="02020603050405020304" charset="0"/>
                  <a:cs typeface="Times New Roman" panose="02020603050405020304" charset="0"/>
                </a:rPr>
                <a:t>orange</a:t>
              </a:r>
              <a:r>
                <a:rPr lang="en-US" altLang="zh-CN" sz="3600" b="1" dirty="0">
                  <a:solidFill>
                    <a:schemeClr val="tx1"/>
                  </a:solidFill>
                  <a:latin typeface="Times New Roman" panose="02020603050405020304" charset="0"/>
                  <a:cs typeface="Times New Roman" panose="02020603050405020304" charset="0"/>
                </a:rPr>
                <a:t>) has to be made of identical tiles (AA).</a:t>
              </a:r>
              <a:endParaRPr lang="en-US" altLang="zh-CN" sz="3600" b="1" dirty="0">
                <a:solidFill>
                  <a:schemeClr val="tx1"/>
                </a:solidFill>
                <a:latin typeface="Times New Roman" panose="02020603050405020304" charset="0"/>
                <a:cs typeface="Times New Roman" panose="02020603050405020304" charset="0"/>
              </a:endParaRPr>
            </a:p>
            <a:p>
              <a:pPr marL="285750" indent="-285750">
                <a:buFont typeface="Wingdings" panose="05000000000000000000" pitchFamily="2" charset="2"/>
                <a:buChar char="l"/>
              </a:pPr>
              <a:r>
                <a:rPr lang="en-US" altLang="zh-CN" sz="3600" b="1" dirty="0">
                  <a:solidFill>
                    <a:schemeClr val="tx1"/>
                  </a:solidFill>
                  <a:latin typeface="Times New Roman" panose="02020603050405020304" charset="0"/>
                  <a:cs typeface="Times New Roman" panose="02020603050405020304" charset="0"/>
                </a:rPr>
                <a:t>The groups (</a:t>
              </a:r>
              <a:r>
                <a:rPr lang="en-US" altLang="zh-CN" sz="3600" b="1" dirty="0">
                  <a:solidFill>
                    <a:schemeClr val="bg1">
                      <a:lumMod val="50000"/>
                    </a:schemeClr>
                  </a:solidFill>
                  <a:latin typeface="Times New Roman" panose="02020603050405020304" charset="0"/>
                  <a:cs typeface="Times New Roman" panose="02020603050405020304" charset="0"/>
                </a:rPr>
                <a:t>grey</a:t>
              </a:r>
              <a:r>
                <a:rPr lang="en-US" altLang="zh-CN" sz="3600" b="1" dirty="0">
                  <a:solidFill>
                    <a:schemeClr val="tx1"/>
                  </a:solidFill>
                  <a:latin typeface="Times New Roman" panose="02020603050405020304" charset="0"/>
                  <a:cs typeface="Times New Roman" panose="02020603050405020304" charset="0"/>
                </a:rPr>
                <a:t>) can be either made of identical tiles (AAA), or ordered ones (ABC).</a:t>
              </a:r>
              <a:endParaRPr lang="en-US" altLang="zh-CN" sz="3600" b="1" dirty="0">
                <a:solidFill>
                  <a:schemeClr val="tx1"/>
                </a:solidFill>
                <a:latin typeface="Times New Roman" panose="02020603050405020304" charset="0"/>
                <a:cs typeface="Times New Roman" panose="02020603050405020304" charset="0"/>
              </a:endParaRPr>
            </a:p>
          </p:txBody>
        </p:sp>
      </p:grpSp>
      <p:sp>
        <p:nvSpPr>
          <p:cNvPr id="2" name="文本框 1"/>
          <p:cNvSpPr txBox="1"/>
          <p:nvPr/>
        </p:nvSpPr>
        <p:spPr>
          <a:xfrm>
            <a:off x="2800350" y="681990"/>
            <a:ext cx="6591300" cy="706755"/>
          </a:xfrm>
          <a:prstGeom prst="rect">
            <a:avLst/>
          </a:prstGeom>
          <a:noFill/>
        </p:spPr>
        <p:txBody>
          <a:bodyPr wrap="square" rtlCol="0">
            <a:spAutoFit/>
          </a:bodyPr>
          <a:lstStyle/>
          <a:p>
            <a:pPr algn="ctr"/>
            <a:r>
              <a:rPr lang="en-US" altLang="zh-CN" sz="40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charset="0"/>
                <a:cs typeface="Times New Roman" panose="02020603050405020304" charset="0"/>
              </a:rPr>
              <a:t>The basic winning hand </a:t>
            </a:r>
            <a:r>
              <a:rPr lang="zh-CN" altLang="en-US" sz="40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charset="0"/>
                <a:cs typeface="Times New Roman" panose="02020603050405020304" charset="0"/>
              </a:rPr>
              <a:t>平胡</a:t>
            </a:r>
            <a:endParaRPr lang="zh-CN" altLang="en-US" sz="40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05243"/>
        </a:solidFill>
        <a:effectLst/>
      </p:bgPr>
    </p:bg>
    <p:spTree>
      <p:nvGrpSpPr>
        <p:cNvPr id="1" name=""/>
        <p:cNvGrpSpPr/>
        <p:nvPr/>
      </p:nvGrpSpPr>
      <p:grpSpPr>
        <a:xfrm>
          <a:off x="0" y="0"/>
          <a:ext cx="0" cy="0"/>
          <a:chOff x="0" y="0"/>
          <a:chExt cx="0" cy="0"/>
        </a:xfrm>
      </p:grpSpPr>
      <p:grpSp>
        <p:nvGrpSpPr>
          <p:cNvPr id="1054" name="Google Shape;2124;p51"/>
          <p:cNvGrpSpPr/>
          <p:nvPr/>
        </p:nvGrpSpPr>
        <p:grpSpPr>
          <a:xfrm rot="5400000">
            <a:off x="-3297934" y="3330092"/>
            <a:ext cx="6858000" cy="197815"/>
            <a:chOff x="723650" y="1066441"/>
            <a:chExt cx="5700300" cy="3257100"/>
          </a:xfrm>
        </p:grpSpPr>
        <p:sp>
          <p:nvSpPr>
            <p:cNvPr id="1055" name="Google Shape;2125;p51"/>
            <p:cNvSpPr/>
            <p:nvPr/>
          </p:nvSpPr>
          <p:spPr>
            <a:xfrm>
              <a:off x="723650" y="1066441"/>
              <a:ext cx="5700300" cy="3257100"/>
            </a:xfrm>
            <a:prstGeom prst="roundRect">
              <a:avLst>
                <a:gd name="adj" fmla="val 16667"/>
              </a:avLst>
            </a:prstGeom>
            <a:noFill/>
            <a:ln w="1143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6" name="Google Shape;2126;p51"/>
            <p:cNvSpPr/>
            <p:nvPr/>
          </p:nvSpPr>
          <p:spPr>
            <a:xfrm>
              <a:off x="895870" y="1321474"/>
              <a:ext cx="5355900" cy="2746800"/>
            </a:xfrm>
            <a:prstGeom prst="roundRect">
              <a:avLst>
                <a:gd name="adj" fmla="val 10811"/>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4" name="组合 33"/>
          <p:cNvGrpSpPr/>
          <p:nvPr/>
        </p:nvGrpSpPr>
        <p:grpSpPr>
          <a:xfrm>
            <a:off x="7819390" y="1771015"/>
            <a:ext cx="4523740" cy="5216525"/>
            <a:chOff x="12620" y="-182"/>
            <a:chExt cx="7124" cy="8215"/>
          </a:xfrm>
        </p:grpSpPr>
        <p:pic>
          <p:nvPicPr>
            <p:cNvPr id="8" name="图片 7"/>
            <p:cNvPicPr>
              <a:picLocks noChangeAspect="1"/>
            </p:cNvPicPr>
            <p:nvPr/>
          </p:nvPicPr>
          <p:blipFill>
            <a:blip r:embed="rId1"/>
            <a:stretch>
              <a:fillRect/>
            </a:stretch>
          </p:blipFill>
          <p:spPr>
            <a:xfrm>
              <a:off x="14341" y="-182"/>
              <a:ext cx="4809" cy="4809"/>
            </a:xfrm>
            <a:prstGeom prst="rect">
              <a:avLst/>
            </a:prstGeom>
          </p:spPr>
        </p:pic>
        <p:sp>
          <p:nvSpPr>
            <p:cNvPr id="10" name="文本框 9"/>
            <p:cNvSpPr txBox="1"/>
            <p:nvPr/>
          </p:nvSpPr>
          <p:spPr>
            <a:xfrm>
              <a:off x="14035" y="6077"/>
              <a:ext cx="4294" cy="1956"/>
            </a:xfrm>
            <a:prstGeom prst="rect">
              <a:avLst/>
            </a:prstGeom>
            <a:noFill/>
            <a:ln>
              <a:noFill/>
            </a:ln>
          </p:spPr>
          <p:txBody>
            <a:bodyPr wrap="square">
              <a:noAutofit/>
            </a:bodyPr>
            <a:lstStyle/>
            <a:p>
              <a:pPr algn="l"/>
              <a:r>
                <a:rPr lang="zh-CN" altLang="it-IT" sz="7200" b="0" i="0" dirty="0">
                  <a:solidFill>
                    <a:schemeClr val="bg1"/>
                  </a:solidFill>
                  <a:effectLst/>
                  <a:latin typeface="华文新魏" panose="02010800040101010101" pitchFamily="2" charset="-122"/>
                  <a:ea typeface="华文新魏" panose="02010800040101010101" pitchFamily="2" charset="-122"/>
                </a:rPr>
                <a:t>胡啦！</a:t>
              </a:r>
              <a:endParaRPr lang="zh-CN" altLang="it-IT" sz="7200" b="0" i="0" dirty="0">
                <a:solidFill>
                  <a:schemeClr val="bg1"/>
                </a:solidFill>
                <a:effectLst/>
                <a:latin typeface="华文新魏" panose="02010800040101010101" pitchFamily="2" charset="-122"/>
                <a:ea typeface="华文新魏" panose="02010800040101010101" pitchFamily="2" charset="-122"/>
              </a:endParaRPr>
            </a:p>
            <a:p>
              <a:pPr algn="l"/>
              <a:endParaRPr lang="it-IT" altLang="zh-CN" dirty="0">
                <a:solidFill>
                  <a:srgbClr val="3E3E3E"/>
                </a:solidFill>
                <a:highlight>
                  <a:srgbClr val="FFFFFF"/>
                </a:highlight>
                <a:latin typeface="PingFangSC-light"/>
              </a:endParaRPr>
            </a:p>
            <a:p>
              <a:pPr algn="l"/>
              <a:endParaRPr lang="it-IT" altLang="zh-CN" b="0" i="0" dirty="0">
                <a:solidFill>
                  <a:srgbClr val="3E3E3E"/>
                </a:solidFill>
                <a:effectLst/>
                <a:highlight>
                  <a:srgbClr val="FFFFFF"/>
                </a:highlight>
                <a:latin typeface="PingFangSC-light"/>
              </a:endParaRPr>
            </a:p>
            <a:p>
              <a:pPr algn="l"/>
              <a:endParaRPr lang="it-IT" altLang="zh-CN" dirty="0">
                <a:solidFill>
                  <a:srgbClr val="3E3E3E"/>
                </a:solidFill>
                <a:highlight>
                  <a:srgbClr val="FFFFFF"/>
                </a:highlight>
                <a:latin typeface="PingFangSC-light"/>
              </a:endParaRPr>
            </a:p>
            <a:p>
              <a:pPr algn="l"/>
              <a:endParaRPr lang="it-IT" altLang="zh-CN" b="0" i="0" dirty="0">
                <a:solidFill>
                  <a:srgbClr val="3E3E3E"/>
                </a:solidFill>
                <a:effectLst/>
                <a:highlight>
                  <a:srgbClr val="FFFFFF"/>
                </a:highlight>
                <a:latin typeface="PingFangSC-light"/>
              </a:endParaRPr>
            </a:p>
            <a:p>
              <a:pPr algn="l"/>
              <a:endParaRPr lang="it-IT" altLang="zh-CN" b="0" i="0" dirty="0">
                <a:effectLst/>
                <a:latin typeface="system-ui"/>
              </a:endParaRPr>
            </a:p>
          </p:txBody>
        </p:sp>
        <p:sp>
          <p:nvSpPr>
            <p:cNvPr id="12" name="文本框 11"/>
            <p:cNvSpPr txBox="1"/>
            <p:nvPr/>
          </p:nvSpPr>
          <p:spPr>
            <a:xfrm>
              <a:off x="12620" y="4435"/>
              <a:ext cx="7124" cy="1743"/>
            </a:xfrm>
            <a:prstGeom prst="rect">
              <a:avLst/>
            </a:prstGeom>
            <a:noFill/>
          </p:spPr>
          <p:txBody>
            <a:bodyPr wrap="square">
              <a:spAutoFit/>
            </a:bodyPr>
            <a:lstStyle/>
            <a:p>
              <a:r>
                <a:rPr lang="en-US" altLang="zh-CN" sz="6600" dirty="0" err="1">
                  <a:latin typeface="Berlin Sans FB" panose="020E0602020502020306" pitchFamily="34" charset="0"/>
                </a:rPr>
                <a:t>MahJong!</a:t>
              </a:r>
              <a:endParaRPr lang="zh-CN" altLang="en-US" sz="6600" dirty="0">
                <a:latin typeface="Berlin Sans FB" panose="020E0602020502020306" pitchFamily="34" charset="0"/>
              </a:endParaRPr>
            </a:p>
          </p:txBody>
        </p:sp>
      </p:grpSp>
      <p:sp>
        <p:nvSpPr>
          <p:cNvPr id="31" name="文本框 30"/>
          <p:cNvSpPr txBox="1"/>
          <p:nvPr/>
        </p:nvSpPr>
        <p:spPr>
          <a:xfrm>
            <a:off x="968375" y="2902268"/>
            <a:ext cx="7566025" cy="1053465"/>
          </a:xfrm>
          <a:prstGeom prst="rect">
            <a:avLst/>
          </a:prstGeom>
          <a:noFill/>
        </p:spPr>
        <p:txBody>
          <a:bodyPr wrap="square">
            <a:noAutofit/>
          </a:bodyPr>
          <a:lstStyle/>
          <a:p>
            <a:r>
              <a:rPr lang="en-US" altLang="zh-CN" sz="3200" dirty="0">
                <a:solidFill>
                  <a:schemeClr val="bg1"/>
                </a:solidFill>
                <a:latin typeface="Times New Roman" panose="02020603050405020304" charset="0"/>
                <a:cs typeface="Times New Roman" panose="02020603050405020304" charset="0"/>
              </a:rPr>
              <a:t>You can Hu with other’s discarded tile, or the tile you draw that completes your hand.</a:t>
            </a:r>
            <a:endParaRPr lang="zh-CN" altLang="en-US" sz="3200" dirty="0">
              <a:solidFill>
                <a:schemeClr val="bg1"/>
              </a:solidFill>
              <a:latin typeface="Times New Roman" panose="02020603050405020304" charset="0"/>
              <a:cs typeface="Times New Roman" panose="02020603050405020304" charset="0"/>
            </a:endParaRPr>
          </a:p>
        </p:txBody>
      </p:sp>
      <p:pic>
        <p:nvPicPr>
          <p:cNvPr id="4" name="图片 3"/>
          <p:cNvPicPr>
            <a:picLocks noChangeAspect="1"/>
          </p:cNvPicPr>
          <p:nvPr/>
        </p:nvPicPr>
        <p:blipFill>
          <a:blip r:embed="rId2" cstate="screen"/>
          <a:srcRect/>
          <a:stretch>
            <a:fillRect/>
          </a:stretch>
        </p:blipFill>
        <p:spPr>
          <a:xfrm>
            <a:off x="358140" y="667385"/>
            <a:ext cx="9603105" cy="1197610"/>
          </a:xfrm>
          <a:prstGeom prst="rect">
            <a:avLst/>
          </a:prstGeom>
        </p:spPr>
      </p:pic>
      <p:grpSp>
        <p:nvGrpSpPr>
          <p:cNvPr id="2" name="组合 1"/>
          <p:cNvGrpSpPr/>
          <p:nvPr/>
        </p:nvGrpSpPr>
        <p:grpSpPr>
          <a:xfrm>
            <a:off x="9373235" y="880030"/>
            <a:ext cx="2203023" cy="1110970"/>
            <a:chOff x="3150992" y="3047377"/>
            <a:chExt cx="2203023" cy="1110970"/>
          </a:xfrm>
        </p:grpSpPr>
        <p:pic>
          <p:nvPicPr>
            <p:cNvPr id="7" name="图片 6"/>
            <p:cNvPicPr>
              <a:picLocks noChangeAspect="1"/>
            </p:cNvPicPr>
            <p:nvPr/>
          </p:nvPicPr>
          <p:blipFill>
            <a:blip r:embed="rId3" cstate="screen"/>
            <a:stretch>
              <a:fillRect/>
            </a:stretch>
          </p:blipFill>
          <p:spPr>
            <a:xfrm>
              <a:off x="3150992" y="3047377"/>
              <a:ext cx="2203023" cy="1110970"/>
            </a:xfrm>
            <a:custGeom>
              <a:avLst/>
              <a:gdLst>
                <a:gd name="connsiteX0" fmla="*/ -600 w 2203023"/>
                <a:gd name="connsiteY0" fmla="*/ -370 h 1110970"/>
                <a:gd name="connsiteX1" fmla="*/ 2202424 w 2203023"/>
                <a:gd name="connsiteY1" fmla="*/ -370 h 1110970"/>
                <a:gd name="connsiteX2" fmla="*/ 2202424 w 2203023"/>
                <a:gd name="connsiteY2" fmla="*/ 1110601 h 1110970"/>
                <a:gd name="connsiteX3" fmla="*/ -600 w 2203023"/>
                <a:gd name="connsiteY3" fmla="*/ 1110601 h 1110970"/>
              </a:gdLst>
              <a:ahLst/>
              <a:cxnLst>
                <a:cxn ang="0">
                  <a:pos x="connsiteX0" y="connsiteY0"/>
                </a:cxn>
                <a:cxn ang="0">
                  <a:pos x="connsiteX1" y="connsiteY1"/>
                </a:cxn>
                <a:cxn ang="0">
                  <a:pos x="connsiteX2" y="connsiteY2"/>
                </a:cxn>
                <a:cxn ang="0">
                  <a:pos x="connsiteX3" y="connsiteY3"/>
                </a:cxn>
              </a:cxnLst>
              <a:rect l="l" t="t" r="r" b="b"/>
              <a:pathLst>
                <a:path w="2203023" h="1110970">
                  <a:moveTo>
                    <a:pt x="-600" y="-370"/>
                  </a:moveTo>
                  <a:lnTo>
                    <a:pt x="2202424" y="-370"/>
                  </a:lnTo>
                  <a:lnTo>
                    <a:pt x="2202424" y="1110601"/>
                  </a:lnTo>
                  <a:lnTo>
                    <a:pt x="-600" y="1110601"/>
                  </a:lnTo>
                  <a:close/>
                </a:path>
              </a:pathLst>
            </a:custGeom>
          </p:spPr>
        </p:pic>
        <p:grpSp>
          <p:nvGrpSpPr>
            <p:cNvPr id="14" name="图形 197"/>
            <p:cNvGrpSpPr/>
            <p:nvPr/>
          </p:nvGrpSpPr>
          <p:grpSpPr>
            <a:xfrm>
              <a:off x="3385702" y="3199692"/>
              <a:ext cx="1800927" cy="818325"/>
              <a:chOff x="3385702" y="3199692"/>
              <a:chExt cx="1800927" cy="818325"/>
            </a:xfrm>
          </p:grpSpPr>
          <p:sp>
            <p:nvSpPr>
              <p:cNvPr id="30" name="任意多边形: 形状 1028"/>
              <p:cNvSpPr/>
              <p:nvPr/>
            </p:nvSpPr>
            <p:spPr>
              <a:xfrm>
                <a:off x="3385702" y="3199692"/>
                <a:ext cx="1800927" cy="818325"/>
              </a:xfrm>
              <a:custGeom>
                <a:avLst/>
                <a:gdLst>
                  <a:gd name="connsiteX0" fmla="*/ 1794605 w 1800927"/>
                  <a:gd name="connsiteY0" fmla="*/ 584145 h 818325"/>
                  <a:gd name="connsiteX1" fmla="*/ 1386185 w 1800927"/>
                  <a:gd name="connsiteY1" fmla="*/ 14197 h 818325"/>
                  <a:gd name="connsiteX2" fmla="*/ 1311241 w 1800927"/>
                  <a:gd name="connsiteY2" fmla="*/ 28945 h 818325"/>
                  <a:gd name="connsiteX3" fmla="*/ 1256049 w 1800927"/>
                  <a:gd name="connsiteY3" fmla="*/ 136940 h 818325"/>
                  <a:gd name="connsiteX4" fmla="*/ 1242687 w 1800927"/>
                  <a:gd name="connsiteY4" fmla="*/ 163582 h 818325"/>
                  <a:gd name="connsiteX5" fmla="*/ 0 w 1800927"/>
                  <a:gd name="connsiteY5" fmla="*/ 736385 h 818325"/>
                  <a:gd name="connsiteX6" fmla="*/ 1020177 w 1800927"/>
                  <a:gd name="connsiteY6" fmla="*/ 602699 h 818325"/>
                  <a:gd name="connsiteX7" fmla="*/ 993452 w 1800927"/>
                  <a:gd name="connsiteY7" fmla="*/ 655507 h 818325"/>
                  <a:gd name="connsiteX8" fmla="*/ 938260 w 1800927"/>
                  <a:gd name="connsiteY8" fmla="*/ 763502 h 818325"/>
                  <a:gd name="connsiteX9" fmla="*/ 978347 w 1800927"/>
                  <a:gd name="connsiteY9" fmla="*/ 817262 h 818325"/>
                  <a:gd name="connsiteX10" fmla="*/ 1759747 w 1800927"/>
                  <a:gd name="connsiteY10" fmla="*/ 652653 h 818325"/>
                  <a:gd name="connsiteX11" fmla="*/ 1794605 w 1800927"/>
                  <a:gd name="connsiteY11" fmla="*/ 584145 h 81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0927" h="818325">
                    <a:moveTo>
                      <a:pt x="1794605" y="584145"/>
                    </a:moveTo>
                    <a:lnTo>
                      <a:pt x="1386185" y="14197"/>
                    </a:lnTo>
                    <a:cubicBezTo>
                      <a:pt x="1368756" y="-10067"/>
                      <a:pt x="1326927" y="-1979"/>
                      <a:pt x="1311241" y="28945"/>
                    </a:cubicBezTo>
                    <a:lnTo>
                      <a:pt x="1256049" y="136940"/>
                    </a:lnTo>
                    <a:lnTo>
                      <a:pt x="1242687" y="163582"/>
                    </a:lnTo>
                    <a:cubicBezTo>
                      <a:pt x="1121846" y="124571"/>
                      <a:pt x="196367" y="-148510"/>
                      <a:pt x="0" y="736385"/>
                    </a:cubicBezTo>
                    <a:cubicBezTo>
                      <a:pt x="0" y="736385"/>
                      <a:pt x="562956" y="256829"/>
                      <a:pt x="1020177" y="602699"/>
                    </a:cubicBezTo>
                    <a:lnTo>
                      <a:pt x="993452" y="655507"/>
                    </a:lnTo>
                    <a:lnTo>
                      <a:pt x="938260" y="763502"/>
                    </a:lnTo>
                    <a:cubicBezTo>
                      <a:pt x="922574" y="794426"/>
                      <a:pt x="945232" y="824398"/>
                      <a:pt x="978347" y="817262"/>
                    </a:cubicBezTo>
                    <a:lnTo>
                      <a:pt x="1759747" y="652653"/>
                    </a:lnTo>
                    <a:cubicBezTo>
                      <a:pt x="1792862" y="645516"/>
                      <a:pt x="1811453" y="607932"/>
                      <a:pt x="1794605" y="584145"/>
                    </a:cubicBezTo>
                    <a:close/>
                  </a:path>
                </a:pathLst>
              </a:custGeom>
              <a:solidFill>
                <a:srgbClr val="FFFFFF"/>
              </a:solidFill>
              <a:ln w="5805" cap="flat">
                <a:noFill/>
                <a:prstDash val="solid"/>
                <a:miter/>
              </a:ln>
            </p:spPr>
            <p:txBody>
              <a:bodyPr rtlCol="0" anchor="ctr"/>
              <a:lstStyle/>
              <a:p>
                <a:endParaRPr lang="zh-CN" altLang="en-US"/>
              </a:p>
            </p:txBody>
          </p:sp>
          <p:sp>
            <p:nvSpPr>
              <p:cNvPr id="32" name="任意多边形: 形状 1029"/>
              <p:cNvSpPr/>
              <p:nvPr/>
            </p:nvSpPr>
            <p:spPr>
              <a:xfrm>
                <a:off x="3445541" y="3268745"/>
                <a:ext cx="1689052" cy="705371"/>
              </a:xfrm>
              <a:custGeom>
                <a:avLst/>
                <a:gdLst>
                  <a:gd name="connsiteX0" fmla="*/ 1683640 w 1689052"/>
                  <a:gd name="connsiteY0" fmla="*/ 503674 h 705371"/>
                  <a:gd name="connsiteX1" fmla="*/ 1330994 w 1689052"/>
                  <a:gd name="connsiteY1" fmla="*/ 12225 h 705371"/>
                  <a:gd name="connsiteX2" fmla="*/ 1266507 w 1689052"/>
                  <a:gd name="connsiteY2" fmla="*/ 24595 h 705371"/>
                  <a:gd name="connsiteX3" fmla="*/ 1218867 w 1689052"/>
                  <a:gd name="connsiteY3" fmla="*/ 117841 h 705371"/>
                  <a:gd name="connsiteX4" fmla="*/ 1207248 w 1689052"/>
                  <a:gd name="connsiteY4" fmla="*/ 141153 h 705371"/>
                  <a:gd name="connsiteX5" fmla="*/ 0 w 1689052"/>
                  <a:gd name="connsiteY5" fmla="*/ 584076 h 705371"/>
                  <a:gd name="connsiteX6" fmla="*/ 1015529 w 1689052"/>
                  <a:gd name="connsiteY6" fmla="*/ 519374 h 705371"/>
                  <a:gd name="connsiteX7" fmla="*/ 992290 w 1689052"/>
                  <a:gd name="connsiteY7" fmla="*/ 565046 h 705371"/>
                  <a:gd name="connsiteX8" fmla="*/ 944651 w 1689052"/>
                  <a:gd name="connsiteY8" fmla="*/ 658293 h 705371"/>
                  <a:gd name="connsiteX9" fmla="*/ 979509 w 1689052"/>
                  <a:gd name="connsiteY9" fmla="*/ 704441 h 705371"/>
                  <a:gd name="connsiteX10" fmla="*/ 1653430 w 1689052"/>
                  <a:gd name="connsiteY10" fmla="*/ 562192 h 705371"/>
                  <a:gd name="connsiteX11" fmla="*/ 1683640 w 1689052"/>
                  <a:gd name="connsiteY11" fmla="*/ 503674 h 70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052" h="705371">
                    <a:moveTo>
                      <a:pt x="1683640" y="503674"/>
                    </a:moveTo>
                    <a:lnTo>
                      <a:pt x="1330994" y="12225"/>
                    </a:lnTo>
                    <a:cubicBezTo>
                      <a:pt x="1315889" y="-8708"/>
                      <a:pt x="1279869" y="-1572"/>
                      <a:pt x="1266507" y="24595"/>
                    </a:cubicBezTo>
                    <a:lnTo>
                      <a:pt x="1218867" y="117841"/>
                    </a:lnTo>
                    <a:lnTo>
                      <a:pt x="1207248" y="141153"/>
                    </a:lnTo>
                    <a:cubicBezTo>
                      <a:pt x="1103255" y="107375"/>
                      <a:pt x="257949" y="-188066"/>
                      <a:pt x="0" y="584076"/>
                    </a:cubicBezTo>
                    <a:cubicBezTo>
                      <a:pt x="0" y="584076"/>
                      <a:pt x="534489" y="178262"/>
                      <a:pt x="1015529" y="519374"/>
                    </a:cubicBezTo>
                    <a:lnTo>
                      <a:pt x="992290" y="565046"/>
                    </a:lnTo>
                    <a:lnTo>
                      <a:pt x="944651" y="658293"/>
                    </a:lnTo>
                    <a:cubicBezTo>
                      <a:pt x="931289" y="684935"/>
                      <a:pt x="950461" y="710625"/>
                      <a:pt x="979509" y="704441"/>
                    </a:cubicBezTo>
                    <a:lnTo>
                      <a:pt x="1653430" y="562192"/>
                    </a:lnTo>
                    <a:cubicBezTo>
                      <a:pt x="1681897" y="556483"/>
                      <a:pt x="1698164" y="524132"/>
                      <a:pt x="1683640" y="503674"/>
                    </a:cubicBezTo>
                    <a:close/>
                  </a:path>
                </a:pathLst>
              </a:custGeom>
              <a:solidFill>
                <a:srgbClr val="5B8D8C"/>
              </a:solidFill>
              <a:ln w="5805" cap="flat">
                <a:noFill/>
                <a:prstDash val="solid"/>
                <a:miter/>
              </a:ln>
            </p:spPr>
            <p:txBody>
              <a:bodyPr rtlCol="0" anchor="ctr"/>
              <a:lstStyle/>
              <a:p>
                <a:endParaRPr lang="zh-CN" altLang="en-US"/>
              </a:p>
            </p:txBody>
          </p:sp>
          <p:sp>
            <p:nvSpPr>
              <p:cNvPr id="33" name="任意多边形: 形状 1030"/>
              <p:cNvSpPr/>
              <p:nvPr/>
            </p:nvSpPr>
            <p:spPr>
              <a:xfrm>
                <a:off x="3497247" y="3461243"/>
                <a:ext cx="1592368" cy="477058"/>
              </a:xfrm>
              <a:custGeom>
                <a:avLst/>
                <a:gdLst>
                  <a:gd name="connsiteX0" fmla="*/ 1587781 w 1592368"/>
                  <a:gd name="connsiteY0" fmla="*/ 305467 h 477058"/>
                  <a:gd name="connsiteX1" fmla="*/ 1562218 w 1592368"/>
                  <a:gd name="connsiteY1" fmla="*/ 353993 h 477058"/>
                  <a:gd name="connsiteX2" fmla="*/ 976604 w 1592368"/>
                  <a:gd name="connsiteY2" fmla="*/ 476261 h 477058"/>
                  <a:gd name="connsiteX3" fmla="*/ 946975 w 1592368"/>
                  <a:gd name="connsiteY3" fmla="*/ 438201 h 477058"/>
                  <a:gd name="connsiteX4" fmla="*/ 987062 w 1592368"/>
                  <a:gd name="connsiteY4" fmla="*/ 361129 h 477058"/>
                  <a:gd name="connsiteX5" fmla="*/ 1006814 w 1592368"/>
                  <a:gd name="connsiteY5" fmla="*/ 323545 h 477058"/>
                  <a:gd name="connsiteX6" fmla="*/ 0 w 1592368"/>
                  <a:gd name="connsiteY6" fmla="*/ 318788 h 477058"/>
                  <a:gd name="connsiteX7" fmla="*/ 734922 w 1592368"/>
                  <a:gd name="connsiteY7" fmla="*/ 987 h 477058"/>
                  <a:gd name="connsiteX8" fmla="*/ 1587781 w 1592368"/>
                  <a:gd name="connsiteY8" fmla="*/ 305467 h 47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2368" h="477058">
                    <a:moveTo>
                      <a:pt x="1587781" y="305467"/>
                    </a:moveTo>
                    <a:cubicBezTo>
                      <a:pt x="1599981" y="322594"/>
                      <a:pt x="1586619" y="349236"/>
                      <a:pt x="1562218" y="353993"/>
                    </a:cubicBezTo>
                    <a:lnTo>
                      <a:pt x="976604" y="476261"/>
                    </a:lnTo>
                    <a:cubicBezTo>
                      <a:pt x="952204" y="481494"/>
                      <a:pt x="935937" y="460085"/>
                      <a:pt x="946975" y="438201"/>
                    </a:cubicBezTo>
                    <a:lnTo>
                      <a:pt x="987062" y="361129"/>
                    </a:lnTo>
                    <a:lnTo>
                      <a:pt x="1006814" y="323545"/>
                    </a:lnTo>
                    <a:cubicBezTo>
                      <a:pt x="537394" y="-26131"/>
                      <a:pt x="0" y="318788"/>
                      <a:pt x="0" y="318788"/>
                    </a:cubicBezTo>
                    <a:cubicBezTo>
                      <a:pt x="6972" y="298806"/>
                      <a:pt x="352647" y="-19946"/>
                      <a:pt x="734922" y="987"/>
                    </a:cubicBezTo>
                    <a:cubicBezTo>
                      <a:pt x="1117779" y="21920"/>
                      <a:pt x="1587781" y="305467"/>
                      <a:pt x="1587781" y="305467"/>
                    </a:cubicBezTo>
                    <a:close/>
                  </a:path>
                </a:pathLst>
              </a:custGeom>
              <a:solidFill>
                <a:srgbClr val="78A098"/>
              </a:solidFill>
              <a:ln w="5805" cap="flat">
                <a:noFill/>
                <a:prstDash val="solid"/>
                <a:miter/>
              </a:ln>
            </p:spPr>
            <p:txBody>
              <a:bodyPr rtlCol="0" anchor="ctr"/>
              <a:lstStyle/>
              <a:p>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000"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05243"/>
        </a:solidFill>
        <a:effectLst/>
      </p:bgPr>
    </p:bg>
    <p:spTree>
      <p:nvGrpSpPr>
        <p:cNvPr id="1" name=""/>
        <p:cNvGrpSpPr/>
        <p:nvPr/>
      </p:nvGrpSpPr>
      <p:grpSpPr>
        <a:xfrm>
          <a:off x="0" y="0"/>
          <a:ext cx="0" cy="0"/>
          <a:chOff x="0" y="0"/>
          <a:chExt cx="0" cy="0"/>
        </a:xfrm>
      </p:grpSpPr>
      <p:grpSp>
        <p:nvGrpSpPr>
          <p:cNvPr id="88" name="组合 87"/>
          <p:cNvGrpSpPr/>
          <p:nvPr/>
        </p:nvGrpSpPr>
        <p:grpSpPr>
          <a:xfrm>
            <a:off x="588010" y="1798638"/>
            <a:ext cx="11015980" cy="4237990"/>
            <a:chOff x="926" y="1992"/>
            <a:chExt cx="17348" cy="6674"/>
          </a:xfrm>
        </p:grpSpPr>
        <p:grpSp>
          <p:nvGrpSpPr>
            <p:cNvPr id="54" name="组合 53"/>
            <p:cNvGrpSpPr/>
            <p:nvPr/>
          </p:nvGrpSpPr>
          <p:grpSpPr>
            <a:xfrm>
              <a:off x="926" y="1992"/>
              <a:ext cx="17348" cy="1668"/>
              <a:chOff x="3964334" y="2157955"/>
              <a:chExt cx="7743260" cy="599211"/>
            </a:xfrm>
          </p:grpSpPr>
          <p:grpSp>
            <p:nvGrpSpPr>
              <p:cNvPr id="55" name="组合 54"/>
              <p:cNvGrpSpPr/>
              <p:nvPr/>
            </p:nvGrpSpPr>
            <p:grpSpPr>
              <a:xfrm>
                <a:off x="5623950" y="2157955"/>
                <a:ext cx="6083644" cy="595947"/>
                <a:chOff x="5746630" y="3265459"/>
                <a:chExt cx="6840954" cy="672173"/>
              </a:xfrm>
            </p:grpSpPr>
            <p:grpSp>
              <p:nvGrpSpPr>
                <p:cNvPr id="56" name="组合 55"/>
                <p:cNvGrpSpPr/>
                <p:nvPr/>
              </p:nvGrpSpPr>
              <p:grpSpPr>
                <a:xfrm>
                  <a:off x="5746630" y="3271916"/>
                  <a:ext cx="1747520" cy="665716"/>
                  <a:chOff x="5496560" y="4421054"/>
                  <a:chExt cx="1747520" cy="665716"/>
                </a:xfrm>
              </p:grpSpPr>
              <p:sp>
                <p:nvSpPr>
                  <p:cNvPr id="57" name="矩形: 圆角 4"/>
                  <p:cNvSpPr/>
                  <p:nvPr/>
                </p:nvSpPr>
                <p:spPr>
                  <a:xfrm>
                    <a:off x="5496560" y="4421054"/>
                    <a:ext cx="1747520" cy="665716"/>
                  </a:xfrm>
                  <a:prstGeom prst="roundRect">
                    <a:avLst/>
                  </a:prstGeom>
                  <a:solidFill>
                    <a:srgbClr val="FAFAF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58" name="矩形: 圆角 6"/>
                  <p:cNvSpPr/>
                  <p:nvPr/>
                </p:nvSpPr>
                <p:spPr>
                  <a:xfrm>
                    <a:off x="5602314" y="4500644"/>
                    <a:ext cx="436880" cy="523476"/>
                  </a:xfrm>
                  <a:prstGeom prst="roundRect">
                    <a:avLst/>
                  </a:prstGeom>
                  <a:solidFill>
                    <a:srgbClr val="CFCE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圆角 10"/>
                  <p:cNvSpPr/>
                  <p:nvPr/>
                </p:nvSpPr>
                <p:spPr>
                  <a:xfrm>
                    <a:off x="6154251" y="4500644"/>
                    <a:ext cx="436880" cy="523476"/>
                  </a:xfrm>
                  <a:prstGeom prst="roundRect">
                    <a:avLst/>
                  </a:prstGeom>
                  <a:solidFill>
                    <a:srgbClr val="CFCE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圆角 11"/>
                  <p:cNvSpPr/>
                  <p:nvPr/>
                </p:nvSpPr>
                <p:spPr>
                  <a:xfrm>
                    <a:off x="6699165" y="4500644"/>
                    <a:ext cx="436880" cy="523476"/>
                  </a:xfrm>
                  <a:prstGeom prst="roundRect">
                    <a:avLst/>
                  </a:prstGeom>
                  <a:solidFill>
                    <a:srgbClr val="CFCE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6" name="组合 65"/>
                <p:cNvGrpSpPr/>
                <p:nvPr/>
              </p:nvGrpSpPr>
              <p:grpSpPr>
                <a:xfrm>
                  <a:off x="7622053" y="3267128"/>
                  <a:ext cx="1747520" cy="665716"/>
                  <a:chOff x="7447280" y="4431214"/>
                  <a:chExt cx="1747520" cy="665716"/>
                </a:xfrm>
              </p:grpSpPr>
              <p:sp>
                <p:nvSpPr>
                  <p:cNvPr id="67" name="矩形: 圆角 12"/>
                  <p:cNvSpPr/>
                  <p:nvPr/>
                </p:nvSpPr>
                <p:spPr>
                  <a:xfrm>
                    <a:off x="7447280" y="4431214"/>
                    <a:ext cx="1747520" cy="665716"/>
                  </a:xfrm>
                  <a:prstGeom prst="roundRect">
                    <a:avLst/>
                  </a:prstGeom>
                  <a:solidFill>
                    <a:srgbClr val="FAFAF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grpSp>
                <p:nvGrpSpPr>
                  <p:cNvPr id="68" name="组合 67"/>
                  <p:cNvGrpSpPr/>
                  <p:nvPr/>
                </p:nvGrpSpPr>
                <p:grpSpPr>
                  <a:xfrm>
                    <a:off x="7553034" y="4510804"/>
                    <a:ext cx="1533731" cy="523476"/>
                    <a:chOff x="7553034" y="4510804"/>
                    <a:chExt cx="1533731" cy="523476"/>
                  </a:xfrm>
                </p:grpSpPr>
                <p:sp>
                  <p:nvSpPr>
                    <p:cNvPr id="69" name="矩形: 圆角 13"/>
                    <p:cNvSpPr/>
                    <p:nvPr/>
                  </p:nvSpPr>
                  <p:spPr>
                    <a:xfrm>
                      <a:off x="7553034" y="4510804"/>
                      <a:ext cx="436880" cy="523476"/>
                    </a:xfrm>
                    <a:prstGeom prst="roundRect">
                      <a:avLst/>
                    </a:prstGeom>
                    <a:solidFill>
                      <a:srgbClr val="CFCE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圆角 14"/>
                    <p:cNvSpPr/>
                    <p:nvPr/>
                  </p:nvSpPr>
                  <p:spPr>
                    <a:xfrm>
                      <a:off x="8104971" y="4510804"/>
                      <a:ext cx="436880" cy="523476"/>
                    </a:xfrm>
                    <a:prstGeom prst="roundRect">
                      <a:avLst/>
                    </a:prstGeom>
                    <a:solidFill>
                      <a:srgbClr val="CFCE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圆角 15"/>
                    <p:cNvSpPr/>
                    <p:nvPr/>
                  </p:nvSpPr>
                  <p:spPr>
                    <a:xfrm>
                      <a:off x="8649885" y="4510804"/>
                      <a:ext cx="436880" cy="523476"/>
                    </a:xfrm>
                    <a:prstGeom prst="roundRect">
                      <a:avLst/>
                    </a:prstGeom>
                    <a:solidFill>
                      <a:srgbClr val="CFCE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72" name="组合 71"/>
                <p:cNvGrpSpPr/>
                <p:nvPr/>
              </p:nvGrpSpPr>
              <p:grpSpPr>
                <a:xfrm>
                  <a:off x="9475327" y="3267128"/>
                  <a:ext cx="1747520" cy="665716"/>
                  <a:chOff x="9387840" y="4421054"/>
                  <a:chExt cx="1747520" cy="665716"/>
                </a:xfrm>
              </p:grpSpPr>
              <p:sp>
                <p:nvSpPr>
                  <p:cNvPr id="73" name="矩形: 圆角 18"/>
                  <p:cNvSpPr/>
                  <p:nvPr/>
                </p:nvSpPr>
                <p:spPr>
                  <a:xfrm>
                    <a:off x="9387840" y="4421054"/>
                    <a:ext cx="1747520" cy="665716"/>
                  </a:xfrm>
                  <a:prstGeom prst="roundRect">
                    <a:avLst/>
                  </a:prstGeom>
                  <a:solidFill>
                    <a:srgbClr val="FAFAF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74" name="矩形: 圆角 21"/>
                  <p:cNvSpPr/>
                  <p:nvPr/>
                </p:nvSpPr>
                <p:spPr>
                  <a:xfrm>
                    <a:off x="9493594" y="4500644"/>
                    <a:ext cx="436880" cy="523476"/>
                  </a:xfrm>
                  <a:prstGeom prst="roundRect">
                    <a:avLst/>
                  </a:prstGeom>
                  <a:solidFill>
                    <a:srgbClr val="CFCE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圆角 23"/>
                  <p:cNvSpPr/>
                  <p:nvPr/>
                </p:nvSpPr>
                <p:spPr>
                  <a:xfrm>
                    <a:off x="10045531" y="4500644"/>
                    <a:ext cx="436880" cy="523476"/>
                  </a:xfrm>
                  <a:prstGeom prst="roundRect">
                    <a:avLst/>
                  </a:prstGeom>
                  <a:solidFill>
                    <a:srgbClr val="CFCE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矩形: 圆角 24"/>
                  <p:cNvSpPr/>
                  <p:nvPr/>
                </p:nvSpPr>
                <p:spPr>
                  <a:xfrm>
                    <a:off x="10590445" y="4500644"/>
                    <a:ext cx="436880" cy="523476"/>
                  </a:xfrm>
                  <a:prstGeom prst="roundRect">
                    <a:avLst/>
                  </a:prstGeom>
                  <a:solidFill>
                    <a:srgbClr val="CFCE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7" name="组合 76"/>
                <p:cNvGrpSpPr/>
                <p:nvPr/>
              </p:nvGrpSpPr>
              <p:grpSpPr>
                <a:xfrm>
                  <a:off x="11337904" y="3265459"/>
                  <a:ext cx="1249680" cy="665716"/>
                  <a:chOff x="9885680" y="4573454"/>
                  <a:chExt cx="1249680" cy="665716"/>
                </a:xfrm>
              </p:grpSpPr>
              <p:sp>
                <p:nvSpPr>
                  <p:cNvPr id="78" name="矩形: 圆角 25"/>
                  <p:cNvSpPr/>
                  <p:nvPr/>
                </p:nvSpPr>
                <p:spPr>
                  <a:xfrm>
                    <a:off x="9885680" y="4573454"/>
                    <a:ext cx="1249680" cy="665716"/>
                  </a:xfrm>
                  <a:prstGeom prst="roundRect">
                    <a:avLst/>
                  </a:prstGeom>
                  <a:solidFill>
                    <a:srgbClr val="FAFAF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79" name="矩形: 圆角 26"/>
                  <p:cNvSpPr/>
                  <p:nvPr/>
                </p:nvSpPr>
                <p:spPr>
                  <a:xfrm>
                    <a:off x="10019623" y="4653044"/>
                    <a:ext cx="436880" cy="523476"/>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矩形: 圆角 27"/>
                  <p:cNvSpPr/>
                  <p:nvPr/>
                </p:nvSpPr>
                <p:spPr>
                  <a:xfrm>
                    <a:off x="10590445" y="4653044"/>
                    <a:ext cx="436880" cy="523476"/>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81" name="矩形: 圆角 59"/>
              <p:cNvSpPr/>
              <p:nvPr/>
            </p:nvSpPr>
            <p:spPr>
              <a:xfrm>
                <a:off x="3964334" y="2166944"/>
                <a:ext cx="1554065" cy="590222"/>
              </a:xfrm>
              <a:prstGeom prst="roundRect">
                <a:avLst/>
              </a:prstGeom>
              <a:solidFill>
                <a:srgbClr val="FAFAF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p>
            </p:txBody>
          </p:sp>
          <p:sp>
            <p:nvSpPr>
              <p:cNvPr id="82" name="矩形: 圆角 60"/>
              <p:cNvSpPr/>
              <p:nvPr/>
            </p:nvSpPr>
            <p:spPr>
              <a:xfrm>
                <a:off x="4063486" y="2229999"/>
                <a:ext cx="388516" cy="464112"/>
              </a:xfrm>
              <a:prstGeom prst="roundRect">
                <a:avLst/>
              </a:prstGeom>
              <a:solidFill>
                <a:srgbClr val="CFCE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圆角 61"/>
              <p:cNvSpPr/>
              <p:nvPr/>
            </p:nvSpPr>
            <p:spPr>
              <a:xfrm>
                <a:off x="4554322" y="2229999"/>
                <a:ext cx="388516" cy="464112"/>
              </a:xfrm>
              <a:prstGeom prst="roundRect">
                <a:avLst/>
              </a:prstGeom>
              <a:solidFill>
                <a:srgbClr val="CFCE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矩形: 圆角 62"/>
              <p:cNvSpPr/>
              <p:nvPr/>
            </p:nvSpPr>
            <p:spPr>
              <a:xfrm>
                <a:off x="5038913" y="2229999"/>
                <a:ext cx="388516" cy="464112"/>
              </a:xfrm>
              <a:prstGeom prst="roundRect">
                <a:avLst/>
              </a:prstGeom>
              <a:solidFill>
                <a:srgbClr val="CFCE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5" name="矩形 84"/>
            <p:cNvSpPr/>
            <p:nvPr/>
          </p:nvSpPr>
          <p:spPr>
            <a:xfrm>
              <a:off x="1753" y="4107"/>
              <a:ext cx="15695" cy="45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文本框 85"/>
            <p:cNvSpPr txBox="1"/>
            <p:nvPr/>
          </p:nvSpPr>
          <p:spPr>
            <a:xfrm>
              <a:off x="2038" y="4570"/>
              <a:ext cx="15124" cy="3633"/>
            </a:xfrm>
            <a:prstGeom prst="rect">
              <a:avLst/>
            </a:prstGeom>
            <a:noFill/>
          </p:spPr>
          <p:txBody>
            <a:bodyPr wrap="square">
              <a:spAutoFit/>
            </a:bodyPr>
            <a:lstStyle/>
            <a:p>
              <a:pPr marL="285750" indent="-285750">
                <a:buFont typeface="Wingdings" panose="05000000000000000000" pitchFamily="2" charset="2"/>
                <a:buChar char="l"/>
              </a:pPr>
              <a:r>
                <a:rPr lang="en-US" altLang="zh-CN" sz="3600" b="1" dirty="0">
                  <a:solidFill>
                    <a:schemeClr val="tx1"/>
                  </a:solidFill>
                  <a:latin typeface="Times New Roman" panose="02020603050405020304" charset="0"/>
                  <a:cs typeface="Times New Roman" panose="02020603050405020304" charset="0"/>
                </a:rPr>
                <a:t>The pair (</a:t>
              </a:r>
              <a:r>
                <a:rPr lang="en-US" altLang="zh-CN" sz="3600" b="1" dirty="0">
                  <a:solidFill>
                    <a:schemeClr val="accent2">
                      <a:lumMod val="75000"/>
                    </a:schemeClr>
                  </a:solidFill>
                  <a:latin typeface="Times New Roman" panose="02020603050405020304" charset="0"/>
                  <a:cs typeface="Times New Roman" panose="02020603050405020304" charset="0"/>
                </a:rPr>
                <a:t>orange</a:t>
              </a:r>
              <a:r>
                <a:rPr lang="en-US" altLang="zh-CN" sz="3600" b="1" dirty="0">
                  <a:solidFill>
                    <a:schemeClr val="tx1"/>
                  </a:solidFill>
                  <a:latin typeface="Times New Roman" panose="02020603050405020304" charset="0"/>
                  <a:cs typeface="Times New Roman" panose="02020603050405020304" charset="0"/>
                </a:rPr>
                <a:t>) has to be made of </a:t>
              </a:r>
              <a:r>
                <a:rPr lang="en-US" altLang="zh-CN" sz="3600" b="1" dirty="0">
                  <a:solidFill>
                    <a:srgbClr val="FF0000"/>
                  </a:solidFill>
                  <a:latin typeface="Times New Roman" panose="02020603050405020304" charset="0"/>
                  <a:cs typeface="Times New Roman" panose="02020603050405020304" charset="0"/>
                </a:rPr>
                <a:t>a pair of 2s, 5s, or 8s.</a:t>
              </a:r>
              <a:endParaRPr lang="en-US" altLang="zh-CN" sz="3600" b="1" dirty="0">
                <a:solidFill>
                  <a:schemeClr val="tx1"/>
                </a:solidFill>
                <a:latin typeface="Times New Roman" panose="02020603050405020304" charset="0"/>
                <a:cs typeface="Times New Roman" panose="02020603050405020304" charset="0"/>
              </a:endParaRPr>
            </a:p>
            <a:p>
              <a:pPr marL="285750" indent="-285750">
                <a:buFont typeface="Wingdings" panose="05000000000000000000" pitchFamily="2" charset="2"/>
                <a:buChar char="l"/>
              </a:pPr>
              <a:r>
                <a:rPr lang="en-US" altLang="zh-CN" sz="3600" b="1" dirty="0">
                  <a:solidFill>
                    <a:schemeClr val="tx1"/>
                  </a:solidFill>
                  <a:latin typeface="Times New Roman" panose="02020603050405020304" charset="0"/>
                  <a:cs typeface="Times New Roman" panose="02020603050405020304" charset="0"/>
                </a:rPr>
                <a:t>The groups (</a:t>
              </a:r>
              <a:r>
                <a:rPr lang="en-US" altLang="zh-CN" sz="3600" b="1" dirty="0">
                  <a:solidFill>
                    <a:schemeClr val="bg1">
                      <a:lumMod val="50000"/>
                    </a:schemeClr>
                  </a:solidFill>
                  <a:latin typeface="Times New Roman" panose="02020603050405020304" charset="0"/>
                  <a:cs typeface="Times New Roman" panose="02020603050405020304" charset="0"/>
                </a:rPr>
                <a:t>grey</a:t>
              </a:r>
              <a:r>
                <a:rPr lang="en-US" altLang="zh-CN" sz="3600" b="1" dirty="0">
                  <a:solidFill>
                    <a:schemeClr val="tx1"/>
                  </a:solidFill>
                  <a:latin typeface="Times New Roman" panose="02020603050405020304" charset="0"/>
                  <a:cs typeface="Times New Roman" panose="02020603050405020304" charset="0"/>
                </a:rPr>
                <a:t>) can be either made of identical tiles (AAA), or ordered ones (ABC).</a:t>
              </a:r>
              <a:endParaRPr lang="en-US" altLang="zh-CN" sz="3600" b="1" dirty="0">
                <a:solidFill>
                  <a:schemeClr val="tx1"/>
                </a:solidFill>
                <a:latin typeface="Times New Roman" panose="02020603050405020304" charset="0"/>
                <a:cs typeface="Times New Roman" panose="02020603050405020304" charset="0"/>
              </a:endParaRPr>
            </a:p>
          </p:txBody>
        </p:sp>
      </p:grpSp>
      <p:sp>
        <p:nvSpPr>
          <p:cNvPr id="90" name="文本框 89"/>
          <p:cNvSpPr txBox="1"/>
          <p:nvPr/>
        </p:nvSpPr>
        <p:spPr>
          <a:xfrm flipH="1">
            <a:off x="768985" y="0"/>
            <a:ext cx="6148070" cy="706755"/>
          </a:xfrm>
          <a:prstGeom prst="rect">
            <a:avLst/>
          </a:prstGeom>
          <a:noFill/>
        </p:spPr>
        <p:txBody>
          <a:bodyPr wrap="square" rtlCol="0">
            <a:spAutoFit/>
          </a:bodyPr>
          <a:lstStyle/>
          <a:p>
            <a:pPr algn="l"/>
            <a:r>
              <a:rPr lang="en-US" altLang="zh-CN" sz="4000" b="1" dirty="0">
                <a:solidFill>
                  <a:schemeClr val="accent5">
                    <a:lumMod val="20000"/>
                    <a:lumOff val="80000"/>
                  </a:schemeClr>
                </a:solidFill>
              </a:rPr>
              <a:t>Changsha Mahjong</a:t>
            </a:r>
            <a:endParaRPr lang="en-US" altLang="zh-CN" sz="4000" b="1" dirty="0">
              <a:solidFill>
                <a:schemeClr val="accent5">
                  <a:lumMod val="20000"/>
                  <a:lumOff val="80000"/>
                </a:schemeClr>
              </a:solidFill>
            </a:endParaRPr>
          </a:p>
        </p:txBody>
      </p:sp>
      <p:sp>
        <p:nvSpPr>
          <p:cNvPr id="91" name="矩形: 圆角 33"/>
          <p:cNvSpPr/>
          <p:nvPr/>
        </p:nvSpPr>
        <p:spPr>
          <a:xfrm flipH="1">
            <a:off x="60742" y="249085"/>
            <a:ext cx="614895" cy="152001"/>
          </a:xfrm>
          <a:prstGeom prst="roundRect">
            <a:avLst>
              <a:gd name="adj" fmla="val 50000"/>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文本框 92"/>
          <p:cNvSpPr txBox="1"/>
          <p:nvPr/>
        </p:nvSpPr>
        <p:spPr>
          <a:xfrm>
            <a:off x="2800350" y="811530"/>
            <a:ext cx="6591300" cy="706755"/>
          </a:xfrm>
          <a:prstGeom prst="rect">
            <a:avLst/>
          </a:prstGeom>
          <a:noFill/>
        </p:spPr>
        <p:txBody>
          <a:bodyPr wrap="square" rtlCol="0">
            <a:spAutoFit/>
          </a:bodyPr>
          <a:lstStyle/>
          <a:p>
            <a:pPr algn="ctr"/>
            <a:r>
              <a:rPr lang="en-US" altLang="zh-CN" sz="40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charset="0"/>
                <a:cs typeface="Times New Roman" panose="02020603050405020304" charset="0"/>
              </a:rPr>
              <a:t>The basic winning hand </a:t>
            </a:r>
            <a:r>
              <a:rPr lang="zh-CN" altLang="en-US" sz="40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charset="0"/>
                <a:cs typeface="Times New Roman" panose="02020603050405020304" charset="0"/>
              </a:rPr>
              <a:t>平胡</a:t>
            </a:r>
            <a:endParaRPr lang="zh-CN" altLang="en-US" sz="40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1000"/>
                                        <p:tgtEl>
                                          <p:spTgt spid="91"/>
                                        </p:tgtEl>
                                      </p:cBhvr>
                                    </p:animEffect>
                                    <p:anim calcmode="lin" valueType="num">
                                      <p:cBhvr>
                                        <p:cTn id="8" dur="1000" fill="hold"/>
                                        <p:tgtEl>
                                          <p:spTgt spid="91"/>
                                        </p:tgtEl>
                                        <p:attrNameLst>
                                          <p:attrName>ppt_x</p:attrName>
                                        </p:attrNameLst>
                                      </p:cBhvr>
                                      <p:tavLst>
                                        <p:tav tm="0">
                                          <p:val>
                                            <p:strVal val="#ppt_x"/>
                                          </p:val>
                                        </p:tav>
                                        <p:tav tm="100000">
                                          <p:val>
                                            <p:strVal val="#ppt_x"/>
                                          </p:val>
                                        </p:tav>
                                      </p:tavLst>
                                    </p:anim>
                                    <p:anim calcmode="lin" valueType="num">
                                      <p:cBhvr>
                                        <p:cTn id="9" dur="1000" fill="hold"/>
                                        <p:tgtEl>
                                          <p:spTgt spid="9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1000"/>
                                        <p:tgtEl>
                                          <p:spTgt spid="90"/>
                                        </p:tgtEl>
                                      </p:cBhvr>
                                    </p:animEffect>
                                    <p:anim calcmode="lin" valueType="num">
                                      <p:cBhvr>
                                        <p:cTn id="13" dur="1000" fill="hold"/>
                                        <p:tgtEl>
                                          <p:spTgt spid="90"/>
                                        </p:tgtEl>
                                        <p:attrNameLst>
                                          <p:attrName>ppt_x</p:attrName>
                                        </p:attrNameLst>
                                      </p:cBhvr>
                                      <p:tavLst>
                                        <p:tav tm="0">
                                          <p:val>
                                            <p:strVal val="#ppt_x"/>
                                          </p:val>
                                        </p:tav>
                                        <p:tav tm="100000">
                                          <p:val>
                                            <p:strVal val="#ppt_x"/>
                                          </p:val>
                                        </p:tav>
                                      </p:tavLst>
                                    </p:anim>
                                    <p:anim calcmode="lin" valueType="num">
                                      <p:cBhvr>
                                        <p:cTn id="14" dur="1000" fill="hold"/>
                                        <p:tgtEl>
                                          <p:spTgt spid="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05243"/>
        </a:solidFill>
        <a:effectLst/>
      </p:bgPr>
    </p:bg>
    <p:spTree>
      <p:nvGrpSpPr>
        <p:cNvPr id="1" name=""/>
        <p:cNvGrpSpPr/>
        <p:nvPr/>
      </p:nvGrpSpPr>
      <p:grpSpPr>
        <a:xfrm>
          <a:off x="0" y="0"/>
          <a:ext cx="0" cy="0"/>
          <a:chOff x="0" y="0"/>
          <a:chExt cx="0" cy="0"/>
        </a:xfrm>
      </p:grpSpPr>
      <p:sp>
        <p:nvSpPr>
          <p:cNvPr id="13" name="文本框 12"/>
          <p:cNvSpPr txBox="1"/>
          <p:nvPr/>
        </p:nvSpPr>
        <p:spPr>
          <a:xfrm flipH="1">
            <a:off x="768985" y="0"/>
            <a:ext cx="6148070" cy="805180"/>
          </a:xfrm>
          <a:prstGeom prst="rect">
            <a:avLst/>
          </a:prstGeom>
          <a:noFill/>
        </p:spPr>
        <p:txBody>
          <a:bodyPr wrap="square" rtlCol="0">
            <a:noAutofit/>
          </a:bodyPr>
          <a:lstStyle/>
          <a:p>
            <a:pPr algn="l"/>
            <a:r>
              <a:rPr lang="en-US" altLang="zh-CN" sz="4000" b="1" dirty="0">
                <a:solidFill>
                  <a:schemeClr val="accent5">
                    <a:lumMod val="20000"/>
                    <a:lumOff val="80000"/>
                  </a:schemeClr>
                </a:solidFill>
                <a:sym typeface="+mn-ea"/>
              </a:rPr>
              <a:t>Special Winning Hands</a:t>
            </a:r>
            <a:endParaRPr lang="en-US" altLang="zh-CN" sz="4000" b="1" dirty="0">
              <a:solidFill>
                <a:schemeClr val="accent5">
                  <a:lumMod val="20000"/>
                  <a:lumOff val="80000"/>
                </a:schemeClr>
              </a:solidFill>
            </a:endParaRPr>
          </a:p>
          <a:p>
            <a:pPr algn="l"/>
            <a:endParaRPr lang="en-US" altLang="zh-CN" sz="4000" b="1" dirty="0">
              <a:solidFill>
                <a:schemeClr val="accent5">
                  <a:lumMod val="20000"/>
                  <a:lumOff val="80000"/>
                </a:schemeClr>
              </a:solidFill>
            </a:endParaRPr>
          </a:p>
        </p:txBody>
      </p:sp>
      <p:sp>
        <p:nvSpPr>
          <p:cNvPr id="34" name="矩形: 圆角 33"/>
          <p:cNvSpPr/>
          <p:nvPr/>
        </p:nvSpPr>
        <p:spPr>
          <a:xfrm flipH="1">
            <a:off x="60742" y="249085"/>
            <a:ext cx="614895" cy="152001"/>
          </a:xfrm>
          <a:prstGeom prst="roundRect">
            <a:avLst>
              <a:gd name="adj" fmla="val 50000"/>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1" cstate="screen"/>
          <a:stretch>
            <a:fillRect/>
          </a:stretch>
        </p:blipFill>
        <p:spPr>
          <a:xfrm>
            <a:off x="988695" y="805180"/>
            <a:ext cx="4419437" cy="5400000"/>
          </a:xfrm>
          <a:prstGeom prst="rect">
            <a:avLst/>
          </a:prstGeom>
        </p:spPr>
      </p:pic>
      <p:sp>
        <p:nvSpPr>
          <p:cNvPr id="6" name="文本框 5"/>
          <p:cNvSpPr txBox="1"/>
          <p:nvPr/>
        </p:nvSpPr>
        <p:spPr>
          <a:xfrm>
            <a:off x="5683250" y="1138555"/>
            <a:ext cx="5768975" cy="1383665"/>
          </a:xfrm>
          <a:prstGeom prst="rect">
            <a:avLst/>
          </a:prstGeom>
          <a:noFill/>
        </p:spPr>
        <p:txBody>
          <a:bodyPr wrap="square" rtlCol="0">
            <a:spAutoFit/>
          </a:bodyPr>
          <a:lstStyle/>
          <a:p>
            <a:pPr algn="just"/>
            <a:r>
              <a:rPr lang="en-US" altLang="zh-CN" sz="2800">
                <a:latin typeface="Times New Roman" panose="02020603050405020304" charset="0"/>
                <a:cs typeface="Times New Roman" panose="02020603050405020304" charset="0"/>
              </a:rPr>
              <a:t>The player has melded sets through Chow or Pung and is waiting for the last tile to win.</a:t>
            </a:r>
            <a:endParaRPr lang="en-US" altLang="zh-CN" sz="2800">
              <a:latin typeface="Times New Roman" panose="02020603050405020304" charset="0"/>
              <a:cs typeface="Times New Roman" panose="02020603050405020304" charset="0"/>
            </a:endParaRPr>
          </a:p>
        </p:txBody>
      </p:sp>
      <p:sp>
        <p:nvSpPr>
          <p:cNvPr id="8" name="文本框 7"/>
          <p:cNvSpPr txBox="1"/>
          <p:nvPr/>
        </p:nvSpPr>
        <p:spPr>
          <a:xfrm>
            <a:off x="5683250" y="3230563"/>
            <a:ext cx="6044565" cy="953135"/>
          </a:xfrm>
          <a:prstGeom prst="rect">
            <a:avLst/>
          </a:prstGeom>
          <a:noFill/>
        </p:spPr>
        <p:txBody>
          <a:bodyPr wrap="square" rtlCol="0">
            <a:spAutoFit/>
          </a:bodyPr>
          <a:lstStyle/>
          <a:p>
            <a:pPr algn="just"/>
            <a:r>
              <a:rPr lang="en-US" altLang="zh-CN" sz="2800">
                <a:latin typeface="Times New Roman" panose="02020603050405020304" charset="0"/>
                <a:cs typeface="Times New Roman" panose="02020603050405020304" charset="0"/>
              </a:rPr>
              <a:t>The hand consists of tiles from only one suit (dots, bamboos, or characters).</a:t>
            </a:r>
            <a:endParaRPr lang="en-US" altLang="zh-CN" sz="2800">
              <a:latin typeface="Times New Roman" panose="02020603050405020304" charset="0"/>
              <a:cs typeface="Times New Roman" panose="02020603050405020304" charset="0"/>
            </a:endParaRPr>
          </a:p>
        </p:txBody>
      </p:sp>
      <p:sp>
        <p:nvSpPr>
          <p:cNvPr id="10" name="文本框 9"/>
          <p:cNvSpPr txBox="1"/>
          <p:nvPr/>
        </p:nvSpPr>
        <p:spPr>
          <a:xfrm>
            <a:off x="6009005" y="5382260"/>
            <a:ext cx="5117465" cy="521970"/>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All tiles in the hand are 2s,5s,or 8s.</a:t>
            </a:r>
            <a:endParaRPr lang="en-US" altLang="zh-CN" sz="28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4"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05243"/>
        </a:solidFill>
        <a:effectLst/>
      </p:bgPr>
    </p:bg>
    <p:spTree>
      <p:nvGrpSpPr>
        <p:cNvPr id="1" name=""/>
        <p:cNvGrpSpPr/>
        <p:nvPr/>
      </p:nvGrpSpPr>
      <p:grpSpPr>
        <a:xfrm>
          <a:off x="0" y="0"/>
          <a:ext cx="0" cy="0"/>
          <a:chOff x="0" y="0"/>
          <a:chExt cx="0" cy="0"/>
        </a:xfrm>
      </p:grpSpPr>
      <p:sp>
        <p:nvSpPr>
          <p:cNvPr id="13" name="文本框 12"/>
          <p:cNvSpPr txBox="1"/>
          <p:nvPr/>
        </p:nvSpPr>
        <p:spPr>
          <a:xfrm flipH="1">
            <a:off x="768985" y="0"/>
            <a:ext cx="6148070" cy="805180"/>
          </a:xfrm>
          <a:prstGeom prst="rect">
            <a:avLst/>
          </a:prstGeom>
          <a:noFill/>
        </p:spPr>
        <p:txBody>
          <a:bodyPr wrap="square" rtlCol="0">
            <a:noAutofit/>
          </a:bodyPr>
          <a:lstStyle/>
          <a:p>
            <a:pPr algn="l"/>
            <a:r>
              <a:rPr lang="en-US" altLang="zh-CN" sz="4000" b="1" dirty="0">
                <a:solidFill>
                  <a:schemeClr val="accent5">
                    <a:lumMod val="20000"/>
                    <a:lumOff val="80000"/>
                  </a:schemeClr>
                </a:solidFill>
                <a:sym typeface="+mn-ea"/>
              </a:rPr>
              <a:t>Special Winning Hands</a:t>
            </a:r>
            <a:endParaRPr lang="en-US" altLang="zh-CN" sz="4000" b="1" dirty="0">
              <a:solidFill>
                <a:schemeClr val="accent5">
                  <a:lumMod val="20000"/>
                  <a:lumOff val="80000"/>
                </a:schemeClr>
              </a:solidFill>
            </a:endParaRPr>
          </a:p>
          <a:p>
            <a:pPr algn="l"/>
            <a:endParaRPr lang="en-US" altLang="zh-CN" sz="4000" b="1" dirty="0">
              <a:solidFill>
                <a:schemeClr val="accent5">
                  <a:lumMod val="20000"/>
                  <a:lumOff val="80000"/>
                </a:schemeClr>
              </a:solidFill>
            </a:endParaRPr>
          </a:p>
        </p:txBody>
      </p:sp>
      <p:sp>
        <p:nvSpPr>
          <p:cNvPr id="34" name="矩形: 圆角 33"/>
          <p:cNvSpPr/>
          <p:nvPr/>
        </p:nvSpPr>
        <p:spPr>
          <a:xfrm flipH="1">
            <a:off x="60742" y="249085"/>
            <a:ext cx="614895" cy="152001"/>
          </a:xfrm>
          <a:prstGeom prst="roundRect">
            <a:avLst>
              <a:gd name="adj" fmla="val 50000"/>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1" cstate="screen"/>
          <a:stretch>
            <a:fillRect/>
          </a:stretch>
        </p:blipFill>
        <p:spPr>
          <a:xfrm>
            <a:off x="988695" y="805180"/>
            <a:ext cx="4520026" cy="5400000"/>
          </a:xfrm>
          <a:prstGeom prst="rect">
            <a:avLst/>
          </a:prstGeom>
        </p:spPr>
      </p:pic>
      <p:sp>
        <p:nvSpPr>
          <p:cNvPr id="3" name="文本框 2"/>
          <p:cNvSpPr txBox="1"/>
          <p:nvPr/>
        </p:nvSpPr>
        <p:spPr>
          <a:xfrm>
            <a:off x="5740400" y="1205230"/>
            <a:ext cx="5700395" cy="953135"/>
          </a:xfrm>
          <a:prstGeom prst="rect">
            <a:avLst/>
          </a:prstGeom>
          <a:noFill/>
        </p:spPr>
        <p:txBody>
          <a:bodyPr wrap="square" rtlCol="0">
            <a:spAutoFit/>
          </a:bodyPr>
          <a:lstStyle/>
          <a:p>
            <a:pPr algn="just"/>
            <a:r>
              <a:rPr lang="en-US" altLang="zh-CN" sz="2800">
                <a:latin typeface="Times New Roman" panose="02020603050405020304" charset="0"/>
                <a:cs typeface="Times New Roman" panose="02020603050405020304" charset="0"/>
              </a:rPr>
              <a:t>The hand contains any five pairs of tiles and one set of four identical tiles.</a:t>
            </a:r>
            <a:endParaRPr lang="en-US" altLang="zh-CN" sz="2800">
              <a:latin typeface="Times New Roman" panose="02020603050405020304" charset="0"/>
              <a:cs typeface="Times New Roman" panose="02020603050405020304" charset="0"/>
            </a:endParaRPr>
          </a:p>
        </p:txBody>
      </p:sp>
      <p:sp>
        <p:nvSpPr>
          <p:cNvPr id="6" name="文本框 5"/>
          <p:cNvSpPr txBox="1"/>
          <p:nvPr/>
        </p:nvSpPr>
        <p:spPr>
          <a:xfrm>
            <a:off x="5740400" y="3475990"/>
            <a:ext cx="5749290" cy="521970"/>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The hand is composed of seven pairs.</a:t>
            </a:r>
            <a:endParaRPr lang="en-US" altLang="zh-CN" sz="2800">
              <a:latin typeface="Times New Roman" panose="02020603050405020304" charset="0"/>
              <a:cs typeface="Times New Roman" panose="02020603050405020304" charset="0"/>
            </a:endParaRPr>
          </a:p>
        </p:txBody>
      </p:sp>
      <p:sp>
        <p:nvSpPr>
          <p:cNvPr id="7" name="文本框 6"/>
          <p:cNvSpPr txBox="1"/>
          <p:nvPr/>
        </p:nvSpPr>
        <p:spPr>
          <a:xfrm>
            <a:off x="2067560" y="6138545"/>
            <a:ext cx="8056880" cy="64516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altLang="zh-CN" sz="3600">
                <a:solidFill>
                  <a:schemeClr val="accent4"/>
                </a:solidFill>
                <a:effectLst/>
                <a:latin typeface="Times New Roman" panose="02020603050405020304" charset="0"/>
                <a:cs typeface="Times New Roman" panose="02020603050405020304" charset="0"/>
              </a:rPr>
              <a:t>These are all Big Win multiplied by 2.</a:t>
            </a:r>
            <a:endParaRPr lang="en-US" altLang="zh-CN" sz="3600">
              <a:solidFill>
                <a:schemeClr val="accent4"/>
              </a:solidFill>
              <a:effectLst/>
              <a:latin typeface="Times New Roman" panose="02020603050405020304" charset="0"/>
              <a:cs typeface="Times New Roman" panose="02020603050405020304" charset="0"/>
            </a:endParaRPr>
          </a:p>
        </p:txBody>
      </p:sp>
      <p:sp>
        <p:nvSpPr>
          <p:cNvPr id="8" name="文本框 7"/>
          <p:cNvSpPr txBox="1"/>
          <p:nvPr/>
        </p:nvSpPr>
        <p:spPr>
          <a:xfrm>
            <a:off x="5587365" y="4912995"/>
            <a:ext cx="6450965" cy="1383665"/>
          </a:xfrm>
          <a:prstGeom prst="rect">
            <a:avLst/>
          </a:prstGeom>
          <a:noFill/>
        </p:spPr>
        <p:txBody>
          <a:bodyPr wrap="square" rtlCol="0">
            <a:spAutoFit/>
          </a:bodyPr>
          <a:lstStyle/>
          <a:p>
            <a:pPr algn="just"/>
            <a:r>
              <a:rPr lang="en-US" altLang="zh-CN" sz="2800">
                <a:latin typeface="Times New Roman" panose="02020603050405020304" charset="0"/>
                <a:cs typeface="Times New Roman" panose="02020603050405020304" charset="0"/>
              </a:rPr>
              <a:t>This hand consists entirely of Pungs and a pair. There are no Chows (sequences) in this hand.</a:t>
            </a:r>
            <a:endParaRPr lang="en-US" altLang="zh-CN" sz="28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05243"/>
        </a:solidFill>
        <a:effectLst/>
      </p:bgPr>
    </p:bg>
    <p:spTree>
      <p:nvGrpSpPr>
        <p:cNvPr id="1" name=""/>
        <p:cNvGrpSpPr/>
        <p:nvPr/>
      </p:nvGrpSpPr>
      <p:grpSpPr>
        <a:xfrm>
          <a:off x="0" y="0"/>
          <a:ext cx="0" cy="0"/>
          <a:chOff x="0" y="0"/>
          <a:chExt cx="0" cy="0"/>
        </a:xfrm>
      </p:grpSpPr>
      <p:sp>
        <p:nvSpPr>
          <p:cNvPr id="3" name="文本框 2"/>
          <p:cNvSpPr txBox="1"/>
          <p:nvPr/>
        </p:nvSpPr>
        <p:spPr>
          <a:xfrm>
            <a:off x="3307398" y="200660"/>
            <a:ext cx="5577205" cy="110680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altLang="zh-CN" sz="6600">
                <a:solidFill>
                  <a:schemeClr val="accent4"/>
                </a:solidFill>
                <a:effectLst/>
                <a:latin typeface="Times New Roman" panose="02020603050405020304" charset="0"/>
                <a:cs typeface="Times New Roman" panose="02020603050405020304" charset="0"/>
              </a:rPr>
              <a:t>Game Time</a:t>
            </a:r>
            <a:endParaRPr lang="en-US" altLang="zh-CN" sz="6600">
              <a:solidFill>
                <a:schemeClr val="accent4"/>
              </a:solidFill>
              <a:effectLst/>
              <a:latin typeface="Times New Roman" panose="02020603050405020304" charset="0"/>
              <a:cs typeface="Times New Roman" panose="02020603050405020304" charset="0"/>
            </a:endParaRPr>
          </a:p>
        </p:txBody>
      </p:sp>
      <p:pic>
        <p:nvPicPr>
          <p:cNvPr id="5" name="图片 4"/>
          <p:cNvPicPr>
            <a:picLocks noChangeAspect="1"/>
          </p:cNvPicPr>
          <p:nvPr/>
        </p:nvPicPr>
        <p:blipFill>
          <a:blip r:embed="rId1" cstate="screen"/>
          <a:srcRect/>
          <a:stretch>
            <a:fillRect/>
          </a:stretch>
        </p:blipFill>
        <p:spPr>
          <a:xfrm>
            <a:off x="1485265" y="2700020"/>
            <a:ext cx="9222740" cy="1148715"/>
          </a:xfrm>
          <a:prstGeom prst="rect">
            <a:avLst/>
          </a:prstGeom>
        </p:spPr>
      </p:pic>
      <p:sp>
        <p:nvSpPr>
          <p:cNvPr id="6" name="文本框 5"/>
          <p:cNvSpPr txBox="1"/>
          <p:nvPr/>
        </p:nvSpPr>
        <p:spPr>
          <a:xfrm>
            <a:off x="918528" y="1614170"/>
            <a:ext cx="10354945" cy="706755"/>
          </a:xfrm>
          <a:prstGeom prst="rect">
            <a:avLst/>
          </a:prstGeom>
          <a:noFill/>
        </p:spPr>
        <p:txBody>
          <a:bodyPr wrap="square" rtlCol="0">
            <a:spAutoFit/>
          </a:bodyPr>
          <a:lstStyle/>
          <a:p>
            <a:r>
              <a:rPr lang="en-US" altLang="zh-CN" sz="4000">
                <a:latin typeface="Times New Roman" panose="02020603050405020304" charset="0"/>
                <a:cs typeface="Times New Roman" panose="02020603050405020304" charset="0"/>
              </a:rPr>
              <a:t>Which tiles can help complete the winning hand? </a:t>
            </a:r>
            <a:endParaRPr lang="en-US" altLang="zh-CN" sz="4000">
              <a:latin typeface="Times New Roman" panose="02020603050405020304" charset="0"/>
              <a:cs typeface="Times New Roman" panose="02020603050405020304" charset="0"/>
            </a:endParaRPr>
          </a:p>
        </p:txBody>
      </p:sp>
      <p:grpSp>
        <p:nvGrpSpPr>
          <p:cNvPr id="2" name="组合 1"/>
          <p:cNvGrpSpPr/>
          <p:nvPr/>
        </p:nvGrpSpPr>
        <p:grpSpPr>
          <a:xfrm>
            <a:off x="2600325" y="4347845"/>
            <a:ext cx="6991350" cy="1847850"/>
            <a:chOff x="4095" y="6847"/>
            <a:chExt cx="11010" cy="2910"/>
          </a:xfrm>
        </p:grpSpPr>
        <p:pic>
          <p:nvPicPr>
            <p:cNvPr id="9" name="图片 8"/>
            <p:cNvPicPr>
              <a:picLocks noChangeAspect="1"/>
            </p:cNvPicPr>
            <p:nvPr/>
          </p:nvPicPr>
          <p:blipFill>
            <a:blip r:embed="rId2" cstate="screen"/>
            <a:srcRect/>
            <a:stretch>
              <a:fillRect/>
            </a:stretch>
          </p:blipFill>
          <p:spPr>
            <a:xfrm>
              <a:off x="4095" y="6847"/>
              <a:ext cx="11011" cy="2911"/>
            </a:xfrm>
            <a:prstGeom prst="rect">
              <a:avLst/>
            </a:prstGeom>
          </p:spPr>
        </p:pic>
        <p:sp>
          <p:nvSpPr>
            <p:cNvPr id="11" name="文本框 10"/>
            <p:cNvSpPr txBox="1"/>
            <p:nvPr/>
          </p:nvSpPr>
          <p:spPr>
            <a:xfrm>
              <a:off x="8497" y="7484"/>
              <a:ext cx="1102" cy="1619"/>
            </a:xfrm>
            <a:prstGeom prst="rect">
              <a:avLst/>
            </a:prstGeom>
            <a:solidFill>
              <a:srgbClr val="FEFAEF"/>
            </a:solidFill>
          </p:spPr>
          <p:txBody>
            <a:bodyPr wrap="square" rtlCol="0">
              <a:noAutofit/>
            </a:bodyPr>
            <a:lstStyle/>
            <a:p>
              <a:endParaRPr lang="zh-CN" altLang="en-US"/>
            </a:p>
          </p:txBody>
        </p:sp>
        <p:sp>
          <p:nvSpPr>
            <p:cNvPr id="13" name="文本框 12"/>
            <p:cNvSpPr txBox="1"/>
            <p:nvPr/>
          </p:nvSpPr>
          <p:spPr>
            <a:xfrm>
              <a:off x="10688" y="7484"/>
              <a:ext cx="1102" cy="1619"/>
            </a:xfrm>
            <a:prstGeom prst="rect">
              <a:avLst/>
            </a:prstGeom>
            <a:solidFill>
              <a:srgbClr val="FEFAEF"/>
            </a:solidFill>
          </p:spPr>
          <p:txBody>
            <a:bodyPr wrap="square" rtlCol="0">
              <a:noAutofit/>
            </a:bodyPr>
            <a:lstStyle/>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05243"/>
        </a:solidFill>
        <a:effectLst/>
      </p:bgPr>
    </p:bg>
    <p:spTree>
      <p:nvGrpSpPr>
        <p:cNvPr id="1" name=""/>
        <p:cNvGrpSpPr/>
        <p:nvPr/>
      </p:nvGrpSpPr>
      <p:grpSpPr>
        <a:xfrm>
          <a:off x="0" y="0"/>
          <a:ext cx="0" cy="0"/>
          <a:chOff x="0" y="0"/>
          <a:chExt cx="0" cy="0"/>
        </a:xfrm>
      </p:grpSpPr>
      <p:sp>
        <p:nvSpPr>
          <p:cNvPr id="3" name="文本框 2"/>
          <p:cNvSpPr txBox="1"/>
          <p:nvPr/>
        </p:nvSpPr>
        <p:spPr>
          <a:xfrm>
            <a:off x="3307398" y="200660"/>
            <a:ext cx="5577205" cy="110680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altLang="zh-CN" sz="6600">
                <a:solidFill>
                  <a:schemeClr val="accent4"/>
                </a:solidFill>
                <a:effectLst/>
                <a:latin typeface="Times New Roman" panose="02020603050405020304" charset="0"/>
                <a:cs typeface="Times New Roman" panose="02020603050405020304" charset="0"/>
              </a:rPr>
              <a:t>Game Time</a:t>
            </a:r>
            <a:endParaRPr lang="en-US" altLang="zh-CN" sz="6600">
              <a:solidFill>
                <a:schemeClr val="accent4"/>
              </a:solidFill>
              <a:effectLst/>
              <a:latin typeface="Times New Roman" panose="02020603050405020304" charset="0"/>
              <a:cs typeface="Times New Roman" panose="02020603050405020304" charset="0"/>
            </a:endParaRPr>
          </a:p>
        </p:txBody>
      </p:sp>
      <p:sp>
        <p:nvSpPr>
          <p:cNvPr id="6" name="文本框 5"/>
          <p:cNvSpPr txBox="1"/>
          <p:nvPr/>
        </p:nvSpPr>
        <p:spPr>
          <a:xfrm>
            <a:off x="918528" y="1614170"/>
            <a:ext cx="10354945" cy="706755"/>
          </a:xfrm>
          <a:prstGeom prst="rect">
            <a:avLst/>
          </a:prstGeom>
          <a:noFill/>
        </p:spPr>
        <p:txBody>
          <a:bodyPr wrap="square" rtlCol="0">
            <a:spAutoFit/>
          </a:bodyPr>
          <a:lstStyle/>
          <a:p>
            <a:r>
              <a:rPr lang="en-US" altLang="zh-CN" sz="4000">
                <a:latin typeface="Times New Roman" panose="02020603050405020304" charset="0"/>
                <a:cs typeface="Times New Roman" panose="02020603050405020304" charset="0"/>
              </a:rPr>
              <a:t>Which tiles can help complete the winning hand? </a:t>
            </a:r>
            <a:endParaRPr lang="en-US" altLang="zh-CN" sz="4000">
              <a:latin typeface="Times New Roman" panose="02020603050405020304" charset="0"/>
              <a:cs typeface="Times New Roman" panose="02020603050405020304" charset="0"/>
            </a:endParaRPr>
          </a:p>
        </p:txBody>
      </p:sp>
      <p:pic>
        <p:nvPicPr>
          <p:cNvPr id="2" name="图片 1"/>
          <p:cNvPicPr>
            <a:picLocks noChangeAspect="1"/>
          </p:cNvPicPr>
          <p:nvPr/>
        </p:nvPicPr>
        <p:blipFill>
          <a:blip r:embed="rId1"/>
          <a:stretch>
            <a:fillRect/>
          </a:stretch>
        </p:blipFill>
        <p:spPr>
          <a:xfrm>
            <a:off x="1981200" y="3027045"/>
            <a:ext cx="8229600" cy="1165860"/>
          </a:xfrm>
          <a:prstGeom prst="rect">
            <a:avLst/>
          </a:prstGeom>
        </p:spPr>
      </p:pic>
      <p:grpSp>
        <p:nvGrpSpPr>
          <p:cNvPr id="10" name="组合 9"/>
          <p:cNvGrpSpPr/>
          <p:nvPr/>
        </p:nvGrpSpPr>
        <p:grpSpPr>
          <a:xfrm>
            <a:off x="2497455" y="4422140"/>
            <a:ext cx="7195820" cy="1723390"/>
            <a:chOff x="1922" y="7688"/>
            <a:chExt cx="11332" cy="2714"/>
          </a:xfrm>
        </p:grpSpPr>
        <p:pic>
          <p:nvPicPr>
            <p:cNvPr id="8" name="图片 7"/>
            <p:cNvPicPr>
              <a:picLocks noChangeAspect="1"/>
            </p:cNvPicPr>
            <p:nvPr/>
          </p:nvPicPr>
          <p:blipFill>
            <a:blip r:embed="rId2" cstate="screen"/>
            <a:srcRect/>
            <a:stretch>
              <a:fillRect/>
            </a:stretch>
          </p:blipFill>
          <p:spPr>
            <a:xfrm>
              <a:off x="1922" y="7688"/>
              <a:ext cx="11333" cy="2715"/>
            </a:xfrm>
            <a:prstGeom prst="rect">
              <a:avLst/>
            </a:prstGeom>
          </p:spPr>
        </p:pic>
        <p:pic>
          <p:nvPicPr>
            <p:cNvPr id="4" name="图片 3"/>
            <p:cNvPicPr>
              <a:picLocks noChangeAspect="1"/>
            </p:cNvPicPr>
            <p:nvPr/>
          </p:nvPicPr>
          <p:blipFill>
            <a:blip r:embed="rId3" cstate="screen"/>
            <a:srcRect/>
            <a:stretch>
              <a:fillRect/>
            </a:stretch>
          </p:blipFill>
          <p:spPr>
            <a:xfrm>
              <a:off x="4018" y="8260"/>
              <a:ext cx="8402" cy="1452"/>
            </a:xfrm>
            <a:prstGeom prst="rect">
              <a:avLst/>
            </a:prstGeom>
          </p:spPr>
        </p:pic>
      </p:grpSp>
      <p:sp>
        <p:nvSpPr>
          <p:cNvPr id="11" name="文本框 10"/>
          <p:cNvSpPr txBox="1"/>
          <p:nvPr/>
        </p:nvSpPr>
        <p:spPr>
          <a:xfrm>
            <a:off x="3585210" y="2320290"/>
            <a:ext cx="5021580" cy="706755"/>
          </a:xfrm>
          <a:prstGeom prst="rect">
            <a:avLst/>
          </a:prstGeom>
          <a:noFill/>
        </p:spPr>
        <p:txBody>
          <a:bodyPr wrap="square" rtlCol="0">
            <a:spAutoFit/>
          </a:bodyPr>
          <a:lstStyle/>
          <a:p>
            <a:pPr algn="ctr"/>
            <a:r>
              <a:rPr lang="en-US" altLang="zh-CN" sz="400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charset="0"/>
                <a:cs typeface="Times New Roman" panose="02020603050405020304" charset="0"/>
              </a:rPr>
              <a:t>Nine Gates </a:t>
            </a:r>
            <a:r>
              <a:rPr lang="zh-CN" altLang="en-US" sz="400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charset="0"/>
                <a:cs typeface="Times New Roman" panose="02020603050405020304" charset="0"/>
              </a:rPr>
              <a:t>九莲宝灯</a:t>
            </a:r>
            <a:endParaRPr lang="zh-CN" altLang="en-US" sz="400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05243"/>
        </a:solidFill>
        <a:effectLst/>
      </p:bgPr>
    </p:bg>
    <p:spTree>
      <p:nvGrpSpPr>
        <p:cNvPr id="1" name=""/>
        <p:cNvGrpSpPr/>
        <p:nvPr/>
      </p:nvGrpSpPr>
      <p:grpSpPr>
        <a:xfrm>
          <a:off x="0" y="0"/>
          <a:ext cx="0" cy="0"/>
          <a:chOff x="0" y="0"/>
          <a:chExt cx="0" cy="0"/>
        </a:xfrm>
      </p:grpSpPr>
      <p:grpSp>
        <p:nvGrpSpPr>
          <p:cNvPr id="4" name="组合 3"/>
          <p:cNvGrpSpPr/>
          <p:nvPr/>
        </p:nvGrpSpPr>
        <p:grpSpPr>
          <a:xfrm>
            <a:off x="-1" y="1923192"/>
            <a:ext cx="12192001" cy="2861565"/>
            <a:chOff x="0" y="311783"/>
            <a:chExt cx="12192001" cy="2861565"/>
          </a:xfrm>
        </p:grpSpPr>
        <p:sp>
          <p:nvSpPr>
            <p:cNvPr id="5" name="任意多边形: 形状 4"/>
            <p:cNvSpPr/>
            <p:nvPr/>
          </p:nvSpPr>
          <p:spPr>
            <a:xfrm>
              <a:off x="2" y="414462"/>
              <a:ext cx="12191999" cy="2758886"/>
            </a:xfrm>
            <a:custGeom>
              <a:avLst/>
              <a:gdLst>
                <a:gd name="connsiteX0" fmla="*/ 6270041 w 12191999"/>
                <a:gd name="connsiteY0" fmla="*/ 814 h 2758886"/>
                <a:gd name="connsiteX1" fmla="*/ 6463666 w 12191999"/>
                <a:gd name="connsiteY1" fmla="*/ 63239 h 2758886"/>
                <a:gd name="connsiteX2" fmla="*/ 6602271 w 12191999"/>
                <a:gd name="connsiteY2" fmla="*/ 106619 h 2758886"/>
                <a:gd name="connsiteX3" fmla="*/ 6735586 w 12191999"/>
                <a:gd name="connsiteY3" fmla="*/ 119316 h 2758886"/>
                <a:gd name="connsiteX4" fmla="*/ 6968358 w 12191999"/>
                <a:gd name="connsiteY4" fmla="*/ 138361 h 2758886"/>
                <a:gd name="connsiteX5" fmla="*/ 7173621 w 12191999"/>
                <a:gd name="connsiteY5" fmla="*/ 169045 h 2758886"/>
                <a:gd name="connsiteX6" fmla="*/ 7433903 w 12191999"/>
                <a:gd name="connsiteY6" fmla="*/ 112968 h 2758886"/>
                <a:gd name="connsiteX7" fmla="*/ 7671965 w 12191999"/>
                <a:gd name="connsiteY7" fmla="*/ 156348 h 2758886"/>
                <a:gd name="connsiteX8" fmla="*/ 7692069 w 12191999"/>
                <a:gd name="connsiteY8" fmla="*/ 154232 h 2758886"/>
                <a:gd name="connsiteX9" fmla="*/ 7713230 w 12191999"/>
                <a:gd name="connsiteY9" fmla="*/ 122490 h 2758886"/>
                <a:gd name="connsiteX10" fmla="*/ 7788352 w 12191999"/>
                <a:gd name="connsiteY10" fmla="*/ 128838 h 2758886"/>
                <a:gd name="connsiteX11" fmla="*/ 7921667 w 12191999"/>
                <a:gd name="connsiteY11" fmla="*/ 53716 h 2758886"/>
                <a:gd name="connsiteX12" fmla="*/ 8009486 w 12191999"/>
                <a:gd name="connsiteY12" fmla="*/ 47368 h 2758886"/>
                <a:gd name="connsiteX13" fmla="*/ 8142800 w 12191999"/>
                <a:gd name="connsiteY13" fmla="*/ 60065 h 2758886"/>
                <a:gd name="connsiteX14" fmla="*/ 8230620 w 12191999"/>
                <a:gd name="connsiteY14" fmla="*/ 135187 h 2758886"/>
                <a:gd name="connsiteX15" fmla="*/ 8314206 w 12191999"/>
                <a:gd name="connsiteY15" fmla="*/ 135187 h 2758886"/>
                <a:gd name="connsiteX16" fmla="*/ 8414721 w 12191999"/>
                <a:gd name="connsiteY16" fmla="*/ 154232 h 2758886"/>
                <a:gd name="connsiteX17" fmla="*/ 8506772 w 12191999"/>
                <a:gd name="connsiteY17" fmla="*/ 110851 h 2758886"/>
                <a:gd name="connsiteX18" fmla="*/ 8598823 w 12191999"/>
                <a:gd name="connsiteY18" fmla="*/ 98155 h 2758886"/>
                <a:gd name="connsiteX19" fmla="*/ 8703570 w 12191999"/>
                <a:gd name="connsiteY19" fmla="*/ 128838 h 2758886"/>
                <a:gd name="connsiteX20" fmla="*/ 8828421 w 12191999"/>
                <a:gd name="connsiteY20" fmla="*/ 135187 h 2758886"/>
                <a:gd name="connsiteX21" fmla="*/ 8963852 w 12191999"/>
                <a:gd name="connsiteY21" fmla="*/ 159522 h 2758886"/>
                <a:gd name="connsiteX22" fmla="*/ 9128909 w 12191999"/>
                <a:gd name="connsiteY22" fmla="*/ 154232 h 2758886"/>
                <a:gd name="connsiteX23" fmla="*/ 9208263 w 12191999"/>
                <a:gd name="connsiteY23" fmla="*/ 184915 h 2758886"/>
                <a:gd name="connsiteX24" fmla="*/ 9270689 w 12191999"/>
                <a:gd name="connsiteY24" fmla="*/ 210309 h 2758886"/>
                <a:gd name="connsiteX25" fmla="*/ 9316185 w 12191999"/>
                <a:gd name="connsiteY25" fmla="*/ 237818 h 2758886"/>
                <a:gd name="connsiteX26" fmla="*/ 9379668 w 12191999"/>
                <a:gd name="connsiteY26" fmla="*/ 198670 h 2758886"/>
                <a:gd name="connsiteX27" fmla="*/ 9487590 w 12191999"/>
                <a:gd name="connsiteY27" fmla="*/ 237818 h 2758886"/>
                <a:gd name="connsiteX28" fmla="*/ 9584931 w 12191999"/>
                <a:gd name="connsiteY28" fmla="*/ 229354 h 2758886"/>
                <a:gd name="connsiteX29" fmla="*/ 9668517 w 12191999"/>
                <a:gd name="connsiteY29" fmla="*/ 216657 h 2758886"/>
                <a:gd name="connsiteX30" fmla="*/ 9769033 w 12191999"/>
                <a:gd name="connsiteY30" fmla="*/ 191264 h 2758886"/>
                <a:gd name="connsiteX31" fmla="*/ 9878012 w 12191999"/>
                <a:gd name="connsiteY31" fmla="*/ 203960 h 2758886"/>
                <a:gd name="connsiteX32" fmla="*/ 10019792 w 12191999"/>
                <a:gd name="connsiteY32" fmla="*/ 234644 h 2758886"/>
                <a:gd name="connsiteX33" fmla="*/ 10161572 w 12191999"/>
                <a:gd name="connsiteY33" fmla="*/ 215599 h 2758886"/>
                <a:gd name="connsiteX34" fmla="*/ 10462060 w 12191999"/>
                <a:gd name="connsiteY34" fmla="*/ 165870 h 2758886"/>
                <a:gd name="connsiteX35" fmla="*/ 10599607 w 12191999"/>
                <a:gd name="connsiteY35" fmla="*/ 178567 h 2758886"/>
                <a:gd name="connsiteX36" fmla="*/ 10708587 w 12191999"/>
                <a:gd name="connsiteY36" fmla="*/ 141535 h 2758886"/>
                <a:gd name="connsiteX37" fmla="*/ 10792173 w 12191999"/>
                <a:gd name="connsiteY37" fmla="*/ 141535 h 2758886"/>
                <a:gd name="connsiteX38" fmla="*/ 10884224 w 12191999"/>
                <a:gd name="connsiteY38" fmla="*/ 122490 h 2758886"/>
                <a:gd name="connsiteX39" fmla="*/ 11022830 w 12191999"/>
                <a:gd name="connsiteY39" fmla="*/ 232528 h 2758886"/>
                <a:gd name="connsiteX40" fmla="*/ 11179422 w 12191999"/>
                <a:gd name="connsiteY40" fmla="*/ 141535 h 2758886"/>
                <a:gd name="connsiteX41" fmla="*/ 11268298 w 12191999"/>
                <a:gd name="connsiteY41" fmla="*/ 21975 h 2758886"/>
                <a:gd name="connsiteX42" fmla="*/ 11373046 w 12191999"/>
                <a:gd name="connsiteY42" fmla="*/ 65355 h 2758886"/>
                <a:gd name="connsiteX43" fmla="*/ 11473562 w 12191999"/>
                <a:gd name="connsiteY43" fmla="*/ 78052 h 2758886"/>
                <a:gd name="connsiteX44" fmla="*/ 11649199 w 12191999"/>
                <a:gd name="connsiteY44" fmla="*/ 97097 h 2758886"/>
                <a:gd name="connsiteX45" fmla="*/ 11803675 w 12191999"/>
                <a:gd name="connsiteY45" fmla="*/ 127780 h 2758886"/>
                <a:gd name="connsiteX46" fmla="*/ 12013170 w 12191999"/>
                <a:gd name="connsiteY46" fmla="*/ 187032 h 2758886"/>
                <a:gd name="connsiteX47" fmla="*/ 12179285 w 12191999"/>
                <a:gd name="connsiteY47" fmla="*/ 116142 h 2758886"/>
                <a:gd name="connsiteX48" fmla="*/ 12191999 w 12191999"/>
                <a:gd name="connsiteY48" fmla="*/ 114472 h 2758886"/>
                <a:gd name="connsiteX49" fmla="*/ 12191999 w 12191999"/>
                <a:gd name="connsiteY49" fmla="*/ 2606698 h 2758886"/>
                <a:gd name="connsiteX50" fmla="*/ 12135905 w 12191999"/>
                <a:gd name="connsiteY50" fmla="*/ 2618445 h 2758886"/>
                <a:gd name="connsiteX51" fmla="*/ 12002590 w 12191999"/>
                <a:gd name="connsiteY51" fmla="*/ 2637490 h 2758886"/>
                <a:gd name="connsiteX52" fmla="*/ 11880913 w 12191999"/>
                <a:gd name="connsiteY52" fmla="*/ 2674522 h 2758886"/>
                <a:gd name="connsiteX53" fmla="*/ 11813197 w 12191999"/>
                <a:gd name="connsiteY53" fmla="*/ 2524278 h 2758886"/>
                <a:gd name="connsiteX54" fmla="*/ 11711624 w 12191999"/>
                <a:gd name="connsiteY54" fmla="*/ 2559194 h 2758886"/>
                <a:gd name="connsiteX55" fmla="*/ 11613225 w 12191999"/>
                <a:gd name="connsiteY55" fmla="*/ 2524278 h 2758886"/>
                <a:gd name="connsiteX56" fmla="*/ 11462981 w 12191999"/>
                <a:gd name="connsiteY56" fmla="*/ 2480898 h 2758886"/>
                <a:gd name="connsiteX57" fmla="*/ 11304273 w 12191999"/>
                <a:gd name="connsiteY57" fmla="*/ 2424821 h 2758886"/>
                <a:gd name="connsiteX58" fmla="*/ 11091604 w 12191999"/>
                <a:gd name="connsiteY58" fmla="*/ 2437517 h 2758886"/>
                <a:gd name="connsiteX59" fmla="*/ 10924430 w 12191999"/>
                <a:gd name="connsiteY59" fmla="*/ 2418473 h 2758886"/>
                <a:gd name="connsiteX60" fmla="*/ 10703296 w 12191999"/>
                <a:gd name="connsiteY60" fmla="*/ 2424821 h 2758886"/>
                <a:gd name="connsiteX61" fmla="*/ 10519195 w 12191999"/>
                <a:gd name="connsiteY61" fmla="*/ 2412124 h 2758886"/>
                <a:gd name="connsiteX62" fmla="*/ 10502266 w 12191999"/>
                <a:gd name="connsiteY62" fmla="*/ 2312667 h 2758886"/>
                <a:gd name="connsiteX63" fmla="*/ 10393286 w 12191999"/>
                <a:gd name="connsiteY63" fmla="*/ 2386731 h 2758886"/>
                <a:gd name="connsiteX64" fmla="*/ 10284306 w 12191999"/>
                <a:gd name="connsiteY64" fmla="*/ 2399427 h 2758886"/>
                <a:gd name="connsiteX65" fmla="*/ 10159456 w 12191999"/>
                <a:gd name="connsiteY65" fmla="*/ 2461853 h 2758886"/>
                <a:gd name="connsiteX66" fmla="*/ 9983818 w 12191999"/>
                <a:gd name="connsiteY66" fmla="*/ 2561310 h 2758886"/>
                <a:gd name="connsiteX67" fmla="*/ 9791252 w 12191999"/>
                <a:gd name="connsiteY67" fmla="*/ 2567658 h 2758886"/>
                <a:gd name="connsiteX68" fmla="*/ 9625137 w 12191999"/>
                <a:gd name="connsiteY68" fmla="*/ 2492536 h 2758886"/>
                <a:gd name="connsiteX69" fmla="*/ 9437861 w 12191999"/>
                <a:gd name="connsiteY69" fmla="*/ 2517930 h 2758886"/>
                <a:gd name="connsiteX70" fmla="*/ 9281269 w 12191999"/>
                <a:gd name="connsiteY70" fmla="*/ 2467143 h 2758886"/>
                <a:gd name="connsiteX71" fmla="*/ 9063309 w 12191999"/>
                <a:gd name="connsiteY71" fmla="*/ 2455504 h 2758886"/>
                <a:gd name="connsiteX72" fmla="*/ 8758589 w 12191999"/>
                <a:gd name="connsiteY72" fmla="*/ 2362395 h 2758886"/>
                <a:gd name="connsiteX73" fmla="*/ 8636913 w 12191999"/>
                <a:gd name="connsiteY73" fmla="*/ 2362395 h 2758886"/>
                <a:gd name="connsiteX74" fmla="*/ 8499365 w 12191999"/>
                <a:gd name="connsiteY74" fmla="*/ 2418473 h 2758886"/>
                <a:gd name="connsiteX75" fmla="*/ 8344890 w 12191999"/>
                <a:gd name="connsiteY75" fmla="*/ 2449156 h 2758886"/>
                <a:gd name="connsiteX76" fmla="*/ 8227445 w 12191999"/>
                <a:gd name="connsiteY76" fmla="*/ 2442808 h 2758886"/>
                <a:gd name="connsiteX77" fmla="*/ 8135395 w 12191999"/>
                <a:gd name="connsiteY77" fmla="*/ 2399427 h 2758886"/>
                <a:gd name="connsiteX78" fmla="*/ 7897332 w 12191999"/>
                <a:gd name="connsiteY78" fmla="*/ 2412124 h 2758886"/>
                <a:gd name="connsiteX79" fmla="*/ 7839139 w 12191999"/>
                <a:gd name="connsiteY79" fmla="*/ 2458679 h 2758886"/>
                <a:gd name="connsiteX80" fmla="*/ 7828558 w 12191999"/>
                <a:gd name="connsiteY80" fmla="*/ 2582471 h 2758886"/>
                <a:gd name="connsiteX81" fmla="*/ 7729101 w 12191999"/>
                <a:gd name="connsiteY81" fmla="*/ 2619503 h 2758886"/>
                <a:gd name="connsiteX82" fmla="*/ 7612715 w 12191999"/>
                <a:gd name="connsiteY82" fmla="*/ 2656535 h 2758886"/>
                <a:gd name="connsiteX83" fmla="*/ 7434961 w 12191999"/>
                <a:gd name="connsiteY83" fmla="*/ 2675580 h 2758886"/>
                <a:gd name="connsiteX84" fmla="*/ 7274137 w 12191999"/>
                <a:gd name="connsiteY84" fmla="*/ 2712612 h 2758886"/>
                <a:gd name="connsiteX85" fmla="*/ 7190550 w 12191999"/>
                <a:gd name="connsiteY85" fmla="*/ 2755992 h 2758886"/>
                <a:gd name="connsiteX86" fmla="*/ 7079454 w 12191999"/>
                <a:gd name="connsiteY86" fmla="*/ 2706264 h 2758886"/>
                <a:gd name="connsiteX87" fmla="*/ 6918630 w 12191999"/>
                <a:gd name="connsiteY87" fmla="*/ 2563426 h 2758886"/>
                <a:gd name="connsiteX88" fmla="*/ 6718657 w 12191999"/>
                <a:gd name="connsiteY88" fmla="*/ 2520046 h 2758886"/>
                <a:gd name="connsiteX89" fmla="*/ 6712309 w 12191999"/>
                <a:gd name="connsiteY89" fmla="*/ 2515814 h 2758886"/>
                <a:gd name="connsiteX90" fmla="*/ 6663638 w 12191999"/>
                <a:gd name="connsiteY90" fmla="*/ 2523220 h 2758886"/>
                <a:gd name="connsiteX91" fmla="*/ 6575820 w 12191999"/>
                <a:gd name="connsiteY91" fmla="*/ 2585645 h 2758886"/>
                <a:gd name="connsiteX92" fmla="*/ 6509162 w 12191999"/>
                <a:gd name="connsiteY92" fmla="*/ 2542265 h 2758886"/>
                <a:gd name="connsiteX93" fmla="*/ 6395950 w 12191999"/>
                <a:gd name="connsiteY93" fmla="*/ 2516872 h 2758886"/>
                <a:gd name="connsiteX94" fmla="*/ 6395950 w 12191999"/>
                <a:gd name="connsiteY94" fmla="*/ 2483014 h 2758886"/>
                <a:gd name="connsiteX95" fmla="*/ 6225603 w 12191999"/>
                <a:gd name="connsiteY95" fmla="*/ 2476666 h 2758886"/>
                <a:gd name="connsiteX96" fmla="*/ 6003411 w 12191999"/>
                <a:gd name="connsiteY96" fmla="*/ 2457621 h 2758886"/>
                <a:gd name="connsiteX97" fmla="*/ 5709272 w 12191999"/>
                <a:gd name="connsiteY97" fmla="*/ 2463969 h 2758886"/>
                <a:gd name="connsiteX98" fmla="*/ 5464861 w 12191999"/>
                <a:gd name="connsiteY98" fmla="*/ 2451272 h 2758886"/>
                <a:gd name="connsiteX99" fmla="*/ 5442643 w 12191999"/>
                <a:gd name="connsiteY99" fmla="*/ 2351815 h 2758886"/>
                <a:gd name="connsiteX100" fmla="*/ 5298746 w 12191999"/>
                <a:gd name="connsiteY100" fmla="*/ 2425879 h 2758886"/>
                <a:gd name="connsiteX101" fmla="*/ 5154850 w 12191999"/>
                <a:gd name="connsiteY101" fmla="*/ 2438576 h 2758886"/>
                <a:gd name="connsiteX102" fmla="*/ 4988735 w 12191999"/>
                <a:gd name="connsiteY102" fmla="*/ 2501001 h 2758886"/>
                <a:gd name="connsiteX103" fmla="*/ 4755963 w 12191999"/>
                <a:gd name="connsiteY103" fmla="*/ 2600458 h 2758886"/>
                <a:gd name="connsiteX104" fmla="*/ 4500972 w 12191999"/>
                <a:gd name="connsiteY104" fmla="*/ 2606806 h 2758886"/>
                <a:gd name="connsiteX105" fmla="*/ 4307347 w 12191999"/>
                <a:gd name="connsiteY105" fmla="*/ 2637490 h 2758886"/>
                <a:gd name="connsiteX106" fmla="*/ 4069284 w 12191999"/>
                <a:gd name="connsiteY106" fmla="*/ 2631142 h 2758886"/>
                <a:gd name="connsiteX107" fmla="*/ 3858731 w 12191999"/>
                <a:gd name="connsiteY107" fmla="*/ 2587762 h 2758886"/>
                <a:gd name="connsiteX108" fmla="*/ 3537082 w 12191999"/>
                <a:gd name="connsiteY108" fmla="*/ 2494653 h 2758886"/>
                <a:gd name="connsiteX109" fmla="*/ 3132905 w 12191999"/>
                <a:gd name="connsiteY109" fmla="*/ 2401544 h 2758886"/>
                <a:gd name="connsiteX110" fmla="*/ 2972080 w 12191999"/>
                <a:gd name="connsiteY110" fmla="*/ 2401544 h 2758886"/>
                <a:gd name="connsiteX111" fmla="*/ 2789036 w 12191999"/>
                <a:gd name="connsiteY111" fmla="*/ 2457621 h 2758886"/>
                <a:gd name="connsiteX112" fmla="*/ 2583773 w 12191999"/>
                <a:gd name="connsiteY112" fmla="*/ 2488304 h 2758886"/>
                <a:gd name="connsiteX113" fmla="*/ 2428239 w 12191999"/>
                <a:gd name="connsiteY113" fmla="*/ 2481956 h 2758886"/>
                <a:gd name="connsiteX114" fmla="*/ 2306563 w 12191999"/>
                <a:gd name="connsiteY114" fmla="*/ 2438576 h 2758886"/>
                <a:gd name="connsiteX115" fmla="*/ 1990204 w 12191999"/>
                <a:gd name="connsiteY115" fmla="*/ 2451272 h 2758886"/>
                <a:gd name="connsiteX116" fmla="*/ 1879108 w 12191999"/>
                <a:gd name="connsiteY116" fmla="*/ 2494653 h 2758886"/>
                <a:gd name="connsiteX117" fmla="*/ 1729922 w 12191999"/>
                <a:gd name="connsiteY117" fmla="*/ 2475607 h 2758886"/>
                <a:gd name="connsiteX118" fmla="*/ 1574388 w 12191999"/>
                <a:gd name="connsiteY118" fmla="*/ 2538033 h 2758886"/>
                <a:gd name="connsiteX119" fmla="*/ 1435782 w 12191999"/>
                <a:gd name="connsiteY119" fmla="*/ 2432227 h 2758886"/>
                <a:gd name="connsiteX120" fmla="*/ 1225229 w 12191999"/>
                <a:gd name="connsiteY120" fmla="*/ 2587762 h 2758886"/>
                <a:gd name="connsiteX121" fmla="*/ 1125772 w 12191999"/>
                <a:gd name="connsiteY121" fmla="*/ 2562368 h 2758886"/>
                <a:gd name="connsiteX122" fmla="*/ 787194 w 12191999"/>
                <a:gd name="connsiteY122" fmla="*/ 2624793 h 2758886"/>
                <a:gd name="connsiteX123" fmla="*/ 653879 w 12191999"/>
                <a:gd name="connsiteY123" fmla="*/ 2556020 h 2758886"/>
                <a:gd name="connsiteX124" fmla="*/ 548073 w 12191999"/>
                <a:gd name="connsiteY124" fmla="*/ 2568716 h 2758886"/>
                <a:gd name="connsiteX125" fmla="*/ 354449 w 12191999"/>
                <a:gd name="connsiteY125" fmla="*/ 2562368 h 2758886"/>
                <a:gd name="connsiteX126" fmla="*/ 238063 w 12191999"/>
                <a:gd name="connsiteY126" fmla="*/ 2624793 h 2758886"/>
                <a:gd name="connsiteX127" fmla="*/ 149186 w 12191999"/>
                <a:gd name="connsiteY127" fmla="*/ 2581413 h 2758886"/>
                <a:gd name="connsiteX128" fmla="*/ 0 w 12191999"/>
                <a:gd name="connsiteY128" fmla="*/ 2556020 h 2758886"/>
                <a:gd name="connsiteX129" fmla="*/ 0 w 12191999"/>
                <a:gd name="connsiteY129" fmla="*/ 193380 h 2758886"/>
                <a:gd name="connsiteX130" fmla="*/ 94167 w 12191999"/>
                <a:gd name="connsiteY130" fmla="*/ 172219 h 2758886"/>
                <a:gd name="connsiteX131" fmla="*/ 160825 w 12191999"/>
                <a:gd name="connsiteY131" fmla="*/ 215599 h 2758886"/>
                <a:gd name="connsiteX132" fmla="*/ 244411 w 12191999"/>
                <a:gd name="connsiteY132" fmla="*/ 252631 h 2758886"/>
                <a:gd name="connsiteX133" fmla="*/ 321649 w 12191999"/>
                <a:gd name="connsiteY133" fmla="*/ 202902 h 2758886"/>
                <a:gd name="connsiteX134" fmla="*/ 360797 w 12191999"/>
                <a:gd name="connsiteY134" fmla="*/ 183857 h 2758886"/>
                <a:gd name="connsiteX135" fmla="*/ 466603 w 12191999"/>
                <a:gd name="connsiteY135" fmla="*/ 183857 h 2758886"/>
                <a:gd name="connsiteX136" fmla="*/ 499403 w 12191999"/>
                <a:gd name="connsiteY136" fmla="*/ 220889 h 2758886"/>
                <a:gd name="connsiteX137" fmla="*/ 593570 w 12191999"/>
                <a:gd name="connsiteY137" fmla="*/ 257921 h 2758886"/>
                <a:gd name="connsiteX138" fmla="*/ 682446 w 12191999"/>
                <a:gd name="connsiteY138" fmla="*/ 251573 h 2758886"/>
                <a:gd name="connsiteX139" fmla="*/ 737465 w 12191999"/>
                <a:gd name="connsiteY139" fmla="*/ 214541 h 2758886"/>
                <a:gd name="connsiteX140" fmla="*/ 831632 w 12191999"/>
                <a:gd name="connsiteY140" fmla="*/ 245225 h 2758886"/>
                <a:gd name="connsiteX141" fmla="*/ 997747 w 12191999"/>
                <a:gd name="connsiteY141" fmla="*/ 232528 h 2758886"/>
                <a:gd name="connsiteX142" fmla="*/ 1146933 w 12191999"/>
                <a:gd name="connsiteY142" fmla="*/ 245225 h 2758886"/>
                <a:gd name="connsiteX143" fmla="*/ 1285538 w 12191999"/>
                <a:gd name="connsiteY143" fmla="*/ 232528 h 2758886"/>
                <a:gd name="connsiteX144" fmla="*/ 1501382 w 12191999"/>
                <a:gd name="connsiteY144" fmla="*/ 257921 h 2758886"/>
                <a:gd name="connsiteX145" fmla="*/ 1662206 w 12191999"/>
                <a:gd name="connsiteY145" fmla="*/ 251573 h 2758886"/>
                <a:gd name="connsiteX146" fmla="*/ 1745793 w 12191999"/>
                <a:gd name="connsiteY146" fmla="*/ 164812 h 2758886"/>
                <a:gd name="connsiteX147" fmla="*/ 1845250 w 12191999"/>
                <a:gd name="connsiteY147" fmla="*/ 171161 h 2758886"/>
                <a:gd name="connsiteX148" fmla="*/ 2023003 w 12191999"/>
                <a:gd name="connsiteY148" fmla="*/ 96039 h 2758886"/>
                <a:gd name="connsiteX149" fmla="*/ 2139390 w 12191999"/>
                <a:gd name="connsiteY149" fmla="*/ 89690 h 2758886"/>
                <a:gd name="connsiteX150" fmla="*/ 2317143 w 12191999"/>
                <a:gd name="connsiteY150" fmla="*/ 102387 h 2758886"/>
                <a:gd name="connsiteX151" fmla="*/ 2433529 w 12191999"/>
                <a:gd name="connsiteY151" fmla="*/ 177509 h 2758886"/>
                <a:gd name="connsiteX152" fmla="*/ 2544625 w 12191999"/>
                <a:gd name="connsiteY152" fmla="*/ 177509 h 2758886"/>
                <a:gd name="connsiteX153" fmla="*/ 2677940 w 12191999"/>
                <a:gd name="connsiteY153" fmla="*/ 196554 h 2758886"/>
                <a:gd name="connsiteX154" fmla="*/ 2799617 w 12191999"/>
                <a:gd name="connsiteY154" fmla="*/ 153174 h 2758886"/>
                <a:gd name="connsiteX155" fmla="*/ 2921293 w 12191999"/>
                <a:gd name="connsiteY155" fmla="*/ 140477 h 2758886"/>
                <a:gd name="connsiteX156" fmla="*/ 3059899 w 12191999"/>
                <a:gd name="connsiteY156" fmla="*/ 171161 h 2758886"/>
                <a:gd name="connsiteX157" fmla="*/ 3226013 w 12191999"/>
                <a:gd name="connsiteY157" fmla="*/ 177509 h 2758886"/>
                <a:gd name="connsiteX158" fmla="*/ 3403767 w 12191999"/>
                <a:gd name="connsiteY158" fmla="*/ 158464 h 2758886"/>
                <a:gd name="connsiteX159" fmla="*/ 3625959 w 12191999"/>
                <a:gd name="connsiteY159" fmla="*/ 195496 h 2758886"/>
                <a:gd name="connsiteX160" fmla="*/ 3731764 w 12191999"/>
                <a:gd name="connsiteY160" fmla="*/ 226180 h 2758886"/>
                <a:gd name="connsiteX161" fmla="*/ 3815351 w 12191999"/>
                <a:gd name="connsiteY161" fmla="*/ 251573 h 2758886"/>
                <a:gd name="connsiteX162" fmla="*/ 3876718 w 12191999"/>
                <a:gd name="connsiteY162" fmla="*/ 201844 h 2758886"/>
                <a:gd name="connsiteX163" fmla="*/ 3960304 w 12191999"/>
                <a:gd name="connsiteY163" fmla="*/ 238876 h 2758886"/>
                <a:gd name="connsiteX164" fmla="*/ 4081981 w 12191999"/>
                <a:gd name="connsiteY164" fmla="*/ 232528 h 2758886"/>
                <a:gd name="connsiteX165" fmla="*/ 4231168 w 12191999"/>
                <a:gd name="connsiteY165" fmla="*/ 269560 h 2758886"/>
                <a:gd name="connsiteX166" fmla="*/ 4342263 w 12191999"/>
                <a:gd name="connsiteY166" fmla="*/ 256863 h 2758886"/>
                <a:gd name="connsiteX167" fmla="*/ 4475578 w 12191999"/>
                <a:gd name="connsiteY167" fmla="*/ 231470 h 2758886"/>
                <a:gd name="connsiteX168" fmla="*/ 4619475 w 12191999"/>
                <a:gd name="connsiteY168" fmla="*/ 244167 h 2758886"/>
                <a:gd name="connsiteX169" fmla="*/ 4807808 w 12191999"/>
                <a:gd name="connsiteY169" fmla="*/ 274850 h 2758886"/>
                <a:gd name="connsiteX170" fmla="*/ 4996142 w 12191999"/>
                <a:gd name="connsiteY170" fmla="*/ 255805 h 2758886"/>
                <a:gd name="connsiteX171" fmla="*/ 5395029 w 12191999"/>
                <a:gd name="connsiteY171" fmla="*/ 206077 h 2758886"/>
                <a:gd name="connsiteX172" fmla="*/ 5578073 w 12191999"/>
                <a:gd name="connsiteY172" fmla="*/ 218773 h 2758886"/>
                <a:gd name="connsiteX173" fmla="*/ 5721968 w 12191999"/>
                <a:gd name="connsiteY173" fmla="*/ 181741 h 2758886"/>
                <a:gd name="connsiteX174" fmla="*/ 5833064 w 12191999"/>
                <a:gd name="connsiteY174" fmla="*/ 181741 h 2758886"/>
                <a:gd name="connsiteX175" fmla="*/ 5954740 w 12191999"/>
                <a:gd name="connsiteY175" fmla="*/ 162696 h 2758886"/>
                <a:gd name="connsiteX176" fmla="*/ 6170584 w 12191999"/>
                <a:gd name="connsiteY176" fmla="*/ 56891 h 2758886"/>
                <a:gd name="connsiteX177" fmla="*/ 6270041 w 12191999"/>
                <a:gd name="connsiteY177" fmla="*/ 814 h 275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12191999" h="2758886">
                  <a:moveTo>
                    <a:pt x="6270041" y="814"/>
                  </a:moveTo>
                  <a:cubicBezTo>
                    <a:pt x="6319770" y="-5535"/>
                    <a:pt x="6408647" y="26207"/>
                    <a:pt x="6463666" y="63239"/>
                  </a:cubicBezTo>
                  <a:cubicBezTo>
                    <a:pt x="6518684" y="100271"/>
                    <a:pt x="6547252" y="119316"/>
                    <a:pt x="6602271" y="106619"/>
                  </a:cubicBezTo>
                  <a:cubicBezTo>
                    <a:pt x="6658348" y="93923"/>
                    <a:pt x="6658348" y="100271"/>
                    <a:pt x="6735586" y="119316"/>
                  </a:cubicBezTo>
                  <a:cubicBezTo>
                    <a:pt x="6812824" y="138361"/>
                    <a:pt x="6884772" y="163754"/>
                    <a:pt x="6968358" y="138361"/>
                  </a:cubicBezTo>
                  <a:cubicBezTo>
                    <a:pt x="7051945" y="112968"/>
                    <a:pt x="7101674" y="169045"/>
                    <a:pt x="7173621" y="169045"/>
                  </a:cubicBezTo>
                  <a:cubicBezTo>
                    <a:pt x="7245569" y="169045"/>
                    <a:pt x="7367245" y="93923"/>
                    <a:pt x="7433903" y="112968"/>
                  </a:cubicBezTo>
                  <a:cubicBezTo>
                    <a:pt x="7500561" y="130955"/>
                    <a:pt x="7610598" y="162696"/>
                    <a:pt x="7671965" y="156348"/>
                  </a:cubicBezTo>
                  <a:cubicBezTo>
                    <a:pt x="7678314" y="155290"/>
                    <a:pt x="7685721" y="155290"/>
                    <a:pt x="7692069" y="154232"/>
                  </a:cubicBezTo>
                  <a:cubicBezTo>
                    <a:pt x="7701592" y="135187"/>
                    <a:pt x="7706882" y="119316"/>
                    <a:pt x="7713230" y="122490"/>
                  </a:cubicBezTo>
                  <a:cubicBezTo>
                    <a:pt x="7725927" y="128838"/>
                    <a:pt x="7750262" y="141535"/>
                    <a:pt x="7788352" y="128838"/>
                  </a:cubicBezTo>
                  <a:cubicBezTo>
                    <a:pt x="7825384" y="116142"/>
                    <a:pt x="7908970" y="53716"/>
                    <a:pt x="7921667" y="53716"/>
                  </a:cubicBezTo>
                  <a:cubicBezTo>
                    <a:pt x="7934364" y="53716"/>
                    <a:pt x="7988325" y="47368"/>
                    <a:pt x="8009486" y="47368"/>
                  </a:cubicBezTo>
                  <a:cubicBezTo>
                    <a:pt x="8029589" y="47368"/>
                    <a:pt x="8117408" y="23033"/>
                    <a:pt x="8142800" y="60065"/>
                  </a:cubicBezTo>
                  <a:cubicBezTo>
                    <a:pt x="8168194" y="98155"/>
                    <a:pt x="8196762" y="135187"/>
                    <a:pt x="8230620" y="135187"/>
                  </a:cubicBezTo>
                  <a:cubicBezTo>
                    <a:pt x="8264477" y="135187"/>
                    <a:pt x="8284580" y="116142"/>
                    <a:pt x="8314206" y="135187"/>
                  </a:cubicBezTo>
                  <a:cubicBezTo>
                    <a:pt x="8343831" y="154232"/>
                    <a:pt x="8414721" y="154232"/>
                    <a:pt x="8414721" y="154232"/>
                  </a:cubicBezTo>
                  <a:cubicBezTo>
                    <a:pt x="8414721" y="154232"/>
                    <a:pt x="8481378" y="110851"/>
                    <a:pt x="8506772" y="110851"/>
                  </a:cubicBezTo>
                  <a:cubicBezTo>
                    <a:pt x="8532165" y="110851"/>
                    <a:pt x="8540630" y="79110"/>
                    <a:pt x="8598823" y="98155"/>
                  </a:cubicBezTo>
                  <a:cubicBezTo>
                    <a:pt x="8658074" y="116142"/>
                    <a:pt x="8653842" y="128838"/>
                    <a:pt x="8703570" y="128838"/>
                  </a:cubicBezTo>
                  <a:cubicBezTo>
                    <a:pt x="8753299" y="128838"/>
                    <a:pt x="8803028" y="135187"/>
                    <a:pt x="8828421" y="135187"/>
                  </a:cubicBezTo>
                  <a:cubicBezTo>
                    <a:pt x="8852756" y="135187"/>
                    <a:pt x="8918356" y="159522"/>
                    <a:pt x="8963852" y="159522"/>
                  </a:cubicBezTo>
                  <a:cubicBezTo>
                    <a:pt x="9009349" y="159522"/>
                    <a:pt x="9099283" y="135187"/>
                    <a:pt x="9128909" y="154232"/>
                  </a:cubicBezTo>
                  <a:cubicBezTo>
                    <a:pt x="9158534" y="172219"/>
                    <a:pt x="9187102" y="191264"/>
                    <a:pt x="9208263" y="184915"/>
                  </a:cubicBezTo>
                  <a:cubicBezTo>
                    <a:pt x="9229424" y="179625"/>
                    <a:pt x="9236831" y="223005"/>
                    <a:pt x="9270689" y="210309"/>
                  </a:cubicBezTo>
                  <a:cubicBezTo>
                    <a:pt x="9304546" y="198670"/>
                    <a:pt x="9311952" y="218773"/>
                    <a:pt x="9316185" y="237818"/>
                  </a:cubicBezTo>
                  <a:cubicBezTo>
                    <a:pt x="9320417" y="256863"/>
                    <a:pt x="9358507" y="235702"/>
                    <a:pt x="9379668" y="198670"/>
                  </a:cubicBezTo>
                  <a:cubicBezTo>
                    <a:pt x="9400829" y="160580"/>
                    <a:pt x="9453732" y="231470"/>
                    <a:pt x="9487590" y="237818"/>
                  </a:cubicBezTo>
                  <a:cubicBezTo>
                    <a:pt x="9521448" y="244167"/>
                    <a:pt x="9584931" y="205018"/>
                    <a:pt x="9584931" y="229354"/>
                  </a:cubicBezTo>
                  <a:cubicBezTo>
                    <a:pt x="9584931" y="253689"/>
                    <a:pt x="9618789" y="242050"/>
                    <a:pt x="9668517" y="216657"/>
                  </a:cubicBezTo>
                  <a:cubicBezTo>
                    <a:pt x="9719304" y="191264"/>
                    <a:pt x="9756336" y="178567"/>
                    <a:pt x="9769033" y="191264"/>
                  </a:cubicBezTo>
                  <a:cubicBezTo>
                    <a:pt x="9781730" y="203960"/>
                    <a:pt x="9832516" y="234644"/>
                    <a:pt x="9878012" y="203960"/>
                  </a:cubicBezTo>
                  <a:cubicBezTo>
                    <a:pt x="9923509" y="172219"/>
                    <a:pt x="9990167" y="278024"/>
                    <a:pt x="10019792" y="234644"/>
                  </a:cubicBezTo>
                  <a:cubicBezTo>
                    <a:pt x="10048360" y="190206"/>
                    <a:pt x="10103379" y="240992"/>
                    <a:pt x="10161572" y="215599"/>
                  </a:cubicBezTo>
                  <a:cubicBezTo>
                    <a:pt x="10219765" y="191264"/>
                    <a:pt x="10395402" y="209251"/>
                    <a:pt x="10462060" y="165870"/>
                  </a:cubicBezTo>
                  <a:cubicBezTo>
                    <a:pt x="10528717" y="122490"/>
                    <a:pt x="10582678" y="165870"/>
                    <a:pt x="10599607" y="178567"/>
                  </a:cubicBezTo>
                  <a:cubicBezTo>
                    <a:pt x="10616536" y="191264"/>
                    <a:pt x="10700122" y="166928"/>
                    <a:pt x="10708587" y="141535"/>
                  </a:cubicBezTo>
                  <a:cubicBezTo>
                    <a:pt x="10717051" y="116142"/>
                    <a:pt x="10775245" y="128838"/>
                    <a:pt x="10792173" y="141535"/>
                  </a:cubicBezTo>
                  <a:cubicBezTo>
                    <a:pt x="10809102" y="153174"/>
                    <a:pt x="10850366" y="159522"/>
                    <a:pt x="10884224" y="122490"/>
                  </a:cubicBezTo>
                  <a:cubicBezTo>
                    <a:pt x="10917024" y="84400"/>
                    <a:pt x="11010133" y="213483"/>
                    <a:pt x="11022830" y="232528"/>
                  </a:cubicBezTo>
                  <a:cubicBezTo>
                    <a:pt x="11035526" y="251573"/>
                    <a:pt x="11141332" y="147883"/>
                    <a:pt x="11179422" y="141535"/>
                  </a:cubicBezTo>
                  <a:cubicBezTo>
                    <a:pt x="11217511" y="135187"/>
                    <a:pt x="11227034" y="-15057"/>
                    <a:pt x="11268298" y="21975"/>
                  </a:cubicBezTo>
                  <a:cubicBezTo>
                    <a:pt x="11310621" y="59007"/>
                    <a:pt x="11330724" y="78052"/>
                    <a:pt x="11373046" y="65355"/>
                  </a:cubicBezTo>
                  <a:cubicBezTo>
                    <a:pt x="11415369" y="52658"/>
                    <a:pt x="11415369" y="59007"/>
                    <a:pt x="11473562" y="78052"/>
                  </a:cubicBezTo>
                  <a:cubicBezTo>
                    <a:pt x="11531755" y="97097"/>
                    <a:pt x="11586773" y="122490"/>
                    <a:pt x="11649199" y="97097"/>
                  </a:cubicBezTo>
                  <a:cubicBezTo>
                    <a:pt x="11711624" y="71703"/>
                    <a:pt x="11749714" y="127780"/>
                    <a:pt x="11803675" y="127780"/>
                  </a:cubicBezTo>
                  <a:cubicBezTo>
                    <a:pt x="11857635" y="127780"/>
                    <a:pt x="11963441" y="167987"/>
                    <a:pt x="12013170" y="187032"/>
                  </a:cubicBezTo>
                  <a:cubicBezTo>
                    <a:pt x="12062898" y="206077"/>
                    <a:pt x="12133789" y="122490"/>
                    <a:pt x="12179285" y="116142"/>
                  </a:cubicBezTo>
                  <a:lnTo>
                    <a:pt x="12191999" y="114472"/>
                  </a:lnTo>
                  <a:lnTo>
                    <a:pt x="12191999" y="2606698"/>
                  </a:lnTo>
                  <a:lnTo>
                    <a:pt x="12135905" y="2618445"/>
                  </a:lnTo>
                  <a:cubicBezTo>
                    <a:pt x="12086176" y="2618445"/>
                    <a:pt x="12056550" y="2618445"/>
                    <a:pt x="12002590" y="2637490"/>
                  </a:cubicBezTo>
                  <a:cubicBezTo>
                    <a:pt x="11947570" y="2655477"/>
                    <a:pt x="11914771" y="2649129"/>
                    <a:pt x="11880913" y="2674522"/>
                  </a:cubicBezTo>
                  <a:cubicBezTo>
                    <a:pt x="11847055" y="2698857"/>
                    <a:pt x="11834359" y="2536975"/>
                    <a:pt x="11813197" y="2524278"/>
                  </a:cubicBezTo>
                  <a:cubicBezTo>
                    <a:pt x="11792036" y="2511581"/>
                    <a:pt x="11761352" y="2608923"/>
                    <a:pt x="11711624" y="2559194"/>
                  </a:cubicBezTo>
                  <a:cubicBezTo>
                    <a:pt x="11661895" y="2508407"/>
                    <a:pt x="11688346" y="2593052"/>
                    <a:pt x="11613225" y="2524278"/>
                  </a:cubicBezTo>
                  <a:cubicBezTo>
                    <a:pt x="11538103" y="2455504"/>
                    <a:pt x="11508477" y="2524278"/>
                    <a:pt x="11462981" y="2480898"/>
                  </a:cubicBezTo>
                  <a:cubicBezTo>
                    <a:pt x="11417484" y="2437517"/>
                    <a:pt x="11366698" y="2405776"/>
                    <a:pt x="11304273" y="2424821"/>
                  </a:cubicBezTo>
                  <a:cubicBezTo>
                    <a:pt x="11241847" y="2443866"/>
                    <a:pt x="11129693" y="2462911"/>
                    <a:pt x="11091604" y="2437517"/>
                  </a:cubicBezTo>
                  <a:cubicBezTo>
                    <a:pt x="11053513" y="2412124"/>
                    <a:pt x="10961462" y="2418473"/>
                    <a:pt x="10924430" y="2418473"/>
                  </a:cubicBezTo>
                  <a:cubicBezTo>
                    <a:pt x="10887398" y="2418473"/>
                    <a:pt x="10757257" y="2437517"/>
                    <a:pt x="10703296" y="2424821"/>
                  </a:cubicBezTo>
                  <a:cubicBezTo>
                    <a:pt x="10648278" y="2412124"/>
                    <a:pt x="10519195" y="2431169"/>
                    <a:pt x="10519195" y="2412124"/>
                  </a:cubicBezTo>
                  <a:cubicBezTo>
                    <a:pt x="10519195" y="2393079"/>
                    <a:pt x="10531892" y="2275635"/>
                    <a:pt x="10502266" y="2312667"/>
                  </a:cubicBezTo>
                  <a:cubicBezTo>
                    <a:pt x="10472640" y="2349699"/>
                    <a:pt x="10427144" y="2380382"/>
                    <a:pt x="10393286" y="2386731"/>
                  </a:cubicBezTo>
                  <a:cubicBezTo>
                    <a:pt x="10359428" y="2393079"/>
                    <a:pt x="10330861" y="2356047"/>
                    <a:pt x="10284306" y="2399427"/>
                  </a:cubicBezTo>
                  <a:cubicBezTo>
                    <a:pt x="10238810" y="2442808"/>
                    <a:pt x="10221881" y="2455504"/>
                    <a:pt x="10159456" y="2461853"/>
                  </a:cubicBezTo>
                  <a:cubicBezTo>
                    <a:pt x="10097030" y="2468201"/>
                    <a:pt x="10054708" y="2554962"/>
                    <a:pt x="9983818" y="2561310"/>
                  </a:cubicBezTo>
                  <a:cubicBezTo>
                    <a:pt x="9912929" y="2567658"/>
                    <a:pt x="9866374" y="2561310"/>
                    <a:pt x="9791252" y="2567658"/>
                  </a:cubicBezTo>
                  <a:cubicBezTo>
                    <a:pt x="9715072" y="2574007"/>
                    <a:pt x="9683330" y="2479840"/>
                    <a:pt x="9625137" y="2492536"/>
                  </a:cubicBezTo>
                  <a:cubicBezTo>
                    <a:pt x="9565886" y="2505233"/>
                    <a:pt x="9491822" y="2530626"/>
                    <a:pt x="9437861" y="2517930"/>
                  </a:cubicBezTo>
                  <a:cubicBezTo>
                    <a:pt x="9383901" y="2505233"/>
                    <a:pt x="9377552" y="2467143"/>
                    <a:pt x="9281269" y="2467143"/>
                  </a:cubicBezTo>
                  <a:cubicBezTo>
                    <a:pt x="9184986" y="2467143"/>
                    <a:pt x="9151128" y="2455504"/>
                    <a:pt x="9063309" y="2455504"/>
                  </a:cubicBezTo>
                  <a:cubicBezTo>
                    <a:pt x="8975491" y="2455504"/>
                    <a:pt x="8783983" y="2381441"/>
                    <a:pt x="8758589" y="2362395"/>
                  </a:cubicBezTo>
                  <a:cubicBezTo>
                    <a:pt x="8733196" y="2343350"/>
                    <a:pt x="8675003" y="2325364"/>
                    <a:pt x="8636913" y="2362395"/>
                  </a:cubicBezTo>
                  <a:cubicBezTo>
                    <a:pt x="8599881" y="2399427"/>
                    <a:pt x="8561791" y="2418473"/>
                    <a:pt x="8499365" y="2418473"/>
                  </a:cubicBezTo>
                  <a:cubicBezTo>
                    <a:pt x="8436940" y="2418473"/>
                    <a:pt x="8415779" y="2430111"/>
                    <a:pt x="8344890" y="2449156"/>
                  </a:cubicBezTo>
                  <a:cubicBezTo>
                    <a:pt x="8274000" y="2467143"/>
                    <a:pt x="8265535" y="2461853"/>
                    <a:pt x="8227445" y="2442808"/>
                  </a:cubicBezTo>
                  <a:cubicBezTo>
                    <a:pt x="8189355" y="2424821"/>
                    <a:pt x="8248606" y="2393079"/>
                    <a:pt x="8135395" y="2399427"/>
                  </a:cubicBezTo>
                  <a:cubicBezTo>
                    <a:pt x="8022182" y="2405776"/>
                    <a:pt x="7942828" y="2381441"/>
                    <a:pt x="7897332" y="2412124"/>
                  </a:cubicBezTo>
                  <a:cubicBezTo>
                    <a:pt x="7867706" y="2432227"/>
                    <a:pt x="7853951" y="2452330"/>
                    <a:pt x="7839139" y="2458679"/>
                  </a:cubicBezTo>
                  <a:lnTo>
                    <a:pt x="7828558" y="2582471"/>
                  </a:lnTo>
                  <a:cubicBezTo>
                    <a:pt x="7828558" y="2582471"/>
                    <a:pt x="7751320" y="2600458"/>
                    <a:pt x="7729101" y="2619503"/>
                  </a:cubicBezTo>
                  <a:cubicBezTo>
                    <a:pt x="7706882" y="2637490"/>
                    <a:pt x="7679372" y="2656535"/>
                    <a:pt x="7612715" y="2656535"/>
                  </a:cubicBezTo>
                  <a:cubicBezTo>
                    <a:pt x="7546057" y="2656535"/>
                    <a:pt x="7506909" y="2656535"/>
                    <a:pt x="7434961" y="2675580"/>
                  </a:cubicBezTo>
                  <a:cubicBezTo>
                    <a:pt x="7363014" y="2693567"/>
                    <a:pt x="7318575" y="2687219"/>
                    <a:pt x="7274137" y="2712612"/>
                  </a:cubicBezTo>
                  <a:cubicBezTo>
                    <a:pt x="7229698" y="2736948"/>
                    <a:pt x="7218060" y="2768689"/>
                    <a:pt x="7190550" y="2755992"/>
                  </a:cubicBezTo>
                  <a:cubicBezTo>
                    <a:pt x="7163041" y="2743296"/>
                    <a:pt x="7146112" y="2755992"/>
                    <a:pt x="7079454" y="2706264"/>
                  </a:cubicBezTo>
                  <a:cubicBezTo>
                    <a:pt x="7012797" y="2656535"/>
                    <a:pt x="7018087" y="2632200"/>
                    <a:pt x="6918630" y="2563426"/>
                  </a:cubicBezTo>
                  <a:cubicBezTo>
                    <a:pt x="6818115" y="2494653"/>
                    <a:pt x="6780024" y="2563426"/>
                    <a:pt x="6718657" y="2520046"/>
                  </a:cubicBezTo>
                  <a:cubicBezTo>
                    <a:pt x="6716541" y="2518988"/>
                    <a:pt x="6714425" y="2516872"/>
                    <a:pt x="6712309" y="2515814"/>
                  </a:cubicBezTo>
                  <a:cubicBezTo>
                    <a:pt x="6695380" y="2514756"/>
                    <a:pt x="6679509" y="2516872"/>
                    <a:pt x="6663638" y="2523220"/>
                  </a:cubicBezTo>
                  <a:cubicBezTo>
                    <a:pt x="6617084" y="2542265"/>
                    <a:pt x="6629780" y="2579297"/>
                    <a:pt x="6575820" y="2585645"/>
                  </a:cubicBezTo>
                  <a:cubicBezTo>
                    <a:pt x="6521859" y="2591994"/>
                    <a:pt x="6530323" y="2561310"/>
                    <a:pt x="6509162" y="2542265"/>
                  </a:cubicBezTo>
                  <a:cubicBezTo>
                    <a:pt x="6488001" y="2523220"/>
                    <a:pt x="6395950" y="2516872"/>
                    <a:pt x="6395950" y="2516872"/>
                  </a:cubicBezTo>
                  <a:lnTo>
                    <a:pt x="6395950" y="2483014"/>
                  </a:lnTo>
                  <a:cubicBezTo>
                    <a:pt x="6327176" y="2490420"/>
                    <a:pt x="6257345" y="2492536"/>
                    <a:pt x="6225603" y="2476666"/>
                  </a:cubicBezTo>
                  <a:cubicBezTo>
                    <a:pt x="6174816" y="2451272"/>
                    <a:pt x="6053139" y="2457621"/>
                    <a:pt x="6003411" y="2457621"/>
                  </a:cubicBezTo>
                  <a:cubicBezTo>
                    <a:pt x="5952624" y="2457621"/>
                    <a:pt x="5781220" y="2476666"/>
                    <a:pt x="5709272" y="2463969"/>
                  </a:cubicBezTo>
                  <a:cubicBezTo>
                    <a:pt x="5636266" y="2451272"/>
                    <a:pt x="5464861" y="2470317"/>
                    <a:pt x="5464861" y="2451272"/>
                  </a:cubicBezTo>
                  <a:cubicBezTo>
                    <a:pt x="5464861" y="2432227"/>
                    <a:pt x="5481789" y="2314783"/>
                    <a:pt x="5442643" y="2351815"/>
                  </a:cubicBezTo>
                  <a:cubicBezTo>
                    <a:pt x="5404551" y="2388847"/>
                    <a:pt x="5343184" y="2419530"/>
                    <a:pt x="5298746" y="2425879"/>
                  </a:cubicBezTo>
                  <a:cubicBezTo>
                    <a:pt x="5254307" y="2432227"/>
                    <a:pt x="5216217" y="2395195"/>
                    <a:pt x="5154850" y="2438576"/>
                  </a:cubicBezTo>
                  <a:cubicBezTo>
                    <a:pt x="5094541" y="2481956"/>
                    <a:pt x="5072322" y="2494653"/>
                    <a:pt x="4988735" y="2501001"/>
                  </a:cubicBezTo>
                  <a:cubicBezTo>
                    <a:pt x="4905149" y="2507349"/>
                    <a:pt x="4850130" y="2594110"/>
                    <a:pt x="4755963" y="2600458"/>
                  </a:cubicBezTo>
                  <a:cubicBezTo>
                    <a:pt x="4661796" y="2606806"/>
                    <a:pt x="4600429" y="2600458"/>
                    <a:pt x="4500972" y="2606806"/>
                  </a:cubicBezTo>
                  <a:cubicBezTo>
                    <a:pt x="4401514" y="2612097"/>
                    <a:pt x="4384585" y="2624793"/>
                    <a:pt x="4307347" y="2637490"/>
                  </a:cubicBezTo>
                  <a:cubicBezTo>
                    <a:pt x="4230109" y="2650187"/>
                    <a:pt x="4141232" y="2643838"/>
                    <a:pt x="4069284" y="2631142"/>
                  </a:cubicBezTo>
                  <a:cubicBezTo>
                    <a:pt x="3997336" y="2618445"/>
                    <a:pt x="3985698" y="2587762"/>
                    <a:pt x="3858731" y="2587762"/>
                  </a:cubicBezTo>
                  <a:cubicBezTo>
                    <a:pt x="3730706" y="2587762"/>
                    <a:pt x="3653468" y="2494653"/>
                    <a:pt x="3537082" y="2494653"/>
                  </a:cubicBezTo>
                  <a:cubicBezTo>
                    <a:pt x="3420696" y="2494653"/>
                    <a:pt x="3165704" y="2420589"/>
                    <a:pt x="3132905" y="2401544"/>
                  </a:cubicBezTo>
                  <a:cubicBezTo>
                    <a:pt x="3099047" y="2382498"/>
                    <a:pt x="3021809" y="2364512"/>
                    <a:pt x="2972080" y="2401544"/>
                  </a:cubicBezTo>
                  <a:cubicBezTo>
                    <a:pt x="2922351" y="2438576"/>
                    <a:pt x="2872623" y="2457621"/>
                    <a:pt x="2789036" y="2457621"/>
                  </a:cubicBezTo>
                  <a:cubicBezTo>
                    <a:pt x="2705450" y="2457621"/>
                    <a:pt x="2677940" y="2469259"/>
                    <a:pt x="2583773" y="2488304"/>
                  </a:cubicBezTo>
                  <a:cubicBezTo>
                    <a:pt x="2489606" y="2506291"/>
                    <a:pt x="2477968" y="2501001"/>
                    <a:pt x="2428239" y="2481956"/>
                  </a:cubicBezTo>
                  <a:cubicBezTo>
                    <a:pt x="2378510" y="2463969"/>
                    <a:pt x="2455749" y="2432227"/>
                    <a:pt x="2306563" y="2438576"/>
                  </a:cubicBezTo>
                  <a:cubicBezTo>
                    <a:pt x="2156319" y="2444924"/>
                    <a:pt x="2051571" y="2420589"/>
                    <a:pt x="1990204" y="2451272"/>
                  </a:cubicBezTo>
                  <a:cubicBezTo>
                    <a:pt x="1928837" y="2481956"/>
                    <a:pt x="1918256" y="2513698"/>
                    <a:pt x="1879108" y="2494653"/>
                  </a:cubicBezTo>
                  <a:cubicBezTo>
                    <a:pt x="1841018" y="2475607"/>
                    <a:pt x="1746851" y="2444924"/>
                    <a:pt x="1729922" y="2475607"/>
                  </a:cubicBezTo>
                  <a:cubicBezTo>
                    <a:pt x="1712993" y="2507349"/>
                    <a:pt x="1629407" y="2550730"/>
                    <a:pt x="1574388" y="2538033"/>
                  </a:cubicBezTo>
                  <a:cubicBezTo>
                    <a:pt x="1519369" y="2525336"/>
                    <a:pt x="1452711" y="2407892"/>
                    <a:pt x="1435782" y="2432227"/>
                  </a:cubicBezTo>
                  <a:cubicBezTo>
                    <a:pt x="1418853" y="2457621"/>
                    <a:pt x="1258029" y="2594110"/>
                    <a:pt x="1225229" y="2587762"/>
                  </a:cubicBezTo>
                  <a:cubicBezTo>
                    <a:pt x="1192429" y="2581413"/>
                    <a:pt x="1153281" y="2536975"/>
                    <a:pt x="1125772" y="2562368"/>
                  </a:cubicBezTo>
                  <a:cubicBezTo>
                    <a:pt x="1097204" y="2587762"/>
                    <a:pt x="859142" y="2631142"/>
                    <a:pt x="787194" y="2624793"/>
                  </a:cubicBezTo>
                  <a:cubicBezTo>
                    <a:pt x="715246" y="2618445"/>
                    <a:pt x="708898" y="2556020"/>
                    <a:pt x="653879" y="2556020"/>
                  </a:cubicBezTo>
                  <a:cubicBezTo>
                    <a:pt x="597802" y="2556020"/>
                    <a:pt x="614731" y="2575065"/>
                    <a:pt x="548073" y="2568716"/>
                  </a:cubicBezTo>
                  <a:cubicBezTo>
                    <a:pt x="481416" y="2562368"/>
                    <a:pt x="415816" y="2543323"/>
                    <a:pt x="354449" y="2562368"/>
                  </a:cubicBezTo>
                  <a:cubicBezTo>
                    <a:pt x="293082" y="2581413"/>
                    <a:pt x="310010" y="2618445"/>
                    <a:pt x="238063" y="2624793"/>
                  </a:cubicBezTo>
                  <a:cubicBezTo>
                    <a:pt x="166115" y="2631142"/>
                    <a:pt x="176695" y="2600458"/>
                    <a:pt x="149186" y="2581413"/>
                  </a:cubicBezTo>
                  <a:cubicBezTo>
                    <a:pt x="121676" y="2562368"/>
                    <a:pt x="0" y="2556020"/>
                    <a:pt x="0" y="2556020"/>
                  </a:cubicBezTo>
                  <a:lnTo>
                    <a:pt x="0" y="193380"/>
                  </a:lnTo>
                  <a:lnTo>
                    <a:pt x="94167" y="172219"/>
                  </a:lnTo>
                  <a:lnTo>
                    <a:pt x="160825" y="215599"/>
                  </a:lnTo>
                  <a:cubicBezTo>
                    <a:pt x="160825" y="215599"/>
                    <a:pt x="216902" y="278024"/>
                    <a:pt x="244411" y="252631"/>
                  </a:cubicBezTo>
                  <a:cubicBezTo>
                    <a:pt x="271920" y="228296"/>
                    <a:pt x="321649" y="202902"/>
                    <a:pt x="321649" y="202902"/>
                  </a:cubicBezTo>
                  <a:cubicBezTo>
                    <a:pt x="321649" y="202902"/>
                    <a:pt x="333288" y="171161"/>
                    <a:pt x="360797" y="183857"/>
                  </a:cubicBezTo>
                  <a:cubicBezTo>
                    <a:pt x="389365" y="196554"/>
                    <a:pt x="466603" y="183857"/>
                    <a:pt x="466603" y="183857"/>
                  </a:cubicBezTo>
                  <a:cubicBezTo>
                    <a:pt x="466603" y="183857"/>
                    <a:pt x="471893" y="214541"/>
                    <a:pt x="499403" y="220889"/>
                  </a:cubicBezTo>
                  <a:cubicBezTo>
                    <a:pt x="526912" y="227238"/>
                    <a:pt x="566060" y="238876"/>
                    <a:pt x="593570" y="257921"/>
                  </a:cubicBezTo>
                  <a:cubicBezTo>
                    <a:pt x="621079" y="276966"/>
                    <a:pt x="677156" y="276966"/>
                    <a:pt x="682446" y="251573"/>
                  </a:cubicBezTo>
                  <a:cubicBezTo>
                    <a:pt x="687737" y="227238"/>
                    <a:pt x="704665" y="183857"/>
                    <a:pt x="737465" y="214541"/>
                  </a:cubicBezTo>
                  <a:cubicBezTo>
                    <a:pt x="770265" y="245225"/>
                    <a:pt x="804123" y="257921"/>
                    <a:pt x="831632" y="245225"/>
                  </a:cubicBezTo>
                  <a:cubicBezTo>
                    <a:pt x="859142" y="232528"/>
                    <a:pt x="942728" y="226180"/>
                    <a:pt x="997747" y="232528"/>
                  </a:cubicBezTo>
                  <a:cubicBezTo>
                    <a:pt x="1052766" y="238876"/>
                    <a:pt x="1102495" y="257921"/>
                    <a:pt x="1146933" y="245225"/>
                  </a:cubicBezTo>
                  <a:cubicBezTo>
                    <a:pt x="1191371" y="232528"/>
                    <a:pt x="1186081" y="226180"/>
                    <a:pt x="1285538" y="232528"/>
                  </a:cubicBezTo>
                  <a:cubicBezTo>
                    <a:pt x="1384996" y="238876"/>
                    <a:pt x="1407215" y="251573"/>
                    <a:pt x="1501382" y="257921"/>
                  </a:cubicBezTo>
                  <a:cubicBezTo>
                    <a:pt x="1595549" y="264270"/>
                    <a:pt x="1612478" y="270618"/>
                    <a:pt x="1662206" y="251573"/>
                  </a:cubicBezTo>
                  <a:cubicBezTo>
                    <a:pt x="1712993" y="233586"/>
                    <a:pt x="1728864" y="158464"/>
                    <a:pt x="1745793" y="164812"/>
                  </a:cubicBezTo>
                  <a:cubicBezTo>
                    <a:pt x="1761664" y="171161"/>
                    <a:pt x="1795521" y="183857"/>
                    <a:pt x="1845250" y="171161"/>
                  </a:cubicBezTo>
                  <a:cubicBezTo>
                    <a:pt x="1896037" y="158464"/>
                    <a:pt x="2006075" y="96039"/>
                    <a:pt x="2023003" y="96039"/>
                  </a:cubicBezTo>
                  <a:cubicBezTo>
                    <a:pt x="2039932" y="96039"/>
                    <a:pt x="2111880" y="89690"/>
                    <a:pt x="2139390" y="89690"/>
                  </a:cubicBezTo>
                  <a:cubicBezTo>
                    <a:pt x="2167957" y="89690"/>
                    <a:pt x="2284343" y="65355"/>
                    <a:pt x="2317143" y="102387"/>
                  </a:cubicBezTo>
                  <a:cubicBezTo>
                    <a:pt x="2349943" y="140477"/>
                    <a:pt x="2389091" y="177509"/>
                    <a:pt x="2433529" y="177509"/>
                  </a:cubicBezTo>
                  <a:cubicBezTo>
                    <a:pt x="2477968" y="177509"/>
                    <a:pt x="2505477" y="158464"/>
                    <a:pt x="2544625" y="177509"/>
                  </a:cubicBezTo>
                  <a:cubicBezTo>
                    <a:pt x="2583773" y="196554"/>
                    <a:pt x="2677940" y="196554"/>
                    <a:pt x="2677940" y="196554"/>
                  </a:cubicBezTo>
                  <a:cubicBezTo>
                    <a:pt x="2677940" y="196554"/>
                    <a:pt x="2766817" y="153174"/>
                    <a:pt x="2799617" y="153174"/>
                  </a:cubicBezTo>
                  <a:cubicBezTo>
                    <a:pt x="2832417" y="153174"/>
                    <a:pt x="2844055" y="121432"/>
                    <a:pt x="2921293" y="140477"/>
                  </a:cubicBezTo>
                  <a:cubicBezTo>
                    <a:pt x="2998531" y="158464"/>
                    <a:pt x="2993241" y="171161"/>
                    <a:pt x="3059899" y="171161"/>
                  </a:cubicBezTo>
                  <a:cubicBezTo>
                    <a:pt x="3126556" y="171161"/>
                    <a:pt x="3193214" y="177509"/>
                    <a:pt x="3226013" y="177509"/>
                  </a:cubicBezTo>
                  <a:cubicBezTo>
                    <a:pt x="3259871" y="177509"/>
                    <a:pt x="3342400" y="158464"/>
                    <a:pt x="3403767" y="158464"/>
                  </a:cubicBezTo>
                  <a:cubicBezTo>
                    <a:pt x="3465134" y="158464"/>
                    <a:pt x="3586811" y="176451"/>
                    <a:pt x="3625959" y="195496"/>
                  </a:cubicBezTo>
                  <a:cubicBezTo>
                    <a:pt x="3665107" y="213483"/>
                    <a:pt x="3704255" y="232528"/>
                    <a:pt x="3731764" y="226180"/>
                  </a:cubicBezTo>
                  <a:cubicBezTo>
                    <a:pt x="3760332" y="220889"/>
                    <a:pt x="3770912" y="264270"/>
                    <a:pt x="3815351" y="251573"/>
                  </a:cubicBezTo>
                  <a:cubicBezTo>
                    <a:pt x="3859789" y="238876"/>
                    <a:pt x="3871428" y="182799"/>
                    <a:pt x="3876718" y="201844"/>
                  </a:cubicBezTo>
                  <a:cubicBezTo>
                    <a:pt x="3883066" y="219831"/>
                    <a:pt x="3932795" y="275908"/>
                    <a:pt x="3960304" y="238876"/>
                  </a:cubicBezTo>
                  <a:cubicBezTo>
                    <a:pt x="3987814" y="201844"/>
                    <a:pt x="4037543" y="226180"/>
                    <a:pt x="4081981" y="232528"/>
                  </a:cubicBezTo>
                  <a:cubicBezTo>
                    <a:pt x="4125361" y="238876"/>
                    <a:pt x="4231168" y="245225"/>
                    <a:pt x="4231168" y="269560"/>
                  </a:cubicBezTo>
                  <a:cubicBezTo>
                    <a:pt x="4231168" y="293895"/>
                    <a:pt x="4275605" y="282257"/>
                    <a:pt x="4342263" y="256863"/>
                  </a:cubicBezTo>
                  <a:cubicBezTo>
                    <a:pt x="4408921" y="231470"/>
                    <a:pt x="4458649" y="218773"/>
                    <a:pt x="4475578" y="231470"/>
                  </a:cubicBezTo>
                  <a:cubicBezTo>
                    <a:pt x="4492507" y="244167"/>
                    <a:pt x="4558106" y="274850"/>
                    <a:pt x="4619475" y="244167"/>
                  </a:cubicBezTo>
                  <a:cubicBezTo>
                    <a:pt x="4680841" y="212425"/>
                    <a:pt x="4768660" y="318231"/>
                    <a:pt x="4807808" y="274850"/>
                  </a:cubicBezTo>
                  <a:cubicBezTo>
                    <a:pt x="4846956" y="230412"/>
                    <a:pt x="4918903" y="281199"/>
                    <a:pt x="4996142" y="255805"/>
                  </a:cubicBezTo>
                  <a:cubicBezTo>
                    <a:pt x="5073380" y="231470"/>
                    <a:pt x="5306153" y="249457"/>
                    <a:pt x="5395029" y="206077"/>
                  </a:cubicBezTo>
                  <a:cubicBezTo>
                    <a:pt x="5483905" y="162696"/>
                    <a:pt x="5555853" y="206077"/>
                    <a:pt x="5578073" y="218773"/>
                  </a:cubicBezTo>
                  <a:cubicBezTo>
                    <a:pt x="5600292" y="231470"/>
                    <a:pt x="5711388" y="207135"/>
                    <a:pt x="5721968" y="181741"/>
                  </a:cubicBezTo>
                  <a:cubicBezTo>
                    <a:pt x="5733607" y="156348"/>
                    <a:pt x="5810845" y="169045"/>
                    <a:pt x="5833064" y="181741"/>
                  </a:cubicBezTo>
                  <a:cubicBezTo>
                    <a:pt x="5855284" y="193380"/>
                    <a:pt x="5910302" y="199728"/>
                    <a:pt x="5954740" y="162696"/>
                  </a:cubicBezTo>
                  <a:cubicBezTo>
                    <a:pt x="5999179" y="125664"/>
                    <a:pt x="6153655" y="37846"/>
                    <a:pt x="6170584" y="56891"/>
                  </a:cubicBezTo>
                  <a:cubicBezTo>
                    <a:pt x="6186455" y="75936"/>
                    <a:pt x="6220314" y="7162"/>
                    <a:pt x="6270041" y="814"/>
                  </a:cubicBezTo>
                  <a:close/>
                </a:path>
              </a:pathLst>
            </a:custGeom>
            <a:solidFill>
              <a:schemeClr val="bg1"/>
            </a:solidFill>
            <a:ln w="10576" cap="flat">
              <a:noFill/>
              <a:prstDash val="solid"/>
              <a:miter/>
            </a:ln>
          </p:spPr>
          <p:txBody>
            <a:bodyPr rtlCol="0" anchor="ctr"/>
            <a:lstStyle/>
            <a:p>
              <a:endParaRPr lang="zh-CN" altLang="en-US"/>
            </a:p>
          </p:txBody>
        </p:sp>
        <p:pic>
          <p:nvPicPr>
            <p:cNvPr id="6" name="图片 5"/>
            <p:cNvPicPr>
              <a:picLocks noChangeAspect="1"/>
            </p:cNvPicPr>
            <p:nvPr/>
          </p:nvPicPr>
          <p:blipFill>
            <a:blip r:embed="rId1" cstate="screen"/>
            <a:srcRect/>
            <a:stretch>
              <a:fillRect/>
            </a:stretch>
          </p:blipFill>
          <p:spPr>
            <a:xfrm>
              <a:off x="0" y="311783"/>
              <a:ext cx="12192000" cy="2761526"/>
            </a:xfrm>
            <a:custGeom>
              <a:avLst/>
              <a:gdLst>
                <a:gd name="connsiteX0" fmla="*/ 6276037 w 12192000"/>
                <a:gd name="connsiteY0" fmla="*/ 815 h 2761526"/>
                <a:gd name="connsiteX1" fmla="*/ 6469847 w 12192000"/>
                <a:gd name="connsiteY1" fmla="*/ 63300 h 2761526"/>
                <a:gd name="connsiteX2" fmla="*/ 6608585 w 12192000"/>
                <a:gd name="connsiteY2" fmla="*/ 106722 h 2761526"/>
                <a:gd name="connsiteX3" fmla="*/ 6742027 w 12192000"/>
                <a:gd name="connsiteY3" fmla="*/ 119431 h 2761526"/>
                <a:gd name="connsiteX4" fmla="*/ 6975022 w 12192000"/>
                <a:gd name="connsiteY4" fmla="*/ 138494 h 2761526"/>
                <a:gd name="connsiteX5" fmla="*/ 7180481 w 12192000"/>
                <a:gd name="connsiteY5" fmla="*/ 169207 h 2761526"/>
                <a:gd name="connsiteX6" fmla="*/ 7441012 w 12192000"/>
                <a:gd name="connsiteY6" fmla="*/ 113077 h 2761526"/>
                <a:gd name="connsiteX7" fmla="*/ 7679302 w 12192000"/>
                <a:gd name="connsiteY7" fmla="*/ 156498 h 2761526"/>
                <a:gd name="connsiteX8" fmla="*/ 7699425 w 12192000"/>
                <a:gd name="connsiteY8" fmla="*/ 154380 h 2761526"/>
                <a:gd name="connsiteX9" fmla="*/ 7720606 w 12192000"/>
                <a:gd name="connsiteY9" fmla="*/ 122608 h 2761526"/>
                <a:gd name="connsiteX10" fmla="*/ 7795800 w 12192000"/>
                <a:gd name="connsiteY10" fmla="*/ 128963 h 2761526"/>
                <a:gd name="connsiteX11" fmla="*/ 7929242 w 12192000"/>
                <a:gd name="connsiteY11" fmla="*/ 53769 h 2761526"/>
                <a:gd name="connsiteX12" fmla="*/ 8017145 w 12192000"/>
                <a:gd name="connsiteY12" fmla="*/ 47414 h 2761526"/>
                <a:gd name="connsiteX13" fmla="*/ 8150587 w 12192000"/>
                <a:gd name="connsiteY13" fmla="*/ 60123 h 2761526"/>
                <a:gd name="connsiteX14" fmla="*/ 8238490 w 12192000"/>
                <a:gd name="connsiteY14" fmla="*/ 135317 h 2761526"/>
                <a:gd name="connsiteX15" fmla="*/ 8322156 w 12192000"/>
                <a:gd name="connsiteY15" fmla="*/ 135317 h 2761526"/>
                <a:gd name="connsiteX16" fmla="*/ 8422768 w 12192000"/>
                <a:gd name="connsiteY16" fmla="*/ 154380 h 2761526"/>
                <a:gd name="connsiteX17" fmla="*/ 8514907 w 12192000"/>
                <a:gd name="connsiteY17" fmla="*/ 110958 h 2761526"/>
                <a:gd name="connsiteX18" fmla="*/ 8607046 w 12192000"/>
                <a:gd name="connsiteY18" fmla="*/ 98250 h 2761526"/>
                <a:gd name="connsiteX19" fmla="*/ 8711893 w 12192000"/>
                <a:gd name="connsiteY19" fmla="*/ 128963 h 2761526"/>
                <a:gd name="connsiteX20" fmla="*/ 8836864 w 12192000"/>
                <a:gd name="connsiteY20" fmla="*/ 135317 h 2761526"/>
                <a:gd name="connsiteX21" fmla="*/ 8972424 w 12192000"/>
                <a:gd name="connsiteY21" fmla="*/ 159676 h 2761526"/>
                <a:gd name="connsiteX22" fmla="*/ 9137639 w 12192000"/>
                <a:gd name="connsiteY22" fmla="*/ 154380 h 2761526"/>
                <a:gd name="connsiteX23" fmla="*/ 9217069 w 12192000"/>
                <a:gd name="connsiteY23" fmla="*/ 185093 h 2761526"/>
                <a:gd name="connsiteX24" fmla="*/ 9279554 w 12192000"/>
                <a:gd name="connsiteY24" fmla="*/ 210511 h 2761526"/>
                <a:gd name="connsiteX25" fmla="*/ 9325094 w 12192000"/>
                <a:gd name="connsiteY25" fmla="*/ 238047 h 2761526"/>
                <a:gd name="connsiteX26" fmla="*/ 9388638 w 12192000"/>
                <a:gd name="connsiteY26" fmla="*/ 198861 h 2761526"/>
                <a:gd name="connsiteX27" fmla="*/ 9496663 w 12192000"/>
                <a:gd name="connsiteY27" fmla="*/ 238047 h 2761526"/>
                <a:gd name="connsiteX28" fmla="*/ 9594097 w 12192000"/>
                <a:gd name="connsiteY28" fmla="*/ 229574 h 2761526"/>
                <a:gd name="connsiteX29" fmla="*/ 9677763 w 12192000"/>
                <a:gd name="connsiteY29" fmla="*/ 216865 h 2761526"/>
                <a:gd name="connsiteX30" fmla="*/ 9778375 w 12192000"/>
                <a:gd name="connsiteY30" fmla="*/ 191448 h 2761526"/>
                <a:gd name="connsiteX31" fmla="*/ 9887459 w 12192000"/>
                <a:gd name="connsiteY31" fmla="*/ 204156 h 2761526"/>
                <a:gd name="connsiteX32" fmla="*/ 10029374 w 12192000"/>
                <a:gd name="connsiteY32" fmla="*/ 234869 h 2761526"/>
                <a:gd name="connsiteX33" fmla="*/ 10171289 w 12192000"/>
                <a:gd name="connsiteY33" fmla="*/ 215806 h 2761526"/>
                <a:gd name="connsiteX34" fmla="*/ 10472064 w 12192000"/>
                <a:gd name="connsiteY34" fmla="*/ 166030 h 2761526"/>
                <a:gd name="connsiteX35" fmla="*/ 10609743 w 12192000"/>
                <a:gd name="connsiteY35" fmla="*/ 178739 h 2761526"/>
                <a:gd name="connsiteX36" fmla="*/ 10718827 w 12192000"/>
                <a:gd name="connsiteY36" fmla="*/ 141671 h 2761526"/>
                <a:gd name="connsiteX37" fmla="*/ 10802494 w 12192000"/>
                <a:gd name="connsiteY37" fmla="*/ 141671 h 2761526"/>
                <a:gd name="connsiteX38" fmla="*/ 10894632 w 12192000"/>
                <a:gd name="connsiteY38" fmla="*/ 122608 h 2761526"/>
                <a:gd name="connsiteX39" fmla="*/ 11033371 w 12192000"/>
                <a:gd name="connsiteY39" fmla="*/ 232751 h 2761526"/>
                <a:gd name="connsiteX40" fmla="*/ 11190112 w 12192000"/>
                <a:gd name="connsiteY40" fmla="*/ 141671 h 2761526"/>
                <a:gd name="connsiteX41" fmla="*/ 11279074 w 12192000"/>
                <a:gd name="connsiteY41" fmla="*/ 21997 h 2761526"/>
                <a:gd name="connsiteX42" fmla="*/ 11383922 w 12192000"/>
                <a:gd name="connsiteY42" fmla="*/ 65419 h 2761526"/>
                <a:gd name="connsiteX43" fmla="*/ 11484534 w 12192000"/>
                <a:gd name="connsiteY43" fmla="*/ 78127 h 2761526"/>
                <a:gd name="connsiteX44" fmla="*/ 11660339 w 12192000"/>
                <a:gd name="connsiteY44" fmla="*/ 97191 h 2761526"/>
                <a:gd name="connsiteX45" fmla="*/ 11814962 w 12192000"/>
                <a:gd name="connsiteY45" fmla="*/ 127904 h 2761526"/>
                <a:gd name="connsiteX46" fmla="*/ 12024658 w 12192000"/>
                <a:gd name="connsiteY46" fmla="*/ 187211 h 2761526"/>
                <a:gd name="connsiteX47" fmla="*/ 12190931 w 12192000"/>
                <a:gd name="connsiteY47" fmla="*/ 116254 h 2761526"/>
                <a:gd name="connsiteX48" fmla="*/ 12192000 w 12192000"/>
                <a:gd name="connsiteY48" fmla="*/ 116114 h 2761526"/>
                <a:gd name="connsiteX49" fmla="*/ 12192000 w 12192000"/>
                <a:gd name="connsiteY49" fmla="*/ 2611634 h 2761526"/>
                <a:gd name="connsiteX50" fmla="*/ 12147510 w 12192000"/>
                <a:gd name="connsiteY50" fmla="*/ 2620950 h 2761526"/>
                <a:gd name="connsiteX51" fmla="*/ 12014068 w 12192000"/>
                <a:gd name="connsiteY51" fmla="*/ 2640014 h 2761526"/>
                <a:gd name="connsiteX52" fmla="*/ 11892275 w 12192000"/>
                <a:gd name="connsiteY52" fmla="*/ 2677081 h 2761526"/>
                <a:gd name="connsiteX53" fmla="*/ 11824494 w 12192000"/>
                <a:gd name="connsiteY53" fmla="*/ 2526693 h 2761526"/>
                <a:gd name="connsiteX54" fmla="*/ 11722824 w 12192000"/>
                <a:gd name="connsiteY54" fmla="*/ 2561642 h 2761526"/>
                <a:gd name="connsiteX55" fmla="*/ 11624330 w 12192000"/>
                <a:gd name="connsiteY55" fmla="*/ 2526693 h 2761526"/>
                <a:gd name="connsiteX56" fmla="*/ 11473943 w 12192000"/>
                <a:gd name="connsiteY56" fmla="*/ 2483271 h 2761526"/>
                <a:gd name="connsiteX57" fmla="*/ 11315083 w 12192000"/>
                <a:gd name="connsiteY57" fmla="*/ 2427141 h 2761526"/>
                <a:gd name="connsiteX58" fmla="*/ 11102210 w 12192000"/>
                <a:gd name="connsiteY58" fmla="*/ 2439850 h 2761526"/>
                <a:gd name="connsiteX59" fmla="*/ 10934877 w 12192000"/>
                <a:gd name="connsiteY59" fmla="*/ 2420786 h 2761526"/>
                <a:gd name="connsiteX60" fmla="*/ 10713532 w 12192000"/>
                <a:gd name="connsiteY60" fmla="*/ 2427141 h 2761526"/>
                <a:gd name="connsiteX61" fmla="*/ 10529254 w 12192000"/>
                <a:gd name="connsiteY61" fmla="*/ 2414432 h 2761526"/>
                <a:gd name="connsiteX62" fmla="*/ 10512309 w 12192000"/>
                <a:gd name="connsiteY62" fmla="*/ 2314880 h 2761526"/>
                <a:gd name="connsiteX63" fmla="*/ 10403225 w 12192000"/>
                <a:gd name="connsiteY63" fmla="*/ 2389014 h 2761526"/>
                <a:gd name="connsiteX64" fmla="*/ 10294141 w 12192000"/>
                <a:gd name="connsiteY64" fmla="*/ 2401723 h 2761526"/>
                <a:gd name="connsiteX65" fmla="*/ 10169171 w 12192000"/>
                <a:gd name="connsiteY65" fmla="*/ 2464208 h 2761526"/>
                <a:gd name="connsiteX66" fmla="*/ 9993365 w 12192000"/>
                <a:gd name="connsiteY66" fmla="*/ 2563761 h 2761526"/>
                <a:gd name="connsiteX67" fmla="*/ 9800615 w 12192000"/>
                <a:gd name="connsiteY67" fmla="*/ 2570115 h 2761526"/>
                <a:gd name="connsiteX68" fmla="*/ 9634342 w 12192000"/>
                <a:gd name="connsiteY68" fmla="*/ 2494921 h 2761526"/>
                <a:gd name="connsiteX69" fmla="*/ 9446887 w 12192000"/>
                <a:gd name="connsiteY69" fmla="*/ 2520339 h 2761526"/>
                <a:gd name="connsiteX70" fmla="*/ 9290145 w 12192000"/>
                <a:gd name="connsiteY70" fmla="*/ 2469503 h 2761526"/>
                <a:gd name="connsiteX71" fmla="*/ 9071976 w 12192000"/>
                <a:gd name="connsiteY71" fmla="*/ 2457854 h 2761526"/>
                <a:gd name="connsiteX72" fmla="*/ 8766965 w 12192000"/>
                <a:gd name="connsiteY72" fmla="*/ 2364656 h 2761526"/>
                <a:gd name="connsiteX73" fmla="*/ 8645172 w 12192000"/>
                <a:gd name="connsiteY73" fmla="*/ 2364656 h 2761526"/>
                <a:gd name="connsiteX74" fmla="*/ 8507493 w 12192000"/>
                <a:gd name="connsiteY74" fmla="*/ 2420786 h 2761526"/>
                <a:gd name="connsiteX75" fmla="*/ 8352870 w 12192000"/>
                <a:gd name="connsiteY75" fmla="*/ 2451499 h 2761526"/>
                <a:gd name="connsiteX76" fmla="*/ 8235313 w 12192000"/>
                <a:gd name="connsiteY76" fmla="*/ 2445145 h 2761526"/>
                <a:gd name="connsiteX77" fmla="*/ 8143174 w 12192000"/>
                <a:gd name="connsiteY77" fmla="*/ 2401723 h 2761526"/>
                <a:gd name="connsiteX78" fmla="*/ 7904884 w 12192000"/>
                <a:gd name="connsiteY78" fmla="*/ 2414432 h 2761526"/>
                <a:gd name="connsiteX79" fmla="*/ 7846635 w 12192000"/>
                <a:gd name="connsiteY79" fmla="*/ 2461031 h 2761526"/>
                <a:gd name="connsiteX80" fmla="*/ 7836045 w 12192000"/>
                <a:gd name="connsiteY80" fmla="*/ 2584942 h 2761526"/>
                <a:gd name="connsiteX81" fmla="*/ 7736492 w 12192000"/>
                <a:gd name="connsiteY81" fmla="*/ 2622009 h 2761526"/>
                <a:gd name="connsiteX82" fmla="*/ 7619994 w 12192000"/>
                <a:gd name="connsiteY82" fmla="*/ 2659077 h 2761526"/>
                <a:gd name="connsiteX83" fmla="*/ 7442071 w 12192000"/>
                <a:gd name="connsiteY83" fmla="*/ 2678140 h 2761526"/>
                <a:gd name="connsiteX84" fmla="*/ 7281093 w 12192000"/>
                <a:gd name="connsiteY84" fmla="*/ 2715207 h 2761526"/>
                <a:gd name="connsiteX85" fmla="*/ 7197426 w 12192000"/>
                <a:gd name="connsiteY85" fmla="*/ 2758629 h 2761526"/>
                <a:gd name="connsiteX86" fmla="*/ 7086224 w 12192000"/>
                <a:gd name="connsiteY86" fmla="*/ 2708853 h 2761526"/>
                <a:gd name="connsiteX87" fmla="*/ 6925246 w 12192000"/>
                <a:gd name="connsiteY87" fmla="*/ 2565879 h 2761526"/>
                <a:gd name="connsiteX88" fmla="*/ 6725082 w 12192000"/>
                <a:gd name="connsiteY88" fmla="*/ 2522457 h 2761526"/>
                <a:gd name="connsiteX89" fmla="*/ 6718728 w 12192000"/>
                <a:gd name="connsiteY89" fmla="*/ 2518221 h 2761526"/>
                <a:gd name="connsiteX90" fmla="*/ 6670010 w 12192000"/>
                <a:gd name="connsiteY90" fmla="*/ 2525634 h 2761526"/>
                <a:gd name="connsiteX91" fmla="*/ 6582108 w 12192000"/>
                <a:gd name="connsiteY91" fmla="*/ 2588119 h 2761526"/>
                <a:gd name="connsiteX92" fmla="*/ 6515387 w 12192000"/>
                <a:gd name="connsiteY92" fmla="*/ 2544697 h 2761526"/>
                <a:gd name="connsiteX93" fmla="*/ 6402066 w 12192000"/>
                <a:gd name="connsiteY93" fmla="*/ 2519280 h 2761526"/>
                <a:gd name="connsiteX94" fmla="*/ 6402066 w 12192000"/>
                <a:gd name="connsiteY94" fmla="*/ 2485389 h 2761526"/>
                <a:gd name="connsiteX95" fmla="*/ 6231557 w 12192000"/>
                <a:gd name="connsiteY95" fmla="*/ 2479035 h 2761526"/>
                <a:gd name="connsiteX96" fmla="*/ 6009152 w 12192000"/>
                <a:gd name="connsiteY96" fmla="*/ 2459972 h 2761526"/>
                <a:gd name="connsiteX97" fmla="*/ 5714731 w 12192000"/>
                <a:gd name="connsiteY97" fmla="*/ 2466326 h 2761526"/>
                <a:gd name="connsiteX98" fmla="*/ 5470087 w 12192000"/>
                <a:gd name="connsiteY98" fmla="*/ 2453617 h 2761526"/>
                <a:gd name="connsiteX99" fmla="*/ 5447846 w 12192000"/>
                <a:gd name="connsiteY99" fmla="*/ 2354065 h 2761526"/>
                <a:gd name="connsiteX100" fmla="*/ 5303813 w 12192000"/>
                <a:gd name="connsiteY100" fmla="*/ 2428200 h 2761526"/>
                <a:gd name="connsiteX101" fmla="*/ 5159780 w 12192000"/>
                <a:gd name="connsiteY101" fmla="*/ 2440909 h 2761526"/>
                <a:gd name="connsiteX102" fmla="*/ 4993506 w 12192000"/>
                <a:gd name="connsiteY102" fmla="*/ 2503394 h 2761526"/>
                <a:gd name="connsiteX103" fmla="*/ 4760512 w 12192000"/>
                <a:gd name="connsiteY103" fmla="*/ 2602946 h 2761526"/>
                <a:gd name="connsiteX104" fmla="*/ 4505275 w 12192000"/>
                <a:gd name="connsiteY104" fmla="*/ 2609300 h 2761526"/>
                <a:gd name="connsiteX105" fmla="*/ 4311466 w 12192000"/>
                <a:gd name="connsiteY105" fmla="*/ 2640014 h 2761526"/>
                <a:gd name="connsiteX106" fmla="*/ 4073176 w 12192000"/>
                <a:gd name="connsiteY106" fmla="*/ 2633659 h 2761526"/>
                <a:gd name="connsiteX107" fmla="*/ 3862421 w 12192000"/>
                <a:gd name="connsiteY107" fmla="*/ 2590237 h 2761526"/>
                <a:gd name="connsiteX108" fmla="*/ 3540464 w 12192000"/>
                <a:gd name="connsiteY108" fmla="*/ 2497039 h 2761526"/>
                <a:gd name="connsiteX109" fmla="*/ 3135901 w 12192000"/>
                <a:gd name="connsiteY109" fmla="*/ 2403841 h 2761526"/>
                <a:gd name="connsiteX110" fmla="*/ 2974922 w 12192000"/>
                <a:gd name="connsiteY110" fmla="*/ 2403841 h 2761526"/>
                <a:gd name="connsiteX111" fmla="*/ 2791703 w 12192000"/>
                <a:gd name="connsiteY111" fmla="*/ 2459972 h 2761526"/>
                <a:gd name="connsiteX112" fmla="*/ 2586244 w 12192000"/>
                <a:gd name="connsiteY112" fmla="*/ 2490685 h 2761526"/>
                <a:gd name="connsiteX113" fmla="*/ 2430561 w 12192000"/>
                <a:gd name="connsiteY113" fmla="*/ 2484331 h 2761526"/>
                <a:gd name="connsiteX114" fmla="*/ 2308768 w 12192000"/>
                <a:gd name="connsiteY114" fmla="*/ 2440909 h 2761526"/>
                <a:gd name="connsiteX115" fmla="*/ 1992107 w 12192000"/>
                <a:gd name="connsiteY115" fmla="*/ 2453617 h 2761526"/>
                <a:gd name="connsiteX116" fmla="*/ 1880905 w 12192000"/>
                <a:gd name="connsiteY116" fmla="*/ 2497039 h 2761526"/>
                <a:gd name="connsiteX117" fmla="*/ 1731576 w 12192000"/>
                <a:gd name="connsiteY117" fmla="*/ 2477976 h 2761526"/>
                <a:gd name="connsiteX118" fmla="*/ 1575893 w 12192000"/>
                <a:gd name="connsiteY118" fmla="*/ 2540461 h 2761526"/>
                <a:gd name="connsiteX119" fmla="*/ 1437155 w 12192000"/>
                <a:gd name="connsiteY119" fmla="*/ 2434554 h 2761526"/>
                <a:gd name="connsiteX120" fmla="*/ 1226401 w 12192000"/>
                <a:gd name="connsiteY120" fmla="*/ 2590237 h 2761526"/>
                <a:gd name="connsiteX121" fmla="*/ 1126848 w 12192000"/>
                <a:gd name="connsiteY121" fmla="*/ 2564820 h 2761526"/>
                <a:gd name="connsiteX122" fmla="*/ 787947 w 12192000"/>
                <a:gd name="connsiteY122" fmla="*/ 2627305 h 2761526"/>
                <a:gd name="connsiteX123" fmla="*/ 654504 w 12192000"/>
                <a:gd name="connsiteY123" fmla="*/ 2558465 h 2761526"/>
                <a:gd name="connsiteX124" fmla="*/ 548597 w 12192000"/>
                <a:gd name="connsiteY124" fmla="*/ 2571174 h 2761526"/>
                <a:gd name="connsiteX125" fmla="*/ 354788 w 12192000"/>
                <a:gd name="connsiteY125" fmla="*/ 2564820 h 2761526"/>
                <a:gd name="connsiteX126" fmla="*/ 238290 w 12192000"/>
                <a:gd name="connsiteY126" fmla="*/ 2627305 h 2761526"/>
                <a:gd name="connsiteX127" fmla="*/ 149329 w 12192000"/>
                <a:gd name="connsiteY127" fmla="*/ 2583883 h 2761526"/>
                <a:gd name="connsiteX128" fmla="*/ 0 w 12192000"/>
                <a:gd name="connsiteY128" fmla="*/ 2558465 h 2761526"/>
                <a:gd name="connsiteX129" fmla="*/ 0 w 12192000"/>
                <a:gd name="connsiteY129" fmla="*/ 193566 h 2761526"/>
                <a:gd name="connsiteX130" fmla="*/ 94257 w 12192000"/>
                <a:gd name="connsiteY130" fmla="*/ 172384 h 2761526"/>
                <a:gd name="connsiteX131" fmla="*/ 160978 w 12192000"/>
                <a:gd name="connsiteY131" fmla="*/ 215806 h 2761526"/>
                <a:gd name="connsiteX132" fmla="*/ 244645 w 12192000"/>
                <a:gd name="connsiteY132" fmla="*/ 252874 h 2761526"/>
                <a:gd name="connsiteX133" fmla="*/ 321957 w 12192000"/>
                <a:gd name="connsiteY133" fmla="*/ 203097 h 2761526"/>
                <a:gd name="connsiteX134" fmla="*/ 361142 w 12192000"/>
                <a:gd name="connsiteY134" fmla="*/ 184034 h 2761526"/>
                <a:gd name="connsiteX135" fmla="*/ 467049 w 12192000"/>
                <a:gd name="connsiteY135" fmla="*/ 184034 h 2761526"/>
                <a:gd name="connsiteX136" fmla="*/ 499880 w 12192000"/>
                <a:gd name="connsiteY136" fmla="*/ 221102 h 2761526"/>
                <a:gd name="connsiteX137" fmla="*/ 594137 w 12192000"/>
                <a:gd name="connsiteY137" fmla="*/ 258169 h 2761526"/>
                <a:gd name="connsiteX138" fmla="*/ 683099 w 12192000"/>
                <a:gd name="connsiteY138" fmla="*/ 251815 h 2761526"/>
                <a:gd name="connsiteX139" fmla="*/ 738170 w 12192000"/>
                <a:gd name="connsiteY139" fmla="*/ 214747 h 2761526"/>
                <a:gd name="connsiteX140" fmla="*/ 832427 w 12192000"/>
                <a:gd name="connsiteY140" fmla="*/ 245460 h 2761526"/>
                <a:gd name="connsiteX141" fmla="*/ 998701 w 12192000"/>
                <a:gd name="connsiteY141" fmla="*/ 232751 h 2761526"/>
                <a:gd name="connsiteX142" fmla="*/ 1148030 w 12192000"/>
                <a:gd name="connsiteY142" fmla="*/ 245460 h 2761526"/>
                <a:gd name="connsiteX143" fmla="*/ 1286768 w 12192000"/>
                <a:gd name="connsiteY143" fmla="*/ 232751 h 2761526"/>
                <a:gd name="connsiteX144" fmla="*/ 1502817 w 12192000"/>
                <a:gd name="connsiteY144" fmla="*/ 258169 h 2761526"/>
                <a:gd name="connsiteX145" fmla="*/ 1663796 w 12192000"/>
                <a:gd name="connsiteY145" fmla="*/ 251815 h 2761526"/>
                <a:gd name="connsiteX146" fmla="*/ 1747462 w 12192000"/>
                <a:gd name="connsiteY146" fmla="*/ 164971 h 2761526"/>
                <a:gd name="connsiteX147" fmla="*/ 1847015 w 12192000"/>
                <a:gd name="connsiteY147" fmla="*/ 171325 h 2761526"/>
                <a:gd name="connsiteX148" fmla="*/ 2024938 w 12192000"/>
                <a:gd name="connsiteY148" fmla="*/ 96132 h 2761526"/>
                <a:gd name="connsiteX149" fmla="*/ 2141436 w 12192000"/>
                <a:gd name="connsiteY149" fmla="*/ 89777 h 2761526"/>
                <a:gd name="connsiteX150" fmla="*/ 2319359 w 12192000"/>
                <a:gd name="connsiteY150" fmla="*/ 102486 h 2761526"/>
                <a:gd name="connsiteX151" fmla="*/ 2435857 w 12192000"/>
                <a:gd name="connsiteY151" fmla="*/ 177680 h 2761526"/>
                <a:gd name="connsiteX152" fmla="*/ 2547059 w 12192000"/>
                <a:gd name="connsiteY152" fmla="*/ 177680 h 2761526"/>
                <a:gd name="connsiteX153" fmla="*/ 2680501 w 12192000"/>
                <a:gd name="connsiteY153" fmla="*/ 196743 h 2761526"/>
                <a:gd name="connsiteX154" fmla="*/ 2802294 w 12192000"/>
                <a:gd name="connsiteY154" fmla="*/ 153321 h 2761526"/>
                <a:gd name="connsiteX155" fmla="*/ 2924087 w 12192000"/>
                <a:gd name="connsiteY155" fmla="*/ 140612 h 2761526"/>
                <a:gd name="connsiteX156" fmla="*/ 3062825 w 12192000"/>
                <a:gd name="connsiteY156" fmla="*/ 171325 h 2761526"/>
                <a:gd name="connsiteX157" fmla="*/ 3229098 w 12192000"/>
                <a:gd name="connsiteY157" fmla="*/ 177680 h 2761526"/>
                <a:gd name="connsiteX158" fmla="*/ 3407022 w 12192000"/>
                <a:gd name="connsiteY158" fmla="*/ 158617 h 2761526"/>
                <a:gd name="connsiteX159" fmla="*/ 3629426 w 12192000"/>
                <a:gd name="connsiteY159" fmla="*/ 195684 h 2761526"/>
                <a:gd name="connsiteX160" fmla="*/ 3735333 w 12192000"/>
                <a:gd name="connsiteY160" fmla="*/ 226397 h 2761526"/>
                <a:gd name="connsiteX161" fmla="*/ 3818999 w 12192000"/>
                <a:gd name="connsiteY161" fmla="*/ 251815 h 2761526"/>
                <a:gd name="connsiteX162" fmla="*/ 3880425 w 12192000"/>
                <a:gd name="connsiteY162" fmla="*/ 202038 h 2761526"/>
                <a:gd name="connsiteX163" fmla="*/ 3964092 w 12192000"/>
                <a:gd name="connsiteY163" fmla="*/ 239106 h 2761526"/>
                <a:gd name="connsiteX164" fmla="*/ 4085884 w 12192000"/>
                <a:gd name="connsiteY164" fmla="*/ 232751 h 2761526"/>
                <a:gd name="connsiteX165" fmla="*/ 4235213 w 12192000"/>
                <a:gd name="connsiteY165" fmla="*/ 269819 h 2761526"/>
                <a:gd name="connsiteX166" fmla="*/ 4346415 w 12192000"/>
                <a:gd name="connsiteY166" fmla="*/ 257110 h 2761526"/>
                <a:gd name="connsiteX167" fmla="*/ 4479858 w 12192000"/>
                <a:gd name="connsiteY167" fmla="*/ 231692 h 2761526"/>
                <a:gd name="connsiteX168" fmla="*/ 4623891 w 12192000"/>
                <a:gd name="connsiteY168" fmla="*/ 244401 h 2761526"/>
                <a:gd name="connsiteX169" fmla="*/ 4812405 w 12192000"/>
                <a:gd name="connsiteY169" fmla="*/ 275114 h 2761526"/>
                <a:gd name="connsiteX170" fmla="*/ 5000919 w 12192000"/>
                <a:gd name="connsiteY170" fmla="*/ 256051 h 2761526"/>
                <a:gd name="connsiteX171" fmla="*/ 5400188 w 12192000"/>
                <a:gd name="connsiteY171" fmla="*/ 206275 h 2761526"/>
                <a:gd name="connsiteX172" fmla="*/ 5583407 w 12192000"/>
                <a:gd name="connsiteY172" fmla="*/ 218983 h 2761526"/>
                <a:gd name="connsiteX173" fmla="*/ 5727440 w 12192000"/>
                <a:gd name="connsiteY173" fmla="*/ 181916 h 2761526"/>
                <a:gd name="connsiteX174" fmla="*/ 5838642 w 12192000"/>
                <a:gd name="connsiteY174" fmla="*/ 181916 h 2761526"/>
                <a:gd name="connsiteX175" fmla="*/ 5960436 w 12192000"/>
                <a:gd name="connsiteY175" fmla="*/ 162853 h 2761526"/>
                <a:gd name="connsiteX176" fmla="*/ 6176486 w 12192000"/>
                <a:gd name="connsiteY176" fmla="*/ 56946 h 2761526"/>
                <a:gd name="connsiteX177" fmla="*/ 6276037 w 12192000"/>
                <a:gd name="connsiteY177" fmla="*/ 815 h 276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12192000" h="2761526">
                  <a:moveTo>
                    <a:pt x="6276037" y="815"/>
                  </a:moveTo>
                  <a:cubicBezTo>
                    <a:pt x="6325813" y="-5539"/>
                    <a:pt x="6414775" y="26233"/>
                    <a:pt x="6469847" y="63300"/>
                  </a:cubicBezTo>
                  <a:cubicBezTo>
                    <a:pt x="6524918" y="100368"/>
                    <a:pt x="6553513" y="119431"/>
                    <a:pt x="6608585" y="106722"/>
                  </a:cubicBezTo>
                  <a:cubicBezTo>
                    <a:pt x="6664715" y="94013"/>
                    <a:pt x="6664715" y="100368"/>
                    <a:pt x="6742027" y="119431"/>
                  </a:cubicBezTo>
                  <a:cubicBezTo>
                    <a:pt x="6819339" y="138494"/>
                    <a:pt x="6891356" y="163912"/>
                    <a:pt x="6975022" y="138494"/>
                  </a:cubicBezTo>
                  <a:cubicBezTo>
                    <a:pt x="7058688" y="113077"/>
                    <a:pt x="7108465" y="169207"/>
                    <a:pt x="7180481" y="169207"/>
                  </a:cubicBezTo>
                  <a:cubicBezTo>
                    <a:pt x="7252498" y="169207"/>
                    <a:pt x="7374291" y="94013"/>
                    <a:pt x="7441012" y="113077"/>
                  </a:cubicBezTo>
                  <a:cubicBezTo>
                    <a:pt x="7507734" y="131081"/>
                    <a:pt x="7617876" y="162853"/>
                    <a:pt x="7679302" y="156498"/>
                  </a:cubicBezTo>
                  <a:cubicBezTo>
                    <a:pt x="7685657" y="155439"/>
                    <a:pt x="7693070" y="155439"/>
                    <a:pt x="7699425" y="154380"/>
                  </a:cubicBezTo>
                  <a:cubicBezTo>
                    <a:pt x="7708956" y="135317"/>
                    <a:pt x="7714252" y="119431"/>
                    <a:pt x="7720606" y="122608"/>
                  </a:cubicBezTo>
                  <a:cubicBezTo>
                    <a:pt x="7733315" y="128963"/>
                    <a:pt x="7757673" y="141671"/>
                    <a:pt x="7795800" y="128963"/>
                  </a:cubicBezTo>
                  <a:cubicBezTo>
                    <a:pt x="7832867" y="116254"/>
                    <a:pt x="7916534" y="53769"/>
                    <a:pt x="7929242" y="53769"/>
                  </a:cubicBezTo>
                  <a:cubicBezTo>
                    <a:pt x="7941951" y="53769"/>
                    <a:pt x="7995964" y="47414"/>
                    <a:pt x="8017145" y="47414"/>
                  </a:cubicBezTo>
                  <a:cubicBezTo>
                    <a:pt x="8037268" y="47414"/>
                    <a:pt x="8125170" y="23056"/>
                    <a:pt x="8150587" y="60123"/>
                  </a:cubicBezTo>
                  <a:cubicBezTo>
                    <a:pt x="8176005" y="98250"/>
                    <a:pt x="8204600" y="135317"/>
                    <a:pt x="8238490" y="135317"/>
                  </a:cubicBezTo>
                  <a:cubicBezTo>
                    <a:pt x="8272380" y="135317"/>
                    <a:pt x="8292503" y="116254"/>
                    <a:pt x="8322156" y="135317"/>
                  </a:cubicBezTo>
                  <a:cubicBezTo>
                    <a:pt x="8351810" y="154380"/>
                    <a:pt x="8422768" y="154380"/>
                    <a:pt x="8422768" y="154380"/>
                  </a:cubicBezTo>
                  <a:cubicBezTo>
                    <a:pt x="8422768" y="154380"/>
                    <a:pt x="8489489" y="110958"/>
                    <a:pt x="8514907" y="110958"/>
                  </a:cubicBezTo>
                  <a:cubicBezTo>
                    <a:pt x="8540325" y="110958"/>
                    <a:pt x="8548797" y="79186"/>
                    <a:pt x="8607046" y="98250"/>
                  </a:cubicBezTo>
                  <a:cubicBezTo>
                    <a:pt x="8666353" y="116254"/>
                    <a:pt x="8662117" y="128963"/>
                    <a:pt x="8711893" y="128963"/>
                  </a:cubicBezTo>
                  <a:cubicBezTo>
                    <a:pt x="8761669" y="128963"/>
                    <a:pt x="8811446" y="135317"/>
                    <a:pt x="8836864" y="135317"/>
                  </a:cubicBezTo>
                  <a:cubicBezTo>
                    <a:pt x="8861222" y="135317"/>
                    <a:pt x="8926884" y="159676"/>
                    <a:pt x="8972424" y="159676"/>
                  </a:cubicBezTo>
                  <a:cubicBezTo>
                    <a:pt x="9017964" y="159676"/>
                    <a:pt x="9107985" y="135317"/>
                    <a:pt x="9137639" y="154380"/>
                  </a:cubicBezTo>
                  <a:cubicBezTo>
                    <a:pt x="9167292" y="172384"/>
                    <a:pt x="9195887" y="191448"/>
                    <a:pt x="9217069" y="185093"/>
                  </a:cubicBezTo>
                  <a:cubicBezTo>
                    <a:pt x="9238250" y="179798"/>
                    <a:pt x="9245664" y="223220"/>
                    <a:pt x="9279554" y="210511"/>
                  </a:cubicBezTo>
                  <a:cubicBezTo>
                    <a:pt x="9313444" y="198861"/>
                    <a:pt x="9320857" y="218983"/>
                    <a:pt x="9325094" y="238047"/>
                  </a:cubicBezTo>
                  <a:cubicBezTo>
                    <a:pt x="9329330" y="257110"/>
                    <a:pt x="9367456" y="235929"/>
                    <a:pt x="9388638" y="198861"/>
                  </a:cubicBezTo>
                  <a:cubicBezTo>
                    <a:pt x="9409819" y="160735"/>
                    <a:pt x="9462773" y="231692"/>
                    <a:pt x="9496663" y="238047"/>
                  </a:cubicBezTo>
                  <a:cubicBezTo>
                    <a:pt x="9530553" y="244401"/>
                    <a:pt x="9594097" y="205216"/>
                    <a:pt x="9594097" y="229574"/>
                  </a:cubicBezTo>
                  <a:cubicBezTo>
                    <a:pt x="9594097" y="253933"/>
                    <a:pt x="9627987" y="242283"/>
                    <a:pt x="9677763" y="216865"/>
                  </a:cubicBezTo>
                  <a:cubicBezTo>
                    <a:pt x="9728598" y="191448"/>
                    <a:pt x="9765666" y="178739"/>
                    <a:pt x="9778375" y="191448"/>
                  </a:cubicBezTo>
                  <a:cubicBezTo>
                    <a:pt x="9791084" y="204156"/>
                    <a:pt x="9841919" y="234869"/>
                    <a:pt x="9887459" y="204156"/>
                  </a:cubicBezTo>
                  <a:cubicBezTo>
                    <a:pt x="9932999" y="172384"/>
                    <a:pt x="9999720" y="278291"/>
                    <a:pt x="10029374" y="234869"/>
                  </a:cubicBezTo>
                  <a:cubicBezTo>
                    <a:pt x="10057969" y="190389"/>
                    <a:pt x="10113041" y="241224"/>
                    <a:pt x="10171289" y="215806"/>
                  </a:cubicBezTo>
                  <a:cubicBezTo>
                    <a:pt x="10229538" y="191448"/>
                    <a:pt x="10405343" y="209452"/>
                    <a:pt x="10472064" y="166030"/>
                  </a:cubicBezTo>
                  <a:cubicBezTo>
                    <a:pt x="10538785" y="122608"/>
                    <a:pt x="10592798" y="166030"/>
                    <a:pt x="10609743" y="178739"/>
                  </a:cubicBezTo>
                  <a:cubicBezTo>
                    <a:pt x="10626689" y="191448"/>
                    <a:pt x="10710355" y="167089"/>
                    <a:pt x="10718827" y="141671"/>
                  </a:cubicBezTo>
                  <a:cubicBezTo>
                    <a:pt x="10727300" y="116254"/>
                    <a:pt x="10785549" y="128963"/>
                    <a:pt x="10802494" y="141671"/>
                  </a:cubicBezTo>
                  <a:cubicBezTo>
                    <a:pt x="10819438" y="153321"/>
                    <a:pt x="10860742" y="159676"/>
                    <a:pt x="10894632" y="122608"/>
                  </a:cubicBezTo>
                  <a:cubicBezTo>
                    <a:pt x="10927464" y="84482"/>
                    <a:pt x="11020661" y="213688"/>
                    <a:pt x="11033371" y="232751"/>
                  </a:cubicBezTo>
                  <a:cubicBezTo>
                    <a:pt x="11046079" y="251815"/>
                    <a:pt x="11151986" y="148026"/>
                    <a:pt x="11190112" y="141671"/>
                  </a:cubicBezTo>
                  <a:cubicBezTo>
                    <a:pt x="11228238" y="135317"/>
                    <a:pt x="11237770" y="-15071"/>
                    <a:pt x="11279074" y="21997"/>
                  </a:cubicBezTo>
                  <a:cubicBezTo>
                    <a:pt x="11321437" y="59064"/>
                    <a:pt x="11341559" y="78127"/>
                    <a:pt x="11383922" y="65419"/>
                  </a:cubicBezTo>
                  <a:cubicBezTo>
                    <a:pt x="11426285" y="52710"/>
                    <a:pt x="11426285" y="59064"/>
                    <a:pt x="11484534" y="78127"/>
                  </a:cubicBezTo>
                  <a:cubicBezTo>
                    <a:pt x="11542782" y="97191"/>
                    <a:pt x="11597853" y="122608"/>
                    <a:pt x="11660339" y="97191"/>
                  </a:cubicBezTo>
                  <a:cubicBezTo>
                    <a:pt x="11722824" y="71773"/>
                    <a:pt x="11760950" y="127904"/>
                    <a:pt x="11814962" y="127904"/>
                  </a:cubicBezTo>
                  <a:cubicBezTo>
                    <a:pt x="11868975" y="127904"/>
                    <a:pt x="11974881" y="168148"/>
                    <a:pt x="12024658" y="187211"/>
                  </a:cubicBezTo>
                  <a:cubicBezTo>
                    <a:pt x="12074434" y="206275"/>
                    <a:pt x="12145392" y="122608"/>
                    <a:pt x="12190931" y="116254"/>
                  </a:cubicBezTo>
                  <a:lnTo>
                    <a:pt x="12192000" y="116114"/>
                  </a:lnTo>
                  <a:lnTo>
                    <a:pt x="12192000" y="2611634"/>
                  </a:lnTo>
                  <a:lnTo>
                    <a:pt x="12147510" y="2620950"/>
                  </a:lnTo>
                  <a:cubicBezTo>
                    <a:pt x="12097734" y="2620950"/>
                    <a:pt x="12068080" y="2620950"/>
                    <a:pt x="12014068" y="2640014"/>
                  </a:cubicBezTo>
                  <a:cubicBezTo>
                    <a:pt x="11958995" y="2658018"/>
                    <a:pt x="11926164" y="2651663"/>
                    <a:pt x="11892275" y="2677081"/>
                  </a:cubicBezTo>
                  <a:cubicBezTo>
                    <a:pt x="11858384" y="2701440"/>
                    <a:pt x="11845676" y="2539402"/>
                    <a:pt x="11824494" y="2526693"/>
                  </a:cubicBezTo>
                  <a:cubicBezTo>
                    <a:pt x="11803313" y="2513984"/>
                    <a:pt x="11772600" y="2611419"/>
                    <a:pt x="11722824" y="2561642"/>
                  </a:cubicBezTo>
                  <a:cubicBezTo>
                    <a:pt x="11673047" y="2510807"/>
                    <a:pt x="11699524" y="2595533"/>
                    <a:pt x="11624330" y="2526693"/>
                  </a:cubicBezTo>
                  <a:cubicBezTo>
                    <a:pt x="11549137" y="2457854"/>
                    <a:pt x="11519482" y="2526693"/>
                    <a:pt x="11473943" y="2483271"/>
                  </a:cubicBezTo>
                  <a:cubicBezTo>
                    <a:pt x="11428402" y="2439850"/>
                    <a:pt x="11377568" y="2408077"/>
                    <a:pt x="11315083" y="2427141"/>
                  </a:cubicBezTo>
                  <a:cubicBezTo>
                    <a:pt x="11252597" y="2446204"/>
                    <a:pt x="11140337" y="2465267"/>
                    <a:pt x="11102210" y="2439850"/>
                  </a:cubicBezTo>
                  <a:cubicBezTo>
                    <a:pt x="11064083" y="2414432"/>
                    <a:pt x="10971944" y="2420786"/>
                    <a:pt x="10934877" y="2420786"/>
                  </a:cubicBezTo>
                  <a:cubicBezTo>
                    <a:pt x="10897810" y="2420786"/>
                    <a:pt x="10767544" y="2439850"/>
                    <a:pt x="10713532" y="2427141"/>
                  </a:cubicBezTo>
                  <a:cubicBezTo>
                    <a:pt x="10658461" y="2414432"/>
                    <a:pt x="10529254" y="2433495"/>
                    <a:pt x="10529254" y="2414432"/>
                  </a:cubicBezTo>
                  <a:cubicBezTo>
                    <a:pt x="10529254" y="2395369"/>
                    <a:pt x="10541963" y="2277812"/>
                    <a:pt x="10512309" y="2314880"/>
                  </a:cubicBezTo>
                  <a:cubicBezTo>
                    <a:pt x="10482655" y="2351947"/>
                    <a:pt x="10437115" y="2382660"/>
                    <a:pt x="10403225" y="2389014"/>
                  </a:cubicBezTo>
                  <a:cubicBezTo>
                    <a:pt x="10369334" y="2395369"/>
                    <a:pt x="10340740" y="2358301"/>
                    <a:pt x="10294141" y="2401723"/>
                  </a:cubicBezTo>
                  <a:cubicBezTo>
                    <a:pt x="10248601" y="2445145"/>
                    <a:pt x="10231656" y="2457854"/>
                    <a:pt x="10169171" y="2464208"/>
                  </a:cubicBezTo>
                  <a:cubicBezTo>
                    <a:pt x="10106686" y="2470563"/>
                    <a:pt x="10064323" y="2557406"/>
                    <a:pt x="9993365" y="2563761"/>
                  </a:cubicBezTo>
                  <a:cubicBezTo>
                    <a:pt x="9922408" y="2570115"/>
                    <a:pt x="9875809" y="2563761"/>
                    <a:pt x="9800615" y="2570115"/>
                  </a:cubicBezTo>
                  <a:cubicBezTo>
                    <a:pt x="9724362" y="2576469"/>
                    <a:pt x="9692590" y="2482212"/>
                    <a:pt x="9634342" y="2494921"/>
                  </a:cubicBezTo>
                  <a:cubicBezTo>
                    <a:pt x="9575033" y="2507630"/>
                    <a:pt x="9500899" y="2533048"/>
                    <a:pt x="9446887" y="2520339"/>
                  </a:cubicBezTo>
                  <a:cubicBezTo>
                    <a:pt x="9392874" y="2507630"/>
                    <a:pt x="9386520" y="2469503"/>
                    <a:pt x="9290145" y="2469503"/>
                  </a:cubicBezTo>
                  <a:cubicBezTo>
                    <a:pt x="9193769" y="2469503"/>
                    <a:pt x="9159879" y="2457854"/>
                    <a:pt x="9071976" y="2457854"/>
                  </a:cubicBezTo>
                  <a:cubicBezTo>
                    <a:pt x="8984074" y="2457854"/>
                    <a:pt x="8792383" y="2383719"/>
                    <a:pt x="8766965" y="2364656"/>
                  </a:cubicBezTo>
                  <a:cubicBezTo>
                    <a:pt x="8741548" y="2345593"/>
                    <a:pt x="8683299" y="2327588"/>
                    <a:pt x="8645172" y="2364656"/>
                  </a:cubicBezTo>
                  <a:cubicBezTo>
                    <a:pt x="8608105" y="2401723"/>
                    <a:pt x="8569978" y="2420786"/>
                    <a:pt x="8507493" y="2420786"/>
                  </a:cubicBezTo>
                  <a:cubicBezTo>
                    <a:pt x="8445008" y="2420786"/>
                    <a:pt x="8423827" y="2432436"/>
                    <a:pt x="8352870" y="2451499"/>
                  </a:cubicBezTo>
                  <a:cubicBezTo>
                    <a:pt x="8281912" y="2469503"/>
                    <a:pt x="8273440" y="2464208"/>
                    <a:pt x="8235313" y="2445145"/>
                  </a:cubicBezTo>
                  <a:cubicBezTo>
                    <a:pt x="8197187" y="2427141"/>
                    <a:pt x="8256494" y="2395369"/>
                    <a:pt x="8143174" y="2401723"/>
                  </a:cubicBezTo>
                  <a:cubicBezTo>
                    <a:pt x="8029854" y="2408077"/>
                    <a:pt x="7950424" y="2383719"/>
                    <a:pt x="7904884" y="2414432"/>
                  </a:cubicBezTo>
                  <a:cubicBezTo>
                    <a:pt x="7875230" y="2434554"/>
                    <a:pt x="7861462" y="2454677"/>
                    <a:pt x="7846635" y="2461031"/>
                  </a:cubicBezTo>
                  <a:lnTo>
                    <a:pt x="7836045" y="2584942"/>
                  </a:lnTo>
                  <a:cubicBezTo>
                    <a:pt x="7836045" y="2584942"/>
                    <a:pt x="7758732" y="2602946"/>
                    <a:pt x="7736492" y="2622009"/>
                  </a:cubicBezTo>
                  <a:cubicBezTo>
                    <a:pt x="7714252" y="2640014"/>
                    <a:pt x="7686716" y="2659077"/>
                    <a:pt x="7619994" y="2659077"/>
                  </a:cubicBezTo>
                  <a:cubicBezTo>
                    <a:pt x="7553273" y="2659077"/>
                    <a:pt x="7514088" y="2659077"/>
                    <a:pt x="7442071" y="2678140"/>
                  </a:cubicBezTo>
                  <a:cubicBezTo>
                    <a:pt x="7370055" y="2696144"/>
                    <a:pt x="7325574" y="2689790"/>
                    <a:pt x="7281093" y="2715207"/>
                  </a:cubicBezTo>
                  <a:cubicBezTo>
                    <a:pt x="7236612" y="2739566"/>
                    <a:pt x="7224962" y="2771338"/>
                    <a:pt x="7197426" y="2758629"/>
                  </a:cubicBezTo>
                  <a:cubicBezTo>
                    <a:pt x="7169891" y="2745920"/>
                    <a:pt x="7152946" y="2758629"/>
                    <a:pt x="7086224" y="2708853"/>
                  </a:cubicBezTo>
                  <a:cubicBezTo>
                    <a:pt x="7019503" y="2659077"/>
                    <a:pt x="7024798" y="2634718"/>
                    <a:pt x="6925246" y="2565879"/>
                  </a:cubicBezTo>
                  <a:cubicBezTo>
                    <a:pt x="6824635" y="2497039"/>
                    <a:pt x="6786508" y="2565879"/>
                    <a:pt x="6725082" y="2522457"/>
                  </a:cubicBezTo>
                  <a:cubicBezTo>
                    <a:pt x="6722964" y="2521398"/>
                    <a:pt x="6720845" y="2519280"/>
                    <a:pt x="6718728" y="2518221"/>
                  </a:cubicBezTo>
                  <a:cubicBezTo>
                    <a:pt x="6701782" y="2517162"/>
                    <a:pt x="6685896" y="2519280"/>
                    <a:pt x="6670010" y="2525634"/>
                  </a:cubicBezTo>
                  <a:cubicBezTo>
                    <a:pt x="6623412" y="2544697"/>
                    <a:pt x="6636120" y="2581765"/>
                    <a:pt x="6582108" y="2588119"/>
                  </a:cubicBezTo>
                  <a:cubicBezTo>
                    <a:pt x="6528096" y="2594474"/>
                    <a:pt x="6536568" y="2563761"/>
                    <a:pt x="6515387" y="2544697"/>
                  </a:cubicBezTo>
                  <a:cubicBezTo>
                    <a:pt x="6494205" y="2525634"/>
                    <a:pt x="6402066" y="2519280"/>
                    <a:pt x="6402066" y="2519280"/>
                  </a:cubicBezTo>
                  <a:lnTo>
                    <a:pt x="6402066" y="2485389"/>
                  </a:lnTo>
                  <a:cubicBezTo>
                    <a:pt x="6333227" y="2492803"/>
                    <a:pt x="6263329" y="2494921"/>
                    <a:pt x="6231557" y="2479035"/>
                  </a:cubicBezTo>
                  <a:cubicBezTo>
                    <a:pt x="6180721" y="2453617"/>
                    <a:pt x="6058928" y="2459972"/>
                    <a:pt x="6009152" y="2459972"/>
                  </a:cubicBezTo>
                  <a:cubicBezTo>
                    <a:pt x="5958317" y="2459972"/>
                    <a:pt x="5786748" y="2479035"/>
                    <a:pt x="5714731" y="2466326"/>
                  </a:cubicBezTo>
                  <a:cubicBezTo>
                    <a:pt x="5641656" y="2453617"/>
                    <a:pt x="5470087" y="2472681"/>
                    <a:pt x="5470087" y="2453617"/>
                  </a:cubicBezTo>
                  <a:cubicBezTo>
                    <a:pt x="5470087" y="2434554"/>
                    <a:pt x="5487031" y="2316998"/>
                    <a:pt x="5447846" y="2354065"/>
                  </a:cubicBezTo>
                  <a:cubicBezTo>
                    <a:pt x="5409719" y="2391132"/>
                    <a:pt x="5348294" y="2421845"/>
                    <a:pt x="5303813" y="2428200"/>
                  </a:cubicBezTo>
                  <a:cubicBezTo>
                    <a:pt x="5259332" y="2434554"/>
                    <a:pt x="5221205" y="2397487"/>
                    <a:pt x="5159780" y="2440909"/>
                  </a:cubicBezTo>
                  <a:cubicBezTo>
                    <a:pt x="5099413" y="2484331"/>
                    <a:pt x="5077173" y="2497039"/>
                    <a:pt x="4993506" y="2503394"/>
                  </a:cubicBezTo>
                  <a:cubicBezTo>
                    <a:pt x="4909840" y="2509748"/>
                    <a:pt x="4854768" y="2596592"/>
                    <a:pt x="4760512" y="2602946"/>
                  </a:cubicBezTo>
                  <a:cubicBezTo>
                    <a:pt x="4666254" y="2609300"/>
                    <a:pt x="4604828" y="2602946"/>
                    <a:pt x="4505275" y="2609300"/>
                  </a:cubicBezTo>
                  <a:cubicBezTo>
                    <a:pt x="4405723" y="2614596"/>
                    <a:pt x="4388778" y="2627305"/>
                    <a:pt x="4311466" y="2640014"/>
                  </a:cubicBezTo>
                  <a:cubicBezTo>
                    <a:pt x="4234155" y="2652722"/>
                    <a:pt x="4145192" y="2646368"/>
                    <a:pt x="4073176" y="2633659"/>
                  </a:cubicBezTo>
                  <a:cubicBezTo>
                    <a:pt x="4001159" y="2620950"/>
                    <a:pt x="3989509" y="2590237"/>
                    <a:pt x="3862421" y="2590237"/>
                  </a:cubicBezTo>
                  <a:cubicBezTo>
                    <a:pt x="3734274" y="2590237"/>
                    <a:pt x="3656962" y="2497039"/>
                    <a:pt x="3540464" y="2497039"/>
                  </a:cubicBezTo>
                  <a:cubicBezTo>
                    <a:pt x="3423967" y="2497039"/>
                    <a:pt x="3168732" y="2422905"/>
                    <a:pt x="3135901" y="2403841"/>
                  </a:cubicBezTo>
                  <a:cubicBezTo>
                    <a:pt x="3102010" y="2384778"/>
                    <a:pt x="3024698" y="2366774"/>
                    <a:pt x="2974922" y="2403841"/>
                  </a:cubicBezTo>
                  <a:cubicBezTo>
                    <a:pt x="2925146" y="2440909"/>
                    <a:pt x="2875370" y="2459972"/>
                    <a:pt x="2791703" y="2459972"/>
                  </a:cubicBezTo>
                  <a:cubicBezTo>
                    <a:pt x="2708037" y="2459972"/>
                    <a:pt x="2680501" y="2471622"/>
                    <a:pt x="2586244" y="2490685"/>
                  </a:cubicBezTo>
                  <a:cubicBezTo>
                    <a:pt x="2491987" y="2508689"/>
                    <a:pt x="2480337" y="2503394"/>
                    <a:pt x="2430561" y="2484331"/>
                  </a:cubicBezTo>
                  <a:cubicBezTo>
                    <a:pt x="2380785" y="2466326"/>
                    <a:pt x="2458097" y="2434554"/>
                    <a:pt x="2308768" y="2440909"/>
                  </a:cubicBezTo>
                  <a:cubicBezTo>
                    <a:pt x="2158381" y="2447263"/>
                    <a:pt x="2053533" y="2422905"/>
                    <a:pt x="1992107" y="2453617"/>
                  </a:cubicBezTo>
                  <a:cubicBezTo>
                    <a:pt x="1930681" y="2484331"/>
                    <a:pt x="1920090" y="2516103"/>
                    <a:pt x="1880905" y="2497039"/>
                  </a:cubicBezTo>
                  <a:cubicBezTo>
                    <a:pt x="1842778" y="2477976"/>
                    <a:pt x="1748521" y="2447263"/>
                    <a:pt x="1731576" y="2477976"/>
                  </a:cubicBezTo>
                  <a:cubicBezTo>
                    <a:pt x="1714631" y="2509748"/>
                    <a:pt x="1630965" y="2553170"/>
                    <a:pt x="1575893" y="2540461"/>
                  </a:cubicBezTo>
                  <a:cubicBezTo>
                    <a:pt x="1520822" y="2527752"/>
                    <a:pt x="1454100" y="2410196"/>
                    <a:pt x="1437155" y="2434554"/>
                  </a:cubicBezTo>
                  <a:cubicBezTo>
                    <a:pt x="1420210" y="2459972"/>
                    <a:pt x="1259232" y="2596592"/>
                    <a:pt x="1226401" y="2590237"/>
                  </a:cubicBezTo>
                  <a:cubicBezTo>
                    <a:pt x="1193570" y="2583883"/>
                    <a:pt x="1154384" y="2539402"/>
                    <a:pt x="1126848" y="2564820"/>
                  </a:cubicBezTo>
                  <a:cubicBezTo>
                    <a:pt x="1098254" y="2590237"/>
                    <a:pt x="859963" y="2633659"/>
                    <a:pt x="787947" y="2627305"/>
                  </a:cubicBezTo>
                  <a:cubicBezTo>
                    <a:pt x="715930" y="2620950"/>
                    <a:pt x="709576" y="2558465"/>
                    <a:pt x="654504" y="2558465"/>
                  </a:cubicBezTo>
                  <a:cubicBezTo>
                    <a:pt x="598373" y="2558465"/>
                    <a:pt x="615319" y="2577528"/>
                    <a:pt x="548597" y="2571174"/>
                  </a:cubicBezTo>
                  <a:cubicBezTo>
                    <a:pt x="481876" y="2564820"/>
                    <a:pt x="416214" y="2545756"/>
                    <a:pt x="354788" y="2564820"/>
                  </a:cubicBezTo>
                  <a:cubicBezTo>
                    <a:pt x="293362" y="2583883"/>
                    <a:pt x="310307" y="2620950"/>
                    <a:pt x="238290" y="2627305"/>
                  </a:cubicBezTo>
                  <a:cubicBezTo>
                    <a:pt x="166274" y="2633659"/>
                    <a:pt x="176864" y="2602946"/>
                    <a:pt x="149329" y="2583883"/>
                  </a:cubicBezTo>
                  <a:cubicBezTo>
                    <a:pt x="121793" y="2564820"/>
                    <a:pt x="0" y="2558465"/>
                    <a:pt x="0" y="2558465"/>
                  </a:cubicBezTo>
                  <a:lnTo>
                    <a:pt x="0" y="193566"/>
                  </a:lnTo>
                  <a:lnTo>
                    <a:pt x="94257" y="172384"/>
                  </a:lnTo>
                  <a:lnTo>
                    <a:pt x="160978" y="215806"/>
                  </a:lnTo>
                  <a:cubicBezTo>
                    <a:pt x="160978" y="215806"/>
                    <a:pt x="217109" y="278291"/>
                    <a:pt x="244645" y="252874"/>
                  </a:cubicBezTo>
                  <a:cubicBezTo>
                    <a:pt x="272180" y="228515"/>
                    <a:pt x="321957" y="203097"/>
                    <a:pt x="321957" y="203097"/>
                  </a:cubicBezTo>
                  <a:cubicBezTo>
                    <a:pt x="321957" y="203097"/>
                    <a:pt x="333606" y="171325"/>
                    <a:pt x="361142" y="184034"/>
                  </a:cubicBezTo>
                  <a:cubicBezTo>
                    <a:pt x="389737" y="196743"/>
                    <a:pt x="467049" y="184034"/>
                    <a:pt x="467049" y="184034"/>
                  </a:cubicBezTo>
                  <a:cubicBezTo>
                    <a:pt x="467049" y="184034"/>
                    <a:pt x="472344" y="214747"/>
                    <a:pt x="499880" y="221102"/>
                  </a:cubicBezTo>
                  <a:cubicBezTo>
                    <a:pt x="527416" y="227456"/>
                    <a:pt x="566601" y="239106"/>
                    <a:pt x="594137" y="258169"/>
                  </a:cubicBezTo>
                  <a:cubicBezTo>
                    <a:pt x="621673" y="277232"/>
                    <a:pt x="677804" y="277232"/>
                    <a:pt x="683099" y="251815"/>
                  </a:cubicBezTo>
                  <a:cubicBezTo>
                    <a:pt x="688394" y="227456"/>
                    <a:pt x="705339" y="184034"/>
                    <a:pt x="738170" y="214747"/>
                  </a:cubicBezTo>
                  <a:cubicBezTo>
                    <a:pt x="771002" y="245460"/>
                    <a:pt x="804892" y="258169"/>
                    <a:pt x="832427" y="245460"/>
                  </a:cubicBezTo>
                  <a:cubicBezTo>
                    <a:pt x="859963" y="232751"/>
                    <a:pt x="943630" y="226397"/>
                    <a:pt x="998701" y="232751"/>
                  </a:cubicBezTo>
                  <a:cubicBezTo>
                    <a:pt x="1053773" y="239106"/>
                    <a:pt x="1103549" y="258169"/>
                    <a:pt x="1148030" y="245460"/>
                  </a:cubicBezTo>
                  <a:cubicBezTo>
                    <a:pt x="1192511" y="232751"/>
                    <a:pt x="1187215" y="226397"/>
                    <a:pt x="1286768" y="232751"/>
                  </a:cubicBezTo>
                  <a:cubicBezTo>
                    <a:pt x="1386320" y="239106"/>
                    <a:pt x="1408560" y="251815"/>
                    <a:pt x="1502817" y="258169"/>
                  </a:cubicBezTo>
                  <a:cubicBezTo>
                    <a:pt x="1597075" y="264523"/>
                    <a:pt x="1614020" y="270878"/>
                    <a:pt x="1663796" y="251815"/>
                  </a:cubicBezTo>
                  <a:cubicBezTo>
                    <a:pt x="1714631" y="233810"/>
                    <a:pt x="1730517" y="158617"/>
                    <a:pt x="1747462" y="164971"/>
                  </a:cubicBezTo>
                  <a:cubicBezTo>
                    <a:pt x="1763348" y="171325"/>
                    <a:pt x="1797238" y="184034"/>
                    <a:pt x="1847015" y="171325"/>
                  </a:cubicBezTo>
                  <a:cubicBezTo>
                    <a:pt x="1897850" y="158617"/>
                    <a:pt x="2007993" y="96132"/>
                    <a:pt x="2024938" y="96132"/>
                  </a:cubicBezTo>
                  <a:cubicBezTo>
                    <a:pt x="2041883" y="96132"/>
                    <a:pt x="2113900" y="89777"/>
                    <a:pt x="2141436" y="89777"/>
                  </a:cubicBezTo>
                  <a:cubicBezTo>
                    <a:pt x="2170030" y="89777"/>
                    <a:pt x="2286528" y="65419"/>
                    <a:pt x="2319359" y="102486"/>
                  </a:cubicBezTo>
                  <a:cubicBezTo>
                    <a:pt x="2352190" y="140612"/>
                    <a:pt x="2391376" y="177680"/>
                    <a:pt x="2435857" y="177680"/>
                  </a:cubicBezTo>
                  <a:cubicBezTo>
                    <a:pt x="2480337" y="177680"/>
                    <a:pt x="2507873" y="158617"/>
                    <a:pt x="2547059" y="177680"/>
                  </a:cubicBezTo>
                  <a:cubicBezTo>
                    <a:pt x="2586244" y="196743"/>
                    <a:pt x="2680501" y="196743"/>
                    <a:pt x="2680501" y="196743"/>
                  </a:cubicBezTo>
                  <a:cubicBezTo>
                    <a:pt x="2680501" y="196743"/>
                    <a:pt x="2769463" y="153321"/>
                    <a:pt x="2802294" y="153321"/>
                  </a:cubicBezTo>
                  <a:cubicBezTo>
                    <a:pt x="2835125" y="153321"/>
                    <a:pt x="2846775" y="121549"/>
                    <a:pt x="2924087" y="140612"/>
                  </a:cubicBezTo>
                  <a:cubicBezTo>
                    <a:pt x="3001399" y="158617"/>
                    <a:pt x="2996103" y="171325"/>
                    <a:pt x="3062825" y="171325"/>
                  </a:cubicBezTo>
                  <a:cubicBezTo>
                    <a:pt x="3129546" y="171325"/>
                    <a:pt x="3196267" y="177680"/>
                    <a:pt x="3229098" y="177680"/>
                  </a:cubicBezTo>
                  <a:cubicBezTo>
                    <a:pt x="3262989" y="177680"/>
                    <a:pt x="3345596" y="158617"/>
                    <a:pt x="3407022" y="158617"/>
                  </a:cubicBezTo>
                  <a:cubicBezTo>
                    <a:pt x="3468448" y="158617"/>
                    <a:pt x="3590241" y="176621"/>
                    <a:pt x="3629426" y="195684"/>
                  </a:cubicBezTo>
                  <a:cubicBezTo>
                    <a:pt x="3668612" y="213688"/>
                    <a:pt x="3707797" y="232751"/>
                    <a:pt x="3735333" y="226397"/>
                  </a:cubicBezTo>
                  <a:cubicBezTo>
                    <a:pt x="3763928" y="221102"/>
                    <a:pt x="3774518" y="264523"/>
                    <a:pt x="3818999" y="251815"/>
                  </a:cubicBezTo>
                  <a:cubicBezTo>
                    <a:pt x="3863480" y="239106"/>
                    <a:pt x="3875130" y="182975"/>
                    <a:pt x="3880425" y="202038"/>
                  </a:cubicBezTo>
                  <a:cubicBezTo>
                    <a:pt x="3886780" y="220043"/>
                    <a:pt x="3936556" y="276173"/>
                    <a:pt x="3964092" y="239106"/>
                  </a:cubicBezTo>
                  <a:cubicBezTo>
                    <a:pt x="3991627" y="202038"/>
                    <a:pt x="4041404" y="226397"/>
                    <a:pt x="4085884" y="232751"/>
                  </a:cubicBezTo>
                  <a:cubicBezTo>
                    <a:pt x="4129306" y="239106"/>
                    <a:pt x="4235213" y="245460"/>
                    <a:pt x="4235213" y="269819"/>
                  </a:cubicBezTo>
                  <a:cubicBezTo>
                    <a:pt x="4235213" y="294177"/>
                    <a:pt x="4279694" y="282528"/>
                    <a:pt x="4346415" y="257110"/>
                  </a:cubicBezTo>
                  <a:cubicBezTo>
                    <a:pt x="4413137" y="231692"/>
                    <a:pt x="4462913" y="218983"/>
                    <a:pt x="4479858" y="231692"/>
                  </a:cubicBezTo>
                  <a:cubicBezTo>
                    <a:pt x="4496803" y="244401"/>
                    <a:pt x="4562465" y="275114"/>
                    <a:pt x="4623891" y="244401"/>
                  </a:cubicBezTo>
                  <a:cubicBezTo>
                    <a:pt x="4685317" y="212629"/>
                    <a:pt x="4773220" y="318536"/>
                    <a:pt x="4812405" y="275114"/>
                  </a:cubicBezTo>
                  <a:cubicBezTo>
                    <a:pt x="4851592" y="230633"/>
                    <a:pt x="4923608" y="281468"/>
                    <a:pt x="5000919" y="256051"/>
                  </a:cubicBezTo>
                  <a:cubicBezTo>
                    <a:pt x="5078231" y="231692"/>
                    <a:pt x="5311226" y="249696"/>
                    <a:pt x="5400188" y="206275"/>
                  </a:cubicBezTo>
                  <a:cubicBezTo>
                    <a:pt x="5489150" y="162853"/>
                    <a:pt x="5561166" y="206275"/>
                    <a:pt x="5583407" y="218983"/>
                  </a:cubicBezTo>
                  <a:cubicBezTo>
                    <a:pt x="5605647" y="231692"/>
                    <a:pt x="5716849" y="207334"/>
                    <a:pt x="5727440" y="181916"/>
                  </a:cubicBezTo>
                  <a:cubicBezTo>
                    <a:pt x="5739090" y="156498"/>
                    <a:pt x="5816402" y="169207"/>
                    <a:pt x="5838642" y="181916"/>
                  </a:cubicBezTo>
                  <a:cubicBezTo>
                    <a:pt x="5860883" y="193566"/>
                    <a:pt x="5915954" y="199920"/>
                    <a:pt x="5960436" y="162853"/>
                  </a:cubicBezTo>
                  <a:cubicBezTo>
                    <a:pt x="6004917" y="125785"/>
                    <a:pt x="6159540" y="37883"/>
                    <a:pt x="6176486" y="56946"/>
                  </a:cubicBezTo>
                  <a:cubicBezTo>
                    <a:pt x="6192371" y="76009"/>
                    <a:pt x="6226261" y="7170"/>
                    <a:pt x="6276037" y="815"/>
                  </a:cubicBezTo>
                  <a:close/>
                </a:path>
              </a:pathLst>
            </a:custGeom>
            <a:effectLst>
              <a:outerShdw blurRad="127000" dist="63500" dir="16200000" rotWithShape="0">
                <a:prstClr val="black">
                  <a:alpha val="10000"/>
                </a:prstClr>
              </a:outerShdw>
            </a:effectLst>
          </p:spPr>
        </p:pic>
      </p:grpSp>
      <p:sp>
        <p:nvSpPr>
          <p:cNvPr id="17" name="文本框 16"/>
          <p:cNvSpPr txBox="1"/>
          <p:nvPr/>
        </p:nvSpPr>
        <p:spPr>
          <a:xfrm rot="21082906">
            <a:off x="108669" y="2597299"/>
            <a:ext cx="1582486" cy="1569660"/>
          </a:xfrm>
          <a:prstGeom prst="rect">
            <a:avLst/>
          </a:prstGeom>
          <a:noFill/>
        </p:spPr>
        <p:txBody>
          <a:bodyPr wrap="none" rtlCol="0">
            <a:spAutoFit/>
          </a:bodyPr>
          <a:lstStyle/>
          <a:p>
            <a:pPr algn="ctr"/>
            <a:r>
              <a:rPr lang="en-US" altLang="zh-CN" sz="9600" dirty="0">
                <a:solidFill>
                  <a:srgbClr val="986A38"/>
                </a:solidFill>
                <a:latin typeface="华文琥珀" panose="02010800040101010101" pitchFamily="2" charset="-122"/>
                <a:ea typeface="华文琥珀" panose="02010800040101010101" pitchFamily="2" charset="-122"/>
              </a:rPr>
              <a:t>03</a:t>
            </a:r>
            <a:endParaRPr lang="zh-CN" altLang="en-US" sz="9600" dirty="0">
              <a:solidFill>
                <a:srgbClr val="986A38"/>
              </a:solidFill>
              <a:latin typeface="华文琥珀" panose="02010800040101010101" pitchFamily="2" charset="-122"/>
              <a:ea typeface="华文琥珀" panose="02010800040101010101" pitchFamily="2" charset="-122"/>
            </a:endParaRPr>
          </a:p>
        </p:txBody>
      </p:sp>
      <p:sp>
        <p:nvSpPr>
          <p:cNvPr id="23" name="TextBox 57"/>
          <p:cNvSpPr txBox="1"/>
          <p:nvPr/>
        </p:nvSpPr>
        <p:spPr>
          <a:xfrm>
            <a:off x="54763" y="5473093"/>
            <a:ext cx="8296757" cy="1403461"/>
          </a:xfrm>
          <a:prstGeom prst="rect">
            <a:avLst/>
          </a:prstGeom>
          <a:noFill/>
        </p:spPr>
        <p:txBody>
          <a:bodyPr wrap="square" lIns="0" tIns="0" rIns="0" bIns="0" anchor="t">
            <a:spAutoFit/>
          </a:bodyPr>
          <a:lstStyle/>
          <a:p>
            <a:pPr>
              <a:lnSpc>
                <a:spcPct val="95000"/>
              </a:lnSpc>
              <a:spcAft>
                <a:spcPts val="300"/>
              </a:spcAft>
            </a:pPr>
            <a:r>
              <a:rPr lang="en-US" sz="9600" b="1" dirty="0">
                <a:solidFill>
                  <a:schemeClr val="bg1">
                    <a:lumMod val="95000"/>
                    <a:alpha val="6000"/>
                  </a:schemeClr>
                </a:solidFill>
                <a:latin typeface="+mj-lt"/>
              </a:rPr>
              <a:t>Peng  </a:t>
            </a:r>
            <a:r>
              <a:rPr lang="zh-CN" altLang="en-US" sz="9600" b="1" dirty="0">
                <a:solidFill>
                  <a:schemeClr val="bg1">
                    <a:lumMod val="95000"/>
                    <a:alpha val="6000"/>
                  </a:schemeClr>
                </a:solidFill>
                <a:latin typeface="+mj-lt"/>
              </a:rPr>
              <a:t>碰</a:t>
            </a:r>
            <a:r>
              <a:rPr lang="en-US" sz="9600" b="1" dirty="0" err="1">
                <a:solidFill>
                  <a:schemeClr val="bg1">
                    <a:lumMod val="95000"/>
                    <a:alpha val="6000"/>
                  </a:schemeClr>
                </a:solidFill>
                <a:latin typeface="+mj-lt"/>
              </a:rPr>
              <a:t>pèng</a:t>
            </a:r>
            <a:endParaRPr lang="en-US" sz="9600" b="1" dirty="0">
              <a:solidFill>
                <a:schemeClr val="bg1">
                  <a:lumMod val="95000"/>
                  <a:alpha val="6000"/>
                </a:schemeClr>
              </a:solidFill>
              <a:latin typeface="+mj-lt"/>
            </a:endParaRPr>
          </a:p>
        </p:txBody>
      </p:sp>
      <p:sp>
        <p:nvSpPr>
          <p:cNvPr id="24" name="TextBox 57"/>
          <p:cNvSpPr txBox="1"/>
          <p:nvPr/>
        </p:nvSpPr>
        <p:spPr>
          <a:xfrm rot="21331693">
            <a:off x="147404" y="4684339"/>
            <a:ext cx="7265243" cy="789447"/>
          </a:xfrm>
          <a:prstGeom prst="rect">
            <a:avLst/>
          </a:prstGeom>
          <a:noFill/>
        </p:spPr>
        <p:txBody>
          <a:bodyPr wrap="square" lIns="0" tIns="0" rIns="0" bIns="0" anchor="t">
            <a:spAutoFit/>
          </a:bodyPr>
          <a:lstStyle/>
          <a:p>
            <a:pPr>
              <a:lnSpc>
                <a:spcPct val="95000"/>
              </a:lnSpc>
              <a:spcAft>
                <a:spcPts val="300"/>
              </a:spcAft>
            </a:pPr>
            <a:r>
              <a:rPr lang="en-US" sz="5400" b="1" dirty="0">
                <a:solidFill>
                  <a:schemeClr val="bg1">
                    <a:lumMod val="95000"/>
                    <a:alpha val="6000"/>
                  </a:schemeClr>
                </a:solidFill>
                <a:latin typeface="+mj-lt"/>
              </a:rPr>
              <a:t>Chi  </a:t>
            </a:r>
            <a:r>
              <a:rPr lang="zh-CN" altLang="en-US" sz="5400" b="1" dirty="0">
                <a:solidFill>
                  <a:schemeClr val="bg1">
                    <a:lumMod val="95000"/>
                    <a:alpha val="6000"/>
                  </a:schemeClr>
                </a:solidFill>
                <a:latin typeface="+mj-lt"/>
              </a:rPr>
              <a:t>吃 </a:t>
            </a:r>
            <a:r>
              <a:rPr lang="en-US" sz="5400" b="1" dirty="0" err="1">
                <a:solidFill>
                  <a:schemeClr val="bg1">
                    <a:lumMod val="95000"/>
                    <a:alpha val="6000"/>
                  </a:schemeClr>
                </a:solidFill>
                <a:latin typeface="+mj-lt"/>
              </a:rPr>
              <a:t>chī</a:t>
            </a:r>
            <a:endParaRPr lang="en-US" sz="5400" b="1" dirty="0">
              <a:solidFill>
                <a:schemeClr val="bg1">
                  <a:lumMod val="95000"/>
                  <a:alpha val="6000"/>
                </a:schemeClr>
              </a:solidFill>
              <a:latin typeface="+mj-lt"/>
            </a:endParaRPr>
          </a:p>
        </p:txBody>
      </p:sp>
      <p:sp>
        <p:nvSpPr>
          <p:cNvPr id="25" name="TextBox 57"/>
          <p:cNvSpPr txBox="1"/>
          <p:nvPr/>
        </p:nvSpPr>
        <p:spPr>
          <a:xfrm>
            <a:off x="9144134" y="5706805"/>
            <a:ext cx="4230679" cy="1403461"/>
          </a:xfrm>
          <a:prstGeom prst="rect">
            <a:avLst/>
          </a:prstGeom>
          <a:noFill/>
        </p:spPr>
        <p:txBody>
          <a:bodyPr wrap="square" lIns="0" tIns="0" rIns="0" bIns="0" anchor="t">
            <a:spAutoFit/>
          </a:bodyPr>
          <a:lstStyle/>
          <a:p>
            <a:pPr>
              <a:lnSpc>
                <a:spcPct val="95000"/>
              </a:lnSpc>
              <a:spcAft>
                <a:spcPts val="300"/>
              </a:spcAft>
            </a:pPr>
            <a:r>
              <a:rPr lang="en-US" sz="9600" b="1" dirty="0">
                <a:solidFill>
                  <a:schemeClr val="bg1">
                    <a:lumMod val="95000"/>
                    <a:alpha val="6000"/>
                  </a:schemeClr>
                </a:solidFill>
                <a:latin typeface="+mj-lt"/>
              </a:rPr>
              <a:t> Gang  </a:t>
            </a:r>
            <a:endParaRPr lang="en-US" sz="9600" b="1" dirty="0">
              <a:solidFill>
                <a:schemeClr val="bg1">
                  <a:lumMod val="95000"/>
                  <a:alpha val="6000"/>
                </a:schemeClr>
              </a:solidFill>
              <a:latin typeface="+mj-lt"/>
            </a:endParaRPr>
          </a:p>
        </p:txBody>
      </p:sp>
      <p:sp>
        <p:nvSpPr>
          <p:cNvPr id="26" name="TextBox 57"/>
          <p:cNvSpPr txBox="1"/>
          <p:nvPr/>
        </p:nvSpPr>
        <p:spPr>
          <a:xfrm rot="2112890">
            <a:off x="-471795" y="2975856"/>
            <a:ext cx="9578341" cy="1403461"/>
          </a:xfrm>
          <a:prstGeom prst="rect">
            <a:avLst/>
          </a:prstGeom>
          <a:noFill/>
        </p:spPr>
        <p:txBody>
          <a:bodyPr wrap="square" lIns="0" tIns="0" rIns="0" bIns="0" anchor="t">
            <a:spAutoFit/>
          </a:bodyPr>
          <a:lstStyle/>
          <a:p>
            <a:pPr>
              <a:lnSpc>
                <a:spcPct val="95000"/>
              </a:lnSpc>
              <a:spcAft>
                <a:spcPts val="300"/>
              </a:spcAft>
            </a:pPr>
            <a:r>
              <a:rPr lang="en-US" sz="9600" b="1" dirty="0">
                <a:solidFill>
                  <a:schemeClr val="bg1">
                    <a:lumMod val="95000"/>
                    <a:alpha val="6000"/>
                  </a:schemeClr>
                </a:solidFill>
                <a:latin typeface="+mj-lt"/>
              </a:rPr>
              <a:t>Chi              </a:t>
            </a:r>
            <a:r>
              <a:rPr lang="zh-CN" altLang="en-US" sz="9600" b="1" dirty="0">
                <a:solidFill>
                  <a:schemeClr val="bg1">
                    <a:lumMod val="95000"/>
                    <a:alpha val="6000"/>
                  </a:schemeClr>
                </a:solidFill>
                <a:latin typeface="+mj-lt"/>
              </a:rPr>
              <a:t>吃</a:t>
            </a:r>
            <a:endParaRPr lang="en-US" sz="9600" b="1" dirty="0">
              <a:solidFill>
                <a:schemeClr val="bg1">
                  <a:lumMod val="95000"/>
                  <a:alpha val="6000"/>
                </a:schemeClr>
              </a:solidFill>
              <a:latin typeface="+mj-lt"/>
            </a:endParaRPr>
          </a:p>
        </p:txBody>
      </p:sp>
      <p:grpSp>
        <p:nvGrpSpPr>
          <p:cNvPr id="27" name="组合 26"/>
          <p:cNvGrpSpPr/>
          <p:nvPr/>
        </p:nvGrpSpPr>
        <p:grpSpPr>
          <a:xfrm>
            <a:off x="7662122" y="619669"/>
            <a:ext cx="3868870" cy="4338774"/>
            <a:chOff x="7662122" y="619669"/>
            <a:chExt cx="3868870" cy="4338774"/>
          </a:xfrm>
        </p:grpSpPr>
        <p:sp>
          <p:nvSpPr>
            <p:cNvPr id="28" name="矩形: 圆角 27"/>
            <p:cNvSpPr/>
            <p:nvPr/>
          </p:nvSpPr>
          <p:spPr>
            <a:xfrm rot="732386">
              <a:off x="7662122" y="619669"/>
              <a:ext cx="3868870" cy="4338774"/>
            </a:xfrm>
            <a:prstGeom prst="roundRect">
              <a:avLst>
                <a:gd name="adj" fmla="val 1871"/>
              </a:avLst>
            </a:prstGeom>
            <a:solidFill>
              <a:srgbClr val="F1EAE2"/>
            </a:solidFill>
            <a:ln>
              <a:noFill/>
            </a:ln>
            <a:effectLst>
              <a:outerShdw blurRad="127000" dist="63500" dir="18900000" algn="b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形 2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761248">
              <a:off x="7748589" y="734640"/>
              <a:ext cx="3774030" cy="3680602"/>
            </a:xfrm>
            <a:prstGeom prst="rect">
              <a:avLst/>
            </a:prstGeom>
          </p:spPr>
        </p:pic>
        <p:pic>
          <p:nvPicPr>
            <p:cNvPr id="30" name="图片 29"/>
            <p:cNvPicPr>
              <a:picLocks noChangeAspect="1"/>
            </p:cNvPicPr>
            <p:nvPr/>
          </p:nvPicPr>
          <p:blipFill>
            <a:blip r:embed="rId4" cstate="screen"/>
            <a:srcRect/>
            <a:stretch>
              <a:fillRect/>
            </a:stretch>
          </p:blipFill>
          <p:spPr>
            <a:xfrm rot="732386">
              <a:off x="8041555" y="1039753"/>
              <a:ext cx="3188099" cy="3062016"/>
            </a:xfrm>
            <a:prstGeom prst="rect">
              <a:avLst/>
            </a:prstGeom>
            <a:blipFill>
              <a:blip r:embed="rId4" cstate="screen"/>
              <a:stretch>
                <a:fillRect/>
              </a:stretch>
            </a:blipFill>
          </p:spPr>
        </p:pic>
      </p:grpSp>
      <p:pic>
        <p:nvPicPr>
          <p:cNvPr id="31" name="图片 30" descr="图片包含 游戏机&#10;&#10;描述已自动生成"/>
          <p:cNvPicPr>
            <a:picLocks noChangeAspect="1"/>
          </p:cNvPicPr>
          <p:nvPr/>
        </p:nvPicPr>
        <p:blipFill>
          <a:blip r:embed="rId5" cstate="screen">
            <a:duotone>
              <a:schemeClr val="accent6">
                <a:shade val="45000"/>
                <a:satMod val="135000"/>
              </a:schemeClr>
              <a:prstClr val="white"/>
            </a:duotone>
          </a:blip>
          <a:stretch>
            <a:fillRect/>
          </a:stretch>
        </p:blipFill>
        <p:spPr>
          <a:xfrm rot="674321">
            <a:off x="10783096" y="684736"/>
            <a:ext cx="1484307" cy="939185"/>
          </a:xfrm>
          <a:prstGeom prst="rect">
            <a:avLst/>
          </a:prstGeom>
        </p:spPr>
      </p:pic>
      <p:sp>
        <p:nvSpPr>
          <p:cNvPr id="32" name="矩形: 圆角 31"/>
          <p:cNvSpPr/>
          <p:nvPr/>
        </p:nvSpPr>
        <p:spPr>
          <a:xfrm>
            <a:off x="6882722" y="1330802"/>
            <a:ext cx="4376752" cy="4908342"/>
          </a:xfrm>
          <a:prstGeom prst="roundRect">
            <a:avLst>
              <a:gd name="adj" fmla="val 1871"/>
            </a:avLst>
          </a:prstGeom>
          <a:solidFill>
            <a:srgbClr val="F1EAE2"/>
          </a:solidFill>
          <a:ln>
            <a:noFill/>
          </a:ln>
          <a:effectLst>
            <a:outerShdw blurRad="127000" dist="50800" dir="18900000" algn="b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形 3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28796" y="1785934"/>
            <a:ext cx="4230678" cy="4125945"/>
          </a:xfrm>
          <a:prstGeom prst="rect">
            <a:avLst/>
          </a:prstGeom>
        </p:spPr>
      </p:pic>
      <p:sp>
        <p:nvSpPr>
          <p:cNvPr id="34" name="矩形 33"/>
          <p:cNvSpPr/>
          <p:nvPr/>
        </p:nvSpPr>
        <p:spPr>
          <a:xfrm>
            <a:off x="7247667" y="2159671"/>
            <a:ext cx="3792935" cy="3448124"/>
          </a:xfrm>
          <a:prstGeom prst="rect">
            <a:avLst/>
          </a:prstGeom>
          <a:blipFill dpi="0" rotWithShape="1">
            <a:blip r:embed="rId6" cstate="screen"/>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5" name="图片 34" descr="形状, 箭头&#10;&#10;描述已自动生成"/>
          <p:cNvPicPr>
            <a:picLocks noChangeAspect="1"/>
          </p:cNvPicPr>
          <p:nvPr/>
        </p:nvPicPr>
        <p:blipFill>
          <a:blip r:embed="rId7" cstate="screen">
            <a:duotone>
              <a:schemeClr val="bg2">
                <a:shade val="45000"/>
                <a:satMod val="135000"/>
              </a:schemeClr>
              <a:prstClr val="white"/>
            </a:duotone>
          </a:blip>
          <a:stretch>
            <a:fillRect/>
          </a:stretch>
        </p:blipFill>
        <p:spPr>
          <a:xfrm>
            <a:off x="6411903" y="4898242"/>
            <a:ext cx="1521734" cy="1617127"/>
          </a:xfrm>
          <a:prstGeom prst="rect">
            <a:avLst/>
          </a:prstGeom>
          <a:ln>
            <a:noFill/>
          </a:ln>
          <a:effectLst/>
          <a:scene3d>
            <a:camera prst="orthographicFront">
              <a:rot lat="0" lon="0" rev="0"/>
            </a:camera>
            <a:lightRig rig="contrasting" dir="t">
              <a:rot lat="0" lon="0" rev="7800000"/>
            </a:lightRig>
          </a:scene3d>
          <a:sp3d>
            <a:bevelT w="139700" h="139700"/>
          </a:sp3d>
        </p:spPr>
      </p:pic>
      <p:sp>
        <p:nvSpPr>
          <p:cNvPr id="36" name="TextBox 57"/>
          <p:cNvSpPr txBox="1"/>
          <p:nvPr/>
        </p:nvSpPr>
        <p:spPr>
          <a:xfrm rot="20971814">
            <a:off x="2306758" y="488993"/>
            <a:ext cx="5907528" cy="1403461"/>
          </a:xfrm>
          <a:prstGeom prst="rect">
            <a:avLst/>
          </a:prstGeom>
          <a:noFill/>
        </p:spPr>
        <p:txBody>
          <a:bodyPr wrap="square" lIns="0" tIns="0" rIns="0" bIns="0" anchor="t">
            <a:spAutoFit/>
          </a:bodyPr>
          <a:lstStyle/>
          <a:p>
            <a:pPr>
              <a:lnSpc>
                <a:spcPct val="95000"/>
              </a:lnSpc>
              <a:spcAft>
                <a:spcPts val="300"/>
              </a:spcAft>
            </a:pPr>
            <a:r>
              <a:rPr lang="en-US" sz="9600" b="1" dirty="0">
                <a:solidFill>
                  <a:schemeClr val="bg1">
                    <a:lumMod val="95000"/>
                    <a:alpha val="6000"/>
                  </a:schemeClr>
                </a:solidFill>
                <a:latin typeface="+mj-lt"/>
              </a:rPr>
              <a:t>Hu  </a:t>
            </a:r>
            <a:r>
              <a:rPr lang="zh-CN" altLang="en-US" sz="9600" b="1" dirty="0">
                <a:solidFill>
                  <a:schemeClr val="bg1">
                    <a:lumMod val="95000"/>
                    <a:alpha val="6000"/>
                  </a:schemeClr>
                </a:solidFill>
                <a:latin typeface="+mj-lt"/>
              </a:rPr>
              <a:t>胡  </a:t>
            </a:r>
            <a:r>
              <a:rPr lang="en-US" altLang="zh-CN" sz="9600" b="1" dirty="0" err="1">
                <a:solidFill>
                  <a:schemeClr val="bg1">
                    <a:lumMod val="95000"/>
                    <a:alpha val="6000"/>
                  </a:schemeClr>
                </a:solidFill>
                <a:latin typeface="+mj-lt"/>
              </a:rPr>
              <a:t>hú</a:t>
            </a:r>
            <a:r>
              <a:rPr lang="zh-CN" altLang="en-US" sz="9600" b="1" dirty="0">
                <a:solidFill>
                  <a:schemeClr val="bg1">
                    <a:lumMod val="95000"/>
                    <a:alpha val="6000"/>
                  </a:schemeClr>
                </a:solidFill>
                <a:latin typeface="+mj-lt"/>
              </a:rPr>
              <a:t>     </a:t>
            </a:r>
            <a:endParaRPr lang="en-US" sz="9600" b="1" dirty="0">
              <a:solidFill>
                <a:schemeClr val="bg1">
                  <a:lumMod val="95000"/>
                  <a:alpha val="6000"/>
                </a:schemeClr>
              </a:solidFill>
              <a:latin typeface="+mj-lt"/>
            </a:endParaRPr>
          </a:p>
        </p:txBody>
      </p:sp>
      <p:sp>
        <p:nvSpPr>
          <p:cNvPr id="39" name="TextBox 57"/>
          <p:cNvSpPr txBox="1"/>
          <p:nvPr/>
        </p:nvSpPr>
        <p:spPr>
          <a:xfrm rot="21331693">
            <a:off x="1252155" y="23141"/>
            <a:ext cx="4848811" cy="789447"/>
          </a:xfrm>
          <a:prstGeom prst="rect">
            <a:avLst/>
          </a:prstGeom>
          <a:noFill/>
        </p:spPr>
        <p:txBody>
          <a:bodyPr wrap="square" lIns="0" tIns="0" rIns="0" bIns="0" anchor="t">
            <a:spAutoFit/>
          </a:bodyPr>
          <a:lstStyle/>
          <a:p>
            <a:pPr>
              <a:lnSpc>
                <a:spcPct val="95000"/>
              </a:lnSpc>
              <a:spcAft>
                <a:spcPts val="300"/>
              </a:spcAft>
            </a:pPr>
            <a:r>
              <a:rPr lang="en-US" altLang="zh-CN" sz="5400" b="1" dirty="0">
                <a:solidFill>
                  <a:schemeClr val="bg1">
                    <a:lumMod val="95000"/>
                    <a:alpha val="6000"/>
                  </a:schemeClr>
                </a:solidFill>
                <a:latin typeface="+mj-lt"/>
              </a:rPr>
              <a:t>Gang  </a:t>
            </a:r>
            <a:r>
              <a:rPr lang="zh-CN" altLang="en-US" sz="5400" b="1" dirty="0">
                <a:solidFill>
                  <a:schemeClr val="bg1">
                    <a:lumMod val="95000"/>
                    <a:alpha val="6000"/>
                  </a:schemeClr>
                </a:solidFill>
                <a:latin typeface="+mj-lt"/>
              </a:rPr>
              <a:t>杠  </a:t>
            </a:r>
            <a:r>
              <a:rPr lang="en-US" sz="5400" b="1" dirty="0" err="1">
                <a:solidFill>
                  <a:schemeClr val="bg1">
                    <a:lumMod val="95000"/>
                    <a:alpha val="6000"/>
                  </a:schemeClr>
                </a:solidFill>
                <a:latin typeface="+mj-lt"/>
              </a:rPr>
              <a:t>gàng</a:t>
            </a:r>
            <a:endParaRPr lang="en-US" sz="5400" b="1" dirty="0">
              <a:solidFill>
                <a:schemeClr val="bg1">
                  <a:lumMod val="95000"/>
                  <a:alpha val="6000"/>
                </a:schemeClr>
              </a:solidFill>
              <a:latin typeface="+mj-lt"/>
            </a:endParaRPr>
          </a:p>
        </p:txBody>
      </p:sp>
      <p:sp>
        <p:nvSpPr>
          <p:cNvPr id="40" name="TextBox 57"/>
          <p:cNvSpPr txBox="1"/>
          <p:nvPr/>
        </p:nvSpPr>
        <p:spPr>
          <a:xfrm rot="20971814">
            <a:off x="3447727" y="4036841"/>
            <a:ext cx="4186105" cy="1403461"/>
          </a:xfrm>
          <a:prstGeom prst="rect">
            <a:avLst/>
          </a:prstGeom>
          <a:noFill/>
        </p:spPr>
        <p:txBody>
          <a:bodyPr wrap="square" lIns="0" tIns="0" rIns="0" bIns="0" anchor="t">
            <a:spAutoFit/>
          </a:bodyPr>
          <a:lstStyle/>
          <a:p>
            <a:pPr>
              <a:lnSpc>
                <a:spcPct val="95000"/>
              </a:lnSpc>
              <a:spcAft>
                <a:spcPts val="300"/>
              </a:spcAft>
            </a:pPr>
            <a:r>
              <a:rPr lang="en-US" sz="3200" b="1" dirty="0">
                <a:solidFill>
                  <a:schemeClr val="bg1">
                    <a:lumMod val="95000"/>
                    <a:alpha val="6000"/>
                  </a:schemeClr>
                </a:solidFill>
                <a:latin typeface="+mj-lt"/>
              </a:rPr>
              <a:t>Hu  </a:t>
            </a:r>
            <a:r>
              <a:rPr lang="zh-CN" altLang="en-US" sz="3200" b="1" dirty="0">
                <a:solidFill>
                  <a:schemeClr val="bg1">
                    <a:lumMod val="95000"/>
                    <a:alpha val="6000"/>
                  </a:schemeClr>
                </a:solidFill>
                <a:latin typeface="+mj-lt"/>
              </a:rPr>
              <a:t>胡  </a:t>
            </a:r>
            <a:r>
              <a:rPr lang="en-US" altLang="zh-CN" sz="3200" b="1" dirty="0" err="1">
                <a:solidFill>
                  <a:schemeClr val="bg1">
                    <a:lumMod val="95000"/>
                    <a:alpha val="6000"/>
                  </a:schemeClr>
                </a:solidFill>
                <a:latin typeface="+mj-lt"/>
              </a:rPr>
              <a:t>hú</a:t>
            </a:r>
            <a:r>
              <a:rPr lang="zh-CN" altLang="en-US" sz="3200" b="1" dirty="0">
                <a:solidFill>
                  <a:schemeClr val="bg1">
                    <a:lumMod val="95000"/>
                    <a:alpha val="6000"/>
                  </a:schemeClr>
                </a:solidFill>
                <a:latin typeface="+mj-lt"/>
              </a:rPr>
              <a:t>  </a:t>
            </a:r>
            <a:r>
              <a:rPr lang="zh-CN" altLang="en-US" sz="9600" b="1" dirty="0">
                <a:solidFill>
                  <a:schemeClr val="bg1">
                    <a:lumMod val="95000"/>
                    <a:alpha val="6000"/>
                  </a:schemeClr>
                </a:solidFill>
                <a:latin typeface="+mj-lt"/>
              </a:rPr>
              <a:t>   </a:t>
            </a:r>
            <a:endParaRPr lang="en-US" sz="9600" b="1" dirty="0">
              <a:solidFill>
                <a:schemeClr val="bg1">
                  <a:lumMod val="95000"/>
                  <a:alpha val="6000"/>
                </a:schemeClr>
              </a:solidFill>
              <a:latin typeface="+mj-lt"/>
            </a:endParaRPr>
          </a:p>
        </p:txBody>
      </p:sp>
      <p:sp>
        <p:nvSpPr>
          <p:cNvPr id="41" name="TextBox 57"/>
          <p:cNvSpPr txBox="1"/>
          <p:nvPr/>
        </p:nvSpPr>
        <p:spPr>
          <a:xfrm rot="21331693">
            <a:off x="9459311" y="-21650"/>
            <a:ext cx="2889837" cy="789447"/>
          </a:xfrm>
          <a:prstGeom prst="rect">
            <a:avLst/>
          </a:prstGeom>
          <a:noFill/>
        </p:spPr>
        <p:txBody>
          <a:bodyPr wrap="square" lIns="0" tIns="0" rIns="0" bIns="0" anchor="t">
            <a:spAutoFit/>
          </a:bodyPr>
          <a:lstStyle/>
          <a:p>
            <a:pPr>
              <a:lnSpc>
                <a:spcPct val="95000"/>
              </a:lnSpc>
              <a:spcAft>
                <a:spcPts val="300"/>
              </a:spcAft>
            </a:pPr>
            <a:r>
              <a:rPr lang="zh-CN" altLang="en-US" sz="5400" b="1" dirty="0">
                <a:solidFill>
                  <a:schemeClr val="bg1">
                    <a:lumMod val="95000"/>
                    <a:alpha val="6000"/>
                  </a:schemeClr>
                </a:solidFill>
                <a:latin typeface="+mj-lt"/>
              </a:rPr>
              <a:t>杠上开花</a:t>
            </a:r>
            <a:endParaRPr lang="en-US" sz="5400" b="1" dirty="0">
              <a:solidFill>
                <a:schemeClr val="bg1">
                  <a:lumMod val="95000"/>
                  <a:alpha val="6000"/>
                </a:schemeClr>
              </a:solidFill>
              <a:latin typeface="+mj-lt"/>
            </a:endParaRPr>
          </a:p>
        </p:txBody>
      </p:sp>
      <p:sp>
        <p:nvSpPr>
          <p:cNvPr id="42" name="TextBox 57"/>
          <p:cNvSpPr txBox="1"/>
          <p:nvPr/>
        </p:nvSpPr>
        <p:spPr>
          <a:xfrm rot="21331693">
            <a:off x="11372365" y="4578978"/>
            <a:ext cx="832272" cy="1578894"/>
          </a:xfrm>
          <a:prstGeom prst="rect">
            <a:avLst/>
          </a:prstGeom>
          <a:noFill/>
        </p:spPr>
        <p:txBody>
          <a:bodyPr wrap="square" lIns="0" tIns="0" rIns="0" bIns="0" anchor="t">
            <a:spAutoFit/>
          </a:bodyPr>
          <a:lstStyle/>
          <a:p>
            <a:pPr>
              <a:lnSpc>
                <a:spcPct val="95000"/>
              </a:lnSpc>
              <a:spcAft>
                <a:spcPts val="300"/>
              </a:spcAft>
            </a:pPr>
            <a:r>
              <a:rPr lang="zh-CN" altLang="en-US" sz="5400" b="1" dirty="0">
                <a:solidFill>
                  <a:schemeClr val="bg1">
                    <a:lumMod val="95000"/>
                    <a:alpha val="6000"/>
                  </a:schemeClr>
                </a:solidFill>
                <a:latin typeface="+mj-lt"/>
              </a:rPr>
              <a:t>自摸</a:t>
            </a:r>
            <a:endParaRPr lang="en-US" sz="5400" b="1" dirty="0">
              <a:solidFill>
                <a:schemeClr val="bg1">
                  <a:lumMod val="95000"/>
                  <a:alpha val="6000"/>
                </a:schemeClr>
              </a:solidFill>
              <a:latin typeface="+mj-lt"/>
            </a:endParaRPr>
          </a:p>
        </p:txBody>
      </p:sp>
      <p:sp>
        <p:nvSpPr>
          <p:cNvPr id="3" name="文本框 2"/>
          <p:cNvSpPr txBox="1"/>
          <p:nvPr>
            <p:custDataLst>
              <p:tags r:id="rId8"/>
            </p:custDataLst>
          </p:nvPr>
        </p:nvSpPr>
        <p:spPr>
          <a:xfrm>
            <a:off x="1625600" y="2842895"/>
            <a:ext cx="6824980" cy="829945"/>
          </a:xfrm>
          <a:prstGeom prst="rect">
            <a:avLst/>
          </a:prstGeom>
          <a:noFill/>
        </p:spPr>
        <p:txBody>
          <a:bodyPr wrap="square" rtlCol="0">
            <a:spAutoFit/>
          </a:bodyPr>
          <a:p>
            <a:pPr algn="just"/>
            <a:r>
              <a:rPr lang="en-US" altLang="zh-CN" sz="4800" dirty="0">
                <a:solidFill>
                  <a:srgbClr val="C05243"/>
                </a:solidFill>
                <a:latin typeface="Times New Roman" panose="02020603050405020304" charset="0"/>
                <a:ea typeface="思源黑体 CN Bold" panose="020B0800000000000000" pitchFamily="34" charset="-122"/>
                <a:cs typeface="Times New Roman" panose="02020603050405020304" charset="0"/>
                <a:sym typeface="+mn-ea"/>
              </a:rPr>
              <a:t>Wisdom in Mahjong</a:t>
            </a:r>
            <a:endParaRPr lang="en-US" altLang="zh-CN" sz="4800" dirty="0">
              <a:solidFill>
                <a:srgbClr val="C05243"/>
              </a:solidFill>
              <a:latin typeface="Times New Roman" panose="02020603050405020304" charset="0"/>
              <a:ea typeface="思源黑体 CN Bold" panose="020B0800000000000000" pitchFamily="34" charset="-122"/>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05243"/>
        </a:solidFill>
        <a:effectLst/>
      </p:bgPr>
    </p:bg>
    <p:spTree>
      <p:nvGrpSpPr>
        <p:cNvPr id="1" name=""/>
        <p:cNvGrpSpPr/>
        <p:nvPr/>
      </p:nvGrpSpPr>
      <p:grpSpPr>
        <a:xfrm>
          <a:off x="0" y="0"/>
          <a:ext cx="0" cy="0"/>
          <a:chOff x="0" y="0"/>
          <a:chExt cx="0" cy="0"/>
        </a:xfrm>
      </p:grpSpPr>
      <p:grpSp>
        <p:nvGrpSpPr>
          <p:cNvPr id="3" name="组合 2"/>
          <p:cNvGrpSpPr/>
          <p:nvPr/>
        </p:nvGrpSpPr>
        <p:grpSpPr>
          <a:xfrm>
            <a:off x="0" y="0"/>
            <a:ext cx="10266744" cy="6858000"/>
            <a:chOff x="-426720" y="0"/>
            <a:chExt cx="10266744" cy="6858000"/>
          </a:xfrm>
        </p:grpSpPr>
        <p:sp>
          <p:nvSpPr>
            <p:cNvPr id="51" name="任意多边形: 形状 50"/>
            <p:cNvSpPr/>
            <p:nvPr/>
          </p:nvSpPr>
          <p:spPr>
            <a:xfrm>
              <a:off x="-426720" y="0"/>
              <a:ext cx="10266744" cy="1069940"/>
            </a:xfrm>
            <a:custGeom>
              <a:avLst/>
              <a:gdLst>
                <a:gd name="connsiteX0" fmla="*/ 0 w 9502815"/>
                <a:gd name="connsiteY0" fmla="*/ 0 h 706056"/>
                <a:gd name="connsiteX1" fmla="*/ 2997843 w 9502815"/>
                <a:gd name="connsiteY1" fmla="*/ 428264 h 706056"/>
                <a:gd name="connsiteX2" fmla="*/ 6342926 w 9502815"/>
                <a:gd name="connsiteY2" fmla="*/ 254643 h 706056"/>
                <a:gd name="connsiteX3" fmla="*/ 9502815 w 9502815"/>
                <a:gd name="connsiteY3" fmla="*/ 706056 h 706056"/>
                <a:gd name="connsiteX0-1" fmla="*/ 0 w 9740230"/>
                <a:gd name="connsiteY0-2" fmla="*/ 0 h 735021"/>
                <a:gd name="connsiteX1-3" fmla="*/ 2997843 w 9740230"/>
                <a:gd name="connsiteY1-4" fmla="*/ 428264 h 735021"/>
                <a:gd name="connsiteX2-5" fmla="*/ 6342926 w 9740230"/>
                <a:gd name="connsiteY2-6" fmla="*/ 254643 h 735021"/>
                <a:gd name="connsiteX3-7" fmla="*/ 9502815 w 9740230"/>
                <a:gd name="connsiteY3-8" fmla="*/ 706056 h 735021"/>
                <a:gd name="connsiteX4" fmla="*/ 9514390 w 9740230"/>
                <a:gd name="connsiteY4" fmla="*/ 689187 h 735021"/>
                <a:gd name="connsiteX0-9" fmla="*/ 0 w 10266744"/>
                <a:gd name="connsiteY0-10" fmla="*/ 0 h 722431"/>
                <a:gd name="connsiteX1-11" fmla="*/ 2997843 w 10266744"/>
                <a:gd name="connsiteY1-12" fmla="*/ 428264 h 722431"/>
                <a:gd name="connsiteX2-13" fmla="*/ 6342926 w 10266744"/>
                <a:gd name="connsiteY2-14" fmla="*/ 254643 h 722431"/>
                <a:gd name="connsiteX3-15" fmla="*/ 9502815 w 10266744"/>
                <a:gd name="connsiteY3-16" fmla="*/ 706056 h 722431"/>
                <a:gd name="connsiteX4-17" fmla="*/ 10266744 w 10266744"/>
                <a:gd name="connsiteY4-18" fmla="*/ 583895 h 722431"/>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10266744" h="722431">
                  <a:moveTo>
                    <a:pt x="0" y="0"/>
                  </a:moveTo>
                  <a:cubicBezTo>
                    <a:pt x="970344" y="192912"/>
                    <a:pt x="1940689" y="385824"/>
                    <a:pt x="2997843" y="428264"/>
                  </a:cubicBezTo>
                  <a:cubicBezTo>
                    <a:pt x="4054997" y="470704"/>
                    <a:pt x="5258764" y="208344"/>
                    <a:pt x="6342926" y="254643"/>
                  </a:cubicBezTo>
                  <a:cubicBezTo>
                    <a:pt x="7427088" y="300942"/>
                    <a:pt x="8464951" y="503499"/>
                    <a:pt x="9502815" y="706056"/>
                  </a:cubicBezTo>
                  <a:cubicBezTo>
                    <a:pt x="10031392" y="778480"/>
                    <a:pt x="10264333" y="587410"/>
                    <a:pt x="10266744" y="583895"/>
                  </a:cubicBezTo>
                </a:path>
              </a:pathLst>
            </a:custGeom>
            <a:noFill/>
            <a:ln w="12700">
              <a:solidFill>
                <a:schemeClr val="bg1">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任意多边形: 形状 47"/>
            <p:cNvSpPr/>
            <p:nvPr/>
          </p:nvSpPr>
          <p:spPr>
            <a:xfrm flipV="1">
              <a:off x="-426720" y="5788060"/>
              <a:ext cx="10266744" cy="1069940"/>
            </a:xfrm>
            <a:custGeom>
              <a:avLst/>
              <a:gdLst>
                <a:gd name="connsiteX0" fmla="*/ 0 w 9502815"/>
                <a:gd name="connsiteY0" fmla="*/ 0 h 706056"/>
                <a:gd name="connsiteX1" fmla="*/ 2997843 w 9502815"/>
                <a:gd name="connsiteY1" fmla="*/ 428264 h 706056"/>
                <a:gd name="connsiteX2" fmla="*/ 6342926 w 9502815"/>
                <a:gd name="connsiteY2" fmla="*/ 254643 h 706056"/>
                <a:gd name="connsiteX3" fmla="*/ 9502815 w 9502815"/>
                <a:gd name="connsiteY3" fmla="*/ 706056 h 706056"/>
                <a:gd name="connsiteX0-1" fmla="*/ 0 w 9740230"/>
                <a:gd name="connsiteY0-2" fmla="*/ 0 h 735021"/>
                <a:gd name="connsiteX1-3" fmla="*/ 2997843 w 9740230"/>
                <a:gd name="connsiteY1-4" fmla="*/ 428264 h 735021"/>
                <a:gd name="connsiteX2-5" fmla="*/ 6342926 w 9740230"/>
                <a:gd name="connsiteY2-6" fmla="*/ 254643 h 735021"/>
                <a:gd name="connsiteX3-7" fmla="*/ 9502815 w 9740230"/>
                <a:gd name="connsiteY3-8" fmla="*/ 706056 h 735021"/>
                <a:gd name="connsiteX4" fmla="*/ 9514390 w 9740230"/>
                <a:gd name="connsiteY4" fmla="*/ 689187 h 735021"/>
                <a:gd name="connsiteX0-9" fmla="*/ 0 w 10266744"/>
                <a:gd name="connsiteY0-10" fmla="*/ 0 h 722431"/>
                <a:gd name="connsiteX1-11" fmla="*/ 2997843 w 10266744"/>
                <a:gd name="connsiteY1-12" fmla="*/ 428264 h 722431"/>
                <a:gd name="connsiteX2-13" fmla="*/ 6342926 w 10266744"/>
                <a:gd name="connsiteY2-14" fmla="*/ 254643 h 722431"/>
                <a:gd name="connsiteX3-15" fmla="*/ 9502815 w 10266744"/>
                <a:gd name="connsiteY3-16" fmla="*/ 706056 h 722431"/>
                <a:gd name="connsiteX4-17" fmla="*/ 10266744 w 10266744"/>
                <a:gd name="connsiteY4-18" fmla="*/ 583895 h 722431"/>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10266744" h="722431">
                  <a:moveTo>
                    <a:pt x="0" y="0"/>
                  </a:moveTo>
                  <a:cubicBezTo>
                    <a:pt x="970344" y="192912"/>
                    <a:pt x="1940689" y="385824"/>
                    <a:pt x="2997843" y="428264"/>
                  </a:cubicBezTo>
                  <a:cubicBezTo>
                    <a:pt x="4054997" y="470704"/>
                    <a:pt x="5258764" y="208344"/>
                    <a:pt x="6342926" y="254643"/>
                  </a:cubicBezTo>
                  <a:cubicBezTo>
                    <a:pt x="7427088" y="300942"/>
                    <a:pt x="8464951" y="503499"/>
                    <a:pt x="9502815" y="706056"/>
                  </a:cubicBezTo>
                  <a:cubicBezTo>
                    <a:pt x="10031392" y="778480"/>
                    <a:pt x="10264333" y="587410"/>
                    <a:pt x="10266744" y="583895"/>
                  </a:cubicBezTo>
                </a:path>
              </a:pathLst>
            </a:custGeom>
            <a:noFill/>
            <a:ln w="12700">
              <a:solidFill>
                <a:schemeClr val="bg1">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3" name="组合 52"/>
          <p:cNvGrpSpPr/>
          <p:nvPr/>
        </p:nvGrpSpPr>
        <p:grpSpPr>
          <a:xfrm>
            <a:off x="-1" y="0"/>
            <a:ext cx="5835288" cy="6867588"/>
            <a:chOff x="-518214" y="0"/>
            <a:chExt cx="6614214" cy="6858000"/>
          </a:xfrm>
          <a:blipFill>
            <a:blip r:embed="rId1"/>
            <a:stretch>
              <a:fillRect/>
            </a:stretch>
          </a:blipFill>
        </p:grpSpPr>
        <p:sp>
          <p:nvSpPr>
            <p:cNvPr id="17" name="任意多边形: 形状 16"/>
            <p:cNvSpPr/>
            <p:nvPr/>
          </p:nvSpPr>
          <p:spPr>
            <a:xfrm>
              <a:off x="-426720" y="0"/>
              <a:ext cx="6522720" cy="6858000"/>
            </a:xfrm>
            <a:custGeom>
              <a:avLst/>
              <a:gdLst>
                <a:gd name="connsiteX0" fmla="*/ 0 w 6228878"/>
                <a:gd name="connsiteY0" fmla="*/ 0 h 6858000"/>
                <a:gd name="connsiteX1" fmla="*/ 6228878 w 6228878"/>
                <a:gd name="connsiteY1" fmla="*/ 0 h 6858000"/>
                <a:gd name="connsiteX2" fmla="*/ 6220932 w 6228878"/>
                <a:gd name="connsiteY2" fmla="*/ 42418 h 6858000"/>
                <a:gd name="connsiteX3" fmla="*/ 6156960 w 6228878"/>
                <a:gd name="connsiteY3" fmla="*/ 175260 h 6858000"/>
                <a:gd name="connsiteX4" fmla="*/ 6111240 w 6228878"/>
                <a:gd name="connsiteY4" fmla="*/ 205740 h 6858000"/>
                <a:gd name="connsiteX5" fmla="*/ 6096000 w 6228878"/>
                <a:gd name="connsiteY5" fmla="*/ 281940 h 6858000"/>
                <a:gd name="connsiteX6" fmla="*/ 6080760 w 6228878"/>
                <a:gd name="connsiteY6" fmla="*/ 342900 h 6858000"/>
                <a:gd name="connsiteX7" fmla="*/ 6050280 w 6228878"/>
                <a:gd name="connsiteY7" fmla="*/ 541020 h 6858000"/>
                <a:gd name="connsiteX8" fmla="*/ 6004560 w 6228878"/>
                <a:gd name="connsiteY8" fmla="*/ 586740 h 6858000"/>
                <a:gd name="connsiteX9" fmla="*/ 5928360 w 6228878"/>
                <a:gd name="connsiteY9" fmla="*/ 678180 h 6858000"/>
                <a:gd name="connsiteX10" fmla="*/ 5852160 w 6228878"/>
                <a:gd name="connsiteY10" fmla="*/ 739140 h 6858000"/>
                <a:gd name="connsiteX11" fmla="*/ 5821680 w 6228878"/>
                <a:gd name="connsiteY11" fmla="*/ 784860 h 6858000"/>
                <a:gd name="connsiteX12" fmla="*/ 5745480 w 6228878"/>
                <a:gd name="connsiteY12" fmla="*/ 830580 h 6858000"/>
                <a:gd name="connsiteX13" fmla="*/ 5654040 w 6228878"/>
                <a:gd name="connsiteY13" fmla="*/ 891540 h 6858000"/>
                <a:gd name="connsiteX14" fmla="*/ 5623560 w 6228878"/>
                <a:gd name="connsiteY14" fmla="*/ 982980 h 6858000"/>
                <a:gd name="connsiteX15" fmla="*/ 5684520 w 6228878"/>
                <a:gd name="connsiteY15" fmla="*/ 1043940 h 6858000"/>
                <a:gd name="connsiteX16" fmla="*/ 5715000 w 6228878"/>
                <a:gd name="connsiteY16" fmla="*/ 1104900 h 6858000"/>
                <a:gd name="connsiteX17" fmla="*/ 5760720 w 6228878"/>
                <a:gd name="connsiteY17" fmla="*/ 1181100 h 6858000"/>
                <a:gd name="connsiteX18" fmla="*/ 5745480 w 6228878"/>
                <a:gd name="connsiteY18" fmla="*/ 1379220 h 6858000"/>
                <a:gd name="connsiteX19" fmla="*/ 5684520 w 6228878"/>
                <a:gd name="connsiteY19" fmla="*/ 1424940 h 6858000"/>
                <a:gd name="connsiteX20" fmla="*/ 5669280 w 6228878"/>
                <a:gd name="connsiteY20" fmla="*/ 1485900 h 6858000"/>
                <a:gd name="connsiteX21" fmla="*/ 5638800 w 6228878"/>
                <a:gd name="connsiteY21" fmla="*/ 1927860 h 6858000"/>
                <a:gd name="connsiteX22" fmla="*/ 5532120 w 6228878"/>
                <a:gd name="connsiteY22" fmla="*/ 1943100 h 6858000"/>
                <a:gd name="connsiteX23" fmla="*/ 5486400 w 6228878"/>
                <a:gd name="connsiteY23" fmla="*/ 1988820 h 6858000"/>
                <a:gd name="connsiteX24" fmla="*/ 5334000 w 6228878"/>
                <a:gd name="connsiteY24" fmla="*/ 2125980 h 6858000"/>
                <a:gd name="connsiteX25" fmla="*/ 5364480 w 6228878"/>
                <a:gd name="connsiteY25" fmla="*/ 2186940 h 6858000"/>
                <a:gd name="connsiteX26" fmla="*/ 5425440 w 6228878"/>
                <a:gd name="connsiteY26" fmla="*/ 2278380 h 6858000"/>
                <a:gd name="connsiteX27" fmla="*/ 5394960 w 6228878"/>
                <a:gd name="connsiteY27" fmla="*/ 2430780 h 6858000"/>
                <a:gd name="connsiteX28" fmla="*/ 5212080 w 6228878"/>
                <a:gd name="connsiteY28" fmla="*/ 2552700 h 6858000"/>
                <a:gd name="connsiteX29" fmla="*/ 5166360 w 6228878"/>
                <a:gd name="connsiteY29" fmla="*/ 2583180 h 6858000"/>
                <a:gd name="connsiteX30" fmla="*/ 5151120 w 6228878"/>
                <a:gd name="connsiteY30" fmla="*/ 2628900 h 6858000"/>
                <a:gd name="connsiteX31" fmla="*/ 5166360 w 6228878"/>
                <a:gd name="connsiteY31" fmla="*/ 2674620 h 6858000"/>
                <a:gd name="connsiteX32" fmla="*/ 5227320 w 6228878"/>
                <a:gd name="connsiteY32" fmla="*/ 2842260 h 6858000"/>
                <a:gd name="connsiteX33" fmla="*/ 5181600 w 6228878"/>
                <a:gd name="connsiteY33" fmla="*/ 3025140 h 6858000"/>
                <a:gd name="connsiteX34" fmla="*/ 5151120 w 6228878"/>
                <a:gd name="connsiteY34" fmla="*/ 3086100 h 6858000"/>
                <a:gd name="connsiteX35" fmla="*/ 5135880 w 6228878"/>
                <a:gd name="connsiteY35" fmla="*/ 3223260 h 6858000"/>
                <a:gd name="connsiteX36" fmla="*/ 5013960 w 6228878"/>
                <a:gd name="connsiteY36" fmla="*/ 3238500 h 6858000"/>
                <a:gd name="connsiteX37" fmla="*/ 4907280 w 6228878"/>
                <a:gd name="connsiteY37" fmla="*/ 3253740 h 6858000"/>
                <a:gd name="connsiteX38" fmla="*/ 4998720 w 6228878"/>
                <a:gd name="connsiteY38" fmla="*/ 3375660 h 6858000"/>
                <a:gd name="connsiteX39" fmla="*/ 5105400 w 6228878"/>
                <a:gd name="connsiteY39" fmla="*/ 3436620 h 6858000"/>
                <a:gd name="connsiteX40" fmla="*/ 5181600 w 6228878"/>
                <a:gd name="connsiteY40" fmla="*/ 3619500 h 6858000"/>
                <a:gd name="connsiteX41" fmla="*/ 5105400 w 6228878"/>
                <a:gd name="connsiteY41" fmla="*/ 3863340 h 6858000"/>
                <a:gd name="connsiteX42" fmla="*/ 5059680 w 6228878"/>
                <a:gd name="connsiteY42" fmla="*/ 3893820 h 6858000"/>
                <a:gd name="connsiteX43" fmla="*/ 5029200 w 6228878"/>
                <a:gd name="connsiteY43" fmla="*/ 4137660 h 6858000"/>
                <a:gd name="connsiteX44" fmla="*/ 4983480 w 6228878"/>
                <a:gd name="connsiteY44" fmla="*/ 4183380 h 6858000"/>
                <a:gd name="connsiteX45" fmla="*/ 4937760 w 6228878"/>
                <a:gd name="connsiteY45" fmla="*/ 4244340 h 6858000"/>
                <a:gd name="connsiteX46" fmla="*/ 4846320 w 6228878"/>
                <a:gd name="connsiteY46" fmla="*/ 4320540 h 6858000"/>
                <a:gd name="connsiteX47" fmla="*/ 4831080 w 6228878"/>
                <a:gd name="connsiteY47" fmla="*/ 4381500 h 6858000"/>
                <a:gd name="connsiteX48" fmla="*/ 4815840 w 6228878"/>
                <a:gd name="connsiteY48" fmla="*/ 4488180 h 6858000"/>
                <a:gd name="connsiteX49" fmla="*/ 4693920 w 6228878"/>
                <a:gd name="connsiteY49" fmla="*/ 4579620 h 6858000"/>
                <a:gd name="connsiteX50" fmla="*/ 4587240 w 6228878"/>
                <a:gd name="connsiteY50" fmla="*/ 4625340 h 6858000"/>
                <a:gd name="connsiteX51" fmla="*/ 4450080 w 6228878"/>
                <a:gd name="connsiteY51" fmla="*/ 4671060 h 6858000"/>
                <a:gd name="connsiteX52" fmla="*/ 4267200 w 6228878"/>
                <a:gd name="connsiteY52" fmla="*/ 4792980 h 6858000"/>
                <a:gd name="connsiteX53" fmla="*/ 4328160 w 6228878"/>
                <a:gd name="connsiteY53" fmla="*/ 4899660 h 6858000"/>
                <a:gd name="connsiteX54" fmla="*/ 4282440 w 6228878"/>
                <a:gd name="connsiteY54" fmla="*/ 5311140 h 6858000"/>
                <a:gd name="connsiteX55" fmla="*/ 4206240 w 6228878"/>
                <a:gd name="connsiteY55" fmla="*/ 5326380 h 6858000"/>
                <a:gd name="connsiteX56" fmla="*/ 4236720 w 6228878"/>
                <a:gd name="connsiteY56" fmla="*/ 5417820 h 6858000"/>
                <a:gd name="connsiteX57" fmla="*/ 4267200 w 6228878"/>
                <a:gd name="connsiteY57" fmla="*/ 5494020 h 6858000"/>
                <a:gd name="connsiteX58" fmla="*/ 4282440 w 6228878"/>
                <a:gd name="connsiteY58" fmla="*/ 5585460 h 6858000"/>
                <a:gd name="connsiteX59" fmla="*/ 4267200 w 6228878"/>
                <a:gd name="connsiteY59" fmla="*/ 5753100 h 6858000"/>
                <a:gd name="connsiteX60" fmla="*/ 4221480 w 6228878"/>
                <a:gd name="connsiteY60" fmla="*/ 5768340 h 6858000"/>
                <a:gd name="connsiteX61" fmla="*/ 4130040 w 6228878"/>
                <a:gd name="connsiteY61" fmla="*/ 6073140 h 6858000"/>
                <a:gd name="connsiteX62" fmla="*/ 4145280 w 6228878"/>
                <a:gd name="connsiteY62" fmla="*/ 6256020 h 6858000"/>
                <a:gd name="connsiteX63" fmla="*/ 4191000 w 6228878"/>
                <a:gd name="connsiteY63" fmla="*/ 6271260 h 6858000"/>
                <a:gd name="connsiteX64" fmla="*/ 4221480 w 6228878"/>
                <a:gd name="connsiteY64" fmla="*/ 6316980 h 6858000"/>
                <a:gd name="connsiteX65" fmla="*/ 4160520 w 6228878"/>
                <a:gd name="connsiteY65" fmla="*/ 6408420 h 6858000"/>
                <a:gd name="connsiteX66" fmla="*/ 4114800 w 6228878"/>
                <a:gd name="connsiteY66" fmla="*/ 6469380 h 6858000"/>
                <a:gd name="connsiteX67" fmla="*/ 4130040 w 6228878"/>
                <a:gd name="connsiteY67" fmla="*/ 6652260 h 6858000"/>
                <a:gd name="connsiteX68" fmla="*/ 4116417 w 6228878"/>
                <a:gd name="connsiteY68" fmla="*/ 6846308 h 6858000"/>
                <a:gd name="connsiteX69" fmla="*/ 4106211 w 6228878"/>
                <a:gd name="connsiteY69" fmla="*/ 6858000 h 6858000"/>
                <a:gd name="connsiteX70" fmla="*/ 0 w 6228878"/>
                <a:gd name="connsiteY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228878" h="6858000">
                  <a:moveTo>
                    <a:pt x="0" y="0"/>
                  </a:moveTo>
                  <a:lnTo>
                    <a:pt x="6228878" y="0"/>
                  </a:lnTo>
                  <a:lnTo>
                    <a:pt x="6220932" y="42418"/>
                  </a:lnTo>
                  <a:cubicBezTo>
                    <a:pt x="6211917" y="97056"/>
                    <a:pt x="6207053" y="125167"/>
                    <a:pt x="6156960" y="175260"/>
                  </a:cubicBezTo>
                  <a:cubicBezTo>
                    <a:pt x="6144008" y="188212"/>
                    <a:pt x="6126480" y="195580"/>
                    <a:pt x="6111240" y="205740"/>
                  </a:cubicBezTo>
                  <a:cubicBezTo>
                    <a:pt x="6106160" y="231140"/>
                    <a:pt x="6101619" y="256654"/>
                    <a:pt x="6096000" y="281940"/>
                  </a:cubicBezTo>
                  <a:cubicBezTo>
                    <a:pt x="6091456" y="302387"/>
                    <a:pt x="6084400" y="322273"/>
                    <a:pt x="6080760" y="342900"/>
                  </a:cubicBezTo>
                  <a:cubicBezTo>
                    <a:pt x="6069148" y="408700"/>
                    <a:pt x="6070210" y="477245"/>
                    <a:pt x="6050280" y="541020"/>
                  </a:cubicBezTo>
                  <a:cubicBezTo>
                    <a:pt x="6043851" y="561592"/>
                    <a:pt x="6018358" y="570183"/>
                    <a:pt x="6004560" y="586740"/>
                  </a:cubicBezTo>
                  <a:cubicBezTo>
                    <a:pt x="5942131" y="661655"/>
                    <a:pt x="6010558" y="606257"/>
                    <a:pt x="5928360" y="678180"/>
                  </a:cubicBezTo>
                  <a:cubicBezTo>
                    <a:pt x="5903880" y="699600"/>
                    <a:pt x="5875161" y="716139"/>
                    <a:pt x="5852160" y="739140"/>
                  </a:cubicBezTo>
                  <a:cubicBezTo>
                    <a:pt x="5839208" y="752092"/>
                    <a:pt x="5835587" y="772940"/>
                    <a:pt x="5821680" y="784860"/>
                  </a:cubicBezTo>
                  <a:cubicBezTo>
                    <a:pt x="5799190" y="804137"/>
                    <a:pt x="5770470" y="814677"/>
                    <a:pt x="5745480" y="830580"/>
                  </a:cubicBezTo>
                  <a:cubicBezTo>
                    <a:pt x="5714575" y="850247"/>
                    <a:pt x="5684520" y="871220"/>
                    <a:pt x="5654040" y="891540"/>
                  </a:cubicBezTo>
                  <a:cubicBezTo>
                    <a:pt x="5643880" y="922020"/>
                    <a:pt x="5600842" y="960262"/>
                    <a:pt x="5623560" y="982980"/>
                  </a:cubicBezTo>
                  <a:cubicBezTo>
                    <a:pt x="5643880" y="1003300"/>
                    <a:pt x="5667278" y="1020951"/>
                    <a:pt x="5684520" y="1043940"/>
                  </a:cubicBezTo>
                  <a:cubicBezTo>
                    <a:pt x="5698151" y="1062115"/>
                    <a:pt x="5703967" y="1085041"/>
                    <a:pt x="5715000" y="1104900"/>
                  </a:cubicBezTo>
                  <a:cubicBezTo>
                    <a:pt x="5729385" y="1130794"/>
                    <a:pt x="5745480" y="1155700"/>
                    <a:pt x="5760720" y="1181100"/>
                  </a:cubicBezTo>
                  <a:cubicBezTo>
                    <a:pt x="5755640" y="1247140"/>
                    <a:pt x="5765236" y="1316000"/>
                    <a:pt x="5745480" y="1379220"/>
                  </a:cubicBezTo>
                  <a:cubicBezTo>
                    <a:pt x="5737904" y="1403464"/>
                    <a:pt x="5699283" y="1404271"/>
                    <a:pt x="5684520" y="1424940"/>
                  </a:cubicBezTo>
                  <a:cubicBezTo>
                    <a:pt x="5672346" y="1441984"/>
                    <a:pt x="5674360" y="1465580"/>
                    <a:pt x="5669280" y="1485900"/>
                  </a:cubicBezTo>
                  <a:cubicBezTo>
                    <a:pt x="5659120" y="1633220"/>
                    <a:pt x="5681233" y="1786418"/>
                    <a:pt x="5638800" y="1927860"/>
                  </a:cubicBezTo>
                  <a:cubicBezTo>
                    <a:pt x="5628478" y="1962266"/>
                    <a:pt x="5565472" y="1929759"/>
                    <a:pt x="5532120" y="1943100"/>
                  </a:cubicBezTo>
                  <a:cubicBezTo>
                    <a:pt x="5512109" y="1951104"/>
                    <a:pt x="5502420" y="1974402"/>
                    <a:pt x="5486400" y="1988820"/>
                  </a:cubicBezTo>
                  <a:cubicBezTo>
                    <a:pt x="5310623" y="2147019"/>
                    <a:pt x="5437104" y="2022876"/>
                    <a:pt x="5334000" y="2125980"/>
                  </a:cubicBezTo>
                  <a:cubicBezTo>
                    <a:pt x="5344160" y="2146300"/>
                    <a:pt x="5351275" y="2168453"/>
                    <a:pt x="5364480" y="2186940"/>
                  </a:cubicBezTo>
                  <a:cubicBezTo>
                    <a:pt x="5435829" y="2286829"/>
                    <a:pt x="5392748" y="2180305"/>
                    <a:pt x="5425440" y="2278380"/>
                  </a:cubicBezTo>
                  <a:cubicBezTo>
                    <a:pt x="5415280" y="2329180"/>
                    <a:pt x="5416868" y="2383834"/>
                    <a:pt x="5394960" y="2430780"/>
                  </a:cubicBezTo>
                  <a:cubicBezTo>
                    <a:pt x="5357803" y="2510401"/>
                    <a:pt x="5280262" y="2518609"/>
                    <a:pt x="5212080" y="2552700"/>
                  </a:cubicBezTo>
                  <a:cubicBezTo>
                    <a:pt x="5195697" y="2560891"/>
                    <a:pt x="5181600" y="2573020"/>
                    <a:pt x="5166360" y="2583180"/>
                  </a:cubicBezTo>
                  <a:cubicBezTo>
                    <a:pt x="5161280" y="2598420"/>
                    <a:pt x="5151120" y="2612836"/>
                    <a:pt x="5151120" y="2628900"/>
                  </a:cubicBezTo>
                  <a:cubicBezTo>
                    <a:pt x="5151120" y="2644964"/>
                    <a:pt x="5160719" y="2659578"/>
                    <a:pt x="5166360" y="2674620"/>
                  </a:cubicBezTo>
                  <a:cubicBezTo>
                    <a:pt x="5229978" y="2844269"/>
                    <a:pt x="5163284" y="2650151"/>
                    <a:pt x="5227320" y="2842260"/>
                  </a:cubicBezTo>
                  <a:cubicBezTo>
                    <a:pt x="5212080" y="2903220"/>
                    <a:pt x="5200342" y="2965164"/>
                    <a:pt x="5181600" y="3025140"/>
                  </a:cubicBezTo>
                  <a:cubicBezTo>
                    <a:pt x="5174824" y="3046824"/>
                    <a:pt x="5156228" y="3063963"/>
                    <a:pt x="5151120" y="3086100"/>
                  </a:cubicBezTo>
                  <a:cubicBezTo>
                    <a:pt x="5140776" y="3130923"/>
                    <a:pt x="5166653" y="3189067"/>
                    <a:pt x="5135880" y="3223260"/>
                  </a:cubicBezTo>
                  <a:cubicBezTo>
                    <a:pt x="5108482" y="3253703"/>
                    <a:pt x="5054557" y="3233087"/>
                    <a:pt x="5013960" y="3238500"/>
                  </a:cubicBezTo>
                  <a:lnTo>
                    <a:pt x="4907280" y="3253740"/>
                  </a:lnTo>
                  <a:cubicBezTo>
                    <a:pt x="4937760" y="3294380"/>
                    <a:pt x="4961392" y="3341203"/>
                    <a:pt x="4998720" y="3375660"/>
                  </a:cubicBezTo>
                  <a:cubicBezTo>
                    <a:pt x="5028815" y="3403440"/>
                    <a:pt x="5076440" y="3407660"/>
                    <a:pt x="5105400" y="3436620"/>
                  </a:cubicBezTo>
                  <a:cubicBezTo>
                    <a:pt x="5135444" y="3466664"/>
                    <a:pt x="5168670" y="3580709"/>
                    <a:pt x="5181600" y="3619500"/>
                  </a:cubicBezTo>
                  <a:cubicBezTo>
                    <a:pt x="5176664" y="3639246"/>
                    <a:pt x="5147244" y="3813128"/>
                    <a:pt x="5105400" y="3863340"/>
                  </a:cubicBezTo>
                  <a:cubicBezTo>
                    <a:pt x="5093674" y="3877411"/>
                    <a:pt x="5074920" y="3883660"/>
                    <a:pt x="5059680" y="3893820"/>
                  </a:cubicBezTo>
                  <a:cubicBezTo>
                    <a:pt x="5049520" y="3975100"/>
                    <a:pt x="5050046" y="4058444"/>
                    <a:pt x="5029200" y="4137660"/>
                  </a:cubicBezTo>
                  <a:cubicBezTo>
                    <a:pt x="5023715" y="4158503"/>
                    <a:pt x="4997506" y="4167016"/>
                    <a:pt x="4983480" y="4183380"/>
                  </a:cubicBezTo>
                  <a:cubicBezTo>
                    <a:pt x="4966950" y="4202665"/>
                    <a:pt x="4954290" y="4225055"/>
                    <a:pt x="4937760" y="4244340"/>
                  </a:cubicBezTo>
                  <a:cubicBezTo>
                    <a:pt x="4898646" y="4289973"/>
                    <a:pt x="4893352" y="4289185"/>
                    <a:pt x="4846320" y="4320540"/>
                  </a:cubicBezTo>
                  <a:cubicBezTo>
                    <a:pt x="4841240" y="4340860"/>
                    <a:pt x="4834827" y="4360892"/>
                    <a:pt x="4831080" y="4381500"/>
                  </a:cubicBezTo>
                  <a:cubicBezTo>
                    <a:pt x="4824654" y="4416842"/>
                    <a:pt x="4830704" y="4455479"/>
                    <a:pt x="4815840" y="4488180"/>
                  </a:cubicBezTo>
                  <a:cubicBezTo>
                    <a:pt x="4794625" y="4534854"/>
                    <a:pt x="4736462" y="4560283"/>
                    <a:pt x="4693920" y="4579620"/>
                  </a:cubicBezTo>
                  <a:cubicBezTo>
                    <a:pt x="4658700" y="4595629"/>
                    <a:pt x="4623465" y="4611756"/>
                    <a:pt x="4587240" y="4625340"/>
                  </a:cubicBezTo>
                  <a:cubicBezTo>
                    <a:pt x="4542115" y="4642262"/>
                    <a:pt x="4492771" y="4648698"/>
                    <a:pt x="4450080" y="4671060"/>
                  </a:cubicBezTo>
                  <a:cubicBezTo>
                    <a:pt x="4385180" y="4705055"/>
                    <a:pt x="4328160" y="4752340"/>
                    <a:pt x="4267200" y="4792980"/>
                  </a:cubicBezTo>
                  <a:cubicBezTo>
                    <a:pt x="4287520" y="4828540"/>
                    <a:pt x="4309844" y="4863028"/>
                    <a:pt x="4328160" y="4899660"/>
                  </a:cubicBezTo>
                  <a:cubicBezTo>
                    <a:pt x="4388282" y="5019904"/>
                    <a:pt x="4301447" y="5258342"/>
                    <a:pt x="4282440" y="5311140"/>
                  </a:cubicBezTo>
                  <a:cubicBezTo>
                    <a:pt x="4273666" y="5335512"/>
                    <a:pt x="4231640" y="5321300"/>
                    <a:pt x="4206240" y="5326380"/>
                  </a:cubicBezTo>
                  <a:cubicBezTo>
                    <a:pt x="4216400" y="5356860"/>
                    <a:pt x="4225740" y="5387626"/>
                    <a:pt x="4236720" y="5417820"/>
                  </a:cubicBezTo>
                  <a:cubicBezTo>
                    <a:pt x="4246069" y="5443530"/>
                    <a:pt x="4260002" y="5467627"/>
                    <a:pt x="4267200" y="5494020"/>
                  </a:cubicBezTo>
                  <a:cubicBezTo>
                    <a:pt x="4275330" y="5523832"/>
                    <a:pt x="4277360" y="5554980"/>
                    <a:pt x="4282440" y="5585460"/>
                  </a:cubicBezTo>
                  <a:cubicBezTo>
                    <a:pt x="4277360" y="5641340"/>
                    <a:pt x="4284944" y="5699869"/>
                    <a:pt x="4267200" y="5753100"/>
                  </a:cubicBezTo>
                  <a:cubicBezTo>
                    <a:pt x="4262120" y="5768340"/>
                    <a:pt x="4229745" y="5754565"/>
                    <a:pt x="4221480" y="5768340"/>
                  </a:cubicBezTo>
                  <a:cubicBezTo>
                    <a:pt x="4200135" y="5803916"/>
                    <a:pt x="4137132" y="6047134"/>
                    <a:pt x="4130040" y="6073140"/>
                  </a:cubicBezTo>
                  <a:cubicBezTo>
                    <a:pt x="4135120" y="6134100"/>
                    <a:pt x="4127290" y="6197554"/>
                    <a:pt x="4145280" y="6256020"/>
                  </a:cubicBezTo>
                  <a:cubicBezTo>
                    <a:pt x="4150004" y="6271374"/>
                    <a:pt x="4178456" y="6261225"/>
                    <a:pt x="4191000" y="6271260"/>
                  </a:cubicBezTo>
                  <a:cubicBezTo>
                    <a:pt x="4205303" y="6282702"/>
                    <a:pt x="4211320" y="6301740"/>
                    <a:pt x="4221480" y="6316980"/>
                  </a:cubicBezTo>
                  <a:cubicBezTo>
                    <a:pt x="4201160" y="6347460"/>
                    <a:pt x="4181527" y="6378410"/>
                    <a:pt x="4160520" y="6408420"/>
                  </a:cubicBezTo>
                  <a:cubicBezTo>
                    <a:pt x="4145954" y="6429228"/>
                    <a:pt x="4117950" y="6444176"/>
                    <a:pt x="4114800" y="6469380"/>
                  </a:cubicBezTo>
                  <a:cubicBezTo>
                    <a:pt x="4107213" y="6530079"/>
                    <a:pt x="4124960" y="6591300"/>
                    <a:pt x="4130040" y="6652260"/>
                  </a:cubicBezTo>
                  <a:cubicBezTo>
                    <a:pt x="4121150" y="6714490"/>
                    <a:pt x="4147052" y="6796341"/>
                    <a:pt x="4116417" y="6846308"/>
                  </a:cubicBezTo>
                  <a:lnTo>
                    <a:pt x="4106211" y="6858000"/>
                  </a:lnTo>
                  <a:lnTo>
                    <a:pt x="0" y="6858000"/>
                  </a:lnTo>
                  <a:close/>
                </a:path>
              </a:pathLst>
            </a:custGeom>
            <a:grpFill/>
            <a:ln w="76200">
              <a:solidFill>
                <a:srgbClr val="C05243"/>
              </a:solidFill>
            </a:ln>
            <a:effectLst>
              <a:outerShdw blurRad="190500" dist="88900" algn="l" rotWithShape="0">
                <a:prstClr val="black">
                  <a:alpha val="3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10" name="任意多边形: 形状 9"/>
            <p:cNvSpPr/>
            <p:nvPr/>
          </p:nvSpPr>
          <p:spPr>
            <a:xfrm>
              <a:off x="-518214" y="0"/>
              <a:ext cx="6446579" cy="6858000"/>
            </a:xfrm>
            <a:custGeom>
              <a:avLst/>
              <a:gdLst>
                <a:gd name="connsiteX0" fmla="*/ 0 w 6228878"/>
                <a:gd name="connsiteY0" fmla="*/ 0 h 6858000"/>
                <a:gd name="connsiteX1" fmla="*/ 6228878 w 6228878"/>
                <a:gd name="connsiteY1" fmla="*/ 0 h 6858000"/>
                <a:gd name="connsiteX2" fmla="*/ 6220932 w 6228878"/>
                <a:gd name="connsiteY2" fmla="*/ 42418 h 6858000"/>
                <a:gd name="connsiteX3" fmla="*/ 6156960 w 6228878"/>
                <a:gd name="connsiteY3" fmla="*/ 175260 h 6858000"/>
                <a:gd name="connsiteX4" fmla="*/ 6111240 w 6228878"/>
                <a:gd name="connsiteY4" fmla="*/ 205740 h 6858000"/>
                <a:gd name="connsiteX5" fmla="*/ 6096000 w 6228878"/>
                <a:gd name="connsiteY5" fmla="*/ 281940 h 6858000"/>
                <a:gd name="connsiteX6" fmla="*/ 6080760 w 6228878"/>
                <a:gd name="connsiteY6" fmla="*/ 342900 h 6858000"/>
                <a:gd name="connsiteX7" fmla="*/ 6050280 w 6228878"/>
                <a:gd name="connsiteY7" fmla="*/ 541020 h 6858000"/>
                <a:gd name="connsiteX8" fmla="*/ 6004560 w 6228878"/>
                <a:gd name="connsiteY8" fmla="*/ 586740 h 6858000"/>
                <a:gd name="connsiteX9" fmla="*/ 5928360 w 6228878"/>
                <a:gd name="connsiteY9" fmla="*/ 678180 h 6858000"/>
                <a:gd name="connsiteX10" fmla="*/ 5852160 w 6228878"/>
                <a:gd name="connsiteY10" fmla="*/ 739140 h 6858000"/>
                <a:gd name="connsiteX11" fmla="*/ 5821680 w 6228878"/>
                <a:gd name="connsiteY11" fmla="*/ 784860 h 6858000"/>
                <a:gd name="connsiteX12" fmla="*/ 5745480 w 6228878"/>
                <a:gd name="connsiteY12" fmla="*/ 830580 h 6858000"/>
                <a:gd name="connsiteX13" fmla="*/ 5654040 w 6228878"/>
                <a:gd name="connsiteY13" fmla="*/ 891540 h 6858000"/>
                <a:gd name="connsiteX14" fmla="*/ 5623560 w 6228878"/>
                <a:gd name="connsiteY14" fmla="*/ 982980 h 6858000"/>
                <a:gd name="connsiteX15" fmla="*/ 5684520 w 6228878"/>
                <a:gd name="connsiteY15" fmla="*/ 1043940 h 6858000"/>
                <a:gd name="connsiteX16" fmla="*/ 5715000 w 6228878"/>
                <a:gd name="connsiteY16" fmla="*/ 1104900 h 6858000"/>
                <a:gd name="connsiteX17" fmla="*/ 5760720 w 6228878"/>
                <a:gd name="connsiteY17" fmla="*/ 1181100 h 6858000"/>
                <a:gd name="connsiteX18" fmla="*/ 5745480 w 6228878"/>
                <a:gd name="connsiteY18" fmla="*/ 1379220 h 6858000"/>
                <a:gd name="connsiteX19" fmla="*/ 5684520 w 6228878"/>
                <a:gd name="connsiteY19" fmla="*/ 1424940 h 6858000"/>
                <a:gd name="connsiteX20" fmla="*/ 5669280 w 6228878"/>
                <a:gd name="connsiteY20" fmla="*/ 1485900 h 6858000"/>
                <a:gd name="connsiteX21" fmla="*/ 5638800 w 6228878"/>
                <a:gd name="connsiteY21" fmla="*/ 1927860 h 6858000"/>
                <a:gd name="connsiteX22" fmla="*/ 5532120 w 6228878"/>
                <a:gd name="connsiteY22" fmla="*/ 1943100 h 6858000"/>
                <a:gd name="connsiteX23" fmla="*/ 5486400 w 6228878"/>
                <a:gd name="connsiteY23" fmla="*/ 1988820 h 6858000"/>
                <a:gd name="connsiteX24" fmla="*/ 5334000 w 6228878"/>
                <a:gd name="connsiteY24" fmla="*/ 2125980 h 6858000"/>
                <a:gd name="connsiteX25" fmla="*/ 5364480 w 6228878"/>
                <a:gd name="connsiteY25" fmla="*/ 2186940 h 6858000"/>
                <a:gd name="connsiteX26" fmla="*/ 5425440 w 6228878"/>
                <a:gd name="connsiteY26" fmla="*/ 2278380 h 6858000"/>
                <a:gd name="connsiteX27" fmla="*/ 5394960 w 6228878"/>
                <a:gd name="connsiteY27" fmla="*/ 2430780 h 6858000"/>
                <a:gd name="connsiteX28" fmla="*/ 5212080 w 6228878"/>
                <a:gd name="connsiteY28" fmla="*/ 2552700 h 6858000"/>
                <a:gd name="connsiteX29" fmla="*/ 5166360 w 6228878"/>
                <a:gd name="connsiteY29" fmla="*/ 2583180 h 6858000"/>
                <a:gd name="connsiteX30" fmla="*/ 5151120 w 6228878"/>
                <a:gd name="connsiteY30" fmla="*/ 2628900 h 6858000"/>
                <a:gd name="connsiteX31" fmla="*/ 5166360 w 6228878"/>
                <a:gd name="connsiteY31" fmla="*/ 2674620 h 6858000"/>
                <a:gd name="connsiteX32" fmla="*/ 5227320 w 6228878"/>
                <a:gd name="connsiteY32" fmla="*/ 2842260 h 6858000"/>
                <a:gd name="connsiteX33" fmla="*/ 5181600 w 6228878"/>
                <a:gd name="connsiteY33" fmla="*/ 3025140 h 6858000"/>
                <a:gd name="connsiteX34" fmla="*/ 5151120 w 6228878"/>
                <a:gd name="connsiteY34" fmla="*/ 3086100 h 6858000"/>
                <a:gd name="connsiteX35" fmla="*/ 5135880 w 6228878"/>
                <a:gd name="connsiteY35" fmla="*/ 3223260 h 6858000"/>
                <a:gd name="connsiteX36" fmla="*/ 5013960 w 6228878"/>
                <a:gd name="connsiteY36" fmla="*/ 3238500 h 6858000"/>
                <a:gd name="connsiteX37" fmla="*/ 4907280 w 6228878"/>
                <a:gd name="connsiteY37" fmla="*/ 3253740 h 6858000"/>
                <a:gd name="connsiteX38" fmla="*/ 4998720 w 6228878"/>
                <a:gd name="connsiteY38" fmla="*/ 3375660 h 6858000"/>
                <a:gd name="connsiteX39" fmla="*/ 5105400 w 6228878"/>
                <a:gd name="connsiteY39" fmla="*/ 3436620 h 6858000"/>
                <a:gd name="connsiteX40" fmla="*/ 5181600 w 6228878"/>
                <a:gd name="connsiteY40" fmla="*/ 3619500 h 6858000"/>
                <a:gd name="connsiteX41" fmla="*/ 5105400 w 6228878"/>
                <a:gd name="connsiteY41" fmla="*/ 3863340 h 6858000"/>
                <a:gd name="connsiteX42" fmla="*/ 5059680 w 6228878"/>
                <a:gd name="connsiteY42" fmla="*/ 3893820 h 6858000"/>
                <a:gd name="connsiteX43" fmla="*/ 5029200 w 6228878"/>
                <a:gd name="connsiteY43" fmla="*/ 4137660 h 6858000"/>
                <a:gd name="connsiteX44" fmla="*/ 4983480 w 6228878"/>
                <a:gd name="connsiteY44" fmla="*/ 4183380 h 6858000"/>
                <a:gd name="connsiteX45" fmla="*/ 4937760 w 6228878"/>
                <a:gd name="connsiteY45" fmla="*/ 4244340 h 6858000"/>
                <a:gd name="connsiteX46" fmla="*/ 4846320 w 6228878"/>
                <a:gd name="connsiteY46" fmla="*/ 4320540 h 6858000"/>
                <a:gd name="connsiteX47" fmla="*/ 4831080 w 6228878"/>
                <a:gd name="connsiteY47" fmla="*/ 4381500 h 6858000"/>
                <a:gd name="connsiteX48" fmla="*/ 4815840 w 6228878"/>
                <a:gd name="connsiteY48" fmla="*/ 4488180 h 6858000"/>
                <a:gd name="connsiteX49" fmla="*/ 4693920 w 6228878"/>
                <a:gd name="connsiteY49" fmla="*/ 4579620 h 6858000"/>
                <a:gd name="connsiteX50" fmla="*/ 4587240 w 6228878"/>
                <a:gd name="connsiteY50" fmla="*/ 4625340 h 6858000"/>
                <a:gd name="connsiteX51" fmla="*/ 4450080 w 6228878"/>
                <a:gd name="connsiteY51" fmla="*/ 4671060 h 6858000"/>
                <a:gd name="connsiteX52" fmla="*/ 4267200 w 6228878"/>
                <a:gd name="connsiteY52" fmla="*/ 4792980 h 6858000"/>
                <a:gd name="connsiteX53" fmla="*/ 4328160 w 6228878"/>
                <a:gd name="connsiteY53" fmla="*/ 4899660 h 6858000"/>
                <a:gd name="connsiteX54" fmla="*/ 4282440 w 6228878"/>
                <a:gd name="connsiteY54" fmla="*/ 5311140 h 6858000"/>
                <a:gd name="connsiteX55" fmla="*/ 4206240 w 6228878"/>
                <a:gd name="connsiteY55" fmla="*/ 5326380 h 6858000"/>
                <a:gd name="connsiteX56" fmla="*/ 4236720 w 6228878"/>
                <a:gd name="connsiteY56" fmla="*/ 5417820 h 6858000"/>
                <a:gd name="connsiteX57" fmla="*/ 4267200 w 6228878"/>
                <a:gd name="connsiteY57" fmla="*/ 5494020 h 6858000"/>
                <a:gd name="connsiteX58" fmla="*/ 4282440 w 6228878"/>
                <a:gd name="connsiteY58" fmla="*/ 5585460 h 6858000"/>
                <a:gd name="connsiteX59" fmla="*/ 4267200 w 6228878"/>
                <a:gd name="connsiteY59" fmla="*/ 5753100 h 6858000"/>
                <a:gd name="connsiteX60" fmla="*/ 4221480 w 6228878"/>
                <a:gd name="connsiteY60" fmla="*/ 5768340 h 6858000"/>
                <a:gd name="connsiteX61" fmla="*/ 4130040 w 6228878"/>
                <a:gd name="connsiteY61" fmla="*/ 6073140 h 6858000"/>
                <a:gd name="connsiteX62" fmla="*/ 4145280 w 6228878"/>
                <a:gd name="connsiteY62" fmla="*/ 6256020 h 6858000"/>
                <a:gd name="connsiteX63" fmla="*/ 4191000 w 6228878"/>
                <a:gd name="connsiteY63" fmla="*/ 6271260 h 6858000"/>
                <a:gd name="connsiteX64" fmla="*/ 4221480 w 6228878"/>
                <a:gd name="connsiteY64" fmla="*/ 6316980 h 6858000"/>
                <a:gd name="connsiteX65" fmla="*/ 4160520 w 6228878"/>
                <a:gd name="connsiteY65" fmla="*/ 6408420 h 6858000"/>
                <a:gd name="connsiteX66" fmla="*/ 4114800 w 6228878"/>
                <a:gd name="connsiteY66" fmla="*/ 6469380 h 6858000"/>
                <a:gd name="connsiteX67" fmla="*/ 4130040 w 6228878"/>
                <a:gd name="connsiteY67" fmla="*/ 6652260 h 6858000"/>
                <a:gd name="connsiteX68" fmla="*/ 4116417 w 6228878"/>
                <a:gd name="connsiteY68" fmla="*/ 6846308 h 6858000"/>
                <a:gd name="connsiteX69" fmla="*/ 4106211 w 6228878"/>
                <a:gd name="connsiteY69" fmla="*/ 6858000 h 6858000"/>
                <a:gd name="connsiteX70" fmla="*/ 0 w 6228878"/>
                <a:gd name="connsiteY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228878" h="6858000">
                  <a:moveTo>
                    <a:pt x="0" y="0"/>
                  </a:moveTo>
                  <a:lnTo>
                    <a:pt x="6228878" y="0"/>
                  </a:lnTo>
                  <a:lnTo>
                    <a:pt x="6220932" y="42418"/>
                  </a:lnTo>
                  <a:cubicBezTo>
                    <a:pt x="6211917" y="97056"/>
                    <a:pt x="6207053" y="125167"/>
                    <a:pt x="6156960" y="175260"/>
                  </a:cubicBezTo>
                  <a:cubicBezTo>
                    <a:pt x="6144008" y="188212"/>
                    <a:pt x="6126480" y="195580"/>
                    <a:pt x="6111240" y="205740"/>
                  </a:cubicBezTo>
                  <a:cubicBezTo>
                    <a:pt x="6106160" y="231140"/>
                    <a:pt x="6101619" y="256654"/>
                    <a:pt x="6096000" y="281940"/>
                  </a:cubicBezTo>
                  <a:cubicBezTo>
                    <a:pt x="6091456" y="302387"/>
                    <a:pt x="6084400" y="322273"/>
                    <a:pt x="6080760" y="342900"/>
                  </a:cubicBezTo>
                  <a:cubicBezTo>
                    <a:pt x="6069148" y="408700"/>
                    <a:pt x="6070210" y="477245"/>
                    <a:pt x="6050280" y="541020"/>
                  </a:cubicBezTo>
                  <a:cubicBezTo>
                    <a:pt x="6043851" y="561592"/>
                    <a:pt x="6018358" y="570183"/>
                    <a:pt x="6004560" y="586740"/>
                  </a:cubicBezTo>
                  <a:cubicBezTo>
                    <a:pt x="5942131" y="661655"/>
                    <a:pt x="6010558" y="606257"/>
                    <a:pt x="5928360" y="678180"/>
                  </a:cubicBezTo>
                  <a:cubicBezTo>
                    <a:pt x="5903880" y="699600"/>
                    <a:pt x="5875161" y="716139"/>
                    <a:pt x="5852160" y="739140"/>
                  </a:cubicBezTo>
                  <a:cubicBezTo>
                    <a:pt x="5839208" y="752092"/>
                    <a:pt x="5835587" y="772940"/>
                    <a:pt x="5821680" y="784860"/>
                  </a:cubicBezTo>
                  <a:cubicBezTo>
                    <a:pt x="5799190" y="804137"/>
                    <a:pt x="5770470" y="814677"/>
                    <a:pt x="5745480" y="830580"/>
                  </a:cubicBezTo>
                  <a:cubicBezTo>
                    <a:pt x="5714575" y="850247"/>
                    <a:pt x="5684520" y="871220"/>
                    <a:pt x="5654040" y="891540"/>
                  </a:cubicBezTo>
                  <a:cubicBezTo>
                    <a:pt x="5643880" y="922020"/>
                    <a:pt x="5600842" y="960262"/>
                    <a:pt x="5623560" y="982980"/>
                  </a:cubicBezTo>
                  <a:cubicBezTo>
                    <a:pt x="5643880" y="1003300"/>
                    <a:pt x="5667278" y="1020951"/>
                    <a:pt x="5684520" y="1043940"/>
                  </a:cubicBezTo>
                  <a:cubicBezTo>
                    <a:pt x="5698151" y="1062115"/>
                    <a:pt x="5703967" y="1085041"/>
                    <a:pt x="5715000" y="1104900"/>
                  </a:cubicBezTo>
                  <a:cubicBezTo>
                    <a:pt x="5729385" y="1130794"/>
                    <a:pt x="5745480" y="1155700"/>
                    <a:pt x="5760720" y="1181100"/>
                  </a:cubicBezTo>
                  <a:cubicBezTo>
                    <a:pt x="5755640" y="1247140"/>
                    <a:pt x="5765236" y="1316000"/>
                    <a:pt x="5745480" y="1379220"/>
                  </a:cubicBezTo>
                  <a:cubicBezTo>
                    <a:pt x="5737904" y="1403464"/>
                    <a:pt x="5699283" y="1404271"/>
                    <a:pt x="5684520" y="1424940"/>
                  </a:cubicBezTo>
                  <a:cubicBezTo>
                    <a:pt x="5672346" y="1441984"/>
                    <a:pt x="5674360" y="1465580"/>
                    <a:pt x="5669280" y="1485900"/>
                  </a:cubicBezTo>
                  <a:cubicBezTo>
                    <a:pt x="5659120" y="1633220"/>
                    <a:pt x="5681233" y="1786418"/>
                    <a:pt x="5638800" y="1927860"/>
                  </a:cubicBezTo>
                  <a:cubicBezTo>
                    <a:pt x="5628478" y="1962266"/>
                    <a:pt x="5565472" y="1929759"/>
                    <a:pt x="5532120" y="1943100"/>
                  </a:cubicBezTo>
                  <a:cubicBezTo>
                    <a:pt x="5512109" y="1951104"/>
                    <a:pt x="5502420" y="1974402"/>
                    <a:pt x="5486400" y="1988820"/>
                  </a:cubicBezTo>
                  <a:cubicBezTo>
                    <a:pt x="5310623" y="2147019"/>
                    <a:pt x="5437104" y="2022876"/>
                    <a:pt x="5334000" y="2125980"/>
                  </a:cubicBezTo>
                  <a:cubicBezTo>
                    <a:pt x="5344160" y="2146300"/>
                    <a:pt x="5351275" y="2168453"/>
                    <a:pt x="5364480" y="2186940"/>
                  </a:cubicBezTo>
                  <a:cubicBezTo>
                    <a:pt x="5435829" y="2286829"/>
                    <a:pt x="5392748" y="2180305"/>
                    <a:pt x="5425440" y="2278380"/>
                  </a:cubicBezTo>
                  <a:cubicBezTo>
                    <a:pt x="5415280" y="2329180"/>
                    <a:pt x="5416868" y="2383834"/>
                    <a:pt x="5394960" y="2430780"/>
                  </a:cubicBezTo>
                  <a:cubicBezTo>
                    <a:pt x="5357803" y="2510401"/>
                    <a:pt x="5280262" y="2518609"/>
                    <a:pt x="5212080" y="2552700"/>
                  </a:cubicBezTo>
                  <a:cubicBezTo>
                    <a:pt x="5195697" y="2560891"/>
                    <a:pt x="5181600" y="2573020"/>
                    <a:pt x="5166360" y="2583180"/>
                  </a:cubicBezTo>
                  <a:cubicBezTo>
                    <a:pt x="5161280" y="2598420"/>
                    <a:pt x="5151120" y="2612836"/>
                    <a:pt x="5151120" y="2628900"/>
                  </a:cubicBezTo>
                  <a:cubicBezTo>
                    <a:pt x="5151120" y="2644964"/>
                    <a:pt x="5160719" y="2659578"/>
                    <a:pt x="5166360" y="2674620"/>
                  </a:cubicBezTo>
                  <a:cubicBezTo>
                    <a:pt x="5229978" y="2844269"/>
                    <a:pt x="5163284" y="2650151"/>
                    <a:pt x="5227320" y="2842260"/>
                  </a:cubicBezTo>
                  <a:cubicBezTo>
                    <a:pt x="5212080" y="2903220"/>
                    <a:pt x="5200342" y="2965164"/>
                    <a:pt x="5181600" y="3025140"/>
                  </a:cubicBezTo>
                  <a:cubicBezTo>
                    <a:pt x="5174824" y="3046824"/>
                    <a:pt x="5156228" y="3063963"/>
                    <a:pt x="5151120" y="3086100"/>
                  </a:cubicBezTo>
                  <a:cubicBezTo>
                    <a:pt x="5140776" y="3130923"/>
                    <a:pt x="5166653" y="3189067"/>
                    <a:pt x="5135880" y="3223260"/>
                  </a:cubicBezTo>
                  <a:cubicBezTo>
                    <a:pt x="5108482" y="3253703"/>
                    <a:pt x="5054557" y="3233087"/>
                    <a:pt x="5013960" y="3238500"/>
                  </a:cubicBezTo>
                  <a:lnTo>
                    <a:pt x="4907280" y="3253740"/>
                  </a:lnTo>
                  <a:cubicBezTo>
                    <a:pt x="4937760" y="3294380"/>
                    <a:pt x="4961392" y="3341203"/>
                    <a:pt x="4998720" y="3375660"/>
                  </a:cubicBezTo>
                  <a:cubicBezTo>
                    <a:pt x="5028815" y="3403440"/>
                    <a:pt x="5076440" y="3407660"/>
                    <a:pt x="5105400" y="3436620"/>
                  </a:cubicBezTo>
                  <a:cubicBezTo>
                    <a:pt x="5135444" y="3466664"/>
                    <a:pt x="5168670" y="3580709"/>
                    <a:pt x="5181600" y="3619500"/>
                  </a:cubicBezTo>
                  <a:cubicBezTo>
                    <a:pt x="5176664" y="3639246"/>
                    <a:pt x="5147244" y="3813128"/>
                    <a:pt x="5105400" y="3863340"/>
                  </a:cubicBezTo>
                  <a:cubicBezTo>
                    <a:pt x="5093674" y="3877411"/>
                    <a:pt x="5074920" y="3883660"/>
                    <a:pt x="5059680" y="3893820"/>
                  </a:cubicBezTo>
                  <a:cubicBezTo>
                    <a:pt x="5049520" y="3975100"/>
                    <a:pt x="5050046" y="4058444"/>
                    <a:pt x="5029200" y="4137660"/>
                  </a:cubicBezTo>
                  <a:cubicBezTo>
                    <a:pt x="5023715" y="4158503"/>
                    <a:pt x="4997506" y="4167016"/>
                    <a:pt x="4983480" y="4183380"/>
                  </a:cubicBezTo>
                  <a:cubicBezTo>
                    <a:pt x="4966950" y="4202665"/>
                    <a:pt x="4954290" y="4225055"/>
                    <a:pt x="4937760" y="4244340"/>
                  </a:cubicBezTo>
                  <a:cubicBezTo>
                    <a:pt x="4898646" y="4289973"/>
                    <a:pt x="4893352" y="4289185"/>
                    <a:pt x="4846320" y="4320540"/>
                  </a:cubicBezTo>
                  <a:cubicBezTo>
                    <a:pt x="4841240" y="4340860"/>
                    <a:pt x="4834827" y="4360892"/>
                    <a:pt x="4831080" y="4381500"/>
                  </a:cubicBezTo>
                  <a:cubicBezTo>
                    <a:pt x="4824654" y="4416842"/>
                    <a:pt x="4830704" y="4455479"/>
                    <a:pt x="4815840" y="4488180"/>
                  </a:cubicBezTo>
                  <a:cubicBezTo>
                    <a:pt x="4794625" y="4534854"/>
                    <a:pt x="4736462" y="4560283"/>
                    <a:pt x="4693920" y="4579620"/>
                  </a:cubicBezTo>
                  <a:cubicBezTo>
                    <a:pt x="4658700" y="4595629"/>
                    <a:pt x="4623465" y="4611756"/>
                    <a:pt x="4587240" y="4625340"/>
                  </a:cubicBezTo>
                  <a:cubicBezTo>
                    <a:pt x="4542115" y="4642262"/>
                    <a:pt x="4492771" y="4648698"/>
                    <a:pt x="4450080" y="4671060"/>
                  </a:cubicBezTo>
                  <a:cubicBezTo>
                    <a:pt x="4385180" y="4705055"/>
                    <a:pt x="4328160" y="4752340"/>
                    <a:pt x="4267200" y="4792980"/>
                  </a:cubicBezTo>
                  <a:cubicBezTo>
                    <a:pt x="4287520" y="4828540"/>
                    <a:pt x="4309844" y="4863028"/>
                    <a:pt x="4328160" y="4899660"/>
                  </a:cubicBezTo>
                  <a:cubicBezTo>
                    <a:pt x="4388282" y="5019904"/>
                    <a:pt x="4301447" y="5258342"/>
                    <a:pt x="4282440" y="5311140"/>
                  </a:cubicBezTo>
                  <a:cubicBezTo>
                    <a:pt x="4273666" y="5335512"/>
                    <a:pt x="4231640" y="5321300"/>
                    <a:pt x="4206240" y="5326380"/>
                  </a:cubicBezTo>
                  <a:cubicBezTo>
                    <a:pt x="4216400" y="5356860"/>
                    <a:pt x="4225740" y="5387626"/>
                    <a:pt x="4236720" y="5417820"/>
                  </a:cubicBezTo>
                  <a:cubicBezTo>
                    <a:pt x="4246069" y="5443530"/>
                    <a:pt x="4260002" y="5467627"/>
                    <a:pt x="4267200" y="5494020"/>
                  </a:cubicBezTo>
                  <a:cubicBezTo>
                    <a:pt x="4275330" y="5523832"/>
                    <a:pt x="4277360" y="5554980"/>
                    <a:pt x="4282440" y="5585460"/>
                  </a:cubicBezTo>
                  <a:cubicBezTo>
                    <a:pt x="4277360" y="5641340"/>
                    <a:pt x="4284944" y="5699869"/>
                    <a:pt x="4267200" y="5753100"/>
                  </a:cubicBezTo>
                  <a:cubicBezTo>
                    <a:pt x="4262120" y="5768340"/>
                    <a:pt x="4229745" y="5754565"/>
                    <a:pt x="4221480" y="5768340"/>
                  </a:cubicBezTo>
                  <a:cubicBezTo>
                    <a:pt x="4200135" y="5803916"/>
                    <a:pt x="4137132" y="6047134"/>
                    <a:pt x="4130040" y="6073140"/>
                  </a:cubicBezTo>
                  <a:cubicBezTo>
                    <a:pt x="4135120" y="6134100"/>
                    <a:pt x="4127290" y="6197554"/>
                    <a:pt x="4145280" y="6256020"/>
                  </a:cubicBezTo>
                  <a:cubicBezTo>
                    <a:pt x="4150004" y="6271374"/>
                    <a:pt x="4178456" y="6261225"/>
                    <a:pt x="4191000" y="6271260"/>
                  </a:cubicBezTo>
                  <a:cubicBezTo>
                    <a:pt x="4205303" y="6282702"/>
                    <a:pt x="4211320" y="6301740"/>
                    <a:pt x="4221480" y="6316980"/>
                  </a:cubicBezTo>
                  <a:cubicBezTo>
                    <a:pt x="4201160" y="6347460"/>
                    <a:pt x="4181527" y="6378410"/>
                    <a:pt x="4160520" y="6408420"/>
                  </a:cubicBezTo>
                  <a:cubicBezTo>
                    <a:pt x="4145954" y="6429228"/>
                    <a:pt x="4117950" y="6444176"/>
                    <a:pt x="4114800" y="6469380"/>
                  </a:cubicBezTo>
                  <a:cubicBezTo>
                    <a:pt x="4107213" y="6530079"/>
                    <a:pt x="4124960" y="6591300"/>
                    <a:pt x="4130040" y="6652260"/>
                  </a:cubicBezTo>
                  <a:cubicBezTo>
                    <a:pt x="4121150" y="6714490"/>
                    <a:pt x="4147052" y="6796341"/>
                    <a:pt x="4116417" y="6846308"/>
                  </a:cubicBezTo>
                  <a:lnTo>
                    <a:pt x="4106211" y="6858000"/>
                  </a:lnTo>
                  <a:lnTo>
                    <a:pt x="0" y="685800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grpSp>
      <p:sp>
        <p:nvSpPr>
          <p:cNvPr id="49" name="矩形: 圆角 48"/>
          <p:cNvSpPr/>
          <p:nvPr/>
        </p:nvSpPr>
        <p:spPr>
          <a:xfrm flipH="1">
            <a:off x="1794030" y="5532851"/>
            <a:ext cx="614895" cy="45719"/>
          </a:xfrm>
          <a:prstGeom prst="roundRect">
            <a:avLst>
              <a:gd name="adj" fmla="val 50000"/>
            </a:avLst>
          </a:prstGeom>
          <a:solidFill>
            <a:srgbClr val="FFDF01"/>
          </a:solidFill>
          <a:ln>
            <a:solidFill>
              <a:srgbClr val="FFDF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52" name="矩形: 圆角 51"/>
          <p:cNvSpPr/>
          <p:nvPr/>
        </p:nvSpPr>
        <p:spPr>
          <a:xfrm flipH="1">
            <a:off x="5608557" y="1174626"/>
            <a:ext cx="614895" cy="139872"/>
          </a:xfrm>
          <a:prstGeom prst="roundRect">
            <a:avLst>
              <a:gd name="adj" fmla="val 50000"/>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5465445" y="1492885"/>
            <a:ext cx="6433185" cy="4294505"/>
            <a:chOff x="8607" y="1954"/>
            <a:chExt cx="10131" cy="6763"/>
          </a:xfrm>
        </p:grpSpPr>
        <p:sp>
          <p:nvSpPr>
            <p:cNvPr id="8" name="对话气泡: 圆角矩形 7"/>
            <p:cNvSpPr/>
            <p:nvPr/>
          </p:nvSpPr>
          <p:spPr>
            <a:xfrm>
              <a:off x="8607" y="1954"/>
              <a:ext cx="9793" cy="6560"/>
            </a:xfrm>
            <a:prstGeom prst="wedgeRoundRectCallout">
              <a:avLst/>
            </a:prstGeom>
            <a:solidFill>
              <a:schemeClr val="accent1">
                <a:lumMod val="40000"/>
                <a:lumOff val="6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zh-CN" altLang="en-US" dirty="0"/>
            </a:p>
          </p:txBody>
        </p:sp>
        <p:sp>
          <p:nvSpPr>
            <p:cNvPr id="9" name="文本框 8"/>
            <p:cNvSpPr txBox="1"/>
            <p:nvPr/>
          </p:nvSpPr>
          <p:spPr>
            <a:xfrm>
              <a:off x="8832" y="2467"/>
              <a:ext cx="9907" cy="6251"/>
            </a:xfrm>
            <a:prstGeom prst="rect">
              <a:avLst/>
            </a:prstGeom>
            <a:noFill/>
          </p:spPr>
          <p:txBody>
            <a:bodyPr wrap="square" rtlCol="0">
              <a:spAutoFit/>
            </a:bodyPr>
            <a:lstStyle/>
            <a:p>
              <a:pPr algn="l"/>
              <a:r>
                <a:rPr lang="en-US" altLang="zh-CN" sz="3600">
                  <a:latin typeface="Times New Roman" panose="02020603050405020304" charset="0"/>
                  <a:cs typeface="Times New Roman" panose="02020603050405020304" charset="0"/>
                  <a:sym typeface="+mn-ea"/>
                </a:rPr>
                <a:t>Chairman Mao once said: “China has </a:t>
              </a:r>
              <a:r>
                <a:rPr lang="en-US" altLang="zh-CN" sz="3600" b="1">
                  <a:latin typeface="Times New Roman" panose="02020603050405020304" charset="0"/>
                  <a:cs typeface="Times New Roman" panose="02020603050405020304" charset="0"/>
                  <a:sym typeface="+mn-ea"/>
                </a:rPr>
                <a:t>three contributions</a:t>
              </a:r>
              <a:r>
                <a:rPr lang="en-US" altLang="zh-CN" sz="3600">
                  <a:latin typeface="Times New Roman" panose="02020603050405020304" charset="0"/>
                  <a:cs typeface="Times New Roman" panose="02020603050405020304" charset="0"/>
                  <a:sym typeface="+mn-ea"/>
                </a:rPr>
                <a:t> towards the world: traditional Chinese medicine, </a:t>
              </a:r>
              <a:r>
                <a:rPr lang="en-US" altLang="zh-CN" sz="3600" i="1">
                  <a:latin typeface="Times New Roman" panose="02020603050405020304" charset="0"/>
                  <a:cs typeface="Times New Roman" panose="02020603050405020304" charset="0"/>
                  <a:sym typeface="+mn-ea"/>
                </a:rPr>
                <a:t>A Dream in Red Mansions</a:t>
              </a:r>
              <a:r>
                <a:rPr lang="en-US" altLang="zh-CN" sz="3600">
                  <a:latin typeface="Times New Roman" panose="02020603050405020304" charset="0"/>
                  <a:cs typeface="Times New Roman" panose="02020603050405020304" charset="0"/>
                  <a:sym typeface="+mn-ea"/>
                </a:rPr>
                <a:t> written by Cao Xueqin, and mahjong”</a:t>
              </a:r>
              <a:endParaRPr lang="en-US" altLang="zh-CN" sz="3600">
                <a:latin typeface="Times New Roman" panose="02020603050405020304" charset="0"/>
                <a:cs typeface="Times New Roman" panose="02020603050405020304" charset="0"/>
              </a:endParaRPr>
            </a:p>
            <a:p>
              <a:r>
                <a:rPr lang="en-US" altLang="zh-CN" sz="3600" dirty="0"/>
                <a:t> </a:t>
              </a:r>
              <a:endParaRPr lang="zh-CN" altLang="en-US" sz="3600" dirty="0"/>
            </a:p>
          </p:txBody>
        </p:sp>
      </p:gr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组合 2"/>
          <p:cNvGrpSpPr/>
          <p:nvPr/>
        </p:nvGrpSpPr>
        <p:grpSpPr>
          <a:xfrm>
            <a:off x="0" y="-68836"/>
            <a:ext cx="12249693" cy="1767799"/>
            <a:chOff x="784061" y="385592"/>
            <a:chExt cx="12249693" cy="1120156"/>
          </a:xfrm>
          <a:solidFill>
            <a:srgbClr val="C05243"/>
          </a:solidFill>
        </p:grpSpPr>
        <p:sp>
          <p:nvSpPr>
            <p:cNvPr id="31" name="任意多边形: 形状 30"/>
            <p:cNvSpPr/>
            <p:nvPr/>
          </p:nvSpPr>
          <p:spPr>
            <a:xfrm>
              <a:off x="784061" y="388110"/>
              <a:ext cx="12192001" cy="1032622"/>
            </a:xfrm>
            <a:custGeom>
              <a:avLst/>
              <a:gdLst/>
              <a:ahLst/>
              <a:cxnLst/>
              <a:rect l="0" t="0" r="0" b="0"/>
              <a:pathLst>
                <a:path w="12192001" h="1447486">
                  <a:moveTo>
                    <a:pt x="0" y="0"/>
                  </a:moveTo>
                  <a:lnTo>
                    <a:pt x="0" y="1062758"/>
                  </a:lnTo>
                  <a:lnTo>
                    <a:pt x="66675" y="1072531"/>
                  </a:lnTo>
                  <a:cubicBezTo>
                    <a:pt x="103346" y="1077906"/>
                    <a:pt x="153353" y="1091503"/>
                    <a:pt x="177800" y="1102748"/>
                  </a:cubicBezTo>
                  <a:cubicBezTo>
                    <a:pt x="213506" y="1119170"/>
                    <a:pt x="269716" y="1123329"/>
                    <a:pt x="463550" y="1123889"/>
                  </a:cubicBezTo>
                  <a:cubicBezTo>
                    <a:pt x="739011" y="1124686"/>
                    <a:pt x="850852" y="1145413"/>
                    <a:pt x="1035050" y="1229802"/>
                  </a:cubicBezTo>
                  <a:lnTo>
                    <a:pt x="1136650" y="1276350"/>
                  </a:lnTo>
                  <a:lnTo>
                    <a:pt x="1358900" y="1273162"/>
                  </a:lnTo>
                  <a:cubicBezTo>
                    <a:pt x="1517751" y="1270884"/>
                    <a:pt x="1613755" y="1275716"/>
                    <a:pt x="1695450" y="1290104"/>
                  </a:cubicBezTo>
                  <a:cubicBezTo>
                    <a:pt x="1758315" y="1301176"/>
                    <a:pt x="1878330" y="1315133"/>
                    <a:pt x="1962150" y="1321121"/>
                  </a:cubicBezTo>
                  <a:cubicBezTo>
                    <a:pt x="2045970" y="1327108"/>
                    <a:pt x="2155960" y="1342072"/>
                    <a:pt x="2206572" y="1354374"/>
                  </a:cubicBezTo>
                  <a:cubicBezTo>
                    <a:pt x="2295451" y="1375977"/>
                    <a:pt x="2300006" y="1375933"/>
                    <a:pt x="2339922" y="1353074"/>
                  </a:cubicBezTo>
                  <a:cubicBezTo>
                    <a:pt x="2362652" y="1340057"/>
                    <a:pt x="2455545" y="1313659"/>
                    <a:pt x="2546350" y="1294412"/>
                  </a:cubicBezTo>
                  <a:cubicBezTo>
                    <a:pt x="2637155" y="1275164"/>
                    <a:pt x="2760027" y="1247972"/>
                    <a:pt x="2819400" y="1233984"/>
                  </a:cubicBezTo>
                  <a:cubicBezTo>
                    <a:pt x="2922088" y="1209791"/>
                    <a:pt x="3131684" y="1193800"/>
                    <a:pt x="3346091" y="1193800"/>
                  </a:cubicBezTo>
                  <a:cubicBezTo>
                    <a:pt x="3444752" y="1193800"/>
                    <a:pt x="3494397" y="1209296"/>
                    <a:pt x="3530630" y="1251403"/>
                  </a:cubicBezTo>
                  <a:cubicBezTo>
                    <a:pt x="3577913" y="1306349"/>
                    <a:pt x="3635112" y="1319830"/>
                    <a:pt x="3885859" y="1335122"/>
                  </a:cubicBezTo>
                  <a:cubicBezTo>
                    <a:pt x="4101744" y="1348289"/>
                    <a:pt x="4135469" y="1347654"/>
                    <a:pt x="4188485" y="1329422"/>
                  </a:cubicBezTo>
                  <a:cubicBezTo>
                    <a:pt x="4221300" y="1318137"/>
                    <a:pt x="4287577" y="1308343"/>
                    <a:pt x="4335767" y="1307657"/>
                  </a:cubicBezTo>
                  <a:cubicBezTo>
                    <a:pt x="4410628" y="1306592"/>
                    <a:pt x="4437438" y="1299337"/>
                    <a:pt x="4519917" y="1257827"/>
                  </a:cubicBezTo>
                  <a:cubicBezTo>
                    <a:pt x="4637354" y="1198722"/>
                    <a:pt x="4707218" y="1187086"/>
                    <a:pt x="5054600" y="1168772"/>
                  </a:cubicBezTo>
                  <a:cubicBezTo>
                    <a:pt x="5197792" y="1161223"/>
                    <a:pt x="5354955" y="1152252"/>
                    <a:pt x="5403850" y="1148837"/>
                  </a:cubicBezTo>
                  <a:cubicBezTo>
                    <a:pt x="5671740" y="1130127"/>
                    <a:pt x="5858809" y="1143522"/>
                    <a:pt x="6056558" y="1195574"/>
                  </a:cubicBezTo>
                  <a:cubicBezTo>
                    <a:pt x="6081744" y="1202203"/>
                    <a:pt x="6147507" y="1216370"/>
                    <a:pt x="6202698" y="1227057"/>
                  </a:cubicBezTo>
                  <a:cubicBezTo>
                    <a:pt x="6257890" y="1237743"/>
                    <a:pt x="6331248" y="1257603"/>
                    <a:pt x="6365716" y="1271189"/>
                  </a:cubicBezTo>
                  <a:cubicBezTo>
                    <a:pt x="6435497" y="1298694"/>
                    <a:pt x="6662494" y="1324125"/>
                    <a:pt x="6870700" y="1327764"/>
                  </a:cubicBezTo>
                  <a:cubicBezTo>
                    <a:pt x="7005169" y="1330114"/>
                    <a:pt x="7063753" y="1343262"/>
                    <a:pt x="7284066" y="1420540"/>
                  </a:cubicBezTo>
                  <a:lnTo>
                    <a:pt x="7360882" y="1447485"/>
                  </a:lnTo>
                  <a:lnTo>
                    <a:pt x="7442816" y="1404241"/>
                  </a:lnTo>
                  <a:cubicBezTo>
                    <a:pt x="7509191" y="1369210"/>
                    <a:pt x="7548705" y="1358311"/>
                    <a:pt x="7650898" y="1346849"/>
                  </a:cubicBezTo>
                  <a:cubicBezTo>
                    <a:pt x="7753142" y="1335381"/>
                    <a:pt x="7783224" y="1327080"/>
                    <a:pt x="7809648" y="1303040"/>
                  </a:cubicBezTo>
                  <a:cubicBezTo>
                    <a:pt x="7844376" y="1271446"/>
                    <a:pt x="7977640" y="1219125"/>
                    <a:pt x="8085417" y="1194770"/>
                  </a:cubicBezTo>
                  <a:cubicBezTo>
                    <a:pt x="8130405" y="1184603"/>
                    <a:pt x="8158121" y="1169804"/>
                    <a:pt x="8174317" y="1147299"/>
                  </a:cubicBezTo>
                  <a:cubicBezTo>
                    <a:pt x="8187260" y="1129314"/>
                    <a:pt x="8223428" y="1102959"/>
                    <a:pt x="8254691" y="1088731"/>
                  </a:cubicBezTo>
                  <a:cubicBezTo>
                    <a:pt x="8285953" y="1074504"/>
                    <a:pt x="8337389" y="1049998"/>
                    <a:pt x="8368991" y="1034274"/>
                  </a:cubicBezTo>
                  <a:cubicBezTo>
                    <a:pt x="8447743" y="995090"/>
                    <a:pt x="8721615" y="951705"/>
                    <a:pt x="8841670" y="959394"/>
                  </a:cubicBezTo>
                  <a:cubicBezTo>
                    <a:pt x="8923609" y="964642"/>
                    <a:pt x="9107823" y="1008678"/>
                    <a:pt x="9138955" y="1030458"/>
                  </a:cubicBezTo>
                  <a:cubicBezTo>
                    <a:pt x="9264465" y="1118268"/>
                    <a:pt x="9478339" y="1181100"/>
                    <a:pt x="9651724" y="1181100"/>
                  </a:cubicBezTo>
                  <a:cubicBezTo>
                    <a:pt x="9789644" y="1181100"/>
                    <a:pt x="9917799" y="1210533"/>
                    <a:pt x="10039350" y="1270126"/>
                  </a:cubicBezTo>
                  <a:cubicBezTo>
                    <a:pt x="10146927" y="1322868"/>
                    <a:pt x="10230949" y="1338422"/>
                    <a:pt x="10484399" y="1352514"/>
                  </a:cubicBezTo>
                  <a:cubicBezTo>
                    <a:pt x="10588994" y="1358330"/>
                    <a:pt x="10608270" y="1355555"/>
                    <a:pt x="10700299" y="1321436"/>
                  </a:cubicBezTo>
                  <a:cubicBezTo>
                    <a:pt x="10755877" y="1300831"/>
                    <a:pt x="10827068" y="1280236"/>
                    <a:pt x="10858500" y="1275670"/>
                  </a:cubicBezTo>
                  <a:cubicBezTo>
                    <a:pt x="10889932" y="1271104"/>
                    <a:pt x="10946691" y="1262246"/>
                    <a:pt x="10984630" y="1255984"/>
                  </a:cubicBezTo>
                  <a:cubicBezTo>
                    <a:pt x="11092330" y="1238210"/>
                    <a:pt x="11164190" y="1242372"/>
                    <a:pt x="11245986" y="1271121"/>
                  </a:cubicBezTo>
                  <a:cubicBezTo>
                    <a:pt x="11296714" y="1288950"/>
                    <a:pt x="11363164" y="1299274"/>
                    <a:pt x="11448746" y="1302622"/>
                  </a:cubicBezTo>
                  <a:cubicBezTo>
                    <a:pt x="11518764" y="1305362"/>
                    <a:pt x="11601768" y="1311105"/>
                    <a:pt x="11633200" y="1315385"/>
                  </a:cubicBezTo>
                  <a:cubicBezTo>
                    <a:pt x="11703976" y="1325023"/>
                    <a:pt x="11964067" y="1289575"/>
                    <a:pt x="12014703" y="1263390"/>
                  </a:cubicBezTo>
                  <a:cubicBezTo>
                    <a:pt x="12035250" y="1252765"/>
                    <a:pt x="12061318" y="1229943"/>
                    <a:pt x="12072632" y="1212675"/>
                  </a:cubicBezTo>
                  <a:cubicBezTo>
                    <a:pt x="12083946" y="1195408"/>
                    <a:pt x="12115433" y="1174620"/>
                    <a:pt x="12142601" y="1166480"/>
                  </a:cubicBezTo>
                  <a:lnTo>
                    <a:pt x="12192000" y="1151680"/>
                  </a:lnTo>
                  <a:lnTo>
                    <a:pt x="12192000" y="0"/>
                  </a:lnTo>
                  <a:close/>
                </a:path>
              </a:pathLst>
            </a:custGeom>
            <a:solidFill>
              <a:schemeClr val="bg1"/>
            </a:solidFill>
            <a:ln w="76200">
              <a:solidFill>
                <a:srgbClr val="C05243"/>
              </a:solidFill>
            </a:ln>
            <a:effectLst>
              <a:outerShdw blurRad="190500" dist="88900" dir="5400000" algn="t"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29" name="图片 28"/>
            <p:cNvPicPr>
              <a:picLocks noChangeAspect="1"/>
            </p:cNvPicPr>
            <p:nvPr/>
          </p:nvPicPr>
          <p:blipFill rotWithShape="1">
            <a:blip r:embed="rId1" cstate="screen"/>
            <a:srcRect/>
            <a:stretch>
              <a:fillRect/>
            </a:stretch>
          </p:blipFill>
          <p:spPr>
            <a:xfrm>
              <a:off x="784061" y="385592"/>
              <a:ext cx="12249693" cy="1120156"/>
            </a:xfrm>
            <a:custGeom>
              <a:avLst/>
              <a:gdLst>
                <a:gd name="connsiteX0" fmla="*/ 0 w 12191995"/>
                <a:gd name="connsiteY0" fmla="*/ 0 h 1643605"/>
                <a:gd name="connsiteX1" fmla="*/ 12191995 w 12191995"/>
                <a:gd name="connsiteY1" fmla="*/ 0 h 1643605"/>
                <a:gd name="connsiteX2" fmla="*/ 12191995 w 12191995"/>
                <a:gd name="connsiteY2" fmla="*/ 1142814 h 1643605"/>
                <a:gd name="connsiteX3" fmla="*/ 12183128 w 12191995"/>
                <a:gd name="connsiteY3" fmla="*/ 1144551 h 1643605"/>
                <a:gd name="connsiteX4" fmla="*/ 12064724 w 12191995"/>
                <a:gd name="connsiteY4" fmla="*/ 1202601 h 1643605"/>
                <a:gd name="connsiteX5" fmla="*/ 11876219 w 12191995"/>
                <a:gd name="connsiteY5" fmla="*/ 1292828 h 1643605"/>
                <a:gd name="connsiteX6" fmla="*/ 11736161 w 12191995"/>
                <a:gd name="connsiteY6" fmla="*/ 1317904 h 1643605"/>
                <a:gd name="connsiteX7" fmla="*/ 11590068 w 12191995"/>
                <a:gd name="connsiteY7" fmla="*/ 1310760 h 1643605"/>
                <a:gd name="connsiteX8" fmla="*/ 11442735 w 12191995"/>
                <a:gd name="connsiteY8" fmla="*/ 1297584 h 1643605"/>
                <a:gd name="connsiteX9" fmla="*/ 11183571 w 12191995"/>
                <a:gd name="connsiteY9" fmla="*/ 1236132 h 1643605"/>
                <a:gd name="connsiteX10" fmla="*/ 10966531 w 12191995"/>
                <a:gd name="connsiteY10" fmla="*/ 1259002 h 1643605"/>
                <a:gd name="connsiteX11" fmla="*/ 10869784 w 12191995"/>
                <a:gd name="connsiteY11" fmla="*/ 1278167 h 1643605"/>
                <a:gd name="connsiteX12" fmla="*/ 10711873 w 12191995"/>
                <a:gd name="connsiteY12" fmla="*/ 1315140 h 1643605"/>
                <a:gd name="connsiteX13" fmla="*/ 10497895 w 12191995"/>
                <a:gd name="connsiteY13" fmla="*/ 1346703 h 1643605"/>
                <a:gd name="connsiteX14" fmla="*/ 10381183 w 12191995"/>
                <a:gd name="connsiteY14" fmla="*/ 1342595 h 1643605"/>
                <a:gd name="connsiteX15" fmla="*/ 10257680 w 12191995"/>
                <a:gd name="connsiteY15" fmla="*/ 1334642 h 1643605"/>
                <a:gd name="connsiteX16" fmla="*/ 10014791 w 12191995"/>
                <a:gd name="connsiteY16" fmla="*/ 1251316 h 1643605"/>
                <a:gd name="connsiteX17" fmla="*/ 9964670 w 12191995"/>
                <a:gd name="connsiteY17" fmla="*/ 1227367 h 1643605"/>
                <a:gd name="connsiteX18" fmla="*/ 9840560 w 12191995"/>
                <a:gd name="connsiteY18" fmla="*/ 1194926 h 1643605"/>
                <a:gd name="connsiteX19" fmla="*/ 9656676 w 12191995"/>
                <a:gd name="connsiteY19" fmla="*/ 1168455 h 1643605"/>
                <a:gd name="connsiteX20" fmla="*/ 9523162 w 12191995"/>
                <a:gd name="connsiteY20" fmla="*/ 1162719 h 1643605"/>
                <a:gd name="connsiteX21" fmla="*/ 9406159 w 12191995"/>
                <a:gd name="connsiteY21" fmla="*/ 1140096 h 1643605"/>
                <a:gd name="connsiteX22" fmla="*/ 9153636 w 12191995"/>
                <a:gd name="connsiteY22" fmla="*/ 1025787 h 1643605"/>
                <a:gd name="connsiteX23" fmla="*/ 9087451 w 12191995"/>
                <a:gd name="connsiteY23" fmla="*/ 998767 h 1643605"/>
                <a:gd name="connsiteX24" fmla="*/ 8975964 w 12191995"/>
                <a:gd name="connsiteY24" fmla="*/ 973504 h 1643605"/>
                <a:gd name="connsiteX25" fmla="*/ 8801124 w 12191995"/>
                <a:gd name="connsiteY25" fmla="*/ 948355 h 1643605"/>
                <a:gd name="connsiteX26" fmla="*/ 8652140 w 12191995"/>
                <a:gd name="connsiteY26" fmla="*/ 959409 h 1643605"/>
                <a:gd name="connsiteX27" fmla="*/ 8548138 w 12191995"/>
                <a:gd name="connsiteY27" fmla="*/ 984012 h 1643605"/>
                <a:gd name="connsiteX28" fmla="*/ 8330766 w 12191995"/>
                <a:gd name="connsiteY28" fmla="*/ 1042555 h 1643605"/>
                <a:gd name="connsiteX29" fmla="*/ 8158182 w 12191995"/>
                <a:gd name="connsiteY29" fmla="*/ 1157455 h 1643605"/>
                <a:gd name="connsiteX30" fmla="*/ 8087497 w 12191995"/>
                <a:gd name="connsiteY30" fmla="*/ 1194966 h 1643605"/>
                <a:gd name="connsiteX31" fmla="*/ 7811289 w 12191995"/>
                <a:gd name="connsiteY31" fmla="*/ 1299058 h 1643605"/>
                <a:gd name="connsiteX32" fmla="*/ 7651689 w 12191995"/>
                <a:gd name="connsiteY32" fmla="*/ 1343187 h 1643605"/>
                <a:gd name="connsiteX33" fmla="*/ 7458767 w 12191995"/>
                <a:gd name="connsiteY33" fmla="*/ 1393165 h 1643605"/>
                <a:gd name="connsiteX34" fmla="*/ 7363919 w 12191995"/>
                <a:gd name="connsiteY34" fmla="*/ 1435275 h 1643605"/>
                <a:gd name="connsiteX35" fmla="*/ 7211761 w 12191995"/>
                <a:gd name="connsiteY35" fmla="*/ 1393381 h 1643605"/>
                <a:gd name="connsiteX36" fmla="*/ 7033601 w 12191995"/>
                <a:gd name="connsiteY36" fmla="*/ 1337703 h 1643605"/>
                <a:gd name="connsiteX37" fmla="*/ 6900826 w 12191995"/>
                <a:gd name="connsiteY37" fmla="*/ 1333489 h 1643605"/>
                <a:gd name="connsiteX38" fmla="*/ 6765133 w 12191995"/>
                <a:gd name="connsiteY38" fmla="*/ 1327941 h 1643605"/>
                <a:gd name="connsiteX39" fmla="*/ 6592401 w 12191995"/>
                <a:gd name="connsiteY39" fmla="*/ 1304281 h 1643605"/>
                <a:gd name="connsiteX40" fmla="*/ 6365537 w 12191995"/>
                <a:gd name="connsiteY40" fmla="*/ 1261554 h 1643605"/>
                <a:gd name="connsiteX41" fmla="*/ 6221771 w 12191995"/>
                <a:gd name="connsiteY41" fmla="*/ 1227367 h 1643605"/>
                <a:gd name="connsiteX42" fmla="*/ 6051449 w 12191995"/>
                <a:gd name="connsiteY42" fmla="*/ 1188289 h 1643605"/>
                <a:gd name="connsiteX43" fmla="*/ 5499636 w 12191995"/>
                <a:gd name="connsiteY43" fmla="*/ 1145465 h 1643605"/>
                <a:gd name="connsiteX44" fmla="*/ 5319983 w 12191995"/>
                <a:gd name="connsiteY44" fmla="*/ 1159928 h 1643605"/>
                <a:gd name="connsiteX45" fmla="*/ 5135163 w 12191995"/>
                <a:gd name="connsiteY45" fmla="*/ 1165544 h 1643605"/>
                <a:gd name="connsiteX46" fmla="*/ 4914549 w 12191995"/>
                <a:gd name="connsiteY46" fmla="*/ 1179511 h 1643605"/>
                <a:gd name="connsiteX47" fmla="*/ 4482613 w 12191995"/>
                <a:gd name="connsiteY47" fmla="*/ 1271063 h 1643605"/>
                <a:gd name="connsiteX48" fmla="*/ 4322714 w 12191995"/>
                <a:gd name="connsiteY48" fmla="*/ 1303567 h 1643605"/>
                <a:gd name="connsiteX49" fmla="*/ 4192968 w 12191995"/>
                <a:gd name="connsiteY49" fmla="*/ 1322649 h 1643605"/>
                <a:gd name="connsiteX50" fmla="*/ 3956358 w 12191995"/>
                <a:gd name="connsiteY50" fmla="*/ 1329970 h 1643605"/>
                <a:gd name="connsiteX51" fmla="*/ 3550789 w 12191995"/>
                <a:gd name="connsiteY51" fmla="*/ 1254215 h 1643605"/>
                <a:gd name="connsiteX52" fmla="*/ 3465014 w 12191995"/>
                <a:gd name="connsiteY52" fmla="*/ 1192339 h 1643605"/>
                <a:gd name="connsiteX53" fmla="*/ 2737173 w 12191995"/>
                <a:gd name="connsiteY53" fmla="*/ 1258347 h 1643605"/>
                <a:gd name="connsiteX54" fmla="*/ 2541991 w 12191995"/>
                <a:gd name="connsiteY54" fmla="*/ 1302650 h 1643605"/>
                <a:gd name="connsiteX55" fmla="*/ 2355197 w 12191995"/>
                <a:gd name="connsiteY55" fmla="*/ 1343644 h 1643605"/>
                <a:gd name="connsiteX56" fmla="*/ 2291906 w 12191995"/>
                <a:gd name="connsiteY56" fmla="*/ 1369744 h 1643605"/>
                <a:gd name="connsiteX57" fmla="*/ 2173193 w 12191995"/>
                <a:gd name="connsiteY57" fmla="*/ 1343777 h 1643605"/>
                <a:gd name="connsiteX58" fmla="*/ 1995978 w 12191995"/>
                <a:gd name="connsiteY58" fmla="*/ 1324471 h 1643605"/>
                <a:gd name="connsiteX59" fmla="*/ 1781472 w 12191995"/>
                <a:gd name="connsiteY59" fmla="*/ 1303988 h 1643605"/>
                <a:gd name="connsiteX60" fmla="*/ 1401569 w 12191995"/>
                <a:gd name="connsiteY60" fmla="*/ 1276240 h 1643605"/>
                <a:gd name="connsiteX61" fmla="*/ 1023694 w 12191995"/>
                <a:gd name="connsiteY61" fmla="*/ 1217897 h 1643605"/>
                <a:gd name="connsiteX62" fmla="*/ 702446 w 12191995"/>
                <a:gd name="connsiteY62" fmla="*/ 1129869 h 1643605"/>
                <a:gd name="connsiteX63" fmla="*/ 437206 w 12191995"/>
                <a:gd name="connsiteY63" fmla="*/ 1123332 h 1643605"/>
                <a:gd name="connsiteX64" fmla="*/ 275968 w 12191995"/>
                <a:gd name="connsiteY64" fmla="*/ 1136790 h 1643605"/>
                <a:gd name="connsiteX65" fmla="*/ 190200 w 12191995"/>
                <a:gd name="connsiteY65" fmla="*/ 1101341 h 1643605"/>
                <a:gd name="connsiteX66" fmla="*/ 33687 w 12191995"/>
                <a:gd name="connsiteY66" fmla="*/ 1059624 h 1643605"/>
                <a:gd name="connsiteX67" fmla="*/ 4 w 12191995"/>
                <a:gd name="connsiteY67" fmla="*/ 1056927 h 1643605"/>
                <a:gd name="connsiteX68" fmla="*/ 4 w 12191995"/>
                <a:gd name="connsiteY68" fmla="*/ 1643605 h 1643605"/>
                <a:gd name="connsiteX69" fmla="*/ 0 w 12191995"/>
                <a:gd name="connsiteY69" fmla="*/ 1643605 h 1643605"/>
                <a:gd name="connsiteX70" fmla="*/ 0 w 12191995"/>
                <a:gd name="connsiteY70" fmla="*/ 0 h 164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2191995" h="1643605">
                  <a:moveTo>
                    <a:pt x="0" y="0"/>
                  </a:moveTo>
                  <a:lnTo>
                    <a:pt x="12191995" y="0"/>
                  </a:lnTo>
                  <a:lnTo>
                    <a:pt x="12191995" y="1142814"/>
                  </a:lnTo>
                  <a:lnTo>
                    <a:pt x="12183128" y="1144551"/>
                  </a:lnTo>
                  <a:cubicBezTo>
                    <a:pt x="12104232" y="1160590"/>
                    <a:pt x="12086924" y="1169075"/>
                    <a:pt x="12064724" y="1202601"/>
                  </a:cubicBezTo>
                  <a:cubicBezTo>
                    <a:pt x="12030014" y="1255019"/>
                    <a:pt x="11978014" y="1279909"/>
                    <a:pt x="11876219" y="1292828"/>
                  </a:cubicBezTo>
                  <a:cubicBezTo>
                    <a:pt x="11829743" y="1298726"/>
                    <a:pt x="11766717" y="1310011"/>
                    <a:pt x="11736161" y="1317904"/>
                  </a:cubicBezTo>
                  <a:cubicBezTo>
                    <a:pt x="11691022" y="1329565"/>
                    <a:pt x="11663625" y="1328225"/>
                    <a:pt x="11590068" y="1310760"/>
                  </a:cubicBezTo>
                  <a:cubicBezTo>
                    <a:pt x="11531796" y="1296924"/>
                    <a:pt x="11479292" y="1292229"/>
                    <a:pt x="11442735" y="1297584"/>
                  </a:cubicBezTo>
                  <a:cubicBezTo>
                    <a:pt x="11388839" y="1305479"/>
                    <a:pt x="11255065" y="1273760"/>
                    <a:pt x="11183571" y="1236132"/>
                  </a:cubicBezTo>
                  <a:cubicBezTo>
                    <a:pt x="11155166" y="1221183"/>
                    <a:pt x="11041510" y="1233159"/>
                    <a:pt x="10966531" y="1259002"/>
                  </a:cubicBezTo>
                  <a:cubicBezTo>
                    <a:pt x="10935949" y="1269543"/>
                    <a:pt x="10892413" y="1278167"/>
                    <a:pt x="10869784" y="1278167"/>
                  </a:cubicBezTo>
                  <a:cubicBezTo>
                    <a:pt x="10847154" y="1278167"/>
                    <a:pt x="10776095" y="1294805"/>
                    <a:pt x="10711873" y="1315140"/>
                  </a:cubicBezTo>
                  <a:cubicBezTo>
                    <a:pt x="10613799" y="1346195"/>
                    <a:pt x="10579544" y="1351248"/>
                    <a:pt x="10497895" y="1346703"/>
                  </a:cubicBezTo>
                  <a:cubicBezTo>
                    <a:pt x="10444429" y="1343727"/>
                    <a:pt x="10391908" y="1341878"/>
                    <a:pt x="10381183" y="1342595"/>
                  </a:cubicBezTo>
                  <a:cubicBezTo>
                    <a:pt x="10370457" y="1343311"/>
                    <a:pt x="10314881" y="1339733"/>
                    <a:pt x="10257680" y="1334642"/>
                  </a:cubicBezTo>
                  <a:cubicBezTo>
                    <a:pt x="10156710" y="1325657"/>
                    <a:pt x="10089477" y="1302592"/>
                    <a:pt x="10014791" y="1251316"/>
                  </a:cubicBezTo>
                  <a:cubicBezTo>
                    <a:pt x="9995606" y="1238144"/>
                    <a:pt x="9973051" y="1227367"/>
                    <a:pt x="9964670" y="1227367"/>
                  </a:cubicBezTo>
                  <a:cubicBezTo>
                    <a:pt x="9956288" y="1227367"/>
                    <a:pt x="9900440" y="1212769"/>
                    <a:pt x="9840560" y="1194926"/>
                  </a:cubicBezTo>
                  <a:cubicBezTo>
                    <a:pt x="9758472" y="1170466"/>
                    <a:pt x="9713235" y="1163954"/>
                    <a:pt x="9656676" y="1168455"/>
                  </a:cubicBezTo>
                  <a:cubicBezTo>
                    <a:pt x="9615419" y="1171738"/>
                    <a:pt x="9555337" y="1169157"/>
                    <a:pt x="9523162" y="1162719"/>
                  </a:cubicBezTo>
                  <a:cubicBezTo>
                    <a:pt x="9490986" y="1156282"/>
                    <a:pt x="9438334" y="1146101"/>
                    <a:pt x="9406159" y="1140096"/>
                  </a:cubicBezTo>
                  <a:cubicBezTo>
                    <a:pt x="9330494" y="1125975"/>
                    <a:pt x="9185722" y="1060441"/>
                    <a:pt x="9153636" y="1025787"/>
                  </a:cubicBezTo>
                  <a:cubicBezTo>
                    <a:pt x="9138151" y="1009060"/>
                    <a:pt x="9112937" y="998767"/>
                    <a:pt x="9087451" y="998767"/>
                  </a:cubicBezTo>
                  <a:cubicBezTo>
                    <a:pt x="9064808" y="998767"/>
                    <a:pt x="9014639" y="987399"/>
                    <a:pt x="8975964" y="973504"/>
                  </a:cubicBezTo>
                  <a:cubicBezTo>
                    <a:pt x="8938930" y="960200"/>
                    <a:pt x="8867872" y="951260"/>
                    <a:pt x="8801124" y="948355"/>
                  </a:cubicBezTo>
                  <a:cubicBezTo>
                    <a:pt x="8734375" y="945450"/>
                    <a:pt x="8671937" y="948578"/>
                    <a:pt x="8652140" y="959409"/>
                  </a:cubicBezTo>
                  <a:cubicBezTo>
                    <a:pt x="8641415" y="965277"/>
                    <a:pt x="8594615" y="976349"/>
                    <a:pt x="8548138" y="984012"/>
                  </a:cubicBezTo>
                  <a:cubicBezTo>
                    <a:pt x="8454064" y="999523"/>
                    <a:pt x="8384963" y="1018134"/>
                    <a:pt x="8330766" y="1042555"/>
                  </a:cubicBezTo>
                  <a:cubicBezTo>
                    <a:pt x="8280161" y="1065358"/>
                    <a:pt x="8179475" y="1132391"/>
                    <a:pt x="8158182" y="1157455"/>
                  </a:cubicBezTo>
                  <a:cubicBezTo>
                    <a:pt x="8148383" y="1168987"/>
                    <a:pt x="8116576" y="1185868"/>
                    <a:pt x="8087497" y="1194966"/>
                  </a:cubicBezTo>
                  <a:cubicBezTo>
                    <a:pt x="7903657" y="1252486"/>
                    <a:pt x="7866637" y="1266438"/>
                    <a:pt x="7811289" y="1299058"/>
                  </a:cubicBezTo>
                  <a:cubicBezTo>
                    <a:pt x="7763980" y="1326940"/>
                    <a:pt x="7727108" y="1337135"/>
                    <a:pt x="7651689" y="1343187"/>
                  </a:cubicBezTo>
                  <a:cubicBezTo>
                    <a:pt x="7580825" y="1348873"/>
                    <a:pt x="7527298" y="1362740"/>
                    <a:pt x="7458767" y="1393165"/>
                  </a:cubicBezTo>
                  <a:lnTo>
                    <a:pt x="7363919" y="1435275"/>
                  </a:lnTo>
                  <a:lnTo>
                    <a:pt x="7211761" y="1393381"/>
                  </a:lnTo>
                  <a:cubicBezTo>
                    <a:pt x="7128073" y="1370340"/>
                    <a:pt x="7047901" y="1345285"/>
                    <a:pt x="7033601" y="1337703"/>
                  </a:cubicBezTo>
                  <a:cubicBezTo>
                    <a:pt x="7016472" y="1328622"/>
                    <a:pt x="6971168" y="1327184"/>
                    <a:pt x="6900826" y="1333489"/>
                  </a:cubicBezTo>
                  <a:cubicBezTo>
                    <a:pt x="6826042" y="1340193"/>
                    <a:pt x="6785386" y="1338531"/>
                    <a:pt x="6765133" y="1327941"/>
                  </a:cubicBezTo>
                  <a:cubicBezTo>
                    <a:pt x="6749228" y="1319626"/>
                    <a:pt x="6671499" y="1308979"/>
                    <a:pt x="6592401" y="1304281"/>
                  </a:cubicBezTo>
                  <a:cubicBezTo>
                    <a:pt x="6478965" y="1297544"/>
                    <a:pt x="6431043" y="1288519"/>
                    <a:pt x="6365537" y="1261554"/>
                  </a:cubicBezTo>
                  <a:cubicBezTo>
                    <a:pt x="6315361" y="1240899"/>
                    <a:pt x="6258454" y="1227367"/>
                    <a:pt x="6221771" y="1227367"/>
                  </a:cubicBezTo>
                  <a:cubicBezTo>
                    <a:pt x="6186387" y="1227367"/>
                    <a:pt x="6115326" y="1211063"/>
                    <a:pt x="6051449" y="1188289"/>
                  </a:cubicBezTo>
                  <a:cubicBezTo>
                    <a:pt x="5880827" y="1127459"/>
                    <a:pt x="5605228" y="1106071"/>
                    <a:pt x="5499636" y="1145465"/>
                  </a:cubicBezTo>
                  <a:cubicBezTo>
                    <a:pt x="5451702" y="1163348"/>
                    <a:pt x="5416918" y="1166149"/>
                    <a:pt x="5319983" y="1159928"/>
                  </a:cubicBezTo>
                  <a:cubicBezTo>
                    <a:pt x="5252029" y="1155568"/>
                    <a:pt x="5171685" y="1158009"/>
                    <a:pt x="5135163" y="1165544"/>
                  </a:cubicBezTo>
                  <a:cubicBezTo>
                    <a:pt x="5099628" y="1172875"/>
                    <a:pt x="5000351" y="1179160"/>
                    <a:pt x="4914549" y="1179511"/>
                  </a:cubicBezTo>
                  <a:cubicBezTo>
                    <a:pt x="4744537" y="1180205"/>
                    <a:pt x="4615200" y="1207619"/>
                    <a:pt x="4482613" y="1271063"/>
                  </a:cubicBezTo>
                  <a:cubicBezTo>
                    <a:pt x="4429206" y="1296619"/>
                    <a:pt x="4395027" y="1303567"/>
                    <a:pt x="4322714" y="1303567"/>
                  </a:cubicBezTo>
                  <a:cubicBezTo>
                    <a:pt x="4266320" y="1303567"/>
                    <a:pt x="4216130" y="1310948"/>
                    <a:pt x="4192968" y="1322649"/>
                  </a:cubicBezTo>
                  <a:cubicBezTo>
                    <a:pt x="4161022" y="1338787"/>
                    <a:pt x="4124518" y="1339917"/>
                    <a:pt x="3956358" y="1329970"/>
                  </a:cubicBezTo>
                  <a:cubicBezTo>
                    <a:pt x="3596331" y="1308674"/>
                    <a:pt x="3610815" y="1311380"/>
                    <a:pt x="3550789" y="1254215"/>
                  </a:cubicBezTo>
                  <a:cubicBezTo>
                    <a:pt x="3521488" y="1226310"/>
                    <a:pt x="3482890" y="1198466"/>
                    <a:pt x="3465014" y="1192339"/>
                  </a:cubicBezTo>
                  <a:cubicBezTo>
                    <a:pt x="3373880" y="1161101"/>
                    <a:pt x="2860772" y="1207635"/>
                    <a:pt x="2737173" y="1258347"/>
                  </a:cubicBezTo>
                  <a:cubicBezTo>
                    <a:pt x="2697749" y="1274522"/>
                    <a:pt x="2609918" y="1294459"/>
                    <a:pt x="2541991" y="1302650"/>
                  </a:cubicBezTo>
                  <a:cubicBezTo>
                    <a:pt x="2474064" y="1310842"/>
                    <a:pt x="2390007" y="1329289"/>
                    <a:pt x="2355197" y="1343644"/>
                  </a:cubicBezTo>
                  <a:lnTo>
                    <a:pt x="2291906" y="1369744"/>
                  </a:lnTo>
                  <a:lnTo>
                    <a:pt x="2173193" y="1343777"/>
                  </a:lnTo>
                  <a:cubicBezTo>
                    <a:pt x="2100628" y="1327905"/>
                    <a:pt x="2031737" y="1320400"/>
                    <a:pt x="1995978" y="1324471"/>
                  </a:cubicBezTo>
                  <a:cubicBezTo>
                    <a:pt x="1962377" y="1328296"/>
                    <a:pt x="1871073" y="1319577"/>
                    <a:pt x="1781472" y="1303988"/>
                  </a:cubicBezTo>
                  <a:cubicBezTo>
                    <a:pt x="1563678" y="1266096"/>
                    <a:pt x="1467328" y="1259059"/>
                    <a:pt x="1401569" y="1276240"/>
                  </a:cubicBezTo>
                  <a:cubicBezTo>
                    <a:pt x="1280680" y="1307826"/>
                    <a:pt x="1132278" y="1284913"/>
                    <a:pt x="1023694" y="1217897"/>
                  </a:cubicBezTo>
                  <a:cubicBezTo>
                    <a:pt x="988756" y="1196332"/>
                    <a:pt x="849086" y="1158061"/>
                    <a:pt x="702446" y="1129869"/>
                  </a:cubicBezTo>
                  <a:cubicBezTo>
                    <a:pt x="615566" y="1113166"/>
                    <a:pt x="571897" y="1112090"/>
                    <a:pt x="437206" y="1123332"/>
                  </a:cubicBezTo>
                  <a:lnTo>
                    <a:pt x="275968" y="1136790"/>
                  </a:lnTo>
                  <a:lnTo>
                    <a:pt x="190200" y="1101341"/>
                  </a:lnTo>
                  <a:cubicBezTo>
                    <a:pt x="142091" y="1081458"/>
                    <a:pt x="87928" y="1067271"/>
                    <a:pt x="33687" y="1059624"/>
                  </a:cubicBezTo>
                  <a:lnTo>
                    <a:pt x="4" y="1056927"/>
                  </a:lnTo>
                  <a:lnTo>
                    <a:pt x="4" y="1643605"/>
                  </a:lnTo>
                  <a:lnTo>
                    <a:pt x="0" y="1643605"/>
                  </a:lnTo>
                  <a:lnTo>
                    <a:pt x="0" y="0"/>
                  </a:lnTo>
                  <a:close/>
                </a:path>
              </a:pathLst>
            </a:custGeom>
            <a:solidFill>
              <a:schemeClr val="tx1"/>
            </a:solidFill>
            <a:ln w="57150">
              <a:noFill/>
            </a:ln>
          </p:spPr>
        </p:pic>
      </p:grpSp>
      <p:grpSp>
        <p:nvGrpSpPr>
          <p:cNvPr id="4" name="组合 3"/>
          <p:cNvGrpSpPr/>
          <p:nvPr/>
        </p:nvGrpSpPr>
        <p:grpSpPr>
          <a:xfrm>
            <a:off x="-37921" y="5131965"/>
            <a:ext cx="12289240" cy="1848932"/>
            <a:chOff x="-269001" y="5162021"/>
            <a:chExt cx="12501229" cy="1710936"/>
          </a:xfrm>
        </p:grpSpPr>
        <p:sp>
          <p:nvSpPr>
            <p:cNvPr id="33" name="任意多边形: 形状 32"/>
            <p:cNvSpPr/>
            <p:nvPr/>
          </p:nvSpPr>
          <p:spPr>
            <a:xfrm>
              <a:off x="-210312" y="5162021"/>
              <a:ext cx="12383851" cy="1709402"/>
            </a:xfrm>
            <a:custGeom>
              <a:avLst/>
              <a:gdLst/>
              <a:ahLst/>
              <a:cxnLst/>
              <a:rect l="0" t="0" r="0" b="0"/>
              <a:pathLst>
                <a:path w="12192001" h="1709402">
                  <a:moveTo>
                    <a:pt x="6653425" y="13209"/>
                  </a:moveTo>
                  <a:cubicBezTo>
                    <a:pt x="6650520" y="16115"/>
                    <a:pt x="6618350" y="21899"/>
                    <a:pt x="6581939" y="26062"/>
                  </a:cubicBezTo>
                  <a:cubicBezTo>
                    <a:pt x="6470615" y="38790"/>
                    <a:pt x="6397351" y="66488"/>
                    <a:pt x="6331378" y="120789"/>
                  </a:cubicBezTo>
                  <a:cubicBezTo>
                    <a:pt x="6279859" y="163193"/>
                    <a:pt x="6258587" y="172701"/>
                    <a:pt x="6215241" y="172701"/>
                  </a:cubicBezTo>
                  <a:cubicBezTo>
                    <a:pt x="6094397" y="172701"/>
                    <a:pt x="5918198" y="223993"/>
                    <a:pt x="5735858" y="312251"/>
                  </a:cubicBezTo>
                  <a:cubicBezTo>
                    <a:pt x="5619972" y="368343"/>
                    <a:pt x="5628791" y="367750"/>
                    <a:pt x="5365750" y="337119"/>
                  </a:cubicBezTo>
                  <a:cubicBezTo>
                    <a:pt x="5200128" y="317833"/>
                    <a:pt x="5199259" y="317583"/>
                    <a:pt x="5144455" y="273542"/>
                  </a:cubicBezTo>
                  <a:cubicBezTo>
                    <a:pt x="5082528" y="223776"/>
                    <a:pt x="5018198" y="214760"/>
                    <a:pt x="4874721" y="235739"/>
                  </a:cubicBezTo>
                  <a:cubicBezTo>
                    <a:pt x="4746406" y="254501"/>
                    <a:pt x="4677247" y="277177"/>
                    <a:pt x="4596144" y="327081"/>
                  </a:cubicBezTo>
                  <a:cubicBezTo>
                    <a:pt x="4535275" y="364533"/>
                    <a:pt x="4532640" y="364962"/>
                    <a:pt x="4445887" y="351502"/>
                  </a:cubicBezTo>
                  <a:cubicBezTo>
                    <a:pt x="4250068" y="321119"/>
                    <a:pt x="4228158" y="322004"/>
                    <a:pt x="4161946" y="362963"/>
                  </a:cubicBezTo>
                  <a:cubicBezTo>
                    <a:pt x="4108255" y="396176"/>
                    <a:pt x="4008327" y="433487"/>
                    <a:pt x="3901926" y="460048"/>
                  </a:cubicBezTo>
                  <a:cubicBezTo>
                    <a:pt x="3882458" y="464908"/>
                    <a:pt x="3848324" y="493020"/>
                    <a:pt x="3824381" y="523915"/>
                  </a:cubicBezTo>
                  <a:cubicBezTo>
                    <a:pt x="3800858" y="554267"/>
                    <a:pt x="3775149" y="579101"/>
                    <a:pt x="3767251" y="579101"/>
                  </a:cubicBezTo>
                  <a:cubicBezTo>
                    <a:pt x="3759352" y="579101"/>
                    <a:pt x="3706235" y="555445"/>
                    <a:pt x="3649214" y="526532"/>
                  </a:cubicBezTo>
                  <a:lnTo>
                    <a:pt x="3545537" y="473964"/>
                  </a:lnTo>
                  <a:lnTo>
                    <a:pt x="3280894" y="470059"/>
                  </a:lnTo>
                  <a:cubicBezTo>
                    <a:pt x="2990426" y="465773"/>
                    <a:pt x="3011369" y="461978"/>
                    <a:pt x="2812310" y="554964"/>
                  </a:cubicBezTo>
                  <a:cubicBezTo>
                    <a:pt x="2598569" y="654808"/>
                    <a:pt x="2401022" y="710126"/>
                    <a:pt x="2166479" y="735812"/>
                  </a:cubicBezTo>
                  <a:cubicBezTo>
                    <a:pt x="2038853" y="749789"/>
                    <a:pt x="2025620" y="749188"/>
                    <a:pt x="1998946" y="728206"/>
                  </a:cubicBezTo>
                  <a:cubicBezTo>
                    <a:pt x="1942801" y="684043"/>
                    <a:pt x="1879108" y="668085"/>
                    <a:pt x="1686653" y="649964"/>
                  </a:cubicBezTo>
                  <a:cubicBezTo>
                    <a:pt x="1579731" y="639897"/>
                    <a:pt x="1484020" y="630236"/>
                    <a:pt x="1473961" y="628496"/>
                  </a:cubicBezTo>
                  <a:cubicBezTo>
                    <a:pt x="1463903" y="626755"/>
                    <a:pt x="1419789" y="601268"/>
                    <a:pt x="1375930" y="571858"/>
                  </a:cubicBezTo>
                  <a:cubicBezTo>
                    <a:pt x="1310389" y="527907"/>
                    <a:pt x="1275754" y="514629"/>
                    <a:pt x="1181448" y="497298"/>
                  </a:cubicBezTo>
                  <a:cubicBezTo>
                    <a:pt x="1075287" y="477789"/>
                    <a:pt x="788501" y="467472"/>
                    <a:pt x="764509" y="482300"/>
                  </a:cubicBezTo>
                  <a:cubicBezTo>
                    <a:pt x="758778" y="485842"/>
                    <a:pt x="676712" y="482805"/>
                    <a:pt x="582139" y="475551"/>
                  </a:cubicBezTo>
                  <a:cubicBezTo>
                    <a:pt x="411760" y="462482"/>
                    <a:pt x="315812" y="470031"/>
                    <a:pt x="193996" y="506086"/>
                  </a:cubicBezTo>
                  <a:cubicBezTo>
                    <a:pt x="163638" y="515072"/>
                    <a:pt x="137589" y="512942"/>
                    <a:pt x="93309" y="497854"/>
                  </a:cubicBezTo>
                  <a:cubicBezTo>
                    <a:pt x="60455" y="486660"/>
                    <a:pt x="26021" y="477501"/>
                    <a:pt x="16788" y="477501"/>
                  </a:cubicBezTo>
                  <a:cubicBezTo>
                    <a:pt x="3102" y="477501"/>
                    <a:pt x="0" y="591299"/>
                    <a:pt x="0" y="1093451"/>
                  </a:cubicBezTo>
                  <a:lnTo>
                    <a:pt x="0" y="1709401"/>
                  </a:lnTo>
                  <a:lnTo>
                    <a:pt x="12192000" y="1709401"/>
                  </a:lnTo>
                  <a:lnTo>
                    <a:pt x="12192000" y="579307"/>
                  </a:lnTo>
                  <a:lnTo>
                    <a:pt x="12138025" y="590348"/>
                  </a:lnTo>
                  <a:cubicBezTo>
                    <a:pt x="12108338" y="596420"/>
                    <a:pt x="12042737" y="613978"/>
                    <a:pt x="11992243" y="629365"/>
                  </a:cubicBezTo>
                  <a:cubicBezTo>
                    <a:pt x="11902929" y="656581"/>
                    <a:pt x="11897757" y="656782"/>
                    <a:pt x="11801743" y="636781"/>
                  </a:cubicBezTo>
                  <a:cubicBezTo>
                    <a:pt x="11747462" y="625474"/>
                    <a:pt x="11683233" y="613030"/>
                    <a:pt x="11659013" y="609128"/>
                  </a:cubicBezTo>
                  <a:cubicBezTo>
                    <a:pt x="11634793" y="605227"/>
                    <a:pt x="11589072" y="588644"/>
                    <a:pt x="11557413" y="572277"/>
                  </a:cubicBezTo>
                  <a:cubicBezTo>
                    <a:pt x="11525753" y="555911"/>
                    <a:pt x="11474132" y="535875"/>
                    <a:pt x="11442700" y="527753"/>
                  </a:cubicBezTo>
                  <a:cubicBezTo>
                    <a:pt x="11411268" y="519631"/>
                    <a:pt x="11345194" y="493613"/>
                    <a:pt x="11295869" y="469936"/>
                  </a:cubicBezTo>
                  <a:cubicBezTo>
                    <a:pt x="11149673" y="399757"/>
                    <a:pt x="11007130" y="361988"/>
                    <a:pt x="10883900" y="360777"/>
                  </a:cubicBezTo>
                  <a:cubicBezTo>
                    <a:pt x="10747109" y="359433"/>
                    <a:pt x="10521109" y="404619"/>
                    <a:pt x="10424124" y="452703"/>
                  </a:cubicBezTo>
                  <a:lnTo>
                    <a:pt x="10351698" y="488612"/>
                  </a:lnTo>
                  <a:lnTo>
                    <a:pt x="10138374" y="438768"/>
                  </a:lnTo>
                  <a:cubicBezTo>
                    <a:pt x="10021046" y="411353"/>
                    <a:pt x="9870757" y="374999"/>
                    <a:pt x="9804400" y="357981"/>
                  </a:cubicBezTo>
                  <a:cubicBezTo>
                    <a:pt x="9651981" y="318891"/>
                    <a:pt x="9469129" y="294106"/>
                    <a:pt x="9394890" y="302474"/>
                  </a:cubicBezTo>
                  <a:cubicBezTo>
                    <a:pt x="9354485" y="307028"/>
                    <a:pt x="9299611" y="332022"/>
                    <a:pt x="9208534" y="387354"/>
                  </a:cubicBezTo>
                  <a:lnTo>
                    <a:pt x="9079445" y="465780"/>
                  </a:lnTo>
                  <a:lnTo>
                    <a:pt x="9042942" y="439787"/>
                  </a:lnTo>
                  <a:cubicBezTo>
                    <a:pt x="8961798" y="382007"/>
                    <a:pt x="8888587" y="393899"/>
                    <a:pt x="8589808" y="513391"/>
                  </a:cubicBezTo>
                  <a:lnTo>
                    <a:pt x="8397566" y="590275"/>
                  </a:lnTo>
                  <a:lnTo>
                    <a:pt x="8355566" y="559288"/>
                  </a:lnTo>
                  <a:cubicBezTo>
                    <a:pt x="8324745" y="536549"/>
                    <a:pt x="8291404" y="526531"/>
                    <a:pt x="8230308" y="521650"/>
                  </a:cubicBezTo>
                  <a:cubicBezTo>
                    <a:pt x="8181882" y="517781"/>
                    <a:pt x="8115171" y="501181"/>
                    <a:pt x="8070850" y="481971"/>
                  </a:cubicBezTo>
                  <a:cubicBezTo>
                    <a:pt x="8028940" y="463805"/>
                    <a:pt x="7934821" y="426208"/>
                    <a:pt x="7861697" y="398421"/>
                  </a:cubicBezTo>
                  <a:cubicBezTo>
                    <a:pt x="7788573" y="370634"/>
                    <a:pt x="7703838" y="330763"/>
                    <a:pt x="7673398" y="309820"/>
                  </a:cubicBezTo>
                  <a:cubicBezTo>
                    <a:pt x="7579895" y="245488"/>
                    <a:pt x="7401747" y="163341"/>
                    <a:pt x="7321550" y="147576"/>
                  </a:cubicBezTo>
                  <a:cubicBezTo>
                    <a:pt x="7156821" y="115194"/>
                    <a:pt x="7064611" y="97570"/>
                    <a:pt x="6997700" y="85677"/>
                  </a:cubicBezTo>
                  <a:cubicBezTo>
                    <a:pt x="6959282" y="78849"/>
                    <a:pt x="6887845" y="59404"/>
                    <a:pt x="6838950" y="42468"/>
                  </a:cubicBezTo>
                  <a:cubicBezTo>
                    <a:pt x="6757902" y="14393"/>
                    <a:pt x="6666635" y="0"/>
                    <a:pt x="6653425" y="13209"/>
                  </a:cubicBezTo>
                  <a:close/>
                </a:path>
              </a:pathLst>
            </a:custGeom>
            <a:solidFill>
              <a:schemeClr val="bg1"/>
            </a:solidFill>
            <a:ln w="76200">
              <a:solidFill>
                <a:srgbClr val="C05243"/>
              </a:solidFill>
            </a:ln>
            <a:effectLst>
              <a:outerShdw blurRad="190500" dist="88900" dir="16200000"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26" name="图片 25"/>
            <p:cNvPicPr>
              <a:picLocks noChangeAspect="1"/>
            </p:cNvPicPr>
            <p:nvPr/>
          </p:nvPicPr>
          <p:blipFill rotWithShape="1">
            <a:blip r:embed="rId2" cstate="screen"/>
            <a:srcRect/>
            <a:stretch>
              <a:fillRect/>
            </a:stretch>
          </p:blipFill>
          <p:spPr>
            <a:xfrm>
              <a:off x="-269001" y="5205422"/>
              <a:ext cx="12501229" cy="1667535"/>
            </a:xfrm>
            <a:custGeom>
              <a:avLst/>
              <a:gdLst>
                <a:gd name="connsiteX0" fmla="*/ 0 w 12191995"/>
                <a:gd name="connsiteY0" fmla="*/ 0 h 1811435"/>
                <a:gd name="connsiteX1" fmla="*/ 4 w 12191995"/>
                <a:gd name="connsiteY1" fmla="*/ 0 h 1811435"/>
                <a:gd name="connsiteX2" fmla="*/ 4 w 12191995"/>
                <a:gd name="connsiteY2" fmla="*/ 590471 h 1811435"/>
                <a:gd name="connsiteX3" fmla="*/ 13000 w 12191995"/>
                <a:gd name="connsiteY3" fmla="*/ 591026 h 1811435"/>
                <a:gd name="connsiteX4" fmla="*/ 103183 w 12191995"/>
                <a:gd name="connsiteY4" fmla="*/ 612699 h 1811435"/>
                <a:gd name="connsiteX5" fmla="*/ 219051 w 12191995"/>
                <a:gd name="connsiteY5" fmla="*/ 628386 h 1811435"/>
                <a:gd name="connsiteX6" fmla="*/ 329279 w 12191995"/>
                <a:gd name="connsiteY6" fmla="*/ 593311 h 1811435"/>
                <a:gd name="connsiteX7" fmla="*/ 578033 w 12191995"/>
                <a:gd name="connsiteY7" fmla="*/ 587614 h 1811435"/>
                <a:gd name="connsiteX8" fmla="*/ 797303 w 12191995"/>
                <a:gd name="connsiteY8" fmla="*/ 591256 h 1811435"/>
                <a:gd name="connsiteX9" fmla="*/ 1325844 w 12191995"/>
                <a:gd name="connsiteY9" fmla="*/ 651189 h 1811435"/>
                <a:gd name="connsiteX10" fmla="*/ 1420459 w 12191995"/>
                <a:gd name="connsiteY10" fmla="*/ 716228 h 1811435"/>
                <a:gd name="connsiteX11" fmla="*/ 1582963 w 12191995"/>
                <a:gd name="connsiteY11" fmla="*/ 761073 h 1811435"/>
                <a:gd name="connsiteX12" fmla="*/ 1974070 w 12191995"/>
                <a:gd name="connsiteY12" fmla="*/ 825236 h 1811435"/>
                <a:gd name="connsiteX13" fmla="*/ 2019388 w 12191995"/>
                <a:gd name="connsiteY13" fmla="*/ 864107 h 1811435"/>
                <a:gd name="connsiteX14" fmla="*/ 2179937 w 12191995"/>
                <a:gd name="connsiteY14" fmla="*/ 854844 h 1811435"/>
                <a:gd name="connsiteX15" fmla="*/ 2524889 w 12191995"/>
                <a:gd name="connsiteY15" fmla="*/ 794300 h 1811435"/>
                <a:gd name="connsiteX16" fmla="*/ 2751696 w 12191995"/>
                <a:gd name="connsiteY16" fmla="*/ 713522 h 1811435"/>
                <a:gd name="connsiteX17" fmla="*/ 2839238 w 12191995"/>
                <a:gd name="connsiteY17" fmla="*/ 661545 h 1811435"/>
                <a:gd name="connsiteX18" fmla="*/ 2924437 w 12191995"/>
                <a:gd name="connsiteY18" fmla="*/ 617100 h 1811435"/>
                <a:gd name="connsiteX19" fmla="*/ 3299732 w 12191995"/>
                <a:gd name="connsiteY19" fmla="*/ 593564 h 1811435"/>
                <a:gd name="connsiteX20" fmla="*/ 3441572 w 12191995"/>
                <a:gd name="connsiteY20" fmla="*/ 587032 h 1811435"/>
                <a:gd name="connsiteX21" fmla="*/ 3574354 w 12191995"/>
                <a:gd name="connsiteY21" fmla="*/ 601716 h 1811435"/>
                <a:gd name="connsiteX22" fmla="*/ 3700247 w 12191995"/>
                <a:gd name="connsiteY22" fmla="*/ 666255 h 1811435"/>
                <a:gd name="connsiteX23" fmla="*/ 3871872 w 12191995"/>
                <a:gd name="connsiteY23" fmla="*/ 606176 h 1811435"/>
                <a:gd name="connsiteX24" fmla="*/ 3999805 w 12191995"/>
                <a:gd name="connsiteY24" fmla="*/ 543693 h 1811435"/>
                <a:gd name="connsiteX25" fmla="*/ 4172640 w 12191995"/>
                <a:gd name="connsiteY25" fmla="*/ 477941 h 1811435"/>
                <a:gd name="connsiteX26" fmla="*/ 4453664 w 12191995"/>
                <a:gd name="connsiteY26" fmla="*/ 461663 h 1811435"/>
                <a:gd name="connsiteX27" fmla="*/ 4580945 w 12191995"/>
                <a:gd name="connsiteY27" fmla="*/ 449463 h 1811435"/>
                <a:gd name="connsiteX28" fmla="*/ 4941255 w 12191995"/>
                <a:gd name="connsiteY28" fmla="*/ 337217 h 1811435"/>
                <a:gd name="connsiteX29" fmla="*/ 5153173 w 12191995"/>
                <a:gd name="connsiteY29" fmla="*/ 392227 h 1811435"/>
                <a:gd name="connsiteX30" fmla="*/ 5321828 w 12191995"/>
                <a:gd name="connsiteY30" fmla="*/ 452200 h 1811435"/>
                <a:gd name="connsiteX31" fmla="*/ 5691501 w 12191995"/>
                <a:gd name="connsiteY31" fmla="*/ 445310 h 1811435"/>
                <a:gd name="connsiteX32" fmla="*/ 5941575 w 12191995"/>
                <a:gd name="connsiteY32" fmla="*/ 345741 h 1811435"/>
                <a:gd name="connsiteX33" fmla="*/ 6090624 w 12191995"/>
                <a:gd name="connsiteY33" fmla="*/ 305222 h 1811435"/>
                <a:gd name="connsiteX34" fmla="*/ 6223177 w 12191995"/>
                <a:gd name="connsiteY34" fmla="*/ 281063 h 1811435"/>
                <a:gd name="connsiteX35" fmla="*/ 6324520 w 12191995"/>
                <a:gd name="connsiteY35" fmla="*/ 249670 h 1811435"/>
                <a:gd name="connsiteX36" fmla="*/ 6558167 w 12191995"/>
                <a:gd name="connsiteY36" fmla="*/ 137199 h 1811435"/>
                <a:gd name="connsiteX37" fmla="*/ 6633017 w 12191995"/>
                <a:gd name="connsiteY37" fmla="*/ 127919 h 1811435"/>
                <a:gd name="connsiteX38" fmla="*/ 6783444 w 12191995"/>
                <a:gd name="connsiteY38" fmla="*/ 141570 h 1811435"/>
                <a:gd name="connsiteX39" fmla="*/ 6939790 w 12191995"/>
                <a:gd name="connsiteY39" fmla="*/ 194956 h 1811435"/>
                <a:gd name="connsiteX40" fmla="*/ 7052123 w 12191995"/>
                <a:gd name="connsiteY40" fmla="*/ 219405 h 1811435"/>
                <a:gd name="connsiteX41" fmla="*/ 7165435 w 12191995"/>
                <a:gd name="connsiteY41" fmla="*/ 238176 h 1811435"/>
                <a:gd name="connsiteX42" fmla="*/ 7267607 w 12191995"/>
                <a:gd name="connsiteY42" fmla="*/ 257297 h 1811435"/>
                <a:gd name="connsiteX43" fmla="*/ 7664116 w 12191995"/>
                <a:gd name="connsiteY43" fmla="*/ 416116 h 1811435"/>
                <a:gd name="connsiteX44" fmla="*/ 7813620 w 12191995"/>
                <a:gd name="connsiteY44" fmla="*/ 491420 h 1811435"/>
                <a:gd name="connsiteX45" fmla="*/ 8012757 w 12191995"/>
                <a:gd name="connsiteY45" fmla="*/ 576198 h 1811435"/>
                <a:gd name="connsiteX46" fmla="*/ 8226551 w 12191995"/>
                <a:gd name="connsiteY46" fmla="*/ 638505 h 1811435"/>
                <a:gd name="connsiteX47" fmla="*/ 8353470 w 12191995"/>
                <a:gd name="connsiteY47" fmla="*/ 670571 h 1811435"/>
                <a:gd name="connsiteX48" fmla="*/ 8387732 w 12191995"/>
                <a:gd name="connsiteY48" fmla="*/ 702637 h 1811435"/>
                <a:gd name="connsiteX49" fmla="*/ 8471185 w 12191995"/>
                <a:gd name="connsiteY49" fmla="*/ 676343 h 1811435"/>
                <a:gd name="connsiteX50" fmla="*/ 8825475 w 12191995"/>
                <a:gd name="connsiteY50" fmla="*/ 547538 h 1811435"/>
                <a:gd name="connsiteX51" fmla="*/ 9031269 w 12191995"/>
                <a:gd name="connsiteY51" fmla="*/ 544689 h 1811435"/>
                <a:gd name="connsiteX52" fmla="*/ 9080286 w 12191995"/>
                <a:gd name="connsiteY52" fmla="*/ 577874 h 1811435"/>
                <a:gd name="connsiteX53" fmla="*/ 9168471 w 12191995"/>
                <a:gd name="connsiteY53" fmla="*/ 524209 h 1811435"/>
                <a:gd name="connsiteX54" fmla="*/ 9305645 w 12191995"/>
                <a:gd name="connsiteY54" fmla="*/ 437507 h 1811435"/>
                <a:gd name="connsiteX55" fmla="*/ 9571555 w 12191995"/>
                <a:gd name="connsiteY55" fmla="*/ 429157 h 1811435"/>
                <a:gd name="connsiteX56" fmla="*/ 9695415 w 12191995"/>
                <a:gd name="connsiteY56" fmla="*/ 448005 h 1811435"/>
                <a:gd name="connsiteX57" fmla="*/ 9795405 w 12191995"/>
                <a:gd name="connsiteY57" fmla="*/ 473024 h 1811435"/>
                <a:gd name="connsiteX58" fmla="*/ 9988130 w 12191995"/>
                <a:gd name="connsiteY58" fmla="*/ 523114 h 1811435"/>
                <a:gd name="connsiteX59" fmla="*/ 10238764 w 12191995"/>
                <a:gd name="connsiteY59" fmla="*/ 575151 h 1811435"/>
                <a:gd name="connsiteX60" fmla="*/ 10346874 w 12191995"/>
                <a:gd name="connsiteY60" fmla="*/ 602116 h 1811435"/>
                <a:gd name="connsiteX61" fmla="*/ 10425780 w 12191995"/>
                <a:gd name="connsiteY61" fmla="*/ 570877 h 1811435"/>
                <a:gd name="connsiteX62" fmla="*/ 10589188 w 12191995"/>
                <a:gd name="connsiteY62" fmla="*/ 524645 h 1811435"/>
                <a:gd name="connsiteX63" fmla="*/ 10717938 w 12191995"/>
                <a:gd name="connsiteY63" fmla="*/ 497879 h 1811435"/>
                <a:gd name="connsiteX64" fmla="*/ 11057199 w 12191995"/>
                <a:gd name="connsiteY64" fmla="*/ 499084 h 1811435"/>
                <a:gd name="connsiteX65" fmla="*/ 11313870 w 12191995"/>
                <a:gd name="connsiteY65" fmla="*/ 596227 h 1811435"/>
                <a:gd name="connsiteX66" fmla="*/ 11450373 w 12191995"/>
                <a:gd name="connsiteY66" fmla="*/ 651381 h 1811435"/>
                <a:gd name="connsiteX67" fmla="*/ 11550346 w 12191995"/>
                <a:gd name="connsiteY67" fmla="*/ 685073 h 1811435"/>
                <a:gd name="connsiteX68" fmla="*/ 11834941 w 12191995"/>
                <a:gd name="connsiteY68" fmla="*/ 759808 h 1811435"/>
                <a:gd name="connsiteX69" fmla="*/ 11992608 w 12191995"/>
                <a:gd name="connsiteY69" fmla="*/ 747810 h 1811435"/>
                <a:gd name="connsiteX70" fmla="*/ 12093732 w 12191995"/>
                <a:gd name="connsiteY70" fmla="*/ 727405 h 1811435"/>
                <a:gd name="connsiteX71" fmla="*/ 12138156 w 12191995"/>
                <a:gd name="connsiteY71" fmla="*/ 715281 h 1811435"/>
                <a:gd name="connsiteX72" fmla="*/ 12191995 w 12191995"/>
                <a:gd name="connsiteY72" fmla="*/ 690595 h 1811435"/>
                <a:gd name="connsiteX73" fmla="*/ 12191995 w 12191995"/>
                <a:gd name="connsiteY73" fmla="*/ 1811435 h 1811435"/>
                <a:gd name="connsiteX74" fmla="*/ 0 w 12191995"/>
                <a:gd name="connsiteY74" fmla="*/ 1811435 h 1811435"/>
                <a:gd name="connsiteX75" fmla="*/ 0 w 12191995"/>
                <a:gd name="connsiteY75" fmla="*/ 0 h 181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2191995" h="1811435">
                  <a:moveTo>
                    <a:pt x="0" y="0"/>
                  </a:moveTo>
                  <a:lnTo>
                    <a:pt x="4" y="0"/>
                  </a:lnTo>
                  <a:lnTo>
                    <a:pt x="4" y="590471"/>
                  </a:lnTo>
                  <a:lnTo>
                    <a:pt x="13000" y="591026"/>
                  </a:lnTo>
                  <a:cubicBezTo>
                    <a:pt x="40609" y="594053"/>
                    <a:pt x="66716" y="600844"/>
                    <a:pt x="103183" y="612699"/>
                  </a:cubicBezTo>
                  <a:cubicBezTo>
                    <a:pt x="169012" y="634099"/>
                    <a:pt x="197693" y="637983"/>
                    <a:pt x="219051" y="628386"/>
                  </a:cubicBezTo>
                  <a:cubicBezTo>
                    <a:pt x="234662" y="621372"/>
                    <a:pt x="284265" y="605588"/>
                    <a:pt x="329279" y="593311"/>
                  </a:cubicBezTo>
                  <a:cubicBezTo>
                    <a:pt x="403721" y="573008"/>
                    <a:pt x="426219" y="572493"/>
                    <a:pt x="578033" y="587614"/>
                  </a:cubicBezTo>
                  <a:cubicBezTo>
                    <a:pt x="696832" y="599447"/>
                    <a:pt x="760036" y="600497"/>
                    <a:pt x="797303" y="591256"/>
                  </a:cubicBezTo>
                  <a:cubicBezTo>
                    <a:pt x="909707" y="563384"/>
                    <a:pt x="1248711" y="601825"/>
                    <a:pt x="1325844" y="651189"/>
                  </a:cubicBezTo>
                  <a:cubicBezTo>
                    <a:pt x="1347634" y="665134"/>
                    <a:pt x="1390211" y="694402"/>
                    <a:pt x="1420459" y="716228"/>
                  </a:cubicBezTo>
                  <a:cubicBezTo>
                    <a:pt x="1469420" y="751556"/>
                    <a:pt x="1487255" y="756478"/>
                    <a:pt x="1582963" y="761073"/>
                  </a:cubicBezTo>
                  <a:cubicBezTo>
                    <a:pt x="1871878" y="774946"/>
                    <a:pt x="1925739" y="783782"/>
                    <a:pt x="1974070" y="825236"/>
                  </a:cubicBezTo>
                  <a:lnTo>
                    <a:pt x="2019388" y="864107"/>
                  </a:lnTo>
                  <a:lnTo>
                    <a:pt x="2179937" y="854844"/>
                  </a:lnTo>
                  <a:cubicBezTo>
                    <a:pt x="2309227" y="847384"/>
                    <a:pt x="2376390" y="835596"/>
                    <a:pt x="2524889" y="794300"/>
                  </a:cubicBezTo>
                  <a:cubicBezTo>
                    <a:pt x="2626310" y="766096"/>
                    <a:pt x="2728374" y="729746"/>
                    <a:pt x="2751696" y="713522"/>
                  </a:cubicBezTo>
                  <a:cubicBezTo>
                    <a:pt x="2775019" y="697298"/>
                    <a:pt x="2814413" y="673909"/>
                    <a:pt x="2839238" y="661545"/>
                  </a:cubicBezTo>
                  <a:cubicBezTo>
                    <a:pt x="2864062" y="649181"/>
                    <a:pt x="2902402" y="629181"/>
                    <a:pt x="2924437" y="617100"/>
                  </a:cubicBezTo>
                  <a:cubicBezTo>
                    <a:pt x="2969643" y="592317"/>
                    <a:pt x="3151965" y="580883"/>
                    <a:pt x="3299732" y="593564"/>
                  </a:cubicBezTo>
                  <a:cubicBezTo>
                    <a:pt x="3350135" y="597890"/>
                    <a:pt x="3410941" y="595089"/>
                    <a:pt x="3441572" y="587032"/>
                  </a:cubicBezTo>
                  <a:cubicBezTo>
                    <a:pt x="3487836" y="574862"/>
                    <a:pt x="3506046" y="576876"/>
                    <a:pt x="3574354" y="601716"/>
                  </a:cubicBezTo>
                  <a:cubicBezTo>
                    <a:pt x="3617894" y="617550"/>
                    <a:pt x="3674546" y="646592"/>
                    <a:pt x="3700247" y="666255"/>
                  </a:cubicBezTo>
                  <a:cubicBezTo>
                    <a:pt x="3759400" y="711511"/>
                    <a:pt x="3788159" y="701445"/>
                    <a:pt x="3871872" y="606176"/>
                  </a:cubicBezTo>
                  <a:cubicBezTo>
                    <a:pt x="3897642" y="576850"/>
                    <a:pt x="3928580" y="561740"/>
                    <a:pt x="3999805" y="543693"/>
                  </a:cubicBezTo>
                  <a:cubicBezTo>
                    <a:pt x="4051473" y="530602"/>
                    <a:pt x="4129250" y="501013"/>
                    <a:pt x="4172640" y="477941"/>
                  </a:cubicBezTo>
                  <a:cubicBezTo>
                    <a:pt x="4257717" y="432704"/>
                    <a:pt x="4261256" y="432499"/>
                    <a:pt x="4453664" y="461663"/>
                  </a:cubicBezTo>
                  <a:cubicBezTo>
                    <a:pt x="4536232" y="474178"/>
                    <a:pt x="4546884" y="473157"/>
                    <a:pt x="4580945" y="449463"/>
                  </a:cubicBezTo>
                  <a:cubicBezTo>
                    <a:pt x="4682405" y="378886"/>
                    <a:pt x="4771520" y="351124"/>
                    <a:pt x="4941255" y="337217"/>
                  </a:cubicBezTo>
                  <a:cubicBezTo>
                    <a:pt x="5057452" y="327696"/>
                    <a:pt x="5084351" y="334679"/>
                    <a:pt x="5153173" y="392227"/>
                  </a:cubicBezTo>
                  <a:cubicBezTo>
                    <a:pt x="5203704" y="434480"/>
                    <a:pt x="5219958" y="440261"/>
                    <a:pt x="5321828" y="452200"/>
                  </a:cubicBezTo>
                  <a:cubicBezTo>
                    <a:pt x="5578327" y="482264"/>
                    <a:pt x="5625426" y="481386"/>
                    <a:pt x="5691501" y="445310"/>
                  </a:cubicBezTo>
                  <a:cubicBezTo>
                    <a:pt x="5801344" y="385336"/>
                    <a:pt x="5862661" y="360921"/>
                    <a:pt x="5941575" y="345741"/>
                  </a:cubicBezTo>
                  <a:cubicBezTo>
                    <a:pt x="5984475" y="337488"/>
                    <a:pt x="6051549" y="319254"/>
                    <a:pt x="6090624" y="305222"/>
                  </a:cubicBezTo>
                  <a:cubicBezTo>
                    <a:pt x="6129699" y="291191"/>
                    <a:pt x="6189349" y="280319"/>
                    <a:pt x="6223177" y="281063"/>
                  </a:cubicBezTo>
                  <a:cubicBezTo>
                    <a:pt x="6271573" y="282128"/>
                    <a:pt x="6293173" y="275438"/>
                    <a:pt x="6324520" y="249670"/>
                  </a:cubicBezTo>
                  <a:cubicBezTo>
                    <a:pt x="6392659" y="193659"/>
                    <a:pt x="6523605" y="130625"/>
                    <a:pt x="6558167" y="137199"/>
                  </a:cubicBezTo>
                  <a:cubicBezTo>
                    <a:pt x="6575534" y="140502"/>
                    <a:pt x="6609217" y="136326"/>
                    <a:pt x="6633017" y="127919"/>
                  </a:cubicBezTo>
                  <a:cubicBezTo>
                    <a:pt x="6669876" y="114899"/>
                    <a:pt x="6692179" y="116922"/>
                    <a:pt x="6783444" y="141570"/>
                  </a:cubicBezTo>
                  <a:cubicBezTo>
                    <a:pt x="6842379" y="157486"/>
                    <a:pt x="6912734" y="181510"/>
                    <a:pt x="6939790" y="194956"/>
                  </a:cubicBezTo>
                  <a:cubicBezTo>
                    <a:pt x="6968319" y="209136"/>
                    <a:pt x="7015503" y="219405"/>
                    <a:pt x="7052123" y="219405"/>
                  </a:cubicBezTo>
                  <a:cubicBezTo>
                    <a:pt x="7086850" y="219405"/>
                    <a:pt x="7137841" y="227852"/>
                    <a:pt x="7165435" y="238176"/>
                  </a:cubicBezTo>
                  <a:cubicBezTo>
                    <a:pt x="7193029" y="248500"/>
                    <a:pt x="7239006" y="257105"/>
                    <a:pt x="7267607" y="257297"/>
                  </a:cubicBezTo>
                  <a:cubicBezTo>
                    <a:pt x="7357739" y="257903"/>
                    <a:pt x="7559214" y="338602"/>
                    <a:pt x="7664116" y="416116"/>
                  </a:cubicBezTo>
                  <a:cubicBezTo>
                    <a:pt x="7704898" y="446250"/>
                    <a:pt x="7769131" y="478604"/>
                    <a:pt x="7813620" y="491420"/>
                  </a:cubicBezTo>
                  <a:cubicBezTo>
                    <a:pt x="7856521" y="503779"/>
                    <a:pt x="7946133" y="541929"/>
                    <a:pt x="8012757" y="576198"/>
                  </a:cubicBezTo>
                  <a:cubicBezTo>
                    <a:pt x="8124960" y="633911"/>
                    <a:pt x="8140726" y="638505"/>
                    <a:pt x="8226551" y="638505"/>
                  </a:cubicBezTo>
                  <a:cubicBezTo>
                    <a:pt x="8307917" y="638505"/>
                    <a:pt x="8323385" y="642413"/>
                    <a:pt x="8353470" y="670571"/>
                  </a:cubicBezTo>
                  <a:lnTo>
                    <a:pt x="8387732" y="702637"/>
                  </a:lnTo>
                  <a:lnTo>
                    <a:pt x="8471185" y="676343"/>
                  </a:lnTo>
                  <a:cubicBezTo>
                    <a:pt x="8573501" y="644107"/>
                    <a:pt x="8707521" y="595383"/>
                    <a:pt x="8825475" y="547538"/>
                  </a:cubicBezTo>
                  <a:cubicBezTo>
                    <a:pt x="8935298" y="502990"/>
                    <a:pt x="8968985" y="502525"/>
                    <a:pt x="9031269" y="544689"/>
                  </a:cubicBezTo>
                  <a:lnTo>
                    <a:pt x="9080286" y="577874"/>
                  </a:lnTo>
                  <a:lnTo>
                    <a:pt x="9168471" y="524209"/>
                  </a:lnTo>
                  <a:cubicBezTo>
                    <a:pt x="9216971" y="494693"/>
                    <a:pt x="9278700" y="455677"/>
                    <a:pt x="9305645" y="437507"/>
                  </a:cubicBezTo>
                  <a:cubicBezTo>
                    <a:pt x="9362265" y="399325"/>
                    <a:pt x="9444202" y="396752"/>
                    <a:pt x="9571555" y="429157"/>
                  </a:cubicBezTo>
                  <a:cubicBezTo>
                    <a:pt x="9612295" y="439523"/>
                    <a:pt x="9668031" y="448005"/>
                    <a:pt x="9695415" y="448005"/>
                  </a:cubicBezTo>
                  <a:cubicBezTo>
                    <a:pt x="9722798" y="448005"/>
                    <a:pt x="9767794" y="459264"/>
                    <a:pt x="9795405" y="473024"/>
                  </a:cubicBezTo>
                  <a:cubicBezTo>
                    <a:pt x="9823016" y="486785"/>
                    <a:pt x="9909742" y="509326"/>
                    <a:pt x="9988130" y="523114"/>
                  </a:cubicBezTo>
                  <a:cubicBezTo>
                    <a:pt x="10066517" y="536903"/>
                    <a:pt x="10179302" y="560319"/>
                    <a:pt x="10238764" y="575151"/>
                  </a:cubicBezTo>
                  <a:lnTo>
                    <a:pt x="10346874" y="602116"/>
                  </a:lnTo>
                  <a:lnTo>
                    <a:pt x="10425780" y="570877"/>
                  </a:lnTo>
                  <a:cubicBezTo>
                    <a:pt x="10469178" y="553695"/>
                    <a:pt x="10542711" y="532890"/>
                    <a:pt x="10589188" y="524645"/>
                  </a:cubicBezTo>
                  <a:cubicBezTo>
                    <a:pt x="10635664" y="516399"/>
                    <a:pt x="10693602" y="504354"/>
                    <a:pt x="10717938" y="497879"/>
                  </a:cubicBezTo>
                  <a:cubicBezTo>
                    <a:pt x="10813677" y="472404"/>
                    <a:pt x="10943590" y="472866"/>
                    <a:pt x="11057199" y="499084"/>
                  </a:cubicBezTo>
                  <a:cubicBezTo>
                    <a:pt x="11192741" y="530365"/>
                    <a:pt x="11227064" y="543355"/>
                    <a:pt x="11313870" y="596227"/>
                  </a:cubicBezTo>
                  <a:cubicBezTo>
                    <a:pt x="11351360" y="619063"/>
                    <a:pt x="11412787" y="643882"/>
                    <a:pt x="11450373" y="651381"/>
                  </a:cubicBezTo>
                  <a:cubicBezTo>
                    <a:pt x="11487958" y="658879"/>
                    <a:pt x="11532946" y="674041"/>
                    <a:pt x="11550346" y="685073"/>
                  </a:cubicBezTo>
                  <a:cubicBezTo>
                    <a:pt x="11595806" y="713895"/>
                    <a:pt x="11733433" y="750037"/>
                    <a:pt x="11834941" y="759808"/>
                  </a:cubicBezTo>
                  <a:cubicBezTo>
                    <a:pt x="11898435" y="765920"/>
                    <a:pt x="11941472" y="762645"/>
                    <a:pt x="11992608" y="747810"/>
                  </a:cubicBezTo>
                  <a:cubicBezTo>
                    <a:pt x="12031293" y="736587"/>
                    <a:pt x="12076798" y="727405"/>
                    <a:pt x="12093732" y="727405"/>
                  </a:cubicBezTo>
                  <a:cubicBezTo>
                    <a:pt x="12102199" y="727405"/>
                    <a:pt x="12118582" y="722762"/>
                    <a:pt x="12138156" y="715281"/>
                  </a:cubicBezTo>
                  <a:lnTo>
                    <a:pt x="12191995" y="690595"/>
                  </a:lnTo>
                  <a:lnTo>
                    <a:pt x="12191995" y="1811435"/>
                  </a:lnTo>
                  <a:lnTo>
                    <a:pt x="0" y="1811435"/>
                  </a:lnTo>
                  <a:lnTo>
                    <a:pt x="0" y="0"/>
                  </a:lnTo>
                  <a:close/>
                </a:path>
              </a:pathLst>
            </a:custGeom>
            <a:ln w="57150">
              <a:noFill/>
            </a:ln>
          </p:spPr>
        </p:pic>
      </p:grpSp>
      <p:sp>
        <p:nvSpPr>
          <p:cNvPr id="5" name="文本框 4"/>
          <p:cNvSpPr txBox="1"/>
          <p:nvPr/>
        </p:nvSpPr>
        <p:spPr>
          <a:xfrm>
            <a:off x="3992880" y="1477566"/>
            <a:ext cx="3995928" cy="923330"/>
          </a:xfrm>
          <a:prstGeom prst="rect">
            <a:avLst/>
          </a:prstGeom>
          <a:noFill/>
        </p:spPr>
        <p:txBody>
          <a:bodyPr wrap="square" rtlCol="0">
            <a:spAutoFit/>
          </a:bodyPr>
          <a:lstStyle/>
          <a:p>
            <a:r>
              <a:rPr lang="en-US" altLang="zh-CN" sz="5400" b="1" dirty="0">
                <a:solidFill>
                  <a:schemeClr val="tx1">
                    <a:lumMod val="95000"/>
                    <a:lumOff val="5000"/>
                  </a:schemeClr>
                </a:solidFill>
                <a:effectLst>
                  <a:outerShdw blurRad="38100" dist="38100" dir="2700000" algn="tl">
                    <a:srgbClr val="000000">
                      <a:alpha val="43137"/>
                    </a:srgbClr>
                  </a:outerShdw>
                </a:effectLst>
                <a:latin typeface="Ink Free" panose="03080402000500000000" pitchFamily="66" charset="0"/>
              </a:rPr>
              <a:t>CONTENTS</a:t>
            </a:r>
            <a:endParaRPr lang="zh-CN" altLang="en-US" sz="5400" b="1" dirty="0">
              <a:solidFill>
                <a:schemeClr val="tx1">
                  <a:lumMod val="95000"/>
                  <a:lumOff val="5000"/>
                </a:schemeClr>
              </a:solidFill>
              <a:effectLst>
                <a:outerShdw blurRad="38100" dist="38100" dir="2700000" algn="tl">
                  <a:srgbClr val="000000">
                    <a:alpha val="43137"/>
                  </a:srgbClr>
                </a:outerShdw>
              </a:effectLst>
              <a:latin typeface="Ink Free" panose="03080402000500000000" pitchFamily="66" charset="0"/>
            </a:endParaRPr>
          </a:p>
        </p:txBody>
      </p:sp>
      <p:pic>
        <p:nvPicPr>
          <p:cNvPr id="27" name="图片 26" descr="躺在雪地上&#10;&#10;描述已自动生成"/>
          <p:cNvPicPr>
            <a:picLocks noChangeAspect="1"/>
          </p:cNvPicPr>
          <p:nvPr>
            <p:custDataLst>
              <p:tags r:id="rId3"/>
            </p:custDataLst>
          </p:nvPr>
        </p:nvPicPr>
        <p:blipFill>
          <a:blip r:embed="rId4" cstate="screen"/>
          <a:stretch>
            <a:fillRect/>
          </a:stretch>
        </p:blipFill>
        <p:spPr>
          <a:xfrm rot="21417501">
            <a:off x="470848" y="2672665"/>
            <a:ext cx="4149986" cy="932233"/>
          </a:xfrm>
          <a:prstGeom prst="rect">
            <a:avLst/>
          </a:prstGeom>
          <a:effectLst>
            <a:glow rad="63500">
              <a:schemeClr val="accent3">
                <a:satMod val="175000"/>
                <a:alpha val="40000"/>
              </a:schemeClr>
            </a:glow>
          </a:effectLst>
        </p:spPr>
      </p:pic>
      <p:sp>
        <p:nvSpPr>
          <p:cNvPr id="30" name="文本框 29"/>
          <p:cNvSpPr txBox="1"/>
          <p:nvPr>
            <p:custDataLst>
              <p:tags r:id="rId5"/>
            </p:custDataLst>
          </p:nvPr>
        </p:nvSpPr>
        <p:spPr>
          <a:xfrm rot="21082906">
            <a:off x="721330" y="2743344"/>
            <a:ext cx="819455" cy="769441"/>
          </a:xfrm>
          <a:prstGeom prst="rect">
            <a:avLst/>
          </a:prstGeom>
          <a:noFill/>
        </p:spPr>
        <p:txBody>
          <a:bodyPr wrap="none" rtlCol="0">
            <a:spAutoFit/>
          </a:bodyPr>
          <a:lstStyle/>
          <a:p>
            <a:pPr algn="ctr"/>
            <a:r>
              <a:rPr lang="en-US" altLang="zh-CN" sz="4400" dirty="0">
                <a:solidFill>
                  <a:srgbClr val="986A38"/>
                </a:solidFill>
                <a:latin typeface="华文琥珀" panose="02010800040101010101" pitchFamily="2" charset="-122"/>
                <a:ea typeface="华文琥珀" panose="02010800040101010101" pitchFamily="2" charset="-122"/>
              </a:rPr>
              <a:t>01</a:t>
            </a:r>
            <a:endParaRPr lang="zh-CN" altLang="en-US" sz="4400" dirty="0">
              <a:solidFill>
                <a:srgbClr val="986A38"/>
              </a:solidFill>
              <a:latin typeface="华文琥珀" panose="02010800040101010101" pitchFamily="2" charset="-122"/>
              <a:ea typeface="华文琥珀" panose="02010800040101010101" pitchFamily="2" charset="-122"/>
            </a:endParaRPr>
          </a:p>
        </p:txBody>
      </p:sp>
      <p:pic>
        <p:nvPicPr>
          <p:cNvPr id="36" name="图片 35" descr="躺在雪地上&#10;&#10;描述已自动生成"/>
          <p:cNvPicPr>
            <a:picLocks noChangeAspect="1"/>
          </p:cNvPicPr>
          <p:nvPr>
            <p:custDataLst>
              <p:tags r:id="rId6"/>
            </p:custDataLst>
          </p:nvPr>
        </p:nvPicPr>
        <p:blipFill>
          <a:blip r:embed="rId7" cstate="screen"/>
          <a:stretch>
            <a:fillRect/>
          </a:stretch>
        </p:blipFill>
        <p:spPr>
          <a:xfrm rot="21417501">
            <a:off x="609600" y="4250690"/>
            <a:ext cx="4679315" cy="932180"/>
          </a:xfrm>
          <a:prstGeom prst="rect">
            <a:avLst/>
          </a:prstGeom>
          <a:effectLst>
            <a:glow rad="63500">
              <a:schemeClr val="accent3">
                <a:satMod val="175000"/>
                <a:alpha val="40000"/>
              </a:schemeClr>
            </a:glow>
          </a:effectLst>
        </p:spPr>
      </p:pic>
      <p:sp>
        <p:nvSpPr>
          <p:cNvPr id="43" name="文本框 42"/>
          <p:cNvSpPr txBox="1"/>
          <p:nvPr>
            <p:custDataLst>
              <p:tags r:id="rId8"/>
            </p:custDataLst>
          </p:nvPr>
        </p:nvSpPr>
        <p:spPr>
          <a:xfrm rot="21082906">
            <a:off x="884844" y="4335274"/>
            <a:ext cx="825867" cy="769441"/>
          </a:xfrm>
          <a:prstGeom prst="rect">
            <a:avLst/>
          </a:prstGeom>
          <a:noFill/>
        </p:spPr>
        <p:txBody>
          <a:bodyPr wrap="none" rtlCol="0">
            <a:spAutoFit/>
          </a:bodyPr>
          <a:lstStyle/>
          <a:p>
            <a:pPr algn="ctr"/>
            <a:r>
              <a:rPr lang="en-US" altLang="zh-CN" sz="4400" dirty="0">
                <a:solidFill>
                  <a:srgbClr val="986A38"/>
                </a:solidFill>
                <a:latin typeface="华文琥珀" panose="02010800040101010101" pitchFamily="2" charset="-122"/>
                <a:ea typeface="华文琥珀" panose="02010800040101010101" pitchFamily="2" charset="-122"/>
              </a:rPr>
              <a:t>03</a:t>
            </a:r>
            <a:endParaRPr lang="zh-CN" altLang="en-US" sz="4400" dirty="0">
              <a:solidFill>
                <a:srgbClr val="986A38"/>
              </a:solidFill>
              <a:latin typeface="华文琥珀" panose="02010800040101010101" pitchFamily="2" charset="-122"/>
              <a:ea typeface="华文琥珀" panose="02010800040101010101" pitchFamily="2" charset="-122"/>
            </a:endParaRPr>
          </a:p>
        </p:txBody>
      </p:sp>
      <p:pic>
        <p:nvPicPr>
          <p:cNvPr id="50" name="图片 49" descr="躺在雪地上&#10;&#10;描述已自动生成"/>
          <p:cNvPicPr>
            <a:picLocks noChangeAspect="1"/>
          </p:cNvPicPr>
          <p:nvPr>
            <p:custDataLst>
              <p:tags r:id="rId9"/>
            </p:custDataLst>
          </p:nvPr>
        </p:nvPicPr>
        <p:blipFill>
          <a:blip r:embed="rId4" cstate="screen"/>
          <a:stretch>
            <a:fillRect/>
          </a:stretch>
        </p:blipFill>
        <p:spPr>
          <a:xfrm rot="21417501">
            <a:off x="7112232" y="4018302"/>
            <a:ext cx="4149986" cy="932233"/>
          </a:xfrm>
          <a:prstGeom prst="rect">
            <a:avLst/>
          </a:prstGeom>
          <a:effectLst>
            <a:glow rad="63500">
              <a:schemeClr val="accent3">
                <a:satMod val="175000"/>
                <a:alpha val="40000"/>
              </a:schemeClr>
            </a:glow>
          </a:effectLst>
        </p:spPr>
      </p:pic>
      <p:sp>
        <p:nvSpPr>
          <p:cNvPr id="63" name="文本框 62"/>
          <p:cNvSpPr txBox="1"/>
          <p:nvPr>
            <p:custDataLst>
              <p:tags r:id="rId10"/>
            </p:custDataLst>
          </p:nvPr>
        </p:nvSpPr>
        <p:spPr>
          <a:xfrm>
            <a:off x="8215336" y="4096334"/>
            <a:ext cx="2646878" cy="706755"/>
          </a:xfrm>
          <a:prstGeom prst="rect">
            <a:avLst/>
          </a:prstGeom>
          <a:noFill/>
        </p:spPr>
        <p:txBody>
          <a:bodyPr wrap="square" rtlCol="0">
            <a:spAutoFit/>
          </a:bodyPr>
          <a:lstStyle/>
          <a:p>
            <a:pPr algn="ctr"/>
            <a:r>
              <a:rPr lang="en-US" altLang="zh-CN" sz="4000" dirty="0">
                <a:solidFill>
                  <a:srgbClr val="C05243"/>
                </a:solidFill>
                <a:latin typeface="Times New Roman" panose="02020603050405020304" charset="0"/>
                <a:ea typeface="思源黑体 CN Bold" panose="020B0800000000000000" pitchFamily="34" charset="-122"/>
                <a:cs typeface="Times New Roman" panose="02020603050405020304" charset="0"/>
                <a:sym typeface="+mn-ea"/>
              </a:rPr>
              <a:t>Influence</a:t>
            </a:r>
            <a:endParaRPr lang="en-US" altLang="zh-CN" sz="4000" dirty="0">
              <a:solidFill>
                <a:srgbClr val="C05243"/>
              </a:solidFill>
              <a:latin typeface="Times New Roman" panose="02020603050405020304" charset="0"/>
              <a:ea typeface="思源黑体 CN Bold" panose="020B0800000000000000" pitchFamily="34" charset="-122"/>
              <a:cs typeface="Times New Roman" panose="02020603050405020304" charset="0"/>
              <a:sym typeface="+mn-ea"/>
            </a:endParaRPr>
          </a:p>
        </p:txBody>
      </p:sp>
      <p:sp>
        <p:nvSpPr>
          <p:cNvPr id="2048" name="文本框 2047"/>
          <p:cNvSpPr txBox="1"/>
          <p:nvPr>
            <p:custDataLst>
              <p:tags r:id="rId11"/>
            </p:custDataLst>
          </p:nvPr>
        </p:nvSpPr>
        <p:spPr>
          <a:xfrm rot="21082906">
            <a:off x="7514356" y="4147765"/>
            <a:ext cx="825867" cy="769441"/>
          </a:xfrm>
          <a:prstGeom prst="rect">
            <a:avLst/>
          </a:prstGeom>
          <a:noFill/>
        </p:spPr>
        <p:txBody>
          <a:bodyPr wrap="none" rtlCol="0">
            <a:spAutoFit/>
          </a:bodyPr>
          <a:lstStyle/>
          <a:p>
            <a:pPr algn="ctr"/>
            <a:r>
              <a:rPr lang="en-US" altLang="zh-CN" sz="4400" dirty="0">
                <a:solidFill>
                  <a:srgbClr val="986A38"/>
                </a:solidFill>
                <a:latin typeface="华文琥珀" panose="02010800040101010101" pitchFamily="2" charset="-122"/>
                <a:ea typeface="华文琥珀" panose="02010800040101010101" pitchFamily="2" charset="-122"/>
              </a:rPr>
              <a:t>04</a:t>
            </a:r>
            <a:endParaRPr lang="zh-CN" altLang="en-US" sz="4400" dirty="0">
              <a:solidFill>
                <a:srgbClr val="986A38"/>
              </a:solidFill>
              <a:latin typeface="华文琥珀" panose="02010800040101010101" pitchFamily="2" charset="-122"/>
              <a:ea typeface="华文琥珀" panose="02010800040101010101" pitchFamily="2" charset="-122"/>
            </a:endParaRPr>
          </a:p>
        </p:txBody>
      </p:sp>
      <p:pic>
        <p:nvPicPr>
          <p:cNvPr id="2051" name="图片 2050" descr="躺在雪地上&#10;&#10;描述已自动生成"/>
          <p:cNvPicPr>
            <a:picLocks noChangeAspect="1"/>
          </p:cNvPicPr>
          <p:nvPr>
            <p:custDataLst>
              <p:tags r:id="rId12"/>
            </p:custDataLst>
          </p:nvPr>
        </p:nvPicPr>
        <p:blipFill>
          <a:blip r:embed="rId4" cstate="screen"/>
          <a:stretch>
            <a:fillRect/>
          </a:stretch>
        </p:blipFill>
        <p:spPr>
          <a:xfrm rot="21417501">
            <a:off x="7069768" y="2431873"/>
            <a:ext cx="4149986" cy="932233"/>
          </a:xfrm>
          <a:prstGeom prst="rect">
            <a:avLst/>
          </a:prstGeom>
          <a:effectLst>
            <a:glow rad="63500">
              <a:schemeClr val="accent3">
                <a:satMod val="175000"/>
                <a:alpha val="40000"/>
              </a:schemeClr>
            </a:glow>
          </a:effectLst>
        </p:spPr>
      </p:pic>
      <p:sp>
        <p:nvSpPr>
          <p:cNvPr id="2053" name="文本框 2052"/>
          <p:cNvSpPr txBox="1"/>
          <p:nvPr>
            <p:custDataLst>
              <p:tags r:id="rId13"/>
            </p:custDataLst>
          </p:nvPr>
        </p:nvSpPr>
        <p:spPr>
          <a:xfrm rot="21082906">
            <a:off x="7337071" y="2566626"/>
            <a:ext cx="825867" cy="769441"/>
          </a:xfrm>
          <a:prstGeom prst="rect">
            <a:avLst/>
          </a:prstGeom>
          <a:noFill/>
        </p:spPr>
        <p:txBody>
          <a:bodyPr wrap="none" rtlCol="0">
            <a:spAutoFit/>
          </a:bodyPr>
          <a:lstStyle/>
          <a:p>
            <a:pPr algn="ctr"/>
            <a:r>
              <a:rPr lang="en-US" altLang="zh-CN" sz="4400" dirty="0">
                <a:solidFill>
                  <a:srgbClr val="986A38"/>
                </a:solidFill>
                <a:latin typeface="华文琥珀" panose="02010800040101010101" pitchFamily="2" charset="-122"/>
                <a:ea typeface="华文琥珀" panose="02010800040101010101" pitchFamily="2" charset="-122"/>
              </a:rPr>
              <a:t>02</a:t>
            </a:r>
            <a:endParaRPr lang="zh-CN" altLang="en-US" sz="4400" dirty="0">
              <a:solidFill>
                <a:srgbClr val="986A38"/>
              </a:solidFill>
              <a:latin typeface="华文琥珀" panose="02010800040101010101" pitchFamily="2" charset="-122"/>
              <a:ea typeface="华文琥珀" panose="02010800040101010101" pitchFamily="2" charset="-122"/>
            </a:endParaRPr>
          </a:p>
        </p:txBody>
      </p:sp>
      <p:pic>
        <p:nvPicPr>
          <p:cNvPr id="2055" name="Picture 4"/>
          <p:cNvPicPr>
            <a:picLocks noChangeAspect="1" noChangeArrowheads="1"/>
          </p:cNvPicPr>
          <p:nvPr/>
        </p:nvPicPr>
        <p:blipFill>
          <a:blip r:embed="rId14" cstate="screen"/>
          <a:srcRect/>
          <a:stretch>
            <a:fillRect/>
          </a:stretch>
        </p:blipFill>
        <p:spPr bwMode="auto">
          <a:xfrm rot="1092209">
            <a:off x="10266743" y="777122"/>
            <a:ext cx="2421892" cy="181421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p:cNvPicPr>
            <a:picLocks noChangeAspect="1" noChangeArrowheads="1"/>
          </p:cNvPicPr>
          <p:nvPr/>
        </p:nvPicPr>
        <p:blipFill rotWithShape="1">
          <a:blip r:embed="rId15" cstate="screen"/>
          <a:srcRect/>
          <a:stretch>
            <a:fillRect/>
          </a:stretch>
        </p:blipFill>
        <p:spPr bwMode="auto">
          <a:xfrm>
            <a:off x="-195871" y="4611986"/>
            <a:ext cx="1728352" cy="1638262"/>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8"/>
          <p:cNvPicPr>
            <a:picLocks noChangeAspect="1" noChangeArrowheads="1"/>
          </p:cNvPicPr>
          <p:nvPr/>
        </p:nvPicPr>
        <p:blipFill rotWithShape="1">
          <a:blip r:embed="rId16" cstate="screen"/>
          <a:srcRect/>
          <a:stretch>
            <a:fillRect/>
          </a:stretch>
        </p:blipFill>
        <p:spPr bwMode="auto">
          <a:xfrm>
            <a:off x="10312912" y="4825722"/>
            <a:ext cx="1859315" cy="146928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8"/>
          <p:cNvPicPr>
            <a:picLocks noChangeAspect="1" noChangeArrowheads="1"/>
          </p:cNvPicPr>
          <p:nvPr/>
        </p:nvPicPr>
        <p:blipFill rotWithShape="1">
          <a:blip r:embed="rId17" cstate="screen"/>
          <a:srcRect/>
          <a:stretch>
            <a:fillRect/>
          </a:stretch>
        </p:blipFill>
        <p:spPr bwMode="auto">
          <a:xfrm>
            <a:off x="362296" y="306915"/>
            <a:ext cx="2270318" cy="1929926"/>
          </a:xfrm>
          <a:prstGeom prst="rect">
            <a:avLst/>
          </a:prstGeom>
          <a:noFill/>
          <a:extLst>
            <a:ext uri="{909E8E84-426E-40DD-AFC4-6F175D3DCCD1}">
              <a14:hiddenFill xmlns:a14="http://schemas.microsoft.com/office/drawing/2010/main">
                <a:solidFill>
                  <a:srgbClr val="FFFFFF"/>
                </a:solidFill>
              </a14:hiddenFill>
            </a:ext>
          </a:extLst>
        </p:spPr>
      </p:pic>
      <p:grpSp>
        <p:nvGrpSpPr>
          <p:cNvPr id="2060" name="组合 2059"/>
          <p:cNvGrpSpPr/>
          <p:nvPr/>
        </p:nvGrpSpPr>
        <p:grpSpPr>
          <a:xfrm>
            <a:off x="6244720" y="404909"/>
            <a:ext cx="388512" cy="534779"/>
            <a:chOff x="6244720" y="404909"/>
            <a:chExt cx="388512" cy="534779"/>
          </a:xfrm>
        </p:grpSpPr>
        <p:pic>
          <p:nvPicPr>
            <p:cNvPr id="9218" name="Picture 2" descr="骰子 3"/>
            <p:cNvPicPr>
              <a:picLocks noChangeAspect="1" noChangeArrowheads="1"/>
            </p:cNvPicPr>
            <p:nvPr/>
          </p:nvPicPr>
          <p:blipFill>
            <a:blip r:embed="rId18" cstate="screen"/>
            <a:srcRect/>
            <a:stretch>
              <a:fillRect/>
            </a:stretch>
          </p:blipFill>
          <p:spPr bwMode="auto">
            <a:xfrm>
              <a:off x="6244720" y="404909"/>
              <a:ext cx="245527" cy="24552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骰子 3"/>
            <p:cNvPicPr>
              <a:picLocks noChangeAspect="1" noChangeArrowheads="1"/>
            </p:cNvPicPr>
            <p:nvPr/>
          </p:nvPicPr>
          <p:blipFill>
            <a:blip r:embed="rId18" cstate="screen"/>
            <a:srcRect/>
            <a:stretch>
              <a:fillRect/>
            </a:stretch>
          </p:blipFill>
          <p:spPr bwMode="auto">
            <a:xfrm>
              <a:off x="6387705" y="694161"/>
              <a:ext cx="245527" cy="245527"/>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p:cNvPicPr>
            <a:picLocks noChangeAspect="1" noChangeArrowheads="1"/>
          </p:cNvPicPr>
          <p:nvPr>
            <p:custDataLst>
              <p:tags r:id="rId19"/>
            </p:custDataLst>
          </p:nvPr>
        </p:nvPicPr>
        <p:blipFill>
          <a:blip r:embed="rId20" cstate="screen"/>
          <a:srcRect/>
          <a:stretch>
            <a:fillRect/>
          </a:stretch>
        </p:blipFill>
        <p:spPr bwMode="auto">
          <a:xfrm>
            <a:off x="5102681" y="2323089"/>
            <a:ext cx="2425567" cy="2371921"/>
          </a:xfrm>
          <a:prstGeom prst="rect">
            <a:avLst/>
          </a:prstGeom>
          <a:noFill/>
          <a:extLst>
            <a:ext uri="{909E8E84-426E-40DD-AFC4-6F175D3DCCD1}">
              <a14:hiddenFill xmlns:a14="http://schemas.microsoft.com/office/drawing/2010/main">
                <a:solidFill>
                  <a:srgbClr val="FFFFFF"/>
                </a:solidFill>
              </a14:hiddenFill>
            </a:ext>
          </a:extLst>
        </p:spPr>
      </p:pic>
      <p:sp>
        <p:nvSpPr>
          <p:cNvPr id="28" name="文本框 27"/>
          <p:cNvSpPr txBox="1"/>
          <p:nvPr>
            <p:custDataLst>
              <p:tags r:id="rId21"/>
            </p:custDataLst>
          </p:nvPr>
        </p:nvSpPr>
        <p:spPr>
          <a:xfrm>
            <a:off x="1232495" y="2729185"/>
            <a:ext cx="2646878" cy="706755"/>
          </a:xfrm>
          <a:prstGeom prst="rect">
            <a:avLst/>
          </a:prstGeom>
          <a:noFill/>
        </p:spPr>
        <p:txBody>
          <a:bodyPr wrap="square" rtlCol="0">
            <a:spAutoFit/>
          </a:bodyPr>
          <a:lstStyle/>
          <a:p>
            <a:pPr algn="ctr"/>
            <a:r>
              <a:rPr lang="en-US" altLang="zh-CN" sz="4000" dirty="0">
                <a:solidFill>
                  <a:srgbClr val="C05243"/>
                </a:solidFill>
                <a:latin typeface="Times New Roman" panose="02020603050405020304" charset="0"/>
                <a:ea typeface="思源黑体 CN Bold" panose="020B0800000000000000" pitchFamily="34" charset="-122"/>
                <a:cs typeface="Times New Roman" panose="02020603050405020304" charset="0"/>
              </a:rPr>
              <a:t>Origin</a:t>
            </a:r>
            <a:endParaRPr lang="en-US" altLang="zh-CN" sz="4000" dirty="0">
              <a:solidFill>
                <a:srgbClr val="C05243"/>
              </a:solidFill>
              <a:latin typeface="Times New Roman" panose="02020603050405020304" charset="0"/>
              <a:ea typeface="思源黑体 CN Bold" panose="020B0800000000000000" pitchFamily="34" charset="-122"/>
              <a:cs typeface="Times New Roman" panose="02020603050405020304" charset="0"/>
            </a:endParaRPr>
          </a:p>
        </p:txBody>
      </p:sp>
      <p:sp>
        <p:nvSpPr>
          <p:cNvPr id="6" name="文本框 5"/>
          <p:cNvSpPr txBox="1"/>
          <p:nvPr>
            <p:custDataLst>
              <p:tags r:id="rId22"/>
            </p:custDataLst>
          </p:nvPr>
        </p:nvSpPr>
        <p:spPr>
          <a:xfrm>
            <a:off x="1532255" y="4360545"/>
            <a:ext cx="3776980" cy="614045"/>
          </a:xfrm>
          <a:prstGeom prst="rect">
            <a:avLst/>
          </a:prstGeom>
          <a:noFill/>
        </p:spPr>
        <p:txBody>
          <a:bodyPr wrap="square" rtlCol="0">
            <a:spAutoFit/>
          </a:bodyPr>
          <a:lstStyle/>
          <a:p>
            <a:pPr algn="just"/>
            <a:r>
              <a:rPr lang="en-US" altLang="zh-CN" sz="3400" dirty="0">
                <a:solidFill>
                  <a:srgbClr val="C05243"/>
                </a:solidFill>
                <a:latin typeface="Times New Roman" panose="02020603050405020304" charset="0"/>
                <a:ea typeface="思源黑体 CN Bold" panose="020B0800000000000000" pitchFamily="34" charset="-122"/>
                <a:cs typeface="Times New Roman" panose="02020603050405020304" charset="0"/>
                <a:sym typeface="+mn-ea"/>
              </a:rPr>
              <a:t>Wisdom in Mahjong</a:t>
            </a:r>
            <a:endParaRPr lang="en-US" altLang="zh-CN" sz="3400" dirty="0">
              <a:solidFill>
                <a:srgbClr val="C05243"/>
              </a:solidFill>
              <a:latin typeface="Times New Roman" panose="02020603050405020304" charset="0"/>
              <a:ea typeface="思源黑体 CN Bold" panose="020B0800000000000000" pitchFamily="34" charset="-122"/>
              <a:cs typeface="Times New Roman" panose="02020603050405020304" charset="0"/>
              <a:sym typeface="+mn-ea"/>
            </a:endParaRPr>
          </a:p>
        </p:txBody>
      </p:sp>
      <p:sp>
        <p:nvSpPr>
          <p:cNvPr id="7" name="文本框 6"/>
          <p:cNvSpPr txBox="1"/>
          <p:nvPr>
            <p:custDataLst>
              <p:tags r:id="rId23"/>
            </p:custDataLst>
          </p:nvPr>
        </p:nvSpPr>
        <p:spPr>
          <a:xfrm>
            <a:off x="7988641" y="2503119"/>
            <a:ext cx="2646878" cy="706755"/>
          </a:xfrm>
          <a:prstGeom prst="rect">
            <a:avLst/>
          </a:prstGeom>
          <a:noFill/>
        </p:spPr>
        <p:txBody>
          <a:bodyPr wrap="square" rtlCol="0">
            <a:spAutoFit/>
          </a:bodyPr>
          <a:lstStyle/>
          <a:p>
            <a:pPr algn="ctr"/>
            <a:r>
              <a:rPr lang="en-US" altLang="zh-CN" sz="4000" dirty="0">
                <a:solidFill>
                  <a:srgbClr val="C05243"/>
                </a:solidFill>
                <a:latin typeface="Times New Roman" panose="02020603050405020304" charset="0"/>
                <a:ea typeface="思源黑体 CN Bold" panose="020B0800000000000000" pitchFamily="34" charset="-122"/>
                <a:cs typeface="Times New Roman" panose="02020603050405020304" charset="0"/>
                <a:sym typeface="+mn-ea"/>
              </a:rPr>
              <a:t>Rules</a:t>
            </a:r>
            <a:endParaRPr lang="en-US" altLang="zh-CN" sz="4000" dirty="0">
              <a:solidFill>
                <a:srgbClr val="C05243"/>
              </a:solidFill>
              <a:latin typeface="Times New Roman" panose="02020603050405020304" charset="0"/>
              <a:ea typeface="思源黑体 CN Bold" panose="020B0800000000000000" pitchFamily="34" charset="-122"/>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05243"/>
        </a:solidFill>
        <a:effectLst/>
      </p:bgPr>
    </p:bg>
    <p:spTree>
      <p:nvGrpSpPr>
        <p:cNvPr id="1" name=""/>
        <p:cNvGrpSpPr/>
        <p:nvPr/>
      </p:nvGrpSpPr>
      <p:grpSpPr>
        <a:xfrm>
          <a:off x="0" y="0"/>
          <a:ext cx="0" cy="0"/>
          <a:chOff x="0" y="0"/>
          <a:chExt cx="0" cy="0"/>
        </a:xfrm>
      </p:grpSpPr>
      <p:pic>
        <p:nvPicPr>
          <p:cNvPr id="9" name="图片 8"/>
          <p:cNvPicPr>
            <a:picLocks noChangeAspect="1"/>
          </p:cNvPicPr>
          <p:nvPr/>
        </p:nvPicPr>
        <p:blipFill>
          <a:blip r:embed="rId1" cstate="screen"/>
          <a:srcRect/>
          <a:stretch>
            <a:fillRect/>
          </a:stretch>
        </p:blipFill>
        <p:spPr>
          <a:xfrm>
            <a:off x="405765" y="975360"/>
            <a:ext cx="6378575" cy="4907915"/>
          </a:xfrm>
          <a:prstGeom prst="rect">
            <a:avLst/>
          </a:prstGeom>
        </p:spPr>
      </p:pic>
      <p:sp>
        <p:nvSpPr>
          <p:cNvPr id="90" name="文本框 89"/>
          <p:cNvSpPr txBox="1"/>
          <p:nvPr/>
        </p:nvSpPr>
        <p:spPr>
          <a:xfrm flipH="1">
            <a:off x="768985" y="0"/>
            <a:ext cx="6148070" cy="706755"/>
          </a:xfrm>
          <a:prstGeom prst="rect">
            <a:avLst/>
          </a:prstGeom>
          <a:noFill/>
        </p:spPr>
        <p:txBody>
          <a:bodyPr wrap="square" rtlCol="0">
            <a:spAutoFit/>
          </a:bodyPr>
          <a:lstStyle/>
          <a:p>
            <a:pPr algn="l"/>
            <a:r>
              <a:rPr lang="en-US" altLang="zh-CN" sz="4000" b="1" dirty="0">
                <a:solidFill>
                  <a:schemeClr val="accent5">
                    <a:lumMod val="20000"/>
                    <a:lumOff val="80000"/>
                  </a:schemeClr>
                </a:solidFill>
              </a:rPr>
              <a:t>Five Elements Theory</a:t>
            </a:r>
            <a:endParaRPr lang="en-US" altLang="zh-CN" sz="4000" b="1" dirty="0">
              <a:solidFill>
                <a:schemeClr val="accent5">
                  <a:lumMod val="20000"/>
                  <a:lumOff val="80000"/>
                </a:schemeClr>
              </a:solidFill>
            </a:endParaRPr>
          </a:p>
        </p:txBody>
      </p:sp>
      <p:sp>
        <p:nvSpPr>
          <p:cNvPr id="91" name="矩形: 圆角 33"/>
          <p:cNvSpPr/>
          <p:nvPr/>
        </p:nvSpPr>
        <p:spPr>
          <a:xfrm flipH="1">
            <a:off x="60742" y="249085"/>
            <a:ext cx="614895" cy="152001"/>
          </a:xfrm>
          <a:prstGeom prst="roundRect">
            <a:avLst>
              <a:gd name="adj" fmla="val 50000"/>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7024370" y="2306320"/>
            <a:ext cx="4657725" cy="2245360"/>
          </a:xfrm>
          <a:prstGeom prst="rect">
            <a:avLst/>
          </a:prstGeom>
          <a:noFill/>
        </p:spPr>
        <p:txBody>
          <a:bodyPr wrap="square" rtlCol="0">
            <a:spAutoFit/>
          </a:bodyPr>
          <a:lstStyle/>
          <a:p>
            <a:pPr algn="just"/>
            <a:r>
              <a:rPr lang="en-US" altLang="zh-CN" sz="2800">
                <a:latin typeface="Times New Roman" panose="02020603050405020304" charset="0"/>
                <a:cs typeface="Times New Roman" panose="02020603050405020304" charset="0"/>
              </a:rPr>
              <a:t>Ancient Chinese philosophers believe that the world is made up of </a:t>
            </a:r>
            <a:r>
              <a:rPr lang="en-US" altLang="zh-CN" sz="2800" b="1">
                <a:latin typeface="Times New Roman" panose="02020603050405020304" charset="0"/>
                <a:cs typeface="Times New Roman" panose="02020603050405020304" charset="0"/>
              </a:rPr>
              <a:t>metal, wood, water, fire, and earth</a:t>
            </a:r>
            <a:r>
              <a:rPr lang="en-US" altLang="zh-CN" sz="2800">
                <a:latin typeface="Times New Roman" panose="02020603050405020304" charset="0"/>
                <a:cs typeface="Times New Roman" panose="02020603050405020304" charset="0"/>
              </a:rPr>
              <a:t>, five of the most basic materials.</a:t>
            </a:r>
            <a:endParaRPr lang="en-US" altLang="zh-CN" sz="28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1000"/>
                                        <p:tgtEl>
                                          <p:spTgt spid="91"/>
                                        </p:tgtEl>
                                      </p:cBhvr>
                                    </p:animEffect>
                                    <p:anim calcmode="lin" valueType="num">
                                      <p:cBhvr>
                                        <p:cTn id="8" dur="1000" fill="hold"/>
                                        <p:tgtEl>
                                          <p:spTgt spid="91"/>
                                        </p:tgtEl>
                                        <p:attrNameLst>
                                          <p:attrName>ppt_x</p:attrName>
                                        </p:attrNameLst>
                                      </p:cBhvr>
                                      <p:tavLst>
                                        <p:tav tm="0">
                                          <p:val>
                                            <p:strVal val="#ppt_x"/>
                                          </p:val>
                                        </p:tav>
                                        <p:tav tm="100000">
                                          <p:val>
                                            <p:strVal val="#ppt_x"/>
                                          </p:val>
                                        </p:tav>
                                      </p:tavLst>
                                    </p:anim>
                                    <p:anim calcmode="lin" valueType="num">
                                      <p:cBhvr>
                                        <p:cTn id="9" dur="1000" fill="hold"/>
                                        <p:tgtEl>
                                          <p:spTgt spid="9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1000"/>
                                        <p:tgtEl>
                                          <p:spTgt spid="90"/>
                                        </p:tgtEl>
                                      </p:cBhvr>
                                    </p:animEffect>
                                    <p:anim calcmode="lin" valueType="num">
                                      <p:cBhvr>
                                        <p:cTn id="13" dur="1000" fill="hold"/>
                                        <p:tgtEl>
                                          <p:spTgt spid="90"/>
                                        </p:tgtEl>
                                        <p:attrNameLst>
                                          <p:attrName>ppt_x</p:attrName>
                                        </p:attrNameLst>
                                      </p:cBhvr>
                                      <p:tavLst>
                                        <p:tav tm="0">
                                          <p:val>
                                            <p:strVal val="#ppt_x"/>
                                          </p:val>
                                        </p:tav>
                                        <p:tav tm="100000">
                                          <p:val>
                                            <p:strVal val="#ppt_x"/>
                                          </p:val>
                                        </p:tav>
                                      </p:tavLst>
                                    </p:anim>
                                    <p:anim calcmode="lin" valueType="num">
                                      <p:cBhvr>
                                        <p:cTn id="14" dur="1000" fill="hold"/>
                                        <p:tgtEl>
                                          <p:spTgt spid="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05243"/>
        </a:solidFill>
        <a:effectLst/>
      </p:bgPr>
    </p:bg>
    <p:spTree>
      <p:nvGrpSpPr>
        <p:cNvPr id="1" name=""/>
        <p:cNvGrpSpPr/>
        <p:nvPr/>
      </p:nvGrpSpPr>
      <p:grpSpPr>
        <a:xfrm>
          <a:off x="0" y="0"/>
          <a:ext cx="0" cy="0"/>
          <a:chOff x="0" y="0"/>
          <a:chExt cx="0" cy="0"/>
        </a:xfrm>
      </p:grpSpPr>
      <p:pic>
        <p:nvPicPr>
          <p:cNvPr id="9" name="图片 8"/>
          <p:cNvPicPr>
            <a:picLocks noChangeAspect="1"/>
          </p:cNvPicPr>
          <p:nvPr/>
        </p:nvPicPr>
        <p:blipFill>
          <a:blip r:embed="rId1" cstate="screen"/>
          <a:srcRect/>
          <a:stretch>
            <a:fillRect/>
          </a:stretch>
        </p:blipFill>
        <p:spPr>
          <a:xfrm>
            <a:off x="2973070" y="1039178"/>
            <a:ext cx="6378575" cy="2729865"/>
          </a:xfrm>
          <a:prstGeom prst="rect">
            <a:avLst/>
          </a:prstGeom>
        </p:spPr>
      </p:pic>
      <p:sp>
        <p:nvSpPr>
          <p:cNvPr id="90" name="文本框 89"/>
          <p:cNvSpPr txBox="1"/>
          <p:nvPr/>
        </p:nvSpPr>
        <p:spPr>
          <a:xfrm flipH="1">
            <a:off x="768985" y="0"/>
            <a:ext cx="6148070" cy="706755"/>
          </a:xfrm>
          <a:prstGeom prst="rect">
            <a:avLst/>
          </a:prstGeom>
          <a:noFill/>
        </p:spPr>
        <p:txBody>
          <a:bodyPr wrap="square" rtlCol="0">
            <a:spAutoFit/>
          </a:bodyPr>
          <a:lstStyle/>
          <a:p>
            <a:pPr algn="l"/>
            <a:r>
              <a:rPr lang="en-US" altLang="zh-CN" sz="4000" b="1" dirty="0">
                <a:solidFill>
                  <a:schemeClr val="accent5">
                    <a:lumMod val="20000"/>
                    <a:lumOff val="80000"/>
                  </a:schemeClr>
                </a:solidFill>
              </a:rPr>
              <a:t>Cosmology View</a:t>
            </a:r>
            <a:endParaRPr lang="en-US" altLang="zh-CN" sz="4000" b="1" dirty="0">
              <a:solidFill>
                <a:schemeClr val="accent5">
                  <a:lumMod val="20000"/>
                  <a:lumOff val="80000"/>
                </a:schemeClr>
              </a:solidFill>
            </a:endParaRPr>
          </a:p>
        </p:txBody>
      </p:sp>
      <p:sp>
        <p:nvSpPr>
          <p:cNvPr id="91" name="矩形: 圆角 33"/>
          <p:cNvSpPr/>
          <p:nvPr/>
        </p:nvSpPr>
        <p:spPr>
          <a:xfrm flipH="1">
            <a:off x="60742" y="249085"/>
            <a:ext cx="614895" cy="152001"/>
          </a:xfrm>
          <a:prstGeom prst="roundRect">
            <a:avLst>
              <a:gd name="adj" fmla="val 50000"/>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559435" y="4461828"/>
            <a:ext cx="4657725" cy="1383665"/>
          </a:xfrm>
          <a:prstGeom prst="rect">
            <a:avLst/>
          </a:prstGeom>
          <a:noFill/>
        </p:spPr>
        <p:txBody>
          <a:bodyPr wrap="square" rtlCol="0">
            <a:spAutoFit/>
          </a:bodyPr>
          <a:lstStyle/>
          <a:p>
            <a:pPr algn="just"/>
            <a:r>
              <a:rPr lang="en-US" altLang="zh-CN" sz="2800">
                <a:latin typeface="Times New Roman" panose="02020603050405020304" charset="0"/>
                <a:cs typeface="Times New Roman" panose="02020603050405020304" charset="0"/>
              </a:rPr>
              <a:t>The ancient Chinese had the thought that the sky is round and the ground is square.</a:t>
            </a:r>
            <a:endParaRPr lang="zh-CN" altLang="en-US" sz="2800">
              <a:latin typeface="Times New Roman" panose="02020603050405020304" charset="0"/>
              <a:cs typeface="Times New Roman" panose="02020603050405020304" charset="0"/>
            </a:endParaRPr>
          </a:p>
        </p:txBody>
      </p:sp>
      <p:sp>
        <p:nvSpPr>
          <p:cNvPr id="3" name="文本框 2"/>
          <p:cNvSpPr txBox="1"/>
          <p:nvPr/>
        </p:nvSpPr>
        <p:spPr>
          <a:xfrm>
            <a:off x="6019165" y="4030980"/>
            <a:ext cx="5663565" cy="2245360"/>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“Zhong” represents not only the </a:t>
            </a:r>
            <a:r>
              <a:rPr lang="en-US" altLang="zh-CN" sz="2800" b="1">
                <a:latin typeface="Times New Roman" panose="02020603050405020304" charset="0"/>
                <a:cs typeface="Times New Roman" panose="02020603050405020304" charset="0"/>
              </a:rPr>
              <a:t>earth </a:t>
            </a:r>
            <a:r>
              <a:rPr lang="en-US" altLang="zh-CN" sz="2800">
                <a:latin typeface="Times New Roman" panose="02020603050405020304" charset="0"/>
                <a:cs typeface="Times New Roman" panose="02020603050405020304" charset="0"/>
              </a:rPr>
              <a:t>in the Five Elements, but also the </a:t>
            </a:r>
            <a:r>
              <a:rPr lang="en-US" altLang="zh-CN" sz="2800" b="1">
                <a:latin typeface="Times New Roman" panose="02020603050405020304" charset="0"/>
                <a:cs typeface="Times New Roman" panose="02020603050405020304" charset="0"/>
              </a:rPr>
              <a:t>Man </a:t>
            </a:r>
            <a:r>
              <a:rPr lang="en-US" altLang="zh-CN" sz="2800">
                <a:latin typeface="Times New Roman" panose="02020603050405020304" charset="0"/>
                <a:cs typeface="Times New Roman" panose="02020603050405020304" charset="0"/>
              </a:rPr>
              <a:t>in the “</a:t>
            </a:r>
            <a:r>
              <a:rPr lang="en-US" altLang="zh-CN" sz="2800" b="1">
                <a:latin typeface="Times New Roman" panose="02020603050405020304" charset="0"/>
                <a:cs typeface="Times New Roman" panose="02020603050405020304" charset="0"/>
              </a:rPr>
              <a:t>Three Talents</a:t>
            </a:r>
            <a:r>
              <a:rPr lang="en-US" altLang="zh-CN" sz="2800">
                <a:latin typeface="Times New Roman" panose="02020603050405020304" charset="0"/>
                <a:cs typeface="Times New Roman" panose="02020603050405020304" charset="0"/>
              </a:rPr>
              <a:t>”.</a:t>
            </a:r>
            <a:endParaRPr lang="en-US" altLang="zh-CN"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rPr>
              <a:t>（三才：</a:t>
            </a:r>
            <a:r>
              <a:rPr lang="en-US" altLang="zh-CN" sz="2800">
                <a:latin typeface="Times New Roman" panose="02020603050405020304" charset="0"/>
                <a:cs typeface="Times New Roman" panose="02020603050405020304" charset="0"/>
              </a:rPr>
              <a:t>Heaven “ 天 ”, Earth “地” and Man “人”</a:t>
            </a:r>
            <a:r>
              <a:rPr lang="zh-CN" altLang="en-US" sz="2800">
                <a:latin typeface="Times New Roman" panose="02020603050405020304" charset="0"/>
                <a:cs typeface="Times New Roman" panose="02020603050405020304" charset="0"/>
              </a:rPr>
              <a:t>）</a:t>
            </a:r>
            <a:endParaRPr lang="zh-CN" altLang="en-US" sz="28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1000"/>
                                        <p:tgtEl>
                                          <p:spTgt spid="91"/>
                                        </p:tgtEl>
                                      </p:cBhvr>
                                    </p:animEffect>
                                    <p:anim calcmode="lin" valueType="num">
                                      <p:cBhvr>
                                        <p:cTn id="8" dur="1000" fill="hold"/>
                                        <p:tgtEl>
                                          <p:spTgt spid="91"/>
                                        </p:tgtEl>
                                        <p:attrNameLst>
                                          <p:attrName>ppt_x</p:attrName>
                                        </p:attrNameLst>
                                      </p:cBhvr>
                                      <p:tavLst>
                                        <p:tav tm="0">
                                          <p:val>
                                            <p:strVal val="#ppt_x"/>
                                          </p:val>
                                        </p:tav>
                                        <p:tav tm="100000">
                                          <p:val>
                                            <p:strVal val="#ppt_x"/>
                                          </p:val>
                                        </p:tav>
                                      </p:tavLst>
                                    </p:anim>
                                    <p:anim calcmode="lin" valueType="num">
                                      <p:cBhvr>
                                        <p:cTn id="9" dur="1000" fill="hold"/>
                                        <p:tgtEl>
                                          <p:spTgt spid="9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1000"/>
                                        <p:tgtEl>
                                          <p:spTgt spid="90"/>
                                        </p:tgtEl>
                                      </p:cBhvr>
                                    </p:animEffect>
                                    <p:anim calcmode="lin" valueType="num">
                                      <p:cBhvr>
                                        <p:cTn id="13" dur="1000" fill="hold"/>
                                        <p:tgtEl>
                                          <p:spTgt spid="90"/>
                                        </p:tgtEl>
                                        <p:attrNameLst>
                                          <p:attrName>ppt_x</p:attrName>
                                        </p:attrNameLst>
                                      </p:cBhvr>
                                      <p:tavLst>
                                        <p:tav tm="0">
                                          <p:val>
                                            <p:strVal val="#ppt_x"/>
                                          </p:val>
                                        </p:tav>
                                        <p:tav tm="100000">
                                          <p:val>
                                            <p:strVal val="#ppt_x"/>
                                          </p:val>
                                        </p:tav>
                                      </p:tavLst>
                                    </p:anim>
                                    <p:anim calcmode="lin" valueType="num">
                                      <p:cBhvr>
                                        <p:cTn id="14" dur="1000" fill="hold"/>
                                        <p:tgtEl>
                                          <p:spTgt spid="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05243"/>
        </a:solidFill>
        <a:effectLst/>
      </p:bgPr>
    </p:bg>
    <p:spTree>
      <p:nvGrpSpPr>
        <p:cNvPr id="1" name=""/>
        <p:cNvGrpSpPr/>
        <p:nvPr/>
      </p:nvGrpSpPr>
      <p:grpSpPr>
        <a:xfrm>
          <a:off x="0" y="0"/>
          <a:ext cx="0" cy="0"/>
          <a:chOff x="0" y="0"/>
          <a:chExt cx="0" cy="0"/>
        </a:xfrm>
      </p:grpSpPr>
      <p:pic>
        <p:nvPicPr>
          <p:cNvPr id="1024" name="图形 1023"/>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23249" y="452623"/>
            <a:ext cx="12638497" cy="5952754"/>
          </a:xfrm>
          <a:prstGeom prst="rect">
            <a:avLst/>
          </a:prstGeom>
        </p:spPr>
      </p:pic>
      <p:sp>
        <p:nvSpPr>
          <p:cNvPr id="25" name="文本框 24"/>
          <p:cNvSpPr txBox="1"/>
          <p:nvPr/>
        </p:nvSpPr>
        <p:spPr>
          <a:xfrm>
            <a:off x="6541135" y="1351915"/>
            <a:ext cx="5414010" cy="4154170"/>
          </a:xfrm>
          <a:prstGeom prst="rect">
            <a:avLst/>
          </a:prstGeom>
          <a:noFill/>
        </p:spPr>
        <p:txBody>
          <a:bodyPr wrap="square" rtlCol="0">
            <a:spAutoFit/>
          </a:bodyPr>
          <a:lstStyle/>
          <a:p>
            <a:pPr indent="0" algn="just">
              <a:buFont typeface="Wingdings" panose="05000000000000000000" pitchFamily="2" charset="2"/>
              <a:buNone/>
            </a:pPr>
            <a:r>
              <a:rPr lang="en-US" altLang="zh-CN" sz="2400">
                <a:latin typeface="Times New Roman" panose="02020603050405020304" charset="0"/>
                <a:cs typeface="Times New Roman" panose="02020603050405020304" charset="0"/>
                <a:sym typeface="+mn-ea"/>
              </a:rPr>
              <a:t>The 36 dots in the mahjong tiles represent the </a:t>
            </a:r>
            <a:r>
              <a:rPr lang="en-US" altLang="zh-CN" sz="2400">
                <a:solidFill>
                  <a:srgbClr val="FF0000"/>
                </a:solidFill>
                <a:latin typeface="Times New Roman" panose="02020603050405020304" charset="0"/>
                <a:cs typeface="Times New Roman" panose="02020603050405020304" charset="0"/>
                <a:sym typeface="+mn-ea"/>
              </a:rPr>
              <a:t>36 tiangang</a:t>
            </a:r>
            <a:r>
              <a:rPr lang="zh-CN" altLang="en-US" sz="2400">
                <a:solidFill>
                  <a:srgbClr val="FF0000"/>
                </a:solidFill>
                <a:latin typeface="Times New Roman" panose="02020603050405020304" charset="0"/>
                <a:cs typeface="Times New Roman" panose="02020603050405020304" charset="0"/>
                <a:sym typeface="+mn-ea"/>
              </a:rPr>
              <a:t>（</a:t>
            </a:r>
            <a:r>
              <a:rPr lang="en-US" altLang="zh-CN" sz="2400">
                <a:solidFill>
                  <a:srgbClr val="FF0000"/>
                </a:solidFill>
                <a:latin typeface="Times New Roman" panose="02020603050405020304" charset="0"/>
                <a:cs typeface="Times New Roman" panose="02020603050405020304" charset="0"/>
                <a:sym typeface="+mn-ea"/>
              </a:rPr>
              <a:t>36</a:t>
            </a:r>
            <a:r>
              <a:rPr lang="zh-CN" altLang="en-US" sz="2400">
                <a:solidFill>
                  <a:srgbClr val="FF0000"/>
                </a:solidFill>
                <a:latin typeface="Times New Roman" panose="02020603050405020304" charset="0"/>
                <a:cs typeface="Times New Roman" panose="02020603050405020304" charset="0"/>
                <a:sym typeface="+mn-ea"/>
              </a:rPr>
              <a:t>天罡）</a:t>
            </a:r>
            <a:r>
              <a:rPr lang="en-US" altLang="zh-CN" sz="2400">
                <a:latin typeface="Times New Roman" panose="02020603050405020304" charset="0"/>
                <a:cs typeface="Times New Roman" panose="02020603050405020304" charset="0"/>
                <a:sym typeface="+mn-ea"/>
              </a:rPr>
              <a:t>, while the 72 bamboo and the characters together symbolize the </a:t>
            </a:r>
            <a:r>
              <a:rPr lang="en-US" altLang="zh-CN" sz="2400">
                <a:solidFill>
                  <a:srgbClr val="FF0000"/>
                </a:solidFill>
                <a:latin typeface="Times New Roman" panose="02020603050405020304" charset="0"/>
                <a:cs typeface="Times New Roman" panose="02020603050405020304" charset="0"/>
                <a:sym typeface="+mn-ea"/>
              </a:rPr>
              <a:t>72 earth devil</a:t>
            </a:r>
            <a:r>
              <a:rPr lang="zh-CN" altLang="en-US" sz="2400">
                <a:solidFill>
                  <a:srgbClr val="FF0000"/>
                </a:solidFill>
                <a:latin typeface="Times New Roman" panose="02020603050405020304" charset="0"/>
                <a:cs typeface="Times New Roman" panose="02020603050405020304" charset="0"/>
                <a:sym typeface="+mn-ea"/>
              </a:rPr>
              <a:t>（</a:t>
            </a:r>
            <a:r>
              <a:rPr lang="en-US" altLang="zh-CN" sz="2400">
                <a:solidFill>
                  <a:srgbClr val="FF0000"/>
                </a:solidFill>
                <a:latin typeface="Times New Roman" panose="02020603050405020304" charset="0"/>
                <a:cs typeface="Times New Roman" panose="02020603050405020304" charset="0"/>
                <a:sym typeface="+mn-ea"/>
              </a:rPr>
              <a:t>72</a:t>
            </a:r>
            <a:r>
              <a:rPr lang="zh-CN" altLang="en-US" sz="2400">
                <a:solidFill>
                  <a:srgbClr val="FF0000"/>
                </a:solidFill>
                <a:latin typeface="Times New Roman" panose="02020603050405020304" charset="0"/>
                <a:cs typeface="Times New Roman" panose="02020603050405020304" charset="0"/>
                <a:sym typeface="+mn-ea"/>
              </a:rPr>
              <a:t>地煞）</a:t>
            </a:r>
            <a:r>
              <a:rPr lang="en-US" altLang="zh-CN" sz="2400">
                <a:latin typeface="Times New Roman" panose="02020603050405020304" charset="0"/>
                <a:cs typeface="Times New Roman" panose="02020603050405020304" charset="0"/>
                <a:sym typeface="+mn-ea"/>
              </a:rPr>
              <a:t>. With a total of 108 main tiles, they correspond to cultural elements such as the 108 Generals</a:t>
            </a:r>
            <a:r>
              <a:rPr lang="zh-CN" altLang="en-US" sz="2400">
                <a:latin typeface="Times New Roman" panose="02020603050405020304" charset="0"/>
                <a:cs typeface="Times New Roman" panose="02020603050405020304" charset="0"/>
                <a:sym typeface="+mn-ea"/>
              </a:rPr>
              <a:t>（</a:t>
            </a:r>
            <a:r>
              <a:rPr lang="en-US" altLang="zh-CN" sz="2400">
                <a:latin typeface="Times New Roman" panose="02020603050405020304" charset="0"/>
                <a:cs typeface="Times New Roman" panose="02020603050405020304" charset="0"/>
                <a:sym typeface="+mn-ea"/>
              </a:rPr>
              <a:t>108</a:t>
            </a:r>
            <a:r>
              <a:rPr lang="zh-CN" altLang="en-US" sz="2400">
                <a:latin typeface="Times New Roman" panose="02020603050405020304" charset="0"/>
                <a:cs typeface="Times New Roman" panose="02020603050405020304" charset="0"/>
                <a:sym typeface="+mn-ea"/>
              </a:rPr>
              <a:t>将）</a:t>
            </a:r>
            <a:r>
              <a:rPr lang="en-US" altLang="zh-CN" sz="2400">
                <a:latin typeface="Times New Roman" panose="02020603050405020304" charset="0"/>
                <a:cs typeface="Times New Roman" panose="02020603050405020304" charset="0"/>
                <a:sym typeface="+mn-ea"/>
              </a:rPr>
              <a:t> of </a:t>
            </a:r>
            <a:r>
              <a:rPr lang="en-US" altLang="zh-CN" sz="2400" i="1">
                <a:latin typeface="Times New Roman" panose="02020603050405020304" charset="0"/>
                <a:cs typeface="Times New Roman" panose="02020603050405020304" charset="0"/>
                <a:sym typeface="+mn-ea"/>
              </a:rPr>
              <a:t>Water Margin</a:t>
            </a:r>
            <a:r>
              <a:rPr lang="en-US" altLang="zh-CN" sz="2400">
                <a:latin typeface="Times New Roman" panose="02020603050405020304" charset="0"/>
                <a:cs typeface="Times New Roman" panose="02020603050405020304" charset="0"/>
                <a:sym typeface="+mn-ea"/>
              </a:rPr>
              <a:t> and the 108 Buddhist prayer beads</a:t>
            </a:r>
            <a:r>
              <a:rPr lang="zh-CN" altLang="en-US" sz="2400">
                <a:latin typeface="Times New Roman" panose="02020603050405020304" charset="0"/>
                <a:cs typeface="Times New Roman" panose="02020603050405020304" charset="0"/>
                <a:sym typeface="+mn-ea"/>
              </a:rPr>
              <a:t>（佛珠）</a:t>
            </a:r>
            <a:r>
              <a:rPr lang="en-US" altLang="zh-CN" sz="2400">
                <a:latin typeface="Times New Roman" panose="02020603050405020304" charset="0"/>
                <a:cs typeface="Times New Roman" panose="02020603050405020304" charset="0"/>
                <a:sym typeface="+mn-ea"/>
              </a:rPr>
              <a:t>, reflecting the ancients’ reverence for the universe and their exploration of natural laws.</a:t>
            </a:r>
            <a:endParaRPr lang="zh-CN" altLang="en-US" sz="2400" dirty="0">
              <a:latin typeface="Times New Roman" panose="02020603050405020304" charset="0"/>
              <a:cs typeface="Times New Roman" panose="02020603050405020304" charset="0"/>
            </a:endParaRPr>
          </a:p>
        </p:txBody>
      </p:sp>
      <p:sp>
        <p:nvSpPr>
          <p:cNvPr id="90" name="文本框 89"/>
          <p:cNvSpPr txBox="1"/>
          <p:nvPr/>
        </p:nvSpPr>
        <p:spPr>
          <a:xfrm flipH="1">
            <a:off x="768985" y="0"/>
            <a:ext cx="6148070" cy="706755"/>
          </a:xfrm>
          <a:prstGeom prst="rect">
            <a:avLst/>
          </a:prstGeom>
          <a:noFill/>
        </p:spPr>
        <p:txBody>
          <a:bodyPr wrap="square" rtlCol="0">
            <a:spAutoFit/>
          </a:bodyPr>
          <a:lstStyle/>
          <a:p>
            <a:pPr algn="l"/>
            <a:r>
              <a:rPr lang="en-US" altLang="zh-CN" sz="4000" b="1" dirty="0">
                <a:solidFill>
                  <a:schemeClr val="accent5">
                    <a:lumMod val="20000"/>
                    <a:lumOff val="80000"/>
                  </a:schemeClr>
                </a:solidFill>
              </a:rPr>
              <a:t>Chinese Numbers</a:t>
            </a:r>
            <a:endParaRPr lang="en-US" altLang="zh-CN" sz="4000" b="1" dirty="0">
              <a:solidFill>
                <a:schemeClr val="accent5">
                  <a:lumMod val="20000"/>
                  <a:lumOff val="80000"/>
                </a:schemeClr>
              </a:solidFill>
            </a:endParaRPr>
          </a:p>
        </p:txBody>
      </p:sp>
      <p:sp>
        <p:nvSpPr>
          <p:cNvPr id="91" name="矩形: 圆角 33"/>
          <p:cNvSpPr/>
          <p:nvPr/>
        </p:nvSpPr>
        <p:spPr>
          <a:xfrm flipH="1">
            <a:off x="60742" y="249085"/>
            <a:ext cx="614895" cy="152001"/>
          </a:xfrm>
          <a:prstGeom prst="roundRect">
            <a:avLst>
              <a:gd name="adj" fmla="val 50000"/>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1" name="图片 30"/>
          <p:cNvPicPr>
            <a:picLocks noChangeAspect="1"/>
          </p:cNvPicPr>
          <p:nvPr/>
        </p:nvPicPr>
        <p:blipFill>
          <a:blip r:embed="rId3" cstate="screen"/>
          <a:srcRect/>
          <a:stretch>
            <a:fillRect/>
          </a:stretch>
        </p:blipFill>
        <p:spPr>
          <a:xfrm>
            <a:off x="278130" y="1427480"/>
            <a:ext cx="6174105" cy="38131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1000"/>
                                        <p:tgtEl>
                                          <p:spTgt spid="91"/>
                                        </p:tgtEl>
                                      </p:cBhvr>
                                    </p:animEffect>
                                    <p:anim calcmode="lin" valueType="num">
                                      <p:cBhvr>
                                        <p:cTn id="8" dur="1000" fill="hold"/>
                                        <p:tgtEl>
                                          <p:spTgt spid="91"/>
                                        </p:tgtEl>
                                        <p:attrNameLst>
                                          <p:attrName>ppt_x</p:attrName>
                                        </p:attrNameLst>
                                      </p:cBhvr>
                                      <p:tavLst>
                                        <p:tav tm="0">
                                          <p:val>
                                            <p:strVal val="#ppt_x"/>
                                          </p:val>
                                        </p:tav>
                                        <p:tav tm="100000">
                                          <p:val>
                                            <p:strVal val="#ppt_x"/>
                                          </p:val>
                                        </p:tav>
                                      </p:tavLst>
                                    </p:anim>
                                    <p:anim calcmode="lin" valueType="num">
                                      <p:cBhvr>
                                        <p:cTn id="9" dur="1000" fill="hold"/>
                                        <p:tgtEl>
                                          <p:spTgt spid="9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1000"/>
                                        <p:tgtEl>
                                          <p:spTgt spid="90"/>
                                        </p:tgtEl>
                                      </p:cBhvr>
                                    </p:animEffect>
                                    <p:anim calcmode="lin" valueType="num">
                                      <p:cBhvr>
                                        <p:cTn id="13" dur="1000" fill="hold"/>
                                        <p:tgtEl>
                                          <p:spTgt spid="90"/>
                                        </p:tgtEl>
                                        <p:attrNameLst>
                                          <p:attrName>ppt_x</p:attrName>
                                        </p:attrNameLst>
                                      </p:cBhvr>
                                      <p:tavLst>
                                        <p:tav tm="0">
                                          <p:val>
                                            <p:strVal val="#ppt_x"/>
                                          </p:val>
                                        </p:tav>
                                        <p:tav tm="100000">
                                          <p:val>
                                            <p:strVal val="#ppt_x"/>
                                          </p:val>
                                        </p:tav>
                                      </p:tavLst>
                                    </p:anim>
                                    <p:anim calcmode="lin" valueType="num">
                                      <p:cBhvr>
                                        <p:cTn id="14" dur="1000" fill="hold"/>
                                        <p:tgtEl>
                                          <p:spTgt spid="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05243"/>
        </a:solidFill>
        <a:effectLst/>
      </p:bgPr>
    </p:bg>
    <p:spTree>
      <p:nvGrpSpPr>
        <p:cNvPr id="1" name=""/>
        <p:cNvGrpSpPr/>
        <p:nvPr/>
      </p:nvGrpSpPr>
      <p:grpSpPr>
        <a:xfrm>
          <a:off x="0" y="0"/>
          <a:ext cx="0" cy="0"/>
          <a:chOff x="0" y="0"/>
          <a:chExt cx="0" cy="0"/>
        </a:xfrm>
      </p:grpSpPr>
      <p:pic>
        <p:nvPicPr>
          <p:cNvPr id="1024" name="图形 1023"/>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23249" y="452623"/>
            <a:ext cx="12638497" cy="5952754"/>
          </a:xfrm>
          <a:prstGeom prst="rect">
            <a:avLst/>
          </a:prstGeom>
        </p:spPr>
      </p:pic>
      <p:sp>
        <p:nvSpPr>
          <p:cNvPr id="25" name="文本框 24"/>
          <p:cNvSpPr txBox="1"/>
          <p:nvPr/>
        </p:nvSpPr>
        <p:spPr>
          <a:xfrm>
            <a:off x="6527800" y="1013460"/>
            <a:ext cx="5414010" cy="4831080"/>
          </a:xfrm>
          <a:prstGeom prst="rect">
            <a:avLst/>
          </a:prstGeom>
          <a:noFill/>
        </p:spPr>
        <p:txBody>
          <a:bodyPr wrap="square" rtlCol="0">
            <a:spAutoFit/>
          </a:bodyPr>
          <a:lstStyle/>
          <a:p>
            <a:pPr indent="0" algn="just">
              <a:buFont typeface="Wingdings" panose="05000000000000000000" pitchFamily="2" charset="2"/>
              <a:buNone/>
            </a:pPr>
            <a:r>
              <a:rPr lang="en-US" altLang="zh-CN" sz="2800" dirty="0">
                <a:latin typeface="Times New Roman" panose="02020603050405020304" charset="0"/>
                <a:cs typeface="Times New Roman" panose="02020603050405020304" charset="0"/>
              </a:rPr>
              <a:t>In ancient Chinese thought, 3 is the </a:t>
            </a:r>
            <a:r>
              <a:rPr lang="en-US" altLang="zh-CN" sz="2800" b="1" dirty="0">
                <a:latin typeface="Times New Roman" panose="02020603050405020304" charset="0"/>
                <a:cs typeface="Times New Roman" panose="02020603050405020304" charset="0"/>
              </a:rPr>
              <a:t>cardinal number</a:t>
            </a:r>
            <a:r>
              <a:rPr lang="zh-CN" altLang="en-US" sz="2800" dirty="0">
                <a:latin typeface="Times New Roman" panose="02020603050405020304" charset="0"/>
                <a:cs typeface="Times New Roman" panose="02020603050405020304" charset="0"/>
              </a:rPr>
              <a:t>（基数）</a:t>
            </a:r>
            <a:r>
              <a:rPr lang="en-US" altLang="zh-CN" sz="2800" dirty="0">
                <a:latin typeface="Times New Roman" panose="02020603050405020304" charset="0"/>
                <a:cs typeface="Times New Roman" panose="02020603050405020304" charset="0"/>
              </a:rPr>
              <a:t> and 9 is the </a:t>
            </a:r>
            <a:r>
              <a:rPr lang="en-US" altLang="zh-CN" sz="2800" b="1" dirty="0">
                <a:latin typeface="Times New Roman" panose="02020603050405020304" charset="0"/>
                <a:cs typeface="Times New Roman" panose="02020603050405020304" charset="0"/>
              </a:rPr>
              <a:t>polar number</a:t>
            </a:r>
            <a:r>
              <a:rPr lang="zh-CN" altLang="en-US" sz="2800" dirty="0">
                <a:latin typeface="Times New Roman" panose="02020603050405020304" charset="0"/>
                <a:cs typeface="Times New Roman" panose="02020603050405020304" charset="0"/>
              </a:rPr>
              <a:t>（极数）</a:t>
            </a:r>
            <a:r>
              <a:rPr lang="en-US" altLang="zh-CN" sz="2800" dirty="0">
                <a:latin typeface="Times New Roman" panose="02020603050405020304" charset="0"/>
                <a:cs typeface="Times New Roman" panose="02020603050405020304" charset="0"/>
              </a:rPr>
              <a:t>, so there are 9 pieces of 3 suits, “wan”, “tong” and “tiao” respectively. </a:t>
            </a:r>
            <a:endParaRPr lang="en-US" altLang="zh-CN" sz="2800" dirty="0">
              <a:latin typeface="Times New Roman" panose="02020603050405020304" charset="0"/>
              <a:cs typeface="Times New Roman" panose="02020603050405020304" charset="0"/>
            </a:endParaRPr>
          </a:p>
          <a:p>
            <a:pPr indent="0" algn="just">
              <a:buFont typeface="Wingdings" panose="05000000000000000000" pitchFamily="2" charset="2"/>
              <a:buNone/>
            </a:pPr>
            <a:endParaRPr lang="en-US" altLang="zh-CN" sz="2800" dirty="0">
              <a:latin typeface="Times New Roman" panose="02020603050405020304" charset="0"/>
              <a:cs typeface="Times New Roman" panose="02020603050405020304" charset="0"/>
            </a:endParaRPr>
          </a:p>
          <a:p>
            <a:pPr indent="0" algn="just">
              <a:buFont typeface="Wingdings" panose="05000000000000000000" pitchFamily="2" charset="2"/>
              <a:buNone/>
            </a:pPr>
            <a:r>
              <a:rPr lang="en-US" altLang="zh-CN" sz="2800" dirty="0">
                <a:latin typeface="Times New Roman" panose="02020603050405020304" charset="0"/>
                <a:cs typeface="Times New Roman" panose="02020603050405020304" charset="0"/>
              </a:rPr>
              <a:t>In the mahjong rules, it is stipulated that </a:t>
            </a:r>
            <a:r>
              <a:rPr lang="en-US" altLang="zh-CN" sz="2800" b="1" dirty="0">
                <a:latin typeface="Times New Roman" panose="02020603050405020304" charset="0"/>
                <a:cs typeface="Times New Roman" panose="02020603050405020304" charset="0"/>
              </a:rPr>
              <a:t>each person catches 13 cards</a:t>
            </a:r>
            <a:r>
              <a:rPr lang="en-US" altLang="zh-CN" sz="2800" dirty="0">
                <a:latin typeface="Times New Roman" panose="02020603050405020304" charset="0"/>
                <a:cs typeface="Times New Roman" panose="02020603050405020304" charset="0"/>
              </a:rPr>
              <a:t>, and 13 multiplies 4 is 52, which is the same as the rule of 52 weeks a year.</a:t>
            </a:r>
            <a:endParaRPr lang="en-US" altLang="zh-CN" sz="2800" dirty="0">
              <a:latin typeface="Times New Roman" panose="02020603050405020304" charset="0"/>
              <a:cs typeface="Times New Roman" panose="02020603050405020304" charset="0"/>
            </a:endParaRPr>
          </a:p>
        </p:txBody>
      </p:sp>
      <p:sp>
        <p:nvSpPr>
          <p:cNvPr id="90" name="文本框 89"/>
          <p:cNvSpPr txBox="1"/>
          <p:nvPr/>
        </p:nvSpPr>
        <p:spPr>
          <a:xfrm flipH="1">
            <a:off x="768985" y="0"/>
            <a:ext cx="6148070" cy="706755"/>
          </a:xfrm>
          <a:prstGeom prst="rect">
            <a:avLst/>
          </a:prstGeom>
          <a:noFill/>
        </p:spPr>
        <p:txBody>
          <a:bodyPr wrap="square" rtlCol="0">
            <a:spAutoFit/>
          </a:bodyPr>
          <a:lstStyle/>
          <a:p>
            <a:pPr algn="l"/>
            <a:r>
              <a:rPr lang="en-US" altLang="zh-CN" sz="4000" b="1" dirty="0">
                <a:solidFill>
                  <a:schemeClr val="accent5">
                    <a:lumMod val="20000"/>
                    <a:lumOff val="80000"/>
                  </a:schemeClr>
                </a:solidFill>
              </a:rPr>
              <a:t>Chinese Numbers</a:t>
            </a:r>
            <a:endParaRPr lang="en-US" altLang="zh-CN" sz="4000" b="1" dirty="0">
              <a:solidFill>
                <a:schemeClr val="accent5">
                  <a:lumMod val="20000"/>
                  <a:lumOff val="80000"/>
                </a:schemeClr>
              </a:solidFill>
            </a:endParaRPr>
          </a:p>
        </p:txBody>
      </p:sp>
      <p:sp>
        <p:nvSpPr>
          <p:cNvPr id="91" name="矩形: 圆角 33"/>
          <p:cNvSpPr/>
          <p:nvPr/>
        </p:nvSpPr>
        <p:spPr>
          <a:xfrm flipH="1">
            <a:off x="60742" y="249085"/>
            <a:ext cx="614895" cy="152001"/>
          </a:xfrm>
          <a:prstGeom prst="roundRect">
            <a:avLst>
              <a:gd name="adj" fmla="val 50000"/>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p:cNvPicPr>
            <a:picLocks noChangeAspect="1"/>
          </p:cNvPicPr>
          <p:nvPr/>
        </p:nvPicPr>
        <p:blipFill>
          <a:blip r:embed="rId3" cstate="screen"/>
          <a:srcRect/>
          <a:stretch>
            <a:fillRect/>
          </a:stretch>
        </p:blipFill>
        <p:spPr>
          <a:xfrm>
            <a:off x="278130" y="1427480"/>
            <a:ext cx="6174105" cy="38131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05243"/>
        </a:solidFill>
        <a:effectLst/>
      </p:bgPr>
    </p:bg>
    <p:spTree>
      <p:nvGrpSpPr>
        <p:cNvPr id="1" name=""/>
        <p:cNvGrpSpPr/>
        <p:nvPr/>
      </p:nvGrpSpPr>
      <p:grpSpPr>
        <a:xfrm>
          <a:off x="0" y="0"/>
          <a:ext cx="0" cy="0"/>
          <a:chOff x="0" y="0"/>
          <a:chExt cx="0" cy="0"/>
        </a:xfrm>
      </p:grpSpPr>
      <p:sp>
        <p:nvSpPr>
          <p:cNvPr id="90" name="文本框 89"/>
          <p:cNvSpPr txBox="1"/>
          <p:nvPr/>
        </p:nvSpPr>
        <p:spPr>
          <a:xfrm flipH="1">
            <a:off x="768985" y="0"/>
            <a:ext cx="6148070" cy="706755"/>
          </a:xfrm>
          <a:prstGeom prst="rect">
            <a:avLst/>
          </a:prstGeom>
          <a:noFill/>
        </p:spPr>
        <p:txBody>
          <a:bodyPr wrap="square" rtlCol="0">
            <a:spAutoFit/>
          </a:bodyPr>
          <a:lstStyle/>
          <a:p>
            <a:pPr algn="l"/>
            <a:r>
              <a:rPr lang="en-US" altLang="zh-CN" sz="4000" b="1" dirty="0">
                <a:solidFill>
                  <a:schemeClr val="accent5">
                    <a:lumMod val="20000"/>
                    <a:lumOff val="80000"/>
                  </a:schemeClr>
                </a:solidFill>
              </a:rPr>
              <a:t>Aesthetics</a:t>
            </a:r>
            <a:endParaRPr lang="en-US" altLang="zh-CN" sz="4000" b="1" dirty="0">
              <a:solidFill>
                <a:schemeClr val="accent5">
                  <a:lumMod val="20000"/>
                  <a:lumOff val="80000"/>
                </a:schemeClr>
              </a:solidFill>
            </a:endParaRPr>
          </a:p>
        </p:txBody>
      </p:sp>
      <p:sp>
        <p:nvSpPr>
          <p:cNvPr id="91" name="矩形: 圆角 33"/>
          <p:cNvSpPr/>
          <p:nvPr/>
        </p:nvSpPr>
        <p:spPr>
          <a:xfrm flipH="1">
            <a:off x="60742" y="249085"/>
            <a:ext cx="614895" cy="152001"/>
          </a:xfrm>
          <a:prstGeom prst="roundRect">
            <a:avLst>
              <a:gd name="adj" fmla="val 50000"/>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1" cstate="screen"/>
          <a:stretch>
            <a:fillRect/>
          </a:stretch>
        </p:blipFill>
        <p:spPr>
          <a:xfrm>
            <a:off x="339090" y="565785"/>
            <a:ext cx="4746625" cy="6167755"/>
          </a:xfrm>
          <a:prstGeom prst="rect">
            <a:avLst/>
          </a:prstGeom>
        </p:spPr>
      </p:pic>
      <p:pic>
        <p:nvPicPr>
          <p:cNvPr id="5" name="图片 4"/>
          <p:cNvPicPr>
            <a:picLocks noChangeAspect="1"/>
          </p:cNvPicPr>
          <p:nvPr/>
        </p:nvPicPr>
        <p:blipFill>
          <a:blip r:embed="rId2" cstate="screen"/>
          <a:srcRect/>
          <a:stretch>
            <a:fillRect/>
          </a:stretch>
        </p:blipFill>
        <p:spPr>
          <a:xfrm>
            <a:off x="5337810" y="401320"/>
            <a:ext cx="6748145" cy="2098675"/>
          </a:xfrm>
          <a:prstGeom prst="rect">
            <a:avLst/>
          </a:prstGeom>
        </p:spPr>
      </p:pic>
      <p:sp>
        <p:nvSpPr>
          <p:cNvPr id="6" name="文本框 5"/>
          <p:cNvSpPr txBox="1"/>
          <p:nvPr/>
        </p:nvSpPr>
        <p:spPr>
          <a:xfrm>
            <a:off x="5331460" y="2795905"/>
            <a:ext cx="6754495" cy="3538220"/>
          </a:xfrm>
          <a:prstGeom prst="rect">
            <a:avLst/>
          </a:prstGeom>
          <a:noFill/>
        </p:spPr>
        <p:txBody>
          <a:bodyPr wrap="square" rtlCol="0">
            <a:spAutoFit/>
          </a:bodyPr>
          <a:lstStyle/>
          <a:p>
            <a:pPr algn="just"/>
            <a:r>
              <a:rPr lang="zh-CN" altLang="en-US" sz="2800">
                <a:latin typeface="Times New Roman" panose="02020603050405020304" charset="0"/>
                <a:cs typeface="Times New Roman" panose="02020603050405020304" charset="0"/>
                <a:sym typeface="+mn-ea"/>
              </a:rPr>
              <a:t>梅</a:t>
            </a:r>
            <a:r>
              <a:rPr lang="en-US" altLang="zh-CN" sz="2800">
                <a:latin typeface="Times New Roman" panose="02020603050405020304" charset="0"/>
                <a:cs typeface="Times New Roman" panose="02020603050405020304" charset="0"/>
              </a:rPr>
              <a:t>“Plum” stands for nobility</a:t>
            </a:r>
            <a:endParaRPr lang="en-US" altLang="zh-CN" sz="2800">
              <a:latin typeface="Times New Roman" panose="02020603050405020304" charset="0"/>
              <a:cs typeface="Times New Roman" panose="02020603050405020304" charset="0"/>
            </a:endParaRPr>
          </a:p>
          <a:p>
            <a:pPr algn="just"/>
            <a:r>
              <a:rPr lang="zh-CN" altLang="en-US" sz="2800">
                <a:latin typeface="Times New Roman" panose="02020603050405020304" charset="0"/>
                <a:cs typeface="Times New Roman" panose="02020603050405020304" charset="0"/>
                <a:sym typeface="+mn-ea"/>
              </a:rPr>
              <a:t>兰</a:t>
            </a:r>
            <a:r>
              <a:rPr lang="en-US" altLang="zh-CN" sz="2800">
                <a:latin typeface="Times New Roman" panose="02020603050405020304" charset="0"/>
                <a:cs typeface="Times New Roman" panose="02020603050405020304" charset="0"/>
              </a:rPr>
              <a:t>“orchid” for elegance</a:t>
            </a:r>
            <a:endParaRPr lang="en-US" altLang="zh-CN" sz="2800">
              <a:latin typeface="Times New Roman" panose="02020603050405020304" charset="0"/>
              <a:cs typeface="Times New Roman" panose="02020603050405020304" charset="0"/>
            </a:endParaRPr>
          </a:p>
          <a:p>
            <a:pPr algn="just"/>
            <a:r>
              <a:rPr lang="zh-CN" altLang="en-US" sz="2800">
                <a:latin typeface="Times New Roman" panose="02020603050405020304" charset="0"/>
                <a:cs typeface="Times New Roman" panose="02020603050405020304" charset="0"/>
                <a:sym typeface="+mn-ea"/>
              </a:rPr>
              <a:t>竹</a:t>
            </a:r>
            <a:r>
              <a:rPr lang="en-US" altLang="zh-CN" sz="2800">
                <a:latin typeface="Times New Roman" panose="02020603050405020304" charset="0"/>
                <a:cs typeface="Times New Roman" panose="02020603050405020304" charset="0"/>
              </a:rPr>
              <a:t>“bamboo” for modesty </a:t>
            </a:r>
            <a:endParaRPr lang="en-US" altLang="zh-CN" sz="2800">
              <a:latin typeface="Times New Roman" panose="02020603050405020304" charset="0"/>
              <a:cs typeface="Times New Roman" panose="02020603050405020304" charset="0"/>
            </a:endParaRPr>
          </a:p>
          <a:p>
            <a:pPr algn="just"/>
            <a:r>
              <a:rPr lang="zh-CN" altLang="en-US" sz="2800">
                <a:latin typeface="Times New Roman" panose="02020603050405020304" charset="0"/>
                <a:cs typeface="Times New Roman" panose="02020603050405020304" charset="0"/>
                <a:sym typeface="+mn-ea"/>
              </a:rPr>
              <a:t>菊</a:t>
            </a:r>
            <a:r>
              <a:rPr lang="en-US" altLang="zh-CN" sz="2800">
                <a:latin typeface="Times New Roman" panose="02020603050405020304" charset="0"/>
                <a:cs typeface="Times New Roman" panose="02020603050405020304" charset="0"/>
              </a:rPr>
              <a:t>“chrysanthemum” for purity</a:t>
            </a:r>
            <a:endParaRPr lang="en-US" altLang="zh-CN" sz="2800">
              <a:latin typeface="Times New Roman" panose="02020603050405020304" charset="0"/>
              <a:cs typeface="Times New Roman" panose="02020603050405020304" charset="0"/>
            </a:endParaRPr>
          </a:p>
          <a:p>
            <a:pPr algn="just"/>
            <a:endParaRPr lang="en-US" altLang="zh-CN" sz="2800">
              <a:latin typeface="Times New Roman" panose="02020603050405020304" charset="0"/>
              <a:cs typeface="Times New Roman" panose="02020603050405020304" charset="0"/>
            </a:endParaRPr>
          </a:p>
          <a:p>
            <a:pPr algn="just"/>
            <a:r>
              <a:rPr lang="en-US" altLang="zh-CN" sz="2800">
                <a:latin typeface="Times New Roman" panose="02020603050405020304" charset="0"/>
                <a:cs typeface="Times New Roman" panose="02020603050405020304" charset="0"/>
                <a:sym typeface="+mn-ea"/>
              </a:rPr>
              <a:t>“M</a:t>
            </a:r>
            <a:r>
              <a:rPr lang="en-US" altLang="zh-CN" sz="2800">
                <a:latin typeface="Times New Roman" panose="02020603050405020304" charset="0"/>
                <a:cs typeface="Times New Roman" panose="02020603050405020304" charset="0"/>
              </a:rPr>
              <a:t>iddle”, </a:t>
            </a:r>
            <a:r>
              <a:rPr lang="en-US" altLang="zh-CN" sz="2800">
                <a:latin typeface="Times New Roman" panose="02020603050405020304" charset="0"/>
                <a:cs typeface="Times New Roman" panose="02020603050405020304" charset="0"/>
                <a:sym typeface="+mn-ea"/>
              </a:rPr>
              <a:t>“</a:t>
            </a:r>
            <a:r>
              <a:rPr lang="en-US" altLang="zh-CN" sz="2800">
                <a:latin typeface="Times New Roman" panose="02020603050405020304" charset="0"/>
                <a:cs typeface="Times New Roman" panose="02020603050405020304" charset="0"/>
              </a:rPr>
              <a:t>hair”, and </a:t>
            </a:r>
            <a:r>
              <a:rPr lang="en-US" altLang="zh-CN" sz="2800">
                <a:latin typeface="Times New Roman" panose="02020603050405020304" charset="0"/>
                <a:cs typeface="Times New Roman" panose="02020603050405020304" charset="0"/>
                <a:sym typeface="+mn-ea"/>
              </a:rPr>
              <a:t>“</a:t>
            </a:r>
            <a:r>
              <a:rPr lang="en-US" altLang="zh-CN" sz="2800">
                <a:latin typeface="Times New Roman" panose="02020603050405020304" charset="0"/>
                <a:cs typeface="Times New Roman" panose="02020603050405020304" charset="0"/>
              </a:rPr>
              <a:t>white” 3 cards are on the moral meaning of “fair”, “development” and “purity”.</a:t>
            </a:r>
            <a:endParaRPr lang="en-US" altLang="zh-CN" sz="28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1000"/>
                                        <p:tgtEl>
                                          <p:spTgt spid="91"/>
                                        </p:tgtEl>
                                      </p:cBhvr>
                                    </p:animEffect>
                                    <p:anim calcmode="lin" valueType="num">
                                      <p:cBhvr>
                                        <p:cTn id="8" dur="1000" fill="hold"/>
                                        <p:tgtEl>
                                          <p:spTgt spid="91"/>
                                        </p:tgtEl>
                                        <p:attrNameLst>
                                          <p:attrName>ppt_x</p:attrName>
                                        </p:attrNameLst>
                                      </p:cBhvr>
                                      <p:tavLst>
                                        <p:tav tm="0">
                                          <p:val>
                                            <p:strVal val="#ppt_x"/>
                                          </p:val>
                                        </p:tav>
                                        <p:tav tm="100000">
                                          <p:val>
                                            <p:strVal val="#ppt_x"/>
                                          </p:val>
                                        </p:tav>
                                      </p:tavLst>
                                    </p:anim>
                                    <p:anim calcmode="lin" valueType="num">
                                      <p:cBhvr>
                                        <p:cTn id="9" dur="1000" fill="hold"/>
                                        <p:tgtEl>
                                          <p:spTgt spid="9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1000"/>
                                        <p:tgtEl>
                                          <p:spTgt spid="90"/>
                                        </p:tgtEl>
                                      </p:cBhvr>
                                    </p:animEffect>
                                    <p:anim calcmode="lin" valueType="num">
                                      <p:cBhvr>
                                        <p:cTn id="13" dur="1000" fill="hold"/>
                                        <p:tgtEl>
                                          <p:spTgt spid="90"/>
                                        </p:tgtEl>
                                        <p:attrNameLst>
                                          <p:attrName>ppt_x</p:attrName>
                                        </p:attrNameLst>
                                      </p:cBhvr>
                                      <p:tavLst>
                                        <p:tav tm="0">
                                          <p:val>
                                            <p:strVal val="#ppt_x"/>
                                          </p:val>
                                        </p:tav>
                                        <p:tav tm="100000">
                                          <p:val>
                                            <p:strVal val="#ppt_x"/>
                                          </p:val>
                                        </p:tav>
                                      </p:tavLst>
                                    </p:anim>
                                    <p:anim calcmode="lin" valueType="num">
                                      <p:cBhvr>
                                        <p:cTn id="14" dur="1000" fill="hold"/>
                                        <p:tgtEl>
                                          <p:spTgt spid="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05243"/>
        </a:solidFill>
        <a:effectLst/>
      </p:bgPr>
    </p:bg>
    <p:spTree>
      <p:nvGrpSpPr>
        <p:cNvPr id="1" name=""/>
        <p:cNvGrpSpPr/>
        <p:nvPr/>
      </p:nvGrpSpPr>
      <p:grpSpPr>
        <a:xfrm>
          <a:off x="0" y="0"/>
          <a:ext cx="0" cy="0"/>
          <a:chOff x="0" y="0"/>
          <a:chExt cx="0" cy="0"/>
        </a:xfrm>
      </p:grpSpPr>
      <p:grpSp>
        <p:nvGrpSpPr>
          <p:cNvPr id="4" name="组合 3"/>
          <p:cNvGrpSpPr/>
          <p:nvPr/>
        </p:nvGrpSpPr>
        <p:grpSpPr>
          <a:xfrm>
            <a:off x="-1" y="1923192"/>
            <a:ext cx="12192001" cy="2861565"/>
            <a:chOff x="0" y="311783"/>
            <a:chExt cx="12192001" cy="2861565"/>
          </a:xfrm>
        </p:grpSpPr>
        <p:sp>
          <p:nvSpPr>
            <p:cNvPr id="5" name="任意多边形: 形状 4"/>
            <p:cNvSpPr/>
            <p:nvPr/>
          </p:nvSpPr>
          <p:spPr>
            <a:xfrm>
              <a:off x="2" y="414462"/>
              <a:ext cx="12191999" cy="2758886"/>
            </a:xfrm>
            <a:custGeom>
              <a:avLst/>
              <a:gdLst>
                <a:gd name="connsiteX0" fmla="*/ 6270041 w 12191999"/>
                <a:gd name="connsiteY0" fmla="*/ 814 h 2758886"/>
                <a:gd name="connsiteX1" fmla="*/ 6463666 w 12191999"/>
                <a:gd name="connsiteY1" fmla="*/ 63239 h 2758886"/>
                <a:gd name="connsiteX2" fmla="*/ 6602271 w 12191999"/>
                <a:gd name="connsiteY2" fmla="*/ 106619 h 2758886"/>
                <a:gd name="connsiteX3" fmla="*/ 6735586 w 12191999"/>
                <a:gd name="connsiteY3" fmla="*/ 119316 h 2758886"/>
                <a:gd name="connsiteX4" fmla="*/ 6968358 w 12191999"/>
                <a:gd name="connsiteY4" fmla="*/ 138361 h 2758886"/>
                <a:gd name="connsiteX5" fmla="*/ 7173621 w 12191999"/>
                <a:gd name="connsiteY5" fmla="*/ 169045 h 2758886"/>
                <a:gd name="connsiteX6" fmla="*/ 7433903 w 12191999"/>
                <a:gd name="connsiteY6" fmla="*/ 112968 h 2758886"/>
                <a:gd name="connsiteX7" fmla="*/ 7671965 w 12191999"/>
                <a:gd name="connsiteY7" fmla="*/ 156348 h 2758886"/>
                <a:gd name="connsiteX8" fmla="*/ 7692069 w 12191999"/>
                <a:gd name="connsiteY8" fmla="*/ 154232 h 2758886"/>
                <a:gd name="connsiteX9" fmla="*/ 7713230 w 12191999"/>
                <a:gd name="connsiteY9" fmla="*/ 122490 h 2758886"/>
                <a:gd name="connsiteX10" fmla="*/ 7788352 w 12191999"/>
                <a:gd name="connsiteY10" fmla="*/ 128838 h 2758886"/>
                <a:gd name="connsiteX11" fmla="*/ 7921667 w 12191999"/>
                <a:gd name="connsiteY11" fmla="*/ 53716 h 2758886"/>
                <a:gd name="connsiteX12" fmla="*/ 8009486 w 12191999"/>
                <a:gd name="connsiteY12" fmla="*/ 47368 h 2758886"/>
                <a:gd name="connsiteX13" fmla="*/ 8142800 w 12191999"/>
                <a:gd name="connsiteY13" fmla="*/ 60065 h 2758886"/>
                <a:gd name="connsiteX14" fmla="*/ 8230620 w 12191999"/>
                <a:gd name="connsiteY14" fmla="*/ 135187 h 2758886"/>
                <a:gd name="connsiteX15" fmla="*/ 8314206 w 12191999"/>
                <a:gd name="connsiteY15" fmla="*/ 135187 h 2758886"/>
                <a:gd name="connsiteX16" fmla="*/ 8414721 w 12191999"/>
                <a:gd name="connsiteY16" fmla="*/ 154232 h 2758886"/>
                <a:gd name="connsiteX17" fmla="*/ 8506772 w 12191999"/>
                <a:gd name="connsiteY17" fmla="*/ 110851 h 2758886"/>
                <a:gd name="connsiteX18" fmla="*/ 8598823 w 12191999"/>
                <a:gd name="connsiteY18" fmla="*/ 98155 h 2758886"/>
                <a:gd name="connsiteX19" fmla="*/ 8703570 w 12191999"/>
                <a:gd name="connsiteY19" fmla="*/ 128838 h 2758886"/>
                <a:gd name="connsiteX20" fmla="*/ 8828421 w 12191999"/>
                <a:gd name="connsiteY20" fmla="*/ 135187 h 2758886"/>
                <a:gd name="connsiteX21" fmla="*/ 8963852 w 12191999"/>
                <a:gd name="connsiteY21" fmla="*/ 159522 h 2758886"/>
                <a:gd name="connsiteX22" fmla="*/ 9128909 w 12191999"/>
                <a:gd name="connsiteY22" fmla="*/ 154232 h 2758886"/>
                <a:gd name="connsiteX23" fmla="*/ 9208263 w 12191999"/>
                <a:gd name="connsiteY23" fmla="*/ 184915 h 2758886"/>
                <a:gd name="connsiteX24" fmla="*/ 9270689 w 12191999"/>
                <a:gd name="connsiteY24" fmla="*/ 210309 h 2758886"/>
                <a:gd name="connsiteX25" fmla="*/ 9316185 w 12191999"/>
                <a:gd name="connsiteY25" fmla="*/ 237818 h 2758886"/>
                <a:gd name="connsiteX26" fmla="*/ 9379668 w 12191999"/>
                <a:gd name="connsiteY26" fmla="*/ 198670 h 2758886"/>
                <a:gd name="connsiteX27" fmla="*/ 9487590 w 12191999"/>
                <a:gd name="connsiteY27" fmla="*/ 237818 h 2758886"/>
                <a:gd name="connsiteX28" fmla="*/ 9584931 w 12191999"/>
                <a:gd name="connsiteY28" fmla="*/ 229354 h 2758886"/>
                <a:gd name="connsiteX29" fmla="*/ 9668517 w 12191999"/>
                <a:gd name="connsiteY29" fmla="*/ 216657 h 2758886"/>
                <a:gd name="connsiteX30" fmla="*/ 9769033 w 12191999"/>
                <a:gd name="connsiteY30" fmla="*/ 191264 h 2758886"/>
                <a:gd name="connsiteX31" fmla="*/ 9878012 w 12191999"/>
                <a:gd name="connsiteY31" fmla="*/ 203960 h 2758886"/>
                <a:gd name="connsiteX32" fmla="*/ 10019792 w 12191999"/>
                <a:gd name="connsiteY32" fmla="*/ 234644 h 2758886"/>
                <a:gd name="connsiteX33" fmla="*/ 10161572 w 12191999"/>
                <a:gd name="connsiteY33" fmla="*/ 215599 h 2758886"/>
                <a:gd name="connsiteX34" fmla="*/ 10462060 w 12191999"/>
                <a:gd name="connsiteY34" fmla="*/ 165870 h 2758886"/>
                <a:gd name="connsiteX35" fmla="*/ 10599607 w 12191999"/>
                <a:gd name="connsiteY35" fmla="*/ 178567 h 2758886"/>
                <a:gd name="connsiteX36" fmla="*/ 10708587 w 12191999"/>
                <a:gd name="connsiteY36" fmla="*/ 141535 h 2758886"/>
                <a:gd name="connsiteX37" fmla="*/ 10792173 w 12191999"/>
                <a:gd name="connsiteY37" fmla="*/ 141535 h 2758886"/>
                <a:gd name="connsiteX38" fmla="*/ 10884224 w 12191999"/>
                <a:gd name="connsiteY38" fmla="*/ 122490 h 2758886"/>
                <a:gd name="connsiteX39" fmla="*/ 11022830 w 12191999"/>
                <a:gd name="connsiteY39" fmla="*/ 232528 h 2758886"/>
                <a:gd name="connsiteX40" fmla="*/ 11179422 w 12191999"/>
                <a:gd name="connsiteY40" fmla="*/ 141535 h 2758886"/>
                <a:gd name="connsiteX41" fmla="*/ 11268298 w 12191999"/>
                <a:gd name="connsiteY41" fmla="*/ 21975 h 2758886"/>
                <a:gd name="connsiteX42" fmla="*/ 11373046 w 12191999"/>
                <a:gd name="connsiteY42" fmla="*/ 65355 h 2758886"/>
                <a:gd name="connsiteX43" fmla="*/ 11473562 w 12191999"/>
                <a:gd name="connsiteY43" fmla="*/ 78052 h 2758886"/>
                <a:gd name="connsiteX44" fmla="*/ 11649199 w 12191999"/>
                <a:gd name="connsiteY44" fmla="*/ 97097 h 2758886"/>
                <a:gd name="connsiteX45" fmla="*/ 11803675 w 12191999"/>
                <a:gd name="connsiteY45" fmla="*/ 127780 h 2758886"/>
                <a:gd name="connsiteX46" fmla="*/ 12013170 w 12191999"/>
                <a:gd name="connsiteY46" fmla="*/ 187032 h 2758886"/>
                <a:gd name="connsiteX47" fmla="*/ 12179285 w 12191999"/>
                <a:gd name="connsiteY47" fmla="*/ 116142 h 2758886"/>
                <a:gd name="connsiteX48" fmla="*/ 12191999 w 12191999"/>
                <a:gd name="connsiteY48" fmla="*/ 114472 h 2758886"/>
                <a:gd name="connsiteX49" fmla="*/ 12191999 w 12191999"/>
                <a:gd name="connsiteY49" fmla="*/ 2606698 h 2758886"/>
                <a:gd name="connsiteX50" fmla="*/ 12135905 w 12191999"/>
                <a:gd name="connsiteY50" fmla="*/ 2618445 h 2758886"/>
                <a:gd name="connsiteX51" fmla="*/ 12002590 w 12191999"/>
                <a:gd name="connsiteY51" fmla="*/ 2637490 h 2758886"/>
                <a:gd name="connsiteX52" fmla="*/ 11880913 w 12191999"/>
                <a:gd name="connsiteY52" fmla="*/ 2674522 h 2758886"/>
                <a:gd name="connsiteX53" fmla="*/ 11813197 w 12191999"/>
                <a:gd name="connsiteY53" fmla="*/ 2524278 h 2758886"/>
                <a:gd name="connsiteX54" fmla="*/ 11711624 w 12191999"/>
                <a:gd name="connsiteY54" fmla="*/ 2559194 h 2758886"/>
                <a:gd name="connsiteX55" fmla="*/ 11613225 w 12191999"/>
                <a:gd name="connsiteY55" fmla="*/ 2524278 h 2758886"/>
                <a:gd name="connsiteX56" fmla="*/ 11462981 w 12191999"/>
                <a:gd name="connsiteY56" fmla="*/ 2480898 h 2758886"/>
                <a:gd name="connsiteX57" fmla="*/ 11304273 w 12191999"/>
                <a:gd name="connsiteY57" fmla="*/ 2424821 h 2758886"/>
                <a:gd name="connsiteX58" fmla="*/ 11091604 w 12191999"/>
                <a:gd name="connsiteY58" fmla="*/ 2437517 h 2758886"/>
                <a:gd name="connsiteX59" fmla="*/ 10924430 w 12191999"/>
                <a:gd name="connsiteY59" fmla="*/ 2418473 h 2758886"/>
                <a:gd name="connsiteX60" fmla="*/ 10703296 w 12191999"/>
                <a:gd name="connsiteY60" fmla="*/ 2424821 h 2758886"/>
                <a:gd name="connsiteX61" fmla="*/ 10519195 w 12191999"/>
                <a:gd name="connsiteY61" fmla="*/ 2412124 h 2758886"/>
                <a:gd name="connsiteX62" fmla="*/ 10502266 w 12191999"/>
                <a:gd name="connsiteY62" fmla="*/ 2312667 h 2758886"/>
                <a:gd name="connsiteX63" fmla="*/ 10393286 w 12191999"/>
                <a:gd name="connsiteY63" fmla="*/ 2386731 h 2758886"/>
                <a:gd name="connsiteX64" fmla="*/ 10284306 w 12191999"/>
                <a:gd name="connsiteY64" fmla="*/ 2399427 h 2758886"/>
                <a:gd name="connsiteX65" fmla="*/ 10159456 w 12191999"/>
                <a:gd name="connsiteY65" fmla="*/ 2461853 h 2758886"/>
                <a:gd name="connsiteX66" fmla="*/ 9983818 w 12191999"/>
                <a:gd name="connsiteY66" fmla="*/ 2561310 h 2758886"/>
                <a:gd name="connsiteX67" fmla="*/ 9791252 w 12191999"/>
                <a:gd name="connsiteY67" fmla="*/ 2567658 h 2758886"/>
                <a:gd name="connsiteX68" fmla="*/ 9625137 w 12191999"/>
                <a:gd name="connsiteY68" fmla="*/ 2492536 h 2758886"/>
                <a:gd name="connsiteX69" fmla="*/ 9437861 w 12191999"/>
                <a:gd name="connsiteY69" fmla="*/ 2517930 h 2758886"/>
                <a:gd name="connsiteX70" fmla="*/ 9281269 w 12191999"/>
                <a:gd name="connsiteY70" fmla="*/ 2467143 h 2758886"/>
                <a:gd name="connsiteX71" fmla="*/ 9063309 w 12191999"/>
                <a:gd name="connsiteY71" fmla="*/ 2455504 h 2758886"/>
                <a:gd name="connsiteX72" fmla="*/ 8758589 w 12191999"/>
                <a:gd name="connsiteY72" fmla="*/ 2362395 h 2758886"/>
                <a:gd name="connsiteX73" fmla="*/ 8636913 w 12191999"/>
                <a:gd name="connsiteY73" fmla="*/ 2362395 h 2758886"/>
                <a:gd name="connsiteX74" fmla="*/ 8499365 w 12191999"/>
                <a:gd name="connsiteY74" fmla="*/ 2418473 h 2758886"/>
                <a:gd name="connsiteX75" fmla="*/ 8344890 w 12191999"/>
                <a:gd name="connsiteY75" fmla="*/ 2449156 h 2758886"/>
                <a:gd name="connsiteX76" fmla="*/ 8227445 w 12191999"/>
                <a:gd name="connsiteY76" fmla="*/ 2442808 h 2758886"/>
                <a:gd name="connsiteX77" fmla="*/ 8135395 w 12191999"/>
                <a:gd name="connsiteY77" fmla="*/ 2399427 h 2758886"/>
                <a:gd name="connsiteX78" fmla="*/ 7897332 w 12191999"/>
                <a:gd name="connsiteY78" fmla="*/ 2412124 h 2758886"/>
                <a:gd name="connsiteX79" fmla="*/ 7839139 w 12191999"/>
                <a:gd name="connsiteY79" fmla="*/ 2458679 h 2758886"/>
                <a:gd name="connsiteX80" fmla="*/ 7828558 w 12191999"/>
                <a:gd name="connsiteY80" fmla="*/ 2582471 h 2758886"/>
                <a:gd name="connsiteX81" fmla="*/ 7729101 w 12191999"/>
                <a:gd name="connsiteY81" fmla="*/ 2619503 h 2758886"/>
                <a:gd name="connsiteX82" fmla="*/ 7612715 w 12191999"/>
                <a:gd name="connsiteY82" fmla="*/ 2656535 h 2758886"/>
                <a:gd name="connsiteX83" fmla="*/ 7434961 w 12191999"/>
                <a:gd name="connsiteY83" fmla="*/ 2675580 h 2758886"/>
                <a:gd name="connsiteX84" fmla="*/ 7274137 w 12191999"/>
                <a:gd name="connsiteY84" fmla="*/ 2712612 h 2758886"/>
                <a:gd name="connsiteX85" fmla="*/ 7190550 w 12191999"/>
                <a:gd name="connsiteY85" fmla="*/ 2755992 h 2758886"/>
                <a:gd name="connsiteX86" fmla="*/ 7079454 w 12191999"/>
                <a:gd name="connsiteY86" fmla="*/ 2706264 h 2758886"/>
                <a:gd name="connsiteX87" fmla="*/ 6918630 w 12191999"/>
                <a:gd name="connsiteY87" fmla="*/ 2563426 h 2758886"/>
                <a:gd name="connsiteX88" fmla="*/ 6718657 w 12191999"/>
                <a:gd name="connsiteY88" fmla="*/ 2520046 h 2758886"/>
                <a:gd name="connsiteX89" fmla="*/ 6712309 w 12191999"/>
                <a:gd name="connsiteY89" fmla="*/ 2515814 h 2758886"/>
                <a:gd name="connsiteX90" fmla="*/ 6663638 w 12191999"/>
                <a:gd name="connsiteY90" fmla="*/ 2523220 h 2758886"/>
                <a:gd name="connsiteX91" fmla="*/ 6575820 w 12191999"/>
                <a:gd name="connsiteY91" fmla="*/ 2585645 h 2758886"/>
                <a:gd name="connsiteX92" fmla="*/ 6509162 w 12191999"/>
                <a:gd name="connsiteY92" fmla="*/ 2542265 h 2758886"/>
                <a:gd name="connsiteX93" fmla="*/ 6395950 w 12191999"/>
                <a:gd name="connsiteY93" fmla="*/ 2516872 h 2758886"/>
                <a:gd name="connsiteX94" fmla="*/ 6395950 w 12191999"/>
                <a:gd name="connsiteY94" fmla="*/ 2483014 h 2758886"/>
                <a:gd name="connsiteX95" fmla="*/ 6225603 w 12191999"/>
                <a:gd name="connsiteY95" fmla="*/ 2476666 h 2758886"/>
                <a:gd name="connsiteX96" fmla="*/ 6003411 w 12191999"/>
                <a:gd name="connsiteY96" fmla="*/ 2457621 h 2758886"/>
                <a:gd name="connsiteX97" fmla="*/ 5709272 w 12191999"/>
                <a:gd name="connsiteY97" fmla="*/ 2463969 h 2758886"/>
                <a:gd name="connsiteX98" fmla="*/ 5464861 w 12191999"/>
                <a:gd name="connsiteY98" fmla="*/ 2451272 h 2758886"/>
                <a:gd name="connsiteX99" fmla="*/ 5442643 w 12191999"/>
                <a:gd name="connsiteY99" fmla="*/ 2351815 h 2758886"/>
                <a:gd name="connsiteX100" fmla="*/ 5298746 w 12191999"/>
                <a:gd name="connsiteY100" fmla="*/ 2425879 h 2758886"/>
                <a:gd name="connsiteX101" fmla="*/ 5154850 w 12191999"/>
                <a:gd name="connsiteY101" fmla="*/ 2438576 h 2758886"/>
                <a:gd name="connsiteX102" fmla="*/ 4988735 w 12191999"/>
                <a:gd name="connsiteY102" fmla="*/ 2501001 h 2758886"/>
                <a:gd name="connsiteX103" fmla="*/ 4755963 w 12191999"/>
                <a:gd name="connsiteY103" fmla="*/ 2600458 h 2758886"/>
                <a:gd name="connsiteX104" fmla="*/ 4500972 w 12191999"/>
                <a:gd name="connsiteY104" fmla="*/ 2606806 h 2758886"/>
                <a:gd name="connsiteX105" fmla="*/ 4307347 w 12191999"/>
                <a:gd name="connsiteY105" fmla="*/ 2637490 h 2758886"/>
                <a:gd name="connsiteX106" fmla="*/ 4069284 w 12191999"/>
                <a:gd name="connsiteY106" fmla="*/ 2631142 h 2758886"/>
                <a:gd name="connsiteX107" fmla="*/ 3858731 w 12191999"/>
                <a:gd name="connsiteY107" fmla="*/ 2587762 h 2758886"/>
                <a:gd name="connsiteX108" fmla="*/ 3537082 w 12191999"/>
                <a:gd name="connsiteY108" fmla="*/ 2494653 h 2758886"/>
                <a:gd name="connsiteX109" fmla="*/ 3132905 w 12191999"/>
                <a:gd name="connsiteY109" fmla="*/ 2401544 h 2758886"/>
                <a:gd name="connsiteX110" fmla="*/ 2972080 w 12191999"/>
                <a:gd name="connsiteY110" fmla="*/ 2401544 h 2758886"/>
                <a:gd name="connsiteX111" fmla="*/ 2789036 w 12191999"/>
                <a:gd name="connsiteY111" fmla="*/ 2457621 h 2758886"/>
                <a:gd name="connsiteX112" fmla="*/ 2583773 w 12191999"/>
                <a:gd name="connsiteY112" fmla="*/ 2488304 h 2758886"/>
                <a:gd name="connsiteX113" fmla="*/ 2428239 w 12191999"/>
                <a:gd name="connsiteY113" fmla="*/ 2481956 h 2758886"/>
                <a:gd name="connsiteX114" fmla="*/ 2306563 w 12191999"/>
                <a:gd name="connsiteY114" fmla="*/ 2438576 h 2758886"/>
                <a:gd name="connsiteX115" fmla="*/ 1990204 w 12191999"/>
                <a:gd name="connsiteY115" fmla="*/ 2451272 h 2758886"/>
                <a:gd name="connsiteX116" fmla="*/ 1879108 w 12191999"/>
                <a:gd name="connsiteY116" fmla="*/ 2494653 h 2758886"/>
                <a:gd name="connsiteX117" fmla="*/ 1729922 w 12191999"/>
                <a:gd name="connsiteY117" fmla="*/ 2475607 h 2758886"/>
                <a:gd name="connsiteX118" fmla="*/ 1574388 w 12191999"/>
                <a:gd name="connsiteY118" fmla="*/ 2538033 h 2758886"/>
                <a:gd name="connsiteX119" fmla="*/ 1435782 w 12191999"/>
                <a:gd name="connsiteY119" fmla="*/ 2432227 h 2758886"/>
                <a:gd name="connsiteX120" fmla="*/ 1225229 w 12191999"/>
                <a:gd name="connsiteY120" fmla="*/ 2587762 h 2758886"/>
                <a:gd name="connsiteX121" fmla="*/ 1125772 w 12191999"/>
                <a:gd name="connsiteY121" fmla="*/ 2562368 h 2758886"/>
                <a:gd name="connsiteX122" fmla="*/ 787194 w 12191999"/>
                <a:gd name="connsiteY122" fmla="*/ 2624793 h 2758886"/>
                <a:gd name="connsiteX123" fmla="*/ 653879 w 12191999"/>
                <a:gd name="connsiteY123" fmla="*/ 2556020 h 2758886"/>
                <a:gd name="connsiteX124" fmla="*/ 548073 w 12191999"/>
                <a:gd name="connsiteY124" fmla="*/ 2568716 h 2758886"/>
                <a:gd name="connsiteX125" fmla="*/ 354449 w 12191999"/>
                <a:gd name="connsiteY125" fmla="*/ 2562368 h 2758886"/>
                <a:gd name="connsiteX126" fmla="*/ 238063 w 12191999"/>
                <a:gd name="connsiteY126" fmla="*/ 2624793 h 2758886"/>
                <a:gd name="connsiteX127" fmla="*/ 149186 w 12191999"/>
                <a:gd name="connsiteY127" fmla="*/ 2581413 h 2758886"/>
                <a:gd name="connsiteX128" fmla="*/ 0 w 12191999"/>
                <a:gd name="connsiteY128" fmla="*/ 2556020 h 2758886"/>
                <a:gd name="connsiteX129" fmla="*/ 0 w 12191999"/>
                <a:gd name="connsiteY129" fmla="*/ 193380 h 2758886"/>
                <a:gd name="connsiteX130" fmla="*/ 94167 w 12191999"/>
                <a:gd name="connsiteY130" fmla="*/ 172219 h 2758886"/>
                <a:gd name="connsiteX131" fmla="*/ 160825 w 12191999"/>
                <a:gd name="connsiteY131" fmla="*/ 215599 h 2758886"/>
                <a:gd name="connsiteX132" fmla="*/ 244411 w 12191999"/>
                <a:gd name="connsiteY132" fmla="*/ 252631 h 2758886"/>
                <a:gd name="connsiteX133" fmla="*/ 321649 w 12191999"/>
                <a:gd name="connsiteY133" fmla="*/ 202902 h 2758886"/>
                <a:gd name="connsiteX134" fmla="*/ 360797 w 12191999"/>
                <a:gd name="connsiteY134" fmla="*/ 183857 h 2758886"/>
                <a:gd name="connsiteX135" fmla="*/ 466603 w 12191999"/>
                <a:gd name="connsiteY135" fmla="*/ 183857 h 2758886"/>
                <a:gd name="connsiteX136" fmla="*/ 499403 w 12191999"/>
                <a:gd name="connsiteY136" fmla="*/ 220889 h 2758886"/>
                <a:gd name="connsiteX137" fmla="*/ 593570 w 12191999"/>
                <a:gd name="connsiteY137" fmla="*/ 257921 h 2758886"/>
                <a:gd name="connsiteX138" fmla="*/ 682446 w 12191999"/>
                <a:gd name="connsiteY138" fmla="*/ 251573 h 2758886"/>
                <a:gd name="connsiteX139" fmla="*/ 737465 w 12191999"/>
                <a:gd name="connsiteY139" fmla="*/ 214541 h 2758886"/>
                <a:gd name="connsiteX140" fmla="*/ 831632 w 12191999"/>
                <a:gd name="connsiteY140" fmla="*/ 245225 h 2758886"/>
                <a:gd name="connsiteX141" fmla="*/ 997747 w 12191999"/>
                <a:gd name="connsiteY141" fmla="*/ 232528 h 2758886"/>
                <a:gd name="connsiteX142" fmla="*/ 1146933 w 12191999"/>
                <a:gd name="connsiteY142" fmla="*/ 245225 h 2758886"/>
                <a:gd name="connsiteX143" fmla="*/ 1285538 w 12191999"/>
                <a:gd name="connsiteY143" fmla="*/ 232528 h 2758886"/>
                <a:gd name="connsiteX144" fmla="*/ 1501382 w 12191999"/>
                <a:gd name="connsiteY144" fmla="*/ 257921 h 2758886"/>
                <a:gd name="connsiteX145" fmla="*/ 1662206 w 12191999"/>
                <a:gd name="connsiteY145" fmla="*/ 251573 h 2758886"/>
                <a:gd name="connsiteX146" fmla="*/ 1745793 w 12191999"/>
                <a:gd name="connsiteY146" fmla="*/ 164812 h 2758886"/>
                <a:gd name="connsiteX147" fmla="*/ 1845250 w 12191999"/>
                <a:gd name="connsiteY147" fmla="*/ 171161 h 2758886"/>
                <a:gd name="connsiteX148" fmla="*/ 2023003 w 12191999"/>
                <a:gd name="connsiteY148" fmla="*/ 96039 h 2758886"/>
                <a:gd name="connsiteX149" fmla="*/ 2139390 w 12191999"/>
                <a:gd name="connsiteY149" fmla="*/ 89690 h 2758886"/>
                <a:gd name="connsiteX150" fmla="*/ 2317143 w 12191999"/>
                <a:gd name="connsiteY150" fmla="*/ 102387 h 2758886"/>
                <a:gd name="connsiteX151" fmla="*/ 2433529 w 12191999"/>
                <a:gd name="connsiteY151" fmla="*/ 177509 h 2758886"/>
                <a:gd name="connsiteX152" fmla="*/ 2544625 w 12191999"/>
                <a:gd name="connsiteY152" fmla="*/ 177509 h 2758886"/>
                <a:gd name="connsiteX153" fmla="*/ 2677940 w 12191999"/>
                <a:gd name="connsiteY153" fmla="*/ 196554 h 2758886"/>
                <a:gd name="connsiteX154" fmla="*/ 2799617 w 12191999"/>
                <a:gd name="connsiteY154" fmla="*/ 153174 h 2758886"/>
                <a:gd name="connsiteX155" fmla="*/ 2921293 w 12191999"/>
                <a:gd name="connsiteY155" fmla="*/ 140477 h 2758886"/>
                <a:gd name="connsiteX156" fmla="*/ 3059899 w 12191999"/>
                <a:gd name="connsiteY156" fmla="*/ 171161 h 2758886"/>
                <a:gd name="connsiteX157" fmla="*/ 3226013 w 12191999"/>
                <a:gd name="connsiteY157" fmla="*/ 177509 h 2758886"/>
                <a:gd name="connsiteX158" fmla="*/ 3403767 w 12191999"/>
                <a:gd name="connsiteY158" fmla="*/ 158464 h 2758886"/>
                <a:gd name="connsiteX159" fmla="*/ 3625959 w 12191999"/>
                <a:gd name="connsiteY159" fmla="*/ 195496 h 2758886"/>
                <a:gd name="connsiteX160" fmla="*/ 3731764 w 12191999"/>
                <a:gd name="connsiteY160" fmla="*/ 226180 h 2758886"/>
                <a:gd name="connsiteX161" fmla="*/ 3815351 w 12191999"/>
                <a:gd name="connsiteY161" fmla="*/ 251573 h 2758886"/>
                <a:gd name="connsiteX162" fmla="*/ 3876718 w 12191999"/>
                <a:gd name="connsiteY162" fmla="*/ 201844 h 2758886"/>
                <a:gd name="connsiteX163" fmla="*/ 3960304 w 12191999"/>
                <a:gd name="connsiteY163" fmla="*/ 238876 h 2758886"/>
                <a:gd name="connsiteX164" fmla="*/ 4081981 w 12191999"/>
                <a:gd name="connsiteY164" fmla="*/ 232528 h 2758886"/>
                <a:gd name="connsiteX165" fmla="*/ 4231168 w 12191999"/>
                <a:gd name="connsiteY165" fmla="*/ 269560 h 2758886"/>
                <a:gd name="connsiteX166" fmla="*/ 4342263 w 12191999"/>
                <a:gd name="connsiteY166" fmla="*/ 256863 h 2758886"/>
                <a:gd name="connsiteX167" fmla="*/ 4475578 w 12191999"/>
                <a:gd name="connsiteY167" fmla="*/ 231470 h 2758886"/>
                <a:gd name="connsiteX168" fmla="*/ 4619475 w 12191999"/>
                <a:gd name="connsiteY168" fmla="*/ 244167 h 2758886"/>
                <a:gd name="connsiteX169" fmla="*/ 4807808 w 12191999"/>
                <a:gd name="connsiteY169" fmla="*/ 274850 h 2758886"/>
                <a:gd name="connsiteX170" fmla="*/ 4996142 w 12191999"/>
                <a:gd name="connsiteY170" fmla="*/ 255805 h 2758886"/>
                <a:gd name="connsiteX171" fmla="*/ 5395029 w 12191999"/>
                <a:gd name="connsiteY171" fmla="*/ 206077 h 2758886"/>
                <a:gd name="connsiteX172" fmla="*/ 5578073 w 12191999"/>
                <a:gd name="connsiteY172" fmla="*/ 218773 h 2758886"/>
                <a:gd name="connsiteX173" fmla="*/ 5721968 w 12191999"/>
                <a:gd name="connsiteY173" fmla="*/ 181741 h 2758886"/>
                <a:gd name="connsiteX174" fmla="*/ 5833064 w 12191999"/>
                <a:gd name="connsiteY174" fmla="*/ 181741 h 2758886"/>
                <a:gd name="connsiteX175" fmla="*/ 5954740 w 12191999"/>
                <a:gd name="connsiteY175" fmla="*/ 162696 h 2758886"/>
                <a:gd name="connsiteX176" fmla="*/ 6170584 w 12191999"/>
                <a:gd name="connsiteY176" fmla="*/ 56891 h 2758886"/>
                <a:gd name="connsiteX177" fmla="*/ 6270041 w 12191999"/>
                <a:gd name="connsiteY177" fmla="*/ 814 h 275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12191999" h="2758886">
                  <a:moveTo>
                    <a:pt x="6270041" y="814"/>
                  </a:moveTo>
                  <a:cubicBezTo>
                    <a:pt x="6319770" y="-5535"/>
                    <a:pt x="6408647" y="26207"/>
                    <a:pt x="6463666" y="63239"/>
                  </a:cubicBezTo>
                  <a:cubicBezTo>
                    <a:pt x="6518684" y="100271"/>
                    <a:pt x="6547252" y="119316"/>
                    <a:pt x="6602271" y="106619"/>
                  </a:cubicBezTo>
                  <a:cubicBezTo>
                    <a:pt x="6658348" y="93923"/>
                    <a:pt x="6658348" y="100271"/>
                    <a:pt x="6735586" y="119316"/>
                  </a:cubicBezTo>
                  <a:cubicBezTo>
                    <a:pt x="6812824" y="138361"/>
                    <a:pt x="6884772" y="163754"/>
                    <a:pt x="6968358" y="138361"/>
                  </a:cubicBezTo>
                  <a:cubicBezTo>
                    <a:pt x="7051945" y="112968"/>
                    <a:pt x="7101674" y="169045"/>
                    <a:pt x="7173621" y="169045"/>
                  </a:cubicBezTo>
                  <a:cubicBezTo>
                    <a:pt x="7245569" y="169045"/>
                    <a:pt x="7367245" y="93923"/>
                    <a:pt x="7433903" y="112968"/>
                  </a:cubicBezTo>
                  <a:cubicBezTo>
                    <a:pt x="7500561" y="130955"/>
                    <a:pt x="7610598" y="162696"/>
                    <a:pt x="7671965" y="156348"/>
                  </a:cubicBezTo>
                  <a:cubicBezTo>
                    <a:pt x="7678314" y="155290"/>
                    <a:pt x="7685721" y="155290"/>
                    <a:pt x="7692069" y="154232"/>
                  </a:cubicBezTo>
                  <a:cubicBezTo>
                    <a:pt x="7701592" y="135187"/>
                    <a:pt x="7706882" y="119316"/>
                    <a:pt x="7713230" y="122490"/>
                  </a:cubicBezTo>
                  <a:cubicBezTo>
                    <a:pt x="7725927" y="128838"/>
                    <a:pt x="7750262" y="141535"/>
                    <a:pt x="7788352" y="128838"/>
                  </a:cubicBezTo>
                  <a:cubicBezTo>
                    <a:pt x="7825384" y="116142"/>
                    <a:pt x="7908970" y="53716"/>
                    <a:pt x="7921667" y="53716"/>
                  </a:cubicBezTo>
                  <a:cubicBezTo>
                    <a:pt x="7934364" y="53716"/>
                    <a:pt x="7988325" y="47368"/>
                    <a:pt x="8009486" y="47368"/>
                  </a:cubicBezTo>
                  <a:cubicBezTo>
                    <a:pt x="8029589" y="47368"/>
                    <a:pt x="8117408" y="23033"/>
                    <a:pt x="8142800" y="60065"/>
                  </a:cubicBezTo>
                  <a:cubicBezTo>
                    <a:pt x="8168194" y="98155"/>
                    <a:pt x="8196762" y="135187"/>
                    <a:pt x="8230620" y="135187"/>
                  </a:cubicBezTo>
                  <a:cubicBezTo>
                    <a:pt x="8264477" y="135187"/>
                    <a:pt x="8284580" y="116142"/>
                    <a:pt x="8314206" y="135187"/>
                  </a:cubicBezTo>
                  <a:cubicBezTo>
                    <a:pt x="8343831" y="154232"/>
                    <a:pt x="8414721" y="154232"/>
                    <a:pt x="8414721" y="154232"/>
                  </a:cubicBezTo>
                  <a:cubicBezTo>
                    <a:pt x="8414721" y="154232"/>
                    <a:pt x="8481378" y="110851"/>
                    <a:pt x="8506772" y="110851"/>
                  </a:cubicBezTo>
                  <a:cubicBezTo>
                    <a:pt x="8532165" y="110851"/>
                    <a:pt x="8540630" y="79110"/>
                    <a:pt x="8598823" y="98155"/>
                  </a:cubicBezTo>
                  <a:cubicBezTo>
                    <a:pt x="8658074" y="116142"/>
                    <a:pt x="8653842" y="128838"/>
                    <a:pt x="8703570" y="128838"/>
                  </a:cubicBezTo>
                  <a:cubicBezTo>
                    <a:pt x="8753299" y="128838"/>
                    <a:pt x="8803028" y="135187"/>
                    <a:pt x="8828421" y="135187"/>
                  </a:cubicBezTo>
                  <a:cubicBezTo>
                    <a:pt x="8852756" y="135187"/>
                    <a:pt x="8918356" y="159522"/>
                    <a:pt x="8963852" y="159522"/>
                  </a:cubicBezTo>
                  <a:cubicBezTo>
                    <a:pt x="9009349" y="159522"/>
                    <a:pt x="9099283" y="135187"/>
                    <a:pt x="9128909" y="154232"/>
                  </a:cubicBezTo>
                  <a:cubicBezTo>
                    <a:pt x="9158534" y="172219"/>
                    <a:pt x="9187102" y="191264"/>
                    <a:pt x="9208263" y="184915"/>
                  </a:cubicBezTo>
                  <a:cubicBezTo>
                    <a:pt x="9229424" y="179625"/>
                    <a:pt x="9236831" y="223005"/>
                    <a:pt x="9270689" y="210309"/>
                  </a:cubicBezTo>
                  <a:cubicBezTo>
                    <a:pt x="9304546" y="198670"/>
                    <a:pt x="9311952" y="218773"/>
                    <a:pt x="9316185" y="237818"/>
                  </a:cubicBezTo>
                  <a:cubicBezTo>
                    <a:pt x="9320417" y="256863"/>
                    <a:pt x="9358507" y="235702"/>
                    <a:pt x="9379668" y="198670"/>
                  </a:cubicBezTo>
                  <a:cubicBezTo>
                    <a:pt x="9400829" y="160580"/>
                    <a:pt x="9453732" y="231470"/>
                    <a:pt x="9487590" y="237818"/>
                  </a:cubicBezTo>
                  <a:cubicBezTo>
                    <a:pt x="9521448" y="244167"/>
                    <a:pt x="9584931" y="205018"/>
                    <a:pt x="9584931" y="229354"/>
                  </a:cubicBezTo>
                  <a:cubicBezTo>
                    <a:pt x="9584931" y="253689"/>
                    <a:pt x="9618789" y="242050"/>
                    <a:pt x="9668517" y="216657"/>
                  </a:cubicBezTo>
                  <a:cubicBezTo>
                    <a:pt x="9719304" y="191264"/>
                    <a:pt x="9756336" y="178567"/>
                    <a:pt x="9769033" y="191264"/>
                  </a:cubicBezTo>
                  <a:cubicBezTo>
                    <a:pt x="9781730" y="203960"/>
                    <a:pt x="9832516" y="234644"/>
                    <a:pt x="9878012" y="203960"/>
                  </a:cubicBezTo>
                  <a:cubicBezTo>
                    <a:pt x="9923509" y="172219"/>
                    <a:pt x="9990167" y="278024"/>
                    <a:pt x="10019792" y="234644"/>
                  </a:cubicBezTo>
                  <a:cubicBezTo>
                    <a:pt x="10048360" y="190206"/>
                    <a:pt x="10103379" y="240992"/>
                    <a:pt x="10161572" y="215599"/>
                  </a:cubicBezTo>
                  <a:cubicBezTo>
                    <a:pt x="10219765" y="191264"/>
                    <a:pt x="10395402" y="209251"/>
                    <a:pt x="10462060" y="165870"/>
                  </a:cubicBezTo>
                  <a:cubicBezTo>
                    <a:pt x="10528717" y="122490"/>
                    <a:pt x="10582678" y="165870"/>
                    <a:pt x="10599607" y="178567"/>
                  </a:cubicBezTo>
                  <a:cubicBezTo>
                    <a:pt x="10616536" y="191264"/>
                    <a:pt x="10700122" y="166928"/>
                    <a:pt x="10708587" y="141535"/>
                  </a:cubicBezTo>
                  <a:cubicBezTo>
                    <a:pt x="10717051" y="116142"/>
                    <a:pt x="10775245" y="128838"/>
                    <a:pt x="10792173" y="141535"/>
                  </a:cubicBezTo>
                  <a:cubicBezTo>
                    <a:pt x="10809102" y="153174"/>
                    <a:pt x="10850366" y="159522"/>
                    <a:pt x="10884224" y="122490"/>
                  </a:cubicBezTo>
                  <a:cubicBezTo>
                    <a:pt x="10917024" y="84400"/>
                    <a:pt x="11010133" y="213483"/>
                    <a:pt x="11022830" y="232528"/>
                  </a:cubicBezTo>
                  <a:cubicBezTo>
                    <a:pt x="11035526" y="251573"/>
                    <a:pt x="11141332" y="147883"/>
                    <a:pt x="11179422" y="141535"/>
                  </a:cubicBezTo>
                  <a:cubicBezTo>
                    <a:pt x="11217511" y="135187"/>
                    <a:pt x="11227034" y="-15057"/>
                    <a:pt x="11268298" y="21975"/>
                  </a:cubicBezTo>
                  <a:cubicBezTo>
                    <a:pt x="11310621" y="59007"/>
                    <a:pt x="11330724" y="78052"/>
                    <a:pt x="11373046" y="65355"/>
                  </a:cubicBezTo>
                  <a:cubicBezTo>
                    <a:pt x="11415369" y="52658"/>
                    <a:pt x="11415369" y="59007"/>
                    <a:pt x="11473562" y="78052"/>
                  </a:cubicBezTo>
                  <a:cubicBezTo>
                    <a:pt x="11531755" y="97097"/>
                    <a:pt x="11586773" y="122490"/>
                    <a:pt x="11649199" y="97097"/>
                  </a:cubicBezTo>
                  <a:cubicBezTo>
                    <a:pt x="11711624" y="71703"/>
                    <a:pt x="11749714" y="127780"/>
                    <a:pt x="11803675" y="127780"/>
                  </a:cubicBezTo>
                  <a:cubicBezTo>
                    <a:pt x="11857635" y="127780"/>
                    <a:pt x="11963441" y="167987"/>
                    <a:pt x="12013170" y="187032"/>
                  </a:cubicBezTo>
                  <a:cubicBezTo>
                    <a:pt x="12062898" y="206077"/>
                    <a:pt x="12133789" y="122490"/>
                    <a:pt x="12179285" y="116142"/>
                  </a:cubicBezTo>
                  <a:lnTo>
                    <a:pt x="12191999" y="114472"/>
                  </a:lnTo>
                  <a:lnTo>
                    <a:pt x="12191999" y="2606698"/>
                  </a:lnTo>
                  <a:lnTo>
                    <a:pt x="12135905" y="2618445"/>
                  </a:lnTo>
                  <a:cubicBezTo>
                    <a:pt x="12086176" y="2618445"/>
                    <a:pt x="12056550" y="2618445"/>
                    <a:pt x="12002590" y="2637490"/>
                  </a:cubicBezTo>
                  <a:cubicBezTo>
                    <a:pt x="11947570" y="2655477"/>
                    <a:pt x="11914771" y="2649129"/>
                    <a:pt x="11880913" y="2674522"/>
                  </a:cubicBezTo>
                  <a:cubicBezTo>
                    <a:pt x="11847055" y="2698857"/>
                    <a:pt x="11834359" y="2536975"/>
                    <a:pt x="11813197" y="2524278"/>
                  </a:cubicBezTo>
                  <a:cubicBezTo>
                    <a:pt x="11792036" y="2511581"/>
                    <a:pt x="11761352" y="2608923"/>
                    <a:pt x="11711624" y="2559194"/>
                  </a:cubicBezTo>
                  <a:cubicBezTo>
                    <a:pt x="11661895" y="2508407"/>
                    <a:pt x="11688346" y="2593052"/>
                    <a:pt x="11613225" y="2524278"/>
                  </a:cubicBezTo>
                  <a:cubicBezTo>
                    <a:pt x="11538103" y="2455504"/>
                    <a:pt x="11508477" y="2524278"/>
                    <a:pt x="11462981" y="2480898"/>
                  </a:cubicBezTo>
                  <a:cubicBezTo>
                    <a:pt x="11417484" y="2437517"/>
                    <a:pt x="11366698" y="2405776"/>
                    <a:pt x="11304273" y="2424821"/>
                  </a:cubicBezTo>
                  <a:cubicBezTo>
                    <a:pt x="11241847" y="2443866"/>
                    <a:pt x="11129693" y="2462911"/>
                    <a:pt x="11091604" y="2437517"/>
                  </a:cubicBezTo>
                  <a:cubicBezTo>
                    <a:pt x="11053513" y="2412124"/>
                    <a:pt x="10961462" y="2418473"/>
                    <a:pt x="10924430" y="2418473"/>
                  </a:cubicBezTo>
                  <a:cubicBezTo>
                    <a:pt x="10887398" y="2418473"/>
                    <a:pt x="10757257" y="2437517"/>
                    <a:pt x="10703296" y="2424821"/>
                  </a:cubicBezTo>
                  <a:cubicBezTo>
                    <a:pt x="10648278" y="2412124"/>
                    <a:pt x="10519195" y="2431169"/>
                    <a:pt x="10519195" y="2412124"/>
                  </a:cubicBezTo>
                  <a:cubicBezTo>
                    <a:pt x="10519195" y="2393079"/>
                    <a:pt x="10531892" y="2275635"/>
                    <a:pt x="10502266" y="2312667"/>
                  </a:cubicBezTo>
                  <a:cubicBezTo>
                    <a:pt x="10472640" y="2349699"/>
                    <a:pt x="10427144" y="2380382"/>
                    <a:pt x="10393286" y="2386731"/>
                  </a:cubicBezTo>
                  <a:cubicBezTo>
                    <a:pt x="10359428" y="2393079"/>
                    <a:pt x="10330861" y="2356047"/>
                    <a:pt x="10284306" y="2399427"/>
                  </a:cubicBezTo>
                  <a:cubicBezTo>
                    <a:pt x="10238810" y="2442808"/>
                    <a:pt x="10221881" y="2455504"/>
                    <a:pt x="10159456" y="2461853"/>
                  </a:cubicBezTo>
                  <a:cubicBezTo>
                    <a:pt x="10097030" y="2468201"/>
                    <a:pt x="10054708" y="2554962"/>
                    <a:pt x="9983818" y="2561310"/>
                  </a:cubicBezTo>
                  <a:cubicBezTo>
                    <a:pt x="9912929" y="2567658"/>
                    <a:pt x="9866374" y="2561310"/>
                    <a:pt x="9791252" y="2567658"/>
                  </a:cubicBezTo>
                  <a:cubicBezTo>
                    <a:pt x="9715072" y="2574007"/>
                    <a:pt x="9683330" y="2479840"/>
                    <a:pt x="9625137" y="2492536"/>
                  </a:cubicBezTo>
                  <a:cubicBezTo>
                    <a:pt x="9565886" y="2505233"/>
                    <a:pt x="9491822" y="2530626"/>
                    <a:pt x="9437861" y="2517930"/>
                  </a:cubicBezTo>
                  <a:cubicBezTo>
                    <a:pt x="9383901" y="2505233"/>
                    <a:pt x="9377552" y="2467143"/>
                    <a:pt x="9281269" y="2467143"/>
                  </a:cubicBezTo>
                  <a:cubicBezTo>
                    <a:pt x="9184986" y="2467143"/>
                    <a:pt x="9151128" y="2455504"/>
                    <a:pt x="9063309" y="2455504"/>
                  </a:cubicBezTo>
                  <a:cubicBezTo>
                    <a:pt x="8975491" y="2455504"/>
                    <a:pt x="8783983" y="2381441"/>
                    <a:pt x="8758589" y="2362395"/>
                  </a:cubicBezTo>
                  <a:cubicBezTo>
                    <a:pt x="8733196" y="2343350"/>
                    <a:pt x="8675003" y="2325364"/>
                    <a:pt x="8636913" y="2362395"/>
                  </a:cubicBezTo>
                  <a:cubicBezTo>
                    <a:pt x="8599881" y="2399427"/>
                    <a:pt x="8561791" y="2418473"/>
                    <a:pt x="8499365" y="2418473"/>
                  </a:cubicBezTo>
                  <a:cubicBezTo>
                    <a:pt x="8436940" y="2418473"/>
                    <a:pt x="8415779" y="2430111"/>
                    <a:pt x="8344890" y="2449156"/>
                  </a:cubicBezTo>
                  <a:cubicBezTo>
                    <a:pt x="8274000" y="2467143"/>
                    <a:pt x="8265535" y="2461853"/>
                    <a:pt x="8227445" y="2442808"/>
                  </a:cubicBezTo>
                  <a:cubicBezTo>
                    <a:pt x="8189355" y="2424821"/>
                    <a:pt x="8248606" y="2393079"/>
                    <a:pt x="8135395" y="2399427"/>
                  </a:cubicBezTo>
                  <a:cubicBezTo>
                    <a:pt x="8022182" y="2405776"/>
                    <a:pt x="7942828" y="2381441"/>
                    <a:pt x="7897332" y="2412124"/>
                  </a:cubicBezTo>
                  <a:cubicBezTo>
                    <a:pt x="7867706" y="2432227"/>
                    <a:pt x="7853951" y="2452330"/>
                    <a:pt x="7839139" y="2458679"/>
                  </a:cubicBezTo>
                  <a:lnTo>
                    <a:pt x="7828558" y="2582471"/>
                  </a:lnTo>
                  <a:cubicBezTo>
                    <a:pt x="7828558" y="2582471"/>
                    <a:pt x="7751320" y="2600458"/>
                    <a:pt x="7729101" y="2619503"/>
                  </a:cubicBezTo>
                  <a:cubicBezTo>
                    <a:pt x="7706882" y="2637490"/>
                    <a:pt x="7679372" y="2656535"/>
                    <a:pt x="7612715" y="2656535"/>
                  </a:cubicBezTo>
                  <a:cubicBezTo>
                    <a:pt x="7546057" y="2656535"/>
                    <a:pt x="7506909" y="2656535"/>
                    <a:pt x="7434961" y="2675580"/>
                  </a:cubicBezTo>
                  <a:cubicBezTo>
                    <a:pt x="7363014" y="2693567"/>
                    <a:pt x="7318575" y="2687219"/>
                    <a:pt x="7274137" y="2712612"/>
                  </a:cubicBezTo>
                  <a:cubicBezTo>
                    <a:pt x="7229698" y="2736948"/>
                    <a:pt x="7218060" y="2768689"/>
                    <a:pt x="7190550" y="2755992"/>
                  </a:cubicBezTo>
                  <a:cubicBezTo>
                    <a:pt x="7163041" y="2743296"/>
                    <a:pt x="7146112" y="2755992"/>
                    <a:pt x="7079454" y="2706264"/>
                  </a:cubicBezTo>
                  <a:cubicBezTo>
                    <a:pt x="7012797" y="2656535"/>
                    <a:pt x="7018087" y="2632200"/>
                    <a:pt x="6918630" y="2563426"/>
                  </a:cubicBezTo>
                  <a:cubicBezTo>
                    <a:pt x="6818115" y="2494653"/>
                    <a:pt x="6780024" y="2563426"/>
                    <a:pt x="6718657" y="2520046"/>
                  </a:cubicBezTo>
                  <a:cubicBezTo>
                    <a:pt x="6716541" y="2518988"/>
                    <a:pt x="6714425" y="2516872"/>
                    <a:pt x="6712309" y="2515814"/>
                  </a:cubicBezTo>
                  <a:cubicBezTo>
                    <a:pt x="6695380" y="2514756"/>
                    <a:pt x="6679509" y="2516872"/>
                    <a:pt x="6663638" y="2523220"/>
                  </a:cubicBezTo>
                  <a:cubicBezTo>
                    <a:pt x="6617084" y="2542265"/>
                    <a:pt x="6629780" y="2579297"/>
                    <a:pt x="6575820" y="2585645"/>
                  </a:cubicBezTo>
                  <a:cubicBezTo>
                    <a:pt x="6521859" y="2591994"/>
                    <a:pt x="6530323" y="2561310"/>
                    <a:pt x="6509162" y="2542265"/>
                  </a:cubicBezTo>
                  <a:cubicBezTo>
                    <a:pt x="6488001" y="2523220"/>
                    <a:pt x="6395950" y="2516872"/>
                    <a:pt x="6395950" y="2516872"/>
                  </a:cubicBezTo>
                  <a:lnTo>
                    <a:pt x="6395950" y="2483014"/>
                  </a:lnTo>
                  <a:cubicBezTo>
                    <a:pt x="6327176" y="2490420"/>
                    <a:pt x="6257345" y="2492536"/>
                    <a:pt x="6225603" y="2476666"/>
                  </a:cubicBezTo>
                  <a:cubicBezTo>
                    <a:pt x="6174816" y="2451272"/>
                    <a:pt x="6053139" y="2457621"/>
                    <a:pt x="6003411" y="2457621"/>
                  </a:cubicBezTo>
                  <a:cubicBezTo>
                    <a:pt x="5952624" y="2457621"/>
                    <a:pt x="5781220" y="2476666"/>
                    <a:pt x="5709272" y="2463969"/>
                  </a:cubicBezTo>
                  <a:cubicBezTo>
                    <a:pt x="5636266" y="2451272"/>
                    <a:pt x="5464861" y="2470317"/>
                    <a:pt x="5464861" y="2451272"/>
                  </a:cubicBezTo>
                  <a:cubicBezTo>
                    <a:pt x="5464861" y="2432227"/>
                    <a:pt x="5481789" y="2314783"/>
                    <a:pt x="5442643" y="2351815"/>
                  </a:cubicBezTo>
                  <a:cubicBezTo>
                    <a:pt x="5404551" y="2388847"/>
                    <a:pt x="5343184" y="2419530"/>
                    <a:pt x="5298746" y="2425879"/>
                  </a:cubicBezTo>
                  <a:cubicBezTo>
                    <a:pt x="5254307" y="2432227"/>
                    <a:pt x="5216217" y="2395195"/>
                    <a:pt x="5154850" y="2438576"/>
                  </a:cubicBezTo>
                  <a:cubicBezTo>
                    <a:pt x="5094541" y="2481956"/>
                    <a:pt x="5072322" y="2494653"/>
                    <a:pt x="4988735" y="2501001"/>
                  </a:cubicBezTo>
                  <a:cubicBezTo>
                    <a:pt x="4905149" y="2507349"/>
                    <a:pt x="4850130" y="2594110"/>
                    <a:pt x="4755963" y="2600458"/>
                  </a:cubicBezTo>
                  <a:cubicBezTo>
                    <a:pt x="4661796" y="2606806"/>
                    <a:pt x="4600429" y="2600458"/>
                    <a:pt x="4500972" y="2606806"/>
                  </a:cubicBezTo>
                  <a:cubicBezTo>
                    <a:pt x="4401514" y="2612097"/>
                    <a:pt x="4384585" y="2624793"/>
                    <a:pt x="4307347" y="2637490"/>
                  </a:cubicBezTo>
                  <a:cubicBezTo>
                    <a:pt x="4230109" y="2650187"/>
                    <a:pt x="4141232" y="2643838"/>
                    <a:pt x="4069284" y="2631142"/>
                  </a:cubicBezTo>
                  <a:cubicBezTo>
                    <a:pt x="3997336" y="2618445"/>
                    <a:pt x="3985698" y="2587762"/>
                    <a:pt x="3858731" y="2587762"/>
                  </a:cubicBezTo>
                  <a:cubicBezTo>
                    <a:pt x="3730706" y="2587762"/>
                    <a:pt x="3653468" y="2494653"/>
                    <a:pt x="3537082" y="2494653"/>
                  </a:cubicBezTo>
                  <a:cubicBezTo>
                    <a:pt x="3420696" y="2494653"/>
                    <a:pt x="3165704" y="2420589"/>
                    <a:pt x="3132905" y="2401544"/>
                  </a:cubicBezTo>
                  <a:cubicBezTo>
                    <a:pt x="3099047" y="2382498"/>
                    <a:pt x="3021809" y="2364512"/>
                    <a:pt x="2972080" y="2401544"/>
                  </a:cubicBezTo>
                  <a:cubicBezTo>
                    <a:pt x="2922351" y="2438576"/>
                    <a:pt x="2872623" y="2457621"/>
                    <a:pt x="2789036" y="2457621"/>
                  </a:cubicBezTo>
                  <a:cubicBezTo>
                    <a:pt x="2705450" y="2457621"/>
                    <a:pt x="2677940" y="2469259"/>
                    <a:pt x="2583773" y="2488304"/>
                  </a:cubicBezTo>
                  <a:cubicBezTo>
                    <a:pt x="2489606" y="2506291"/>
                    <a:pt x="2477968" y="2501001"/>
                    <a:pt x="2428239" y="2481956"/>
                  </a:cubicBezTo>
                  <a:cubicBezTo>
                    <a:pt x="2378510" y="2463969"/>
                    <a:pt x="2455749" y="2432227"/>
                    <a:pt x="2306563" y="2438576"/>
                  </a:cubicBezTo>
                  <a:cubicBezTo>
                    <a:pt x="2156319" y="2444924"/>
                    <a:pt x="2051571" y="2420589"/>
                    <a:pt x="1990204" y="2451272"/>
                  </a:cubicBezTo>
                  <a:cubicBezTo>
                    <a:pt x="1928837" y="2481956"/>
                    <a:pt x="1918256" y="2513698"/>
                    <a:pt x="1879108" y="2494653"/>
                  </a:cubicBezTo>
                  <a:cubicBezTo>
                    <a:pt x="1841018" y="2475607"/>
                    <a:pt x="1746851" y="2444924"/>
                    <a:pt x="1729922" y="2475607"/>
                  </a:cubicBezTo>
                  <a:cubicBezTo>
                    <a:pt x="1712993" y="2507349"/>
                    <a:pt x="1629407" y="2550730"/>
                    <a:pt x="1574388" y="2538033"/>
                  </a:cubicBezTo>
                  <a:cubicBezTo>
                    <a:pt x="1519369" y="2525336"/>
                    <a:pt x="1452711" y="2407892"/>
                    <a:pt x="1435782" y="2432227"/>
                  </a:cubicBezTo>
                  <a:cubicBezTo>
                    <a:pt x="1418853" y="2457621"/>
                    <a:pt x="1258029" y="2594110"/>
                    <a:pt x="1225229" y="2587762"/>
                  </a:cubicBezTo>
                  <a:cubicBezTo>
                    <a:pt x="1192429" y="2581413"/>
                    <a:pt x="1153281" y="2536975"/>
                    <a:pt x="1125772" y="2562368"/>
                  </a:cubicBezTo>
                  <a:cubicBezTo>
                    <a:pt x="1097204" y="2587762"/>
                    <a:pt x="859142" y="2631142"/>
                    <a:pt x="787194" y="2624793"/>
                  </a:cubicBezTo>
                  <a:cubicBezTo>
                    <a:pt x="715246" y="2618445"/>
                    <a:pt x="708898" y="2556020"/>
                    <a:pt x="653879" y="2556020"/>
                  </a:cubicBezTo>
                  <a:cubicBezTo>
                    <a:pt x="597802" y="2556020"/>
                    <a:pt x="614731" y="2575065"/>
                    <a:pt x="548073" y="2568716"/>
                  </a:cubicBezTo>
                  <a:cubicBezTo>
                    <a:pt x="481416" y="2562368"/>
                    <a:pt x="415816" y="2543323"/>
                    <a:pt x="354449" y="2562368"/>
                  </a:cubicBezTo>
                  <a:cubicBezTo>
                    <a:pt x="293082" y="2581413"/>
                    <a:pt x="310010" y="2618445"/>
                    <a:pt x="238063" y="2624793"/>
                  </a:cubicBezTo>
                  <a:cubicBezTo>
                    <a:pt x="166115" y="2631142"/>
                    <a:pt x="176695" y="2600458"/>
                    <a:pt x="149186" y="2581413"/>
                  </a:cubicBezTo>
                  <a:cubicBezTo>
                    <a:pt x="121676" y="2562368"/>
                    <a:pt x="0" y="2556020"/>
                    <a:pt x="0" y="2556020"/>
                  </a:cubicBezTo>
                  <a:lnTo>
                    <a:pt x="0" y="193380"/>
                  </a:lnTo>
                  <a:lnTo>
                    <a:pt x="94167" y="172219"/>
                  </a:lnTo>
                  <a:lnTo>
                    <a:pt x="160825" y="215599"/>
                  </a:lnTo>
                  <a:cubicBezTo>
                    <a:pt x="160825" y="215599"/>
                    <a:pt x="216902" y="278024"/>
                    <a:pt x="244411" y="252631"/>
                  </a:cubicBezTo>
                  <a:cubicBezTo>
                    <a:pt x="271920" y="228296"/>
                    <a:pt x="321649" y="202902"/>
                    <a:pt x="321649" y="202902"/>
                  </a:cubicBezTo>
                  <a:cubicBezTo>
                    <a:pt x="321649" y="202902"/>
                    <a:pt x="333288" y="171161"/>
                    <a:pt x="360797" y="183857"/>
                  </a:cubicBezTo>
                  <a:cubicBezTo>
                    <a:pt x="389365" y="196554"/>
                    <a:pt x="466603" y="183857"/>
                    <a:pt x="466603" y="183857"/>
                  </a:cubicBezTo>
                  <a:cubicBezTo>
                    <a:pt x="466603" y="183857"/>
                    <a:pt x="471893" y="214541"/>
                    <a:pt x="499403" y="220889"/>
                  </a:cubicBezTo>
                  <a:cubicBezTo>
                    <a:pt x="526912" y="227238"/>
                    <a:pt x="566060" y="238876"/>
                    <a:pt x="593570" y="257921"/>
                  </a:cubicBezTo>
                  <a:cubicBezTo>
                    <a:pt x="621079" y="276966"/>
                    <a:pt x="677156" y="276966"/>
                    <a:pt x="682446" y="251573"/>
                  </a:cubicBezTo>
                  <a:cubicBezTo>
                    <a:pt x="687737" y="227238"/>
                    <a:pt x="704665" y="183857"/>
                    <a:pt x="737465" y="214541"/>
                  </a:cubicBezTo>
                  <a:cubicBezTo>
                    <a:pt x="770265" y="245225"/>
                    <a:pt x="804123" y="257921"/>
                    <a:pt x="831632" y="245225"/>
                  </a:cubicBezTo>
                  <a:cubicBezTo>
                    <a:pt x="859142" y="232528"/>
                    <a:pt x="942728" y="226180"/>
                    <a:pt x="997747" y="232528"/>
                  </a:cubicBezTo>
                  <a:cubicBezTo>
                    <a:pt x="1052766" y="238876"/>
                    <a:pt x="1102495" y="257921"/>
                    <a:pt x="1146933" y="245225"/>
                  </a:cubicBezTo>
                  <a:cubicBezTo>
                    <a:pt x="1191371" y="232528"/>
                    <a:pt x="1186081" y="226180"/>
                    <a:pt x="1285538" y="232528"/>
                  </a:cubicBezTo>
                  <a:cubicBezTo>
                    <a:pt x="1384996" y="238876"/>
                    <a:pt x="1407215" y="251573"/>
                    <a:pt x="1501382" y="257921"/>
                  </a:cubicBezTo>
                  <a:cubicBezTo>
                    <a:pt x="1595549" y="264270"/>
                    <a:pt x="1612478" y="270618"/>
                    <a:pt x="1662206" y="251573"/>
                  </a:cubicBezTo>
                  <a:cubicBezTo>
                    <a:pt x="1712993" y="233586"/>
                    <a:pt x="1728864" y="158464"/>
                    <a:pt x="1745793" y="164812"/>
                  </a:cubicBezTo>
                  <a:cubicBezTo>
                    <a:pt x="1761664" y="171161"/>
                    <a:pt x="1795521" y="183857"/>
                    <a:pt x="1845250" y="171161"/>
                  </a:cubicBezTo>
                  <a:cubicBezTo>
                    <a:pt x="1896037" y="158464"/>
                    <a:pt x="2006075" y="96039"/>
                    <a:pt x="2023003" y="96039"/>
                  </a:cubicBezTo>
                  <a:cubicBezTo>
                    <a:pt x="2039932" y="96039"/>
                    <a:pt x="2111880" y="89690"/>
                    <a:pt x="2139390" y="89690"/>
                  </a:cubicBezTo>
                  <a:cubicBezTo>
                    <a:pt x="2167957" y="89690"/>
                    <a:pt x="2284343" y="65355"/>
                    <a:pt x="2317143" y="102387"/>
                  </a:cubicBezTo>
                  <a:cubicBezTo>
                    <a:pt x="2349943" y="140477"/>
                    <a:pt x="2389091" y="177509"/>
                    <a:pt x="2433529" y="177509"/>
                  </a:cubicBezTo>
                  <a:cubicBezTo>
                    <a:pt x="2477968" y="177509"/>
                    <a:pt x="2505477" y="158464"/>
                    <a:pt x="2544625" y="177509"/>
                  </a:cubicBezTo>
                  <a:cubicBezTo>
                    <a:pt x="2583773" y="196554"/>
                    <a:pt x="2677940" y="196554"/>
                    <a:pt x="2677940" y="196554"/>
                  </a:cubicBezTo>
                  <a:cubicBezTo>
                    <a:pt x="2677940" y="196554"/>
                    <a:pt x="2766817" y="153174"/>
                    <a:pt x="2799617" y="153174"/>
                  </a:cubicBezTo>
                  <a:cubicBezTo>
                    <a:pt x="2832417" y="153174"/>
                    <a:pt x="2844055" y="121432"/>
                    <a:pt x="2921293" y="140477"/>
                  </a:cubicBezTo>
                  <a:cubicBezTo>
                    <a:pt x="2998531" y="158464"/>
                    <a:pt x="2993241" y="171161"/>
                    <a:pt x="3059899" y="171161"/>
                  </a:cubicBezTo>
                  <a:cubicBezTo>
                    <a:pt x="3126556" y="171161"/>
                    <a:pt x="3193214" y="177509"/>
                    <a:pt x="3226013" y="177509"/>
                  </a:cubicBezTo>
                  <a:cubicBezTo>
                    <a:pt x="3259871" y="177509"/>
                    <a:pt x="3342400" y="158464"/>
                    <a:pt x="3403767" y="158464"/>
                  </a:cubicBezTo>
                  <a:cubicBezTo>
                    <a:pt x="3465134" y="158464"/>
                    <a:pt x="3586811" y="176451"/>
                    <a:pt x="3625959" y="195496"/>
                  </a:cubicBezTo>
                  <a:cubicBezTo>
                    <a:pt x="3665107" y="213483"/>
                    <a:pt x="3704255" y="232528"/>
                    <a:pt x="3731764" y="226180"/>
                  </a:cubicBezTo>
                  <a:cubicBezTo>
                    <a:pt x="3760332" y="220889"/>
                    <a:pt x="3770912" y="264270"/>
                    <a:pt x="3815351" y="251573"/>
                  </a:cubicBezTo>
                  <a:cubicBezTo>
                    <a:pt x="3859789" y="238876"/>
                    <a:pt x="3871428" y="182799"/>
                    <a:pt x="3876718" y="201844"/>
                  </a:cubicBezTo>
                  <a:cubicBezTo>
                    <a:pt x="3883066" y="219831"/>
                    <a:pt x="3932795" y="275908"/>
                    <a:pt x="3960304" y="238876"/>
                  </a:cubicBezTo>
                  <a:cubicBezTo>
                    <a:pt x="3987814" y="201844"/>
                    <a:pt x="4037543" y="226180"/>
                    <a:pt x="4081981" y="232528"/>
                  </a:cubicBezTo>
                  <a:cubicBezTo>
                    <a:pt x="4125361" y="238876"/>
                    <a:pt x="4231168" y="245225"/>
                    <a:pt x="4231168" y="269560"/>
                  </a:cubicBezTo>
                  <a:cubicBezTo>
                    <a:pt x="4231168" y="293895"/>
                    <a:pt x="4275605" y="282257"/>
                    <a:pt x="4342263" y="256863"/>
                  </a:cubicBezTo>
                  <a:cubicBezTo>
                    <a:pt x="4408921" y="231470"/>
                    <a:pt x="4458649" y="218773"/>
                    <a:pt x="4475578" y="231470"/>
                  </a:cubicBezTo>
                  <a:cubicBezTo>
                    <a:pt x="4492507" y="244167"/>
                    <a:pt x="4558106" y="274850"/>
                    <a:pt x="4619475" y="244167"/>
                  </a:cubicBezTo>
                  <a:cubicBezTo>
                    <a:pt x="4680841" y="212425"/>
                    <a:pt x="4768660" y="318231"/>
                    <a:pt x="4807808" y="274850"/>
                  </a:cubicBezTo>
                  <a:cubicBezTo>
                    <a:pt x="4846956" y="230412"/>
                    <a:pt x="4918903" y="281199"/>
                    <a:pt x="4996142" y="255805"/>
                  </a:cubicBezTo>
                  <a:cubicBezTo>
                    <a:pt x="5073380" y="231470"/>
                    <a:pt x="5306153" y="249457"/>
                    <a:pt x="5395029" y="206077"/>
                  </a:cubicBezTo>
                  <a:cubicBezTo>
                    <a:pt x="5483905" y="162696"/>
                    <a:pt x="5555853" y="206077"/>
                    <a:pt x="5578073" y="218773"/>
                  </a:cubicBezTo>
                  <a:cubicBezTo>
                    <a:pt x="5600292" y="231470"/>
                    <a:pt x="5711388" y="207135"/>
                    <a:pt x="5721968" y="181741"/>
                  </a:cubicBezTo>
                  <a:cubicBezTo>
                    <a:pt x="5733607" y="156348"/>
                    <a:pt x="5810845" y="169045"/>
                    <a:pt x="5833064" y="181741"/>
                  </a:cubicBezTo>
                  <a:cubicBezTo>
                    <a:pt x="5855284" y="193380"/>
                    <a:pt x="5910302" y="199728"/>
                    <a:pt x="5954740" y="162696"/>
                  </a:cubicBezTo>
                  <a:cubicBezTo>
                    <a:pt x="5999179" y="125664"/>
                    <a:pt x="6153655" y="37846"/>
                    <a:pt x="6170584" y="56891"/>
                  </a:cubicBezTo>
                  <a:cubicBezTo>
                    <a:pt x="6186455" y="75936"/>
                    <a:pt x="6220314" y="7162"/>
                    <a:pt x="6270041" y="814"/>
                  </a:cubicBezTo>
                  <a:close/>
                </a:path>
              </a:pathLst>
            </a:custGeom>
            <a:solidFill>
              <a:schemeClr val="bg1"/>
            </a:solidFill>
            <a:ln w="10576" cap="flat">
              <a:noFill/>
              <a:prstDash val="solid"/>
              <a:miter/>
            </a:ln>
          </p:spPr>
          <p:txBody>
            <a:bodyPr rtlCol="0" anchor="ctr"/>
            <a:lstStyle/>
            <a:p>
              <a:endParaRPr lang="zh-CN" altLang="en-US"/>
            </a:p>
          </p:txBody>
        </p:sp>
        <p:pic>
          <p:nvPicPr>
            <p:cNvPr id="6" name="图片 5"/>
            <p:cNvPicPr>
              <a:picLocks noChangeAspect="1"/>
            </p:cNvPicPr>
            <p:nvPr/>
          </p:nvPicPr>
          <p:blipFill>
            <a:blip r:embed="rId1" cstate="screen"/>
            <a:srcRect/>
            <a:stretch>
              <a:fillRect/>
            </a:stretch>
          </p:blipFill>
          <p:spPr>
            <a:xfrm>
              <a:off x="0" y="311783"/>
              <a:ext cx="12192000" cy="2761526"/>
            </a:xfrm>
            <a:custGeom>
              <a:avLst/>
              <a:gdLst>
                <a:gd name="connsiteX0" fmla="*/ 6276037 w 12192000"/>
                <a:gd name="connsiteY0" fmla="*/ 815 h 2761526"/>
                <a:gd name="connsiteX1" fmla="*/ 6469847 w 12192000"/>
                <a:gd name="connsiteY1" fmla="*/ 63300 h 2761526"/>
                <a:gd name="connsiteX2" fmla="*/ 6608585 w 12192000"/>
                <a:gd name="connsiteY2" fmla="*/ 106722 h 2761526"/>
                <a:gd name="connsiteX3" fmla="*/ 6742027 w 12192000"/>
                <a:gd name="connsiteY3" fmla="*/ 119431 h 2761526"/>
                <a:gd name="connsiteX4" fmla="*/ 6975022 w 12192000"/>
                <a:gd name="connsiteY4" fmla="*/ 138494 h 2761526"/>
                <a:gd name="connsiteX5" fmla="*/ 7180481 w 12192000"/>
                <a:gd name="connsiteY5" fmla="*/ 169207 h 2761526"/>
                <a:gd name="connsiteX6" fmla="*/ 7441012 w 12192000"/>
                <a:gd name="connsiteY6" fmla="*/ 113077 h 2761526"/>
                <a:gd name="connsiteX7" fmla="*/ 7679302 w 12192000"/>
                <a:gd name="connsiteY7" fmla="*/ 156498 h 2761526"/>
                <a:gd name="connsiteX8" fmla="*/ 7699425 w 12192000"/>
                <a:gd name="connsiteY8" fmla="*/ 154380 h 2761526"/>
                <a:gd name="connsiteX9" fmla="*/ 7720606 w 12192000"/>
                <a:gd name="connsiteY9" fmla="*/ 122608 h 2761526"/>
                <a:gd name="connsiteX10" fmla="*/ 7795800 w 12192000"/>
                <a:gd name="connsiteY10" fmla="*/ 128963 h 2761526"/>
                <a:gd name="connsiteX11" fmla="*/ 7929242 w 12192000"/>
                <a:gd name="connsiteY11" fmla="*/ 53769 h 2761526"/>
                <a:gd name="connsiteX12" fmla="*/ 8017145 w 12192000"/>
                <a:gd name="connsiteY12" fmla="*/ 47414 h 2761526"/>
                <a:gd name="connsiteX13" fmla="*/ 8150587 w 12192000"/>
                <a:gd name="connsiteY13" fmla="*/ 60123 h 2761526"/>
                <a:gd name="connsiteX14" fmla="*/ 8238490 w 12192000"/>
                <a:gd name="connsiteY14" fmla="*/ 135317 h 2761526"/>
                <a:gd name="connsiteX15" fmla="*/ 8322156 w 12192000"/>
                <a:gd name="connsiteY15" fmla="*/ 135317 h 2761526"/>
                <a:gd name="connsiteX16" fmla="*/ 8422768 w 12192000"/>
                <a:gd name="connsiteY16" fmla="*/ 154380 h 2761526"/>
                <a:gd name="connsiteX17" fmla="*/ 8514907 w 12192000"/>
                <a:gd name="connsiteY17" fmla="*/ 110958 h 2761526"/>
                <a:gd name="connsiteX18" fmla="*/ 8607046 w 12192000"/>
                <a:gd name="connsiteY18" fmla="*/ 98250 h 2761526"/>
                <a:gd name="connsiteX19" fmla="*/ 8711893 w 12192000"/>
                <a:gd name="connsiteY19" fmla="*/ 128963 h 2761526"/>
                <a:gd name="connsiteX20" fmla="*/ 8836864 w 12192000"/>
                <a:gd name="connsiteY20" fmla="*/ 135317 h 2761526"/>
                <a:gd name="connsiteX21" fmla="*/ 8972424 w 12192000"/>
                <a:gd name="connsiteY21" fmla="*/ 159676 h 2761526"/>
                <a:gd name="connsiteX22" fmla="*/ 9137639 w 12192000"/>
                <a:gd name="connsiteY22" fmla="*/ 154380 h 2761526"/>
                <a:gd name="connsiteX23" fmla="*/ 9217069 w 12192000"/>
                <a:gd name="connsiteY23" fmla="*/ 185093 h 2761526"/>
                <a:gd name="connsiteX24" fmla="*/ 9279554 w 12192000"/>
                <a:gd name="connsiteY24" fmla="*/ 210511 h 2761526"/>
                <a:gd name="connsiteX25" fmla="*/ 9325094 w 12192000"/>
                <a:gd name="connsiteY25" fmla="*/ 238047 h 2761526"/>
                <a:gd name="connsiteX26" fmla="*/ 9388638 w 12192000"/>
                <a:gd name="connsiteY26" fmla="*/ 198861 h 2761526"/>
                <a:gd name="connsiteX27" fmla="*/ 9496663 w 12192000"/>
                <a:gd name="connsiteY27" fmla="*/ 238047 h 2761526"/>
                <a:gd name="connsiteX28" fmla="*/ 9594097 w 12192000"/>
                <a:gd name="connsiteY28" fmla="*/ 229574 h 2761526"/>
                <a:gd name="connsiteX29" fmla="*/ 9677763 w 12192000"/>
                <a:gd name="connsiteY29" fmla="*/ 216865 h 2761526"/>
                <a:gd name="connsiteX30" fmla="*/ 9778375 w 12192000"/>
                <a:gd name="connsiteY30" fmla="*/ 191448 h 2761526"/>
                <a:gd name="connsiteX31" fmla="*/ 9887459 w 12192000"/>
                <a:gd name="connsiteY31" fmla="*/ 204156 h 2761526"/>
                <a:gd name="connsiteX32" fmla="*/ 10029374 w 12192000"/>
                <a:gd name="connsiteY32" fmla="*/ 234869 h 2761526"/>
                <a:gd name="connsiteX33" fmla="*/ 10171289 w 12192000"/>
                <a:gd name="connsiteY33" fmla="*/ 215806 h 2761526"/>
                <a:gd name="connsiteX34" fmla="*/ 10472064 w 12192000"/>
                <a:gd name="connsiteY34" fmla="*/ 166030 h 2761526"/>
                <a:gd name="connsiteX35" fmla="*/ 10609743 w 12192000"/>
                <a:gd name="connsiteY35" fmla="*/ 178739 h 2761526"/>
                <a:gd name="connsiteX36" fmla="*/ 10718827 w 12192000"/>
                <a:gd name="connsiteY36" fmla="*/ 141671 h 2761526"/>
                <a:gd name="connsiteX37" fmla="*/ 10802494 w 12192000"/>
                <a:gd name="connsiteY37" fmla="*/ 141671 h 2761526"/>
                <a:gd name="connsiteX38" fmla="*/ 10894632 w 12192000"/>
                <a:gd name="connsiteY38" fmla="*/ 122608 h 2761526"/>
                <a:gd name="connsiteX39" fmla="*/ 11033371 w 12192000"/>
                <a:gd name="connsiteY39" fmla="*/ 232751 h 2761526"/>
                <a:gd name="connsiteX40" fmla="*/ 11190112 w 12192000"/>
                <a:gd name="connsiteY40" fmla="*/ 141671 h 2761526"/>
                <a:gd name="connsiteX41" fmla="*/ 11279074 w 12192000"/>
                <a:gd name="connsiteY41" fmla="*/ 21997 h 2761526"/>
                <a:gd name="connsiteX42" fmla="*/ 11383922 w 12192000"/>
                <a:gd name="connsiteY42" fmla="*/ 65419 h 2761526"/>
                <a:gd name="connsiteX43" fmla="*/ 11484534 w 12192000"/>
                <a:gd name="connsiteY43" fmla="*/ 78127 h 2761526"/>
                <a:gd name="connsiteX44" fmla="*/ 11660339 w 12192000"/>
                <a:gd name="connsiteY44" fmla="*/ 97191 h 2761526"/>
                <a:gd name="connsiteX45" fmla="*/ 11814962 w 12192000"/>
                <a:gd name="connsiteY45" fmla="*/ 127904 h 2761526"/>
                <a:gd name="connsiteX46" fmla="*/ 12024658 w 12192000"/>
                <a:gd name="connsiteY46" fmla="*/ 187211 h 2761526"/>
                <a:gd name="connsiteX47" fmla="*/ 12190931 w 12192000"/>
                <a:gd name="connsiteY47" fmla="*/ 116254 h 2761526"/>
                <a:gd name="connsiteX48" fmla="*/ 12192000 w 12192000"/>
                <a:gd name="connsiteY48" fmla="*/ 116114 h 2761526"/>
                <a:gd name="connsiteX49" fmla="*/ 12192000 w 12192000"/>
                <a:gd name="connsiteY49" fmla="*/ 2611634 h 2761526"/>
                <a:gd name="connsiteX50" fmla="*/ 12147510 w 12192000"/>
                <a:gd name="connsiteY50" fmla="*/ 2620950 h 2761526"/>
                <a:gd name="connsiteX51" fmla="*/ 12014068 w 12192000"/>
                <a:gd name="connsiteY51" fmla="*/ 2640014 h 2761526"/>
                <a:gd name="connsiteX52" fmla="*/ 11892275 w 12192000"/>
                <a:gd name="connsiteY52" fmla="*/ 2677081 h 2761526"/>
                <a:gd name="connsiteX53" fmla="*/ 11824494 w 12192000"/>
                <a:gd name="connsiteY53" fmla="*/ 2526693 h 2761526"/>
                <a:gd name="connsiteX54" fmla="*/ 11722824 w 12192000"/>
                <a:gd name="connsiteY54" fmla="*/ 2561642 h 2761526"/>
                <a:gd name="connsiteX55" fmla="*/ 11624330 w 12192000"/>
                <a:gd name="connsiteY55" fmla="*/ 2526693 h 2761526"/>
                <a:gd name="connsiteX56" fmla="*/ 11473943 w 12192000"/>
                <a:gd name="connsiteY56" fmla="*/ 2483271 h 2761526"/>
                <a:gd name="connsiteX57" fmla="*/ 11315083 w 12192000"/>
                <a:gd name="connsiteY57" fmla="*/ 2427141 h 2761526"/>
                <a:gd name="connsiteX58" fmla="*/ 11102210 w 12192000"/>
                <a:gd name="connsiteY58" fmla="*/ 2439850 h 2761526"/>
                <a:gd name="connsiteX59" fmla="*/ 10934877 w 12192000"/>
                <a:gd name="connsiteY59" fmla="*/ 2420786 h 2761526"/>
                <a:gd name="connsiteX60" fmla="*/ 10713532 w 12192000"/>
                <a:gd name="connsiteY60" fmla="*/ 2427141 h 2761526"/>
                <a:gd name="connsiteX61" fmla="*/ 10529254 w 12192000"/>
                <a:gd name="connsiteY61" fmla="*/ 2414432 h 2761526"/>
                <a:gd name="connsiteX62" fmla="*/ 10512309 w 12192000"/>
                <a:gd name="connsiteY62" fmla="*/ 2314880 h 2761526"/>
                <a:gd name="connsiteX63" fmla="*/ 10403225 w 12192000"/>
                <a:gd name="connsiteY63" fmla="*/ 2389014 h 2761526"/>
                <a:gd name="connsiteX64" fmla="*/ 10294141 w 12192000"/>
                <a:gd name="connsiteY64" fmla="*/ 2401723 h 2761526"/>
                <a:gd name="connsiteX65" fmla="*/ 10169171 w 12192000"/>
                <a:gd name="connsiteY65" fmla="*/ 2464208 h 2761526"/>
                <a:gd name="connsiteX66" fmla="*/ 9993365 w 12192000"/>
                <a:gd name="connsiteY66" fmla="*/ 2563761 h 2761526"/>
                <a:gd name="connsiteX67" fmla="*/ 9800615 w 12192000"/>
                <a:gd name="connsiteY67" fmla="*/ 2570115 h 2761526"/>
                <a:gd name="connsiteX68" fmla="*/ 9634342 w 12192000"/>
                <a:gd name="connsiteY68" fmla="*/ 2494921 h 2761526"/>
                <a:gd name="connsiteX69" fmla="*/ 9446887 w 12192000"/>
                <a:gd name="connsiteY69" fmla="*/ 2520339 h 2761526"/>
                <a:gd name="connsiteX70" fmla="*/ 9290145 w 12192000"/>
                <a:gd name="connsiteY70" fmla="*/ 2469503 h 2761526"/>
                <a:gd name="connsiteX71" fmla="*/ 9071976 w 12192000"/>
                <a:gd name="connsiteY71" fmla="*/ 2457854 h 2761526"/>
                <a:gd name="connsiteX72" fmla="*/ 8766965 w 12192000"/>
                <a:gd name="connsiteY72" fmla="*/ 2364656 h 2761526"/>
                <a:gd name="connsiteX73" fmla="*/ 8645172 w 12192000"/>
                <a:gd name="connsiteY73" fmla="*/ 2364656 h 2761526"/>
                <a:gd name="connsiteX74" fmla="*/ 8507493 w 12192000"/>
                <a:gd name="connsiteY74" fmla="*/ 2420786 h 2761526"/>
                <a:gd name="connsiteX75" fmla="*/ 8352870 w 12192000"/>
                <a:gd name="connsiteY75" fmla="*/ 2451499 h 2761526"/>
                <a:gd name="connsiteX76" fmla="*/ 8235313 w 12192000"/>
                <a:gd name="connsiteY76" fmla="*/ 2445145 h 2761526"/>
                <a:gd name="connsiteX77" fmla="*/ 8143174 w 12192000"/>
                <a:gd name="connsiteY77" fmla="*/ 2401723 h 2761526"/>
                <a:gd name="connsiteX78" fmla="*/ 7904884 w 12192000"/>
                <a:gd name="connsiteY78" fmla="*/ 2414432 h 2761526"/>
                <a:gd name="connsiteX79" fmla="*/ 7846635 w 12192000"/>
                <a:gd name="connsiteY79" fmla="*/ 2461031 h 2761526"/>
                <a:gd name="connsiteX80" fmla="*/ 7836045 w 12192000"/>
                <a:gd name="connsiteY80" fmla="*/ 2584942 h 2761526"/>
                <a:gd name="connsiteX81" fmla="*/ 7736492 w 12192000"/>
                <a:gd name="connsiteY81" fmla="*/ 2622009 h 2761526"/>
                <a:gd name="connsiteX82" fmla="*/ 7619994 w 12192000"/>
                <a:gd name="connsiteY82" fmla="*/ 2659077 h 2761526"/>
                <a:gd name="connsiteX83" fmla="*/ 7442071 w 12192000"/>
                <a:gd name="connsiteY83" fmla="*/ 2678140 h 2761526"/>
                <a:gd name="connsiteX84" fmla="*/ 7281093 w 12192000"/>
                <a:gd name="connsiteY84" fmla="*/ 2715207 h 2761526"/>
                <a:gd name="connsiteX85" fmla="*/ 7197426 w 12192000"/>
                <a:gd name="connsiteY85" fmla="*/ 2758629 h 2761526"/>
                <a:gd name="connsiteX86" fmla="*/ 7086224 w 12192000"/>
                <a:gd name="connsiteY86" fmla="*/ 2708853 h 2761526"/>
                <a:gd name="connsiteX87" fmla="*/ 6925246 w 12192000"/>
                <a:gd name="connsiteY87" fmla="*/ 2565879 h 2761526"/>
                <a:gd name="connsiteX88" fmla="*/ 6725082 w 12192000"/>
                <a:gd name="connsiteY88" fmla="*/ 2522457 h 2761526"/>
                <a:gd name="connsiteX89" fmla="*/ 6718728 w 12192000"/>
                <a:gd name="connsiteY89" fmla="*/ 2518221 h 2761526"/>
                <a:gd name="connsiteX90" fmla="*/ 6670010 w 12192000"/>
                <a:gd name="connsiteY90" fmla="*/ 2525634 h 2761526"/>
                <a:gd name="connsiteX91" fmla="*/ 6582108 w 12192000"/>
                <a:gd name="connsiteY91" fmla="*/ 2588119 h 2761526"/>
                <a:gd name="connsiteX92" fmla="*/ 6515387 w 12192000"/>
                <a:gd name="connsiteY92" fmla="*/ 2544697 h 2761526"/>
                <a:gd name="connsiteX93" fmla="*/ 6402066 w 12192000"/>
                <a:gd name="connsiteY93" fmla="*/ 2519280 h 2761526"/>
                <a:gd name="connsiteX94" fmla="*/ 6402066 w 12192000"/>
                <a:gd name="connsiteY94" fmla="*/ 2485389 h 2761526"/>
                <a:gd name="connsiteX95" fmla="*/ 6231557 w 12192000"/>
                <a:gd name="connsiteY95" fmla="*/ 2479035 h 2761526"/>
                <a:gd name="connsiteX96" fmla="*/ 6009152 w 12192000"/>
                <a:gd name="connsiteY96" fmla="*/ 2459972 h 2761526"/>
                <a:gd name="connsiteX97" fmla="*/ 5714731 w 12192000"/>
                <a:gd name="connsiteY97" fmla="*/ 2466326 h 2761526"/>
                <a:gd name="connsiteX98" fmla="*/ 5470087 w 12192000"/>
                <a:gd name="connsiteY98" fmla="*/ 2453617 h 2761526"/>
                <a:gd name="connsiteX99" fmla="*/ 5447846 w 12192000"/>
                <a:gd name="connsiteY99" fmla="*/ 2354065 h 2761526"/>
                <a:gd name="connsiteX100" fmla="*/ 5303813 w 12192000"/>
                <a:gd name="connsiteY100" fmla="*/ 2428200 h 2761526"/>
                <a:gd name="connsiteX101" fmla="*/ 5159780 w 12192000"/>
                <a:gd name="connsiteY101" fmla="*/ 2440909 h 2761526"/>
                <a:gd name="connsiteX102" fmla="*/ 4993506 w 12192000"/>
                <a:gd name="connsiteY102" fmla="*/ 2503394 h 2761526"/>
                <a:gd name="connsiteX103" fmla="*/ 4760512 w 12192000"/>
                <a:gd name="connsiteY103" fmla="*/ 2602946 h 2761526"/>
                <a:gd name="connsiteX104" fmla="*/ 4505275 w 12192000"/>
                <a:gd name="connsiteY104" fmla="*/ 2609300 h 2761526"/>
                <a:gd name="connsiteX105" fmla="*/ 4311466 w 12192000"/>
                <a:gd name="connsiteY105" fmla="*/ 2640014 h 2761526"/>
                <a:gd name="connsiteX106" fmla="*/ 4073176 w 12192000"/>
                <a:gd name="connsiteY106" fmla="*/ 2633659 h 2761526"/>
                <a:gd name="connsiteX107" fmla="*/ 3862421 w 12192000"/>
                <a:gd name="connsiteY107" fmla="*/ 2590237 h 2761526"/>
                <a:gd name="connsiteX108" fmla="*/ 3540464 w 12192000"/>
                <a:gd name="connsiteY108" fmla="*/ 2497039 h 2761526"/>
                <a:gd name="connsiteX109" fmla="*/ 3135901 w 12192000"/>
                <a:gd name="connsiteY109" fmla="*/ 2403841 h 2761526"/>
                <a:gd name="connsiteX110" fmla="*/ 2974922 w 12192000"/>
                <a:gd name="connsiteY110" fmla="*/ 2403841 h 2761526"/>
                <a:gd name="connsiteX111" fmla="*/ 2791703 w 12192000"/>
                <a:gd name="connsiteY111" fmla="*/ 2459972 h 2761526"/>
                <a:gd name="connsiteX112" fmla="*/ 2586244 w 12192000"/>
                <a:gd name="connsiteY112" fmla="*/ 2490685 h 2761526"/>
                <a:gd name="connsiteX113" fmla="*/ 2430561 w 12192000"/>
                <a:gd name="connsiteY113" fmla="*/ 2484331 h 2761526"/>
                <a:gd name="connsiteX114" fmla="*/ 2308768 w 12192000"/>
                <a:gd name="connsiteY114" fmla="*/ 2440909 h 2761526"/>
                <a:gd name="connsiteX115" fmla="*/ 1992107 w 12192000"/>
                <a:gd name="connsiteY115" fmla="*/ 2453617 h 2761526"/>
                <a:gd name="connsiteX116" fmla="*/ 1880905 w 12192000"/>
                <a:gd name="connsiteY116" fmla="*/ 2497039 h 2761526"/>
                <a:gd name="connsiteX117" fmla="*/ 1731576 w 12192000"/>
                <a:gd name="connsiteY117" fmla="*/ 2477976 h 2761526"/>
                <a:gd name="connsiteX118" fmla="*/ 1575893 w 12192000"/>
                <a:gd name="connsiteY118" fmla="*/ 2540461 h 2761526"/>
                <a:gd name="connsiteX119" fmla="*/ 1437155 w 12192000"/>
                <a:gd name="connsiteY119" fmla="*/ 2434554 h 2761526"/>
                <a:gd name="connsiteX120" fmla="*/ 1226401 w 12192000"/>
                <a:gd name="connsiteY120" fmla="*/ 2590237 h 2761526"/>
                <a:gd name="connsiteX121" fmla="*/ 1126848 w 12192000"/>
                <a:gd name="connsiteY121" fmla="*/ 2564820 h 2761526"/>
                <a:gd name="connsiteX122" fmla="*/ 787947 w 12192000"/>
                <a:gd name="connsiteY122" fmla="*/ 2627305 h 2761526"/>
                <a:gd name="connsiteX123" fmla="*/ 654504 w 12192000"/>
                <a:gd name="connsiteY123" fmla="*/ 2558465 h 2761526"/>
                <a:gd name="connsiteX124" fmla="*/ 548597 w 12192000"/>
                <a:gd name="connsiteY124" fmla="*/ 2571174 h 2761526"/>
                <a:gd name="connsiteX125" fmla="*/ 354788 w 12192000"/>
                <a:gd name="connsiteY125" fmla="*/ 2564820 h 2761526"/>
                <a:gd name="connsiteX126" fmla="*/ 238290 w 12192000"/>
                <a:gd name="connsiteY126" fmla="*/ 2627305 h 2761526"/>
                <a:gd name="connsiteX127" fmla="*/ 149329 w 12192000"/>
                <a:gd name="connsiteY127" fmla="*/ 2583883 h 2761526"/>
                <a:gd name="connsiteX128" fmla="*/ 0 w 12192000"/>
                <a:gd name="connsiteY128" fmla="*/ 2558465 h 2761526"/>
                <a:gd name="connsiteX129" fmla="*/ 0 w 12192000"/>
                <a:gd name="connsiteY129" fmla="*/ 193566 h 2761526"/>
                <a:gd name="connsiteX130" fmla="*/ 94257 w 12192000"/>
                <a:gd name="connsiteY130" fmla="*/ 172384 h 2761526"/>
                <a:gd name="connsiteX131" fmla="*/ 160978 w 12192000"/>
                <a:gd name="connsiteY131" fmla="*/ 215806 h 2761526"/>
                <a:gd name="connsiteX132" fmla="*/ 244645 w 12192000"/>
                <a:gd name="connsiteY132" fmla="*/ 252874 h 2761526"/>
                <a:gd name="connsiteX133" fmla="*/ 321957 w 12192000"/>
                <a:gd name="connsiteY133" fmla="*/ 203097 h 2761526"/>
                <a:gd name="connsiteX134" fmla="*/ 361142 w 12192000"/>
                <a:gd name="connsiteY134" fmla="*/ 184034 h 2761526"/>
                <a:gd name="connsiteX135" fmla="*/ 467049 w 12192000"/>
                <a:gd name="connsiteY135" fmla="*/ 184034 h 2761526"/>
                <a:gd name="connsiteX136" fmla="*/ 499880 w 12192000"/>
                <a:gd name="connsiteY136" fmla="*/ 221102 h 2761526"/>
                <a:gd name="connsiteX137" fmla="*/ 594137 w 12192000"/>
                <a:gd name="connsiteY137" fmla="*/ 258169 h 2761526"/>
                <a:gd name="connsiteX138" fmla="*/ 683099 w 12192000"/>
                <a:gd name="connsiteY138" fmla="*/ 251815 h 2761526"/>
                <a:gd name="connsiteX139" fmla="*/ 738170 w 12192000"/>
                <a:gd name="connsiteY139" fmla="*/ 214747 h 2761526"/>
                <a:gd name="connsiteX140" fmla="*/ 832427 w 12192000"/>
                <a:gd name="connsiteY140" fmla="*/ 245460 h 2761526"/>
                <a:gd name="connsiteX141" fmla="*/ 998701 w 12192000"/>
                <a:gd name="connsiteY141" fmla="*/ 232751 h 2761526"/>
                <a:gd name="connsiteX142" fmla="*/ 1148030 w 12192000"/>
                <a:gd name="connsiteY142" fmla="*/ 245460 h 2761526"/>
                <a:gd name="connsiteX143" fmla="*/ 1286768 w 12192000"/>
                <a:gd name="connsiteY143" fmla="*/ 232751 h 2761526"/>
                <a:gd name="connsiteX144" fmla="*/ 1502817 w 12192000"/>
                <a:gd name="connsiteY144" fmla="*/ 258169 h 2761526"/>
                <a:gd name="connsiteX145" fmla="*/ 1663796 w 12192000"/>
                <a:gd name="connsiteY145" fmla="*/ 251815 h 2761526"/>
                <a:gd name="connsiteX146" fmla="*/ 1747462 w 12192000"/>
                <a:gd name="connsiteY146" fmla="*/ 164971 h 2761526"/>
                <a:gd name="connsiteX147" fmla="*/ 1847015 w 12192000"/>
                <a:gd name="connsiteY147" fmla="*/ 171325 h 2761526"/>
                <a:gd name="connsiteX148" fmla="*/ 2024938 w 12192000"/>
                <a:gd name="connsiteY148" fmla="*/ 96132 h 2761526"/>
                <a:gd name="connsiteX149" fmla="*/ 2141436 w 12192000"/>
                <a:gd name="connsiteY149" fmla="*/ 89777 h 2761526"/>
                <a:gd name="connsiteX150" fmla="*/ 2319359 w 12192000"/>
                <a:gd name="connsiteY150" fmla="*/ 102486 h 2761526"/>
                <a:gd name="connsiteX151" fmla="*/ 2435857 w 12192000"/>
                <a:gd name="connsiteY151" fmla="*/ 177680 h 2761526"/>
                <a:gd name="connsiteX152" fmla="*/ 2547059 w 12192000"/>
                <a:gd name="connsiteY152" fmla="*/ 177680 h 2761526"/>
                <a:gd name="connsiteX153" fmla="*/ 2680501 w 12192000"/>
                <a:gd name="connsiteY153" fmla="*/ 196743 h 2761526"/>
                <a:gd name="connsiteX154" fmla="*/ 2802294 w 12192000"/>
                <a:gd name="connsiteY154" fmla="*/ 153321 h 2761526"/>
                <a:gd name="connsiteX155" fmla="*/ 2924087 w 12192000"/>
                <a:gd name="connsiteY155" fmla="*/ 140612 h 2761526"/>
                <a:gd name="connsiteX156" fmla="*/ 3062825 w 12192000"/>
                <a:gd name="connsiteY156" fmla="*/ 171325 h 2761526"/>
                <a:gd name="connsiteX157" fmla="*/ 3229098 w 12192000"/>
                <a:gd name="connsiteY157" fmla="*/ 177680 h 2761526"/>
                <a:gd name="connsiteX158" fmla="*/ 3407022 w 12192000"/>
                <a:gd name="connsiteY158" fmla="*/ 158617 h 2761526"/>
                <a:gd name="connsiteX159" fmla="*/ 3629426 w 12192000"/>
                <a:gd name="connsiteY159" fmla="*/ 195684 h 2761526"/>
                <a:gd name="connsiteX160" fmla="*/ 3735333 w 12192000"/>
                <a:gd name="connsiteY160" fmla="*/ 226397 h 2761526"/>
                <a:gd name="connsiteX161" fmla="*/ 3818999 w 12192000"/>
                <a:gd name="connsiteY161" fmla="*/ 251815 h 2761526"/>
                <a:gd name="connsiteX162" fmla="*/ 3880425 w 12192000"/>
                <a:gd name="connsiteY162" fmla="*/ 202038 h 2761526"/>
                <a:gd name="connsiteX163" fmla="*/ 3964092 w 12192000"/>
                <a:gd name="connsiteY163" fmla="*/ 239106 h 2761526"/>
                <a:gd name="connsiteX164" fmla="*/ 4085884 w 12192000"/>
                <a:gd name="connsiteY164" fmla="*/ 232751 h 2761526"/>
                <a:gd name="connsiteX165" fmla="*/ 4235213 w 12192000"/>
                <a:gd name="connsiteY165" fmla="*/ 269819 h 2761526"/>
                <a:gd name="connsiteX166" fmla="*/ 4346415 w 12192000"/>
                <a:gd name="connsiteY166" fmla="*/ 257110 h 2761526"/>
                <a:gd name="connsiteX167" fmla="*/ 4479858 w 12192000"/>
                <a:gd name="connsiteY167" fmla="*/ 231692 h 2761526"/>
                <a:gd name="connsiteX168" fmla="*/ 4623891 w 12192000"/>
                <a:gd name="connsiteY168" fmla="*/ 244401 h 2761526"/>
                <a:gd name="connsiteX169" fmla="*/ 4812405 w 12192000"/>
                <a:gd name="connsiteY169" fmla="*/ 275114 h 2761526"/>
                <a:gd name="connsiteX170" fmla="*/ 5000919 w 12192000"/>
                <a:gd name="connsiteY170" fmla="*/ 256051 h 2761526"/>
                <a:gd name="connsiteX171" fmla="*/ 5400188 w 12192000"/>
                <a:gd name="connsiteY171" fmla="*/ 206275 h 2761526"/>
                <a:gd name="connsiteX172" fmla="*/ 5583407 w 12192000"/>
                <a:gd name="connsiteY172" fmla="*/ 218983 h 2761526"/>
                <a:gd name="connsiteX173" fmla="*/ 5727440 w 12192000"/>
                <a:gd name="connsiteY173" fmla="*/ 181916 h 2761526"/>
                <a:gd name="connsiteX174" fmla="*/ 5838642 w 12192000"/>
                <a:gd name="connsiteY174" fmla="*/ 181916 h 2761526"/>
                <a:gd name="connsiteX175" fmla="*/ 5960436 w 12192000"/>
                <a:gd name="connsiteY175" fmla="*/ 162853 h 2761526"/>
                <a:gd name="connsiteX176" fmla="*/ 6176486 w 12192000"/>
                <a:gd name="connsiteY176" fmla="*/ 56946 h 2761526"/>
                <a:gd name="connsiteX177" fmla="*/ 6276037 w 12192000"/>
                <a:gd name="connsiteY177" fmla="*/ 815 h 276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12192000" h="2761526">
                  <a:moveTo>
                    <a:pt x="6276037" y="815"/>
                  </a:moveTo>
                  <a:cubicBezTo>
                    <a:pt x="6325813" y="-5539"/>
                    <a:pt x="6414775" y="26233"/>
                    <a:pt x="6469847" y="63300"/>
                  </a:cubicBezTo>
                  <a:cubicBezTo>
                    <a:pt x="6524918" y="100368"/>
                    <a:pt x="6553513" y="119431"/>
                    <a:pt x="6608585" y="106722"/>
                  </a:cubicBezTo>
                  <a:cubicBezTo>
                    <a:pt x="6664715" y="94013"/>
                    <a:pt x="6664715" y="100368"/>
                    <a:pt x="6742027" y="119431"/>
                  </a:cubicBezTo>
                  <a:cubicBezTo>
                    <a:pt x="6819339" y="138494"/>
                    <a:pt x="6891356" y="163912"/>
                    <a:pt x="6975022" y="138494"/>
                  </a:cubicBezTo>
                  <a:cubicBezTo>
                    <a:pt x="7058688" y="113077"/>
                    <a:pt x="7108465" y="169207"/>
                    <a:pt x="7180481" y="169207"/>
                  </a:cubicBezTo>
                  <a:cubicBezTo>
                    <a:pt x="7252498" y="169207"/>
                    <a:pt x="7374291" y="94013"/>
                    <a:pt x="7441012" y="113077"/>
                  </a:cubicBezTo>
                  <a:cubicBezTo>
                    <a:pt x="7507734" y="131081"/>
                    <a:pt x="7617876" y="162853"/>
                    <a:pt x="7679302" y="156498"/>
                  </a:cubicBezTo>
                  <a:cubicBezTo>
                    <a:pt x="7685657" y="155439"/>
                    <a:pt x="7693070" y="155439"/>
                    <a:pt x="7699425" y="154380"/>
                  </a:cubicBezTo>
                  <a:cubicBezTo>
                    <a:pt x="7708956" y="135317"/>
                    <a:pt x="7714252" y="119431"/>
                    <a:pt x="7720606" y="122608"/>
                  </a:cubicBezTo>
                  <a:cubicBezTo>
                    <a:pt x="7733315" y="128963"/>
                    <a:pt x="7757673" y="141671"/>
                    <a:pt x="7795800" y="128963"/>
                  </a:cubicBezTo>
                  <a:cubicBezTo>
                    <a:pt x="7832867" y="116254"/>
                    <a:pt x="7916534" y="53769"/>
                    <a:pt x="7929242" y="53769"/>
                  </a:cubicBezTo>
                  <a:cubicBezTo>
                    <a:pt x="7941951" y="53769"/>
                    <a:pt x="7995964" y="47414"/>
                    <a:pt x="8017145" y="47414"/>
                  </a:cubicBezTo>
                  <a:cubicBezTo>
                    <a:pt x="8037268" y="47414"/>
                    <a:pt x="8125170" y="23056"/>
                    <a:pt x="8150587" y="60123"/>
                  </a:cubicBezTo>
                  <a:cubicBezTo>
                    <a:pt x="8176005" y="98250"/>
                    <a:pt x="8204600" y="135317"/>
                    <a:pt x="8238490" y="135317"/>
                  </a:cubicBezTo>
                  <a:cubicBezTo>
                    <a:pt x="8272380" y="135317"/>
                    <a:pt x="8292503" y="116254"/>
                    <a:pt x="8322156" y="135317"/>
                  </a:cubicBezTo>
                  <a:cubicBezTo>
                    <a:pt x="8351810" y="154380"/>
                    <a:pt x="8422768" y="154380"/>
                    <a:pt x="8422768" y="154380"/>
                  </a:cubicBezTo>
                  <a:cubicBezTo>
                    <a:pt x="8422768" y="154380"/>
                    <a:pt x="8489489" y="110958"/>
                    <a:pt x="8514907" y="110958"/>
                  </a:cubicBezTo>
                  <a:cubicBezTo>
                    <a:pt x="8540325" y="110958"/>
                    <a:pt x="8548797" y="79186"/>
                    <a:pt x="8607046" y="98250"/>
                  </a:cubicBezTo>
                  <a:cubicBezTo>
                    <a:pt x="8666353" y="116254"/>
                    <a:pt x="8662117" y="128963"/>
                    <a:pt x="8711893" y="128963"/>
                  </a:cubicBezTo>
                  <a:cubicBezTo>
                    <a:pt x="8761669" y="128963"/>
                    <a:pt x="8811446" y="135317"/>
                    <a:pt x="8836864" y="135317"/>
                  </a:cubicBezTo>
                  <a:cubicBezTo>
                    <a:pt x="8861222" y="135317"/>
                    <a:pt x="8926884" y="159676"/>
                    <a:pt x="8972424" y="159676"/>
                  </a:cubicBezTo>
                  <a:cubicBezTo>
                    <a:pt x="9017964" y="159676"/>
                    <a:pt x="9107985" y="135317"/>
                    <a:pt x="9137639" y="154380"/>
                  </a:cubicBezTo>
                  <a:cubicBezTo>
                    <a:pt x="9167292" y="172384"/>
                    <a:pt x="9195887" y="191448"/>
                    <a:pt x="9217069" y="185093"/>
                  </a:cubicBezTo>
                  <a:cubicBezTo>
                    <a:pt x="9238250" y="179798"/>
                    <a:pt x="9245664" y="223220"/>
                    <a:pt x="9279554" y="210511"/>
                  </a:cubicBezTo>
                  <a:cubicBezTo>
                    <a:pt x="9313444" y="198861"/>
                    <a:pt x="9320857" y="218983"/>
                    <a:pt x="9325094" y="238047"/>
                  </a:cubicBezTo>
                  <a:cubicBezTo>
                    <a:pt x="9329330" y="257110"/>
                    <a:pt x="9367456" y="235929"/>
                    <a:pt x="9388638" y="198861"/>
                  </a:cubicBezTo>
                  <a:cubicBezTo>
                    <a:pt x="9409819" y="160735"/>
                    <a:pt x="9462773" y="231692"/>
                    <a:pt x="9496663" y="238047"/>
                  </a:cubicBezTo>
                  <a:cubicBezTo>
                    <a:pt x="9530553" y="244401"/>
                    <a:pt x="9594097" y="205216"/>
                    <a:pt x="9594097" y="229574"/>
                  </a:cubicBezTo>
                  <a:cubicBezTo>
                    <a:pt x="9594097" y="253933"/>
                    <a:pt x="9627987" y="242283"/>
                    <a:pt x="9677763" y="216865"/>
                  </a:cubicBezTo>
                  <a:cubicBezTo>
                    <a:pt x="9728598" y="191448"/>
                    <a:pt x="9765666" y="178739"/>
                    <a:pt x="9778375" y="191448"/>
                  </a:cubicBezTo>
                  <a:cubicBezTo>
                    <a:pt x="9791084" y="204156"/>
                    <a:pt x="9841919" y="234869"/>
                    <a:pt x="9887459" y="204156"/>
                  </a:cubicBezTo>
                  <a:cubicBezTo>
                    <a:pt x="9932999" y="172384"/>
                    <a:pt x="9999720" y="278291"/>
                    <a:pt x="10029374" y="234869"/>
                  </a:cubicBezTo>
                  <a:cubicBezTo>
                    <a:pt x="10057969" y="190389"/>
                    <a:pt x="10113041" y="241224"/>
                    <a:pt x="10171289" y="215806"/>
                  </a:cubicBezTo>
                  <a:cubicBezTo>
                    <a:pt x="10229538" y="191448"/>
                    <a:pt x="10405343" y="209452"/>
                    <a:pt x="10472064" y="166030"/>
                  </a:cubicBezTo>
                  <a:cubicBezTo>
                    <a:pt x="10538785" y="122608"/>
                    <a:pt x="10592798" y="166030"/>
                    <a:pt x="10609743" y="178739"/>
                  </a:cubicBezTo>
                  <a:cubicBezTo>
                    <a:pt x="10626689" y="191448"/>
                    <a:pt x="10710355" y="167089"/>
                    <a:pt x="10718827" y="141671"/>
                  </a:cubicBezTo>
                  <a:cubicBezTo>
                    <a:pt x="10727300" y="116254"/>
                    <a:pt x="10785549" y="128963"/>
                    <a:pt x="10802494" y="141671"/>
                  </a:cubicBezTo>
                  <a:cubicBezTo>
                    <a:pt x="10819438" y="153321"/>
                    <a:pt x="10860742" y="159676"/>
                    <a:pt x="10894632" y="122608"/>
                  </a:cubicBezTo>
                  <a:cubicBezTo>
                    <a:pt x="10927464" y="84482"/>
                    <a:pt x="11020661" y="213688"/>
                    <a:pt x="11033371" y="232751"/>
                  </a:cubicBezTo>
                  <a:cubicBezTo>
                    <a:pt x="11046079" y="251815"/>
                    <a:pt x="11151986" y="148026"/>
                    <a:pt x="11190112" y="141671"/>
                  </a:cubicBezTo>
                  <a:cubicBezTo>
                    <a:pt x="11228238" y="135317"/>
                    <a:pt x="11237770" y="-15071"/>
                    <a:pt x="11279074" y="21997"/>
                  </a:cubicBezTo>
                  <a:cubicBezTo>
                    <a:pt x="11321437" y="59064"/>
                    <a:pt x="11341559" y="78127"/>
                    <a:pt x="11383922" y="65419"/>
                  </a:cubicBezTo>
                  <a:cubicBezTo>
                    <a:pt x="11426285" y="52710"/>
                    <a:pt x="11426285" y="59064"/>
                    <a:pt x="11484534" y="78127"/>
                  </a:cubicBezTo>
                  <a:cubicBezTo>
                    <a:pt x="11542782" y="97191"/>
                    <a:pt x="11597853" y="122608"/>
                    <a:pt x="11660339" y="97191"/>
                  </a:cubicBezTo>
                  <a:cubicBezTo>
                    <a:pt x="11722824" y="71773"/>
                    <a:pt x="11760950" y="127904"/>
                    <a:pt x="11814962" y="127904"/>
                  </a:cubicBezTo>
                  <a:cubicBezTo>
                    <a:pt x="11868975" y="127904"/>
                    <a:pt x="11974881" y="168148"/>
                    <a:pt x="12024658" y="187211"/>
                  </a:cubicBezTo>
                  <a:cubicBezTo>
                    <a:pt x="12074434" y="206275"/>
                    <a:pt x="12145392" y="122608"/>
                    <a:pt x="12190931" y="116254"/>
                  </a:cubicBezTo>
                  <a:lnTo>
                    <a:pt x="12192000" y="116114"/>
                  </a:lnTo>
                  <a:lnTo>
                    <a:pt x="12192000" y="2611634"/>
                  </a:lnTo>
                  <a:lnTo>
                    <a:pt x="12147510" y="2620950"/>
                  </a:lnTo>
                  <a:cubicBezTo>
                    <a:pt x="12097734" y="2620950"/>
                    <a:pt x="12068080" y="2620950"/>
                    <a:pt x="12014068" y="2640014"/>
                  </a:cubicBezTo>
                  <a:cubicBezTo>
                    <a:pt x="11958995" y="2658018"/>
                    <a:pt x="11926164" y="2651663"/>
                    <a:pt x="11892275" y="2677081"/>
                  </a:cubicBezTo>
                  <a:cubicBezTo>
                    <a:pt x="11858384" y="2701440"/>
                    <a:pt x="11845676" y="2539402"/>
                    <a:pt x="11824494" y="2526693"/>
                  </a:cubicBezTo>
                  <a:cubicBezTo>
                    <a:pt x="11803313" y="2513984"/>
                    <a:pt x="11772600" y="2611419"/>
                    <a:pt x="11722824" y="2561642"/>
                  </a:cubicBezTo>
                  <a:cubicBezTo>
                    <a:pt x="11673047" y="2510807"/>
                    <a:pt x="11699524" y="2595533"/>
                    <a:pt x="11624330" y="2526693"/>
                  </a:cubicBezTo>
                  <a:cubicBezTo>
                    <a:pt x="11549137" y="2457854"/>
                    <a:pt x="11519482" y="2526693"/>
                    <a:pt x="11473943" y="2483271"/>
                  </a:cubicBezTo>
                  <a:cubicBezTo>
                    <a:pt x="11428402" y="2439850"/>
                    <a:pt x="11377568" y="2408077"/>
                    <a:pt x="11315083" y="2427141"/>
                  </a:cubicBezTo>
                  <a:cubicBezTo>
                    <a:pt x="11252597" y="2446204"/>
                    <a:pt x="11140337" y="2465267"/>
                    <a:pt x="11102210" y="2439850"/>
                  </a:cubicBezTo>
                  <a:cubicBezTo>
                    <a:pt x="11064083" y="2414432"/>
                    <a:pt x="10971944" y="2420786"/>
                    <a:pt x="10934877" y="2420786"/>
                  </a:cubicBezTo>
                  <a:cubicBezTo>
                    <a:pt x="10897810" y="2420786"/>
                    <a:pt x="10767544" y="2439850"/>
                    <a:pt x="10713532" y="2427141"/>
                  </a:cubicBezTo>
                  <a:cubicBezTo>
                    <a:pt x="10658461" y="2414432"/>
                    <a:pt x="10529254" y="2433495"/>
                    <a:pt x="10529254" y="2414432"/>
                  </a:cubicBezTo>
                  <a:cubicBezTo>
                    <a:pt x="10529254" y="2395369"/>
                    <a:pt x="10541963" y="2277812"/>
                    <a:pt x="10512309" y="2314880"/>
                  </a:cubicBezTo>
                  <a:cubicBezTo>
                    <a:pt x="10482655" y="2351947"/>
                    <a:pt x="10437115" y="2382660"/>
                    <a:pt x="10403225" y="2389014"/>
                  </a:cubicBezTo>
                  <a:cubicBezTo>
                    <a:pt x="10369334" y="2395369"/>
                    <a:pt x="10340740" y="2358301"/>
                    <a:pt x="10294141" y="2401723"/>
                  </a:cubicBezTo>
                  <a:cubicBezTo>
                    <a:pt x="10248601" y="2445145"/>
                    <a:pt x="10231656" y="2457854"/>
                    <a:pt x="10169171" y="2464208"/>
                  </a:cubicBezTo>
                  <a:cubicBezTo>
                    <a:pt x="10106686" y="2470563"/>
                    <a:pt x="10064323" y="2557406"/>
                    <a:pt x="9993365" y="2563761"/>
                  </a:cubicBezTo>
                  <a:cubicBezTo>
                    <a:pt x="9922408" y="2570115"/>
                    <a:pt x="9875809" y="2563761"/>
                    <a:pt x="9800615" y="2570115"/>
                  </a:cubicBezTo>
                  <a:cubicBezTo>
                    <a:pt x="9724362" y="2576469"/>
                    <a:pt x="9692590" y="2482212"/>
                    <a:pt x="9634342" y="2494921"/>
                  </a:cubicBezTo>
                  <a:cubicBezTo>
                    <a:pt x="9575033" y="2507630"/>
                    <a:pt x="9500899" y="2533048"/>
                    <a:pt x="9446887" y="2520339"/>
                  </a:cubicBezTo>
                  <a:cubicBezTo>
                    <a:pt x="9392874" y="2507630"/>
                    <a:pt x="9386520" y="2469503"/>
                    <a:pt x="9290145" y="2469503"/>
                  </a:cubicBezTo>
                  <a:cubicBezTo>
                    <a:pt x="9193769" y="2469503"/>
                    <a:pt x="9159879" y="2457854"/>
                    <a:pt x="9071976" y="2457854"/>
                  </a:cubicBezTo>
                  <a:cubicBezTo>
                    <a:pt x="8984074" y="2457854"/>
                    <a:pt x="8792383" y="2383719"/>
                    <a:pt x="8766965" y="2364656"/>
                  </a:cubicBezTo>
                  <a:cubicBezTo>
                    <a:pt x="8741548" y="2345593"/>
                    <a:pt x="8683299" y="2327588"/>
                    <a:pt x="8645172" y="2364656"/>
                  </a:cubicBezTo>
                  <a:cubicBezTo>
                    <a:pt x="8608105" y="2401723"/>
                    <a:pt x="8569978" y="2420786"/>
                    <a:pt x="8507493" y="2420786"/>
                  </a:cubicBezTo>
                  <a:cubicBezTo>
                    <a:pt x="8445008" y="2420786"/>
                    <a:pt x="8423827" y="2432436"/>
                    <a:pt x="8352870" y="2451499"/>
                  </a:cubicBezTo>
                  <a:cubicBezTo>
                    <a:pt x="8281912" y="2469503"/>
                    <a:pt x="8273440" y="2464208"/>
                    <a:pt x="8235313" y="2445145"/>
                  </a:cubicBezTo>
                  <a:cubicBezTo>
                    <a:pt x="8197187" y="2427141"/>
                    <a:pt x="8256494" y="2395369"/>
                    <a:pt x="8143174" y="2401723"/>
                  </a:cubicBezTo>
                  <a:cubicBezTo>
                    <a:pt x="8029854" y="2408077"/>
                    <a:pt x="7950424" y="2383719"/>
                    <a:pt x="7904884" y="2414432"/>
                  </a:cubicBezTo>
                  <a:cubicBezTo>
                    <a:pt x="7875230" y="2434554"/>
                    <a:pt x="7861462" y="2454677"/>
                    <a:pt x="7846635" y="2461031"/>
                  </a:cubicBezTo>
                  <a:lnTo>
                    <a:pt x="7836045" y="2584942"/>
                  </a:lnTo>
                  <a:cubicBezTo>
                    <a:pt x="7836045" y="2584942"/>
                    <a:pt x="7758732" y="2602946"/>
                    <a:pt x="7736492" y="2622009"/>
                  </a:cubicBezTo>
                  <a:cubicBezTo>
                    <a:pt x="7714252" y="2640014"/>
                    <a:pt x="7686716" y="2659077"/>
                    <a:pt x="7619994" y="2659077"/>
                  </a:cubicBezTo>
                  <a:cubicBezTo>
                    <a:pt x="7553273" y="2659077"/>
                    <a:pt x="7514088" y="2659077"/>
                    <a:pt x="7442071" y="2678140"/>
                  </a:cubicBezTo>
                  <a:cubicBezTo>
                    <a:pt x="7370055" y="2696144"/>
                    <a:pt x="7325574" y="2689790"/>
                    <a:pt x="7281093" y="2715207"/>
                  </a:cubicBezTo>
                  <a:cubicBezTo>
                    <a:pt x="7236612" y="2739566"/>
                    <a:pt x="7224962" y="2771338"/>
                    <a:pt x="7197426" y="2758629"/>
                  </a:cubicBezTo>
                  <a:cubicBezTo>
                    <a:pt x="7169891" y="2745920"/>
                    <a:pt x="7152946" y="2758629"/>
                    <a:pt x="7086224" y="2708853"/>
                  </a:cubicBezTo>
                  <a:cubicBezTo>
                    <a:pt x="7019503" y="2659077"/>
                    <a:pt x="7024798" y="2634718"/>
                    <a:pt x="6925246" y="2565879"/>
                  </a:cubicBezTo>
                  <a:cubicBezTo>
                    <a:pt x="6824635" y="2497039"/>
                    <a:pt x="6786508" y="2565879"/>
                    <a:pt x="6725082" y="2522457"/>
                  </a:cubicBezTo>
                  <a:cubicBezTo>
                    <a:pt x="6722964" y="2521398"/>
                    <a:pt x="6720845" y="2519280"/>
                    <a:pt x="6718728" y="2518221"/>
                  </a:cubicBezTo>
                  <a:cubicBezTo>
                    <a:pt x="6701782" y="2517162"/>
                    <a:pt x="6685896" y="2519280"/>
                    <a:pt x="6670010" y="2525634"/>
                  </a:cubicBezTo>
                  <a:cubicBezTo>
                    <a:pt x="6623412" y="2544697"/>
                    <a:pt x="6636120" y="2581765"/>
                    <a:pt x="6582108" y="2588119"/>
                  </a:cubicBezTo>
                  <a:cubicBezTo>
                    <a:pt x="6528096" y="2594474"/>
                    <a:pt x="6536568" y="2563761"/>
                    <a:pt x="6515387" y="2544697"/>
                  </a:cubicBezTo>
                  <a:cubicBezTo>
                    <a:pt x="6494205" y="2525634"/>
                    <a:pt x="6402066" y="2519280"/>
                    <a:pt x="6402066" y="2519280"/>
                  </a:cubicBezTo>
                  <a:lnTo>
                    <a:pt x="6402066" y="2485389"/>
                  </a:lnTo>
                  <a:cubicBezTo>
                    <a:pt x="6333227" y="2492803"/>
                    <a:pt x="6263329" y="2494921"/>
                    <a:pt x="6231557" y="2479035"/>
                  </a:cubicBezTo>
                  <a:cubicBezTo>
                    <a:pt x="6180721" y="2453617"/>
                    <a:pt x="6058928" y="2459972"/>
                    <a:pt x="6009152" y="2459972"/>
                  </a:cubicBezTo>
                  <a:cubicBezTo>
                    <a:pt x="5958317" y="2459972"/>
                    <a:pt x="5786748" y="2479035"/>
                    <a:pt x="5714731" y="2466326"/>
                  </a:cubicBezTo>
                  <a:cubicBezTo>
                    <a:pt x="5641656" y="2453617"/>
                    <a:pt x="5470087" y="2472681"/>
                    <a:pt x="5470087" y="2453617"/>
                  </a:cubicBezTo>
                  <a:cubicBezTo>
                    <a:pt x="5470087" y="2434554"/>
                    <a:pt x="5487031" y="2316998"/>
                    <a:pt x="5447846" y="2354065"/>
                  </a:cubicBezTo>
                  <a:cubicBezTo>
                    <a:pt x="5409719" y="2391132"/>
                    <a:pt x="5348294" y="2421845"/>
                    <a:pt x="5303813" y="2428200"/>
                  </a:cubicBezTo>
                  <a:cubicBezTo>
                    <a:pt x="5259332" y="2434554"/>
                    <a:pt x="5221205" y="2397487"/>
                    <a:pt x="5159780" y="2440909"/>
                  </a:cubicBezTo>
                  <a:cubicBezTo>
                    <a:pt x="5099413" y="2484331"/>
                    <a:pt x="5077173" y="2497039"/>
                    <a:pt x="4993506" y="2503394"/>
                  </a:cubicBezTo>
                  <a:cubicBezTo>
                    <a:pt x="4909840" y="2509748"/>
                    <a:pt x="4854768" y="2596592"/>
                    <a:pt x="4760512" y="2602946"/>
                  </a:cubicBezTo>
                  <a:cubicBezTo>
                    <a:pt x="4666254" y="2609300"/>
                    <a:pt x="4604828" y="2602946"/>
                    <a:pt x="4505275" y="2609300"/>
                  </a:cubicBezTo>
                  <a:cubicBezTo>
                    <a:pt x="4405723" y="2614596"/>
                    <a:pt x="4388778" y="2627305"/>
                    <a:pt x="4311466" y="2640014"/>
                  </a:cubicBezTo>
                  <a:cubicBezTo>
                    <a:pt x="4234155" y="2652722"/>
                    <a:pt x="4145192" y="2646368"/>
                    <a:pt x="4073176" y="2633659"/>
                  </a:cubicBezTo>
                  <a:cubicBezTo>
                    <a:pt x="4001159" y="2620950"/>
                    <a:pt x="3989509" y="2590237"/>
                    <a:pt x="3862421" y="2590237"/>
                  </a:cubicBezTo>
                  <a:cubicBezTo>
                    <a:pt x="3734274" y="2590237"/>
                    <a:pt x="3656962" y="2497039"/>
                    <a:pt x="3540464" y="2497039"/>
                  </a:cubicBezTo>
                  <a:cubicBezTo>
                    <a:pt x="3423967" y="2497039"/>
                    <a:pt x="3168732" y="2422905"/>
                    <a:pt x="3135901" y="2403841"/>
                  </a:cubicBezTo>
                  <a:cubicBezTo>
                    <a:pt x="3102010" y="2384778"/>
                    <a:pt x="3024698" y="2366774"/>
                    <a:pt x="2974922" y="2403841"/>
                  </a:cubicBezTo>
                  <a:cubicBezTo>
                    <a:pt x="2925146" y="2440909"/>
                    <a:pt x="2875370" y="2459972"/>
                    <a:pt x="2791703" y="2459972"/>
                  </a:cubicBezTo>
                  <a:cubicBezTo>
                    <a:pt x="2708037" y="2459972"/>
                    <a:pt x="2680501" y="2471622"/>
                    <a:pt x="2586244" y="2490685"/>
                  </a:cubicBezTo>
                  <a:cubicBezTo>
                    <a:pt x="2491987" y="2508689"/>
                    <a:pt x="2480337" y="2503394"/>
                    <a:pt x="2430561" y="2484331"/>
                  </a:cubicBezTo>
                  <a:cubicBezTo>
                    <a:pt x="2380785" y="2466326"/>
                    <a:pt x="2458097" y="2434554"/>
                    <a:pt x="2308768" y="2440909"/>
                  </a:cubicBezTo>
                  <a:cubicBezTo>
                    <a:pt x="2158381" y="2447263"/>
                    <a:pt x="2053533" y="2422905"/>
                    <a:pt x="1992107" y="2453617"/>
                  </a:cubicBezTo>
                  <a:cubicBezTo>
                    <a:pt x="1930681" y="2484331"/>
                    <a:pt x="1920090" y="2516103"/>
                    <a:pt x="1880905" y="2497039"/>
                  </a:cubicBezTo>
                  <a:cubicBezTo>
                    <a:pt x="1842778" y="2477976"/>
                    <a:pt x="1748521" y="2447263"/>
                    <a:pt x="1731576" y="2477976"/>
                  </a:cubicBezTo>
                  <a:cubicBezTo>
                    <a:pt x="1714631" y="2509748"/>
                    <a:pt x="1630965" y="2553170"/>
                    <a:pt x="1575893" y="2540461"/>
                  </a:cubicBezTo>
                  <a:cubicBezTo>
                    <a:pt x="1520822" y="2527752"/>
                    <a:pt x="1454100" y="2410196"/>
                    <a:pt x="1437155" y="2434554"/>
                  </a:cubicBezTo>
                  <a:cubicBezTo>
                    <a:pt x="1420210" y="2459972"/>
                    <a:pt x="1259232" y="2596592"/>
                    <a:pt x="1226401" y="2590237"/>
                  </a:cubicBezTo>
                  <a:cubicBezTo>
                    <a:pt x="1193570" y="2583883"/>
                    <a:pt x="1154384" y="2539402"/>
                    <a:pt x="1126848" y="2564820"/>
                  </a:cubicBezTo>
                  <a:cubicBezTo>
                    <a:pt x="1098254" y="2590237"/>
                    <a:pt x="859963" y="2633659"/>
                    <a:pt x="787947" y="2627305"/>
                  </a:cubicBezTo>
                  <a:cubicBezTo>
                    <a:pt x="715930" y="2620950"/>
                    <a:pt x="709576" y="2558465"/>
                    <a:pt x="654504" y="2558465"/>
                  </a:cubicBezTo>
                  <a:cubicBezTo>
                    <a:pt x="598373" y="2558465"/>
                    <a:pt x="615319" y="2577528"/>
                    <a:pt x="548597" y="2571174"/>
                  </a:cubicBezTo>
                  <a:cubicBezTo>
                    <a:pt x="481876" y="2564820"/>
                    <a:pt x="416214" y="2545756"/>
                    <a:pt x="354788" y="2564820"/>
                  </a:cubicBezTo>
                  <a:cubicBezTo>
                    <a:pt x="293362" y="2583883"/>
                    <a:pt x="310307" y="2620950"/>
                    <a:pt x="238290" y="2627305"/>
                  </a:cubicBezTo>
                  <a:cubicBezTo>
                    <a:pt x="166274" y="2633659"/>
                    <a:pt x="176864" y="2602946"/>
                    <a:pt x="149329" y="2583883"/>
                  </a:cubicBezTo>
                  <a:cubicBezTo>
                    <a:pt x="121793" y="2564820"/>
                    <a:pt x="0" y="2558465"/>
                    <a:pt x="0" y="2558465"/>
                  </a:cubicBezTo>
                  <a:lnTo>
                    <a:pt x="0" y="193566"/>
                  </a:lnTo>
                  <a:lnTo>
                    <a:pt x="94257" y="172384"/>
                  </a:lnTo>
                  <a:lnTo>
                    <a:pt x="160978" y="215806"/>
                  </a:lnTo>
                  <a:cubicBezTo>
                    <a:pt x="160978" y="215806"/>
                    <a:pt x="217109" y="278291"/>
                    <a:pt x="244645" y="252874"/>
                  </a:cubicBezTo>
                  <a:cubicBezTo>
                    <a:pt x="272180" y="228515"/>
                    <a:pt x="321957" y="203097"/>
                    <a:pt x="321957" y="203097"/>
                  </a:cubicBezTo>
                  <a:cubicBezTo>
                    <a:pt x="321957" y="203097"/>
                    <a:pt x="333606" y="171325"/>
                    <a:pt x="361142" y="184034"/>
                  </a:cubicBezTo>
                  <a:cubicBezTo>
                    <a:pt x="389737" y="196743"/>
                    <a:pt x="467049" y="184034"/>
                    <a:pt x="467049" y="184034"/>
                  </a:cubicBezTo>
                  <a:cubicBezTo>
                    <a:pt x="467049" y="184034"/>
                    <a:pt x="472344" y="214747"/>
                    <a:pt x="499880" y="221102"/>
                  </a:cubicBezTo>
                  <a:cubicBezTo>
                    <a:pt x="527416" y="227456"/>
                    <a:pt x="566601" y="239106"/>
                    <a:pt x="594137" y="258169"/>
                  </a:cubicBezTo>
                  <a:cubicBezTo>
                    <a:pt x="621673" y="277232"/>
                    <a:pt x="677804" y="277232"/>
                    <a:pt x="683099" y="251815"/>
                  </a:cubicBezTo>
                  <a:cubicBezTo>
                    <a:pt x="688394" y="227456"/>
                    <a:pt x="705339" y="184034"/>
                    <a:pt x="738170" y="214747"/>
                  </a:cubicBezTo>
                  <a:cubicBezTo>
                    <a:pt x="771002" y="245460"/>
                    <a:pt x="804892" y="258169"/>
                    <a:pt x="832427" y="245460"/>
                  </a:cubicBezTo>
                  <a:cubicBezTo>
                    <a:pt x="859963" y="232751"/>
                    <a:pt x="943630" y="226397"/>
                    <a:pt x="998701" y="232751"/>
                  </a:cubicBezTo>
                  <a:cubicBezTo>
                    <a:pt x="1053773" y="239106"/>
                    <a:pt x="1103549" y="258169"/>
                    <a:pt x="1148030" y="245460"/>
                  </a:cubicBezTo>
                  <a:cubicBezTo>
                    <a:pt x="1192511" y="232751"/>
                    <a:pt x="1187215" y="226397"/>
                    <a:pt x="1286768" y="232751"/>
                  </a:cubicBezTo>
                  <a:cubicBezTo>
                    <a:pt x="1386320" y="239106"/>
                    <a:pt x="1408560" y="251815"/>
                    <a:pt x="1502817" y="258169"/>
                  </a:cubicBezTo>
                  <a:cubicBezTo>
                    <a:pt x="1597075" y="264523"/>
                    <a:pt x="1614020" y="270878"/>
                    <a:pt x="1663796" y="251815"/>
                  </a:cubicBezTo>
                  <a:cubicBezTo>
                    <a:pt x="1714631" y="233810"/>
                    <a:pt x="1730517" y="158617"/>
                    <a:pt x="1747462" y="164971"/>
                  </a:cubicBezTo>
                  <a:cubicBezTo>
                    <a:pt x="1763348" y="171325"/>
                    <a:pt x="1797238" y="184034"/>
                    <a:pt x="1847015" y="171325"/>
                  </a:cubicBezTo>
                  <a:cubicBezTo>
                    <a:pt x="1897850" y="158617"/>
                    <a:pt x="2007993" y="96132"/>
                    <a:pt x="2024938" y="96132"/>
                  </a:cubicBezTo>
                  <a:cubicBezTo>
                    <a:pt x="2041883" y="96132"/>
                    <a:pt x="2113900" y="89777"/>
                    <a:pt x="2141436" y="89777"/>
                  </a:cubicBezTo>
                  <a:cubicBezTo>
                    <a:pt x="2170030" y="89777"/>
                    <a:pt x="2286528" y="65419"/>
                    <a:pt x="2319359" y="102486"/>
                  </a:cubicBezTo>
                  <a:cubicBezTo>
                    <a:pt x="2352190" y="140612"/>
                    <a:pt x="2391376" y="177680"/>
                    <a:pt x="2435857" y="177680"/>
                  </a:cubicBezTo>
                  <a:cubicBezTo>
                    <a:pt x="2480337" y="177680"/>
                    <a:pt x="2507873" y="158617"/>
                    <a:pt x="2547059" y="177680"/>
                  </a:cubicBezTo>
                  <a:cubicBezTo>
                    <a:pt x="2586244" y="196743"/>
                    <a:pt x="2680501" y="196743"/>
                    <a:pt x="2680501" y="196743"/>
                  </a:cubicBezTo>
                  <a:cubicBezTo>
                    <a:pt x="2680501" y="196743"/>
                    <a:pt x="2769463" y="153321"/>
                    <a:pt x="2802294" y="153321"/>
                  </a:cubicBezTo>
                  <a:cubicBezTo>
                    <a:pt x="2835125" y="153321"/>
                    <a:pt x="2846775" y="121549"/>
                    <a:pt x="2924087" y="140612"/>
                  </a:cubicBezTo>
                  <a:cubicBezTo>
                    <a:pt x="3001399" y="158617"/>
                    <a:pt x="2996103" y="171325"/>
                    <a:pt x="3062825" y="171325"/>
                  </a:cubicBezTo>
                  <a:cubicBezTo>
                    <a:pt x="3129546" y="171325"/>
                    <a:pt x="3196267" y="177680"/>
                    <a:pt x="3229098" y="177680"/>
                  </a:cubicBezTo>
                  <a:cubicBezTo>
                    <a:pt x="3262989" y="177680"/>
                    <a:pt x="3345596" y="158617"/>
                    <a:pt x="3407022" y="158617"/>
                  </a:cubicBezTo>
                  <a:cubicBezTo>
                    <a:pt x="3468448" y="158617"/>
                    <a:pt x="3590241" y="176621"/>
                    <a:pt x="3629426" y="195684"/>
                  </a:cubicBezTo>
                  <a:cubicBezTo>
                    <a:pt x="3668612" y="213688"/>
                    <a:pt x="3707797" y="232751"/>
                    <a:pt x="3735333" y="226397"/>
                  </a:cubicBezTo>
                  <a:cubicBezTo>
                    <a:pt x="3763928" y="221102"/>
                    <a:pt x="3774518" y="264523"/>
                    <a:pt x="3818999" y="251815"/>
                  </a:cubicBezTo>
                  <a:cubicBezTo>
                    <a:pt x="3863480" y="239106"/>
                    <a:pt x="3875130" y="182975"/>
                    <a:pt x="3880425" y="202038"/>
                  </a:cubicBezTo>
                  <a:cubicBezTo>
                    <a:pt x="3886780" y="220043"/>
                    <a:pt x="3936556" y="276173"/>
                    <a:pt x="3964092" y="239106"/>
                  </a:cubicBezTo>
                  <a:cubicBezTo>
                    <a:pt x="3991627" y="202038"/>
                    <a:pt x="4041404" y="226397"/>
                    <a:pt x="4085884" y="232751"/>
                  </a:cubicBezTo>
                  <a:cubicBezTo>
                    <a:pt x="4129306" y="239106"/>
                    <a:pt x="4235213" y="245460"/>
                    <a:pt x="4235213" y="269819"/>
                  </a:cubicBezTo>
                  <a:cubicBezTo>
                    <a:pt x="4235213" y="294177"/>
                    <a:pt x="4279694" y="282528"/>
                    <a:pt x="4346415" y="257110"/>
                  </a:cubicBezTo>
                  <a:cubicBezTo>
                    <a:pt x="4413137" y="231692"/>
                    <a:pt x="4462913" y="218983"/>
                    <a:pt x="4479858" y="231692"/>
                  </a:cubicBezTo>
                  <a:cubicBezTo>
                    <a:pt x="4496803" y="244401"/>
                    <a:pt x="4562465" y="275114"/>
                    <a:pt x="4623891" y="244401"/>
                  </a:cubicBezTo>
                  <a:cubicBezTo>
                    <a:pt x="4685317" y="212629"/>
                    <a:pt x="4773220" y="318536"/>
                    <a:pt x="4812405" y="275114"/>
                  </a:cubicBezTo>
                  <a:cubicBezTo>
                    <a:pt x="4851592" y="230633"/>
                    <a:pt x="4923608" y="281468"/>
                    <a:pt x="5000919" y="256051"/>
                  </a:cubicBezTo>
                  <a:cubicBezTo>
                    <a:pt x="5078231" y="231692"/>
                    <a:pt x="5311226" y="249696"/>
                    <a:pt x="5400188" y="206275"/>
                  </a:cubicBezTo>
                  <a:cubicBezTo>
                    <a:pt x="5489150" y="162853"/>
                    <a:pt x="5561166" y="206275"/>
                    <a:pt x="5583407" y="218983"/>
                  </a:cubicBezTo>
                  <a:cubicBezTo>
                    <a:pt x="5605647" y="231692"/>
                    <a:pt x="5716849" y="207334"/>
                    <a:pt x="5727440" y="181916"/>
                  </a:cubicBezTo>
                  <a:cubicBezTo>
                    <a:pt x="5739090" y="156498"/>
                    <a:pt x="5816402" y="169207"/>
                    <a:pt x="5838642" y="181916"/>
                  </a:cubicBezTo>
                  <a:cubicBezTo>
                    <a:pt x="5860883" y="193566"/>
                    <a:pt x="5915954" y="199920"/>
                    <a:pt x="5960436" y="162853"/>
                  </a:cubicBezTo>
                  <a:cubicBezTo>
                    <a:pt x="6004917" y="125785"/>
                    <a:pt x="6159540" y="37883"/>
                    <a:pt x="6176486" y="56946"/>
                  </a:cubicBezTo>
                  <a:cubicBezTo>
                    <a:pt x="6192371" y="76009"/>
                    <a:pt x="6226261" y="7170"/>
                    <a:pt x="6276037" y="815"/>
                  </a:cubicBezTo>
                  <a:close/>
                </a:path>
              </a:pathLst>
            </a:custGeom>
            <a:effectLst>
              <a:outerShdw blurRad="127000" dist="63500" dir="16200000" rotWithShape="0">
                <a:prstClr val="black">
                  <a:alpha val="10000"/>
                </a:prstClr>
              </a:outerShdw>
            </a:effectLst>
          </p:spPr>
        </p:pic>
      </p:grpSp>
      <p:sp>
        <p:nvSpPr>
          <p:cNvPr id="17" name="文本框 16"/>
          <p:cNvSpPr txBox="1"/>
          <p:nvPr/>
        </p:nvSpPr>
        <p:spPr>
          <a:xfrm rot="21082906">
            <a:off x="108669" y="2597299"/>
            <a:ext cx="1582486" cy="1569660"/>
          </a:xfrm>
          <a:prstGeom prst="rect">
            <a:avLst/>
          </a:prstGeom>
          <a:noFill/>
        </p:spPr>
        <p:txBody>
          <a:bodyPr wrap="none" rtlCol="0">
            <a:spAutoFit/>
          </a:bodyPr>
          <a:lstStyle/>
          <a:p>
            <a:pPr algn="ctr"/>
            <a:r>
              <a:rPr lang="en-US" altLang="zh-CN" sz="9600" dirty="0">
                <a:solidFill>
                  <a:srgbClr val="986A38"/>
                </a:solidFill>
                <a:latin typeface="华文琥珀" panose="02010800040101010101" pitchFamily="2" charset="-122"/>
                <a:ea typeface="华文琥珀" panose="02010800040101010101" pitchFamily="2" charset="-122"/>
              </a:rPr>
              <a:t>04</a:t>
            </a:r>
            <a:endParaRPr lang="zh-CN" altLang="en-US" sz="9600" dirty="0">
              <a:solidFill>
                <a:srgbClr val="986A38"/>
              </a:solidFill>
              <a:latin typeface="华文琥珀" panose="02010800040101010101" pitchFamily="2" charset="-122"/>
              <a:ea typeface="华文琥珀" panose="02010800040101010101" pitchFamily="2" charset="-122"/>
            </a:endParaRPr>
          </a:p>
        </p:txBody>
      </p:sp>
      <p:sp>
        <p:nvSpPr>
          <p:cNvPr id="23" name="TextBox 57"/>
          <p:cNvSpPr txBox="1"/>
          <p:nvPr/>
        </p:nvSpPr>
        <p:spPr>
          <a:xfrm>
            <a:off x="54763" y="5473093"/>
            <a:ext cx="8296757" cy="1403461"/>
          </a:xfrm>
          <a:prstGeom prst="rect">
            <a:avLst/>
          </a:prstGeom>
          <a:noFill/>
        </p:spPr>
        <p:txBody>
          <a:bodyPr wrap="square" lIns="0" tIns="0" rIns="0" bIns="0" anchor="t">
            <a:spAutoFit/>
          </a:bodyPr>
          <a:lstStyle/>
          <a:p>
            <a:pPr>
              <a:lnSpc>
                <a:spcPct val="95000"/>
              </a:lnSpc>
              <a:spcAft>
                <a:spcPts val="300"/>
              </a:spcAft>
            </a:pPr>
            <a:r>
              <a:rPr lang="en-US" sz="9600" b="1" dirty="0">
                <a:solidFill>
                  <a:schemeClr val="bg1">
                    <a:lumMod val="95000"/>
                    <a:alpha val="6000"/>
                  </a:schemeClr>
                </a:solidFill>
                <a:latin typeface="+mj-lt"/>
              </a:rPr>
              <a:t>Peng  </a:t>
            </a:r>
            <a:r>
              <a:rPr lang="zh-CN" altLang="en-US" sz="9600" b="1" dirty="0">
                <a:solidFill>
                  <a:schemeClr val="bg1">
                    <a:lumMod val="95000"/>
                    <a:alpha val="6000"/>
                  </a:schemeClr>
                </a:solidFill>
                <a:latin typeface="+mj-lt"/>
              </a:rPr>
              <a:t>碰</a:t>
            </a:r>
            <a:r>
              <a:rPr lang="en-US" sz="9600" b="1" dirty="0" err="1">
                <a:solidFill>
                  <a:schemeClr val="bg1">
                    <a:lumMod val="95000"/>
                    <a:alpha val="6000"/>
                  </a:schemeClr>
                </a:solidFill>
                <a:latin typeface="+mj-lt"/>
              </a:rPr>
              <a:t>pèng</a:t>
            </a:r>
            <a:endParaRPr lang="en-US" sz="9600" b="1" dirty="0">
              <a:solidFill>
                <a:schemeClr val="bg1">
                  <a:lumMod val="95000"/>
                  <a:alpha val="6000"/>
                </a:schemeClr>
              </a:solidFill>
              <a:latin typeface="+mj-lt"/>
            </a:endParaRPr>
          </a:p>
        </p:txBody>
      </p:sp>
      <p:sp>
        <p:nvSpPr>
          <p:cNvPr id="24" name="TextBox 57"/>
          <p:cNvSpPr txBox="1"/>
          <p:nvPr/>
        </p:nvSpPr>
        <p:spPr>
          <a:xfrm rot="21331693">
            <a:off x="147404" y="4684339"/>
            <a:ext cx="7265243" cy="789447"/>
          </a:xfrm>
          <a:prstGeom prst="rect">
            <a:avLst/>
          </a:prstGeom>
          <a:noFill/>
        </p:spPr>
        <p:txBody>
          <a:bodyPr wrap="square" lIns="0" tIns="0" rIns="0" bIns="0" anchor="t">
            <a:spAutoFit/>
          </a:bodyPr>
          <a:lstStyle/>
          <a:p>
            <a:pPr>
              <a:lnSpc>
                <a:spcPct val="95000"/>
              </a:lnSpc>
              <a:spcAft>
                <a:spcPts val="300"/>
              </a:spcAft>
            </a:pPr>
            <a:r>
              <a:rPr lang="en-US" sz="5400" b="1" dirty="0">
                <a:solidFill>
                  <a:schemeClr val="bg1">
                    <a:lumMod val="95000"/>
                    <a:alpha val="6000"/>
                  </a:schemeClr>
                </a:solidFill>
                <a:latin typeface="+mj-lt"/>
              </a:rPr>
              <a:t>Chi  </a:t>
            </a:r>
            <a:r>
              <a:rPr lang="zh-CN" altLang="en-US" sz="5400" b="1" dirty="0">
                <a:solidFill>
                  <a:schemeClr val="bg1">
                    <a:lumMod val="95000"/>
                    <a:alpha val="6000"/>
                  </a:schemeClr>
                </a:solidFill>
                <a:latin typeface="+mj-lt"/>
              </a:rPr>
              <a:t>吃 </a:t>
            </a:r>
            <a:r>
              <a:rPr lang="en-US" sz="5400" b="1" dirty="0" err="1">
                <a:solidFill>
                  <a:schemeClr val="bg1">
                    <a:lumMod val="95000"/>
                    <a:alpha val="6000"/>
                  </a:schemeClr>
                </a:solidFill>
                <a:latin typeface="+mj-lt"/>
              </a:rPr>
              <a:t>chī</a:t>
            </a:r>
            <a:endParaRPr lang="en-US" sz="5400" b="1" dirty="0">
              <a:solidFill>
                <a:schemeClr val="bg1">
                  <a:lumMod val="95000"/>
                  <a:alpha val="6000"/>
                </a:schemeClr>
              </a:solidFill>
              <a:latin typeface="+mj-lt"/>
            </a:endParaRPr>
          </a:p>
        </p:txBody>
      </p:sp>
      <p:sp>
        <p:nvSpPr>
          <p:cNvPr id="25" name="TextBox 57"/>
          <p:cNvSpPr txBox="1"/>
          <p:nvPr/>
        </p:nvSpPr>
        <p:spPr>
          <a:xfrm>
            <a:off x="9144134" y="5706805"/>
            <a:ext cx="4230679" cy="1403461"/>
          </a:xfrm>
          <a:prstGeom prst="rect">
            <a:avLst/>
          </a:prstGeom>
          <a:noFill/>
        </p:spPr>
        <p:txBody>
          <a:bodyPr wrap="square" lIns="0" tIns="0" rIns="0" bIns="0" anchor="t">
            <a:spAutoFit/>
          </a:bodyPr>
          <a:lstStyle/>
          <a:p>
            <a:pPr>
              <a:lnSpc>
                <a:spcPct val="95000"/>
              </a:lnSpc>
              <a:spcAft>
                <a:spcPts val="300"/>
              </a:spcAft>
            </a:pPr>
            <a:r>
              <a:rPr lang="en-US" sz="9600" b="1" dirty="0">
                <a:solidFill>
                  <a:schemeClr val="bg1">
                    <a:lumMod val="95000"/>
                    <a:alpha val="6000"/>
                  </a:schemeClr>
                </a:solidFill>
                <a:latin typeface="+mj-lt"/>
              </a:rPr>
              <a:t> Gang  </a:t>
            </a:r>
            <a:endParaRPr lang="en-US" sz="9600" b="1" dirty="0">
              <a:solidFill>
                <a:schemeClr val="bg1">
                  <a:lumMod val="95000"/>
                  <a:alpha val="6000"/>
                </a:schemeClr>
              </a:solidFill>
              <a:latin typeface="+mj-lt"/>
            </a:endParaRPr>
          </a:p>
        </p:txBody>
      </p:sp>
      <p:sp>
        <p:nvSpPr>
          <p:cNvPr id="26" name="TextBox 57"/>
          <p:cNvSpPr txBox="1"/>
          <p:nvPr/>
        </p:nvSpPr>
        <p:spPr>
          <a:xfrm rot="2112890">
            <a:off x="-471795" y="2975856"/>
            <a:ext cx="9578341" cy="1403461"/>
          </a:xfrm>
          <a:prstGeom prst="rect">
            <a:avLst/>
          </a:prstGeom>
          <a:noFill/>
        </p:spPr>
        <p:txBody>
          <a:bodyPr wrap="square" lIns="0" tIns="0" rIns="0" bIns="0" anchor="t">
            <a:spAutoFit/>
          </a:bodyPr>
          <a:lstStyle/>
          <a:p>
            <a:pPr>
              <a:lnSpc>
                <a:spcPct val="95000"/>
              </a:lnSpc>
              <a:spcAft>
                <a:spcPts val="300"/>
              </a:spcAft>
            </a:pPr>
            <a:r>
              <a:rPr lang="en-US" sz="9600" b="1" dirty="0">
                <a:solidFill>
                  <a:schemeClr val="bg1">
                    <a:lumMod val="95000"/>
                    <a:alpha val="6000"/>
                  </a:schemeClr>
                </a:solidFill>
                <a:latin typeface="+mj-lt"/>
              </a:rPr>
              <a:t>Chi              </a:t>
            </a:r>
            <a:r>
              <a:rPr lang="zh-CN" altLang="en-US" sz="9600" b="1" dirty="0">
                <a:solidFill>
                  <a:schemeClr val="bg1">
                    <a:lumMod val="95000"/>
                    <a:alpha val="6000"/>
                  </a:schemeClr>
                </a:solidFill>
                <a:latin typeface="+mj-lt"/>
              </a:rPr>
              <a:t>吃</a:t>
            </a:r>
            <a:endParaRPr lang="en-US" sz="9600" b="1" dirty="0">
              <a:solidFill>
                <a:schemeClr val="bg1">
                  <a:lumMod val="95000"/>
                  <a:alpha val="6000"/>
                </a:schemeClr>
              </a:solidFill>
              <a:latin typeface="+mj-lt"/>
            </a:endParaRPr>
          </a:p>
        </p:txBody>
      </p:sp>
      <p:grpSp>
        <p:nvGrpSpPr>
          <p:cNvPr id="27" name="组合 26"/>
          <p:cNvGrpSpPr/>
          <p:nvPr/>
        </p:nvGrpSpPr>
        <p:grpSpPr>
          <a:xfrm>
            <a:off x="7662122" y="619669"/>
            <a:ext cx="3868870" cy="4338774"/>
            <a:chOff x="7662122" y="619669"/>
            <a:chExt cx="3868870" cy="4338774"/>
          </a:xfrm>
        </p:grpSpPr>
        <p:sp>
          <p:nvSpPr>
            <p:cNvPr id="28" name="矩形: 圆角 27"/>
            <p:cNvSpPr/>
            <p:nvPr/>
          </p:nvSpPr>
          <p:spPr>
            <a:xfrm rot="732386">
              <a:off x="7662122" y="619669"/>
              <a:ext cx="3868870" cy="4338774"/>
            </a:xfrm>
            <a:prstGeom prst="roundRect">
              <a:avLst>
                <a:gd name="adj" fmla="val 1871"/>
              </a:avLst>
            </a:prstGeom>
            <a:solidFill>
              <a:srgbClr val="F1EAE2"/>
            </a:solidFill>
            <a:ln>
              <a:noFill/>
            </a:ln>
            <a:effectLst>
              <a:outerShdw blurRad="127000" dist="63500" dir="18900000" algn="b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形 2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761248">
              <a:off x="7748589" y="734640"/>
              <a:ext cx="3774030" cy="3680602"/>
            </a:xfrm>
            <a:prstGeom prst="rect">
              <a:avLst/>
            </a:prstGeom>
          </p:spPr>
        </p:pic>
        <p:pic>
          <p:nvPicPr>
            <p:cNvPr id="30" name="图片 29"/>
            <p:cNvPicPr>
              <a:picLocks noChangeAspect="1"/>
            </p:cNvPicPr>
            <p:nvPr/>
          </p:nvPicPr>
          <p:blipFill>
            <a:blip r:embed="rId4" cstate="screen"/>
            <a:srcRect/>
            <a:stretch>
              <a:fillRect/>
            </a:stretch>
          </p:blipFill>
          <p:spPr>
            <a:xfrm rot="732386">
              <a:off x="8041555" y="1039753"/>
              <a:ext cx="3188099" cy="3062016"/>
            </a:xfrm>
            <a:prstGeom prst="rect">
              <a:avLst/>
            </a:prstGeom>
            <a:blipFill>
              <a:blip r:embed="rId4" cstate="screen"/>
              <a:stretch>
                <a:fillRect/>
              </a:stretch>
            </a:blipFill>
          </p:spPr>
        </p:pic>
      </p:grpSp>
      <p:pic>
        <p:nvPicPr>
          <p:cNvPr id="31" name="图片 30" descr="图片包含 游戏机&#10;&#10;描述已自动生成"/>
          <p:cNvPicPr>
            <a:picLocks noChangeAspect="1"/>
          </p:cNvPicPr>
          <p:nvPr/>
        </p:nvPicPr>
        <p:blipFill>
          <a:blip r:embed="rId5" cstate="screen">
            <a:duotone>
              <a:schemeClr val="accent6">
                <a:shade val="45000"/>
                <a:satMod val="135000"/>
              </a:schemeClr>
              <a:prstClr val="white"/>
            </a:duotone>
          </a:blip>
          <a:stretch>
            <a:fillRect/>
          </a:stretch>
        </p:blipFill>
        <p:spPr>
          <a:xfrm rot="674321">
            <a:off x="10783096" y="684736"/>
            <a:ext cx="1484307" cy="939185"/>
          </a:xfrm>
          <a:prstGeom prst="rect">
            <a:avLst/>
          </a:prstGeom>
        </p:spPr>
      </p:pic>
      <p:sp>
        <p:nvSpPr>
          <p:cNvPr id="32" name="矩形: 圆角 31"/>
          <p:cNvSpPr/>
          <p:nvPr/>
        </p:nvSpPr>
        <p:spPr>
          <a:xfrm>
            <a:off x="6882722" y="1330802"/>
            <a:ext cx="4376752" cy="4908342"/>
          </a:xfrm>
          <a:prstGeom prst="roundRect">
            <a:avLst>
              <a:gd name="adj" fmla="val 1871"/>
            </a:avLst>
          </a:prstGeom>
          <a:solidFill>
            <a:srgbClr val="F1EAE2"/>
          </a:solidFill>
          <a:ln>
            <a:noFill/>
          </a:ln>
          <a:effectLst>
            <a:outerShdw blurRad="127000" dist="50800" dir="18900000" algn="b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形 3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28796" y="1785934"/>
            <a:ext cx="4230678" cy="4125945"/>
          </a:xfrm>
          <a:prstGeom prst="rect">
            <a:avLst/>
          </a:prstGeom>
        </p:spPr>
      </p:pic>
      <p:sp>
        <p:nvSpPr>
          <p:cNvPr id="34" name="矩形 33"/>
          <p:cNvSpPr/>
          <p:nvPr/>
        </p:nvSpPr>
        <p:spPr>
          <a:xfrm>
            <a:off x="7247667" y="2159671"/>
            <a:ext cx="3792935" cy="3448124"/>
          </a:xfrm>
          <a:prstGeom prst="rect">
            <a:avLst/>
          </a:prstGeom>
          <a:blipFill dpi="0" rotWithShape="1">
            <a:blip r:embed="rId6" cstate="screen"/>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5" name="图片 34" descr="形状, 箭头&#10;&#10;描述已自动生成"/>
          <p:cNvPicPr>
            <a:picLocks noChangeAspect="1"/>
          </p:cNvPicPr>
          <p:nvPr/>
        </p:nvPicPr>
        <p:blipFill>
          <a:blip r:embed="rId7" cstate="screen">
            <a:duotone>
              <a:schemeClr val="bg2">
                <a:shade val="45000"/>
                <a:satMod val="135000"/>
              </a:schemeClr>
              <a:prstClr val="white"/>
            </a:duotone>
          </a:blip>
          <a:stretch>
            <a:fillRect/>
          </a:stretch>
        </p:blipFill>
        <p:spPr>
          <a:xfrm>
            <a:off x="6411903" y="4898242"/>
            <a:ext cx="1521734" cy="1617127"/>
          </a:xfrm>
          <a:prstGeom prst="rect">
            <a:avLst/>
          </a:prstGeom>
          <a:ln>
            <a:noFill/>
          </a:ln>
          <a:effectLst/>
          <a:scene3d>
            <a:camera prst="orthographicFront">
              <a:rot lat="0" lon="0" rev="0"/>
            </a:camera>
            <a:lightRig rig="contrasting" dir="t">
              <a:rot lat="0" lon="0" rev="7800000"/>
            </a:lightRig>
          </a:scene3d>
          <a:sp3d>
            <a:bevelT w="139700" h="139700"/>
          </a:sp3d>
        </p:spPr>
      </p:pic>
      <p:sp>
        <p:nvSpPr>
          <p:cNvPr id="36" name="TextBox 57"/>
          <p:cNvSpPr txBox="1"/>
          <p:nvPr/>
        </p:nvSpPr>
        <p:spPr>
          <a:xfrm rot="20971814">
            <a:off x="2306758" y="488993"/>
            <a:ext cx="5907528" cy="1403461"/>
          </a:xfrm>
          <a:prstGeom prst="rect">
            <a:avLst/>
          </a:prstGeom>
          <a:noFill/>
        </p:spPr>
        <p:txBody>
          <a:bodyPr wrap="square" lIns="0" tIns="0" rIns="0" bIns="0" anchor="t">
            <a:spAutoFit/>
          </a:bodyPr>
          <a:lstStyle/>
          <a:p>
            <a:pPr>
              <a:lnSpc>
                <a:spcPct val="95000"/>
              </a:lnSpc>
              <a:spcAft>
                <a:spcPts val="300"/>
              </a:spcAft>
            </a:pPr>
            <a:r>
              <a:rPr lang="en-US" sz="9600" b="1" dirty="0">
                <a:solidFill>
                  <a:schemeClr val="bg1">
                    <a:lumMod val="95000"/>
                    <a:alpha val="6000"/>
                  </a:schemeClr>
                </a:solidFill>
                <a:latin typeface="+mj-lt"/>
              </a:rPr>
              <a:t>Hu  </a:t>
            </a:r>
            <a:r>
              <a:rPr lang="zh-CN" altLang="en-US" sz="9600" b="1" dirty="0">
                <a:solidFill>
                  <a:schemeClr val="bg1">
                    <a:lumMod val="95000"/>
                    <a:alpha val="6000"/>
                  </a:schemeClr>
                </a:solidFill>
                <a:latin typeface="+mj-lt"/>
              </a:rPr>
              <a:t>胡  </a:t>
            </a:r>
            <a:r>
              <a:rPr lang="en-US" altLang="zh-CN" sz="9600" b="1" dirty="0" err="1">
                <a:solidFill>
                  <a:schemeClr val="bg1">
                    <a:lumMod val="95000"/>
                    <a:alpha val="6000"/>
                  </a:schemeClr>
                </a:solidFill>
                <a:latin typeface="+mj-lt"/>
              </a:rPr>
              <a:t>hú</a:t>
            </a:r>
            <a:r>
              <a:rPr lang="zh-CN" altLang="en-US" sz="9600" b="1" dirty="0">
                <a:solidFill>
                  <a:schemeClr val="bg1">
                    <a:lumMod val="95000"/>
                    <a:alpha val="6000"/>
                  </a:schemeClr>
                </a:solidFill>
                <a:latin typeface="+mj-lt"/>
              </a:rPr>
              <a:t>     </a:t>
            </a:r>
            <a:endParaRPr lang="en-US" sz="9600" b="1" dirty="0">
              <a:solidFill>
                <a:schemeClr val="bg1">
                  <a:lumMod val="95000"/>
                  <a:alpha val="6000"/>
                </a:schemeClr>
              </a:solidFill>
              <a:latin typeface="+mj-lt"/>
            </a:endParaRPr>
          </a:p>
        </p:txBody>
      </p:sp>
      <p:sp>
        <p:nvSpPr>
          <p:cNvPr id="39" name="TextBox 57"/>
          <p:cNvSpPr txBox="1"/>
          <p:nvPr/>
        </p:nvSpPr>
        <p:spPr>
          <a:xfrm rot="21331693">
            <a:off x="1252155" y="23141"/>
            <a:ext cx="4848811" cy="789447"/>
          </a:xfrm>
          <a:prstGeom prst="rect">
            <a:avLst/>
          </a:prstGeom>
          <a:noFill/>
        </p:spPr>
        <p:txBody>
          <a:bodyPr wrap="square" lIns="0" tIns="0" rIns="0" bIns="0" anchor="t">
            <a:spAutoFit/>
          </a:bodyPr>
          <a:lstStyle/>
          <a:p>
            <a:pPr>
              <a:lnSpc>
                <a:spcPct val="95000"/>
              </a:lnSpc>
              <a:spcAft>
                <a:spcPts val="300"/>
              </a:spcAft>
            </a:pPr>
            <a:r>
              <a:rPr lang="en-US" altLang="zh-CN" sz="5400" b="1" dirty="0">
                <a:solidFill>
                  <a:schemeClr val="bg1">
                    <a:lumMod val="95000"/>
                    <a:alpha val="6000"/>
                  </a:schemeClr>
                </a:solidFill>
                <a:latin typeface="+mj-lt"/>
              </a:rPr>
              <a:t>Gang  </a:t>
            </a:r>
            <a:r>
              <a:rPr lang="zh-CN" altLang="en-US" sz="5400" b="1" dirty="0">
                <a:solidFill>
                  <a:schemeClr val="bg1">
                    <a:lumMod val="95000"/>
                    <a:alpha val="6000"/>
                  </a:schemeClr>
                </a:solidFill>
                <a:latin typeface="+mj-lt"/>
              </a:rPr>
              <a:t>杠  </a:t>
            </a:r>
            <a:r>
              <a:rPr lang="en-US" sz="5400" b="1" dirty="0" err="1">
                <a:solidFill>
                  <a:schemeClr val="bg1">
                    <a:lumMod val="95000"/>
                    <a:alpha val="6000"/>
                  </a:schemeClr>
                </a:solidFill>
                <a:latin typeface="+mj-lt"/>
              </a:rPr>
              <a:t>gàng</a:t>
            </a:r>
            <a:endParaRPr lang="en-US" sz="5400" b="1" dirty="0">
              <a:solidFill>
                <a:schemeClr val="bg1">
                  <a:lumMod val="95000"/>
                  <a:alpha val="6000"/>
                </a:schemeClr>
              </a:solidFill>
              <a:latin typeface="+mj-lt"/>
            </a:endParaRPr>
          </a:p>
        </p:txBody>
      </p:sp>
      <p:sp>
        <p:nvSpPr>
          <p:cNvPr id="40" name="TextBox 57"/>
          <p:cNvSpPr txBox="1"/>
          <p:nvPr/>
        </p:nvSpPr>
        <p:spPr>
          <a:xfrm rot="20971814">
            <a:off x="3447727" y="4036841"/>
            <a:ext cx="4186105" cy="1403461"/>
          </a:xfrm>
          <a:prstGeom prst="rect">
            <a:avLst/>
          </a:prstGeom>
          <a:noFill/>
        </p:spPr>
        <p:txBody>
          <a:bodyPr wrap="square" lIns="0" tIns="0" rIns="0" bIns="0" anchor="t">
            <a:spAutoFit/>
          </a:bodyPr>
          <a:lstStyle/>
          <a:p>
            <a:pPr>
              <a:lnSpc>
                <a:spcPct val="95000"/>
              </a:lnSpc>
              <a:spcAft>
                <a:spcPts val="300"/>
              </a:spcAft>
            </a:pPr>
            <a:r>
              <a:rPr lang="en-US" sz="3200" b="1" dirty="0">
                <a:solidFill>
                  <a:schemeClr val="bg1">
                    <a:lumMod val="95000"/>
                    <a:alpha val="6000"/>
                  </a:schemeClr>
                </a:solidFill>
                <a:latin typeface="+mj-lt"/>
              </a:rPr>
              <a:t>Hu  </a:t>
            </a:r>
            <a:r>
              <a:rPr lang="zh-CN" altLang="en-US" sz="3200" b="1" dirty="0">
                <a:solidFill>
                  <a:schemeClr val="bg1">
                    <a:lumMod val="95000"/>
                    <a:alpha val="6000"/>
                  </a:schemeClr>
                </a:solidFill>
                <a:latin typeface="+mj-lt"/>
              </a:rPr>
              <a:t>胡  </a:t>
            </a:r>
            <a:r>
              <a:rPr lang="en-US" altLang="zh-CN" sz="3200" b="1" dirty="0" err="1">
                <a:solidFill>
                  <a:schemeClr val="bg1">
                    <a:lumMod val="95000"/>
                    <a:alpha val="6000"/>
                  </a:schemeClr>
                </a:solidFill>
                <a:latin typeface="+mj-lt"/>
              </a:rPr>
              <a:t>hú</a:t>
            </a:r>
            <a:r>
              <a:rPr lang="zh-CN" altLang="en-US" sz="3200" b="1" dirty="0">
                <a:solidFill>
                  <a:schemeClr val="bg1">
                    <a:lumMod val="95000"/>
                    <a:alpha val="6000"/>
                  </a:schemeClr>
                </a:solidFill>
                <a:latin typeface="+mj-lt"/>
              </a:rPr>
              <a:t>  </a:t>
            </a:r>
            <a:r>
              <a:rPr lang="zh-CN" altLang="en-US" sz="9600" b="1" dirty="0">
                <a:solidFill>
                  <a:schemeClr val="bg1">
                    <a:lumMod val="95000"/>
                    <a:alpha val="6000"/>
                  </a:schemeClr>
                </a:solidFill>
                <a:latin typeface="+mj-lt"/>
              </a:rPr>
              <a:t>   </a:t>
            </a:r>
            <a:endParaRPr lang="en-US" sz="9600" b="1" dirty="0">
              <a:solidFill>
                <a:schemeClr val="bg1">
                  <a:lumMod val="95000"/>
                  <a:alpha val="6000"/>
                </a:schemeClr>
              </a:solidFill>
              <a:latin typeface="+mj-lt"/>
            </a:endParaRPr>
          </a:p>
        </p:txBody>
      </p:sp>
      <p:sp>
        <p:nvSpPr>
          <p:cNvPr id="41" name="TextBox 57"/>
          <p:cNvSpPr txBox="1"/>
          <p:nvPr/>
        </p:nvSpPr>
        <p:spPr>
          <a:xfrm rot="21331693">
            <a:off x="9459311" y="-21650"/>
            <a:ext cx="2889837" cy="789447"/>
          </a:xfrm>
          <a:prstGeom prst="rect">
            <a:avLst/>
          </a:prstGeom>
          <a:noFill/>
        </p:spPr>
        <p:txBody>
          <a:bodyPr wrap="square" lIns="0" tIns="0" rIns="0" bIns="0" anchor="t">
            <a:spAutoFit/>
          </a:bodyPr>
          <a:lstStyle/>
          <a:p>
            <a:pPr>
              <a:lnSpc>
                <a:spcPct val="95000"/>
              </a:lnSpc>
              <a:spcAft>
                <a:spcPts val="300"/>
              </a:spcAft>
            </a:pPr>
            <a:r>
              <a:rPr lang="zh-CN" altLang="en-US" sz="5400" b="1" dirty="0">
                <a:solidFill>
                  <a:schemeClr val="bg1">
                    <a:lumMod val="95000"/>
                    <a:alpha val="6000"/>
                  </a:schemeClr>
                </a:solidFill>
                <a:latin typeface="+mj-lt"/>
              </a:rPr>
              <a:t>杠上开花</a:t>
            </a:r>
            <a:endParaRPr lang="en-US" sz="5400" b="1" dirty="0">
              <a:solidFill>
                <a:schemeClr val="bg1">
                  <a:lumMod val="95000"/>
                  <a:alpha val="6000"/>
                </a:schemeClr>
              </a:solidFill>
              <a:latin typeface="+mj-lt"/>
            </a:endParaRPr>
          </a:p>
        </p:txBody>
      </p:sp>
      <p:sp>
        <p:nvSpPr>
          <p:cNvPr id="42" name="TextBox 57"/>
          <p:cNvSpPr txBox="1"/>
          <p:nvPr/>
        </p:nvSpPr>
        <p:spPr>
          <a:xfrm rot="21331693">
            <a:off x="11372365" y="4578978"/>
            <a:ext cx="832272" cy="1578894"/>
          </a:xfrm>
          <a:prstGeom prst="rect">
            <a:avLst/>
          </a:prstGeom>
          <a:noFill/>
        </p:spPr>
        <p:txBody>
          <a:bodyPr wrap="square" lIns="0" tIns="0" rIns="0" bIns="0" anchor="t">
            <a:spAutoFit/>
          </a:bodyPr>
          <a:lstStyle/>
          <a:p>
            <a:pPr>
              <a:lnSpc>
                <a:spcPct val="95000"/>
              </a:lnSpc>
              <a:spcAft>
                <a:spcPts val="300"/>
              </a:spcAft>
            </a:pPr>
            <a:r>
              <a:rPr lang="zh-CN" altLang="en-US" sz="5400" b="1" dirty="0">
                <a:solidFill>
                  <a:schemeClr val="bg1">
                    <a:lumMod val="95000"/>
                    <a:alpha val="6000"/>
                  </a:schemeClr>
                </a:solidFill>
                <a:latin typeface="+mj-lt"/>
              </a:rPr>
              <a:t>自摸</a:t>
            </a:r>
            <a:endParaRPr lang="en-US" sz="5400" b="1" dirty="0">
              <a:solidFill>
                <a:schemeClr val="bg1">
                  <a:lumMod val="95000"/>
                  <a:alpha val="6000"/>
                </a:schemeClr>
              </a:solidFill>
              <a:latin typeface="+mj-lt"/>
            </a:endParaRPr>
          </a:p>
        </p:txBody>
      </p:sp>
      <p:sp>
        <p:nvSpPr>
          <p:cNvPr id="2" name="文本框 1"/>
          <p:cNvSpPr txBox="1"/>
          <p:nvPr>
            <p:custDataLst>
              <p:tags r:id="rId8"/>
            </p:custDataLst>
          </p:nvPr>
        </p:nvSpPr>
        <p:spPr>
          <a:xfrm>
            <a:off x="1889760" y="2520315"/>
            <a:ext cx="4854575" cy="1568450"/>
          </a:xfrm>
          <a:prstGeom prst="rect">
            <a:avLst/>
          </a:prstGeom>
          <a:noFill/>
        </p:spPr>
        <p:txBody>
          <a:bodyPr wrap="square" rtlCol="0">
            <a:spAutoFit/>
          </a:bodyPr>
          <a:p>
            <a:pPr algn="ctr"/>
            <a:r>
              <a:rPr lang="en-US" altLang="zh-CN" sz="9600" dirty="0">
                <a:solidFill>
                  <a:srgbClr val="C05243"/>
                </a:solidFill>
                <a:latin typeface="Times New Roman" panose="02020603050405020304" charset="0"/>
                <a:ea typeface="思源黑体 CN Bold" panose="020B0800000000000000" pitchFamily="34" charset="-122"/>
                <a:cs typeface="Times New Roman" panose="02020603050405020304" charset="0"/>
                <a:sym typeface="+mn-ea"/>
              </a:rPr>
              <a:t>Influence</a:t>
            </a:r>
            <a:endParaRPr lang="en-US" altLang="zh-CN" sz="9600" dirty="0">
              <a:solidFill>
                <a:srgbClr val="C05243"/>
              </a:solidFill>
              <a:latin typeface="Times New Roman" panose="02020603050405020304" charset="0"/>
              <a:ea typeface="思源黑体 CN Bold" panose="020B0800000000000000" pitchFamily="34" charset="-122"/>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05243"/>
        </a:solidFill>
        <a:effectLst/>
      </p:bgPr>
    </p:bg>
    <p:spTree>
      <p:nvGrpSpPr>
        <p:cNvPr id="1" name=""/>
        <p:cNvGrpSpPr/>
        <p:nvPr/>
      </p:nvGrpSpPr>
      <p:grpSpPr>
        <a:xfrm>
          <a:off x="0" y="0"/>
          <a:ext cx="0" cy="0"/>
          <a:chOff x="0" y="0"/>
          <a:chExt cx="0" cy="0"/>
        </a:xfrm>
      </p:grpSpPr>
      <p:sp>
        <p:nvSpPr>
          <p:cNvPr id="90" name="文本框 89"/>
          <p:cNvSpPr txBox="1"/>
          <p:nvPr/>
        </p:nvSpPr>
        <p:spPr>
          <a:xfrm flipH="1">
            <a:off x="768985" y="0"/>
            <a:ext cx="6148070" cy="706755"/>
          </a:xfrm>
          <a:prstGeom prst="rect">
            <a:avLst/>
          </a:prstGeom>
          <a:noFill/>
        </p:spPr>
        <p:txBody>
          <a:bodyPr wrap="square" rtlCol="0">
            <a:spAutoFit/>
          </a:bodyPr>
          <a:lstStyle/>
          <a:p>
            <a:pPr algn="l"/>
            <a:r>
              <a:rPr lang="en-US" altLang="zh-CN" sz="4000" b="1" dirty="0">
                <a:solidFill>
                  <a:schemeClr val="accent5">
                    <a:lumMod val="20000"/>
                    <a:lumOff val="80000"/>
                  </a:schemeClr>
                </a:solidFill>
              </a:rPr>
              <a:t>Influence</a:t>
            </a:r>
            <a:endParaRPr lang="en-US" altLang="zh-CN" sz="4000" b="1" dirty="0">
              <a:solidFill>
                <a:schemeClr val="accent5">
                  <a:lumMod val="20000"/>
                  <a:lumOff val="80000"/>
                </a:schemeClr>
              </a:solidFill>
            </a:endParaRPr>
          </a:p>
        </p:txBody>
      </p:sp>
      <p:sp>
        <p:nvSpPr>
          <p:cNvPr id="91" name="矩形: 圆角 33"/>
          <p:cNvSpPr/>
          <p:nvPr/>
        </p:nvSpPr>
        <p:spPr>
          <a:xfrm flipH="1">
            <a:off x="60742" y="249085"/>
            <a:ext cx="614895" cy="152001"/>
          </a:xfrm>
          <a:prstGeom prst="roundRect">
            <a:avLst>
              <a:gd name="adj" fmla="val 50000"/>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100965" y="601345"/>
            <a:ext cx="7920990" cy="6256655"/>
            <a:chOff x="1350" y="947"/>
            <a:chExt cx="12474" cy="9853"/>
          </a:xfrm>
        </p:grpSpPr>
        <p:pic>
          <p:nvPicPr>
            <p:cNvPr id="2" name="图片 1"/>
            <p:cNvPicPr>
              <a:picLocks noChangeAspect="1"/>
            </p:cNvPicPr>
            <p:nvPr/>
          </p:nvPicPr>
          <p:blipFill>
            <a:blip r:embed="rId1" cstate="screen"/>
            <a:stretch>
              <a:fillRect/>
            </a:stretch>
          </p:blipFill>
          <p:spPr>
            <a:xfrm>
              <a:off x="7386" y="2296"/>
              <a:ext cx="6438" cy="8504"/>
            </a:xfrm>
            <a:prstGeom prst="rect">
              <a:avLst/>
            </a:prstGeom>
          </p:spPr>
        </p:pic>
        <p:pic>
          <p:nvPicPr>
            <p:cNvPr id="3" name="图片 2"/>
            <p:cNvPicPr>
              <a:picLocks noChangeAspect="1"/>
            </p:cNvPicPr>
            <p:nvPr/>
          </p:nvPicPr>
          <p:blipFill>
            <a:blip r:embed="rId2" cstate="screen"/>
            <a:stretch>
              <a:fillRect/>
            </a:stretch>
          </p:blipFill>
          <p:spPr>
            <a:xfrm>
              <a:off x="1350" y="947"/>
              <a:ext cx="6417" cy="8504"/>
            </a:xfrm>
            <a:prstGeom prst="rect">
              <a:avLst/>
            </a:prstGeom>
          </p:spPr>
        </p:pic>
      </p:grpSp>
      <p:sp>
        <p:nvSpPr>
          <p:cNvPr id="8" name="文本框 7"/>
          <p:cNvSpPr txBox="1"/>
          <p:nvPr/>
        </p:nvSpPr>
        <p:spPr>
          <a:xfrm>
            <a:off x="8126730" y="2091055"/>
            <a:ext cx="3921760" cy="2676525"/>
          </a:xfrm>
          <a:prstGeom prst="rect">
            <a:avLst/>
          </a:prstGeom>
          <a:noFill/>
        </p:spPr>
        <p:txBody>
          <a:bodyPr wrap="square" rtlCol="0">
            <a:spAutoFit/>
          </a:bodyPr>
          <a:lstStyle/>
          <a:p>
            <a:pPr algn="just"/>
            <a:r>
              <a:rPr lang="en-US" altLang="zh-CN" sz="2400">
                <a:latin typeface="Times New Roman" panose="02020603050405020304" charset="0"/>
                <a:cs typeface="Times New Roman" panose="02020603050405020304" charset="0"/>
              </a:rPr>
              <a:t>Since it was introduced into other countries from China, mahjong has developed rapidly. Now mahjong has become one of the most popular entertainment items for people all over the world.</a:t>
            </a:r>
            <a:endParaRPr lang="en-US" altLang="zh-CN" sz="24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1000"/>
                                        <p:tgtEl>
                                          <p:spTgt spid="91"/>
                                        </p:tgtEl>
                                      </p:cBhvr>
                                    </p:animEffect>
                                    <p:anim calcmode="lin" valueType="num">
                                      <p:cBhvr>
                                        <p:cTn id="8" dur="1000" fill="hold"/>
                                        <p:tgtEl>
                                          <p:spTgt spid="91"/>
                                        </p:tgtEl>
                                        <p:attrNameLst>
                                          <p:attrName>ppt_x</p:attrName>
                                        </p:attrNameLst>
                                      </p:cBhvr>
                                      <p:tavLst>
                                        <p:tav tm="0">
                                          <p:val>
                                            <p:strVal val="#ppt_x"/>
                                          </p:val>
                                        </p:tav>
                                        <p:tav tm="100000">
                                          <p:val>
                                            <p:strVal val="#ppt_x"/>
                                          </p:val>
                                        </p:tav>
                                      </p:tavLst>
                                    </p:anim>
                                    <p:anim calcmode="lin" valueType="num">
                                      <p:cBhvr>
                                        <p:cTn id="9" dur="1000" fill="hold"/>
                                        <p:tgtEl>
                                          <p:spTgt spid="9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1000"/>
                                        <p:tgtEl>
                                          <p:spTgt spid="90"/>
                                        </p:tgtEl>
                                      </p:cBhvr>
                                    </p:animEffect>
                                    <p:anim calcmode="lin" valueType="num">
                                      <p:cBhvr>
                                        <p:cTn id="13" dur="1000" fill="hold"/>
                                        <p:tgtEl>
                                          <p:spTgt spid="90"/>
                                        </p:tgtEl>
                                        <p:attrNameLst>
                                          <p:attrName>ppt_x</p:attrName>
                                        </p:attrNameLst>
                                      </p:cBhvr>
                                      <p:tavLst>
                                        <p:tav tm="0">
                                          <p:val>
                                            <p:strVal val="#ppt_x"/>
                                          </p:val>
                                        </p:tav>
                                        <p:tav tm="100000">
                                          <p:val>
                                            <p:strVal val="#ppt_x"/>
                                          </p:val>
                                        </p:tav>
                                      </p:tavLst>
                                    </p:anim>
                                    <p:anim calcmode="lin" valueType="num">
                                      <p:cBhvr>
                                        <p:cTn id="14" dur="1000" fill="hold"/>
                                        <p:tgtEl>
                                          <p:spTgt spid="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05243"/>
        </a:solidFill>
        <a:effectLst/>
      </p:bgPr>
    </p:bg>
    <p:spTree>
      <p:nvGrpSpPr>
        <p:cNvPr id="1" name=""/>
        <p:cNvGrpSpPr/>
        <p:nvPr/>
      </p:nvGrpSpPr>
      <p:grpSpPr>
        <a:xfrm>
          <a:off x="0" y="0"/>
          <a:ext cx="0" cy="0"/>
          <a:chOff x="0" y="0"/>
          <a:chExt cx="0" cy="0"/>
        </a:xfrm>
      </p:grpSpPr>
      <p:pic>
        <p:nvPicPr>
          <p:cNvPr id="1024" name="图形 1023"/>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23249" y="452623"/>
            <a:ext cx="12638497" cy="5952754"/>
          </a:xfrm>
          <a:prstGeom prst="rect">
            <a:avLst/>
          </a:prstGeom>
        </p:spPr>
      </p:pic>
      <p:grpSp>
        <p:nvGrpSpPr>
          <p:cNvPr id="4" name="组合 3"/>
          <p:cNvGrpSpPr/>
          <p:nvPr/>
        </p:nvGrpSpPr>
        <p:grpSpPr>
          <a:xfrm>
            <a:off x="2576761" y="4664208"/>
            <a:ext cx="2602277" cy="2171920"/>
            <a:chOff x="1038105" y="1582556"/>
            <a:chExt cx="2085400" cy="2381877"/>
          </a:xfrm>
        </p:grpSpPr>
        <p:grpSp>
          <p:nvGrpSpPr>
            <p:cNvPr id="5" name="图形 49"/>
            <p:cNvGrpSpPr/>
            <p:nvPr/>
          </p:nvGrpSpPr>
          <p:grpSpPr>
            <a:xfrm>
              <a:off x="1038105" y="1689510"/>
              <a:ext cx="2085400" cy="2274923"/>
              <a:chOff x="7052771" y="4060385"/>
              <a:chExt cx="1356903" cy="1480219"/>
            </a:xfrm>
          </p:grpSpPr>
          <p:pic>
            <p:nvPicPr>
              <p:cNvPr id="8" name="图片 7"/>
              <p:cNvPicPr>
                <a:picLocks noChangeAspect="1"/>
              </p:cNvPicPr>
              <p:nvPr/>
            </p:nvPicPr>
            <p:blipFill>
              <a:blip r:embed="rId3" cstate="screen"/>
              <a:stretch>
                <a:fillRect/>
              </a:stretch>
            </p:blipFill>
            <p:spPr>
              <a:xfrm>
                <a:off x="7052771" y="4060385"/>
                <a:ext cx="1356903" cy="1480219"/>
              </a:xfrm>
              <a:custGeom>
                <a:avLst/>
                <a:gdLst>
                  <a:gd name="connsiteX0" fmla="*/ -1192 w 1356903"/>
                  <a:gd name="connsiteY0" fmla="*/ -1270 h 1480219"/>
                  <a:gd name="connsiteX1" fmla="*/ 1355712 w 1356903"/>
                  <a:gd name="connsiteY1" fmla="*/ -1270 h 1480219"/>
                  <a:gd name="connsiteX2" fmla="*/ 1355712 w 1356903"/>
                  <a:gd name="connsiteY2" fmla="*/ 1478950 h 1480219"/>
                  <a:gd name="connsiteX3" fmla="*/ -1192 w 1356903"/>
                  <a:gd name="connsiteY3" fmla="*/ 1478950 h 1480219"/>
                </a:gdLst>
                <a:ahLst/>
                <a:cxnLst>
                  <a:cxn ang="0">
                    <a:pos x="connsiteX0" y="connsiteY0"/>
                  </a:cxn>
                  <a:cxn ang="0">
                    <a:pos x="connsiteX1" y="connsiteY1"/>
                  </a:cxn>
                  <a:cxn ang="0">
                    <a:pos x="connsiteX2" y="connsiteY2"/>
                  </a:cxn>
                  <a:cxn ang="0">
                    <a:pos x="connsiteX3" y="connsiteY3"/>
                  </a:cxn>
                </a:cxnLst>
                <a:rect l="l" t="t" r="r" b="b"/>
                <a:pathLst>
                  <a:path w="1356903" h="1480219">
                    <a:moveTo>
                      <a:pt x="-1192" y="-1270"/>
                    </a:moveTo>
                    <a:lnTo>
                      <a:pt x="1355712" y="-1270"/>
                    </a:lnTo>
                    <a:lnTo>
                      <a:pt x="1355712" y="1478950"/>
                    </a:lnTo>
                    <a:lnTo>
                      <a:pt x="-1192" y="1478950"/>
                    </a:lnTo>
                    <a:close/>
                  </a:path>
                </a:pathLst>
              </a:custGeom>
            </p:spPr>
          </p:pic>
          <p:grpSp>
            <p:nvGrpSpPr>
              <p:cNvPr id="9" name="图形 49"/>
              <p:cNvGrpSpPr/>
              <p:nvPr/>
            </p:nvGrpSpPr>
            <p:grpSpPr>
              <a:xfrm>
                <a:off x="7068996" y="4070119"/>
                <a:ext cx="1316447" cy="1439583"/>
                <a:chOff x="7068996" y="4070119"/>
                <a:chExt cx="1316447" cy="1439583"/>
              </a:xfrm>
            </p:grpSpPr>
            <p:sp>
              <p:nvSpPr>
                <p:cNvPr id="10" name="任意多边形: 形状 9"/>
                <p:cNvSpPr/>
                <p:nvPr/>
              </p:nvSpPr>
              <p:spPr>
                <a:xfrm>
                  <a:off x="7068996" y="4070119"/>
                  <a:ext cx="1316447" cy="1439583"/>
                </a:xfrm>
                <a:custGeom>
                  <a:avLst/>
                  <a:gdLst>
                    <a:gd name="connsiteX0" fmla="*/ 1316448 w 1316447"/>
                    <a:gd name="connsiteY0" fmla="*/ 1211702 h 1439583"/>
                    <a:gd name="connsiteX1" fmla="*/ 243386 w 1316447"/>
                    <a:gd name="connsiteY1" fmla="*/ 1439583 h 1439583"/>
                    <a:gd name="connsiteX2" fmla="*/ 0 w 1316447"/>
                    <a:gd name="connsiteY2" fmla="*/ 227881 h 1439583"/>
                    <a:gd name="connsiteX3" fmla="*/ 1073062 w 1316447"/>
                    <a:gd name="connsiteY3" fmla="*/ 0 h 1439583"/>
                  </a:gdLst>
                  <a:ahLst/>
                  <a:cxnLst>
                    <a:cxn ang="0">
                      <a:pos x="connsiteX0" y="connsiteY0"/>
                    </a:cxn>
                    <a:cxn ang="0">
                      <a:pos x="connsiteX1" y="connsiteY1"/>
                    </a:cxn>
                    <a:cxn ang="0">
                      <a:pos x="connsiteX2" y="connsiteY2"/>
                    </a:cxn>
                    <a:cxn ang="0">
                      <a:pos x="connsiteX3" y="connsiteY3"/>
                    </a:cxn>
                  </a:cxnLst>
                  <a:rect l="l" t="t" r="r" b="b"/>
                  <a:pathLst>
                    <a:path w="1316447" h="1439583">
                      <a:moveTo>
                        <a:pt x="1316448" y="1211702"/>
                      </a:moveTo>
                      <a:lnTo>
                        <a:pt x="243386" y="1439583"/>
                      </a:lnTo>
                      <a:lnTo>
                        <a:pt x="0" y="227881"/>
                      </a:lnTo>
                      <a:lnTo>
                        <a:pt x="1073062" y="0"/>
                      </a:lnTo>
                      <a:close/>
                    </a:path>
                  </a:pathLst>
                </a:custGeom>
                <a:solidFill>
                  <a:srgbClr val="FFFFFF"/>
                </a:solidFill>
                <a:ln w="1801" cap="flat">
                  <a:noFill/>
                  <a:prstDash val="solid"/>
                  <a:miter/>
                </a:ln>
              </p:spPr>
              <p:txBody>
                <a:bodyPr rtlCol="0" anchor="ctr"/>
                <a:lstStyle/>
                <a:p>
                  <a:endParaRPr lang="zh-CN" altLang="en-US"/>
                </a:p>
              </p:txBody>
            </p:sp>
            <p:sp>
              <p:nvSpPr>
                <p:cNvPr id="11" name="任意多边形: 形状 10"/>
                <p:cNvSpPr/>
                <p:nvPr/>
              </p:nvSpPr>
              <p:spPr>
                <a:xfrm>
                  <a:off x="7123082" y="4126909"/>
                  <a:ext cx="1174382" cy="1157075"/>
                </a:xfrm>
                <a:custGeom>
                  <a:avLst/>
                  <a:gdLst>
                    <a:gd name="connsiteX0" fmla="*/ 1174383 w 1174382"/>
                    <a:gd name="connsiteY0" fmla="*/ 948124 h 1157075"/>
                    <a:gd name="connsiteX1" fmla="*/ 190382 w 1174382"/>
                    <a:gd name="connsiteY1" fmla="*/ 1157075 h 1157075"/>
                    <a:gd name="connsiteX2" fmla="*/ 0 w 1174382"/>
                    <a:gd name="connsiteY2" fmla="*/ 208951 h 1157075"/>
                    <a:gd name="connsiteX3" fmla="*/ 984001 w 1174382"/>
                    <a:gd name="connsiteY3" fmla="*/ 0 h 1157075"/>
                  </a:gdLst>
                  <a:ahLst/>
                  <a:cxnLst>
                    <a:cxn ang="0">
                      <a:pos x="connsiteX0" y="connsiteY0"/>
                    </a:cxn>
                    <a:cxn ang="0">
                      <a:pos x="connsiteX1" y="connsiteY1"/>
                    </a:cxn>
                    <a:cxn ang="0">
                      <a:pos x="connsiteX2" y="connsiteY2"/>
                    </a:cxn>
                    <a:cxn ang="0">
                      <a:pos x="connsiteX3" y="connsiteY3"/>
                    </a:cxn>
                  </a:cxnLst>
                  <a:rect l="l" t="t" r="r" b="b"/>
                  <a:pathLst>
                    <a:path w="1174382" h="1157075">
                      <a:moveTo>
                        <a:pt x="1174383" y="948124"/>
                      </a:moveTo>
                      <a:lnTo>
                        <a:pt x="190382" y="1157075"/>
                      </a:lnTo>
                      <a:lnTo>
                        <a:pt x="0" y="208951"/>
                      </a:lnTo>
                      <a:lnTo>
                        <a:pt x="984001" y="0"/>
                      </a:lnTo>
                      <a:close/>
                    </a:path>
                  </a:pathLst>
                </a:custGeom>
                <a:noFill/>
                <a:ln w="1801" cap="flat">
                  <a:noFill/>
                  <a:prstDash val="solid"/>
                  <a:miter/>
                </a:ln>
              </p:spPr>
              <p:txBody>
                <a:bodyPr rtlCol="0" anchor="ctr"/>
                <a:lstStyle/>
                <a:p>
                  <a:endParaRPr lang="zh-CN" altLang="en-US"/>
                </a:p>
              </p:txBody>
            </p:sp>
          </p:grpSp>
        </p:grpSp>
        <p:pic>
          <p:nvPicPr>
            <p:cNvPr id="6" name="图片 5"/>
            <p:cNvPicPr>
              <a:picLocks noChangeAspect="1"/>
            </p:cNvPicPr>
            <p:nvPr/>
          </p:nvPicPr>
          <p:blipFill rotWithShape="1">
            <a:blip r:embed="rId4" cstate="screen"/>
            <a:srcRect/>
            <a:stretch>
              <a:fillRect/>
            </a:stretch>
          </p:blipFill>
          <p:spPr>
            <a:xfrm rot="20920163">
              <a:off x="1321336" y="2186931"/>
              <a:ext cx="1506634" cy="1405245"/>
            </a:xfrm>
            <a:prstGeom prst="rect">
              <a:avLst/>
            </a:prstGeom>
          </p:spPr>
        </p:pic>
        <p:sp>
          <p:nvSpPr>
            <p:cNvPr id="7" name="任意多边形: 形状 6"/>
            <p:cNvSpPr/>
            <p:nvPr/>
          </p:nvSpPr>
          <p:spPr>
            <a:xfrm rot="15252884">
              <a:off x="1590321" y="1605277"/>
              <a:ext cx="615391" cy="569950"/>
            </a:xfrm>
            <a:custGeom>
              <a:avLst/>
              <a:gdLst>
                <a:gd name="connsiteX0" fmla="*/ 363096 w 400415"/>
                <a:gd name="connsiteY0" fmla="*/ 47956 h 370848"/>
                <a:gd name="connsiteX1" fmla="*/ 331726 w 400415"/>
                <a:gd name="connsiteY1" fmla="*/ 14964 h 370848"/>
                <a:gd name="connsiteX2" fmla="*/ 320548 w 400415"/>
                <a:gd name="connsiteY2" fmla="*/ 0 h 370848"/>
                <a:gd name="connsiteX3" fmla="*/ 0 w 400415"/>
                <a:gd name="connsiteY3" fmla="*/ 277100 h 370848"/>
                <a:gd name="connsiteX4" fmla="*/ 7031 w 400415"/>
                <a:gd name="connsiteY4" fmla="*/ 310993 h 370848"/>
                <a:gd name="connsiteX5" fmla="*/ 81129 w 400415"/>
                <a:gd name="connsiteY5" fmla="*/ 370848 h 370848"/>
                <a:gd name="connsiteX6" fmla="*/ 400415 w 400415"/>
                <a:gd name="connsiteY6" fmla="*/ 94830 h 370848"/>
                <a:gd name="connsiteX7" fmla="*/ 363096 w 400415"/>
                <a:gd name="connsiteY7" fmla="*/ 47956 h 37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0415" h="370848">
                  <a:moveTo>
                    <a:pt x="363096" y="47956"/>
                  </a:moveTo>
                  <a:cubicBezTo>
                    <a:pt x="353360" y="36237"/>
                    <a:pt x="341462" y="26502"/>
                    <a:pt x="331726" y="14964"/>
                  </a:cubicBezTo>
                  <a:cubicBezTo>
                    <a:pt x="328120" y="10817"/>
                    <a:pt x="323072" y="5589"/>
                    <a:pt x="320548" y="0"/>
                  </a:cubicBezTo>
                  <a:lnTo>
                    <a:pt x="0" y="277100"/>
                  </a:lnTo>
                  <a:cubicBezTo>
                    <a:pt x="10817" y="282688"/>
                    <a:pt x="1082" y="304323"/>
                    <a:pt x="7031" y="310993"/>
                  </a:cubicBezTo>
                  <a:cubicBezTo>
                    <a:pt x="25781" y="332447"/>
                    <a:pt x="63461" y="348493"/>
                    <a:pt x="81129" y="370848"/>
                  </a:cubicBezTo>
                  <a:lnTo>
                    <a:pt x="400415" y="94830"/>
                  </a:lnTo>
                  <a:cubicBezTo>
                    <a:pt x="385091" y="82391"/>
                    <a:pt x="375896" y="63280"/>
                    <a:pt x="363096" y="47956"/>
                  </a:cubicBezTo>
                  <a:close/>
                </a:path>
              </a:pathLst>
            </a:custGeom>
            <a:solidFill>
              <a:srgbClr val="90A795">
                <a:alpha val="80000"/>
              </a:srgbClr>
            </a:solidFill>
            <a:ln w="1801" cap="flat">
              <a:noFill/>
              <a:prstDash val="solid"/>
              <a:miter/>
            </a:ln>
          </p:spPr>
          <p:txBody>
            <a:bodyPr rtlCol="0" anchor="ctr"/>
            <a:lstStyle/>
            <a:p>
              <a:endParaRPr lang="zh-CN" altLang="en-US"/>
            </a:p>
          </p:txBody>
        </p:sp>
      </p:grpSp>
      <p:pic>
        <p:nvPicPr>
          <p:cNvPr id="1032" name="Picture 8"/>
          <p:cNvPicPr>
            <a:picLocks noChangeAspect="1" noChangeArrowheads="1"/>
          </p:cNvPicPr>
          <p:nvPr/>
        </p:nvPicPr>
        <p:blipFill rotWithShape="1">
          <a:blip r:embed="rId5" cstate="screen"/>
          <a:srcRect/>
          <a:stretch>
            <a:fillRect/>
          </a:stretch>
        </p:blipFill>
        <p:spPr bwMode="auto">
          <a:xfrm>
            <a:off x="6661230" y="5862104"/>
            <a:ext cx="2570806" cy="632924"/>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4"/>
          <p:cNvPicPr>
            <a:picLocks noChangeAspect="1" noChangeArrowheads="1"/>
          </p:cNvPicPr>
          <p:nvPr/>
        </p:nvPicPr>
        <p:blipFill rotWithShape="1">
          <a:blip r:embed="rId6" cstate="screen"/>
          <a:srcRect/>
          <a:stretch>
            <a:fillRect/>
          </a:stretch>
        </p:blipFill>
        <p:spPr bwMode="auto">
          <a:xfrm>
            <a:off x="-160421" y="5225143"/>
            <a:ext cx="1836552" cy="177837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oogle Shape;2124;p51"/>
          <p:cNvGrpSpPr/>
          <p:nvPr/>
        </p:nvGrpSpPr>
        <p:grpSpPr>
          <a:xfrm rot="5400000">
            <a:off x="2640912" y="3296533"/>
            <a:ext cx="6858000" cy="264937"/>
            <a:chOff x="723650" y="1066441"/>
            <a:chExt cx="5700300" cy="3257100"/>
          </a:xfrm>
        </p:grpSpPr>
        <p:sp>
          <p:nvSpPr>
            <p:cNvPr id="3" name="Google Shape;2125;p51"/>
            <p:cNvSpPr/>
            <p:nvPr/>
          </p:nvSpPr>
          <p:spPr>
            <a:xfrm>
              <a:off x="723650" y="1066441"/>
              <a:ext cx="5700300" cy="3257100"/>
            </a:xfrm>
            <a:prstGeom prst="roundRect">
              <a:avLst>
                <a:gd name="adj" fmla="val 16667"/>
              </a:avLst>
            </a:prstGeom>
            <a:noFill/>
            <a:ln w="1143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2126;p51"/>
            <p:cNvSpPr/>
            <p:nvPr/>
          </p:nvSpPr>
          <p:spPr>
            <a:xfrm>
              <a:off x="895869" y="1321479"/>
              <a:ext cx="5355900" cy="2746792"/>
            </a:xfrm>
            <a:prstGeom prst="roundRect">
              <a:avLst>
                <a:gd name="adj" fmla="val 10811"/>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2" name="组合 11"/>
          <p:cNvGrpSpPr/>
          <p:nvPr/>
        </p:nvGrpSpPr>
        <p:grpSpPr>
          <a:xfrm rot="243257">
            <a:off x="10008814" y="4763563"/>
            <a:ext cx="2159841" cy="2151608"/>
            <a:chOff x="1484311" y="3583334"/>
            <a:chExt cx="1956393" cy="2289614"/>
          </a:xfrm>
        </p:grpSpPr>
        <p:grpSp>
          <p:nvGrpSpPr>
            <p:cNvPr id="13" name="图形 49"/>
            <p:cNvGrpSpPr/>
            <p:nvPr/>
          </p:nvGrpSpPr>
          <p:grpSpPr>
            <a:xfrm>
              <a:off x="1484311" y="3715728"/>
              <a:ext cx="1956393" cy="2157220"/>
              <a:chOff x="7343103" y="5378780"/>
              <a:chExt cx="1272962" cy="1403634"/>
            </a:xfrm>
          </p:grpSpPr>
          <p:pic>
            <p:nvPicPr>
              <p:cNvPr id="16" name="图片 15"/>
              <p:cNvPicPr>
                <a:picLocks noChangeAspect="1"/>
              </p:cNvPicPr>
              <p:nvPr/>
            </p:nvPicPr>
            <p:blipFill>
              <a:blip r:embed="rId7" cstate="screen"/>
              <a:stretch>
                <a:fillRect/>
              </a:stretch>
            </p:blipFill>
            <p:spPr>
              <a:xfrm>
                <a:off x="7343103" y="5378780"/>
                <a:ext cx="1272962" cy="1403634"/>
              </a:xfrm>
              <a:custGeom>
                <a:avLst/>
                <a:gdLst>
                  <a:gd name="connsiteX0" fmla="*/ -957 w 1272962"/>
                  <a:gd name="connsiteY0" fmla="*/ -471 h 1403634"/>
                  <a:gd name="connsiteX1" fmla="*/ 1272006 w 1272962"/>
                  <a:gd name="connsiteY1" fmla="*/ -471 h 1403634"/>
                  <a:gd name="connsiteX2" fmla="*/ 1272006 w 1272962"/>
                  <a:gd name="connsiteY2" fmla="*/ 1403163 h 1403634"/>
                  <a:gd name="connsiteX3" fmla="*/ -957 w 1272962"/>
                  <a:gd name="connsiteY3" fmla="*/ 1403163 h 1403634"/>
                </a:gdLst>
                <a:ahLst/>
                <a:cxnLst>
                  <a:cxn ang="0">
                    <a:pos x="connsiteX0" y="connsiteY0"/>
                  </a:cxn>
                  <a:cxn ang="0">
                    <a:pos x="connsiteX1" y="connsiteY1"/>
                  </a:cxn>
                  <a:cxn ang="0">
                    <a:pos x="connsiteX2" y="connsiteY2"/>
                  </a:cxn>
                  <a:cxn ang="0">
                    <a:pos x="connsiteX3" y="connsiteY3"/>
                  </a:cxn>
                </a:cxnLst>
                <a:rect l="l" t="t" r="r" b="b"/>
                <a:pathLst>
                  <a:path w="1272962" h="1403634">
                    <a:moveTo>
                      <a:pt x="-957" y="-471"/>
                    </a:moveTo>
                    <a:lnTo>
                      <a:pt x="1272006" y="-471"/>
                    </a:lnTo>
                    <a:lnTo>
                      <a:pt x="1272006" y="1403163"/>
                    </a:lnTo>
                    <a:lnTo>
                      <a:pt x="-957" y="1403163"/>
                    </a:lnTo>
                    <a:close/>
                  </a:path>
                </a:pathLst>
              </a:custGeom>
            </p:spPr>
          </p:pic>
          <p:grpSp>
            <p:nvGrpSpPr>
              <p:cNvPr id="17" name="图形 49"/>
              <p:cNvGrpSpPr/>
              <p:nvPr/>
            </p:nvGrpSpPr>
            <p:grpSpPr>
              <a:xfrm>
                <a:off x="7359438" y="5388370"/>
                <a:ext cx="1232073" cy="1363142"/>
                <a:chOff x="7359438" y="5388370"/>
                <a:chExt cx="1232073" cy="1363142"/>
              </a:xfrm>
            </p:grpSpPr>
            <p:sp>
              <p:nvSpPr>
                <p:cNvPr id="18" name="任意多边形: 形状 17"/>
                <p:cNvSpPr/>
                <p:nvPr/>
              </p:nvSpPr>
              <p:spPr>
                <a:xfrm>
                  <a:off x="7359438" y="5388370"/>
                  <a:ext cx="1232073" cy="1363142"/>
                </a:xfrm>
                <a:custGeom>
                  <a:avLst/>
                  <a:gdLst>
                    <a:gd name="connsiteX0" fmla="*/ 1088026 w 1232073"/>
                    <a:gd name="connsiteY0" fmla="*/ 1363142 h 1363142"/>
                    <a:gd name="connsiteX1" fmla="*/ 0 w 1232073"/>
                    <a:gd name="connsiteY1" fmla="*/ 1228288 h 1363142"/>
                    <a:gd name="connsiteX2" fmla="*/ 144048 w 1232073"/>
                    <a:gd name="connsiteY2" fmla="*/ 0 h 1363142"/>
                    <a:gd name="connsiteX3" fmla="*/ 1232074 w 1232073"/>
                    <a:gd name="connsiteY3" fmla="*/ 134674 h 1363142"/>
                  </a:gdLst>
                  <a:ahLst/>
                  <a:cxnLst>
                    <a:cxn ang="0">
                      <a:pos x="connsiteX0" y="connsiteY0"/>
                    </a:cxn>
                    <a:cxn ang="0">
                      <a:pos x="connsiteX1" y="connsiteY1"/>
                    </a:cxn>
                    <a:cxn ang="0">
                      <a:pos x="connsiteX2" y="connsiteY2"/>
                    </a:cxn>
                    <a:cxn ang="0">
                      <a:pos x="connsiteX3" y="connsiteY3"/>
                    </a:cxn>
                  </a:cxnLst>
                  <a:rect l="l" t="t" r="r" b="b"/>
                  <a:pathLst>
                    <a:path w="1232073" h="1363142">
                      <a:moveTo>
                        <a:pt x="1088026" y="1363142"/>
                      </a:moveTo>
                      <a:lnTo>
                        <a:pt x="0" y="1228288"/>
                      </a:lnTo>
                      <a:lnTo>
                        <a:pt x="144048" y="0"/>
                      </a:lnTo>
                      <a:lnTo>
                        <a:pt x="1232074" y="134674"/>
                      </a:lnTo>
                      <a:close/>
                    </a:path>
                  </a:pathLst>
                </a:custGeom>
                <a:solidFill>
                  <a:srgbClr val="FFFFFF"/>
                </a:solidFill>
                <a:ln w="1801" cap="flat">
                  <a:noFill/>
                  <a:prstDash val="solid"/>
                  <a:miter/>
                </a:ln>
              </p:spPr>
              <p:txBody>
                <a:bodyPr rtlCol="0" anchor="ctr"/>
                <a:lstStyle/>
                <a:p>
                  <a:endParaRPr lang="zh-CN" altLang="en-US" dirty="0"/>
                </a:p>
              </p:txBody>
            </p:sp>
            <p:sp>
              <p:nvSpPr>
                <p:cNvPr id="19" name="任意多边形: 形状 18"/>
                <p:cNvSpPr/>
                <p:nvPr/>
              </p:nvSpPr>
              <p:spPr>
                <a:xfrm>
                  <a:off x="7430469" y="5441915"/>
                  <a:ext cx="1110200" cy="1084780"/>
                </a:xfrm>
                <a:custGeom>
                  <a:avLst/>
                  <a:gdLst>
                    <a:gd name="connsiteX0" fmla="*/ 997522 w 1110200"/>
                    <a:gd name="connsiteY0" fmla="*/ 1084781 h 1084780"/>
                    <a:gd name="connsiteX1" fmla="*/ 0 w 1110200"/>
                    <a:gd name="connsiteY1" fmla="*/ 961104 h 1084780"/>
                    <a:gd name="connsiteX2" fmla="*/ 112498 w 1110200"/>
                    <a:gd name="connsiteY2" fmla="*/ 0 h 1084780"/>
                    <a:gd name="connsiteX3" fmla="*/ 1110201 w 1110200"/>
                    <a:gd name="connsiteY3" fmla="*/ 123676 h 1084780"/>
                  </a:gdLst>
                  <a:ahLst/>
                  <a:cxnLst>
                    <a:cxn ang="0">
                      <a:pos x="connsiteX0" y="connsiteY0"/>
                    </a:cxn>
                    <a:cxn ang="0">
                      <a:pos x="connsiteX1" y="connsiteY1"/>
                    </a:cxn>
                    <a:cxn ang="0">
                      <a:pos x="connsiteX2" y="connsiteY2"/>
                    </a:cxn>
                    <a:cxn ang="0">
                      <a:pos x="connsiteX3" y="connsiteY3"/>
                    </a:cxn>
                  </a:cxnLst>
                  <a:rect l="l" t="t" r="r" b="b"/>
                  <a:pathLst>
                    <a:path w="1110200" h="1084780">
                      <a:moveTo>
                        <a:pt x="997522" y="1084781"/>
                      </a:moveTo>
                      <a:lnTo>
                        <a:pt x="0" y="961104"/>
                      </a:lnTo>
                      <a:lnTo>
                        <a:pt x="112498" y="0"/>
                      </a:lnTo>
                      <a:lnTo>
                        <a:pt x="1110201" y="123676"/>
                      </a:lnTo>
                      <a:close/>
                    </a:path>
                  </a:pathLst>
                </a:custGeom>
                <a:noFill/>
                <a:ln w="1801" cap="flat">
                  <a:noFill/>
                  <a:prstDash val="solid"/>
                  <a:miter/>
                </a:ln>
              </p:spPr>
              <p:txBody>
                <a:bodyPr rtlCol="0" anchor="ctr"/>
                <a:lstStyle/>
                <a:p>
                  <a:endParaRPr lang="zh-CN" altLang="en-US"/>
                </a:p>
              </p:txBody>
            </p:sp>
          </p:grpSp>
        </p:grpSp>
        <p:sp>
          <p:nvSpPr>
            <p:cNvPr id="14" name="任意多边形: 形状 13"/>
            <p:cNvSpPr/>
            <p:nvPr/>
          </p:nvSpPr>
          <p:spPr>
            <a:xfrm rot="7954792">
              <a:off x="2384910" y="3758192"/>
              <a:ext cx="656557" cy="306842"/>
            </a:xfrm>
            <a:custGeom>
              <a:avLst/>
              <a:gdLst>
                <a:gd name="connsiteX0" fmla="*/ 345608 w 363636"/>
                <a:gd name="connsiteY0" fmla="*/ 166043 h 234552"/>
                <a:gd name="connsiteX1" fmla="*/ 357327 w 363636"/>
                <a:gd name="connsiteY1" fmla="*/ 113220 h 234552"/>
                <a:gd name="connsiteX2" fmla="*/ 363637 w 363636"/>
                <a:gd name="connsiteY2" fmla="*/ 91946 h 234552"/>
                <a:gd name="connsiteX3" fmla="*/ 35877 w 363636"/>
                <a:gd name="connsiteY3" fmla="*/ 0 h 234552"/>
                <a:gd name="connsiteX4" fmla="*/ 25420 w 363636"/>
                <a:gd name="connsiteY4" fmla="*/ 44891 h 234552"/>
                <a:gd name="connsiteX5" fmla="*/ 0 w 363636"/>
                <a:gd name="connsiteY5" fmla="*/ 142967 h 234552"/>
                <a:gd name="connsiteX6" fmla="*/ 326678 w 363636"/>
                <a:gd name="connsiteY6" fmla="*/ 234552 h 234552"/>
                <a:gd name="connsiteX7" fmla="*/ 345608 w 363636"/>
                <a:gd name="connsiteY7" fmla="*/ 166043 h 234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636" h="234552">
                  <a:moveTo>
                    <a:pt x="345608" y="166043"/>
                  </a:moveTo>
                  <a:cubicBezTo>
                    <a:pt x="350296" y="148556"/>
                    <a:pt x="352820" y="130707"/>
                    <a:pt x="357327" y="113220"/>
                  </a:cubicBezTo>
                  <a:cubicBezTo>
                    <a:pt x="358949" y="106910"/>
                    <a:pt x="360752" y="98436"/>
                    <a:pt x="363637" y="91946"/>
                  </a:cubicBezTo>
                  <a:lnTo>
                    <a:pt x="35877" y="0"/>
                  </a:lnTo>
                  <a:cubicBezTo>
                    <a:pt x="35516" y="13882"/>
                    <a:pt x="27944" y="34435"/>
                    <a:pt x="25420" y="44891"/>
                  </a:cubicBezTo>
                  <a:cubicBezTo>
                    <a:pt x="17307" y="77703"/>
                    <a:pt x="9014" y="110515"/>
                    <a:pt x="0" y="142967"/>
                  </a:cubicBezTo>
                  <a:lnTo>
                    <a:pt x="326678" y="234552"/>
                  </a:lnTo>
                  <a:cubicBezTo>
                    <a:pt x="330104" y="211476"/>
                    <a:pt x="339478" y="188940"/>
                    <a:pt x="345608" y="166043"/>
                  </a:cubicBezTo>
                  <a:close/>
                </a:path>
              </a:pathLst>
            </a:custGeom>
            <a:solidFill>
              <a:srgbClr val="5B8D8C">
                <a:alpha val="80000"/>
              </a:srgbClr>
            </a:solidFill>
            <a:ln w="1801" cap="flat">
              <a:noFill/>
              <a:prstDash val="solid"/>
              <a:miter/>
            </a:ln>
          </p:spPr>
          <p:txBody>
            <a:bodyPr rtlCol="0" anchor="ctr"/>
            <a:lstStyle/>
            <a:p>
              <a:endParaRPr lang="zh-CN" altLang="en-US" dirty="0"/>
            </a:p>
          </p:txBody>
        </p:sp>
        <p:pic>
          <p:nvPicPr>
            <p:cNvPr id="15" name="图片 14"/>
            <p:cNvPicPr>
              <a:picLocks noChangeAspect="1"/>
            </p:cNvPicPr>
            <p:nvPr/>
          </p:nvPicPr>
          <p:blipFill rotWithShape="1">
            <a:blip r:embed="rId8" cstate="screen"/>
            <a:srcRect/>
            <a:stretch>
              <a:fillRect/>
            </a:stretch>
          </p:blipFill>
          <p:spPr>
            <a:xfrm rot="429274">
              <a:off x="1686690" y="4062037"/>
              <a:ext cx="1570393" cy="1431529"/>
            </a:xfrm>
            <a:prstGeom prst="rect">
              <a:avLst/>
            </a:prstGeom>
          </p:spPr>
        </p:pic>
      </p:grpSp>
      <p:sp>
        <p:nvSpPr>
          <p:cNvPr id="28" name="文本框 27"/>
          <p:cNvSpPr txBox="1"/>
          <p:nvPr/>
        </p:nvSpPr>
        <p:spPr>
          <a:xfrm>
            <a:off x="523712" y="890617"/>
            <a:ext cx="5062591" cy="4246245"/>
          </a:xfrm>
          <a:prstGeom prst="rect">
            <a:avLst/>
          </a:prstGeom>
          <a:noFill/>
        </p:spPr>
        <p:txBody>
          <a:bodyPr wrap="square" rtlCol="0">
            <a:spAutoFit/>
          </a:bodyPr>
          <a:lstStyle/>
          <a:p>
            <a:pPr marL="285750" indent="-285750" algn="just">
              <a:buFont typeface="Wingdings" panose="05000000000000000000" pitchFamily="2" charset="2"/>
              <a:buChar char="l"/>
            </a:pPr>
            <a:r>
              <a:rPr lang="en-US" altLang="zh-CN" dirty="0">
                <a:latin typeface="Times New Roman" panose="02020603050405020304" charset="0"/>
                <a:cs typeface="Times New Roman" panose="02020603050405020304" charset="0"/>
              </a:rPr>
              <a:t>In 1937, The National Mahjong Federation, the largest mahjong association in the United States, was founded in New York. </a:t>
            </a:r>
            <a:r>
              <a:rPr lang="zh-CN" altLang="en-US" dirty="0">
                <a:latin typeface="Times New Roman" panose="02020603050405020304" charset="0"/>
                <a:cs typeface="Times New Roman" panose="02020603050405020304" charset="0"/>
              </a:rPr>
              <a:t>全国麻将联合会</a:t>
            </a:r>
            <a:endParaRPr lang="zh-CN" altLang="en-US" dirty="0">
              <a:latin typeface="Times New Roman" panose="02020603050405020304" charset="0"/>
              <a:cs typeface="Times New Roman" panose="02020603050405020304" charset="0"/>
            </a:endParaRPr>
          </a:p>
          <a:p>
            <a:pPr indent="0" algn="just">
              <a:buFont typeface="Wingdings" panose="05000000000000000000" pitchFamily="2" charset="2"/>
              <a:buNone/>
            </a:pPr>
            <a:endParaRPr lang="en-US" altLang="zh-CN" dirty="0">
              <a:latin typeface="Times New Roman" panose="02020603050405020304" charset="0"/>
              <a:cs typeface="Times New Roman" panose="02020603050405020304" charset="0"/>
            </a:endParaRPr>
          </a:p>
          <a:p>
            <a:pPr marL="285750" indent="-285750" algn="just">
              <a:buFont typeface="Wingdings" panose="05000000000000000000" pitchFamily="2" charset="2"/>
              <a:buChar char="l"/>
            </a:pPr>
            <a:r>
              <a:rPr lang="en-US" altLang="zh-CN" dirty="0">
                <a:latin typeface="Times New Roman" panose="02020603050405020304" charset="0"/>
                <a:cs typeface="Times New Roman" panose="02020603050405020304" charset="0"/>
              </a:rPr>
              <a:t>In 1998, the Japan Mahjong Tournament Organizing Committee was established to hold mahjong tournaments in Japan and around the world. </a:t>
            </a:r>
            <a:r>
              <a:rPr lang="zh-CN" altLang="en-US" dirty="0">
                <a:latin typeface="Times New Roman" panose="02020603050405020304" charset="0"/>
                <a:cs typeface="Times New Roman" panose="02020603050405020304" charset="0"/>
              </a:rPr>
              <a:t>日本麻将比赛组委会</a:t>
            </a:r>
            <a:endParaRPr lang="zh-CN" altLang="en-US" dirty="0">
              <a:latin typeface="Times New Roman" panose="02020603050405020304" charset="0"/>
              <a:cs typeface="Times New Roman" panose="02020603050405020304" charset="0"/>
            </a:endParaRPr>
          </a:p>
          <a:p>
            <a:pPr indent="0" algn="just">
              <a:buFont typeface="Wingdings" panose="05000000000000000000" pitchFamily="2" charset="2"/>
              <a:buNone/>
            </a:pPr>
            <a:endParaRPr lang="en-US" altLang="zh-CN" dirty="0">
              <a:latin typeface="Times New Roman" panose="02020603050405020304" charset="0"/>
              <a:cs typeface="Times New Roman" panose="02020603050405020304" charset="0"/>
            </a:endParaRPr>
          </a:p>
          <a:p>
            <a:pPr marL="285750" indent="-285750" algn="just">
              <a:buFont typeface="Wingdings" panose="05000000000000000000" pitchFamily="2" charset="2"/>
              <a:buChar char="l"/>
            </a:pPr>
            <a:r>
              <a:rPr lang="en-US" altLang="zh-CN" dirty="0">
                <a:latin typeface="Times New Roman" panose="02020603050405020304" charset="0"/>
                <a:cs typeface="Times New Roman" panose="02020603050405020304" charset="0"/>
              </a:rPr>
              <a:t>It was not until June 18, 1998 that the State General Administration of Sport officially approved mahjong as a sports competition. This is a key step towards mahjong becoming an official sports competition project, which has a milestone significance. </a:t>
            </a:r>
            <a:r>
              <a:rPr lang="zh-CN" altLang="en-US" dirty="0">
                <a:latin typeface="Times New Roman" panose="02020603050405020304" charset="0"/>
                <a:cs typeface="Times New Roman" panose="02020603050405020304" charset="0"/>
              </a:rPr>
              <a:t>正式批准麻将为体育竞赛项目</a:t>
            </a:r>
            <a:endParaRPr lang="zh-CN" altLang="en-US" dirty="0">
              <a:latin typeface="Times New Roman" panose="02020603050405020304" charset="0"/>
              <a:cs typeface="Times New Roman" panose="02020603050405020304" charset="0"/>
            </a:endParaRPr>
          </a:p>
        </p:txBody>
      </p:sp>
      <p:sp>
        <p:nvSpPr>
          <p:cNvPr id="90" name="文本框 89"/>
          <p:cNvSpPr txBox="1"/>
          <p:nvPr/>
        </p:nvSpPr>
        <p:spPr>
          <a:xfrm flipH="1">
            <a:off x="768985" y="0"/>
            <a:ext cx="6148070" cy="706755"/>
          </a:xfrm>
          <a:prstGeom prst="rect">
            <a:avLst/>
          </a:prstGeom>
          <a:noFill/>
        </p:spPr>
        <p:txBody>
          <a:bodyPr wrap="square" rtlCol="0">
            <a:spAutoFit/>
          </a:bodyPr>
          <a:lstStyle/>
          <a:p>
            <a:pPr algn="l"/>
            <a:r>
              <a:rPr lang="en-US" altLang="zh-CN" sz="4000" b="1" dirty="0">
                <a:solidFill>
                  <a:schemeClr val="accent5">
                    <a:lumMod val="20000"/>
                    <a:lumOff val="80000"/>
                  </a:schemeClr>
                </a:solidFill>
              </a:rPr>
              <a:t>Influence</a:t>
            </a:r>
            <a:endParaRPr lang="zh-CN" altLang="en-US" sz="4000" b="1" dirty="0">
              <a:solidFill>
                <a:schemeClr val="accent5">
                  <a:lumMod val="20000"/>
                  <a:lumOff val="80000"/>
                </a:schemeClr>
              </a:solidFill>
            </a:endParaRPr>
          </a:p>
        </p:txBody>
      </p:sp>
      <p:sp>
        <p:nvSpPr>
          <p:cNvPr id="91" name="矩形: 圆角 33"/>
          <p:cNvSpPr/>
          <p:nvPr/>
        </p:nvSpPr>
        <p:spPr>
          <a:xfrm flipH="1">
            <a:off x="60742" y="249085"/>
            <a:ext cx="614895" cy="152001"/>
          </a:xfrm>
          <a:prstGeom prst="roundRect">
            <a:avLst>
              <a:gd name="adj" fmla="val 50000"/>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6202680" y="965835"/>
            <a:ext cx="5645150" cy="4399915"/>
          </a:xfrm>
          <a:prstGeom prst="rect">
            <a:avLst/>
          </a:prstGeom>
          <a:noFill/>
        </p:spPr>
        <p:txBody>
          <a:bodyPr wrap="square" rtlCol="0">
            <a:spAutoFit/>
          </a:bodyPr>
          <a:lstStyle/>
          <a:p>
            <a:pPr marL="285750" indent="-285750" algn="just">
              <a:buFont typeface="Wingdings" panose="05000000000000000000" pitchFamily="2" charset="2"/>
              <a:buChar char="l"/>
            </a:pPr>
            <a:r>
              <a:rPr lang="en-US" altLang="zh-CN" sz="2000" dirty="0">
                <a:latin typeface="Times New Roman" panose="02020603050405020304" charset="0"/>
                <a:cs typeface="Times New Roman" panose="02020603050405020304" charset="0"/>
              </a:rPr>
              <a:t>In October 2005, the World Mahjong Organization was established in Peking, China, under the joint initiative of mahjong organizations from China, Japan, the United States, Germany, France, Denmark, the Netherlands, Hungary and other countries. The World Mahjong Games is known as the Olympic Games in the field of mahjong. </a:t>
            </a:r>
            <a:endParaRPr lang="en-US" altLang="zh-CN" sz="2000" dirty="0">
              <a:latin typeface="Times New Roman" panose="02020603050405020304" charset="0"/>
              <a:cs typeface="Times New Roman" panose="02020603050405020304" charset="0"/>
            </a:endParaRPr>
          </a:p>
          <a:p>
            <a:pPr indent="0" algn="just">
              <a:buFont typeface="Wingdings" panose="05000000000000000000" pitchFamily="2" charset="2"/>
              <a:buNone/>
            </a:pPr>
            <a:r>
              <a:rPr lang="en-US" altLang="zh-CN" sz="2000" dirty="0">
                <a:latin typeface="Times New Roman" panose="02020603050405020304" charset="0"/>
                <a:cs typeface="Times New Roman" panose="02020603050405020304" charset="0"/>
              </a:rPr>
              <a:t>    </a:t>
            </a:r>
            <a:r>
              <a:rPr lang="zh-CN" altLang="en-US" sz="2000" dirty="0">
                <a:latin typeface="Times New Roman" panose="02020603050405020304" charset="0"/>
                <a:cs typeface="Times New Roman" panose="02020603050405020304" charset="0"/>
              </a:rPr>
              <a:t>世界麻将组织</a:t>
            </a:r>
            <a:endParaRPr lang="zh-CN" altLang="en-US" sz="2000" dirty="0">
              <a:latin typeface="Times New Roman" panose="02020603050405020304" charset="0"/>
              <a:cs typeface="Times New Roman" panose="02020603050405020304" charset="0"/>
            </a:endParaRPr>
          </a:p>
          <a:p>
            <a:pPr indent="0" algn="just">
              <a:buFont typeface="Wingdings" panose="05000000000000000000" pitchFamily="2" charset="2"/>
              <a:buNone/>
            </a:pPr>
            <a:endParaRPr lang="en-US" altLang="zh-CN" sz="2000" dirty="0">
              <a:latin typeface="Times New Roman" panose="02020603050405020304" charset="0"/>
              <a:cs typeface="Times New Roman" panose="02020603050405020304" charset="0"/>
            </a:endParaRPr>
          </a:p>
          <a:p>
            <a:pPr marL="285750" indent="-285750" algn="just">
              <a:buFont typeface="Wingdings" panose="05000000000000000000" pitchFamily="2" charset="2"/>
              <a:buChar char="l"/>
            </a:pPr>
            <a:r>
              <a:rPr lang="en-US" altLang="zh-CN" sz="2000" dirty="0">
                <a:latin typeface="Times New Roman" panose="02020603050405020304" charset="0"/>
                <a:cs typeface="Times New Roman" panose="02020603050405020304" charset="0"/>
              </a:rPr>
              <a:t>China is considering the idea of putting forward a formal application to the International Olympic Committee to consider the traditional Chinese game of Mahjong as an Olympic event.</a:t>
            </a:r>
            <a:endParaRPr lang="en-US" altLang="zh-CN" sz="2000" dirty="0">
              <a:latin typeface="Times New Roman" panose="02020603050405020304" charset="0"/>
              <a:cs typeface="Times New Roman" panose="02020603050405020304" charset="0"/>
            </a:endParaRPr>
          </a:p>
          <a:p>
            <a:pPr indent="0" algn="just">
              <a:buFont typeface="Wingdings" panose="05000000000000000000" pitchFamily="2" charset="2"/>
              <a:buNone/>
            </a:pPr>
            <a:r>
              <a:rPr lang="en-US" altLang="zh-CN" sz="2000" dirty="0">
                <a:latin typeface="Times New Roman" panose="02020603050405020304" charset="0"/>
                <a:cs typeface="Times New Roman" panose="02020603050405020304" charset="0"/>
              </a:rPr>
              <a:t>     ...</a:t>
            </a:r>
            <a:endParaRPr lang="en-US" altLang="zh-CN" sz="2000" dirty="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91"/>
                                        </p:tgtEl>
                                        <p:attrNameLst>
                                          <p:attrName>style.visibility</p:attrName>
                                        </p:attrNameLst>
                                      </p:cBhvr>
                                      <p:to>
                                        <p:strVal val="visible"/>
                                      </p:to>
                                    </p:set>
                                    <p:animEffect transition="in" filter="fade">
                                      <p:cBhvr>
                                        <p:cTn id="18" dur="1000"/>
                                        <p:tgtEl>
                                          <p:spTgt spid="91"/>
                                        </p:tgtEl>
                                      </p:cBhvr>
                                    </p:animEffect>
                                    <p:anim calcmode="lin" valueType="num">
                                      <p:cBhvr>
                                        <p:cTn id="19" dur="1000" fill="hold"/>
                                        <p:tgtEl>
                                          <p:spTgt spid="91"/>
                                        </p:tgtEl>
                                        <p:attrNameLst>
                                          <p:attrName>ppt_x</p:attrName>
                                        </p:attrNameLst>
                                      </p:cBhvr>
                                      <p:tavLst>
                                        <p:tav tm="0">
                                          <p:val>
                                            <p:strVal val="#ppt_x"/>
                                          </p:val>
                                        </p:tav>
                                        <p:tav tm="100000">
                                          <p:val>
                                            <p:strVal val="#ppt_x"/>
                                          </p:val>
                                        </p:tav>
                                      </p:tavLst>
                                    </p:anim>
                                    <p:anim calcmode="lin" valueType="num">
                                      <p:cBhvr>
                                        <p:cTn id="20" dur="1000" fill="hold"/>
                                        <p:tgtEl>
                                          <p:spTgt spid="9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90"/>
                                        </p:tgtEl>
                                        <p:attrNameLst>
                                          <p:attrName>style.visibility</p:attrName>
                                        </p:attrNameLst>
                                      </p:cBhvr>
                                      <p:to>
                                        <p:strVal val="visible"/>
                                      </p:to>
                                    </p:set>
                                    <p:animEffect transition="in" filter="fade">
                                      <p:cBhvr>
                                        <p:cTn id="23" dur="1000"/>
                                        <p:tgtEl>
                                          <p:spTgt spid="90"/>
                                        </p:tgtEl>
                                      </p:cBhvr>
                                    </p:animEffect>
                                    <p:anim calcmode="lin" valueType="num">
                                      <p:cBhvr>
                                        <p:cTn id="24" dur="1000" fill="hold"/>
                                        <p:tgtEl>
                                          <p:spTgt spid="90"/>
                                        </p:tgtEl>
                                        <p:attrNameLst>
                                          <p:attrName>ppt_x</p:attrName>
                                        </p:attrNameLst>
                                      </p:cBhvr>
                                      <p:tavLst>
                                        <p:tav tm="0">
                                          <p:val>
                                            <p:strVal val="#ppt_x"/>
                                          </p:val>
                                        </p:tav>
                                        <p:tav tm="100000">
                                          <p:val>
                                            <p:strVal val="#ppt_x"/>
                                          </p:val>
                                        </p:tav>
                                      </p:tavLst>
                                    </p:anim>
                                    <p:anim calcmode="lin" valueType="num">
                                      <p:cBhvr>
                                        <p:cTn id="25" dur="1000" fill="hold"/>
                                        <p:tgtEl>
                                          <p:spTgt spid="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05243"/>
        </a:solidFill>
        <a:effectLst/>
      </p:bgPr>
    </p:bg>
    <p:spTree>
      <p:nvGrpSpPr>
        <p:cNvPr id="1" name=""/>
        <p:cNvGrpSpPr/>
        <p:nvPr/>
      </p:nvGrpSpPr>
      <p:grpSpPr>
        <a:xfrm>
          <a:off x="0" y="0"/>
          <a:ext cx="0" cy="0"/>
          <a:chOff x="0" y="0"/>
          <a:chExt cx="0" cy="0"/>
        </a:xfrm>
      </p:grpSpPr>
      <p:pic>
        <p:nvPicPr>
          <p:cNvPr id="4105" name="图片 4104"/>
          <p:cNvPicPr>
            <a:picLocks noChangeAspect="1"/>
          </p:cNvPicPr>
          <p:nvPr/>
        </p:nvPicPr>
        <p:blipFill rotWithShape="1">
          <a:blip r:embed="rId1" cstate="screen"/>
          <a:srcRect/>
          <a:stretch>
            <a:fillRect/>
          </a:stretch>
        </p:blipFill>
        <p:spPr>
          <a:xfrm>
            <a:off x="-48620" y="5073025"/>
            <a:ext cx="12289240" cy="1802030"/>
          </a:xfrm>
          <a:custGeom>
            <a:avLst/>
            <a:gdLst>
              <a:gd name="connsiteX0" fmla="*/ 0 w 12191995"/>
              <a:gd name="connsiteY0" fmla="*/ 0 h 1811435"/>
              <a:gd name="connsiteX1" fmla="*/ 4 w 12191995"/>
              <a:gd name="connsiteY1" fmla="*/ 0 h 1811435"/>
              <a:gd name="connsiteX2" fmla="*/ 4 w 12191995"/>
              <a:gd name="connsiteY2" fmla="*/ 590471 h 1811435"/>
              <a:gd name="connsiteX3" fmla="*/ 13000 w 12191995"/>
              <a:gd name="connsiteY3" fmla="*/ 591026 h 1811435"/>
              <a:gd name="connsiteX4" fmla="*/ 103183 w 12191995"/>
              <a:gd name="connsiteY4" fmla="*/ 612699 h 1811435"/>
              <a:gd name="connsiteX5" fmla="*/ 219051 w 12191995"/>
              <a:gd name="connsiteY5" fmla="*/ 628386 h 1811435"/>
              <a:gd name="connsiteX6" fmla="*/ 329279 w 12191995"/>
              <a:gd name="connsiteY6" fmla="*/ 593311 h 1811435"/>
              <a:gd name="connsiteX7" fmla="*/ 578033 w 12191995"/>
              <a:gd name="connsiteY7" fmla="*/ 587614 h 1811435"/>
              <a:gd name="connsiteX8" fmla="*/ 797303 w 12191995"/>
              <a:gd name="connsiteY8" fmla="*/ 591256 h 1811435"/>
              <a:gd name="connsiteX9" fmla="*/ 1325844 w 12191995"/>
              <a:gd name="connsiteY9" fmla="*/ 651189 h 1811435"/>
              <a:gd name="connsiteX10" fmla="*/ 1420459 w 12191995"/>
              <a:gd name="connsiteY10" fmla="*/ 716228 h 1811435"/>
              <a:gd name="connsiteX11" fmla="*/ 1582963 w 12191995"/>
              <a:gd name="connsiteY11" fmla="*/ 761073 h 1811435"/>
              <a:gd name="connsiteX12" fmla="*/ 1974070 w 12191995"/>
              <a:gd name="connsiteY12" fmla="*/ 825236 h 1811435"/>
              <a:gd name="connsiteX13" fmla="*/ 2019388 w 12191995"/>
              <a:gd name="connsiteY13" fmla="*/ 864107 h 1811435"/>
              <a:gd name="connsiteX14" fmla="*/ 2179937 w 12191995"/>
              <a:gd name="connsiteY14" fmla="*/ 854844 h 1811435"/>
              <a:gd name="connsiteX15" fmla="*/ 2524889 w 12191995"/>
              <a:gd name="connsiteY15" fmla="*/ 794300 h 1811435"/>
              <a:gd name="connsiteX16" fmla="*/ 2751696 w 12191995"/>
              <a:gd name="connsiteY16" fmla="*/ 713522 h 1811435"/>
              <a:gd name="connsiteX17" fmla="*/ 2839238 w 12191995"/>
              <a:gd name="connsiteY17" fmla="*/ 661545 h 1811435"/>
              <a:gd name="connsiteX18" fmla="*/ 2924437 w 12191995"/>
              <a:gd name="connsiteY18" fmla="*/ 617100 h 1811435"/>
              <a:gd name="connsiteX19" fmla="*/ 3299732 w 12191995"/>
              <a:gd name="connsiteY19" fmla="*/ 593564 h 1811435"/>
              <a:gd name="connsiteX20" fmla="*/ 3441572 w 12191995"/>
              <a:gd name="connsiteY20" fmla="*/ 587032 h 1811435"/>
              <a:gd name="connsiteX21" fmla="*/ 3574354 w 12191995"/>
              <a:gd name="connsiteY21" fmla="*/ 601716 h 1811435"/>
              <a:gd name="connsiteX22" fmla="*/ 3700247 w 12191995"/>
              <a:gd name="connsiteY22" fmla="*/ 666255 h 1811435"/>
              <a:gd name="connsiteX23" fmla="*/ 3871872 w 12191995"/>
              <a:gd name="connsiteY23" fmla="*/ 606176 h 1811435"/>
              <a:gd name="connsiteX24" fmla="*/ 3999805 w 12191995"/>
              <a:gd name="connsiteY24" fmla="*/ 543693 h 1811435"/>
              <a:gd name="connsiteX25" fmla="*/ 4172640 w 12191995"/>
              <a:gd name="connsiteY25" fmla="*/ 477941 h 1811435"/>
              <a:gd name="connsiteX26" fmla="*/ 4453664 w 12191995"/>
              <a:gd name="connsiteY26" fmla="*/ 461663 h 1811435"/>
              <a:gd name="connsiteX27" fmla="*/ 4580945 w 12191995"/>
              <a:gd name="connsiteY27" fmla="*/ 449463 h 1811435"/>
              <a:gd name="connsiteX28" fmla="*/ 4941255 w 12191995"/>
              <a:gd name="connsiteY28" fmla="*/ 337217 h 1811435"/>
              <a:gd name="connsiteX29" fmla="*/ 5153173 w 12191995"/>
              <a:gd name="connsiteY29" fmla="*/ 392227 h 1811435"/>
              <a:gd name="connsiteX30" fmla="*/ 5321828 w 12191995"/>
              <a:gd name="connsiteY30" fmla="*/ 452200 h 1811435"/>
              <a:gd name="connsiteX31" fmla="*/ 5691501 w 12191995"/>
              <a:gd name="connsiteY31" fmla="*/ 445310 h 1811435"/>
              <a:gd name="connsiteX32" fmla="*/ 5941575 w 12191995"/>
              <a:gd name="connsiteY32" fmla="*/ 345741 h 1811435"/>
              <a:gd name="connsiteX33" fmla="*/ 6090624 w 12191995"/>
              <a:gd name="connsiteY33" fmla="*/ 305222 h 1811435"/>
              <a:gd name="connsiteX34" fmla="*/ 6223177 w 12191995"/>
              <a:gd name="connsiteY34" fmla="*/ 281063 h 1811435"/>
              <a:gd name="connsiteX35" fmla="*/ 6324520 w 12191995"/>
              <a:gd name="connsiteY35" fmla="*/ 249670 h 1811435"/>
              <a:gd name="connsiteX36" fmla="*/ 6558167 w 12191995"/>
              <a:gd name="connsiteY36" fmla="*/ 137199 h 1811435"/>
              <a:gd name="connsiteX37" fmla="*/ 6633017 w 12191995"/>
              <a:gd name="connsiteY37" fmla="*/ 127919 h 1811435"/>
              <a:gd name="connsiteX38" fmla="*/ 6783444 w 12191995"/>
              <a:gd name="connsiteY38" fmla="*/ 141570 h 1811435"/>
              <a:gd name="connsiteX39" fmla="*/ 6939790 w 12191995"/>
              <a:gd name="connsiteY39" fmla="*/ 194956 h 1811435"/>
              <a:gd name="connsiteX40" fmla="*/ 7052123 w 12191995"/>
              <a:gd name="connsiteY40" fmla="*/ 219405 h 1811435"/>
              <a:gd name="connsiteX41" fmla="*/ 7165435 w 12191995"/>
              <a:gd name="connsiteY41" fmla="*/ 238176 h 1811435"/>
              <a:gd name="connsiteX42" fmla="*/ 7267607 w 12191995"/>
              <a:gd name="connsiteY42" fmla="*/ 257297 h 1811435"/>
              <a:gd name="connsiteX43" fmla="*/ 7664116 w 12191995"/>
              <a:gd name="connsiteY43" fmla="*/ 416116 h 1811435"/>
              <a:gd name="connsiteX44" fmla="*/ 7813620 w 12191995"/>
              <a:gd name="connsiteY44" fmla="*/ 491420 h 1811435"/>
              <a:gd name="connsiteX45" fmla="*/ 8012757 w 12191995"/>
              <a:gd name="connsiteY45" fmla="*/ 576198 h 1811435"/>
              <a:gd name="connsiteX46" fmla="*/ 8226551 w 12191995"/>
              <a:gd name="connsiteY46" fmla="*/ 638505 h 1811435"/>
              <a:gd name="connsiteX47" fmla="*/ 8353470 w 12191995"/>
              <a:gd name="connsiteY47" fmla="*/ 670571 h 1811435"/>
              <a:gd name="connsiteX48" fmla="*/ 8387732 w 12191995"/>
              <a:gd name="connsiteY48" fmla="*/ 702637 h 1811435"/>
              <a:gd name="connsiteX49" fmla="*/ 8471185 w 12191995"/>
              <a:gd name="connsiteY49" fmla="*/ 676343 h 1811435"/>
              <a:gd name="connsiteX50" fmla="*/ 8825475 w 12191995"/>
              <a:gd name="connsiteY50" fmla="*/ 547538 h 1811435"/>
              <a:gd name="connsiteX51" fmla="*/ 9031269 w 12191995"/>
              <a:gd name="connsiteY51" fmla="*/ 544689 h 1811435"/>
              <a:gd name="connsiteX52" fmla="*/ 9080286 w 12191995"/>
              <a:gd name="connsiteY52" fmla="*/ 577874 h 1811435"/>
              <a:gd name="connsiteX53" fmla="*/ 9168471 w 12191995"/>
              <a:gd name="connsiteY53" fmla="*/ 524209 h 1811435"/>
              <a:gd name="connsiteX54" fmla="*/ 9305645 w 12191995"/>
              <a:gd name="connsiteY54" fmla="*/ 437507 h 1811435"/>
              <a:gd name="connsiteX55" fmla="*/ 9571555 w 12191995"/>
              <a:gd name="connsiteY55" fmla="*/ 429157 h 1811435"/>
              <a:gd name="connsiteX56" fmla="*/ 9695415 w 12191995"/>
              <a:gd name="connsiteY56" fmla="*/ 448005 h 1811435"/>
              <a:gd name="connsiteX57" fmla="*/ 9795405 w 12191995"/>
              <a:gd name="connsiteY57" fmla="*/ 473024 h 1811435"/>
              <a:gd name="connsiteX58" fmla="*/ 9988130 w 12191995"/>
              <a:gd name="connsiteY58" fmla="*/ 523114 h 1811435"/>
              <a:gd name="connsiteX59" fmla="*/ 10238764 w 12191995"/>
              <a:gd name="connsiteY59" fmla="*/ 575151 h 1811435"/>
              <a:gd name="connsiteX60" fmla="*/ 10346874 w 12191995"/>
              <a:gd name="connsiteY60" fmla="*/ 602116 h 1811435"/>
              <a:gd name="connsiteX61" fmla="*/ 10425780 w 12191995"/>
              <a:gd name="connsiteY61" fmla="*/ 570877 h 1811435"/>
              <a:gd name="connsiteX62" fmla="*/ 10589188 w 12191995"/>
              <a:gd name="connsiteY62" fmla="*/ 524645 h 1811435"/>
              <a:gd name="connsiteX63" fmla="*/ 10717938 w 12191995"/>
              <a:gd name="connsiteY63" fmla="*/ 497879 h 1811435"/>
              <a:gd name="connsiteX64" fmla="*/ 11057199 w 12191995"/>
              <a:gd name="connsiteY64" fmla="*/ 499084 h 1811435"/>
              <a:gd name="connsiteX65" fmla="*/ 11313870 w 12191995"/>
              <a:gd name="connsiteY65" fmla="*/ 596227 h 1811435"/>
              <a:gd name="connsiteX66" fmla="*/ 11450373 w 12191995"/>
              <a:gd name="connsiteY66" fmla="*/ 651381 h 1811435"/>
              <a:gd name="connsiteX67" fmla="*/ 11550346 w 12191995"/>
              <a:gd name="connsiteY67" fmla="*/ 685073 h 1811435"/>
              <a:gd name="connsiteX68" fmla="*/ 11834941 w 12191995"/>
              <a:gd name="connsiteY68" fmla="*/ 759808 h 1811435"/>
              <a:gd name="connsiteX69" fmla="*/ 11992608 w 12191995"/>
              <a:gd name="connsiteY69" fmla="*/ 747810 h 1811435"/>
              <a:gd name="connsiteX70" fmla="*/ 12093732 w 12191995"/>
              <a:gd name="connsiteY70" fmla="*/ 727405 h 1811435"/>
              <a:gd name="connsiteX71" fmla="*/ 12138156 w 12191995"/>
              <a:gd name="connsiteY71" fmla="*/ 715281 h 1811435"/>
              <a:gd name="connsiteX72" fmla="*/ 12191995 w 12191995"/>
              <a:gd name="connsiteY72" fmla="*/ 690595 h 1811435"/>
              <a:gd name="connsiteX73" fmla="*/ 12191995 w 12191995"/>
              <a:gd name="connsiteY73" fmla="*/ 1811435 h 1811435"/>
              <a:gd name="connsiteX74" fmla="*/ 0 w 12191995"/>
              <a:gd name="connsiteY74" fmla="*/ 1811435 h 1811435"/>
              <a:gd name="connsiteX75" fmla="*/ 0 w 12191995"/>
              <a:gd name="connsiteY75" fmla="*/ 0 h 181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2191995" h="1811435">
                <a:moveTo>
                  <a:pt x="0" y="0"/>
                </a:moveTo>
                <a:lnTo>
                  <a:pt x="4" y="0"/>
                </a:lnTo>
                <a:lnTo>
                  <a:pt x="4" y="590471"/>
                </a:lnTo>
                <a:lnTo>
                  <a:pt x="13000" y="591026"/>
                </a:lnTo>
                <a:cubicBezTo>
                  <a:pt x="40609" y="594053"/>
                  <a:pt x="66716" y="600844"/>
                  <a:pt x="103183" y="612699"/>
                </a:cubicBezTo>
                <a:cubicBezTo>
                  <a:pt x="169012" y="634099"/>
                  <a:pt x="197693" y="637983"/>
                  <a:pt x="219051" y="628386"/>
                </a:cubicBezTo>
                <a:cubicBezTo>
                  <a:pt x="234662" y="621372"/>
                  <a:pt x="284265" y="605588"/>
                  <a:pt x="329279" y="593311"/>
                </a:cubicBezTo>
                <a:cubicBezTo>
                  <a:pt x="403721" y="573008"/>
                  <a:pt x="426219" y="572493"/>
                  <a:pt x="578033" y="587614"/>
                </a:cubicBezTo>
                <a:cubicBezTo>
                  <a:pt x="696832" y="599447"/>
                  <a:pt x="760036" y="600497"/>
                  <a:pt x="797303" y="591256"/>
                </a:cubicBezTo>
                <a:cubicBezTo>
                  <a:pt x="909707" y="563384"/>
                  <a:pt x="1248711" y="601825"/>
                  <a:pt x="1325844" y="651189"/>
                </a:cubicBezTo>
                <a:cubicBezTo>
                  <a:pt x="1347634" y="665134"/>
                  <a:pt x="1390211" y="694402"/>
                  <a:pt x="1420459" y="716228"/>
                </a:cubicBezTo>
                <a:cubicBezTo>
                  <a:pt x="1469420" y="751556"/>
                  <a:pt x="1487255" y="756478"/>
                  <a:pt x="1582963" y="761073"/>
                </a:cubicBezTo>
                <a:cubicBezTo>
                  <a:pt x="1871878" y="774946"/>
                  <a:pt x="1925739" y="783782"/>
                  <a:pt x="1974070" y="825236"/>
                </a:cubicBezTo>
                <a:lnTo>
                  <a:pt x="2019388" y="864107"/>
                </a:lnTo>
                <a:lnTo>
                  <a:pt x="2179937" y="854844"/>
                </a:lnTo>
                <a:cubicBezTo>
                  <a:pt x="2309227" y="847384"/>
                  <a:pt x="2376390" y="835596"/>
                  <a:pt x="2524889" y="794300"/>
                </a:cubicBezTo>
                <a:cubicBezTo>
                  <a:pt x="2626310" y="766096"/>
                  <a:pt x="2728374" y="729746"/>
                  <a:pt x="2751696" y="713522"/>
                </a:cubicBezTo>
                <a:cubicBezTo>
                  <a:pt x="2775019" y="697298"/>
                  <a:pt x="2814413" y="673909"/>
                  <a:pt x="2839238" y="661545"/>
                </a:cubicBezTo>
                <a:cubicBezTo>
                  <a:pt x="2864062" y="649181"/>
                  <a:pt x="2902402" y="629181"/>
                  <a:pt x="2924437" y="617100"/>
                </a:cubicBezTo>
                <a:cubicBezTo>
                  <a:pt x="2969643" y="592317"/>
                  <a:pt x="3151965" y="580883"/>
                  <a:pt x="3299732" y="593564"/>
                </a:cubicBezTo>
                <a:cubicBezTo>
                  <a:pt x="3350135" y="597890"/>
                  <a:pt x="3410941" y="595089"/>
                  <a:pt x="3441572" y="587032"/>
                </a:cubicBezTo>
                <a:cubicBezTo>
                  <a:pt x="3487836" y="574862"/>
                  <a:pt x="3506046" y="576876"/>
                  <a:pt x="3574354" y="601716"/>
                </a:cubicBezTo>
                <a:cubicBezTo>
                  <a:pt x="3617894" y="617550"/>
                  <a:pt x="3674546" y="646592"/>
                  <a:pt x="3700247" y="666255"/>
                </a:cubicBezTo>
                <a:cubicBezTo>
                  <a:pt x="3759400" y="711511"/>
                  <a:pt x="3788159" y="701445"/>
                  <a:pt x="3871872" y="606176"/>
                </a:cubicBezTo>
                <a:cubicBezTo>
                  <a:pt x="3897642" y="576850"/>
                  <a:pt x="3928580" y="561740"/>
                  <a:pt x="3999805" y="543693"/>
                </a:cubicBezTo>
                <a:cubicBezTo>
                  <a:pt x="4051473" y="530602"/>
                  <a:pt x="4129250" y="501013"/>
                  <a:pt x="4172640" y="477941"/>
                </a:cubicBezTo>
                <a:cubicBezTo>
                  <a:pt x="4257717" y="432704"/>
                  <a:pt x="4261256" y="432499"/>
                  <a:pt x="4453664" y="461663"/>
                </a:cubicBezTo>
                <a:cubicBezTo>
                  <a:pt x="4536232" y="474178"/>
                  <a:pt x="4546884" y="473157"/>
                  <a:pt x="4580945" y="449463"/>
                </a:cubicBezTo>
                <a:cubicBezTo>
                  <a:pt x="4682405" y="378886"/>
                  <a:pt x="4771520" y="351124"/>
                  <a:pt x="4941255" y="337217"/>
                </a:cubicBezTo>
                <a:cubicBezTo>
                  <a:pt x="5057452" y="327696"/>
                  <a:pt x="5084351" y="334679"/>
                  <a:pt x="5153173" y="392227"/>
                </a:cubicBezTo>
                <a:cubicBezTo>
                  <a:pt x="5203704" y="434480"/>
                  <a:pt x="5219958" y="440261"/>
                  <a:pt x="5321828" y="452200"/>
                </a:cubicBezTo>
                <a:cubicBezTo>
                  <a:pt x="5578327" y="482264"/>
                  <a:pt x="5625426" y="481386"/>
                  <a:pt x="5691501" y="445310"/>
                </a:cubicBezTo>
                <a:cubicBezTo>
                  <a:pt x="5801344" y="385336"/>
                  <a:pt x="5862661" y="360921"/>
                  <a:pt x="5941575" y="345741"/>
                </a:cubicBezTo>
                <a:cubicBezTo>
                  <a:pt x="5984475" y="337488"/>
                  <a:pt x="6051549" y="319254"/>
                  <a:pt x="6090624" y="305222"/>
                </a:cubicBezTo>
                <a:cubicBezTo>
                  <a:pt x="6129699" y="291191"/>
                  <a:pt x="6189349" y="280319"/>
                  <a:pt x="6223177" y="281063"/>
                </a:cubicBezTo>
                <a:cubicBezTo>
                  <a:pt x="6271573" y="282128"/>
                  <a:pt x="6293173" y="275438"/>
                  <a:pt x="6324520" y="249670"/>
                </a:cubicBezTo>
                <a:cubicBezTo>
                  <a:pt x="6392659" y="193659"/>
                  <a:pt x="6523605" y="130625"/>
                  <a:pt x="6558167" y="137199"/>
                </a:cubicBezTo>
                <a:cubicBezTo>
                  <a:pt x="6575534" y="140502"/>
                  <a:pt x="6609217" y="136326"/>
                  <a:pt x="6633017" y="127919"/>
                </a:cubicBezTo>
                <a:cubicBezTo>
                  <a:pt x="6669876" y="114899"/>
                  <a:pt x="6692179" y="116922"/>
                  <a:pt x="6783444" y="141570"/>
                </a:cubicBezTo>
                <a:cubicBezTo>
                  <a:pt x="6842379" y="157486"/>
                  <a:pt x="6912734" y="181510"/>
                  <a:pt x="6939790" y="194956"/>
                </a:cubicBezTo>
                <a:cubicBezTo>
                  <a:pt x="6968319" y="209136"/>
                  <a:pt x="7015503" y="219405"/>
                  <a:pt x="7052123" y="219405"/>
                </a:cubicBezTo>
                <a:cubicBezTo>
                  <a:pt x="7086850" y="219405"/>
                  <a:pt x="7137841" y="227852"/>
                  <a:pt x="7165435" y="238176"/>
                </a:cubicBezTo>
                <a:cubicBezTo>
                  <a:pt x="7193029" y="248500"/>
                  <a:pt x="7239006" y="257105"/>
                  <a:pt x="7267607" y="257297"/>
                </a:cubicBezTo>
                <a:cubicBezTo>
                  <a:pt x="7357739" y="257903"/>
                  <a:pt x="7559214" y="338602"/>
                  <a:pt x="7664116" y="416116"/>
                </a:cubicBezTo>
                <a:cubicBezTo>
                  <a:pt x="7704898" y="446250"/>
                  <a:pt x="7769131" y="478604"/>
                  <a:pt x="7813620" y="491420"/>
                </a:cubicBezTo>
                <a:cubicBezTo>
                  <a:pt x="7856521" y="503779"/>
                  <a:pt x="7946133" y="541929"/>
                  <a:pt x="8012757" y="576198"/>
                </a:cubicBezTo>
                <a:cubicBezTo>
                  <a:pt x="8124960" y="633911"/>
                  <a:pt x="8140726" y="638505"/>
                  <a:pt x="8226551" y="638505"/>
                </a:cubicBezTo>
                <a:cubicBezTo>
                  <a:pt x="8307917" y="638505"/>
                  <a:pt x="8323385" y="642413"/>
                  <a:pt x="8353470" y="670571"/>
                </a:cubicBezTo>
                <a:lnTo>
                  <a:pt x="8387732" y="702637"/>
                </a:lnTo>
                <a:lnTo>
                  <a:pt x="8471185" y="676343"/>
                </a:lnTo>
                <a:cubicBezTo>
                  <a:pt x="8573501" y="644107"/>
                  <a:pt x="8707521" y="595383"/>
                  <a:pt x="8825475" y="547538"/>
                </a:cubicBezTo>
                <a:cubicBezTo>
                  <a:pt x="8935298" y="502990"/>
                  <a:pt x="8968985" y="502525"/>
                  <a:pt x="9031269" y="544689"/>
                </a:cubicBezTo>
                <a:lnTo>
                  <a:pt x="9080286" y="577874"/>
                </a:lnTo>
                <a:lnTo>
                  <a:pt x="9168471" y="524209"/>
                </a:lnTo>
                <a:cubicBezTo>
                  <a:pt x="9216971" y="494693"/>
                  <a:pt x="9278700" y="455677"/>
                  <a:pt x="9305645" y="437507"/>
                </a:cubicBezTo>
                <a:cubicBezTo>
                  <a:pt x="9362265" y="399325"/>
                  <a:pt x="9444202" y="396752"/>
                  <a:pt x="9571555" y="429157"/>
                </a:cubicBezTo>
                <a:cubicBezTo>
                  <a:pt x="9612295" y="439523"/>
                  <a:pt x="9668031" y="448005"/>
                  <a:pt x="9695415" y="448005"/>
                </a:cubicBezTo>
                <a:cubicBezTo>
                  <a:pt x="9722798" y="448005"/>
                  <a:pt x="9767794" y="459264"/>
                  <a:pt x="9795405" y="473024"/>
                </a:cubicBezTo>
                <a:cubicBezTo>
                  <a:pt x="9823016" y="486785"/>
                  <a:pt x="9909742" y="509326"/>
                  <a:pt x="9988130" y="523114"/>
                </a:cubicBezTo>
                <a:cubicBezTo>
                  <a:pt x="10066517" y="536903"/>
                  <a:pt x="10179302" y="560319"/>
                  <a:pt x="10238764" y="575151"/>
                </a:cubicBezTo>
                <a:lnTo>
                  <a:pt x="10346874" y="602116"/>
                </a:lnTo>
                <a:lnTo>
                  <a:pt x="10425780" y="570877"/>
                </a:lnTo>
                <a:cubicBezTo>
                  <a:pt x="10469178" y="553695"/>
                  <a:pt x="10542711" y="532890"/>
                  <a:pt x="10589188" y="524645"/>
                </a:cubicBezTo>
                <a:cubicBezTo>
                  <a:pt x="10635664" y="516399"/>
                  <a:pt x="10693602" y="504354"/>
                  <a:pt x="10717938" y="497879"/>
                </a:cubicBezTo>
                <a:cubicBezTo>
                  <a:pt x="10813677" y="472404"/>
                  <a:pt x="10943590" y="472866"/>
                  <a:pt x="11057199" y="499084"/>
                </a:cubicBezTo>
                <a:cubicBezTo>
                  <a:pt x="11192741" y="530365"/>
                  <a:pt x="11227064" y="543355"/>
                  <a:pt x="11313870" y="596227"/>
                </a:cubicBezTo>
                <a:cubicBezTo>
                  <a:pt x="11351360" y="619063"/>
                  <a:pt x="11412787" y="643882"/>
                  <a:pt x="11450373" y="651381"/>
                </a:cubicBezTo>
                <a:cubicBezTo>
                  <a:pt x="11487958" y="658879"/>
                  <a:pt x="11532946" y="674041"/>
                  <a:pt x="11550346" y="685073"/>
                </a:cubicBezTo>
                <a:cubicBezTo>
                  <a:pt x="11595806" y="713895"/>
                  <a:pt x="11733433" y="750037"/>
                  <a:pt x="11834941" y="759808"/>
                </a:cubicBezTo>
                <a:cubicBezTo>
                  <a:pt x="11898435" y="765920"/>
                  <a:pt x="11941472" y="762645"/>
                  <a:pt x="11992608" y="747810"/>
                </a:cubicBezTo>
                <a:cubicBezTo>
                  <a:pt x="12031293" y="736587"/>
                  <a:pt x="12076798" y="727405"/>
                  <a:pt x="12093732" y="727405"/>
                </a:cubicBezTo>
                <a:cubicBezTo>
                  <a:pt x="12102199" y="727405"/>
                  <a:pt x="12118582" y="722762"/>
                  <a:pt x="12138156" y="715281"/>
                </a:cubicBezTo>
                <a:lnTo>
                  <a:pt x="12191995" y="690595"/>
                </a:lnTo>
                <a:lnTo>
                  <a:pt x="12191995" y="1811435"/>
                </a:lnTo>
                <a:lnTo>
                  <a:pt x="0" y="1811435"/>
                </a:lnTo>
                <a:lnTo>
                  <a:pt x="0" y="0"/>
                </a:lnTo>
                <a:close/>
              </a:path>
            </a:pathLst>
          </a:custGeom>
          <a:ln w="57150">
            <a:noFill/>
          </a:ln>
        </p:spPr>
      </p:pic>
      <p:pic>
        <p:nvPicPr>
          <p:cNvPr id="4098" name="Picture 2"/>
          <p:cNvPicPr>
            <a:picLocks noChangeAspect="1" noChangeArrowheads="1"/>
          </p:cNvPicPr>
          <p:nvPr/>
        </p:nvPicPr>
        <p:blipFill>
          <a:blip r:embed="rId2"/>
          <a:srcRect/>
          <a:stretch>
            <a:fillRect/>
          </a:stretch>
        </p:blipFill>
        <p:spPr bwMode="auto">
          <a:xfrm>
            <a:off x="-135956" y="3553848"/>
            <a:ext cx="3916502" cy="3916502"/>
          </a:xfrm>
          <a:prstGeom prst="rect">
            <a:avLst/>
          </a:prstGeom>
          <a:noFill/>
          <a:extLst>
            <a:ext uri="{909E8E84-426E-40DD-AFC4-6F175D3DCCD1}">
              <a14:hiddenFill xmlns:a14="http://schemas.microsoft.com/office/drawing/2010/main">
                <a:solidFill>
                  <a:srgbClr val="FFFFFF"/>
                </a:solidFill>
              </a14:hiddenFill>
            </a:ext>
          </a:extLst>
        </p:spPr>
      </p:pic>
      <p:sp>
        <p:nvSpPr>
          <p:cNvPr id="17" name="矩形 16"/>
          <p:cNvSpPr/>
          <p:nvPr/>
        </p:nvSpPr>
        <p:spPr>
          <a:xfrm>
            <a:off x="0" y="0"/>
            <a:ext cx="12192000" cy="6858000"/>
          </a:xfrm>
          <a:prstGeom prst="rect">
            <a:avLst/>
          </a:prstGeom>
          <a:noFill/>
          <a:ln w="76200">
            <a:solidFill>
              <a:srgbClr val="C052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p:nvGrpSpPr>
        <p:grpSpPr>
          <a:xfrm flipH="1">
            <a:off x="6996543" y="0"/>
            <a:ext cx="5195455" cy="6858000"/>
            <a:chOff x="-426720" y="0"/>
            <a:chExt cx="6522720" cy="6858000"/>
          </a:xfrm>
          <a:blipFill>
            <a:blip r:embed="rId3"/>
            <a:stretch>
              <a:fillRect/>
            </a:stretch>
          </a:blipFill>
        </p:grpSpPr>
        <p:sp>
          <p:nvSpPr>
            <p:cNvPr id="31" name="任意多边形: 形状 30"/>
            <p:cNvSpPr/>
            <p:nvPr/>
          </p:nvSpPr>
          <p:spPr>
            <a:xfrm>
              <a:off x="-426720" y="0"/>
              <a:ext cx="6522720" cy="6858000"/>
            </a:xfrm>
            <a:custGeom>
              <a:avLst/>
              <a:gdLst>
                <a:gd name="connsiteX0" fmla="*/ 0 w 6228878"/>
                <a:gd name="connsiteY0" fmla="*/ 0 h 6858000"/>
                <a:gd name="connsiteX1" fmla="*/ 6228878 w 6228878"/>
                <a:gd name="connsiteY1" fmla="*/ 0 h 6858000"/>
                <a:gd name="connsiteX2" fmla="*/ 6220932 w 6228878"/>
                <a:gd name="connsiteY2" fmla="*/ 42418 h 6858000"/>
                <a:gd name="connsiteX3" fmla="*/ 6156960 w 6228878"/>
                <a:gd name="connsiteY3" fmla="*/ 175260 h 6858000"/>
                <a:gd name="connsiteX4" fmla="*/ 6111240 w 6228878"/>
                <a:gd name="connsiteY4" fmla="*/ 205740 h 6858000"/>
                <a:gd name="connsiteX5" fmla="*/ 6096000 w 6228878"/>
                <a:gd name="connsiteY5" fmla="*/ 281940 h 6858000"/>
                <a:gd name="connsiteX6" fmla="*/ 6080760 w 6228878"/>
                <a:gd name="connsiteY6" fmla="*/ 342900 h 6858000"/>
                <a:gd name="connsiteX7" fmla="*/ 6050280 w 6228878"/>
                <a:gd name="connsiteY7" fmla="*/ 541020 h 6858000"/>
                <a:gd name="connsiteX8" fmla="*/ 6004560 w 6228878"/>
                <a:gd name="connsiteY8" fmla="*/ 586740 h 6858000"/>
                <a:gd name="connsiteX9" fmla="*/ 5928360 w 6228878"/>
                <a:gd name="connsiteY9" fmla="*/ 678180 h 6858000"/>
                <a:gd name="connsiteX10" fmla="*/ 5852160 w 6228878"/>
                <a:gd name="connsiteY10" fmla="*/ 739140 h 6858000"/>
                <a:gd name="connsiteX11" fmla="*/ 5821680 w 6228878"/>
                <a:gd name="connsiteY11" fmla="*/ 784860 h 6858000"/>
                <a:gd name="connsiteX12" fmla="*/ 5745480 w 6228878"/>
                <a:gd name="connsiteY12" fmla="*/ 830580 h 6858000"/>
                <a:gd name="connsiteX13" fmla="*/ 5654040 w 6228878"/>
                <a:gd name="connsiteY13" fmla="*/ 891540 h 6858000"/>
                <a:gd name="connsiteX14" fmla="*/ 5623560 w 6228878"/>
                <a:gd name="connsiteY14" fmla="*/ 982980 h 6858000"/>
                <a:gd name="connsiteX15" fmla="*/ 5684520 w 6228878"/>
                <a:gd name="connsiteY15" fmla="*/ 1043940 h 6858000"/>
                <a:gd name="connsiteX16" fmla="*/ 5715000 w 6228878"/>
                <a:gd name="connsiteY16" fmla="*/ 1104900 h 6858000"/>
                <a:gd name="connsiteX17" fmla="*/ 5760720 w 6228878"/>
                <a:gd name="connsiteY17" fmla="*/ 1181100 h 6858000"/>
                <a:gd name="connsiteX18" fmla="*/ 5745480 w 6228878"/>
                <a:gd name="connsiteY18" fmla="*/ 1379220 h 6858000"/>
                <a:gd name="connsiteX19" fmla="*/ 5684520 w 6228878"/>
                <a:gd name="connsiteY19" fmla="*/ 1424940 h 6858000"/>
                <a:gd name="connsiteX20" fmla="*/ 5669280 w 6228878"/>
                <a:gd name="connsiteY20" fmla="*/ 1485900 h 6858000"/>
                <a:gd name="connsiteX21" fmla="*/ 5638800 w 6228878"/>
                <a:gd name="connsiteY21" fmla="*/ 1927860 h 6858000"/>
                <a:gd name="connsiteX22" fmla="*/ 5532120 w 6228878"/>
                <a:gd name="connsiteY22" fmla="*/ 1943100 h 6858000"/>
                <a:gd name="connsiteX23" fmla="*/ 5486400 w 6228878"/>
                <a:gd name="connsiteY23" fmla="*/ 1988820 h 6858000"/>
                <a:gd name="connsiteX24" fmla="*/ 5334000 w 6228878"/>
                <a:gd name="connsiteY24" fmla="*/ 2125980 h 6858000"/>
                <a:gd name="connsiteX25" fmla="*/ 5364480 w 6228878"/>
                <a:gd name="connsiteY25" fmla="*/ 2186940 h 6858000"/>
                <a:gd name="connsiteX26" fmla="*/ 5425440 w 6228878"/>
                <a:gd name="connsiteY26" fmla="*/ 2278380 h 6858000"/>
                <a:gd name="connsiteX27" fmla="*/ 5394960 w 6228878"/>
                <a:gd name="connsiteY27" fmla="*/ 2430780 h 6858000"/>
                <a:gd name="connsiteX28" fmla="*/ 5212080 w 6228878"/>
                <a:gd name="connsiteY28" fmla="*/ 2552700 h 6858000"/>
                <a:gd name="connsiteX29" fmla="*/ 5166360 w 6228878"/>
                <a:gd name="connsiteY29" fmla="*/ 2583180 h 6858000"/>
                <a:gd name="connsiteX30" fmla="*/ 5151120 w 6228878"/>
                <a:gd name="connsiteY30" fmla="*/ 2628900 h 6858000"/>
                <a:gd name="connsiteX31" fmla="*/ 5166360 w 6228878"/>
                <a:gd name="connsiteY31" fmla="*/ 2674620 h 6858000"/>
                <a:gd name="connsiteX32" fmla="*/ 5227320 w 6228878"/>
                <a:gd name="connsiteY32" fmla="*/ 2842260 h 6858000"/>
                <a:gd name="connsiteX33" fmla="*/ 5181600 w 6228878"/>
                <a:gd name="connsiteY33" fmla="*/ 3025140 h 6858000"/>
                <a:gd name="connsiteX34" fmla="*/ 5151120 w 6228878"/>
                <a:gd name="connsiteY34" fmla="*/ 3086100 h 6858000"/>
                <a:gd name="connsiteX35" fmla="*/ 5135880 w 6228878"/>
                <a:gd name="connsiteY35" fmla="*/ 3223260 h 6858000"/>
                <a:gd name="connsiteX36" fmla="*/ 5013960 w 6228878"/>
                <a:gd name="connsiteY36" fmla="*/ 3238500 h 6858000"/>
                <a:gd name="connsiteX37" fmla="*/ 4907280 w 6228878"/>
                <a:gd name="connsiteY37" fmla="*/ 3253740 h 6858000"/>
                <a:gd name="connsiteX38" fmla="*/ 4998720 w 6228878"/>
                <a:gd name="connsiteY38" fmla="*/ 3375660 h 6858000"/>
                <a:gd name="connsiteX39" fmla="*/ 5105400 w 6228878"/>
                <a:gd name="connsiteY39" fmla="*/ 3436620 h 6858000"/>
                <a:gd name="connsiteX40" fmla="*/ 5181600 w 6228878"/>
                <a:gd name="connsiteY40" fmla="*/ 3619500 h 6858000"/>
                <a:gd name="connsiteX41" fmla="*/ 5105400 w 6228878"/>
                <a:gd name="connsiteY41" fmla="*/ 3863340 h 6858000"/>
                <a:gd name="connsiteX42" fmla="*/ 5059680 w 6228878"/>
                <a:gd name="connsiteY42" fmla="*/ 3893820 h 6858000"/>
                <a:gd name="connsiteX43" fmla="*/ 5029200 w 6228878"/>
                <a:gd name="connsiteY43" fmla="*/ 4137660 h 6858000"/>
                <a:gd name="connsiteX44" fmla="*/ 4983480 w 6228878"/>
                <a:gd name="connsiteY44" fmla="*/ 4183380 h 6858000"/>
                <a:gd name="connsiteX45" fmla="*/ 4937760 w 6228878"/>
                <a:gd name="connsiteY45" fmla="*/ 4244340 h 6858000"/>
                <a:gd name="connsiteX46" fmla="*/ 4846320 w 6228878"/>
                <a:gd name="connsiteY46" fmla="*/ 4320540 h 6858000"/>
                <a:gd name="connsiteX47" fmla="*/ 4831080 w 6228878"/>
                <a:gd name="connsiteY47" fmla="*/ 4381500 h 6858000"/>
                <a:gd name="connsiteX48" fmla="*/ 4815840 w 6228878"/>
                <a:gd name="connsiteY48" fmla="*/ 4488180 h 6858000"/>
                <a:gd name="connsiteX49" fmla="*/ 4693920 w 6228878"/>
                <a:gd name="connsiteY49" fmla="*/ 4579620 h 6858000"/>
                <a:gd name="connsiteX50" fmla="*/ 4587240 w 6228878"/>
                <a:gd name="connsiteY50" fmla="*/ 4625340 h 6858000"/>
                <a:gd name="connsiteX51" fmla="*/ 4450080 w 6228878"/>
                <a:gd name="connsiteY51" fmla="*/ 4671060 h 6858000"/>
                <a:gd name="connsiteX52" fmla="*/ 4267200 w 6228878"/>
                <a:gd name="connsiteY52" fmla="*/ 4792980 h 6858000"/>
                <a:gd name="connsiteX53" fmla="*/ 4328160 w 6228878"/>
                <a:gd name="connsiteY53" fmla="*/ 4899660 h 6858000"/>
                <a:gd name="connsiteX54" fmla="*/ 4282440 w 6228878"/>
                <a:gd name="connsiteY54" fmla="*/ 5311140 h 6858000"/>
                <a:gd name="connsiteX55" fmla="*/ 4206240 w 6228878"/>
                <a:gd name="connsiteY55" fmla="*/ 5326380 h 6858000"/>
                <a:gd name="connsiteX56" fmla="*/ 4236720 w 6228878"/>
                <a:gd name="connsiteY56" fmla="*/ 5417820 h 6858000"/>
                <a:gd name="connsiteX57" fmla="*/ 4267200 w 6228878"/>
                <a:gd name="connsiteY57" fmla="*/ 5494020 h 6858000"/>
                <a:gd name="connsiteX58" fmla="*/ 4282440 w 6228878"/>
                <a:gd name="connsiteY58" fmla="*/ 5585460 h 6858000"/>
                <a:gd name="connsiteX59" fmla="*/ 4267200 w 6228878"/>
                <a:gd name="connsiteY59" fmla="*/ 5753100 h 6858000"/>
                <a:gd name="connsiteX60" fmla="*/ 4221480 w 6228878"/>
                <a:gd name="connsiteY60" fmla="*/ 5768340 h 6858000"/>
                <a:gd name="connsiteX61" fmla="*/ 4130040 w 6228878"/>
                <a:gd name="connsiteY61" fmla="*/ 6073140 h 6858000"/>
                <a:gd name="connsiteX62" fmla="*/ 4145280 w 6228878"/>
                <a:gd name="connsiteY62" fmla="*/ 6256020 h 6858000"/>
                <a:gd name="connsiteX63" fmla="*/ 4191000 w 6228878"/>
                <a:gd name="connsiteY63" fmla="*/ 6271260 h 6858000"/>
                <a:gd name="connsiteX64" fmla="*/ 4221480 w 6228878"/>
                <a:gd name="connsiteY64" fmla="*/ 6316980 h 6858000"/>
                <a:gd name="connsiteX65" fmla="*/ 4160520 w 6228878"/>
                <a:gd name="connsiteY65" fmla="*/ 6408420 h 6858000"/>
                <a:gd name="connsiteX66" fmla="*/ 4114800 w 6228878"/>
                <a:gd name="connsiteY66" fmla="*/ 6469380 h 6858000"/>
                <a:gd name="connsiteX67" fmla="*/ 4130040 w 6228878"/>
                <a:gd name="connsiteY67" fmla="*/ 6652260 h 6858000"/>
                <a:gd name="connsiteX68" fmla="*/ 4116417 w 6228878"/>
                <a:gd name="connsiteY68" fmla="*/ 6846308 h 6858000"/>
                <a:gd name="connsiteX69" fmla="*/ 4106211 w 6228878"/>
                <a:gd name="connsiteY69" fmla="*/ 6858000 h 6858000"/>
                <a:gd name="connsiteX70" fmla="*/ 0 w 6228878"/>
                <a:gd name="connsiteY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228878" h="6858000">
                  <a:moveTo>
                    <a:pt x="0" y="0"/>
                  </a:moveTo>
                  <a:lnTo>
                    <a:pt x="6228878" y="0"/>
                  </a:lnTo>
                  <a:lnTo>
                    <a:pt x="6220932" y="42418"/>
                  </a:lnTo>
                  <a:cubicBezTo>
                    <a:pt x="6211917" y="97056"/>
                    <a:pt x="6207053" y="125167"/>
                    <a:pt x="6156960" y="175260"/>
                  </a:cubicBezTo>
                  <a:cubicBezTo>
                    <a:pt x="6144008" y="188212"/>
                    <a:pt x="6126480" y="195580"/>
                    <a:pt x="6111240" y="205740"/>
                  </a:cubicBezTo>
                  <a:cubicBezTo>
                    <a:pt x="6106160" y="231140"/>
                    <a:pt x="6101619" y="256654"/>
                    <a:pt x="6096000" y="281940"/>
                  </a:cubicBezTo>
                  <a:cubicBezTo>
                    <a:pt x="6091456" y="302387"/>
                    <a:pt x="6084400" y="322273"/>
                    <a:pt x="6080760" y="342900"/>
                  </a:cubicBezTo>
                  <a:cubicBezTo>
                    <a:pt x="6069148" y="408700"/>
                    <a:pt x="6070210" y="477245"/>
                    <a:pt x="6050280" y="541020"/>
                  </a:cubicBezTo>
                  <a:cubicBezTo>
                    <a:pt x="6043851" y="561592"/>
                    <a:pt x="6018358" y="570183"/>
                    <a:pt x="6004560" y="586740"/>
                  </a:cubicBezTo>
                  <a:cubicBezTo>
                    <a:pt x="5942131" y="661655"/>
                    <a:pt x="6010558" y="606257"/>
                    <a:pt x="5928360" y="678180"/>
                  </a:cubicBezTo>
                  <a:cubicBezTo>
                    <a:pt x="5903880" y="699600"/>
                    <a:pt x="5875161" y="716139"/>
                    <a:pt x="5852160" y="739140"/>
                  </a:cubicBezTo>
                  <a:cubicBezTo>
                    <a:pt x="5839208" y="752092"/>
                    <a:pt x="5835587" y="772940"/>
                    <a:pt x="5821680" y="784860"/>
                  </a:cubicBezTo>
                  <a:cubicBezTo>
                    <a:pt x="5799190" y="804137"/>
                    <a:pt x="5770470" y="814677"/>
                    <a:pt x="5745480" y="830580"/>
                  </a:cubicBezTo>
                  <a:cubicBezTo>
                    <a:pt x="5714575" y="850247"/>
                    <a:pt x="5684520" y="871220"/>
                    <a:pt x="5654040" y="891540"/>
                  </a:cubicBezTo>
                  <a:cubicBezTo>
                    <a:pt x="5643880" y="922020"/>
                    <a:pt x="5600842" y="960262"/>
                    <a:pt x="5623560" y="982980"/>
                  </a:cubicBezTo>
                  <a:cubicBezTo>
                    <a:pt x="5643880" y="1003300"/>
                    <a:pt x="5667278" y="1020951"/>
                    <a:pt x="5684520" y="1043940"/>
                  </a:cubicBezTo>
                  <a:cubicBezTo>
                    <a:pt x="5698151" y="1062115"/>
                    <a:pt x="5703967" y="1085041"/>
                    <a:pt x="5715000" y="1104900"/>
                  </a:cubicBezTo>
                  <a:cubicBezTo>
                    <a:pt x="5729385" y="1130794"/>
                    <a:pt x="5745480" y="1155700"/>
                    <a:pt x="5760720" y="1181100"/>
                  </a:cubicBezTo>
                  <a:cubicBezTo>
                    <a:pt x="5755640" y="1247140"/>
                    <a:pt x="5765236" y="1316000"/>
                    <a:pt x="5745480" y="1379220"/>
                  </a:cubicBezTo>
                  <a:cubicBezTo>
                    <a:pt x="5737904" y="1403464"/>
                    <a:pt x="5699283" y="1404271"/>
                    <a:pt x="5684520" y="1424940"/>
                  </a:cubicBezTo>
                  <a:cubicBezTo>
                    <a:pt x="5672346" y="1441984"/>
                    <a:pt x="5674360" y="1465580"/>
                    <a:pt x="5669280" y="1485900"/>
                  </a:cubicBezTo>
                  <a:cubicBezTo>
                    <a:pt x="5659120" y="1633220"/>
                    <a:pt x="5681233" y="1786418"/>
                    <a:pt x="5638800" y="1927860"/>
                  </a:cubicBezTo>
                  <a:cubicBezTo>
                    <a:pt x="5628478" y="1962266"/>
                    <a:pt x="5565472" y="1929759"/>
                    <a:pt x="5532120" y="1943100"/>
                  </a:cubicBezTo>
                  <a:cubicBezTo>
                    <a:pt x="5512109" y="1951104"/>
                    <a:pt x="5502420" y="1974402"/>
                    <a:pt x="5486400" y="1988820"/>
                  </a:cubicBezTo>
                  <a:cubicBezTo>
                    <a:pt x="5310623" y="2147019"/>
                    <a:pt x="5437104" y="2022876"/>
                    <a:pt x="5334000" y="2125980"/>
                  </a:cubicBezTo>
                  <a:cubicBezTo>
                    <a:pt x="5344160" y="2146300"/>
                    <a:pt x="5351275" y="2168453"/>
                    <a:pt x="5364480" y="2186940"/>
                  </a:cubicBezTo>
                  <a:cubicBezTo>
                    <a:pt x="5435829" y="2286829"/>
                    <a:pt x="5392748" y="2180305"/>
                    <a:pt x="5425440" y="2278380"/>
                  </a:cubicBezTo>
                  <a:cubicBezTo>
                    <a:pt x="5415280" y="2329180"/>
                    <a:pt x="5416868" y="2383834"/>
                    <a:pt x="5394960" y="2430780"/>
                  </a:cubicBezTo>
                  <a:cubicBezTo>
                    <a:pt x="5357803" y="2510401"/>
                    <a:pt x="5280262" y="2518609"/>
                    <a:pt x="5212080" y="2552700"/>
                  </a:cubicBezTo>
                  <a:cubicBezTo>
                    <a:pt x="5195697" y="2560891"/>
                    <a:pt x="5181600" y="2573020"/>
                    <a:pt x="5166360" y="2583180"/>
                  </a:cubicBezTo>
                  <a:cubicBezTo>
                    <a:pt x="5161280" y="2598420"/>
                    <a:pt x="5151120" y="2612836"/>
                    <a:pt x="5151120" y="2628900"/>
                  </a:cubicBezTo>
                  <a:cubicBezTo>
                    <a:pt x="5151120" y="2644964"/>
                    <a:pt x="5160719" y="2659578"/>
                    <a:pt x="5166360" y="2674620"/>
                  </a:cubicBezTo>
                  <a:cubicBezTo>
                    <a:pt x="5229978" y="2844269"/>
                    <a:pt x="5163284" y="2650151"/>
                    <a:pt x="5227320" y="2842260"/>
                  </a:cubicBezTo>
                  <a:cubicBezTo>
                    <a:pt x="5212080" y="2903220"/>
                    <a:pt x="5200342" y="2965164"/>
                    <a:pt x="5181600" y="3025140"/>
                  </a:cubicBezTo>
                  <a:cubicBezTo>
                    <a:pt x="5174824" y="3046824"/>
                    <a:pt x="5156228" y="3063963"/>
                    <a:pt x="5151120" y="3086100"/>
                  </a:cubicBezTo>
                  <a:cubicBezTo>
                    <a:pt x="5140776" y="3130923"/>
                    <a:pt x="5166653" y="3189067"/>
                    <a:pt x="5135880" y="3223260"/>
                  </a:cubicBezTo>
                  <a:cubicBezTo>
                    <a:pt x="5108482" y="3253703"/>
                    <a:pt x="5054557" y="3233087"/>
                    <a:pt x="5013960" y="3238500"/>
                  </a:cubicBezTo>
                  <a:lnTo>
                    <a:pt x="4907280" y="3253740"/>
                  </a:lnTo>
                  <a:cubicBezTo>
                    <a:pt x="4937760" y="3294380"/>
                    <a:pt x="4961392" y="3341203"/>
                    <a:pt x="4998720" y="3375660"/>
                  </a:cubicBezTo>
                  <a:cubicBezTo>
                    <a:pt x="5028815" y="3403440"/>
                    <a:pt x="5076440" y="3407660"/>
                    <a:pt x="5105400" y="3436620"/>
                  </a:cubicBezTo>
                  <a:cubicBezTo>
                    <a:pt x="5135444" y="3466664"/>
                    <a:pt x="5168670" y="3580709"/>
                    <a:pt x="5181600" y="3619500"/>
                  </a:cubicBezTo>
                  <a:cubicBezTo>
                    <a:pt x="5176664" y="3639246"/>
                    <a:pt x="5147244" y="3813128"/>
                    <a:pt x="5105400" y="3863340"/>
                  </a:cubicBezTo>
                  <a:cubicBezTo>
                    <a:pt x="5093674" y="3877411"/>
                    <a:pt x="5074920" y="3883660"/>
                    <a:pt x="5059680" y="3893820"/>
                  </a:cubicBezTo>
                  <a:cubicBezTo>
                    <a:pt x="5049520" y="3975100"/>
                    <a:pt x="5050046" y="4058444"/>
                    <a:pt x="5029200" y="4137660"/>
                  </a:cubicBezTo>
                  <a:cubicBezTo>
                    <a:pt x="5023715" y="4158503"/>
                    <a:pt x="4997506" y="4167016"/>
                    <a:pt x="4983480" y="4183380"/>
                  </a:cubicBezTo>
                  <a:cubicBezTo>
                    <a:pt x="4966950" y="4202665"/>
                    <a:pt x="4954290" y="4225055"/>
                    <a:pt x="4937760" y="4244340"/>
                  </a:cubicBezTo>
                  <a:cubicBezTo>
                    <a:pt x="4898646" y="4289973"/>
                    <a:pt x="4893352" y="4289185"/>
                    <a:pt x="4846320" y="4320540"/>
                  </a:cubicBezTo>
                  <a:cubicBezTo>
                    <a:pt x="4841240" y="4340860"/>
                    <a:pt x="4834827" y="4360892"/>
                    <a:pt x="4831080" y="4381500"/>
                  </a:cubicBezTo>
                  <a:cubicBezTo>
                    <a:pt x="4824654" y="4416842"/>
                    <a:pt x="4830704" y="4455479"/>
                    <a:pt x="4815840" y="4488180"/>
                  </a:cubicBezTo>
                  <a:cubicBezTo>
                    <a:pt x="4794625" y="4534854"/>
                    <a:pt x="4736462" y="4560283"/>
                    <a:pt x="4693920" y="4579620"/>
                  </a:cubicBezTo>
                  <a:cubicBezTo>
                    <a:pt x="4658700" y="4595629"/>
                    <a:pt x="4623465" y="4611756"/>
                    <a:pt x="4587240" y="4625340"/>
                  </a:cubicBezTo>
                  <a:cubicBezTo>
                    <a:pt x="4542115" y="4642262"/>
                    <a:pt x="4492771" y="4648698"/>
                    <a:pt x="4450080" y="4671060"/>
                  </a:cubicBezTo>
                  <a:cubicBezTo>
                    <a:pt x="4385180" y="4705055"/>
                    <a:pt x="4328160" y="4752340"/>
                    <a:pt x="4267200" y="4792980"/>
                  </a:cubicBezTo>
                  <a:cubicBezTo>
                    <a:pt x="4287520" y="4828540"/>
                    <a:pt x="4309844" y="4863028"/>
                    <a:pt x="4328160" y="4899660"/>
                  </a:cubicBezTo>
                  <a:cubicBezTo>
                    <a:pt x="4388282" y="5019904"/>
                    <a:pt x="4301447" y="5258342"/>
                    <a:pt x="4282440" y="5311140"/>
                  </a:cubicBezTo>
                  <a:cubicBezTo>
                    <a:pt x="4273666" y="5335512"/>
                    <a:pt x="4231640" y="5321300"/>
                    <a:pt x="4206240" y="5326380"/>
                  </a:cubicBezTo>
                  <a:cubicBezTo>
                    <a:pt x="4216400" y="5356860"/>
                    <a:pt x="4225740" y="5387626"/>
                    <a:pt x="4236720" y="5417820"/>
                  </a:cubicBezTo>
                  <a:cubicBezTo>
                    <a:pt x="4246069" y="5443530"/>
                    <a:pt x="4260002" y="5467627"/>
                    <a:pt x="4267200" y="5494020"/>
                  </a:cubicBezTo>
                  <a:cubicBezTo>
                    <a:pt x="4275330" y="5523832"/>
                    <a:pt x="4277360" y="5554980"/>
                    <a:pt x="4282440" y="5585460"/>
                  </a:cubicBezTo>
                  <a:cubicBezTo>
                    <a:pt x="4277360" y="5641340"/>
                    <a:pt x="4284944" y="5699869"/>
                    <a:pt x="4267200" y="5753100"/>
                  </a:cubicBezTo>
                  <a:cubicBezTo>
                    <a:pt x="4262120" y="5768340"/>
                    <a:pt x="4229745" y="5754565"/>
                    <a:pt x="4221480" y="5768340"/>
                  </a:cubicBezTo>
                  <a:cubicBezTo>
                    <a:pt x="4200135" y="5803916"/>
                    <a:pt x="4137132" y="6047134"/>
                    <a:pt x="4130040" y="6073140"/>
                  </a:cubicBezTo>
                  <a:cubicBezTo>
                    <a:pt x="4135120" y="6134100"/>
                    <a:pt x="4127290" y="6197554"/>
                    <a:pt x="4145280" y="6256020"/>
                  </a:cubicBezTo>
                  <a:cubicBezTo>
                    <a:pt x="4150004" y="6271374"/>
                    <a:pt x="4178456" y="6261225"/>
                    <a:pt x="4191000" y="6271260"/>
                  </a:cubicBezTo>
                  <a:cubicBezTo>
                    <a:pt x="4205303" y="6282702"/>
                    <a:pt x="4211320" y="6301740"/>
                    <a:pt x="4221480" y="6316980"/>
                  </a:cubicBezTo>
                  <a:cubicBezTo>
                    <a:pt x="4201160" y="6347460"/>
                    <a:pt x="4181527" y="6378410"/>
                    <a:pt x="4160520" y="6408420"/>
                  </a:cubicBezTo>
                  <a:cubicBezTo>
                    <a:pt x="4145954" y="6429228"/>
                    <a:pt x="4117950" y="6444176"/>
                    <a:pt x="4114800" y="6469380"/>
                  </a:cubicBezTo>
                  <a:cubicBezTo>
                    <a:pt x="4107213" y="6530079"/>
                    <a:pt x="4124960" y="6591300"/>
                    <a:pt x="4130040" y="6652260"/>
                  </a:cubicBezTo>
                  <a:cubicBezTo>
                    <a:pt x="4121150" y="6714490"/>
                    <a:pt x="4147052" y="6796341"/>
                    <a:pt x="4116417" y="6846308"/>
                  </a:cubicBezTo>
                  <a:lnTo>
                    <a:pt x="4106211" y="6858000"/>
                  </a:lnTo>
                  <a:lnTo>
                    <a:pt x="0" y="6858000"/>
                  </a:lnTo>
                  <a:close/>
                </a:path>
              </a:pathLst>
            </a:custGeom>
            <a:grpFill/>
            <a:ln w="76200">
              <a:solidFill>
                <a:srgbClr val="C05243"/>
              </a:solidFill>
            </a:ln>
            <a:effectLst>
              <a:outerShdw blurRad="190500" dist="88900" algn="l" rotWithShape="0">
                <a:prstClr val="black">
                  <a:alpha val="3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4096" name="任意多边形: 形状 4095"/>
            <p:cNvSpPr/>
            <p:nvPr/>
          </p:nvSpPr>
          <p:spPr>
            <a:xfrm>
              <a:off x="-422441" y="0"/>
              <a:ext cx="6339840" cy="6858000"/>
            </a:xfrm>
            <a:custGeom>
              <a:avLst/>
              <a:gdLst>
                <a:gd name="connsiteX0" fmla="*/ 0 w 6228878"/>
                <a:gd name="connsiteY0" fmla="*/ 0 h 6858000"/>
                <a:gd name="connsiteX1" fmla="*/ 6228878 w 6228878"/>
                <a:gd name="connsiteY1" fmla="*/ 0 h 6858000"/>
                <a:gd name="connsiteX2" fmla="*/ 6220932 w 6228878"/>
                <a:gd name="connsiteY2" fmla="*/ 42418 h 6858000"/>
                <a:gd name="connsiteX3" fmla="*/ 6156960 w 6228878"/>
                <a:gd name="connsiteY3" fmla="*/ 175260 h 6858000"/>
                <a:gd name="connsiteX4" fmla="*/ 6111240 w 6228878"/>
                <a:gd name="connsiteY4" fmla="*/ 205740 h 6858000"/>
                <a:gd name="connsiteX5" fmla="*/ 6096000 w 6228878"/>
                <a:gd name="connsiteY5" fmla="*/ 281940 h 6858000"/>
                <a:gd name="connsiteX6" fmla="*/ 6080760 w 6228878"/>
                <a:gd name="connsiteY6" fmla="*/ 342900 h 6858000"/>
                <a:gd name="connsiteX7" fmla="*/ 6050280 w 6228878"/>
                <a:gd name="connsiteY7" fmla="*/ 541020 h 6858000"/>
                <a:gd name="connsiteX8" fmla="*/ 6004560 w 6228878"/>
                <a:gd name="connsiteY8" fmla="*/ 586740 h 6858000"/>
                <a:gd name="connsiteX9" fmla="*/ 5928360 w 6228878"/>
                <a:gd name="connsiteY9" fmla="*/ 678180 h 6858000"/>
                <a:gd name="connsiteX10" fmla="*/ 5852160 w 6228878"/>
                <a:gd name="connsiteY10" fmla="*/ 739140 h 6858000"/>
                <a:gd name="connsiteX11" fmla="*/ 5821680 w 6228878"/>
                <a:gd name="connsiteY11" fmla="*/ 784860 h 6858000"/>
                <a:gd name="connsiteX12" fmla="*/ 5745480 w 6228878"/>
                <a:gd name="connsiteY12" fmla="*/ 830580 h 6858000"/>
                <a:gd name="connsiteX13" fmla="*/ 5654040 w 6228878"/>
                <a:gd name="connsiteY13" fmla="*/ 891540 h 6858000"/>
                <a:gd name="connsiteX14" fmla="*/ 5623560 w 6228878"/>
                <a:gd name="connsiteY14" fmla="*/ 982980 h 6858000"/>
                <a:gd name="connsiteX15" fmla="*/ 5684520 w 6228878"/>
                <a:gd name="connsiteY15" fmla="*/ 1043940 h 6858000"/>
                <a:gd name="connsiteX16" fmla="*/ 5715000 w 6228878"/>
                <a:gd name="connsiteY16" fmla="*/ 1104900 h 6858000"/>
                <a:gd name="connsiteX17" fmla="*/ 5760720 w 6228878"/>
                <a:gd name="connsiteY17" fmla="*/ 1181100 h 6858000"/>
                <a:gd name="connsiteX18" fmla="*/ 5745480 w 6228878"/>
                <a:gd name="connsiteY18" fmla="*/ 1379220 h 6858000"/>
                <a:gd name="connsiteX19" fmla="*/ 5684520 w 6228878"/>
                <a:gd name="connsiteY19" fmla="*/ 1424940 h 6858000"/>
                <a:gd name="connsiteX20" fmla="*/ 5669280 w 6228878"/>
                <a:gd name="connsiteY20" fmla="*/ 1485900 h 6858000"/>
                <a:gd name="connsiteX21" fmla="*/ 5638800 w 6228878"/>
                <a:gd name="connsiteY21" fmla="*/ 1927860 h 6858000"/>
                <a:gd name="connsiteX22" fmla="*/ 5532120 w 6228878"/>
                <a:gd name="connsiteY22" fmla="*/ 1943100 h 6858000"/>
                <a:gd name="connsiteX23" fmla="*/ 5486400 w 6228878"/>
                <a:gd name="connsiteY23" fmla="*/ 1988820 h 6858000"/>
                <a:gd name="connsiteX24" fmla="*/ 5334000 w 6228878"/>
                <a:gd name="connsiteY24" fmla="*/ 2125980 h 6858000"/>
                <a:gd name="connsiteX25" fmla="*/ 5364480 w 6228878"/>
                <a:gd name="connsiteY25" fmla="*/ 2186940 h 6858000"/>
                <a:gd name="connsiteX26" fmla="*/ 5425440 w 6228878"/>
                <a:gd name="connsiteY26" fmla="*/ 2278380 h 6858000"/>
                <a:gd name="connsiteX27" fmla="*/ 5394960 w 6228878"/>
                <a:gd name="connsiteY27" fmla="*/ 2430780 h 6858000"/>
                <a:gd name="connsiteX28" fmla="*/ 5212080 w 6228878"/>
                <a:gd name="connsiteY28" fmla="*/ 2552700 h 6858000"/>
                <a:gd name="connsiteX29" fmla="*/ 5166360 w 6228878"/>
                <a:gd name="connsiteY29" fmla="*/ 2583180 h 6858000"/>
                <a:gd name="connsiteX30" fmla="*/ 5151120 w 6228878"/>
                <a:gd name="connsiteY30" fmla="*/ 2628900 h 6858000"/>
                <a:gd name="connsiteX31" fmla="*/ 5166360 w 6228878"/>
                <a:gd name="connsiteY31" fmla="*/ 2674620 h 6858000"/>
                <a:gd name="connsiteX32" fmla="*/ 5227320 w 6228878"/>
                <a:gd name="connsiteY32" fmla="*/ 2842260 h 6858000"/>
                <a:gd name="connsiteX33" fmla="*/ 5181600 w 6228878"/>
                <a:gd name="connsiteY33" fmla="*/ 3025140 h 6858000"/>
                <a:gd name="connsiteX34" fmla="*/ 5151120 w 6228878"/>
                <a:gd name="connsiteY34" fmla="*/ 3086100 h 6858000"/>
                <a:gd name="connsiteX35" fmla="*/ 5135880 w 6228878"/>
                <a:gd name="connsiteY35" fmla="*/ 3223260 h 6858000"/>
                <a:gd name="connsiteX36" fmla="*/ 5013960 w 6228878"/>
                <a:gd name="connsiteY36" fmla="*/ 3238500 h 6858000"/>
                <a:gd name="connsiteX37" fmla="*/ 4907280 w 6228878"/>
                <a:gd name="connsiteY37" fmla="*/ 3253740 h 6858000"/>
                <a:gd name="connsiteX38" fmla="*/ 4998720 w 6228878"/>
                <a:gd name="connsiteY38" fmla="*/ 3375660 h 6858000"/>
                <a:gd name="connsiteX39" fmla="*/ 5105400 w 6228878"/>
                <a:gd name="connsiteY39" fmla="*/ 3436620 h 6858000"/>
                <a:gd name="connsiteX40" fmla="*/ 5181600 w 6228878"/>
                <a:gd name="connsiteY40" fmla="*/ 3619500 h 6858000"/>
                <a:gd name="connsiteX41" fmla="*/ 5105400 w 6228878"/>
                <a:gd name="connsiteY41" fmla="*/ 3863340 h 6858000"/>
                <a:gd name="connsiteX42" fmla="*/ 5059680 w 6228878"/>
                <a:gd name="connsiteY42" fmla="*/ 3893820 h 6858000"/>
                <a:gd name="connsiteX43" fmla="*/ 5029200 w 6228878"/>
                <a:gd name="connsiteY43" fmla="*/ 4137660 h 6858000"/>
                <a:gd name="connsiteX44" fmla="*/ 4983480 w 6228878"/>
                <a:gd name="connsiteY44" fmla="*/ 4183380 h 6858000"/>
                <a:gd name="connsiteX45" fmla="*/ 4937760 w 6228878"/>
                <a:gd name="connsiteY45" fmla="*/ 4244340 h 6858000"/>
                <a:gd name="connsiteX46" fmla="*/ 4846320 w 6228878"/>
                <a:gd name="connsiteY46" fmla="*/ 4320540 h 6858000"/>
                <a:gd name="connsiteX47" fmla="*/ 4831080 w 6228878"/>
                <a:gd name="connsiteY47" fmla="*/ 4381500 h 6858000"/>
                <a:gd name="connsiteX48" fmla="*/ 4815840 w 6228878"/>
                <a:gd name="connsiteY48" fmla="*/ 4488180 h 6858000"/>
                <a:gd name="connsiteX49" fmla="*/ 4693920 w 6228878"/>
                <a:gd name="connsiteY49" fmla="*/ 4579620 h 6858000"/>
                <a:gd name="connsiteX50" fmla="*/ 4587240 w 6228878"/>
                <a:gd name="connsiteY50" fmla="*/ 4625340 h 6858000"/>
                <a:gd name="connsiteX51" fmla="*/ 4450080 w 6228878"/>
                <a:gd name="connsiteY51" fmla="*/ 4671060 h 6858000"/>
                <a:gd name="connsiteX52" fmla="*/ 4267200 w 6228878"/>
                <a:gd name="connsiteY52" fmla="*/ 4792980 h 6858000"/>
                <a:gd name="connsiteX53" fmla="*/ 4328160 w 6228878"/>
                <a:gd name="connsiteY53" fmla="*/ 4899660 h 6858000"/>
                <a:gd name="connsiteX54" fmla="*/ 4282440 w 6228878"/>
                <a:gd name="connsiteY54" fmla="*/ 5311140 h 6858000"/>
                <a:gd name="connsiteX55" fmla="*/ 4206240 w 6228878"/>
                <a:gd name="connsiteY55" fmla="*/ 5326380 h 6858000"/>
                <a:gd name="connsiteX56" fmla="*/ 4236720 w 6228878"/>
                <a:gd name="connsiteY56" fmla="*/ 5417820 h 6858000"/>
                <a:gd name="connsiteX57" fmla="*/ 4267200 w 6228878"/>
                <a:gd name="connsiteY57" fmla="*/ 5494020 h 6858000"/>
                <a:gd name="connsiteX58" fmla="*/ 4282440 w 6228878"/>
                <a:gd name="connsiteY58" fmla="*/ 5585460 h 6858000"/>
                <a:gd name="connsiteX59" fmla="*/ 4267200 w 6228878"/>
                <a:gd name="connsiteY59" fmla="*/ 5753100 h 6858000"/>
                <a:gd name="connsiteX60" fmla="*/ 4221480 w 6228878"/>
                <a:gd name="connsiteY60" fmla="*/ 5768340 h 6858000"/>
                <a:gd name="connsiteX61" fmla="*/ 4130040 w 6228878"/>
                <a:gd name="connsiteY61" fmla="*/ 6073140 h 6858000"/>
                <a:gd name="connsiteX62" fmla="*/ 4145280 w 6228878"/>
                <a:gd name="connsiteY62" fmla="*/ 6256020 h 6858000"/>
                <a:gd name="connsiteX63" fmla="*/ 4191000 w 6228878"/>
                <a:gd name="connsiteY63" fmla="*/ 6271260 h 6858000"/>
                <a:gd name="connsiteX64" fmla="*/ 4221480 w 6228878"/>
                <a:gd name="connsiteY64" fmla="*/ 6316980 h 6858000"/>
                <a:gd name="connsiteX65" fmla="*/ 4160520 w 6228878"/>
                <a:gd name="connsiteY65" fmla="*/ 6408420 h 6858000"/>
                <a:gd name="connsiteX66" fmla="*/ 4114800 w 6228878"/>
                <a:gd name="connsiteY66" fmla="*/ 6469380 h 6858000"/>
                <a:gd name="connsiteX67" fmla="*/ 4130040 w 6228878"/>
                <a:gd name="connsiteY67" fmla="*/ 6652260 h 6858000"/>
                <a:gd name="connsiteX68" fmla="*/ 4116417 w 6228878"/>
                <a:gd name="connsiteY68" fmla="*/ 6846308 h 6858000"/>
                <a:gd name="connsiteX69" fmla="*/ 4106211 w 6228878"/>
                <a:gd name="connsiteY69" fmla="*/ 6858000 h 6858000"/>
                <a:gd name="connsiteX70" fmla="*/ 0 w 6228878"/>
                <a:gd name="connsiteY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228878" h="6858000">
                  <a:moveTo>
                    <a:pt x="0" y="0"/>
                  </a:moveTo>
                  <a:lnTo>
                    <a:pt x="6228878" y="0"/>
                  </a:lnTo>
                  <a:lnTo>
                    <a:pt x="6220932" y="42418"/>
                  </a:lnTo>
                  <a:cubicBezTo>
                    <a:pt x="6211917" y="97056"/>
                    <a:pt x="6207053" y="125167"/>
                    <a:pt x="6156960" y="175260"/>
                  </a:cubicBezTo>
                  <a:cubicBezTo>
                    <a:pt x="6144008" y="188212"/>
                    <a:pt x="6126480" y="195580"/>
                    <a:pt x="6111240" y="205740"/>
                  </a:cubicBezTo>
                  <a:cubicBezTo>
                    <a:pt x="6106160" y="231140"/>
                    <a:pt x="6101619" y="256654"/>
                    <a:pt x="6096000" y="281940"/>
                  </a:cubicBezTo>
                  <a:cubicBezTo>
                    <a:pt x="6091456" y="302387"/>
                    <a:pt x="6084400" y="322273"/>
                    <a:pt x="6080760" y="342900"/>
                  </a:cubicBezTo>
                  <a:cubicBezTo>
                    <a:pt x="6069148" y="408700"/>
                    <a:pt x="6070210" y="477245"/>
                    <a:pt x="6050280" y="541020"/>
                  </a:cubicBezTo>
                  <a:cubicBezTo>
                    <a:pt x="6043851" y="561592"/>
                    <a:pt x="6018358" y="570183"/>
                    <a:pt x="6004560" y="586740"/>
                  </a:cubicBezTo>
                  <a:cubicBezTo>
                    <a:pt x="5942131" y="661655"/>
                    <a:pt x="6010558" y="606257"/>
                    <a:pt x="5928360" y="678180"/>
                  </a:cubicBezTo>
                  <a:cubicBezTo>
                    <a:pt x="5903880" y="699600"/>
                    <a:pt x="5875161" y="716139"/>
                    <a:pt x="5852160" y="739140"/>
                  </a:cubicBezTo>
                  <a:cubicBezTo>
                    <a:pt x="5839208" y="752092"/>
                    <a:pt x="5835587" y="772940"/>
                    <a:pt x="5821680" y="784860"/>
                  </a:cubicBezTo>
                  <a:cubicBezTo>
                    <a:pt x="5799190" y="804137"/>
                    <a:pt x="5770470" y="814677"/>
                    <a:pt x="5745480" y="830580"/>
                  </a:cubicBezTo>
                  <a:cubicBezTo>
                    <a:pt x="5714575" y="850247"/>
                    <a:pt x="5684520" y="871220"/>
                    <a:pt x="5654040" y="891540"/>
                  </a:cubicBezTo>
                  <a:cubicBezTo>
                    <a:pt x="5643880" y="922020"/>
                    <a:pt x="5600842" y="960262"/>
                    <a:pt x="5623560" y="982980"/>
                  </a:cubicBezTo>
                  <a:cubicBezTo>
                    <a:pt x="5643880" y="1003300"/>
                    <a:pt x="5667278" y="1020951"/>
                    <a:pt x="5684520" y="1043940"/>
                  </a:cubicBezTo>
                  <a:cubicBezTo>
                    <a:pt x="5698151" y="1062115"/>
                    <a:pt x="5703967" y="1085041"/>
                    <a:pt x="5715000" y="1104900"/>
                  </a:cubicBezTo>
                  <a:cubicBezTo>
                    <a:pt x="5729385" y="1130794"/>
                    <a:pt x="5745480" y="1155700"/>
                    <a:pt x="5760720" y="1181100"/>
                  </a:cubicBezTo>
                  <a:cubicBezTo>
                    <a:pt x="5755640" y="1247140"/>
                    <a:pt x="5765236" y="1316000"/>
                    <a:pt x="5745480" y="1379220"/>
                  </a:cubicBezTo>
                  <a:cubicBezTo>
                    <a:pt x="5737904" y="1403464"/>
                    <a:pt x="5699283" y="1404271"/>
                    <a:pt x="5684520" y="1424940"/>
                  </a:cubicBezTo>
                  <a:cubicBezTo>
                    <a:pt x="5672346" y="1441984"/>
                    <a:pt x="5674360" y="1465580"/>
                    <a:pt x="5669280" y="1485900"/>
                  </a:cubicBezTo>
                  <a:cubicBezTo>
                    <a:pt x="5659120" y="1633220"/>
                    <a:pt x="5681233" y="1786418"/>
                    <a:pt x="5638800" y="1927860"/>
                  </a:cubicBezTo>
                  <a:cubicBezTo>
                    <a:pt x="5628478" y="1962266"/>
                    <a:pt x="5565472" y="1929759"/>
                    <a:pt x="5532120" y="1943100"/>
                  </a:cubicBezTo>
                  <a:cubicBezTo>
                    <a:pt x="5512109" y="1951104"/>
                    <a:pt x="5502420" y="1974402"/>
                    <a:pt x="5486400" y="1988820"/>
                  </a:cubicBezTo>
                  <a:cubicBezTo>
                    <a:pt x="5310623" y="2147019"/>
                    <a:pt x="5437104" y="2022876"/>
                    <a:pt x="5334000" y="2125980"/>
                  </a:cubicBezTo>
                  <a:cubicBezTo>
                    <a:pt x="5344160" y="2146300"/>
                    <a:pt x="5351275" y="2168453"/>
                    <a:pt x="5364480" y="2186940"/>
                  </a:cubicBezTo>
                  <a:cubicBezTo>
                    <a:pt x="5435829" y="2286829"/>
                    <a:pt x="5392748" y="2180305"/>
                    <a:pt x="5425440" y="2278380"/>
                  </a:cubicBezTo>
                  <a:cubicBezTo>
                    <a:pt x="5415280" y="2329180"/>
                    <a:pt x="5416868" y="2383834"/>
                    <a:pt x="5394960" y="2430780"/>
                  </a:cubicBezTo>
                  <a:cubicBezTo>
                    <a:pt x="5357803" y="2510401"/>
                    <a:pt x="5280262" y="2518609"/>
                    <a:pt x="5212080" y="2552700"/>
                  </a:cubicBezTo>
                  <a:cubicBezTo>
                    <a:pt x="5195697" y="2560891"/>
                    <a:pt x="5181600" y="2573020"/>
                    <a:pt x="5166360" y="2583180"/>
                  </a:cubicBezTo>
                  <a:cubicBezTo>
                    <a:pt x="5161280" y="2598420"/>
                    <a:pt x="5151120" y="2612836"/>
                    <a:pt x="5151120" y="2628900"/>
                  </a:cubicBezTo>
                  <a:cubicBezTo>
                    <a:pt x="5151120" y="2644964"/>
                    <a:pt x="5160719" y="2659578"/>
                    <a:pt x="5166360" y="2674620"/>
                  </a:cubicBezTo>
                  <a:cubicBezTo>
                    <a:pt x="5229978" y="2844269"/>
                    <a:pt x="5163284" y="2650151"/>
                    <a:pt x="5227320" y="2842260"/>
                  </a:cubicBezTo>
                  <a:cubicBezTo>
                    <a:pt x="5212080" y="2903220"/>
                    <a:pt x="5200342" y="2965164"/>
                    <a:pt x="5181600" y="3025140"/>
                  </a:cubicBezTo>
                  <a:cubicBezTo>
                    <a:pt x="5174824" y="3046824"/>
                    <a:pt x="5156228" y="3063963"/>
                    <a:pt x="5151120" y="3086100"/>
                  </a:cubicBezTo>
                  <a:cubicBezTo>
                    <a:pt x="5140776" y="3130923"/>
                    <a:pt x="5166653" y="3189067"/>
                    <a:pt x="5135880" y="3223260"/>
                  </a:cubicBezTo>
                  <a:cubicBezTo>
                    <a:pt x="5108482" y="3253703"/>
                    <a:pt x="5054557" y="3233087"/>
                    <a:pt x="5013960" y="3238500"/>
                  </a:cubicBezTo>
                  <a:lnTo>
                    <a:pt x="4907280" y="3253740"/>
                  </a:lnTo>
                  <a:cubicBezTo>
                    <a:pt x="4937760" y="3294380"/>
                    <a:pt x="4961392" y="3341203"/>
                    <a:pt x="4998720" y="3375660"/>
                  </a:cubicBezTo>
                  <a:cubicBezTo>
                    <a:pt x="5028815" y="3403440"/>
                    <a:pt x="5076440" y="3407660"/>
                    <a:pt x="5105400" y="3436620"/>
                  </a:cubicBezTo>
                  <a:cubicBezTo>
                    <a:pt x="5135444" y="3466664"/>
                    <a:pt x="5168670" y="3580709"/>
                    <a:pt x="5181600" y="3619500"/>
                  </a:cubicBezTo>
                  <a:cubicBezTo>
                    <a:pt x="5176664" y="3639246"/>
                    <a:pt x="5147244" y="3813128"/>
                    <a:pt x="5105400" y="3863340"/>
                  </a:cubicBezTo>
                  <a:cubicBezTo>
                    <a:pt x="5093674" y="3877411"/>
                    <a:pt x="5074920" y="3883660"/>
                    <a:pt x="5059680" y="3893820"/>
                  </a:cubicBezTo>
                  <a:cubicBezTo>
                    <a:pt x="5049520" y="3975100"/>
                    <a:pt x="5050046" y="4058444"/>
                    <a:pt x="5029200" y="4137660"/>
                  </a:cubicBezTo>
                  <a:cubicBezTo>
                    <a:pt x="5023715" y="4158503"/>
                    <a:pt x="4997506" y="4167016"/>
                    <a:pt x="4983480" y="4183380"/>
                  </a:cubicBezTo>
                  <a:cubicBezTo>
                    <a:pt x="4966950" y="4202665"/>
                    <a:pt x="4954290" y="4225055"/>
                    <a:pt x="4937760" y="4244340"/>
                  </a:cubicBezTo>
                  <a:cubicBezTo>
                    <a:pt x="4898646" y="4289973"/>
                    <a:pt x="4893352" y="4289185"/>
                    <a:pt x="4846320" y="4320540"/>
                  </a:cubicBezTo>
                  <a:cubicBezTo>
                    <a:pt x="4841240" y="4340860"/>
                    <a:pt x="4834827" y="4360892"/>
                    <a:pt x="4831080" y="4381500"/>
                  </a:cubicBezTo>
                  <a:cubicBezTo>
                    <a:pt x="4824654" y="4416842"/>
                    <a:pt x="4830704" y="4455479"/>
                    <a:pt x="4815840" y="4488180"/>
                  </a:cubicBezTo>
                  <a:cubicBezTo>
                    <a:pt x="4794625" y="4534854"/>
                    <a:pt x="4736462" y="4560283"/>
                    <a:pt x="4693920" y="4579620"/>
                  </a:cubicBezTo>
                  <a:cubicBezTo>
                    <a:pt x="4658700" y="4595629"/>
                    <a:pt x="4623465" y="4611756"/>
                    <a:pt x="4587240" y="4625340"/>
                  </a:cubicBezTo>
                  <a:cubicBezTo>
                    <a:pt x="4542115" y="4642262"/>
                    <a:pt x="4492771" y="4648698"/>
                    <a:pt x="4450080" y="4671060"/>
                  </a:cubicBezTo>
                  <a:cubicBezTo>
                    <a:pt x="4385180" y="4705055"/>
                    <a:pt x="4328160" y="4752340"/>
                    <a:pt x="4267200" y="4792980"/>
                  </a:cubicBezTo>
                  <a:cubicBezTo>
                    <a:pt x="4287520" y="4828540"/>
                    <a:pt x="4309844" y="4863028"/>
                    <a:pt x="4328160" y="4899660"/>
                  </a:cubicBezTo>
                  <a:cubicBezTo>
                    <a:pt x="4388282" y="5019904"/>
                    <a:pt x="4301447" y="5258342"/>
                    <a:pt x="4282440" y="5311140"/>
                  </a:cubicBezTo>
                  <a:cubicBezTo>
                    <a:pt x="4273666" y="5335512"/>
                    <a:pt x="4231640" y="5321300"/>
                    <a:pt x="4206240" y="5326380"/>
                  </a:cubicBezTo>
                  <a:cubicBezTo>
                    <a:pt x="4216400" y="5356860"/>
                    <a:pt x="4225740" y="5387626"/>
                    <a:pt x="4236720" y="5417820"/>
                  </a:cubicBezTo>
                  <a:cubicBezTo>
                    <a:pt x="4246069" y="5443530"/>
                    <a:pt x="4260002" y="5467627"/>
                    <a:pt x="4267200" y="5494020"/>
                  </a:cubicBezTo>
                  <a:cubicBezTo>
                    <a:pt x="4275330" y="5523832"/>
                    <a:pt x="4277360" y="5554980"/>
                    <a:pt x="4282440" y="5585460"/>
                  </a:cubicBezTo>
                  <a:cubicBezTo>
                    <a:pt x="4277360" y="5641340"/>
                    <a:pt x="4284944" y="5699869"/>
                    <a:pt x="4267200" y="5753100"/>
                  </a:cubicBezTo>
                  <a:cubicBezTo>
                    <a:pt x="4262120" y="5768340"/>
                    <a:pt x="4229745" y="5754565"/>
                    <a:pt x="4221480" y="5768340"/>
                  </a:cubicBezTo>
                  <a:cubicBezTo>
                    <a:pt x="4200135" y="5803916"/>
                    <a:pt x="4137132" y="6047134"/>
                    <a:pt x="4130040" y="6073140"/>
                  </a:cubicBezTo>
                  <a:cubicBezTo>
                    <a:pt x="4135120" y="6134100"/>
                    <a:pt x="4127290" y="6197554"/>
                    <a:pt x="4145280" y="6256020"/>
                  </a:cubicBezTo>
                  <a:cubicBezTo>
                    <a:pt x="4150004" y="6271374"/>
                    <a:pt x="4178456" y="6261225"/>
                    <a:pt x="4191000" y="6271260"/>
                  </a:cubicBezTo>
                  <a:cubicBezTo>
                    <a:pt x="4205303" y="6282702"/>
                    <a:pt x="4211320" y="6301740"/>
                    <a:pt x="4221480" y="6316980"/>
                  </a:cubicBezTo>
                  <a:cubicBezTo>
                    <a:pt x="4201160" y="6347460"/>
                    <a:pt x="4181527" y="6378410"/>
                    <a:pt x="4160520" y="6408420"/>
                  </a:cubicBezTo>
                  <a:cubicBezTo>
                    <a:pt x="4145954" y="6429228"/>
                    <a:pt x="4117950" y="6444176"/>
                    <a:pt x="4114800" y="6469380"/>
                  </a:cubicBezTo>
                  <a:cubicBezTo>
                    <a:pt x="4107213" y="6530079"/>
                    <a:pt x="4124960" y="6591300"/>
                    <a:pt x="4130040" y="6652260"/>
                  </a:cubicBezTo>
                  <a:cubicBezTo>
                    <a:pt x="4121150" y="6714490"/>
                    <a:pt x="4147052" y="6796341"/>
                    <a:pt x="4116417" y="6846308"/>
                  </a:cubicBezTo>
                  <a:lnTo>
                    <a:pt x="4106211" y="6858000"/>
                  </a:lnTo>
                  <a:lnTo>
                    <a:pt x="0" y="685800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grpSp>
      <p:pic>
        <p:nvPicPr>
          <p:cNvPr id="2" name="图片 1"/>
          <p:cNvPicPr>
            <a:picLocks noChangeAspect="1"/>
          </p:cNvPicPr>
          <p:nvPr/>
        </p:nvPicPr>
        <p:blipFill>
          <a:blip r:embed="rId4"/>
          <a:stretch>
            <a:fillRect/>
          </a:stretch>
        </p:blipFill>
        <p:spPr>
          <a:xfrm>
            <a:off x="-48895" y="-61595"/>
            <a:ext cx="4074160" cy="4060190"/>
          </a:xfrm>
          <a:prstGeom prst="roundRect">
            <a:avLst/>
          </a:prstGeom>
        </p:spPr>
      </p:pic>
      <p:grpSp>
        <p:nvGrpSpPr>
          <p:cNvPr id="3" name="组合 2"/>
          <p:cNvGrpSpPr/>
          <p:nvPr/>
        </p:nvGrpSpPr>
        <p:grpSpPr>
          <a:xfrm>
            <a:off x="3166745" y="2572703"/>
            <a:ext cx="8100060" cy="1712595"/>
            <a:chOff x="-353" y="3557"/>
            <a:chExt cx="12756" cy="2697"/>
          </a:xfrm>
        </p:grpSpPr>
        <p:grpSp>
          <p:nvGrpSpPr>
            <p:cNvPr id="4099" name="组合 4098"/>
            <p:cNvGrpSpPr/>
            <p:nvPr/>
          </p:nvGrpSpPr>
          <p:grpSpPr>
            <a:xfrm rot="1100001">
              <a:off x="-353" y="3654"/>
              <a:ext cx="12709" cy="2600"/>
              <a:chOff x="-895583" y="712441"/>
              <a:chExt cx="14610080" cy="5008867"/>
            </a:xfrm>
          </p:grpSpPr>
          <p:sp>
            <p:nvSpPr>
              <p:cNvPr id="4101" name="任意多边形: 形状 4100"/>
              <p:cNvSpPr/>
              <p:nvPr/>
            </p:nvSpPr>
            <p:spPr>
              <a:xfrm rot="20482551">
                <a:off x="-760146" y="1229928"/>
                <a:ext cx="13743714" cy="4491380"/>
              </a:xfrm>
              <a:custGeom>
                <a:avLst/>
                <a:gdLst>
                  <a:gd name="connsiteX0" fmla="*/ 11842256 w 13743714"/>
                  <a:gd name="connsiteY0" fmla="*/ 253066 h 4491380"/>
                  <a:gd name="connsiteX1" fmla="*/ 13743714 w 13743714"/>
                  <a:gd name="connsiteY1" fmla="*/ 893869 h 4491380"/>
                  <a:gd name="connsiteX2" fmla="*/ 12704830 w 13743714"/>
                  <a:gd name="connsiteY2" fmla="*/ 3976551 h 4491380"/>
                  <a:gd name="connsiteX3" fmla="*/ 12665531 w 13743714"/>
                  <a:gd name="connsiteY3" fmla="*/ 3984996 h 4491380"/>
                  <a:gd name="connsiteX4" fmla="*/ 12552228 w 13743714"/>
                  <a:gd name="connsiteY4" fmla="*/ 3968201 h 4491380"/>
                  <a:gd name="connsiteX5" fmla="*/ 12357377 w 13743714"/>
                  <a:gd name="connsiteY5" fmla="*/ 3937197 h 4491380"/>
                  <a:gd name="connsiteX6" fmla="*/ 12099632 w 13743714"/>
                  <a:gd name="connsiteY6" fmla="*/ 3947532 h 4491380"/>
                  <a:gd name="connsiteX7" fmla="*/ 11885050 w 13743714"/>
                  <a:gd name="connsiteY7" fmla="*/ 3926862 h 4491380"/>
                  <a:gd name="connsiteX8" fmla="*/ 11865319 w 13743714"/>
                  <a:gd name="connsiteY8" fmla="*/ 3764949 h 4491380"/>
                  <a:gd name="connsiteX9" fmla="*/ 11738297 w 13743714"/>
                  <a:gd name="connsiteY9" fmla="*/ 3885522 h 4491380"/>
                  <a:gd name="connsiteX10" fmla="*/ 11611274 w 13743714"/>
                  <a:gd name="connsiteY10" fmla="*/ 3906191 h 4491380"/>
                  <a:gd name="connsiteX11" fmla="*/ 11465754 w 13743714"/>
                  <a:gd name="connsiteY11" fmla="*/ 4007819 h 4491380"/>
                  <a:gd name="connsiteX12" fmla="*/ 11261037 w 13743714"/>
                  <a:gd name="connsiteY12" fmla="*/ 4169731 h 4491380"/>
                  <a:gd name="connsiteX13" fmla="*/ 11036590 w 13743714"/>
                  <a:gd name="connsiteY13" fmla="*/ 4180066 h 4491380"/>
                  <a:gd name="connsiteX14" fmla="*/ 10842973 w 13743714"/>
                  <a:gd name="connsiteY14" fmla="*/ 4057770 h 4491380"/>
                  <a:gd name="connsiteX15" fmla="*/ 10624691 w 13743714"/>
                  <a:gd name="connsiteY15" fmla="*/ 4099110 h 4491380"/>
                  <a:gd name="connsiteX16" fmla="*/ 10442174 w 13743714"/>
                  <a:gd name="connsiteY16" fmla="*/ 4016431 h 4491380"/>
                  <a:gd name="connsiteX17" fmla="*/ 10188128 w 13743714"/>
                  <a:gd name="connsiteY17" fmla="*/ 3997483 h 4491380"/>
                  <a:gd name="connsiteX18" fmla="*/ 9832959 w 13743714"/>
                  <a:gd name="connsiteY18" fmla="*/ 3845904 h 4491380"/>
                  <a:gd name="connsiteX19" fmla="*/ 9691138 w 13743714"/>
                  <a:gd name="connsiteY19" fmla="*/ 3845904 h 4491380"/>
                  <a:gd name="connsiteX20" fmla="*/ 9530817 w 13743714"/>
                  <a:gd name="connsiteY20" fmla="*/ 3937197 h 4491380"/>
                  <a:gd name="connsiteX21" fmla="*/ 9350767 w 13743714"/>
                  <a:gd name="connsiteY21" fmla="*/ 3987148 h 4491380"/>
                  <a:gd name="connsiteX22" fmla="*/ 9213878 w 13743714"/>
                  <a:gd name="connsiteY22" fmla="*/ 3976814 h 4491380"/>
                  <a:gd name="connsiteX23" fmla="*/ 9106588 w 13743714"/>
                  <a:gd name="connsiteY23" fmla="*/ 3906192 h 4491380"/>
                  <a:gd name="connsiteX24" fmla="*/ 8829112 w 13743714"/>
                  <a:gd name="connsiteY24" fmla="*/ 3926861 h 4491380"/>
                  <a:gd name="connsiteX25" fmla="*/ 8761284 w 13743714"/>
                  <a:gd name="connsiteY25" fmla="*/ 4002651 h 4491380"/>
                  <a:gd name="connsiteX26" fmla="*/ 8748951 w 13743714"/>
                  <a:gd name="connsiteY26" fmla="*/ 4204181 h 4491380"/>
                  <a:gd name="connsiteX27" fmla="*/ 8633028 w 13743714"/>
                  <a:gd name="connsiteY27" fmla="*/ 4264468 h 4491380"/>
                  <a:gd name="connsiteX28" fmla="*/ 8497373 w 13743714"/>
                  <a:gd name="connsiteY28" fmla="*/ 4324755 h 4491380"/>
                  <a:gd name="connsiteX29" fmla="*/ 8290190 w 13743714"/>
                  <a:gd name="connsiteY29" fmla="*/ 4355760 h 4491380"/>
                  <a:gd name="connsiteX30" fmla="*/ 8102740 w 13743714"/>
                  <a:gd name="connsiteY30" fmla="*/ 4416046 h 4491380"/>
                  <a:gd name="connsiteX31" fmla="*/ 8005314 w 13743714"/>
                  <a:gd name="connsiteY31" fmla="*/ 4486667 h 4491380"/>
                  <a:gd name="connsiteX32" fmla="*/ 7875825 w 13743714"/>
                  <a:gd name="connsiteY32" fmla="*/ 4405712 h 4491380"/>
                  <a:gd name="connsiteX33" fmla="*/ 7688376 w 13743714"/>
                  <a:gd name="connsiteY33" fmla="*/ 4173176 h 4491380"/>
                  <a:gd name="connsiteX34" fmla="*/ 7455295 w 13743714"/>
                  <a:gd name="connsiteY34" fmla="*/ 4102555 h 4491380"/>
                  <a:gd name="connsiteX35" fmla="*/ 7447896 w 13743714"/>
                  <a:gd name="connsiteY35" fmla="*/ 4095666 h 4491380"/>
                  <a:gd name="connsiteX36" fmla="*/ 7391167 w 13743714"/>
                  <a:gd name="connsiteY36" fmla="*/ 4107722 h 4491380"/>
                  <a:gd name="connsiteX37" fmla="*/ 7288810 w 13743714"/>
                  <a:gd name="connsiteY37" fmla="*/ 4209348 h 4491380"/>
                  <a:gd name="connsiteX38" fmla="*/ 7211116 w 13743714"/>
                  <a:gd name="connsiteY38" fmla="*/ 4138727 h 4491380"/>
                  <a:gd name="connsiteX39" fmla="*/ 7079161 w 13743714"/>
                  <a:gd name="connsiteY39" fmla="*/ 4097388 h 4491380"/>
                  <a:gd name="connsiteX40" fmla="*/ 7079161 w 13743714"/>
                  <a:gd name="connsiteY40" fmla="*/ 4042268 h 4491380"/>
                  <a:gd name="connsiteX41" fmla="*/ 6880611 w 13743714"/>
                  <a:gd name="connsiteY41" fmla="*/ 4031934 h 4491380"/>
                  <a:gd name="connsiteX42" fmla="*/ 6621633 w 13743714"/>
                  <a:gd name="connsiteY42" fmla="*/ 4000929 h 4491380"/>
                  <a:gd name="connsiteX43" fmla="*/ 6278796 w 13743714"/>
                  <a:gd name="connsiteY43" fmla="*/ 4011264 h 4491380"/>
                  <a:gd name="connsiteX44" fmla="*/ 5993920 w 13743714"/>
                  <a:gd name="connsiteY44" fmla="*/ 3990593 h 4491380"/>
                  <a:gd name="connsiteX45" fmla="*/ 5968024 w 13743714"/>
                  <a:gd name="connsiteY45" fmla="*/ 3828681 h 4491380"/>
                  <a:gd name="connsiteX46" fmla="*/ 5800303 w 13743714"/>
                  <a:gd name="connsiteY46" fmla="*/ 3949254 h 4491380"/>
                  <a:gd name="connsiteX47" fmla="*/ 5632584 w 13743714"/>
                  <a:gd name="connsiteY47" fmla="*/ 3969925 h 4491380"/>
                  <a:gd name="connsiteX48" fmla="*/ 5438966 w 13743714"/>
                  <a:gd name="connsiteY48" fmla="*/ 4071551 h 4491380"/>
                  <a:gd name="connsiteX49" fmla="*/ 5167656 w 13743714"/>
                  <a:gd name="connsiteY49" fmla="*/ 4233463 h 4491380"/>
                  <a:gd name="connsiteX50" fmla="*/ 4870449 w 13743714"/>
                  <a:gd name="connsiteY50" fmla="*/ 4243798 h 4491380"/>
                  <a:gd name="connsiteX51" fmla="*/ 4644768 w 13743714"/>
                  <a:gd name="connsiteY51" fmla="*/ 4293750 h 4491380"/>
                  <a:gd name="connsiteX52" fmla="*/ 4367291 w 13743714"/>
                  <a:gd name="connsiteY52" fmla="*/ 4283416 h 4491380"/>
                  <a:gd name="connsiteX53" fmla="*/ 4121878 w 13743714"/>
                  <a:gd name="connsiteY53" fmla="*/ 4212794 h 4491380"/>
                  <a:gd name="connsiteX54" fmla="*/ 3746978 w 13743714"/>
                  <a:gd name="connsiteY54" fmla="*/ 4061216 h 4491380"/>
                  <a:gd name="connsiteX55" fmla="*/ 3275885 w 13743714"/>
                  <a:gd name="connsiteY55" fmla="*/ 3909638 h 4491380"/>
                  <a:gd name="connsiteX56" fmla="*/ 3088433 w 13743714"/>
                  <a:gd name="connsiteY56" fmla="*/ 3909638 h 4491380"/>
                  <a:gd name="connsiteX57" fmla="*/ 2875085 w 13743714"/>
                  <a:gd name="connsiteY57" fmla="*/ 4000929 h 4491380"/>
                  <a:gd name="connsiteX58" fmla="*/ 2635839 w 13743714"/>
                  <a:gd name="connsiteY58" fmla="*/ 4050880 h 4491380"/>
                  <a:gd name="connsiteX59" fmla="*/ 2454554 w 13743714"/>
                  <a:gd name="connsiteY59" fmla="*/ 4040546 h 4491380"/>
                  <a:gd name="connsiteX60" fmla="*/ 2312733 w 13743714"/>
                  <a:gd name="connsiteY60" fmla="*/ 3969924 h 4491380"/>
                  <a:gd name="connsiteX61" fmla="*/ 1943998 w 13743714"/>
                  <a:gd name="connsiteY61" fmla="*/ 3990593 h 4491380"/>
                  <a:gd name="connsiteX62" fmla="*/ 1814509 w 13743714"/>
                  <a:gd name="connsiteY62" fmla="*/ 4061216 h 4491380"/>
                  <a:gd name="connsiteX63" fmla="*/ 1640624 w 13743714"/>
                  <a:gd name="connsiteY63" fmla="*/ 4030210 h 4491380"/>
                  <a:gd name="connsiteX64" fmla="*/ 1628545 w 13743714"/>
                  <a:gd name="connsiteY64" fmla="*/ 4047951 h 4491380"/>
                  <a:gd name="connsiteX65" fmla="*/ 0 w 13743714"/>
                  <a:gd name="connsiteY65" fmla="*/ 3499120 h 4491380"/>
                  <a:gd name="connsiteX66" fmla="*/ 1052943 w 13743714"/>
                  <a:gd name="connsiteY66" fmla="*/ 374718 h 4491380"/>
                  <a:gd name="connsiteX67" fmla="*/ 1055803 w 13743714"/>
                  <a:gd name="connsiteY67" fmla="*/ 374511 h 4491380"/>
                  <a:gd name="connsiteX68" fmla="*/ 1122667 w 13743714"/>
                  <a:gd name="connsiteY68" fmla="*/ 378548 h 4491380"/>
                  <a:gd name="connsiteX69" fmla="*/ 1374246 w 13743714"/>
                  <a:gd name="connsiteY69" fmla="*/ 419887 h 4491380"/>
                  <a:gd name="connsiteX70" fmla="*/ 1561697 w 13743714"/>
                  <a:gd name="connsiteY70" fmla="*/ 409553 h 4491380"/>
                  <a:gd name="connsiteX71" fmla="*/ 1659122 w 13743714"/>
                  <a:gd name="connsiteY71" fmla="*/ 268309 h 4491380"/>
                  <a:gd name="connsiteX72" fmla="*/ 1775045 w 13743714"/>
                  <a:gd name="connsiteY72" fmla="*/ 278645 h 4491380"/>
                  <a:gd name="connsiteX73" fmla="*/ 1982227 w 13743714"/>
                  <a:gd name="connsiteY73" fmla="*/ 156348 h 4491380"/>
                  <a:gd name="connsiteX74" fmla="*/ 2117883 w 13743714"/>
                  <a:gd name="connsiteY74" fmla="*/ 146013 h 4491380"/>
                  <a:gd name="connsiteX75" fmla="*/ 2325065 w 13743714"/>
                  <a:gd name="connsiteY75" fmla="*/ 166683 h 4491380"/>
                  <a:gd name="connsiteX76" fmla="*/ 2460720 w 13743714"/>
                  <a:gd name="connsiteY76" fmla="*/ 288979 h 4491380"/>
                  <a:gd name="connsiteX77" fmla="*/ 2590209 w 13743714"/>
                  <a:gd name="connsiteY77" fmla="*/ 288979 h 4491380"/>
                  <a:gd name="connsiteX78" fmla="*/ 2745596 w 13743714"/>
                  <a:gd name="connsiteY78" fmla="*/ 319984 h 4491380"/>
                  <a:gd name="connsiteX79" fmla="*/ 2887418 w 13743714"/>
                  <a:gd name="connsiteY79" fmla="*/ 249363 h 4491380"/>
                  <a:gd name="connsiteX80" fmla="*/ 3029239 w 13743714"/>
                  <a:gd name="connsiteY80" fmla="*/ 228692 h 4491380"/>
                  <a:gd name="connsiteX81" fmla="*/ 3190792 w 13743714"/>
                  <a:gd name="connsiteY81" fmla="*/ 278645 h 4491380"/>
                  <a:gd name="connsiteX82" fmla="*/ 3384408 w 13743714"/>
                  <a:gd name="connsiteY82" fmla="*/ 288979 h 4491380"/>
                  <a:gd name="connsiteX83" fmla="*/ 3591591 w 13743714"/>
                  <a:gd name="connsiteY83" fmla="*/ 257974 h 4491380"/>
                  <a:gd name="connsiteX84" fmla="*/ 3850569 w 13743714"/>
                  <a:gd name="connsiteY84" fmla="*/ 318262 h 4491380"/>
                  <a:gd name="connsiteX85" fmla="*/ 3973891 w 13743714"/>
                  <a:gd name="connsiteY85" fmla="*/ 368214 h 4491380"/>
                  <a:gd name="connsiteX86" fmla="*/ 4071317 w 13743714"/>
                  <a:gd name="connsiteY86" fmla="*/ 409553 h 4491380"/>
                  <a:gd name="connsiteX87" fmla="*/ 4142844 w 13743714"/>
                  <a:gd name="connsiteY87" fmla="*/ 328596 h 4491380"/>
                  <a:gd name="connsiteX88" fmla="*/ 4240268 w 13743714"/>
                  <a:gd name="connsiteY88" fmla="*/ 388883 h 4491380"/>
                  <a:gd name="connsiteX89" fmla="*/ 4382090 w 13743714"/>
                  <a:gd name="connsiteY89" fmla="*/ 378548 h 4491380"/>
                  <a:gd name="connsiteX90" fmla="*/ 4555977 w 13743714"/>
                  <a:gd name="connsiteY90" fmla="*/ 438835 h 4491380"/>
                  <a:gd name="connsiteX91" fmla="*/ 4685465 w 13743714"/>
                  <a:gd name="connsiteY91" fmla="*/ 418165 h 4491380"/>
                  <a:gd name="connsiteX92" fmla="*/ 4840851 w 13743714"/>
                  <a:gd name="connsiteY92" fmla="*/ 376826 h 4491380"/>
                  <a:gd name="connsiteX93" fmla="*/ 5008572 w 13743714"/>
                  <a:gd name="connsiteY93" fmla="*/ 397497 h 4491380"/>
                  <a:gd name="connsiteX94" fmla="*/ 5228085 w 13743714"/>
                  <a:gd name="connsiteY94" fmla="*/ 447447 h 4491380"/>
                  <a:gd name="connsiteX95" fmla="*/ 5447600 w 13743714"/>
                  <a:gd name="connsiteY95" fmla="*/ 416443 h 4491380"/>
                  <a:gd name="connsiteX96" fmla="*/ 5912527 w 13743714"/>
                  <a:gd name="connsiteY96" fmla="*/ 335487 h 4491380"/>
                  <a:gd name="connsiteX97" fmla="*/ 6125876 w 13743714"/>
                  <a:gd name="connsiteY97" fmla="*/ 356156 h 4491380"/>
                  <a:gd name="connsiteX98" fmla="*/ 6293594 w 13743714"/>
                  <a:gd name="connsiteY98" fmla="*/ 295869 h 4491380"/>
                  <a:gd name="connsiteX99" fmla="*/ 6423083 w 13743714"/>
                  <a:gd name="connsiteY99" fmla="*/ 295869 h 4491380"/>
                  <a:gd name="connsiteX100" fmla="*/ 6564904 w 13743714"/>
                  <a:gd name="connsiteY100" fmla="*/ 264864 h 4491380"/>
                  <a:gd name="connsiteX101" fmla="*/ 6816483 w 13743714"/>
                  <a:gd name="connsiteY101" fmla="*/ 92617 h 4491380"/>
                  <a:gd name="connsiteX102" fmla="*/ 6932407 w 13743714"/>
                  <a:gd name="connsiteY102" fmla="*/ 1326 h 4491380"/>
                  <a:gd name="connsiteX103" fmla="*/ 7158088 w 13743714"/>
                  <a:gd name="connsiteY103" fmla="*/ 102951 h 4491380"/>
                  <a:gd name="connsiteX104" fmla="*/ 7319640 w 13743714"/>
                  <a:gd name="connsiteY104" fmla="*/ 173572 h 4491380"/>
                  <a:gd name="connsiteX105" fmla="*/ 7475027 w 13743714"/>
                  <a:gd name="connsiteY105" fmla="*/ 194243 h 4491380"/>
                  <a:gd name="connsiteX106" fmla="*/ 7746337 w 13743714"/>
                  <a:gd name="connsiteY106" fmla="*/ 225247 h 4491380"/>
                  <a:gd name="connsiteX107" fmla="*/ 7985583 w 13743714"/>
                  <a:gd name="connsiteY107" fmla="*/ 275200 h 4491380"/>
                  <a:gd name="connsiteX108" fmla="*/ 8288957 w 13743714"/>
                  <a:gd name="connsiteY108" fmla="*/ 183908 h 4491380"/>
                  <a:gd name="connsiteX109" fmla="*/ 8566433 w 13743714"/>
                  <a:gd name="connsiteY109" fmla="*/ 254530 h 4491380"/>
                  <a:gd name="connsiteX110" fmla="*/ 8589865 w 13743714"/>
                  <a:gd name="connsiteY110" fmla="*/ 251085 h 4491380"/>
                  <a:gd name="connsiteX111" fmla="*/ 8614530 w 13743714"/>
                  <a:gd name="connsiteY111" fmla="*/ 199410 h 4491380"/>
                  <a:gd name="connsiteX112" fmla="*/ 8702089 w 13743714"/>
                  <a:gd name="connsiteY112" fmla="*/ 209744 h 4491380"/>
                  <a:gd name="connsiteX113" fmla="*/ 8857476 w 13743714"/>
                  <a:gd name="connsiteY113" fmla="*/ 87448 h 4491380"/>
                  <a:gd name="connsiteX114" fmla="*/ 8959834 w 13743714"/>
                  <a:gd name="connsiteY114" fmla="*/ 77114 h 4491380"/>
                  <a:gd name="connsiteX115" fmla="*/ 9115219 w 13743714"/>
                  <a:gd name="connsiteY115" fmla="*/ 97784 h 4491380"/>
                  <a:gd name="connsiteX116" fmla="*/ 9217579 w 13743714"/>
                  <a:gd name="connsiteY116" fmla="*/ 220080 h 4491380"/>
                  <a:gd name="connsiteX117" fmla="*/ 9315003 w 13743714"/>
                  <a:gd name="connsiteY117" fmla="*/ 220080 h 4491380"/>
                  <a:gd name="connsiteX118" fmla="*/ 9432160 w 13743714"/>
                  <a:gd name="connsiteY118" fmla="*/ 251085 h 4491380"/>
                  <a:gd name="connsiteX119" fmla="*/ 9539451 w 13743714"/>
                  <a:gd name="connsiteY119" fmla="*/ 180462 h 4491380"/>
                  <a:gd name="connsiteX120" fmla="*/ 9646742 w 13743714"/>
                  <a:gd name="connsiteY120" fmla="*/ 159793 h 4491380"/>
                  <a:gd name="connsiteX121" fmla="*/ 9768831 w 13743714"/>
                  <a:gd name="connsiteY121" fmla="*/ 209744 h 4491380"/>
                  <a:gd name="connsiteX122" fmla="*/ 9914352 w 13743714"/>
                  <a:gd name="connsiteY122" fmla="*/ 220080 h 4491380"/>
                  <a:gd name="connsiteX123" fmla="*/ 10072205 w 13743714"/>
                  <a:gd name="connsiteY123" fmla="*/ 259697 h 4491380"/>
                  <a:gd name="connsiteX124" fmla="*/ 10264589 w 13743714"/>
                  <a:gd name="connsiteY124" fmla="*/ 251085 h 4491380"/>
                  <a:gd name="connsiteX125" fmla="*/ 10357081 w 13743714"/>
                  <a:gd name="connsiteY125" fmla="*/ 301036 h 4491380"/>
                  <a:gd name="connsiteX126" fmla="*/ 10429842 w 13743714"/>
                  <a:gd name="connsiteY126" fmla="*/ 342376 h 4491380"/>
                  <a:gd name="connsiteX127" fmla="*/ 10482870 w 13743714"/>
                  <a:gd name="connsiteY127" fmla="*/ 387160 h 4491380"/>
                  <a:gd name="connsiteX128" fmla="*/ 10556864 w 13743714"/>
                  <a:gd name="connsiteY128" fmla="*/ 323429 h 4491380"/>
                  <a:gd name="connsiteX129" fmla="*/ 10682653 w 13743714"/>
                  <a:gd name="connsiteY129" fmla="*/ 387160 h 4491380"/>
                  <a:gd name="connsiteX130" fmla="*/ 10796110 w 13743714"/>
                  <a:gd name="connsiteY130" fmla="*/ 373381 h 4491380"/>
                  <a:gd name="connsiteX131" fmla="*/ 10893535 w 13743714"/>
                  <a:gd name="connsiteY131" fmla="*/ 352711 h 4491380"/>
                  <a:gd name="connsiteX132" fmla="*/ 11010692 w 13743714"/>
                  <a:gd name="connsiteY132" fmla="*/ 311372 h 4491380"/>
                  <a:gd name="connsiteX133" fmla="*/ 11137714 w 13743714"/>
                  <a:gd name="connsiteY133" fmla="*/ 332041 h 4491380"/>
                  <a:gd name="connsiteX134" fmla="*/ 11302967 w 13743714"/>
                  <a:gd name="connsiteY134" fmla="*/ 381993 h 4491380"/>
                  <a:gd name="connsiteX135" fmla="*/ 11468220 w 13743714"/>
                  <a:gd name="connsiteY135" fmla="*/ 350989 h 4491380"/>
                  <a:gd name="connsiteX136" fmla="*/ 11818457 w 13743714"/>
                  <a:gd name="connsiteY136" fmla="*/ 270031 h 449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13743714" h="4491380">
                    <a:moveTo>
                      <a:pt x="11842256" y="253066"/>
                    </a:moveTo>
                    <a:lnTo>
                      <a:pt x="13743714" y="893869"/>
                    </a:lnTo>
                    <a:lnTo>
                      <a:pt x="12704830" y="3976551"/>
                    </a:lnTo>
                    <a:lnTo>
                      <a:pt x="12665531" y="3984996"/>
                    </a:lnTo>
                    <a:cubicBezTo>
                      <a:pt x="12618206" y="3991455"/>
                      <a:pt x="12574425" y="3988871"/>
                      <a:pt x="12552228" y="3968201"/>
                    </a:cubicBezTo>
                    <a:cubicBezTo>
                      <a:pt x="12507831" y="3926862"/>
                      <a:pt x="12400540" y="3937197"/>
                      <a:pt x="12357377" y="3937197"/>
                    </a:cubicBezTo>
                    <a:cubicBezTo>
                      <a:pt x="12314214" y="3937198"/>
                      <a:pt x="12162527" y="3968201"/>
                      <a:pt x="12099632" y="3947532"/>
                    </a:cubicBezTo>
                    <a:cubicBezTo>
                      <a:pt x="12035505" y="3926861"/>
                      <a:pt x="11885051" y="3957866"/>
                      <a:pt x="11885050" y="3926862"/>
                    </a:cubicBezTo>
                    <a:cubicBezTo>
                      <a:pt x="11885051" y="3895857"/>
                      <a:pt x="11899850" y="3704662"/>
                      <a:pt x="11865319" y="3764949"/>
                    </a:cubicBezTo>
                    <a:cubicBezTo>
                      <a:pt x="11830788" y="3825236"/>
                      <a:pt x="11777760" y="3875187"/>
                      <a:pt x="11738297" y="3885522"/>
                    </a:cubicBezTo>
                    <a:cubicBezTo>
                      <a:pt x="11698833" y="3895857"/>
                      <a:pt x="11665536" y="3835570"/>
                      <a:pt x="11611274" y="3906191"/>
                    </a:cubicBezTo>
                    <a:cubicBezTo>
                      <a:pt x="11558245" y="3976814"/>
                      <a:pt x="11538514" y="3997483"/>
                      <a:pt x="11465754" y="4007819"/>
                    </a:cubicBezTo>
                    <a:cubicBezTo>
                      <a:pt x="11392992" y="4018153"/>
                      <a:pt x="11343663" y="4159397"/>
                      <a:pt x="11261037" y="4169731"/>
                    </a:cubicBezTo>
                    <a:cubicBezTo>
                      <a:pt x="11178411" y="4180066"/>
                      <a:pt x="11124149" y="4169732"/>
                      <a:pt x="11036590" y="4180066"/>
                    </a:cubicBezTo>
                    <a:cubicBezTo>
                      <a:pt x="10947797" y="4190402"/>
                      <a:pt x="10910800" y="4037101"/>
                      <a:pt x="10842973" y="4057770"/>
                    </a:cubicBezTo>
                    <a:cubicBezTo>
                      <a:pt x="10773912" y="4078440"/>
                      <a:pt x="10687586" y="4119779"/>
                      <a:pt x="10624691" y="4099110"/>
                    </a:cubicBezTo>
                    <a:cubicBezTo>
                      <a:pt x="10561797" y="4078440"/>
                      <a:pt x="10554397" y="4016431"/>
                      <a:pt x="10442174" y="4016431"/>
                    </a:cubicBezTo>
                    <a:cubicBezTo>
                      <a:pt x="10329950" y="4016431"/>
                      <a:pt x="10290486" y="3997483"/>
                      <a:pt x="10188128" y="3997483"/>
                    </a:cubicBezTo>
                    <a:cubicBezTo>
                      <a:pt x="10085771" y="3997483"/>
                      <a:pt x="9862557" y="3876910"/>
                      <a:pt x="9832959" y="3845904"/>
                    </a:cubicBezTo>
                    <a:cubicBezTo>
                      <a:pt x="9803362" y="3814899"/>
                      <a:pt x="9735534" y="3785619"/>
                      <a:pt x="9691138" y="3845904"/>
                    </a:cubicBezTo>
                    <a:cubicBezTo>
                      <a:pt x="9647975" y="3906191"/>
                      <a:pt x="9603579" y="3937197"/>
                      <a:pt x="9530817" y="3937197"/>
                    </a:cubicBezTo>
                    <a:cubicBezTo>
                      <a:pt x="9458057" y="3937197"/>
                      <a:pt x="9433393" y="3956144"/>
                      <a:pt x="9350767" y="3987148"/>
                    </a:cubicBezTo>
                    <a:cubicBezTo>
                      <a:pt x="9268141" y="4016431"/>
                      <a:pt x="9258274" y="4007819"/>
                      <a:pt x="9213878" y="3976814"/>
                    </a:cubicBezTo>
                    <a:cubicBezTo>
                      <a:pt x="9169482" y="3947531"/>
                      <a:pt x="9238543" y="3895857"/>
                      <a:pt x="9106588" y="3906192"/>
                    </a:cubicBezTo>
                    <a:cubicBezTo>
                      <a:pt x="8974632" y="3916527"/>
                      <a:pt x="8882140" y="3876911"/>
                      <a:pt x="8829112" y="3926861"/>
                    </a:cubicBezTo>
                    <a:cubicBezTo>
                      <a:pt x="8794581" y="3959588"/>
                      <a:pt x="8778548" y="3992315"/>
                      <a:pt x="8761284" y="4002651"/>
                    </a:cubicBezTo>
                    <a:lnTo>
                      <a:pt x="8748951" y="4204181"/>
                    </a:lnTo>
                    <a:cubicBezTo>
                      <a:pt x="8748951" y="4204181"/>
                      <a:pt x="8658926" y="4233463"/>
                      <a:pt x="8633028" y="4264468"/>
                    </a:cubicBezTo>
                    <a:cubicBezTo>
                      <a:pt x="8607131" y="4293750"/>
                      <a:pt x="8575066" y="4324755"/>
                      <a:pt x="8497373" y="4324755"/>
                    </a:cubicBezTo>
                    <a:cubicBezTo>
                      <a:pt x="8419679" y="4324755"/>
                      <a:pt x="8374050" y="4324755"/>
                      <a:pt x="8290190" y="4355760"/>
                    </a:cubicBezTo>
                    <a:cubicBezTo>
                      <a:pt x="8206332" y="4385041"/>
                      <a:pt x="8154535" y="4374707"/>
                      <a:pt x="8102740" y="4416046"/>
                    </a:cubicBezTo>
                    <a:cubicBezTo>
                      <a:pt x="8050944" y="4455665"/>
                      <a:pt x="8037379" y="4507338"/>
                      <a:pt x="8005314" y="4486667"/>
                    </a:cubicBezTo>
                    <a:cubicBezTo>
                      <a:pt x="7973251" y="4465999"/>
                      <a:pt x="7953520" y="4486668"/>
                      <a:pt x="7875825" y="4405712"/>
                    </a:cubicBezTo>
                    <a:cubicBezTo>
                      <a:pt x="7798133" y="4324755"/>
                      <a:pt x="7804299" y="4285138"/>
                      <a:pt x="7688376" y="4173176"/>
                    </a:cubicBezTo>
                    <a:cubicBezTo>
                      <a:pt x="7571219" y="4061216"/>
                      <a:pt x="7526822" y="4173176"/>
                      <a:pt x="7455295" y="4102555"/>
                    </a:cubicBezTo>
                    <a:cubicBezTo>
                      <a:pt x="7452828" y="4100833"/>
                      <a:pt x="7450362" y="4097388"/>
                      <a:pt x="7447896" y="4095666"/>
                    </a:cubicBezTo>
                    <a:cubicBezTo>
                      <a:pt x="7428164" y="4093943"/>
                      <a:pt x="7409665" y="4097388"/>
                      <a:pt x="7391167" y="4107722"/>
                    </a:cubicBezTo>
                    <a:cubicBezTo>
                      <a:pt x="7336906" y="4138727"/>
                      <a:pt x="7351703" y="4199014"/>
                      <a:pt x="7288810" y="4209348"/>
                    </a:cubicBezTo>
                    <a:cubicBezTo>
                      <a:pt x="7225915" y="4219684"/>
                      <a:pt x="7235780" y="4169732"/>
                      <a:pt x="7211116" y="4138727"/>
                    </a:cubicBezTo>
                    <a:cubicBezTo>
                      <a:pt x="7186452" y="4107722"/>
                      <a:pt x="7079161" y="4097388"/>
                      <a:pt x="7079161" y="4097388"/>
                    </a:cubicBezTo>
                    <a:lnTo>
                      <a:pt x="7079161" y="4042268"/>
                    </a:lnTo>
                    <a:cubicBezTo>
                      <a:pt x="6999000" y="4054325"/>
                      <a:pt x="6917608" y="4057770"/>
                      <a:pt x="6880611" y="4031934"/>
                    </a:cubicBezTo>
                    <a:cubicBezTo>
                      <a:pt x="6821415" y="3990593"/>
                      <a:pt x="6679593" y="4000929"/>
                      <a:pt x="6621633" y="4000929"/>
                    </a:cubicBezTo>
                    <a:cubicBezTo>
                      <a:pt x="6562437" y="4000929"/>
                      <a:pt x="6362655" y="4031934"/>
                      <a:pt x="6278796" y="4011264"/>
                    </a:cubicBezTo>
                    <a:cubicBezTo>
                      <a:pt x="6193703" y="3990593"/>
                      <a:pt x="5993920" y="4021598"/>
                      <a:pt x="5993920" y="3990593"/>
                    </a:cubicBezTo>
                    <a:cubicBezTo>
                      <a:pt x="5993920" y="3959588"/>
                      <a:pt x="6013650" y="3768393"/>
                      <a:pt x="5968024" y="3828681"/>
                    </a:cubicBezTo>
                    <a:cubicBezTo>
                      <a:pt x="5923625" y="3888967"/>
                      <a:pt x="5852098" y="3938918"/>
                      <a:pt x="5800303" y="3949254"/>
                    </a:cubicBezTo>
                    <a:cubicBezTo>
                      <a:pt x="5748507" y="3959589"/>
                      <a:pt x="5704111" y="3899302"/>
                      <a:pt x="5632584" y="3969925"/>
                    </a:cubicBezTo>
                    <a:cubicBezTo>
                      <a:pt x="5562290" y="4040546"/>
                      <a:pt x="5536393" y="4061216"/>
                      <a:pt x="5438966" y="4071551"/>
                    </a:cubicBezTo>
                    <a:cubicBezTo>
                      <a:pt x="5341542" y="4081885"/>
                      <a:pt x="5277414" y="4223129"/>
                      <a:pt x="5167656" y="4233463"/>
                    </a:cubicBezTo>
                    <a:cubicBezTo>
                      <a:pt x="5057899" y="4243797"/>
                      <a:pt x="4986373" y="4233463"/>
                      <a:pt x="4870449" y="4243798"/>
                    </a:cubicBezTo>
                    <a:cubicBezTo>
                      <a:pt x="4754525" y="4252411"/>
                      <a:pt x="4734793" y="4273080"/>
                      <a:pt x="4644768" y="4293750"/>
                    </a:cubicBezTo>
                    <a:cubicBezTo>
                      <a:pt x="4554742" y="4314421"/>
                      <a:pt x="4451151" y="4304084"/>
                      <a:pt x="4367291" y="4283416"/>
                    </a:cubicBezTo>
                    <a:cubicBezTo>
                      <a:pt x="4283432" y="4262746"/>
                      <a:pt x="4269867" y="4212795"/>
                      <a:pt x="4121878" y="4212794"/>
                    </a:cubicBezTo>
                    <a:cubicBezTo>
                      <a:pt x="3972658" y="4212795"/>
                      <a:pt x="3882633" y="4061216"/>
                      <a:pt x="3746978" y="4061216"/>
                    </a:cubicBezTo>
                    <a:cubicBezTo>
                      <a:pt x="3611323" y="4061216"/>
                      <a:pt x="3314114" y="3940642"/>
                      <a:pt x="3275885" y="3909638"/>
                    </a:cubicBezTo>
                    <a:cubicBezTo>
                      <a:pt x="3236421" y="3878631"/>
                      <a:pt x="3146396" y="3849351"/>
                      <a:pt x="3088433" y="3909638"/>
                    </a:cubicBezTo>
                    <a:cubicBezTo>
                      <a:pt x="3030472" y="3969924"/>
                      <a:pt x="2972511" y="4000929"/>
                      <a:pt x="2875085" y="4000929"/>
                    </a:cubicBezTo>
                    <a:cubicBezTo>
                      <a:pt x="2777660" y="4000929"/>
                      <a:pt x="2745596" y="4019876"/>
                      <a:pt x="2635839" y="4050880"/>
                    </a:cubicBezTo>
                    <a:cubicBezTo>
                      <a:pt x="2526081" y="4080162"/>
                      <a:pt x="2512516" y="4071551"/>
                      <a:pt x="2454554" y="4040546"/>
                    </a:cubicBezTo>
                    <a:cubicBezTo>
                      <a:pt x="2396592" y="4011264"/>
                      <a:pt x="2486619" y="3959588"/>
                      <a:pt x="2312733" y="3969924"/>
                    </a:cubicBezTo>
                    <a:cubicBezTo>
                      <a:pt x="2137615" y="3980259"/>
                      <a:pt x="2015525" y="3940642"/>
                      <a:pt x="1943998" y="3990593"/>
                    </a:cubicBezTo>
                    <a:cubicBezTo>
                      <a:pt x="1872471" y="4040546"/>
                      <a:pt x="1860138" y="4092221"/>
                      <a:pt x="1814509" y="4061216"/>
                    </a:cubicBezTo>
                    <a:cubicBezTo>
                      <a:pt x="1770113" y="4030210"/>
                      <a:pt x="1660355" y="3980259"/>
                      <a:pt x="1640624" y="4030210"/>
                    </a:cubicBezTo>
                    <a:lnTo>
                      <a:pt x="1628545" y="4047951"/>
                    </a:lnTo>
                    <a:lnTo>
                      <a:pt x="0" y="3499120"/>
                    </a:lnTo>
                    <a:lnTo>
                      <a:pt x="1052943" y="374718"/>
                    </a:lnTo>
                    <a:lnTo>
                      <a:pt x="1055803" y="374511"/>
                    </a:lnTo>
                    <a:cubicBezTo>
                      <a:pt x="1072336" y="374673"/>
                      <a:pt x="1093686" y="375965"/>
                      <a:pt x="1122667" y="378548"/>
                    </a:cubicBezTo>
                    <a:cubicBezTo>
                      <a:pt x="1238592" y="388883"/>
                      <a:pt x="1264489" y="409553"/>
                      <a:pt x="1374246" y="419887"/>
                    </a:cubicBezTo>
                    <a:cubicBezTo>
                      <a:pt x="1484004" y="430223"/>
                      <a:pt x="1503735" y="440558"/>
                      <a:pt x="1561697" y="409553"/>
                    </a:cubicBezTo>
                    <a:cubicBezTo>
                      <a:pt x="1620892" y="380271"/>
                      <a:pt x="1639390" y="257975"/>
                      <a:pt x="1659122" y="268309"/>
                    </a:cubicBezTo>
                    <a:cubicBezTo>
                      <a:pt x="1677621" y="278645"/>
                      <a:pt x="1717083" y="299314"/>
                      <a:pt x="1775045" y="278645"/>
                    </a:cubicBezTo>
                    <a:cubicBezTo>
                      <a:pt x="1834241" y="257975"/>
                      <a:pt x="1962497" y="156349"/>
                      <a:pt x="1982227" y="156348"/>
                    </a:cubicBezTo>
                    <a:cubicBezTo>
                      <a:pt x="2001959" y="156348"/>
                      <a:pt x="2085819" y="146013"/>
                      <a:pt x="2117883" y="146013"/>
                    </a:cubicBezTo>
                    <a:cubicBezTo>
                      <a:pt x="2151180" y="146013"/>
                      <a:pt x="2286835" y="106396"/>
                      <a:pt x="2325065" y="166683"/>
                    </a:cubicBezTo>
                    <a:cubicBezTo>
                      <a:pt x="2363295" y="228692"/>
                      <a:pt x="2408925" y="288979"/>
                      <a:pt x="2460720" y="288979"/>
                    </a:cubicBezTo>
                    <a:cubicBezTo>
                      <a:pt x="2512516" y="288979"/>
                      <a:pt x="2544580" y="257975"/>
                      <a:pt x="2590209" y="288979"/>
                    </a:cubicBezTo>
                    <a:cubicBezTo>
                      <a:pt x="2635838" y="319984"/>
                      <a:pt x="2745596" y="319984"/>
                      <a:pt x="2745596" y="319984"/>
                    </a:cubicBezTo>
                    <a:cubicBezTo>
                      <a:pt x="2745596" y="319984"/>
                      <a:pt x="2849187" y="249363"/>
                      <a:pt x="2887418" y="249363"/>
                    </a:cubicBezTo>
                    <a:cubicBezTo>
                      <a:pt x="2925648" y="249363"/>
                      <a:pt x="2939213" y="197687"/>
                      <a:pt x="3029239" y="228692"/>
                    </a:cubicBezTo>
                    <a:cubicBezTo>
                      <a:pt x="3119264" y="257974"/>
                      <a:pt x="3113098" y="278645"/>
                      <a:pt x="3190792" y="278645"/>
                    </a:cubicBezTo>
                    <a:cubicBezTo>
                      <a:pt x="3268485" y="278645"/>
                      <a:pt x="3346179" y="288979"/>
                      <a:pt x="3384408" y="288979"/>
                    </a:cubicBezTo>
                    <a:cubicBezTo>
                      <a:pt x="3423872" y="288979"/>
                      <a:pt x="3520064" y="257974"/>
                      <a:pt x="3591591" y="257974"/>
                    </a:cubicBezTo>
                    <a:cubicBezTo>
                      <a:pt x="3663118" y="257975"/>
                      <a:pt x="3804940" y="287257"/>
                      <a:pt x="3850569" y="318262"/>
                    </a:cubicBezTo>
                    <a:cubicBezTo>
                      <a:pt x="3896198" y="347544"/>
                      <a:pt x="3941828" y="378549"/>
                      <a:pt x="3973891" y="368214"/>
                    </a:cubicBezTo>
                    <a:cubicBezTo>
                      <a:pt x="4007189" y="359601"/>
                      <a:pt x="4019521" y="430223"/>
                      <a:pt x="4071317" y="409553"/>
                    </a:cubicBezTo>
                    <a:cubicBezTo>
                      <a:pt x="4123112" y="388883"/>
                      <a:pt x="4136678" y="297591"/>
                      <a:pt x="4142844" y="328596"/>
                    </a:cubicBezTo>
                    <a:cubicBezTo>
                      <a:pt x="4150243" y="357878"/>
                      <a:pt x="4208205" y="449170"/>
                      <a:pt x="4240268" y="388883"/>
                    </a:cubicBezTo>
                    <a:cubicBezTo>
                      <a:pt x="4272333" y="328596"/>
                      <a:pt x="4330295" y="368214"/>
                      <a:pt x="4382090" y="378548"/>
                    </a:cubicBezTo>
                    <a:cubicBezTo>
                      <a:pt x="4432652" y="388883"/>
                      <a:pt x="4555977" y="399219"/>
                      <a:pt x="4555977" y="438835"/>
                    </a:cubicBezTo>
                    <a:cubicBezTo>
                      <a:pt x="4555977" y="478452"/>
                      <a:pt x="4607771" y="459505"/>
                      <a:pt x="4685465" y="418165"/>
                    </a:cubicBezTo>
                    <a:cubicBezTo>
                      <a:pt x="4763158" y="376826"/>
                      <a:pt x="4821120" y="356155"/>
                      <a:pt x="4840851" y="376826"/>
                    </a:cubicBezTo>
                    <a:cubicBezTo>
                      <a:pt x="4860583" y="397496"/>
                      <a:pt x="4937042" y="447447"/>
                      <a:pt x="5008572" y="397497"/>
                    </a:cubicBezTo>
                    <a:cubicBezTo>
                      <a:pt x="5080098" y="345821"/>
                      <a:pt x="5182456" y="518070"/>
                      <a:pt x="5228085" y="447447"/>
                    </a:cubicBezTo>
                    <a:cubicBezTo>
                      <a:pt x="5273715" y="375103"/>
                      <a:pt x="5357573" y="457783"/>
                      <a:pt x="5447600" y="416443"/>
                    </a:cubicBezTo>
                    <a:cubicBezTo>
                      <a:pt x="5537625" y="376826"/>
                      <a:pt x="5808936" y="406108"/>
                      <a:pt x="5912527" y="335487"/>
                    </a:cubicBezTo>
                    <a:cubicBezTo>
                      <a:pt x="6016117" y="264864"/>
                      <a:pt x="6099977" y="335487"/>
                      <a:pt x="6125876" y="356156"/>
                    </a:cubicBezTo>
                    <a:cubicBezTo>
                      <a:pt x="6151773" y="376826"/>
                      <a:pt x="6281262" y="337209"/>
                      <a:pt x="6293594" y="295869"/>
                    </a:cubicBezTo>
                    <a:cubicBezTo>
                      <a:pt x="6307159" y="254530"/>
                      <a:pt x="6397185" y="275200"/>
                      <a:pt x="6423083" y="295869"/>
                    </a:cubicBezTo>
                    <a:cubicBezTo>
                      <a:pt x="6448981" y="314817"/>
                      <a:pt x="6513109" y="325151"/>
                      <a:pt x="6564904" y="264864"/>
                    </a:cubicBezTo>
                    <a:cubicBezTo>
                      <a:pt x="6616700" y="204577"/>
                      <a:pt x="6796751" y="61612"/>
                      <a:pt x="6816483" y="92617"/>
                    </a:cubicBezTo>
                    <a:cubicBezTo>
                      <a:pt x="6834982" y="123622"/>
                      <a:pt x="6874446" y="11660"/>
                      <a:pt x="6932407" y="1326"/>
                    </a:cubicBezTo>
                    <a:cubicBezTo>
                      <a:pt x="6990368" y="-9011"/>
                      <a:pt x="7093960" y="42664"/>
                      <a:pt x="7158088" y="102951"/>
                    </a:cubicBezTo>
                    <a:cubicBezTo>
                      <a:pt x="7222215" y="163238"/>
                      <a:pt x="7255512" y="194243"/>
                      <a:pt x="7319640" y="173572"/>
                    </a:cubicBezTo>
                    <a:cubicBezTo>
                      <a:pt x="7385001" y="152904"/>
                      <a:pt x="7385001" y="163238"/>
                      <a:pt x="7475027" y="194243"/>
                    </a:cubicBezTo>
                    <a:cubicBezTo>
                      <a:pt x="7565052" y="225247"/>
                      <a:pt x="7648912" y="266586"/>
                      <a:pt x="7746337" y="225247"/>
                    </a:cubicBezTo>
                    <a:cubicBezTo>
                      <a:pt x="7843762" y="183908"/>
                      <a:pt x="7901724" y="275200"/>
                      <a:pt x="7985583" y="275200"/>
                    </a:cubicBezTo>
                    <a:cubicBezTo>
                      <a:pt x="8069443" y="275200"/>
                      <a:pt x="8211263" y="152904"/>
                      <a:pt x="8288957" y="183908"/>
                    </a:cubicBezTo>
                    <a:cubicBezTo>
                      <a:pt x="8366651" y="213191"/>
                      <a:pt x="8494906" y="264864"/>
                      <a:pt x="8566433" y="254530"/>
                    </a:cubicBezTo>
                    <a:cubicBezTo>
                      <a:pt x="8573833" y="252807"/>
                      <a:pt x="8582466" y="252807"/>
                      <a:pt x="8589865" y="251085"/>
                    </a:cubicBezTo>
                    <a:cubicBezTo>
                      <a:pt x="8600965" y="220080"/>
                      <a:pt x="8607131" y="194243"/>
                      <a:pt x="8614530" y="199410"/>
                    </a:cubicBezTo>
                    <a:cubicBezTo>
                      <a:pt x="8629329" y="209744"/>
                      <a:pt x="8657693" y="230415"/>
                      <a:pt x="8702089" y="209744"/>
                    </a:cubicBezTo>
                    <a:cubicBezTo>
                      <a:pt x="8745252" y="189076"/>
                      <a:pt x="8842676" y="87448"/>
                      <a:pt x="8857476" y="87448"/>
                    </a:cubicBezTo>
                    <a:cubicBezTo>
                      <a:pt x="8872275" y="87448"/>
                      <a:pt x="8935169" y="77114"/>
                      <a:pt x="8959834" y="77114"/>
                    </a:cubicBezTo>
                    <a:cubicBezTo>
                      <a:pt x="8983265" y="77114"/>
                      <a:pt x="9085623" y="37497"/>
                      <a:pt x="9115219" y="97784"/>
                    </a:cubicBezTo>
                    <a:cubicBezTo>
                      <a:pt x="9144818" y="159793"/>
                      <a:pt x="9178115" y="220080"/>
                      <a:pt x="9217579" y="220080"/>
                    </a:cubicBezTo>
                    <a:cubicBezTo>
                      <a:pt x="9257041" y="220080"/>
                      <a:pt x="9280473" y="189076"/>
                      <a:pt x="9315003" y="220080"/>
                    </a:cubicBezTo>
                    <a:cubicBezTo>
                      <a:pt x="9349533" y="251085"/>
                      <a:pt x="9432160" y="251085"/>
                      <a:pt x="9432160" y="251085"/>
                    </a:cubicBezTo>
                    <a:cubicBezTo>
                      <a:pt x="9432160" y="251085"/>
                      <a:pt x="9509852" y="180462"/>
                      <a:pt x="9539451" y="180462"/>
                    </a:cubicBezTo>
                    <a:cubicBezTo>
                      <a:pt x="9569048" y="180462"/>
                      <a:pt x="9578914" y="128789"/>
                      <a:pt x="9646742" y="159793"/>
                    </a:cubicBezTo>
                    <a:cubicBezTo>
                      <a:pt x="9715802" y="189076"/>
                      <a:pt x="9710870" y="209744"/>
                      <a:pt x="9768831" y="209744"/>
                    </a:cubicBezTo>
                    <a:cubicBezTo>
                      <a:pt x="9826793" y="209744"/>
                      <a:pt x="9884755" y="220080"/>
                      <a:pt x="9914352" y="220080"/>
                    </a:cubicBezTo>
                    <a:cubicBezTo>
                      <a:pt x="9942716" y="220080"/>
                      <a:pt x="10019177" y="259697"/>
                      <a:pt x="10072205" y="259697"/>
                    </a:cubicBezTo>
                    <a:cubicBezTo>
                      <a:pt x="10125235" y="259697"/>
                      <a:pt x="10230058" y="220080"/>
                      <a:pt x="10264589" y="251085"/>
                    </a:cubicBezTo>
                    <a:cubicBezTo>
                      <a:pt x="10299119" y="280367"/>
                      <a:pt x="10332416" y="311372"/>
                      <a:pt x="10357081" y="301036"/>
                    </a:cubicBezTo>
                    <a:cubicBezTo>
                      <a:pt x="10381745" y="292424"/>
                      <a:pt x="10390379" y="363045"/>
                      <a:pt x="10429842" y="342376"/>
                    </a:cubicBezTo>
                    <a:cubicBezTo>
                      <a:pt x="10469304" y="323429"/>
                      <a:pt x="10477937" y="356156"/>
                      <a:pt x="10482870" y="387160"/>
                    </a:cubicBezTo>
                    <a:cubicBezTo>
                      <a:pt x="10487803" y="418165"/>
                      <a:pt x="10532199" y="383715"/>
                      <a:pt x="10556864" y="323429"/>
                    </a:cubicBezTo>
                    <a:cubicBezTo>
                      <a:pt x="10581528" y="261419"/>
                      <a:pt x="10643190" y="376826"/>
                      <a:pt x="10682653" y="387160"/>
                    </a:cubicBezTo>
                    <a:cubicBezTo>
                      <a:pt x="10722117" y="397496"/>
                      <a:pt x="10796110" y="333763"/>
                      <a:pt x="10796110" y="373381"/>
                    </a:cubicBezTo>
                    <a:cubicBezTo>
                      <a:pt x="10796110" y="412998"/>
                      <a:pt x="10835574" y="394050"/>
                      <a:pt x="10893535" y="352711"/>
                    </a:cubicBezTo>
                    <a:cubicBezTo>
                      <a:pt x="10952730" y="311372"/>
                      <a:pt x="10995893" y="290702"/>
                      <a:pt x="11010692" y="311372"/>
                    </a:cubicBezTo>
                    <a:cubicBezTo>
                      <a:pt x="11025491" y="332041"/>
                      <a:pt x="11084685" y="381993"/>
                      <a:pt x="11137714" y="332041"/>
                    </a:cubicBezTo>
                    <a:cubicBezTo>
                      <a:pt x="11190743" y="280367"/>
                      <a:pt x="11268437" y="452614"/>
                      <a:pt x="11302967" y="381993"/>
                    </a:cubicBezTo>
                    <a:cubicBezTo>
                      <a:pt x="11336264" y="309649"/>
                      <a:pt x="11400392" y="392328"/>
                      <a:pt x="11468220" y="350989"/>
                    </a:cubicBezTo>
                    <a:cubicBezTo>
                      <a:pt x="11536047" y="311372"/>
                      <a:pt x="11740763" y="340654"/>
                      <a:pt x="11818457" y="270031"/>
                    </a:cubicBezTo>
                    <a:close/>
                  </a:path>
                </a:pathLst>
              </a:custGeom>
              <a:solidFill>
                <a:schemeClr val="bg1"/>
              </a:solidFill>
              <a:ln w="10576" cap="flat">
                <a:noFill/>
                <a:prstDash val="solid"/>
                <a:miter/>
              </a:ln>
            </p:spPr>
            <p:txBody>
              <a:bodyPr wrap="square" rtlCol="0" anchor="ctr">
                <a:noAutofit/>
              </a:bodyPr>
              <a:lstStyle/>
              <a:p>
                <a:endParaRPr lang="zh-CN" altLang="en-US"/>
              </a:p>
            </p:txBody>
          </p:sp>
          <p:pic>
            <p:nvPicPr>
              <p:cNvPr id="4103" name="图片 4102"/>
              <p:cNvPicPr>
                <a:picLocks noChangeAspect="1"/>
              </p:cNvPicPr>
              <p:nvPr/>
            </p:nvPicPr>
            <p:blipFill>
              <a:blip r:embed="rId5" cstate="screen"/>
              <a:srcRect/>
              <a:stretch>
                <a:fillRect/>
              </a:stretch>
            </p:blipFill>
            <p:spPr>
              <a:xfrm rot="20482551">
                <a:off x="-895583" y="712441"/>
                <a:ext cx="14610080" cy="4495678"/>
              </a:xfrm>
              <a:custGeom>
                <a:avLst/>
                <a:gdLst>
                  <a:gd name="connsiteX0" fmla="*/ 11573919 w 13743714"/>
                  <a:gd name="connsiteY0" fmla="*/ 329792 h 4495677"/>
                  <a:gd name="connsiteX1" fmla="*/ 13743714 w 13743714"/>
                  <a:gd name="connsiteY1" fmla="*/ 1061027 h 4495677"/>
                  <a:gd name="connsiteX2" fmla="*/ 12763913 w 13743714"/>
                  <a:gd name="connsiteY2" fmla="*/ 3968391 h 4495677"/>
                  <a:gd name="connsiteX3" fmla="*/ 12749459 w 13743714"/>
                  <a:gd name="connsiteY3" fmla="*/ 3973452 h 4495677"/>
                  <a:gd name="connsiteX4" fmla="*/ 12564588 w 13743714"/>
                  <a:gd name="connsiteY4" fmla="*/ 3971998 h 4495677"/>
                  <a:gd name="connsiteX5" fmla="*/ 12369551 w 13743714"/>
                  <a:gd name="connsiteY5" fmla="*/ 3940962 h 4495677"/>
                  <a:gd name="connsiteX6" fmla="*/ 12111560 w 13743714"/>
                  <a:gd name="connsiteY6" fmla="*/ 3951308 h 4495677"/>
                  <a:gd name="connsiteX7" fmla="*/ 11896773 w 13743714"/>
                  <a:gd name="connsiteY7" fmla="*/ 3930618 h 4495677"/>
                  <a:gd name="connsiteX8" fmla="*/ 11877023 w 13743714"/>
                  <a:gd name="connsiteY8" fmla="*/ 3768551 h 4495677"/>
                  <a:gd name="connsiteX9" fmla="*/ 11749879 w 13743714"/>
                  <a:gd name="connsiteY9" fmla="*/ 3889238 h 4495677"/>
                  <a:gd name="connsiteX10" fmla="*/ 11622735 w 13743714"/>
                  <a:gd name="connsiteY10" fmla="*/ 3909928 h 4495677"/>
                  <a:gd name="connsiteX11" fmla="*/ 11477075 w 13743714"/>
                  <a:gd name="connsiteY11" fmla="*/ 4011652 h 4495677"/>
                  <a:gd name="connsiteX12" fmla="*/ 11272162 w 13743714"/>
                  <a:gd name="connsiteY12" fmla="*/ 4173721 h 4495677"/>
                  <a:gd name="connsiteX13" fmla="*/ 11047500 w 13743714"/>
                  <a:gd name="connsiteY13" fmla="*/ 4184065 h 4495677"/>
                  <a:gd name="connsiteX14" fmla="*/ 10853699 w 13743714"/>
                  <a:gd name="connsiteY14" fmla="*/ 4061652 h 4495677"/>
                  <a:gd name="connsiteX15" fmla="*/ 10635209 w 13743714"/>
                  <a:gd name="connsiteY15" fmla="*/ 4103031 h 4495677"/>
                  <a:gd name="connsiteX16" fmla="*/ 10452517 w 13743714"/>
                  <a:gd name="connsiteY16" fmla="*/ 4020272 h 4495677"/>
                  <a:gd name="connsiteX17" fmla="*/ 10198228 w 13743714"/>
                  <a:gd name="connsiteY17" fmla="*/ 4001308 h 4495677"/>
                  <a:gd name="connsiteX18" fmla="*/ 9842719 w 13743714"/>
                  <a:gd name="connsiteY18" fmla="*/ 3849584 h 4495677"/>
                  <a:gd name="connsiteX19" fmla="*/ 9700762 w 13743714"/>
                  <a:gd name="connsiteY19" fmla="*/ 3849584 h 4495677"/>
                  <a:gd name="connsiteX20" fmla="*/ 9540289 w 13743714"/>
                  <a:gd name="connsiteY20" fmla="*/ 3940962 h 4495677"/>
                  <a:gd name="connsiteX21" fmla="*/ 9360066 w 13743714"/>
                  <a:gd name="connsiteY21" fmla="*/ 3990962 h 4495677"/>
                  <a:gd name="connsiteX22" fmla="*/ 9223046 w 13743714"/>
                  <a:gd name="connsiteY22" fmla="*/ 3980618 h 4495677"/>
                  <a:gd name="connsiteX23" fmla="*/ 9115653 w 13743714"/>
                  <a:gd name="connsiteY23" fmla="*/ 3909928 h 4495677"/>
                  <a:gd name="connsiteX24" fmla="*/ 8837911 w 13743714"/>
                  <a:gd name="connsiteY24" fmla="*/ 3930618 h 4495677"/>
                  <a:gd name="connsiteX25" fmla="*/ 8770019 w 13743714"/>
                  <a:gd name="connsiteY25" fmla="*/ 4006479 h 4495677"/>
                  <a:gd name="connsiteX26" fmla="*/ 8757675 w 13743714"/>
                  <a:gd name="connsiteY26" fmla="*/ 4208203 h 4495677"/>
                  <a:gd name="connsiteX27" fmla="*/ 8641640 w 13743714"/>
                  <a:gd name="connsiteY27" fmla="*/ 4268547 h 4495677"/>
                  <a:gd name="connsiteX28" fmla="*/ 8505855 w 13743714"/>
                  <a:gd name="connsiteY28" fmla="*/ 4328893 h 4495677"/>
                  <a:gd name="connsiteX29" fmla="*/ 8298475 w 13743714"/>
                  <a:gd name="connsiteY29" fmla="*/ 4359926 h 4495677"/>
                  <a:gd name="connsiteX30" fmla="*/ 8110845 w 13743714"/>
                  <a:gd name="connsiteY30" fmla="*/ 4420270 h 4495677"/>
                  <a:gd name="connsiteX31" fmla="*/ 8013326 w 13743714"/>
                  <a:gd name="connsiteY31" fmla="*/ 4490960 h 4495677"/>
                  <a:gd name="connsiteX32" fmla="*/ 7883714 w 13743714"/>
                  <a:gd name="connsiteY32" fmla="*/ 4409926 h 4495677"/>
                  <a:gd name="connsiteX33" fmla="*/ 7696084 w 13743714"/>
                  <a:gd name="connsiteY33" fmla="*/ 4177169 h 4495677"/>
                  <a:gd name="connsiteX34" fmla="*/ 7462781 w 13743714"/>
                  <a:gd name="connsiteY34" fmla="*/ 4106479 h 4495677"/>
                  <a:gd name="connsiteX35" fmla="*/ 7455375 w 13743714"/>
                  <a:gd name="connsiteY35" fmla="*/ 4099583 h 4495677"/>
                  <a:gd name="connsiteX36" fmla="*/ 7398592 w 13743714"/>
                  <a:gd name="connsiteY36" fmla="*/ 4111651 h 4495677"/>
                  <a:gd name="connsiteX37" fmla="*/ 7296136 w 13743714"/>
                  <a:gd name="connsiteY37" fmla="*/ 4213375 h 4495677"/>
                  <a:gd name="connsiteX38" fmla="*/ 7218369 w 13743714"/>
                  <a:gd name="connsiteY38" fmla="*/ 4142685 h 4495677"/>
                  <a:gd name="connsiteX39" fmla="*/ 7086287 w 13743714"/>
                  <a:gd name="connsiteY39" fmla="*/ 4101307 h 4495677"/>
                  <a:gd name="connsiteX40" fmla="*/ 7086286 w 13743714"/>
                  <a:gd name="connsiteY40" fmla="*/ 4046134 h 4495677"/>
                  <a:gd name="connsiteX41" fmla="*/ 6887548 w 13743714"/>
                  <a:gd name="connsiteY41" fmla="*/ 4035789 h 4495677"/>
                  <a:gd name="connsiteX42" fmla="*/ 6628322 w 13743714"/>
                  <a:gd name="connsiteY42" fmla="*/ 4004755 h 4495677"/>
                  <a:gd name="connsiteX43" fmla="*/ 6285156 w 13743714"/>
                  <a:gd name="connsiteY43" fmla="*/ 4015100 h 4495677"/>
                  <a:gd name="connsiteX44" fmla="*/ 6000009 w 13743714"/>
                  <a:gd name="connsiteY44" fmla="*/ 3994410 h 4495677"/>
                  <a:gd name="connsiteX45" fmla="*/ 5974085 w 13743714"/>
                  <a:gd name="connsiteY45" fmla="*/ 3832342 h 4495677"/>
                  <a:gd name="connsiteX46" fmla="*/ 5806206 w 13743714"/>
                  <a:gd name="connsiteY46" fmla="*/ 3953032 h 4495677"/>
                  <a:gd name="connsiteX47" fmla="*/ 5638327 w 13743714"/>
                  <a:gd name="connsiteY47" fmla="*/ 3973722 h 4495677"/>
                  <a:gd name="connsiteX48" fmla="*/ 5444525 w 13743714"/>
                  <a:gd name="connsiteY48" fmla="*/ 4075445 h 4495677"/>
                  <a:gd name="connsiteX49" fmla="*/ 5172957 w 13743714"/>
                  <a:gd name="connsiteY49" fmla="*/ 4237513 h 4495677"/>
                  <a:gd name="connsiteX50" fmla="*/ 4875462 w 13743714"/>
                  <a:gd name="connsiteY50" fmla="*/ 4247857 h 4495677"/>
                  <a:gd name="connsiteX51" fmla="*/ 4649566 w 13743714"/>
                  <a:gd name="connsiteY51" fmla="*/ 4297859 h 4495677"/>
                  <a:gd name="connsiteX52" fmla="*/ 4371825 w 13743714"/>
                  <a:gd name="connsiteY52" fmla="*/ 4287513 h 4495677"/>
                  <a:gd name="connsiteX53" fmla="*/ 4126177 w 13743714"/>
                  <a:gd name="connsiteY53" fmla="*/ 4216823 h 4495677"/>
                  <a:gd name="connsiteX54" fmla="*/ 3750917 w 13743714"/>
                  <a:gd name="connsiteY54" fmla="*/ 4065099 h 4495677"/>
                  <a:gd name="connsiteX55" fmla="*/ 3279374 w 13743714"/>
                  <a:gd name="connsiteY55" fmla="*/ 3913377 h 4495677"/>
                  <a:gd name="connsiteX56" fmla="*/ 3091743 w 13743714"/>
                  <a:gd name="connsiteY56" fmla="*/ 3913377 h 4495677"/>
                  <a:gd name="connsiteX57" fmla="*/ 2878190 w 13743714"/>
                  <a:gd name="connsiteY57" fmla="*/ 4004756 h 4495677"/>
                  <a:gd name="connsiteX58" fmla="*/ 2638715 w 13743714"/>
                  <a:gd name="connsiteY58" fmla="*/ 4054756 h 4495677"/>
                  <a:gd name="connsiteX59" fmla="*/ 2457258 w 13743714"/>
                  <a:gd name="connsiteY59" fmla="*/ 4044411 h 4495677"/>
                  <a:gd name="connsiteX60" fmla="*/ 2315301 w 13743714"/>
                  <a:gd name="connsiteY60" fmla="*/ 3973722 h 4495677"/>
                  <a:gd name="connsiteX61" fmla="*/ 1946213 w 13743714"/>
                  <a:gd name="connsiteY61" fmla="*/ 3994410 h 4495677"/>
                  <a:gd name="connsiteX62" fmla="*/ 1816600 w 13743714"/>
                  <a:gd name="connsiteY62" fmla="*/ 4065100 h 4495677"/>
                  <a:gd name="connsiteX63" fmla="*/ 1642549 w 13743714"/>
                  <a:gd name="connsiteY63" fmla="*/ 4034066 h 4495677"/>
                  <a:gd name="connsiteX64" fmla="*/ 1461091 w 13743714"/>
                  <a:gd name="connsiteY64" fmla="*/ 4135789 h 4495677"/>
                  <a:gd name="connsiteX65" fmla="*/ 1299383 w 13743714"/>
                  <a:gd name="connsiteY65" fmla="*/ 3963376 h 4495677"/>
                  <a:gd name="connsiteX66" fmla="*/ 1223069 w 13743714"/>
                  <a:gd name="connsiteY66" fmla="*/ 4064480 h 4495677"/>
                  <a:gd name="connsiteX67" fmla="*/ 1213590 w 13743714"/>
                  <a:gd name="connsiteY67" fmla="*/ 4075266 h 4495677"/>
                  <a:gd name="connsiteX68" fmla="*/ 0 w 13743714"/>
                  <a:gd name="connsiteY68" fmla="*/ 3666278 h 4495677"/>
                  <a:gd name="connsiteX69" fmla="*/ 1108187 w 13743714"/>
                  <a:gd name="connsiteY69" fmla="*/ 377950 h 4495677"/>
                  <a:gd name="connsiteX70" fmla="*/ 1124098 w 13743714"/>
                  <a:gd name="connsiteY70" fmla="*/ 378910 h 4495677"/>
                  <a:gd name="connsiteX71" fmla="*/ 1375916 w 13743714"/>
                  <a:gd name="connsiteY71" fmla="*/ 420290 h 4495677"/>
                  <a:gd name="connsiteX72" fmla="*/ 1563547 w 13743714"/>
                  <a:gd name="connsiteY72" fmla="*/ 409946 h 4495677"/>
                  <a:gd name="connsiteX73" fmla="*/ 1661065 w 13743714"/>
                  <a:gd name="connsiteY73" fmla="*/ 268567 h 4495677"/>
                  <a:gd name="connsiteX74" fmla="*/ 1777100 w 13743714"/>
                  <a:gd name="connsiteY74" fmla="*/ 278911 h 4495677"/>
                  <a:gd name="connsiteX75" fmla="*/ 1984480 w 13743714"/>
                  <a:gd name="connsiteY75" fmla="*/ 156499 h 4495677"/>
                  <a:gd name="connsiteX76" fmla="*/ 2120265 w 13743714"/>
                  <a:gd name="connsiteY76" fmla="*/ 146153 h 4495677"/>
                  <a:gd name="connsiteX77" fmla="*/ 2327645 w 13743714"/>
                  <a:gd name="connsiteY77" fmla="*/ 166843 h 4495677"/>
                  <a:gd name="connsiteX78" fmla="*/ 2463431 w 13743714"/>
                  <a:gd name="connsiteY78" fmla="*/ 289257 h 4495677"/>
                  <a:gd name="connsiteX79" fmla="*/ 2593043 w 13743714"/>
                  <a:gd name="connsiteY79" fmla="*/ 289257 h 4495677"/>
                  <a:gd name="connsiteX80" fmla="*/ 2748578 w 13743714"/>
                  <a:gd name="connsiteY80" fmla="*/ 320290 h 4495677"/>
                  <a:gd name="connsiteX81" fmla="*/ 2890535 w 13743714"/>
                  <a:gd name="connsiteY81" fmla="*/ 249601 h 4495677"/>
                  <a:gd name="connsiteX82" fmla="*/ 3032492 w 13743714"/>
                  <a:gd name="connsiteY82" fmla="*/ 228911 h 4495677"/>
                  <a:gd name="connsiteX83" fmla="*/ 3194200 w 13743714"/>
                  <a:gd name="connsiteY83" fmla="*/ 278911 h 4495677"/>
                  <a:gd name="connsiteX84" fmla="*/ 3388001 w 13743714"/>
                  <a:gd name="connsiteY84" fmla="*/ 289256 h 4495677"/>
                  <a:gd name="connsiteX85" fmla="*/ 3595382 w 13743714"/>
                  <a:gd name="connsiteY85" fmla="*/ 258222 h 4495677"/>
                  <a:gd name="connsiteX86" fmla="*/ 3854607 w 13743714"/>
                  <a:gd name="connsiteY86" fmla="*/ 318567 h 4495677"/>
                  <a:gd name="connsiteX87" fmla="*/ 3978048 w 13743714"/>
                  <a:gd name="connsiteY87" fmla="*/ 368566 h 4495677"/>
                  <a:gd name="connsiteX88" fmla="*/ 4075566 w 13743714"/>
                  <a:gd name="connsiteY88" fmla="*/ 409946 h 4495677"/>
                  <a:gd name="connsiteX89" fmla="*/ 4147162 w 13743714"/>
                  <a:gd name="connsiteY89" fmla="*/ 328911 h 4495677"/>
                  <a:gd name="connsiteX90" fmla="*/ 4244680 w 13743714"/>
                  <a:gd name="connsiteY90" fmla="*/ 389256 h 4495677"/>
                  <a:gd name="connsiteX91" fmla="*/ 4386637 w 13743714"/>
                  <a:gd name="connsiteY91" fmla="*/ 378911 h 4495677"/>
                  <a:gd name="connsiteX92" fmla="*/ 4560689 w 13743714"/>
                  <a:gd name="connsiteY92" fmla="*/ 439256 h 4495677"/>
                  <a:gd name="connsiteX93" fmla="*/ 4690301 w 13743714"/>
                  <a:gd name="connsiteY93" fmla="*/ 418566 h 4495677"/>
                  <a:gd name="connsiteX94" fmla="*/ 4845837 w 13743714"/>
                  <a:gd name="connsiteY94" fmla="*/ 377186 h 4495677"/>
                  <a:gd name="connsiteX95" fmla="*/ 5013716 w 13743714"/>
                  <a:gd name="connsiteY95" fmla="*/ 397876 h 4495677"/>
                  <a:gd name="connsiteX96" fmla="*/ 5233441 w 13743714"/>
                  <a:gd name="connsiteY96" fmla="*/ 447876 h 4495677"/>
                  <a:gd name="connsiteX97" fmla="*/ 5453165 w 13743714"/>
                  <a:gd name="connsiteY97" fmla="*/ 416842 h 4495677"/>
                  <a:gd name="connsiteX98" fmla="*/ 5918537 w 13743714"/>
                  <a:gd name="connsiteY98" fmla="*/ 335808 h 4495677"/>
                  <a:gd name="connsiteX99" fmla="*/ 6132090 w 13743714"/>
                  <a:gd name="connsiteY99" fmla="*/ 356497 h 4495677"/>
                  <a:gd name="connsiteX100" fmla="*/ 6299969 w 13743714"/>
                  <a:gd name="connsiteY100" fmla="*/ 296153 h 4495677"/>
                  <a:gd name="connsiteX101" fmla="*/ 6429582 w 13743714"/>
                  <a:gd name="connsiteY101" fmla="*/ 296153 h 4495677"/>
                  <a:gd name="connsiteX102" fmla="*/ 6571540 w 13743714"/>
                  <a:gd name="connsiteY102" fmla="*/ 265119 h 4495677"/>
                  <a:gd name="connsiteX103" fmla="*/ 6823360 w 13743714"/>
                  <a:gd name="connsiteY103" fmla="*/ 92705 h 4495677"/>
                  <a:gd name="connsiteX104" fmla="*/ 6939392 w 13743714"/>
                  <a:gd name="connsiteY104" fmla="*/ 1326 h 4495677"/>
                  <a:gd name="connsiteX105" fmla="*/ 7165289 w 13743714"/>
                  <a:gd name="connsiteY105" fmla="*/ 103049 h 4495677"/>
                  <a:gd name="connsiteX106" fmla="*/ 7326997 w 13743714"/>
                  <a:gd name="connsiteY106" fmla="*/ 173739 h 4495677"/>
                  <a:gd name="connsiteX107" fmla="*/ 7482531 w 13743714"/>
                  <a:gd name="connsiteY107" fmla="*/ 194429 h 4495677"/>
                  <a:gd name="connsiteX108" fmla="*/ 7754101 w 13743714"/>
                  <a:gd name="connsiteY108" fmla="*/ 225463 h 4495677"/>
                  <a:gd name="connsiteX109" fmla="*/ 7993576 w 13743714"/>
                  <a:gd name="connsiteY109" fmla="*/ 275463 h 4495677"/>
                  <a:gd name="connsiteX110" fmla="*/ 8297241 w 13743714"/>
                  <a:gd name="connsiteY110" fmla="*/ 184085 h 4495677"/>
                  <a:gd name="connsiteX111" fmla="*/ 8574982 w 13743714"/>
                  <a:gd name="connsiteY111" fmla="*/ 254773 h 4495677"/>
                  <a:gd name="connsiteX112" fmla="*/ 8598437 w 13743714"/>
                  <a:gd name="connsiteY112" fmla="*/ 251325 h 4495677"/>
                  <a:gd name="connsiteX113" fmla="*/ 8623124 w 13743714"/>
                  <a:gd name="connsiteY113" fmla="*/ 199601 h 4495677"/>
                  <a:gd name="connsiteX114" fmla="*/ 8710768 w 13743714"/>
                  <a:gd name="connsiteY114" fmla="*/ 209947 h 4495677"/>
                  <a:gd name="connsiteX115" fmla="*/ 8866302 w 13743714"/>
                  <a:gd name="connsiteY115" fmla="*/ 87533 h 4495677"/>
                  <a:gd name="connsiteX116" fmla="*/ 8968758 w 13743714"/>
                  <a:gd name="connsiteY116" fmla="*/ 77188 h 4495677"/>
                  <a:gd name="connsiteX117" fmla="*/ 9124293 w 13743714"/>
                  <a:gd name="connsiteY117" fmla="*/ 97878 h 4495677"/>
                  <a:gd name="connsiteX118" fmla="*/ 9226749 w 13743714"/>
                  <a:gd name="connsiteY118" fmla="*/ 220291 h 4495677"/>
                  <a:gd name="connsiteX119" fmla="*/ 9324267 w 13743714"/>
                  <a:gd name="connsiteY119" fmla="*/ 220291 h 4495677"/>
                  <a:gd name="connsiteX120" fmla="*/ 9441537 w 13743714"/>
                  <a:gd name="connsiteY120" fmla="*/ 251325 h 4495677"/>
                  <a:gd name="connsiteX121" fmla="*/ 9548930 w 13743714"/>
                  <a:gd name="connsiteY121" fmla="*/ 180635 h 4495677"/>
                  <a:gd name="connsiteX122" fmla="*/ 9656324 w 13743714"/>
                  <a:gd name="connsiteY122" fmla="*/ 159947 h 4495677"/>
                  <a:gd name="connsiteX123" fmla="*/ 9778529 w 13743714"/>
                  <a:gd name="connsiteY123" fmla="*/ 209947 h 4495677"/>
                  <a:gd name="connsiteX124" fmla="*/ 9924190 w 13743714"/>
                  <a:gd name="connsiteY124" fmla="*/ 220291 h 4495677"/>
                  <a:gd name="connsiteX125" fmla="*/ 10082194 w 13743714"/>
                  <a:gd name="connsiteY125" fmla="*/ 259947 h 4495677"/>
                  <a:gd name="connsiteX126" fmla="*/ 10274762 w 13743714"/>
                  <a:gd name="connsiteY126" fmla="*/ 251325 h 4495677"/>
                  <a:gd name="connsiteX127" fmla="*/ 10367342 w 13743714"/>
                  <a:gd name="connsiteY127" fmla="*/ 301325 h 4495677"/>
                  <a:gd name="connsiteX128" fmla="*/ 10440172 w 13743714"/>
                  <a:gd name="connsiteY128" fmla="*/ 342704 h 4495677"/>
                  <a:gd name="connsiteX129" fmla="*/ 10493252 w 13743714"/>
                  <a:gd name="connsiteY129" fmla="*/ 387532 h 4495677"/>
                  <a:gd name="connsiteX130" fmla="*/ 10567316 w 13743714"/>
                  <a:gd name="connsiteY130" fmla="*/ 323738 h 4495677"/>
                  <a:gd name="connsiteX131" fmla="*/ 10693226 w 13743714"/>
                  <a:gd name="connsiteY131" fmla="*/ 387532 h 4495677"/>
                  <a:gd name="connsiteX132" fmla="*/ 10806791 w 13743714"/>
                  <a:gd name="connsiteY132" fmla="*/ 373739 h 4495677"/>
                  <a:gd name="connsiteX133" fmla="*/ 10904308 w 13743714"/>
                  <a:gd name="connsiteY133" fmla="*/ 353048 h 4495677"/>
                  <a:gd name="connsiteX134" fmla="*/ 11021578 w 13743714"/>
                  <a:gd name="connsiteY134" fmla="*/ 311670 h 4495677"/>
                  <a:gd name="connsiteX135" fmla="*/ 11148722 w 13743714"/>
                  <a:gd name="connsiteY135" fmla="*/ 332359 h 4495677"/>
                  <a:gd name="connsiteX136" fmla="*/ 11314133 w 13743714"/>
                  <a:gd name="connsiteY136" fmla="*/ 382358 h 4495677"/>
                  <a:gd name="connsiteX137" fmla="*/ 11479543 w 13743714"/>
                  <a:gd name="connsiteY137" fmla="*/ 351324 h 4495677"/>
                  <a:gd name="connsiteX138" fmla="*/ 11552026 w 13743714"/>
                  <a:gd name="connsiteY138" fmla="*/ 331875 h 4495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3743714" h="4495677">
                    <a:moveTo>
                      <a:pt x="11573919" y="329792"/>
                    </a:moveTo>
                    <a:lnTo>
                      <a:pt x="13743714" y="1061027"/>
                    </a:lnTo>
                    <a:lnTo>
                      <a:pt x="12763913" y="3968391"/>
                    </a:lnTo>
                    <a:lnTo>
                      <a:pt x="12749459" y="3973452"/>
                    </a:lnTo>
                    <a:cubicBezTo>
                      <a:pt x="12679851" y="3993333"/>
                      <a:pt x="12597917" y="4003031"/>
                      <a:pt x="12564588" y="3971998"/>
                    </a:cubicBezTo>
                    <a:cubicBezTo>
                      <a:pt x="12520148" y="3930618"/>
                      <a:pt x="12412755" y="3940962"/>
                      <a:pt x="12369551" y="3940962"/>
                    </a:cubicBezTo>
                    <a:cubicBezTo>
                      <a:pt x="12326347" y="3940962"/>
                      <a:pt x="12174515" y="3971998"/>
                      <a:pt x="12111560" y="3951308"/>
                    </a:cubicBezTo>
                    <a:cubicBezTo>
                      <a:pt x="12047372" y="3930618"/>
                      <a:pt x="11896773" y="3961652"/>
                      <a:pt x="11896773" y="3930618"/>
                    </a:cubicBezTo>
                    <a:cubicBezTo>
                      <a:pt x="11896773" y="3899584"/>
                      <a:pt x="11911586" y="3708205"/>
                      <a:pt x="11877023" y="3768551"/>
                    </a:cubicBezTo>
                    <a:cubicBezTo>
                      <a:pt x="11842459" y="3828894"/>
                      <a:pt x="11789380" y="3878895"/>
                      <a:pt x="11749879" y="3889238"/>
                    </a:cubicBezTo>
                    <a:cubicBezTo>
                      <a:pt x="11710377" y="3899584"/>
                      <a:pt x="11677048" y="3839239"/>
                      <a:pt x="11622735" y="3909928"/>
                    </a:cubicBezTo>
                    <a:cubicBezTo>
                      <a:pt x="11569655" y="3980618"/>
                      <a:pt x="11549905" y="4001308"/>
                      <a:pt x="11477075" y="4011652"/>
                    </a:cubicBezTo>
                    <a:cubicBezTo>
                      <a:pt x="11404245" y="4021998"/>
                      <a:pt x="11354868" y="4163375"/>
                      <a:pt x="11272162" y="4173721"/>
                    </a:cubicBezTo>
                    <a:cubicBezTo>
                      <a:pt x="11189458" y="4184065"/>
                      <a:pt x="11135144" y="4173721"/>
                      <a:pt x="11047500" y="4184065"/>
                    </a:cubicBezTo>
                    <a:cubicBezTo>
                      <a:pt x="10958623" y="4194409"/>
                      <a:pt x="10921591" y="4040962"/>
                      <a:pt x="10853699" y="4061652"/>
                    </a:cubicBezTo>
                    <a:cubicBezTo>
                      <a:pt x="10784571" y="4082341"/>
                      <a:pt x="10698163" y="4123721"/>
                      <a:pt x="10635209" y="4103031"/>
                    </a:cubicBezTo>
                    <a:cubicBezTo>
                      <a:pt x="10572254" y="4082341"/>
                      <a:pt x="10564848" y="4020272"/>
                      <a:pt x="10452517" y="4020272"/>
                    </a:cubicBezTo>
                    <a:cubicBezTo>
                      <a:pt x="10340185" y="4020272"/>
                      <a:pt x="10300684" y="4001307"/>
                      <a:pt x="10198228" y="4001308"/>
                    </a:cubicBezTo>
                    <a:cubicBezTo>
                      <a:pt x="10095773" y="4001308"/>
                      <a:pt x="9872345" y="3880618"/>
                      <a:pt x="9842719" y="3849584"/>
                    </a:cubicBezTo>
                    <a:cubicBezTo>
                      <a:pt x="9813094" y="3818550"/>
                      <a:pt x="9745201" y="3789239"/>
                      <a:pt x="9700762" y="3849584"/>
                    </a:cubicBezTo>
                    <a:cubicBezTo>
                      <a:pt x="9657558" y="3909928"/>
                      <a:pt x="9613119" y="3940962"/>
                      <a:pt x="9540289" y="3940962"/>
                    </a:cubicBezTo>
                    <a:cubicBezTo>
                      <a:pt x="9467459" y="3940962"/>
                      <a:pt x="9442771" y="3959928"/>
                      <a:pt x="9360066" y="3990962"/>
                    </a:cubicBezTo>
                    <a:cubicBezTo>
                      <a:pt x="9277360" y="4020271"/>
                      <a:pt x="9267486" y="4011652"/>
                      <a:pt x="9223046" y="3980618"/>
                    </a:cubicBezTo>
                    <a:cubicBezTo>
                      <a:pt x="9178608" y="3951308"/>
                      <a:pt x="9247734" y="3899584"/>
                      <a:pt x="9115653" y="3909928"/>
                    </a:cubicBezTo>
                    <a:cubicBezTo>
                      <a:pt x="8983572" y="3920272"/>
                      <a:pt x="8890991" y="3880618"/>
                      <a:pt x="8837911" y="3930618"/>
                    </a:cubicBezTo>
                    <a:cubicBezTo>
                      <a:pt x="8803348" y="3963376"/>
                      <a:pt x="8787301" y="3996136"/>
                      <a:pt x="8770019" y="4006479"/>
                    </a:cubicBezTo>
                    <a:lnTo>
                      <a:pt x="8757675" y="4208203"/>
                    </a:lnTo>
                    <a:cubicBezTo>
                      <a:pt x="8757675" y="4208203"/>
                      <a:pt x="8667563" y="4237513"/>
                      <a:pt x="8641640" y="4268547"/>
                    </a:cubicBezTo>
                    <a:cubicBezTo>
                      <a:pt x="8615718" y="4297859"/>
                      <a:pt x="8583624" y="4328893"/>
                      <a:pt x="8505855" y="4328893"/>
                    </a:cubicBezTo>
                    <a:cubicBezTo>
                      <a:pt x="8428088" y="4328892"/>
                      <a:pt x="8382415" y="4328892"/>
                      <a:pt x="8298475" y="4359926"/>
                    </a:cubicBezTo>
                    <a:cubicBezTo>
                      <a:pt x="8214536" y="4389236"/>
                      <a:pt x="8162691" y="4378892"/>
                      <a:pt x="8110845" y="4420270"/>
                    </a:cubicBezTo>
                    <a:cubicBezTo>
                      <a:pt x="8059000" y="4459926"/>
                      <a:pt x="8045421" y="4511650"/>
                      <a:pt x="8013326" y="4490960"/>
                    </a:cubicBezTo>
                    <a:cubicBezTo>
                      <a:pt x="7981233" y="4470270"/>
                      <a:pt x="7961482" y="4490960"/>
                      <a:pt x="7883714" y="4409926"/>
                    </a:cubicBezTo>
                    <a:cubicBezTo>
                      <a:pt x="7805947" y="4328893"/>
                      <a:pt x="7812118" y="4289236"/>
                      <a:pt x="7696084" y="4177169"/>
                    </a:cubicBezTo>
                    <a:cubicBezTo>
                      <a:pt x="7578816" y="4065100"/>
                      <a:pt x="7534377" y="4177169"/>
                      <a:pt x="7462781" y="4106479"/>
                    </a:cubicBezTo>
                    <a:cubicBezTo>
                      <a:pt x="7460312" y="4104755"/>
                      <a:pt x="7457843" y="4101307"/>
                      <a:pt x="7455375" y="4099583"/>
                    </a:cubicBezTo>
                    <a:cubicBezTo>
                      <a:pt x="7435623" y="4097859"/>
                      <a:pt x="7417108" y="4101307"/>
                      <a:pt x="7398592" y="4111651"/>
                    </a:cubicBezTo>
                    <a:cubicBezTo>
                      <a:pt x="7344278" y="4142685"/>
                      <a:pt x="7359091" y="4203031"/>
                      <a:pt x="7296136" y="4213375"/>
                    </a:cubicBezTo>
                    <a:cubicBezTo>
                      <a:pt x="7233182" y="4223721"/>
                      <a:pt x="7243056" y="4173721"/>
                      <a:pt x="7218369" y="4142685"/>
                    </a:cubicBezTo>
                    <a:cubicBezTo>
                      <a:pt x="7193680" y="4111651"/>
                      <a:pt x="7086287" y="4101307"/>
                      <a:pt x="7086287" y="4101307"/>
                    </a:cubicBezTo>
                    <a:lnTo>
                      <a:pt x="7086286" y="4046134"/>
                    </a:lnTo>
                    <a:cubicBezTo>
                      <a:pt x="7006051" y="4058203"/>
                      <a:pt x="6924580" y="4061652"/>
                      <a:pt x="6887548" y="4035789"/>
                    </a:cubicBezTo>
                    <a:cubicBezTo>
                      <a:pt x="6828295" y="3994410"/>
                      <a:pt x="6686339" y="4004756"/>
                      <a:pt x="6628322" y="4004755"/>
                    </a:cubicBezTo>
                    <a:cubicBezTo>
                      <a:pt x="6569070" y="4004755"/>
                      <a:pt x="6369096" y="4035790"/>
                      <a:pt x="6285156" y="4015100"/>
                    </a:cubicBezTo>
                    <a:cubicBezTo>
                      <a:pt x="6199983" y="3994410"/>
                      <a:pt x="6000009" y="4025446"/>
                      <a:pt x="6000009" y="3994410"/>
                    </a:cubicBezTo>
                    <a:cubicBezTo>
                      <a:pt x="6000009" y="3963376"/>
                      <a:pt x="6019758" y="3771999"/>
                      <a:pt x="5974085" y="3832342"/>
                    </a:cubicBezTo>
                    <a:cubicBezTo>
                      <a:pt x="5929646" y="3892686"/>
                      <a:pt x="5858051" y="3942686"/>
                      <a:pt x="5806206" y="3953032"/>
                    </a:cubicBezTo>
                    <a:cubicBezTo>
                      <a:pt x="5754361" y="3963376"/>
                      <a:pt x="5709922" y="3903032"/>
                      <a:pt x="5638327" y="3973722"/>
                    </a:cubicBezTo>
                    <a:cubicBezTo>
                      <a:pt x="5567965" y="4044411"/>
                      <a:pt x="5542043" y="4065099"/>
                      <a:pt x="5444525" y="4075445"/>
                    </a:cubicBezTo>
                    <a:cubicBezTo>
                      <a:pt x="5347007" y="4085789"/>
                      <a:pt x="5282818" y="4227169"/>
                      <a:pt x="5172957" y="4237513"/>
                    </a:cubicBezTo>
                    <a:cubicBezTo>
                      <a:pt x="5063092" y="4247857"/>
                      <a:pt x="4991498" y="4237513"/>
                      <a:pt x="4875462" y="4247857"/>
                    </a:cubicBezTo>
                    <a:cubicBezTo>
                      <a:pt x="4759428" y="4256479"/>
                      <a:pt x="4739678" y="4277169"/>
                      <a:pt x="4649566" y="4297859"/>
                    </a:cubicBezTo>
                    <a:cubicBezTo>
                      <a:pt x="4559456" y="4318546"/>
                      <a:pt x="4455764" y="4308202"/>
                      <a:pt x="4371825" y="4287513"/>
                    </a:cubicBezTo>
                    <a:cubicBezTo>
                      <a:pt x="4287885" y="4266822"/>
                      <a:pt x="4274306" y="4216823"/>
                      <a:pt x="4126177" y="4216823"/>
                    </a:cubicBezTo>
                    <a:cubicBezTo>
                      <a:pt x="3976814" y="4216823"/>
                      <a:pt x="3886702" y="4065100"/>
                      <a:pt x="3750917" y="4065099"/>
                    </a:cubicBezTo>
                    <a:cubicBezTo>
                      <a:pt x="3615133" y="4065100"/>
                      <a:pt x="3317641" y="3944412"/>
                      <a:pt x="3279374" y="3913377"/>
                    </a:cubicBezTo>
                    <a:cubicBezTo>
                      <a:pt x="3239872" y="3882342"/>
                      <a:pt x="3149760" y="3853032"/>
                      <a:pt x="3091743" y="3913377"/>
                    </a:cubicBezTo>
                    <a:cubicBezTo>
                      <a:pt x="3033726" y="3973722"/>
                      <a:pt x="2975709" y="4004756"/>
                      <a:pt x="2878190" y="4004756"/>
                    </a:cubicBezTo>
                    <a:cubicBezTo>
                      <a:pt x="2780673" y="4004756"/>
                      <a:pt x="2748578" y="4023721"/>
                      <a:pt x="2638715" y="4054756"/>
                    </a:cubicBezTo>
                    <a:cubicBezTo>
                      <a:pt x="2528853" y="4084066"/>
                      <a:pt x="2515275" y="4075445"/>
                      <a:pt x="2457258" y="4044411"/>
                    </a:cubicBezTo>
                    <a:cubicBezTo>
                      <a:pt x="2399241" y="4015100"/>
                      <a:pt x="2489353" y="3963376"/>
                      <a:pt x="2315301" y="3973722"/>
                    </a:cubicBezTo>
                    <a:cubicBezTo>
                      <a:pt x="2140016" y="3984066"/>
                      <a:pt x="2017809" y="3944412"/>
                      <a:pt x="1946213" y="3994410"/>
                    </a:cubicBezTo>
                    <a:cubicBezTo>
                      <a:pt x="1874617" y="4044411"/>
                      <a:pt x="1862273" y="4096135"/>
                      <a:pt x="1816600" y="4065100"/>
                    </a:cubicBezTo>
                    <a:cubicBezTo>
                      <a:pt x="1772161" y="4034065"/>
                      <a:pt x="1662299" y="3984066"/>
                      <a:pt x="1642549" y="4034066"/>
                    </a:cubicBezTo>
                    <a:cubicBezTo>
                      <a:pt x="1622798" y="4085790"/>
                      <a:pt x="1525280" y="4156479"/>
                      <a:pt x="1461091" y="4135789"/>
                    </a:cubicBezTo>
                    <a:cubicBezTo>
                      <a:pt x="1396902" y="4115100"/>
                      <a:pt x="1319134" y="3923722"/>
                      <a:pt x="1299383" y="3963376"/>
                    </a:cubicBezTo>
                    <a:cubicBezTo>
                      <a:pt x="1291977" y="3978893"/>
                      <a:pt x="1260962" y="4019869"/>
                      <a:pt x="1223069" y="4064480"/>
                    </a:cubicBezTo>
                    <a:lnTo>
                      <a:pt x="1213590" y="4075266"/>
                    </a:lnTo>
                    <a:lnTo>
                      <a:pt x="0" y="3666278"/>
                    </a:lnTo>
                    <a:lnTo>
                      <a:pt x="1108187" y="377950"/>
                    </a:lnTo>
                    <a:lnTo>
                      <a:pt x="1124098" y="378910"/>
                    </a:lnTo>
                    <a:cubicBezTo>
                      <a:pt x="1240132" y="389256"/>
                      <a:pt x="1266054" y="409946"/>
                      <a:pt x="1375916" y="420290"/>
                    </a:cubicBezTo>
                    <a:cubicBezTo>
                      <a:pt x="1485780" y="430634"/>
                      <a:pt x="1505530" y="440980"/>
                      <a:pt x="1563547" y="409946"/>
                    </a:cubicBezTo>
                    <a:cubicBezTo>
                      <a:pt x="1622798" y="380635"/>
                      <a:pt x="1641314" y="258223"/>
                      <a:pt x="1661065" y="268567"/>
                    </a:cubicBezTo>
                    <a:cubicBezTo>
                      <a:pt x="1679581" y="278911"/>
                      <a:pt x="1719081" y="299601"/>
                      <a:pt x="1777100" y="278911"/>
                    </a:cubicBezTo>
                    <a:cubicBezTo>
                      <a:pt x="1836351" y="258223"/>
                      <a:pt x="1964729" y="156499"/>
                      <a:pt x="1984480" y="156499"/>
                    </a:cubicBezTo>
                    <a:cubicBezTo>
                      <a:pt x="2004230" y="156499"/>
                      <a:pt x="2088170" y="146153"/>
                      <a:pt x="2120265" y="146153"/>
                    </a:cubicBezTo>
                    <a:cubicBezTo>
                      <a:pt x="2153593" y="146153"/>
                      <a:pt x="2289379" y="106499"/>
                      <a:pt x="2327645" y="166843"/>
                    </a:cubicBezTo>
                    <a:cubicBezTo>
                      <a:pt x="2365912" y="228911"/>
                      <a:pt x="2411585" y="289257"/>
                      <a:pt x="2463431" y="289257"/>
                    </a:cubicBezTo>
                    <a:cubicBezTo>
                      <a:pt x="2515275" y="289256"/>
                      <a:pt x="2547370" y="258223"/>
                      <a:pt x="2593043" y="289257"/>
                    </a:cubicBezTo>
                    <a:cubicBezTo>
                      <a:pt x="2638716" y="320290"/>
                      <a:pt x="2748578" y="320290"/>
                      <a:pt x="2748578" y="320290"/>
                    </a:cubicBezTo>
                    <a:cubicBezTo>
                      <a:pt x="2748578" y="320290"/>
                      <a:pt x="2852268" y="249601"/>
                      <a:pt x="2890535" y="249601"/>
                    </a:cubicBezTo>
                    <a:cubicBezTo>
                      <a:pt x="2928801" y="249601"/>
                      <a:pt x="2942380" y="197877"/>
                      <a:pt x="3032492" y="228911"/>
                    </a:cubicBezTo>
                    <a:cubicBezTo>
                      <a:pt x="3122604" y="258222"/>
                      <a:pt x="3116431" y="278911"/>
                      <a:pt x="3194200" y="278911"/>
                    </a:cubicBezTo>
                    <a:cubicBezTo>
                      <a:pt x="3271967" y="278911"/>
                      <a:pt x="3349734" y="289257"/>
                      <a:pt x="3388001" y="289256"/>
                    </a:cubicBezTo>
                    <a:cubicBezTo>
                      <a:pt x="3427503" y="289257"/>
                      <a:pt x="3523786" y="258222"/>
                      <a:pt x="3595382" y="258222"/>
                    </a:cubicBezTo>
                    <a:cubicBezTo>
                      <a:pt x="3666978" y="258223"/>
                      <a:pt x="3808934" y="287532"/>
                      <a:pt x="3854607" y="318567"/>
                    </a:cubicBezTo>
                    <a:cubicBezTo>
                      <a:pt x="3900281" y="347877"/>
                      <a:pt x="3945953" y="378911"/>
                      <a:pt x="3978048" y="368566"/>
                    </a:cubicBezTo>
                    <a:cubicBezTo>
                      <a:pt x="4011378" y="359946"/>
                      <a:pt x="4023721" y="430634"/>
                      <a:pt x="4075566" y="409946"/>
                    </a:cubicBezTo>
                    <a:cubicBezTo>
                      <a:pt x="4127411" y="389256"/>
                      <a:pt x="4140990" y="297877"/>
                      <a:pt x="4147162" y="328911"/>
                    </a:cubicBezTo>
                    <a:cubicBezTo>
                      <a:pt x="4154569" y="358222"/>
                      <a:pt x="4212585" y="449600"/>
                      <a:pt x="4244680" y="389256"/>
                    </a:cubicBezTo>
                    <a:cubicBezTo>
                      <a:pt x="4276774" y="328910"/>
                      <a:pt x="4334793" y="368567"/>
                      <a:pt x="4386637" y="378911"/>
                    </a:cubicBezTo>
                    <a:cubicBezTo>
                      <a:pt x="4437248" y="389256"/>
                      <a:pt x="4560689" y="399600"/>
                      <a:pt x="4560689" y="439256"/>
                    </a:cubicBezTo>
                    <a:cubicBezTo>
                      <a:pt x="4560689" y="478910"/>
                      <a:pt x="4612534" y="459946"/>
                      <a:pt x="4690301" y="418566"/>
                    </a:cubicBezTo>
                    <a:cubicBezTo>
                      <a:pt x="4768070" y="377187"/>
                      <a:pt x="4826087" y="356497"/>
                      <a:pt x="4845837" y="377186"/>
                    </a:cubicBezTo>
                    <a:cubicBezTo>
                      <a:pt x="4865588" y="397876"/>
                      <a:pt x="4942121" y="447876"/>
                      <a:pt x="5013716" y="397876"/>
                    </a:cubicBezTo>
                    <a:cubicBezTo>
                      <a:pt x="5085312" y="346153"/>
                      <a:pt x="5187768" y="518566"/>
                      <a:pt x="5233441" y="447876"/>
                    </a:cubicBezTo>
                    <a:cubicBezTo>
                      <a:pt x="5279116" y="375462"/>
                      <a:pt x="5363055" y="458220"/>
                      <a:pt x="5453165" y="416842"/>
                    </a:cubicBezTo>
                    <a:cubicBezTo>
                      <a:pt x="5543277" y="377186"/>
                      <a:pt x="5814847" y="406496"/>
                      <a:pt x="5918537" y="335808"/>
                    </a:cubicBezTo>
                    <a:cubicBezTo>
                      <a:pt x="6022227" y="265119"/>
                      <a:pt x="6106167" y="335809"/>
                      <a:pt x="6132090" y="356497"/>
                    </a:cubicBezTo>
                    <a:cubicBezTo>
                      <a:pt x="6158012" y="377186"/>
                      <a:pt x="6287624" y="337532"/>
                      <a:pt x="6299969" y="296153"/>
                    </a:cubicBezTo>
                    <a:cubicBezTo>
                      <a:pt x="6313548" y="254773"/>
                      <a:pt x="6403660" y="275463"/>
                      <a:pt x="6429582" y="296153"/>
                    </a:cubicBezTo>
                    <a:cubicBezTo>
                      <a:pt x="6455505" y="315119"/>
                      <a:pt x="6519694" y="325463"/>
                      <a:pt x="6571540" y="265119"/>
                    </a:cubicBezTo>
                    <a:cubicBezTo>
                      <a:pt x="6623386" y="204773"/>
                      <a:pt x="6803608" y="61672"/>
                      <a:pt x="6823360" y="92705"/>
                    </a:cubicBezTo>
                    <a:cubicBezTo>
                      <a:pt x="6841874" y="123739"/>
                      <a:pt x="6881375" y="11672"/>
                      <a:pt x="6939392" y="1326"/>
                    </a:cubicBezTo>
                    <a:cubicBezTo>
                      <a:pt x="6997409" y="-9018"/>
                      <a:pt x="7101099" y="42706"/>
                      <a:pt x="7165289" y="103049"/>
                    </a:cubicBezTo>
                    <a:cubicBezTo>
                      <a:pt x="7229478" y="163395"/>
                      <a:pt x="7262808" y="194429"/>
                      <a:pt x="7326997" y="173739"/>
                    </a:cubicBezTo>
                    <a:cubicBezTo>
                      <a:pt x="7392420" y="153049"/>
                      <a:pt x="7392419" y="163395"/>
                      <a:pt x="7482531" y="194429"/>
                    </a:cubicBezTo>
                    <a:cubicBezTo>
                      <a:pt x="7572644" y="225463"/>
                      <a:pt x="7656583" y="266843"/>
                      <a:pt x="7754101" y="225463"/>
                    </a:cubicBezTo>
                    <a:cubicBezTo>
                      <a:pt x="7851619" y="184085"/>
                      <a:pt x="7909637" y="275463"/>
                      <a:pt x="7993576" y="275463"/>
                    </a:cubicBezTo>
                    <a:cubicBezTo>
                      <a:pt x="8077516" y="275463"/>
                      <a:pt x="8219473" y="153049"/>
                      <a:pt x="8297241" y="184085"/>
                    </a:cubicBezTo>
                    <a:cubicBezTo>
                      <a:pt x="8375009" y="213395"/>
                      <a:pt x="8503386" y="265119"/>
                      <a:pt x="8574982" y="254773"/>
                    </a:cubicBezTo>
                    <a:cubicBezTo>
                      <a:pt x="8582389" y="253049"/>
                      <a:pt x="8591029" y="253049"/>
                      <a:pt x="8598437" y="251325"/>
                    </a:cubicBezTo>
                    <a:cubicBezTo>
                      <a:pt x="8609546" y="220291"/>
                      <a:pt x="8615718" y="194429"/>
                      <a:pt x="8623124" y="199601"/>
                    </a:cubicBezTo>
                    <a:cubicBezTo>
                      <a:pt x="8637937" y="209947"/>
                      <a:pt x="8666328" y="230635"/>
                      <a:pt x="8710768" y="209947"/>
                    </a:cubicBezTo>
                    <a:cubicBezTo>
                      <a:pt x="8753971" y="189257"/>
                      <a:pt x="8851490" y="87533"/>
                      <a:pt x="8866302" y="87533"/>
                    </a:cubicBezTo>
                    <a:cubicBezTo>
                      <a:pt x="8881115" y="87533"/>
                      <a:pt x="8944071" y="77188"/>
                      <a:pt x="8968758" y="77188"/>
                    </a:cubicBezTo>
                    <a:cubicBezTo>
                      <a:pt x="8992213" y="77188"/>
                      <a:pt x="9094668" y="37534"/>
                      <a:pt x="9124293" y="97878"/>
                    </a:cubicBezTo>
                    <a:cubicBezTo>
                      <a:pt x="9153919" y="159947"/>
                      <a:pt x="9187249" y="220291"/>
                      <a:pt x="9226749" y="220291"/>
                    </a:cubicBezTo>
                    <a:cubicBezTo>
                      <a:pt x="9266250" y="220291"/>
                      <a:pt x="9289705" y="189257"/>
                      <a:pt x="9324267" y="220291"/>
                    </a:cubicBezTo>
                    <a:cubicBezTo>
                      <a:pt x="9358831" y="251325"/>
                      <a:pt x="9441537" y="251325"/>
                      <a:pt x="9441537" y="251325"/>
                    </a:cubicBezTo>
                    <a:cubicBezTo>
                      <a:pt x="9441537" y="251325"/>
                      <a:pt x="9519304" y="180635"/>
                      <a:pt x="9548930" y="180635"/>
                    </a:cubicBezTo>
                    <a:cubicBezTo>
                      <a:pt x="9578556" y="180635"/>
                      <a:pt x="9588431" y="128911"/>
                      <a:pt x="9656324" y="159947"/>
                    </a:cubicBezTo>
                    <a:cubicBezTo>
                      <a:pt x="9725450" y="189257"/>
                      <a:pt x="9720512" y="209947"/>
                      <a:pt x="9778529" y="209947"/>
                    </a:cubicBezTo>
                    <a:cubicBezTo>
                      <a:pt x="9836546" y="209947"/>
                      <a:pt x="9894564" y="220291"/>
                      <a:pt x="9924190" y="220291"/>
                    </a:cubicBezTo>
                    <a:cubicBezTo>
                      <a:pt x="9952581" y="220291"/>
                      <a:pt x="10029114" y="259947"/>
                      <a:pt x="10082194" y="259947"/>
                    </a:cubicBezTo>
                    <a:cubicBezTo>
                      <a:pt x="10135273" y="259947"/>
                      <a:pt x="10240198" y="220291"/>
                      <a:pt x="10274762" y="251325"/>
                    </a:cubicBezTo>
                    <a:cubicBezTo>
                      <a:pt x="10309324" y="280635"/>
                      <a:pt x="10342653" y="311671"/>
                      <a:pt x="10367342" y="301325"/>
                    </a:cubicBezTo>
                    <a:cubicBezTo>
                      <a:pt x="10392030" y="292704"/>
                      <a:pt x="10400672" y="363394"/>
                      <a:pt x="10440172" y="342704"/>
                    </a:cubicBezTo>
                    <a:cubicBezTo>
                      <a:pt x="10479673" y="323739"/>
                      <a:pt x="10488314" y="356497"/>
                      <a:pt x="10493252" y="387532"/>
                    </a:cubicBezTo>
                    <a:cubicBezTo>
                      <a:pt x="10498189" y="418566"/>
                      <a:pt x="10542627" y="384084"/>
                      <a:pt x="10567316" y="323738"/>
                    </a:cubicBezTo>
                    <a:cubicBezTo>
                      <a:pt x="10592004" y="261670"/>
                      <a:pt x="10653725" y="377186"/>
                      <a:pt x="10693226" y="387532"/>
                    </a:cubicBezTo>
                    <a:cubicBezTo>
                      <a:pt x="10732727" y="397876"/>
                      <a:pt x="10806791" y="334084"/>
                      <a:pt x="10806791" y="373739"/>
                    </a:cubicBezTo>
                    <a:cubicBezTo>
                      <a:pt x="10806791" y="413394"/>
                      <a:pt x="10846292" y="394428"/>
                      <a:pt x="10904308" y="353048"/>
                    </a:cubicBezTo>
                    <a:cubicBezTo>
                      <a:pt x="10963560" y="311670"/>
                      <a:pt x="11006765" y="290980"/>
                      <a:pt x="11021578" y="311670"/>
                    </a:cubicBezTo>
                    <a:cubicBezTo>
                      <a:pt x="11036391" y="332359"/>
                      <a:pt x="11095643" y="382358"/>
                      <a:pt x="11148722" y="332359"/>
                    </a:cubicBezTo>
                    <a:cubicBezTo>
                      <a:pt x="11201802" y="280635"/>
                      <a:pt x="11279569" y="453048"/>
                      <a:pt x="11314133" y="382358"/>
                    </a:cubicBezTo>
                    <a:cubicBezTo>
                      <a:pt x="11347462" y="309946"/>
                      <a:pt x="11411652" y="392704"/>
                      <a:pt x="11479543" y="351324"/>
                    </a:cubicBezTo>
                    <a:cubicBezTo>
                      <a:pt x="11496516" y="341411"/>
                      <a:pt x="11522053" y="335808"/>
                      <a:pt x="11552026" y="331875"/>
                    </a:cubicBezTo>
                    <a:close/>
                  </a:path>
                </a:pathLst>
              </a:custGeom>
              <a:effectLst>
                <a:outerShdw blurRad="203200" dist="63500" dir="13500000" algn="br" rotWithShape="0">
                  <a:prstClr val="black">
                    <a:alpha val="10000"/>
                  </a:prstClr>
                </a:outerShdw>
              </a:effectLst>
            </p:spPr>
          </p:pic>
        </p:grpSp>
        <p:sp>
          <p:nvSpPr>
            <p:cNvPr id="29" name="矩形 28"/>
            <p:cNvSpPr/>
            <p:nvPr/>
          </p:nvSpPr>
          <p:spPr>
            <a:xfrm>
              <a:off x="-223" y="3557"/>
              <a:ext cx="12627" cy="2470"/>
            </a:xfrm>
            <a:prstGeom prst="rect">
              <a:avLst/>
            </a:prstGeom>
            <a:noFill/>
          </p:spPr>
          <p:txBody>
            <a:bodyPr wrap="square" lIns="91440" tIns="45720" rIns="91440" bIns="45720">
              <a:spAutoFit/>
            </a:bodyPr>
            <a:lstStyle/>
            <a:p>
              <a:pPr algn="ctr"/>
              <a:r>
                <a:rPr lang="en-US" altLang="zh-CN" sz="9600" cap="none" spc="50" dirty="0">
                  <a:ln w="0"/>
                  <a:effectLst>
                    <a:innerShdw blurRad="63500" dist="50800" dir="13500000">
                      <a:srgbClr val="000000">
                        <a:alpha val="50000"/>
                      </a:srgbClr>
                    </a:innerShdw>
                  </a:effectLst>
                  <a:latin typeface="Berlin Sans FB" panose="020E0602020502020306" pitchFamily="34" charset="0"/>
                </a:rPr>
                <a:t>Thank you!</a:t>
              </a:r>
              <a:r>
                <a:rPr lang="en-US" altLang="zh-CN" sz="9600" b="1" cap="none" spc="50" dirty="0">
                  <a:ln w="0"/>
                  <a:effectLst>
                    <a:innerShdw blurRad="63500" dist="50800" dir="13500000">
                      <a:srgbClr val="000000">
                        <a:alpha val="50000"/>
                      </a:srgbClr>
                    </a:innerShdw>
                  </a:effectLst>
                  <a:latin typeface="Berlin Sans FB" panose="020E0602020502020306" pitchFamily="34" charset="0"/>
                </a:rPr>
                <a:t> </a:t>
              </a:r>
              <a:endParaRPr lang="zh-CN" altLang="en-US" sz="9600" b="1" cap="none" spc="50" dirty="0">
                <a:ln w="0"/>
                <a:effectLst>
                  <a:innerShdw blurRad="63500" dist="50800" dir="13500000">
                    <a:srgbClr val="000000">
                      <a:alpha val="50000"/>
                    </a:srgbClr>
                  </a:innerShdw>
                </a:effectLst>
                <a:latin typeface="Berlin Sans FB" panose="020E0602020502020306"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05243"/>
        </a:solidFill>
        <a:effectLst/>
      </p:bgPr>
    </p:bg>
    <p:spTree>
      <p:nvGrpSpPr>
        <p:cNvPr id="1" name=""/>
        <p:cNvGrpSpPr/>
        <p:nvPr/>
      </p:nvGrpSpPr>
      <p:grpSpPr>
        <a:xfrm>
          <a:off x="0" y="0"/>
          <a:ext cx="0" cy="0"/>
          <a:chOff x="0" y="0"/>
          <a:chExt cx="0" cy="0"/>
        </a:xfrm>
      </p:grpSpPr>
      <p:grpSp>
        <p:nvGrpSpPr>
          <p:cNvPr id="4" name="组合 3"/>
          <p:cNvGrpSpPr/>
          <p:nvPr/>
        </p:nvGrpSpPr>
        <p:grpSpPr>
          <a:xfrm>
            <a:off x="-1" y="1923192"/>
            <a:ext cx="12192001" cy="2861565"/>
            <a:chOff x="0" y="311783"/>
            <a:chExt cx="12192001" cy="2861565"/>
          </a:xfrm>
        </p:grpSpPr>
        <p:sp>
          <p:nvSpPr>
            <p:cNvPr id="5" name="任意多边形: 形状 4"/>
            <p:cNvSpPr/>
            <p:nvPr/>
          </p:nvSpPr>
          <p:spPr>
            <a:xfrm>
              <a:off x="2" y="414462"/>
              <a:ext cx="12191999" cy="2758886"/>
            </a:xfrm>
            <a:custGeom>
              <a:avLst/>
              <a:gdLst>
                <a:gd name="connsiteX0" fmla="*/ 6270041 w 12191999"/>
                <a:gd name="connsiteY0" fmla="*/ 814 h 2758886"/>
                <a:gd name="connsiteX1" fmla="*/ 6463666 w 12191999"/>
                <a:gd name="connsiteY1" fmla="*/ 63239 h 2758886"/>
                <a:gd name="connsiteX2" fmla="*/ 6602271 w 12191999"/>
                <a:gd name="connsiteY2" fmla="*/ 106619 h 2758886"/>
                <a:gd name="connsiteX3" fmla="*/ 6735586 w 12191999"/>
                <a:gd name="connsiteY3" fmla="*/ 119316 h 2758886"/>
                <a:gd name="connsiteX4" fmla="*/ 6968358 w 12191999"/>
                <a:gd name="connsiteY4" fmla="*/ 138361 h 2758886"/>
                <a:gd name="connsiteX5" fmla="*/ 7173621 w 12191999"/>
                <a:gd name="connsiteY5" fmla="*/ 169045 h 2758886"/>
                <a:gd name="connsiteX6" fmla="*/ 7433903 w 12191999"/>
                <a:gd name="connsiteY6" fmla="*/ 112968 h 2758886"/>
                <a:gd name="connsiteX7" fmla="*/ 7671965 w 12191999"/>
                <a:gd name="connsiteY7" fmla="*/ 156348 h 2758886"/>
                <a:gd name="connsiteX8" fmla="*/ 7692069 w 12191999"/>
                <a:gd name="connsiteY8" fmla="*/ 154232 h 2758886"/>
                <a:gd name="connsiteX9" fmla="*/ 7713230 w 12191999"/>
                <a:gd name="connsiteY9" fmla="*/ 122490 h 2758886"/>
                <a:gd name="connsiteX10" fmla="*/ 7788352 w 12191999"/>
                <a:gd name="connsiteY10" fmla="*/ 128838 h 2758886"/>
                <a:gd name="connsiteX11" fmla="*/ 7921667 w 12191999"/>
                <a:gd name="connsiteY11" fmla="*/ 53716 h 2758886"/>
                <a:gd name="connsiteX12" fmla="*/ 8009486 w 12191999"/>
                <a:gd name="connsiteY12" fmla="*/ 47368 h 2758886"/>
                <a:gd name="connsiteX13" fmla="*/ 8142800 w 12191999"/>
                <a:gd name="connsiteY13" fmla="*/ 60065 h 2758886"/>
                <a:gd name="connsiteX14" fmla="*/ 8230620 w 12191999"/>
                <a:gd name="connsiteY14" fmla="*/ 135187 h 2758886"/>
                <a:gd name="connsiteX15" fmla="*/ 8314206 w 12191999"/>
                <a:gd name="connsiteY15" fmla="*/ 135187 h 2758886"/>
                <a:gd name="connsiteX16" fmla="*/ 8414721 w 12191999"/>
                <a:gd name="connsiteY16" fmla="*/ 154232 h 2758886"/>
                <a:gd name="connsiteX17" fmla="*/ 8506772 w 12191999"/>
                <a:gd name="connsiteY17" fmla="*/ 110851 h 2758886"/>
                <a:gd name="connsiteX18" fmla="*/ 8598823 w 12191999"/>
                <a:gd name="connsiteY18" fmla="*/ 98155 h 2758886"/>
                <a:gd name="connsiteX19" fmla="*/ 8703570 w 12191999"/>
                <a:gd name="connsiteY19" fmla="*/ 128838 h 2758886"/>
                <a:gd name="connsiteX20" fmla="*/ 8828421 w 12191999"/>
                <a:gd name="connsiteY20" fmla="*/ 135187 h 2758886"/>
                <a:gd name="connsiteX21" fmla="*/ 8963852 w 12191999"/>
                <a:gd name="connsiteY21" fmla="*/ 159522 h 2758886"/>
                <a:gd name="connsiteX22" fmla="*/ 9128909 w 12191999"/>
                <a:gd name="connsiteY22" fmla="*/ 154232 h 2758886"/>
                <a:gd name="connsiteX23" fmla="*/ 9208263 w 12191999"/>
                <a:gd name="connsiteY23" fmla="*/ 184915 h 2758886"/>
                <a:gd name="connsiteX24" fmla="*/ 9270689 w 12191999"/>
                <a:gd name="connsiteY24" fmla="*/ 210309 h 2758886"/>
                <a:gd name="connsiteX25" fmla="*/ 9316185 w 12191999"/>
                <a:gd name="connsiteY25" fmla="*/ 237818 h 2758886"/>
                <a:gd name="connsiteX26" fmla="*/ 9379668 w 12191999"/>
                <a:gd name="connsiteY26" fmla="*/ 198670 h 2758886"/>
                <a:gd name="connsiteX27" fmla="*/ 9487590 w 12191999"/>
                <a:gd name="connsiteY27" fmla="*/ 237818 h 2758886"/>
                <a:gd name="connsiteX28" fmla="*/ 9584931 w 12191999"/>
                <a:gd name="connsiteY28" fmla="*/ 229354 h 2758886"/>
                <a:gd name="connsiteX29" fmla="*/ 9668517 w 12191999"/>
                <a:gd name="connsiteY29" fmla="*/ 216657 h 2758886"/>
                <a:gd name="connsiteX30" fmla="*/ 9769033 w 12191999"/>
                <a:gd name="connsiteY30" fmla="*/ 191264 h 2758886"/>
                <a:gd name="connsiteX31" fmla="*/ 9878012 w 12191999"/>
                <a:gd name="connsiteY31" fmla="*/ 203960 h 2758886"/>
                <a:gd name="connsiteX32" fmla="*/ 10019792 w 12191999"/>
                <a:gd name="connsiteY32" fmla="*/ 234644 h 2758886"/>
                <a:gd name="connsiteX33" fmla="*/ 10161572 w 12191999"/>
                <a:gd name="connsiteY33" fmla="*/ 215599 h 2758886"/>
                <a:gd name="connsiteX34" fmla="*/ 10462060 w 12191999"/>
                <a:gd name="connsiteY34" fmla="*/ 165870 h 2758886"/>
                <a:gd name="connsiteX35" fmla="*/ 10599607 w 12191999"/>
                <a:gd name="connsiteY35" fmla="*/ 178567 h 2758886"/>
                <a:gd name="connsiteX36" fmla="*/ 10708587 w 12191999"/>
                <a:gd name="connsiteY36" fmla="*/ 141535 h 2758886"/>
                <a:gd name="connsiteX37" fmla="*/ 10792173 w 12191999"/>
                <a:gd name="connsiteY37" fmla="*/ 141535 h 2758886"/>
                <a:gd name="connsiteX38" fmla="*/ 10884224 w 12191999"/>
                <a:gd name="connsiteY38" fmla="*/ 122490 h 2758886"/>
                <a:gd name="connsiteX39" fmla="*/ 11022830 w 12191999"/>
                <a:gd name="connsiteY39" fmla="*/ 232528 h 2758886"/>
                <a:gd name="connsiteX40" fmla="*/ 11179422 w 12191999"/>
                <a:gd name="connsiteY40" fmla="*/ 141535 h 2758886"/>
                <a:gd name="connsiteX41" fmla="*/ 11268298 w 12191999"/>
                <a:gd name="connsiteY41" fmla="*/ 21975 h 2758886"/>
                <a:gd name="connsiteX42" fmla="*/ 11373046 w 12191999"/>
                <a:gd name="connsiteY42" fmla="*/ 65355 h 2758886"/>
                <a:gd name="connsiteX43" fmla="*/ 11473562 w 12191999"/>
                <a:gd name="connsiteY43" fmla="*/ 78052 h 2758886"/>
                <a:gd name="connsiteX44" fmla="*/ 11649199 w 12191999"/>
                <a:gd name="connsiteY44" fmla="*/ 97097 h 2758886"/>
                <a:gd name="connsiteX45" fmla="*/ 11803675 w 12191999"/>
                <a:gd name="connsiteY45" fmla="*/ 127780 h 2758886"/>
                <a:gd name="connsiteX46" fmla="*/ 12013170 w 12191999"/>
                <a:gd name="connsiteY46" fmla="*/ 187032 h 2758886"/>
                <a:gd name="connsiteX47" fmla="*/ 12179285 w 12191999"/>
                <a:gd name="connsiteY47" fmla="*/ 116142 h 2758886"/>
                <a:gd name="connsiteX48" fmla="*/ 12191999 w 12191999"/>
                <a:gd name="connsiteY48" fmla="*/ 114472 h 2758886"/>
                <a:gd name="connsiteX49" fmla="*/ 12191999 w 12191999"/>
                <a:gd name="connsiteY49" fmla="*/ 2606698 h 2758886"/>
                <a:gd name="connsiteX50" fmla="*/ 12135905 w 12191999"/>
                <a:gd name="connsiteY50" fmla="*/ 2618445 h 2758886"/>
                <a:gd name="connsiteX51" fmla="*/ 12002590 w 12191999"/>
                <a:gd name="connsiteY51" fmla="*/ 2637490 h 2758886"/>
                <a:gd name="connsiteX52" fmla="*/ 11880913 w 12191999"/>
                <a:gd name="connsiteY52" fmla="*/ 2674522 h 2758886"/>
                <a:gd name="connsiteX53" fmla="*/ 11813197 w 12191999"/>
                <a:gd name="connsiteY53" fmla="*/ 2524278 h 2758886"/>
                <a:gd name="connsiteX54" fmla="*/ 11711624 w 12191999"/>
                <a:gd name="connsiteY54" fmla="*/ 2559194 h 2758886"/>
                <a:gd name="connsiteX55" fmla="*/ 11613225 w 12191999"/>
                <a:gd name="connsiteY55" fmla="*/ 2524278 h 2758886"/>
                <a:gd name="connsiteX56" fmla="*/ 11462981 w 12191999"/>
                <a:gd name="connsiteY56" fmla="*/ 2480898 h 2758886"/>
                <a:gd name="connsiteX57" fmla="*/ 11304273 w 12191999"/>
                <a:gd name="connsiteY57" fmla="*/ 2424821 h 2758886"/>
                <a:gd name="connsiteX58" fmla="*/ 11091604 w 12191999"/>
                <a:gd name="connsiteY58" fmla="*/ 2437517 h 2758886"/>
                <a:gd name="connsiteX59" fmla="*/ 10924430 w 12191999"/>
                <a:gd name="connsiteY59" fmla="*/ 2418473 h 2758886"/>
                <a:gd name="connsiteX60" fmla="*/ 10703296 w 12191999"/>
                <a:gd name="connsiteY60" fmla="*/ 2424821 h 2758886"/>
                <a:gd name="connsiteX61" fmla="*/ 10519195 w 12191999"/>
                <a:gd name="connsiteY61" fmla="*/ 2412124 h 2758886"/>
                <a:gd name="connsiteX62" fmla="*/ 10502266 w 12191999"/>
                <a:gd name="connsiteY62" fmla="*/ 2312667 h 2758886"/>
                <a:gd name="connsiteX63" fmla="*/ 10393286 w 12191999"/>
                <a:gd name="connsiteY63" fmla="*/ 2386731 h 2758886"/>
                <a:gd name="connsiteX64" fmla="*/ 10284306 w 12191999"/>
                <a:gd name="connsiteY64" fmla="*/ 2399427 h 2758886"/>
                <a:gd name="connsiteX65" fmla="*/ 10159456 w 12191999"/>
                <a:gd name="connsiteY65" fmla="*/ 2461853 h 2758886"/>
                <a:gd name="connsiteX66" fmla="*/ 9983818 w 12191999"/>
                <a:gd name="connsiteY66" fmla="*/ 2561310 h 2758886"/>
                <a:gd name="connsiteX67" fmla="*/ 9791252 w 12191999"/>
                <a:gd name="connsiteY67" fmla="*/ 2567658 h 2758886"/>
                <a:gd name="connsiteX68" fmla="*/ 9625137 w 12191999"/>
                <a:gd name="connsiteY68" fmla="*/ 2492536 h 2758886"/>
                <a:gd name="connsiteX69" fmla="*/ 9437861 w 12191999"/>
                <a:gd name="connsiteY69" fmla="*/ 2517930 h 2758886"/>
                <a:gd name="connsiteX70" fmla="*/ 9281269 w 12191999"/>
                <a:gd name="connsiteY70" fmla="*/ 2467143 h 2758886"/>
                <a:gd name="connsiteX71" fmla="*/ 9063309 w 12191999"/>
                <a:gd name="connsiteY71" fmla="*/ 2455504 h 2758886"/>
                <a:gd name="connsiteX72" fmla="*/ 8758589 w 12191999"/>
                <a:gd name="connsiteY72" fmla="*/ 2362395 h 2758886"/>
                <a:gd name="connsiteX73" fmla="*/ 8636913 w 12191999"/>
                <a:gd name="connsiteY73" fmla="*/ 2362395 h 2758886"/>
                <a:gd name="connsiteX74" fmla="*/ 8499365 w 12191999"/>
                <a:gd name="connsiteY74" fmla="*/ 2418473 h 2758886"/>
                <a:gd name="connsiteX75" fmla="*/ 8344890 w 12191999"/>
                <a:gd name="connsiteY75" fmla="*/ 2449156 h 2758886"/>
                <a:gd name="connsiteX76" fmla="*/ 8227445 w 12191999"/>
                <a:gd name="connsiteY76" fmla="*/ 2442808 h 2758886"/>
                <a:gd name="connsiteX77" fmla="*/ 8135395 w 12191999"/>
                <a:gd name="connsiteY77" fmla="*/ 2399427 h 2758886"/>
                <a:gd name="connsiteX78" fmla="*/ 7897332 w 12191999"/>
                <a:gd name="connsiteY78" fmla="*/ 2412124 h 2758886"/>
                <a:gd name="connsiteX79" fmla="*/ 7839139 w 12191999"/>
                <a:gd name="connsiteY79" fmla="*/ 2458679 h 2758886"/>
                <a:gd name="connsiteX80" fmla="*/ 7828558 w 12191999"/>
                <a:gd name="connsiteY80" fmla="*/ 2582471 h 2758886"/>
                <a:gd name="connsiteX81" fmla="*/ 7729101 w 12191999"/>
                <a:gd name="connsiteY81" fmla="*/ 2619503 h 2758886"/>
                <a:gd name="connsiteX82" fmla="*/ 7612715 w 12191999"/>
                <a:gd name="connsiteY82" fmla="*/ 2656535 h 2758886"/>
                <a:gd name="connsiteX83" fmla="*/ 7434961 w 12191999"/>
                <a:gd name="connsiteY83" fmla="*/ 2675580 h 2758886"/>
                <a:gd name="connsiteX84" fmla="*/ 7274137 w 12191999"/>
                <a:gd name="connsiteY84" fmla="*/ 2712612 h 2758886"/>
                <a:gd name="connsiteX85" fmla="*/ 7190550 w 12191999"/>
                <a:gd name="connsiteY85" fmla="*/ 2755992 h 2758886"/>
                <a:gd name="connsiteX86" fmla="*/ 7079454 w 12191999"/>
                <a:gd name="connsiteY86" fmla="*/ 2706264 h 2758886"/>
                <a:gd name="connsiteX87" fmla="*/ 6918630 w 12191999"/>
                <a:gd name="connsiteY87" fmla="*/ 2563426 h 2758886"/>
                <a:gd name="connsiteX88" fmla="*/ 6718657 w 12191999"/>
                <a:gd name="connsiteY88" fmla="*/ 2520046 h 2758886"/>
                <a:gd name="connsiteX89" fmla="*/ 6712309 w 12191999"/>
                <a:gd name="connsiteY89" fmla="*/ 2515814 h 2758886"/>
                <a:gd name="connsiteX90" fmla="*/ 6663638 w 12191999"/>
                <a:gd name="connsiteY90" fmla="*/ 2523220 h 2758886"/>
                <a:gd name="connsiteX91" fmla="*/ 6575820 w 12191999"/>
                <a:gd name="connsiteY91" fmla="*/ 2585645 h 2758886"/>
                <a:gd name="connsiteX92" fmla="*/ 6509162 w 12191999"/>
                <a:gd name="connsiteY92" fmla="*/ 2542265 h 2758886"/>
                <a:gd name="connsiteX93" fmla="*/ 6395950 w 12191999"/>
                <a:gd name="connsiteY93" fmla="*/ 2516872 h 2758886"/>
                <a:gd name="connsiteX94" fmla="*/ 6395950 w 12191999"/>
                <a:gd name="connsiteY94" fmla="*/ 2483014 h 2758886"/>
                <a:gd name="connsiteX95" fmla="*/ 6225603 w 12191999"/>
                <a:gd name="connsiteY95" fmla="*/ 2476666 h 2758886"/>
                <a:gd name="connsiteX96" fmla="*/ 6003411 w 12191999"/>
                <a:gd name="connsiteY96" fmla="*/ 2457621 h 2758886"/>
                <a:gd name="connsiteX97" fmla="*/ 5709272 w 12191999"/>
                <a:gd name="connsiteY97" fmla="*/ 2463969 h 2758886"/>
                <a:gd name="connsiteX98" fmla="*/ 5464861 w 12191999"/>
                <a:gd name="connsiteY98" fmla="*/ 2451272 h 2758886"/>
                <a:gd name="connsiteX99" fmla="*/ 5442643 w 12191999"/>
                <a:gd name="connsiteY99" fmla="*/ 2351815 h 2758886"/>
                <a:gd name="connsiteX100" fmla="*/ 5298746 w 12191999"/>
                <a:gd name="connsiteY100" fmla="*/ 2425879 h 2758886"/>
                <a:gd name="connsiteX101" fmla="*/ 5154850 w 12191999"/>
                <a:gd name="connsiteY101" fmla="*/ 2438576 h 2758886"/>
                <a:gd name="connsiteX102" fmla="*/ 4988735 w 12191999"/>
                <a:gd name="connsiteY102" fmla="*/ 2501001 h 2758886"/>
                <a:gd name="connsiteX103" fmla="*/ 4755963 w 12191999"/>
                <a:gd name="connsiteY103" fmla="*/ 2600458 h 2758886"/>
                <a:gd name="connsiteX104" fmla="*/ 4500972 w 12191999"/>
                <a:gd name="connsiteY104" fmla="*/ 2606806 h 2758886"/>
                <a:gd name="connsiteX105" fmla="*/ 4307347 w 12191999"/>
                <a:gd name="connsiteY105" fmla="*/ 2637490 h 2758886"/>
                <a:gd name="connsiteX106" fmla="*/ 4069284 w 12191999"/>
                <a:gd name="connsiteY106" fmla="*/ 2631142 h 2758886"/>
                <a:gd name="connsiteX107" fmla="*/ 3858731 w 12191999"/>
                <a:gd name="connsiteY107" fmla="*/ 2587762 h 2758886"/>
                <a:gd name="connsiteX108" fmla="*/ 3537082 w 12191999"/>
                <a:gd name="connsiteY108" fmla="*/ 2494653 h 2758886"/>
                <a:gd name="connsiteX109" fmla="*/ 3132905 w 12191999"/>
                <a:gd name="connsiteY109" fmla="*/ 2401544 h 2758886"/>
                <a:gd name="connsiteX110" fmla="*/ 2972080 w 12191999"/>
                <a:gd name="connsiteY110" fmla="*/ 2401544 h 2758886"/>
                <a:gd name="connsiteX111" fmla="*/ 2789036 w 12191999"/>
                <a:gd name="connsiteY111" fmla="*/ 2457621 h 2758886"/>
                <a:gd name="connsiteX112" fmla="*/ 2583773 w 12191999"/>
                <a:gd name="connsiteY112" fmla="*/ 2488304 h 2758886"/>
                <a:gd name="connsiteX113" fmla="*/ 2428239 w 12191999"/>
                <a:gd name="connsiteY113" fmla="*/ 2481956 h 2758886"/>
                <a:gd name="connsiteX114" fmla="*/ 2306563 w 12191999"/>
                <a:gd name="connsiteY114" fmla="*/ 2438576 h 2758886"/>
                <a:gd name="connsiteX115" fmla="*/ 1990204 w 12191999"/>
                <a:gd name="connsiteY115" fmla="*/ 2451272 h 2758886"/>
                <a:gd name="connsiteX116" fmla="*/ 1879108 w 12191999"/>
                <a:gd name="connsiteY116" fmla="*/ 2494653 h 2758886"/>
                <a:gd name="connsiteX117" fmla="*/ 1729922 w 12191999"/>
                <a:gd name="connsiteY117" fmla="*/ 2475607 h 2758886"/>
                <a:gd name="connsiteX118" fmla="*/ 1574388 w 12191999"/>
                <a:gd name="connsiteY118" fmla="*/ 2538033 h 2758886"/>
                <a:gd name="connsiteX119" fmla="*/ 1435782 w 12191999"/>
                <a:gd name="connsiteY119" fmla="*/ 2432227 h 2758886"/>
                <a:gd name="connsiteX120" fmla="*/ 1225229 w 12191999"/>
                <a:gd name="connsiteY120" fmla="*/ 2587762 h 2758886"/>
                <a:gd name="connsiteX121" fmla="*/ 1125772 w 12191999"/>
                <a:gd name="connsiteY121" fmla="*/ 2562368 h 2758886"/>
                <a:gd name="connsiteX122" fmla="*/ 787194 w 12191999"/>
                <a:gd name="connsiteY122" fmla="*/ 2624793 h 2758886"/>
                <a:gd name="connsiteX123" fmla="*/ 653879 w 12191999"/>
                <a:gd name="connsiteY123" fmla="*/ 2556020 h 2758886"/>
                <a:gd name="connsiteX124" fmla="*/ 548073 w 12191999"/>
                <a:gd name="connsiteY124" fmla="*/ 2568716 h 2758886"/>
                <a:gd name="connsiteX125" fmla="*/ 354449 w 12191999"/>
                <a:gd name="connsiteY125" fmla="*/ 2562368 h 2758886"/>
                <a:gd name="connsiteX126" fmla="*/ 238063 w 12191999"/>
                <a:gd name="connsiteY126" fmla="*/ 2624793 h 2758886"/>
                <a:gd name="connsiteX127" fmla="*/ 149186 w 12191999"/>
                <a:gd name="connsiteY127" fmla="*/ 2581413 h 2758886"/>
                <a:gd name="connsiteX128" fmla="*/ 0 w 12191999"/>
                <a:gd name="connsiteY128" fmla="*/ 2556020 h 2758886"/>
                <a:gd name="connsiteX129" fmla="*/ 0 w 12191999"/>
                <a:gd name="connsiteY129" fmla="*/ 193380 h 2758886"/>
                <a:gd name="connsiteX130" fmla="*/ 94167 w 12191999"/>
                <a:gd name="connsiteY130" fmla="*/ 172219 h 2758886"/>
                <a:gd name="connsiteX131" fmla="*/ 160825 w 12191999"/>
                <a:gd name="connsiteY131" fmla="*/ 215599 h 2758886"/>
                <a:gd name="connsiteX132" fmla="*/ 244411 w 12191999"/>
                <a:gd name="connsiteY132" fmla="*/ 252631 h 2758886"/>
                <a:gd name="connsiteX133" fmla="*/ 321649 w 12191999"/>
                <a:gd name="connsiteY133" fmla="*/ 202902 h 2758886"/>
                <a:gd name="connsiteX134" fmla="*/ 360797 w 12191999"/>
                <a:gd name="connsiteY134" fmla="*/ 183857 h 2758886"/>
                <a:gd name="connsiteX135" fmla="*/ 466603 w 12191999"/>
                <a:gd name="connsiteY135" fmla="*/ 183857 h 2758886"/>
                <a:gd name="connsiteX136" fmla="*/ 499403 w 12191999"/>
                <a:gd name="connsiteY136" fmla="*/ 220889 h 2758886"/>
                <a:gd name="connsiteX137" fmla="*/ 593570 w 12191999"/>
                <a:gd name="connsiteY137" fmla="*/ 257921 h 2758886"/>
                <a:gd name="connsiteX138" fmla="*/ 682446 w 12191999"/>
                <a:gd name="connsiteY138" fmla="*/ 251573 h 2758886"/>
                <a:gd name="connsiteX139" fmla="*/ 737465 w 12191999"/>
                <a:gd name="connsiteY139" fmla="*/ 214541 h 2758886"/>
                <a:gd name="connsiteX140" fmla="*/ 831632 w 12191999"/>
                <a:gd name="connsiteY140" fmla="*/ 245225 h 2758886"/>
                <a:gd name="connsiteX141" fmla="*/ 997747 w 12191999"/>
                <a:gd name="connsiteY141" fmla="*/ 232528 h 2758886"/>
                <a:gd name="connsiteX142" fmla="*/ 1146933 w 12191999"/>
                <a:gd name="connsiteY142" fmla="*/ 245225 h 2758886"/>
                <a:gd name="connsiteX143" fmla="*/ 1285538 w 12191999"/>
                <a:gd name="connsiteY143" fmla="*/ 232528 h 2758886"/>
                <a:gd name="connsiteX144" fmla="*/ 1501382 w 12191999"/>
                <a:gd name="connsiteY144" fmla="*/ 257921 h 2758886"/>
                <a:gd name="connsiteX145" fmla="*/ 1662206 w 12191999"/>
                <a:gd name="connsiteY145" fmla="*/ 251573 h 2758886"/>
                <a:gd name="connsiteX146" fmla="*/ 1745793 w 12191999"/>
                <a:gd name="connsiteY146" fmla="*/ 164812 h 2758886"/>
                <a:gd name="connsiteX147" fmla="*/ 1845250 w 12191999"/>
                <a:gd name="connsiteY147" fmla="*/ 171161 h 2758886"/>
                <a:gd name="connsiteX148" fmla="*/ 2023003 w 12191999"/>
                <a:gd name="connsiteY148" fmla="*/ 96039 h 2758886"/>
                <a:gd name="connsiteX149" fmla="*/ 2139390 w 12191999"/>
                <a:gd name="connsiteY149" fmla="*/ 89690 h 2758886"/>
                <a:gd name="connsiteX150" fmla="*/ 2317143 w 12191999"/>
                <a:gd name="connsiteY150" fmla="*/ 102387 h 2758886"/>
                <a:gd name="connsiteX151" fmla="*/ 2433529 w 12191999"/>
                <a:gd name="connsiteY151" fmla="*/ 177509 h 2758886"/>
                <a:gd name="connsiteX152" fmla="*/ 2544625 w 12191999"/>
                <a:gd name="connsiteY152" fmla="*/ 177509 h 2758886"/>
                <a:gd name="connsiteX153" fmla="*/ 2677940 w 12191999"/>
                <a:gd name="connsiteY153" fmla="*/ 196554 h 2758886"/>
                <a:gd name="connsiteX154" fmla="*/ 2799617 w 12191999"/>
                <a:gd name="connsiteY154" fmla="*/ 153174 h 2758886"/>
                <a:gd name="connsiteX155" fmla="*/ 2921293 w 12191999"/>
                <a:gd name="connsiteY155" fmla="*/ 140477 h 2758886"/>
                <a:gd name="connsiteX156" fmla="*/ 3059899 w 12191999"/>
                <a:gd name="connsiteY156" fmla="*/ 171161 h 2758886"/>
                <a:gd name="connsiteX157" fmla="*/ 3226013 w 12191999"/>
                <a:gd name="connsiteY157" fmla="*/ 177509 h 2758886"/>
                <a:gd name="connsiteX158" fmla="*/ 3403767 w 12191999"/>
                <a:gd name="connsiteY158" fmla="*/ 158464 h 2758886"/>
                <a:gd name="connsiteX159" fmla="*/ 3625959 w 12191999"/>
                <a:gd name="connsiteY159" fmla="*/ 195496 h 2758886"/>
                <a:gd name="connsiteX160" fmla="*/ 3731764 w 12191999"/>
                <a:gd name="connsiteY160" fmla="*/ 226180 h 2758886"/>
                <a:gd name="connsiteX161" fmla="*/ 3815351 w 12191999"/>
                <a:gd name="connsiteY161" fmla="*/ 251573 h 2758886"/>
                <a:gd name="connsiteX162" fmla="*/ 3876718 w 12191999"/>
                <a:gd name="connsiteY162" fmla="*/ 201844 h 2758886"/>
                <a:gd name="connsiteX163" fmla="*/ 3960304 w 12191999"/>
                <a:gd name="connsiteY163" fmla="*/ 238876 h 2758886"/>
                <a:gd name="connsiteX164" fmla="*/ 4081981 w 12191999"/>
                <a:gd name="connsiteY164" fmla="*/ 232528 h 2758886"/>
                <a:gd name="connsiteX165" fmla="*/ 4231168 w 12191999"/>
                <a:gd name="connsiteY165" fmla="*/ 269560 h 2758886"/>
                <a:gd name="connsiteX166" fmla="*/ 4342263 w 12191999"/>
                <a:gd name="connsiteY166" fmla="*/ 256863 h 2758886"/>
                <a:gd name="connsiteX167" fmla="*/ 4475578 w 12191999"/>
                <a:gd name="connsiteY167" fmla="*/ 231470 h 2758886"/>
                <a:gd name="connsiteX168" fmla="*/ 4619475 w 12191999"/>
                <a:gd name="connsiteY168" fmla="*/ 244167 h 2758886"/>
                <a:gd name="connsiteX169" fmla="*/ 4807808 w 12191999"/>
                <a:gd name="connsiteY169" fmla="*/ 274850 h 2758886"/>
                <a:gd name="connsiteX170" fmla="*/ 4996142 w 12191999"/>
                <a:gd name="connsiteY170" fmla="*/ 255805 h 2758886"/>
                <a:gd name="connsiteX171" fmla="*/ 5395029 w 12191999"/>
                <a:gd name="connsiteY171" fmla="*/ 206077 h 2758886"/>
                <a:gd name="connsiteX172" fmla="*/ 5578073 w 12191999"/>
                <a:gd name="connsiteY172" fmla="*/ 218773 h 2758886"/>
                <a:gd name="connsiteX173" fmla="*/ 5721968 w 12191999"/>
                <a:gd name="connsiteY173" fmla="*/ 181741 h 2758886"/>
                <a:gd name="connsiteX174" fmla="*/ 5833064 w 12191999"/>
                <a:gd name="connsiteY174" fmla="*/ 181741 h 2758886"/>
                <a:gd name="connsiteX175" fmla="*/ 5954740 w 12191999"/>
                <a:gd name="connsiteY175" fmla="*/ 162696 h 2758886"/>
                <a:gd name="connsiteX176" fmla="*/ 6170584 w 12191999"/>
                <a:gd name="connsiteY176" fmla="*/ 56891 h 2758886"/>
                <a:gd name="connsiteX177" fmla="*/ 6270041 w 12191999"/>
                <a:gd name="connsiteY177" fmla="*/ 814 h 275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12191999" h="2758886">
                  <a:moveTo>
                    <a:pt x="6270041" y="814"/>
                  </a:moveTo>
                  <a:cubicBezTo>
                    <a:pt x="6319770" y="-5535"/>
                    <a:pt x="6408647" y="26207"/>
                    <a:pt x="6463666" y="63239"/>
                  </a:cubicBezTo>
                  <a:cubicBezTo>
                    <a:pt x="6518684" y="100271"/>
                    <a:pt x="6547252" y="119316"/>
                    <a:pt x="6602271" y="106619"/>
                  </a:cubicBezTo>
                  <a:cubicBezTo>
                    <a:pt x="6658348" y="93923"/>
                    <a:pt x="6658348" y="100271"/>
                    <a:pt x="6735586" y="119316"/>
                  </a:cubicBezTo>
                  <a:cubicBezTo>
                    <a:pt x="6812824" y="138361"/>
                    <a:pt x="6884772" y="163754"/>
                    <a:pt x="6968358" y="138361"/>
                  </a:cubicBezTo>
                  <a:cubicBezTo>
                    <a:pt x="7051945" y="112968"/>
                    <a:pt x="7101674" y="169045"/>
                    <a:pt x="7173621" y="169045"/>
                  </a:cubicBezTo>
                  <a:cubicBezTo>
                    <a:pt x="7245569" y="169045"/>
                    <a:pt x="7367245" y="93923"/>
                    <a:pt x="7433903" y="112968"/>
                  </a:cubicBezTo>
                  <a:cubicBezTo>
                    <a:pt x="7500561" y="130955"/>
                    <a:pt x="7610598" y="162696"/>
                    <a:pt x="7671965" y="156348"/>
                  </a:cubicBezTo>
                  <a:cubicBezTo>
                    <a:pt x="7678314" y="155290"/>
                    <a:pt x="7685721" y="155290"/>
                    <a:pt x="7692069" y="154232"/>
                  </a:cubicBezTo>
                  <a:cubicBezTo>
                    <a:pt x="7701592" y="135187"/>
                    <a:pt x="7706882" y="119316"/>
                    <a:pt x="7713230" y="122490"/>
                  </a:cubicBezTo>
                  <a:cubicBezTo>
                    <a:pt x="7725927" y="128838"/>
                    <a:pt x="7750262" y="141535"/>
                    <a:pt x="7788352" y="128838"/>
                  </a:cubicBezTo>
                  <a:cubicBezTo>
                    <a:pt x="7825384" y="116142"/>
                    <a:pt x="7908970" y="53716"/>
                    <a:pt x="7921667" y="53716"/>
                  </a:cubicBezTo>
                  <a:cubicBezTo>
                    <a:pt x="7934364" y="53716"/>
                    <a:pt x="7988325" y="47368"/>
                    <a:pt x="8009486" y="47368"/>
                  </a:cubicBezTo>
                  <a:cubicBezTo>
                    <a:pt x="8029589" y="47368"/>
                    <a:pt x="8117408" y="23033"/>
                    <a:pt x="8142800" y="60065"/>
                  </a:cubicBezTo>
                  <a:cubicBezTo>
                    <a:pt x="8168194" y="98155"/>
                    <a:pt x="8196762" y="135187"/>
                    <a:pt x="8230620" y="135187"/>
                  </a:cubicBezTo>
                  <a:cubicBezTo>
                    <a:pt x="8264477" y="135187"/>
                    <a:pt x="8284580" y="116142"/>
                    <a:pt x="8314206" y="135187"/>
                  </a:cubicBezTo>
                  <a:cubicBezTo>
                    <a:pt x="8343831" y="154232"/>
                    <a:pt x="8414721" y="154232"/>
                    <a:pt x="8414721" y="154232"/>
                  </a:cubicBezTo>
                  <a:cubicBezTo>
                    <a:pt x="8414721" y="154232"/>
                    <a:pt x="8481378" y="110851"/>
                    <a:pt x="8506772" y="110851"/>
                  </a:cubicBezTo>
                  <a:cubicBezTo>
                    <a:pt x="8532165" y="110851"/>
                    <a:pt x="8540630" y="79110"/>
                    <a:pt x="8598823" y="98155"/>
                  </a:cubicBezTo>
                  <a:cubicBezTo>
                    <a:pt x="8658074" y="116142"/>
                    <a:pt x="8653842" y="128838"/>
                    <a:pt x="8703570" y="128838"/>
                  </a:cubicBezTo>
                  <a:cubicBezTo>
                    <a:pt x="8753299" y="128838"/>
                    <a:pt x="8803028" y="135187"/>
                    <a:pt x="8828421" y="135187"/>
                  </a:cubicBezTo>
                  <a:cubicBezTo>
                    <a:pt x="8852756" y="135187"/>
                    <a:pt x="8918356" y="159522"/>
                    <a:pt x="8963852" y="159522"/>
                  </a:cubicBezTo>
                  <a:cubicBezTo>
                    <a:pt x="9009349" y="159522"/>
                    <a:pt x="9099283" y="135187"/>
                    <a:pt x="9128909" y="154232"/>
                  </a:cubicBezTo>
                  <a:cubicBezTo>
                    <a:pt x="9158534" y="172219"/>
                    <a:pt x="9187102" y="191264"/>
                    <a:pt x="9208263" y="184915"/>
                  </a:cubicBezTo>
                  <a:cubicBezTo>
                    <a:pt x="9229424" y="179625"/>
                    <a:pt x="9236831" y="223005"/>
                    <a:pt x="9270689" y="210309"/>
                  </a:cubicBezTo>
                  <a:cubicBezTo>
                    <a:pt x="9304546" y="198670"/>
                    <a:pt x="9311952" y="218773"/>
                    <a:pt x="9316185" y="237818"/>
                  </a:cubicBezTo>
                  <a:cubicBezTo>
                    <a:pt x="9320417" y="256863"/>
                    <a:pt x="9358507" y="235702"/>
                    <a:pt x="9379668" y="198670"/>
                  </a:cubicBezTo>
                  <a:cubicBezTo>
                    <a:pt x="9400829" y="160580"/>
                    <a:pt x="9453732" y="231470"/>
                    <a:pt x="9487590" y="237818"/>
                  </a:cubicBezTo>
                  <a:cubicBezTo>
                    <a:pt x="9521448" y="244167"/>
                    <a:pt x="9584931" y="205018"/>
                    <a:pt x="9584931" y="229354"/>
                  </a:cubicBezTo>
                  <a:cubicBezTo>
                    <a:pt x="9584931" y="253689"/>
                    <a:pt x="9618789" y="242050"/>
                    <a:pt x="9668517" y="216657"/>
                  </a:cubicBezTo>
                  <a:cubicBezTo>
                    <a:pt x="9719304" y="191264"/>
                    <a:pt x="9756336" y="178567"/>
                    <a:pt x="9769033" y="191264"/>
                  </a:cubicBezTo>
                  <a:cubicBezTo>
                    <a:pt x="9781730" y="203960"/>
                    <a:pt x="9832516" y="234644"/>
                    <a:pt x="9878012" y="203960"/>
                  </a:cubicBezTo>
                  <a:cubicBezTo>
                    <a:pt x="9923509" y="172219"/>
                    <a:pt x="9990167" y="278024"/>
                    <a:pt x="10019792" y="234644"/>
                  </a:cubicBezTo>
                  <a:cubicBezTo>
                    <a:pt x="10048360" y="190206"/>
                    <a:pt x="10103379" y="240992"/>
                    <a:pt x="10161572" y="215599"/>
                  </a:cubicBezTo>
                  <a:cubicBezTo>
                    <a:pt x="10219765" y="191264"/>
                    <a:pt x="10395402" y="209251"/>
                    <a:pt x="10462060" y="165870"/>
                  </a:cubicBezTo>
                  <a:cubicBezTo>
                    <a:pt x="10528717" y="122490"/>
                    <a:pt x="10582678" y="165870"/>
                    <a:pt x="10599607" y="178567"/>
                  </a:cubicBezTo>
                  <a:cubicBezTo>
                    <a:pt x="10616536" y="191264"/>
                    <a:pt x="10700122" y="166928"/>
                    <a:pt x="10708587" y="141535"/>
                  </a:cubicBezTo>
                  <a:cubicBezTo>
                    <a:pt x="10717051" y="116142"/>
                    <a:pt x="10775245" y="128838"/>
                    <a:pt x="10792173" y="141535"/>
                  </a:cubicBezTo>
                  <a:cubicBezTo>
                    <a:pt x="10809102" y="153174"/>
                    <a:pt x="10850366" y="159522"/>
                    <a:pt x="10884224" y="122490"/>
                  </a:cubicBezTo>
                  <a:cubicBezTo>
                    <a:pt x="10917024" y="84400"/>
                    <a:pt x="11010133" y="213483"/>
                    <a:pt x="11022830" y="232528"/>
                  </a:cubicBezTo>
                  <a:cubicBezTo>
                    <a:pt x="11035526" y="251573"/>
                    <a:pt x="11141332" y="147883"/>
                    <a:pt x="11179422" y="141535"/>
                  </a:cubicBezTo>
                  <a:cubicBezTo>
                    <a:pt x="11217511" y="135187"/>
                    <a:pt x="11227034" y="-15057"/>
                    <a:pt x="11268298" y="21975"/>
                  </a:cubicBezTo>
                  <a:cubicBezTo>
                    <a:pt x="11310621" y="59007"/>
                    <a:pt x="11330724" y="78052"/>
                    <a:pt x="11373046" y="65355"/>
                  </a:cubicBezTo>
                  <a:cubicBezTo>
                    <a:pt x="11415369" y="52658"/>
                    <a:pt x="11415369" y="59007"/>
                    <a:pt x="11473562" y="78052"/>
                  </a:cubicBezTo>
                  <a:cubicBezTo>
                    <a:pt x="11531755" y="97097"/>
                    <a:pt x="11586773" y="122490"/>
                    <a:pt x="11649199" y="97097"/>
                  </a:cubicBezTo>
                  <a:cubicBezTo>
                    <a:pt x="11711624" y="71703"/>
                    <a:pt x="11749714" y="127780"/>
                    <a:pt x="11803675" y="127780"/>
                  </a:cubicBezTo>
                  <a:cubicBezTo>
                    <a:pt x="11857635" y="127780"/>
                    <a:pt x="11963441" y="167987"/>
                    <a:pt x="12013170" y="187032"/>
                  </a:cubicBezTo>
                  <a:cubicBezTo>
                    <a:pt x="12062898" y="206077"/>
                    <a:pt x="12133789" y="122490"/>
                    <a:pt x="12179285" y="116142"/>
                  </a:cubicBezTo>
                  <a:lnTo>
                    <a:pt x="12191999" y="114472"/>
                  </a:lnTo>
                  <a:lnTo>
                    <a:pt x="12191999" y="2606698"/>
                  </a:lnTo>
                  <a:lnTo>
                    <a:pt x="12135905" y="2618445"/>
                  </a:lnTo>
                  <a:cubicBezTo>
                    <a:pt x="12086176" y="2618445"/>
                    <a:pt x="12056550" y="2618445"/>
                    <a:pt x="12002590" y="2637490"/>
                  </a:cubicBezTo>
                  <a:cubicBezTo>
                    <a:pt x="11947570" y="2655477"/>
                    <a:pt x="11914771" y="2649129"/>
                    <a:pt x="11880913" y="2674522"/>
                  </a:cubicBezTo>
                  <a:cubicBezTo>
                    <a:pt x="11847055" y="2698857"/>
                    <a:pt x="11834359" y="2536975"/>
                    <a:pt x="11813197" y="2524278"/>
                  </a:cubicBezTo>
                  <a:cubicBezTo>
                    <a:pt x="11792036" y="2511581"/>
                    <a:pt x="11761352" y="2608923"/>
                    <a:pt x="11711624" y="2559194"/>
                  </a:cubicBezTo>
                  <a:cubicBezTo>
                    <a:pt x="11661895" y="2508407"/>
                    <a:pt x="11688346" y="2593052"/>
                    <a:pt x="11613225" y="2524278"/>
                  </a:cubicBezTo>
                  <a:cubicBezTo>
                    <a:pt x="11538103" y="2455504"/>
                    <a:pt x="11508477" y="2524278"/>
                    <a:pt x="11462981" y="2480898"/>
                  </a:cubicBezTo>
                  <a:cubicBezTo>
                    <a:pt x="11417484" y="2437517"/>
                    <a:pt x="11366698" y="2405776"/>
                    <a:pt x="11304273" y="2424821"/>
                  </a:cubicBezTo>
                  <a:cubicBezTo>
                    <a:pt x="11241847" y="2443866"/>
                    <a:pt x="11129693" y="2462911"/>
                    <a:pt x="11091604" y="2437517"/>
                  </a:cubicBezTo>
                  <a:cubicBezTo>
                    <a:pt x="11053513" y="2412124"/>
                    <a:pt x="10961462" y="2418473"/>
                    <a:pt x="10924430" y="2418473"/>
                  </a:cubicBezTo>
                  <a:cubicBezTo>
                    <a:pt x="10887398" y="2418473"/>
                    <a:pt x="10757257" y="2437517"/>
                    <a:pt x="10703296" y="2424821"/>
                  </a:cubicBezTo>
                  <a:cubicBezTo>
                    <a:pt x="10648278" y="2412124"/>
                    <a:pt x="10519195" y="2431169"/>
                    <a:pt x="10519195" y="2412124"/>
                  </a:cubicBezTo>
                  <a:cubicBezTo>
                    <a:pt x="10519195" y="2393079"/>
                    <a:pt x="10531892" y="2275635"/>
                    <a:pt x="10502266" y="2312667"/>
                  </a:cubicBezTo>
                  <a:cubicBezTo>
                    <a:pt x="10472640" y="2349699"/>
                    <a:pt x="10427144" y="2380382"/>
                    <a:pt x="10393286" y="2386731"/>
                  </a:cubicBezTo>
                  <a:cubicBezTo>
                    <a:pt x="10359428" y="2393079"/>
                    <a:pt x="10330861" y="2356047"/>
                    <a:pt x="10284306" y="2399427"/>
                  </a:cubicBezTo>
                  <a:cubicBezTo>
                    <a:pt x="10238810" y="2442808"/>
                    <a:pt x="10221881" y="2455504"/>
                    <a:pt x="10159456" y="2461853"/>
                  </a:cubicBezTo>
                  <a:cubicBezTo>
                    <a:pt x="10097030" y="2468201"/>
                    <a:pt x="10054708" y="2554962"/>
                    <a:pt x="9983818" y="2561310"/>
                  </a:cubicBezTo>
                  <a:cubicBezTo>
                    <a:pt x="9912929" y="2567658"/>
                    <a:pt x="9866374" y="2561310"/>
                    <a:pt x="9791252" y="2567658"/>
                  </a:cubicBezTo>
                  <a:cubicBezTo>
                    <a:pt x="9715072" y="2574007"/>
                    <a:pt x="9683330" y="2479840"/>
                    <a:pt x="9625137" y="2492536"/>
                  </a:cubicBezTo>
                  <a:cubicBezTo>
                    <a:pt x="9565886" y="2505233"/>
                    <a:pt x="9491822" y="2530626"/>
                    <a:pt x="9437861" y="2517930"/>
                  </a:cubicBezTo>
                  <a:cubicBezTo>
                    <a:pt x="9383901" y="2505233"/>
                    <a:pt x="9377552" y="2467143"/>
                    <a:pt x="9281269" y="2467143"/>
                  </a:cubicBezTo>
                  <a:cubicBezTo>
                    <a:pt x="9184986" y="2467143"/>
                    <a:pt x="9151128" y="2455504"/>
                    <a:pt x="9063309" y="2455504"/>
                  </a:cubicBezTo>
                  <a:cubicBezTo>
                    <a:pt x="8975491" y="2455504"/>
                    <a:pt x="8783983" y="2381441"/>
                    <a:pt x="8758589" y="2362395"/>
                  </a:cubicBezTo>
                  <a:cubicBezTo>
                    <a:pt x="8733196" y="2343350"/>
                    <a:pt x="8675003" y="2325364"/>
                    <a:pt x="8636913" y="2362395"/>
                  </a:cubicBezTo>
                  <a:cubicBezTo>
                    <a:pt x="8599881" y="2399427"/>
                    <a:pt x="8561791" y="2418473"/>
                    <a:pt x="8499365" y="2418473"/>
                  </a:cubicBezTo>
                  <a:cubicBezTo>
                    <a:pt x="8436940" y="2418473"/>
                    <a:pt x="8415779" y="2430111"/>
                    <a:pt x="8344890" y="2449156"/>
                  </a:cubicBezTo>
                  <a:cubicBezTo>
                    <a:pt x="8274000" y="2467143"/>
                    <a:pt x="8265535" y="2461853"/>
                    <a:pt x="8227445" y="2442808"/>
                  </a:cubicBezTo>
                  <a:cubicBezTo>
                    <a:pt x="8189355" y="2424821"/>
                    <a:pt x="8248606" y="2393079"/>
                    <a:pt x="8135395" y="2399427"/>
                  </a:cubicBezTo>
                  <a:cubicBezTo>
                    <a:pt x="8022182" y="2405776"/>
                    <a:pt x="7942828" y="2381441"/>
                    <a:pt x="7897332" y="2412124"/>
                  </a:cubicBezTo>
                  <a:cubicBezTo>
                    <a:pt x="7867706" y="2432227"/>
                    <a:pt x="7853951" y="2452330"/>
                    <a:pt x="7839139" y="2458679"/>
                  </a:cubicBezTo>
                  <a:lnTo>
                    <a:pt x="7828558" y="2582471"/>
                  </a:lnTo>
                  <a:cubicBezTo>
                    <a:pt x="7828558" y="2582471"/>
                    <a:pt x="7751320" y="2600458"/>
                    <a:pt x="7729101" y="2619503"/>
                  </a:cubicBezTo>
                  <a:cubicBezTo>
                    <a:pt x="7706882" y="2637490"/>
                    <a:pt x="7679372" y="2656535"/>
                    <a:pt x="7612715" y="2656535"/>
                  </a:cubicBezTo>
                  <a:cubicBezTo>
                    <a:pt x="7546057" y="2656535"/>
                    <a:pt x="7506909" y="2656535"/>
                    <a:pt x="7434961" y="2675580"/>
                  </a:cubicBezTo>
                  <a:cubicBezTo>
                    <a:pt x="7363014" y="2693567"/>
                    <a:pt x="7318575" y="2687219"/>
                    <a:pt x="7274137" y="2712612"/>
                  </a:cubicBezTo>
                  <a:cubicBezTo>
                    <a:pt x="7229698" y="2736948"/>
                    <a:pt x="7218060" y="2768689"/>
                    <a:pt x="7190550" y="2755992"/>
                  </a:cubicBezTo>
                  <a:cubicBezTo>
                    <a:pt x="7163041" y="2743296"/>
                    <a:pt x="7146112" y="2755992"/>
                    <a:pt x="7079454" y="2706264"/>
                  </a:cubicBezTo>
                  <a:cubicBezTo>
                    <a:pt x="7012797" y="2656535"/>
                    <a:pt x="7018087" y="2632200"/>
                    <a:pt x="6918630" y="2563426"/>
                  </a:cubicBezTo>
                  <a:cubicBezTo>
                    <a:pt x="6818115" y="2494653"/>
                    <a:pt x="6780024" y="2563426"/>
                    <a:pt x="6718657" y="2520046"/>
                  </a:cubicBezTo>
                  <a:cubicBezTo>
                    <a:pt x="6716541" y="2518988"/>
                    <a:pt x="6714425" y="2516872"/>
                    <a:pt x="6712309" y="2515814"/>
                  </a:cubicBezTo>
                  <a:cubicBezTo>
                    <a:pt x="6695380" y="2514756"/>
                    <a:pt x="6679509" y="2516872"/>
                    <a:pt x="6663638" y="2523220"/>
                  </a:cubicBezTo>
                  <a:cubicBezTo>
                    <a:pt x="6617084" y="2542265"/>
                    <a:pt x="6629780" y="2579297"/>
                    <a:pt x="6575820" y="2585645"/>
                  </a:cubicBezTo>
                  <a:cubicBezTo>
                    <a:pt x="6521859" y="2591994"/>
                    <a:pt x="6530323" y="2561310"/>
                    <a:pt x="6509162" y="2542265"/>
                  </a:cubicBezTo>
                  <a:cubicBezTo>
                    <a:pt x="6488001" y="2523220"/>
                    <a:pt x="6395950" y="2516872"/>
                    <a:pt x="6395950" y="2516872"/>
                  </a:cubicBezTo>
                  <a:lnTo>
                    <a:pt x="6395950" y="2483014"/>
                  </a:lnTo>
                  <a:cubicBezTo>
                    <a:pt x="6327176" y="2490420"/>
                    <a:pt x="6257345" y="2492536"/>
                    <a:pt x="6225603" y="2476666"/>
                  </a:cubicBezTo>
                  <a:cubicBezTo>
                    <a:pt x="6174816" y="2451272"/>
                    <a:pt x="6053139" y="2457621"/>
                    <a:pt x="6003411" y="2457621"/>
                  </a:cubicBezTo>
                  <a:cubicBezTo>
                    <a:pt x="5952624" y="2457621"/>
                    <a:pt x="5781220" y="2476666"/>
                    <a:pt x="5709272" y="2463969"/>
                  </a:cubicBezTo>
                  <a:cubicBezTo>
                    <a:pt x="5636266" y="2451272"/>
                    <a:pt x="5464861" y="2470317"/>
                    <a:pt x="5464861" y="2451272"/>
                  </a:cubicBezTo>
                  <a:cubicBezTo>
                    <a:pt x="5464861" y="2432227"/>
                    <a:pt x="5481789" y="2314783"/>
                    <a:pt x="5442643" y="2351815"/>
                  </a:cubicBezTo>
                  <a:cubicBezTo>
                    <a:pt x="5404551" y="2388847"/>
                    <a:pt x="5343184" y="2419530"/>
                    <a:pt x="5298746" y="2425879"/>
                  </a:cubicBezTo>
                  <a:cubicBezTo>
                    <a:pt x="5254307" y="2432227"/>
                    <a:pt x="5216217" y="2395195"/>
                    <a:pt x="5154850" y="2438576"/>
                  </a:cubicBezTo>
                  <a:cubicBezTo>
                    <a:pt x="5094541" y="2481956"/>
                    <a:pt x="5072322" y="2494653"/>
                    <a:pt x="4988735" y="2501001"/>
                  </a:cubicBezTo>
                  <a:cubicBezTo>
                    <a:pt x="4905149" y="2507349"/>
                    <a:pt x="4850130" y="2594110"/>
                    <a:pt x="4755963" y="2600458"/>
                  </a:cubicBezTo>
                  <a:cubicBezTo>
                    <a:pt x="4661796" y="2606806"/>
                    <a:pt x="4600429" y="2600458"/>
                    <a:pt x="4500972" y="2606806"/>
                  </a:cubicBezTo>
                  <a:cubicBezTo>
                    <a:pt x="4401514" y="2612097"/>
                    <a:pt x="4384585" y="2624793"/>
                    <a:pt x="4307347" y="2637490"/>
                  </a:cubicBezTo>
                  <a:cubicBezTo>
                    <a:pt x="4230109" y="2650187"/>
                    <a:pt x="4141232" y="2643838"/>
                    <a:pt x="4069284" y="2631142"/>
                  </a:cubicBezTo>
                  <a:cubicBezTo>
                    <a:pt x="3997336" y="2618445"/>
                    <a:pt x="3985698" y="2587762"/>
                    <a:pt x="3858731" y="2587762"/>
                  </a:cubicBezTo>
                  <a:cubicBezTo>
                    <a:pt x="3730706" y="2587762"/>
                    <a:pt x="3653468" y="2494653"/>
                    <a:pt x="3537082" y="2494653"/>
                  </a:cubicBezTo>
                  <a:cubicBezTo>
                    <a:pt x="3420696" y="2494653"/>
                    <a:pt x="3165704" y="2420589"/>
                    <a:pt x="3132905" y="2401544"/>
                  </a:cubicBezTo>
                  <a:cubicBezTo>
                    <a:pt x="3099047" y="2382498"/>
                    <a:pt x="3021809" y="2364512"/>
                    <a:pt x="2972080" y="2401544"/>
                  </a:cubicBezTo>
                  <a:cubicBezTo>
                    <a:pt x="2922351" y="2438576"/>
                    <a:pt x="2872623" y="2457621"/>
                    <a:pt x="2789036" y="2457621"/>
                  </a:cubicBezTo>
                  <a:cubicBezTo>
                    <a:pt x="2705450" y="2457621"/>
                    <a:pt x="2677940" y="2469259"/>
                    <a:pt x="2583773" y="2488304"/>
                  </a:cubicBezTo>
                  <a:cubicBezTo>
                    <a:pt x="2489606" y="2506291"/>
                    <a:pt x="2477968" y="2501001"/>
                    <a:pt x="2428239" y="2481956"/>
                  </a:cubicBezTo>
                  <a:cubicBezTo>
                    <a:pt x="2378510" y="2463969"/>
                    <a:pt x="2455749" y="2432227"/>
                    <a:pt x="2306563" y="2438576"/>
                  </a:cubicBezTo>
                  <a:cubicBezTo>
                    <a:pt x="2156319" y="2444924"/>
                    <a:pt x="2051571" y="2420589"/>
                    <a:pt x="1990204" y="2451272"/>
                  </a:cubicBezTo>
                  <a:cubicBezTo>
                    <a:pt x="1928837" y="2481956"/>
                    <a:pt x="1918256" y="2513698"/>
                    <a:pt x="1879108" y="2494653"/>
                  </a:cubicBezTo>
                  <a:cubicBezTo>
                    <a:pt x="1841018" y="2475607"/>
                    <a:pt x="1746851" y="2444924"/>
                    <a:pt x="1729922" y="2475607"/>
                  </a:cubicBezTo>
                  <a:cubicBezTo>
                    <a:pt x="1712993" y="2507349"/>
                    <a:pt x="1629407" y="2550730"/>
                    <a:pt x="1574388" y="2538033"/>
                  </a:cubicBezTo>
                  <a:cubicBezTo>
                    <a:pt x="1519369" y="2525336"/>
                    <a:pt x="1452711" y="2407892"/>
                    <a:pt x="1435782" y="2432227"/>
                  </a:cubicBezTo>
                  <a:cubicBezTo>
                    <a:pt x="1418853" y="2457621"/>
                    <a:pt x="1258029" y="2594110"/>
                    <a:pt x="1225229" y="2587762"/>
                  </a:cubicBezTo>
                  <a:cubicBezTo>
                    <a:pt x="1192429" y="2581413"/>
                    <a:pt x="1153281" y="2536975"/>
                    <a:pt x="1125772" y="2562368"/>
                  </a:cubicBezTo>
                  <a:cubicBezTo>
                    <a:pt x="1097204" y="2587762"/>
                    <a:pt x="859142" y="2631142"/>
                    <a:pt x="787194" y="2624793"/>
                  </a:cubicBezTo>
                  <a:cubicBezTo>
                    <a:pt x="715246" y="2618445"/>
                    <a:pt x="708898" y="2556020"/>
                    <a:pt x="653879" y="2556020"/>
                  </a:cubicBezTo>
                  <a:cubicBezTo>
                    <a:pt x="597802" y="2556020"/>
                    <a:pt x="614731" y="2575065"/>
                    <a:pt x="548073" y="2568716"/>
                  </a:cubicBezTo>
                  <a:cubicBezTo>
                    <a:pt x="481416" y="2562368"/>
                    <a:pt x="415816" y="2543323"/>
                    <a:pt x="354449" y="2562368"/>
                  </a:cubicBezTo>
                  <a:cubicBezTo>
                    <a:pt x="293082" y="2581413"/>
                    <a:pt x="310010" y="2618445"/>
                    <a:pt x="238063" y="2624793"/>
                  </a:cubicBezTo>
                  <a:cubicBezTo>
                    <a:pt x="166115" y="2631142"/>
                    <a:pt x="176695" y="2600458"/>
                    <a:pt x="149186" y="2581413"/>
                  </a:cubicBezTo>
                  <a:cubicBezTo>
                    <a:pt x="121676" y="2562368"/>
                    <a:pt x="0" y="2556020"/>
                    <a:pt x="0" y="2556020"/>
                  </a:cubicBezTo>
                  <a:lnTo>
                    <a:pt x="0" y="193380"/>
                  </a:lnTo>
                  <a:lnTo>
                    <a:pt x="94167" y="172219"/>
                  </a:lnTo>
                  <a:lnTo>
                    <a:pt x="160825" y="215599"/>
                  </a:lnTo>
                  <a:cubicBezTo>
                    <a:pt x="160825" y="215599"/>
                    <a:pt x="216902" y="278024"/>
                    <a:pt x="244411" y="252631"/>
                  </a:cubicBezTo>
                  <a:cubicBezTo>
                    <a:pt x="271920" y="228296"/>
                    <a:pt x="321649" y="202902"/>
                    <a:pt x="321649" y="202902"/>
                  </a:cubicBezTo>
                  <a:cubicBezTo>
                    <a:pt x="321649" y="202902"/>
                    <a:pt x="333288" y="171161"/>
                    <a:pt x="360797" y="183857"/>
                  </a:cubicBezTo>
                  <a:cubicBezTo>
                    <a:pt x="389365" y="196554"/>
                    <a:pt x="466603" y="183857"/>
                    <a:pt x="466603" y="183857"/>
                  </a:cubicBezTo>
                  <a:cubicBezTo>
                    <a:pt x="466603" y="183857"/>
                    <a:pt x="471893" y="214541"/>
                    <a:pt x="499403" y="220889"/>
                  </a:cubicBezTo>
                  <a:cubicBezTo>
                    <a:pt x="526912" y="227238"/>
                    <a:pt x="566060" y="238876"/>
                    <a:pt x="593570" y="257921"/>
                  </a:cubicBezTo>
                  <a:cubicBezTo>
                    <a:pt x="621079" y="276966"/>
                    <a:pt x="677156" y="276966"/>
                    <a:pt x="682446" y="251573"/>
                  </a:cubicBezTo>
                  <a:cubicBezTo>
                    <a:pt x="687737" y="227238"/>
                    <a:pt x="704665" y="183857"/>
                    <a:pt x="737465" y="214541"/>
                  </a:cubicBezTo>
                  <a:cubicBezTo>
                    <a:pt x="770265" y="245225"/>
                    <a:pt x="804123" y="257921"/>
                    <a:pt x="831632" y="245225"/>
                  </a:cubicBezTo>
                  <a:cubicBezTo>
                    <a:pt x="859142" y="232528"/>
                    <a:pt x="942728" y="226180"/>
                    <a:pt x="997747" y="232528"/>
                  </a:cubicBezTo>
                  <a:cubicBezTo>
                    <a:pt x="1052766" y="238876"/>
                    <a:pt x="1102495" y="257921"/>
                    <a:pt x="1146933" y="245225"/>
                  </a:cubicBezTo>
                  <a:cubicBezTo>
                    <a:pt x="1191371" y="232528"/>
                    <a:pt x="1186081" y="226180"/>
                    <a:pt x="1285538" y="232528"/>
                  </a:cubicBezTo>
                  <a:cubicBezTo>
                    <a:pt x="1384996" y="238876"/>
                    <a:pt x="1407215" y="251573"/>
                    <a:pt x="1501382" y="257921"/>
                  </a:cubicBezTo>
                  <a:cubicBezTo>
                    <a:pt x="1595549" y="264270"/>
                    <a:pt x="1612478" y="270618"/>
                    <a:pt x="1662206" y="251573"/>
                  </a:cubicBezTo>
                  <a:cubicBezTo>
                    <a:pt x="1712993" y="233586"/>
                    <a:pt x="1728864" y="158464"/>
                    <a:pt x="1745793" y="164812"/>
                  </a:cubicBezTo>
                  <a:cubicBezTo>
                    <a:pt x="1761664" y="171161"/>
                    <a:pt x="1795521" y="183857"/>
                    <a:pt x="1845250" y="171161"/>
                  </a:cubicBezTo>
                  <a:cubicBezTo>
                    <a:pt x="1896037" y="158464"/>
                    <a:pt x="2006075" y="96039"/>
                    <a:pt x="2023003" y="96039"/>
                  </a:cubicBezTo>
                  <a:cubicBezTo>
                    <a:pt x="2039932" y="96039"/>
                    <a:pt x="2111880" y="89690"/>
                    <a:pt x="2139390" y="89690"/>
                  </a:cubicBezTo>
                  <a:cubicBezTo>
                    <a:pt x="2167957" y="89690"/>
                    <a:pt x="2284343" y="65355"/>
                    <a:pt x="2317143" y="102387"/>
                  </a:cubicBezTo>
                  <a:cubicBezTo>
                    <a:pt x="2349943" y="140477"/>
                    <a:pt x="2389091" y="177509"/>
                    <a:pt x="2433529" y="177509"/>
                  </a:cubicBezTo>
                  <a:cubicBezTo>
                    <a:pt x="2477968" y="177509"/>
                    <a:pt x="2505477" y="158464"/>
                    <a:pt x="2544625" y="177509"/>
                  </a:cubicBezTo>
                  <a:cubicBezTo>
                    <a:pt x="2583773" y="196554"/>
                    <a:pt x="2677940" y="196554"/>
                    <a:pt x="2677940" y="196554"/>
                  </a:cubicBezTo>
                  <a:cubicBezTo>
                    <a:pt x="2677940" y="196554"/>
                    <a:pt x="2766817" y="153174"/>
                    <a:pt x="2799617" y="153174"/>
                  </a:cubicBezTo>
                  <a:cubicBezTo>
                    <a:pt x="2832417" y="153174"/>
                    <a:pt x="2844055" y="121432"/>
                    <a:pt x="2921293" y="140477"/>
                  </a:cubicBezTo>
                  <a:cubicBezTo>
                    <a:pt x="2998531" y="158464"/>
                    <a:pt x="2993241" y="171161"/>
                    <a:pt x="3059899" y="171161"/>
                  </a:cubicBezTo>
                  <a:cubicBezTo>
                    <a:pt x="3126556" y="171161"/>
                    <a:pt x="3193214" y="177509"/>
                    <a:pt x="3226013" y="177509"/>
                  </a:cubicBezTo>
                  <a:cubicBezTo>
                    <a:pt x="3259871" y="177509"/>
                    <a:pt x="3342400" y="158464"/>
                    <a:pt x="3403767" y="158464"/>
                  </a:cubicBezTo>
                  <a:cubicBezTo>
                    <a:pt x="3465134" y="158464"/>
                    <a:pt x="3586811" y="176451"/>
                    <a:pt x="3625959" y="195496"/>
                  </a:cubicBezTo>
                  <a:cubicBezTo>
                    <a:pt x="3665107" y="213483"/>
                    <a:pt x="3704255" y="232528"/>
                    <a:pt x="3731764" y="226180"/>
                  </a:cubicBezTo>
                  <a:cubicBezTo>
                    <a:pt x="3760332" y="220889"/>
                    <a:pt x="3770912" y="264270"/>
                    <a:pt x="3815351" y="251573"/>
                  </a:cubicBezTo>
                  <a:cubicBezTo>
                    <a:pt x="3859789" y="238876"/>
                    <a:pt x="3871428" y="182799"/>
                    <a:pt x="3876718" y="201844"/>
                  </a:cubicBezTo>
                  <a:cubicBezTo>
                    <a:pt x="3883066" y="219831"/>
                    <a:pt x="3932795" y="275908"/>
                    <a:pt x="3960304" y="238876"/>
                  </a:cubicBezTo>
                  <a:cubicBezTo>
                    <a:pt x="3987814" y="201844"/>
                    <a:pt x="4037543" y="226180"/>
                    <a:pt x="4081981" y="232528"/>
                  </a:cubicBezTo>
                  <a:cubicBezTo>
                    <a:pt x="4125361" y="238876"/>
                    <a:pt x="4231168" y="245225"/>
                    <a:pt x="4231168" y="269560"/>
                  </a:cubicBezTo>
                  <a:cubicBezTo>
                    <a:pt x="4231168" y="293895"/>
                    <a:pt x="4275605" y="282257"/>
                    <a:pt x="4342263" y="256863"/>
                  </a:cubicBezTo>
                  <a:cubicBezTo>
                    <a:pt x="4408921" y="231470"/>
                    <a:pt x="4458649" y="218773"/>
                    <a:pt x="4475578" y="231470"/>
                  </a:cubicBezTo>
                  <a:cubicBezTo>
                    <a:pt x="4492507" y="244167"/>
                    <a:pt x="4558106" y="274850"/>
                    <a:pt x="4619475" y="244167"/>
                  </a:cubicBezTo>
                  <a:cubicBezTo>
                    <a:pt x="4680841" y="212425"/>
                    <a:pt x="4768660" y="318231"/>
                    <a:pt x="4807808" y="274850"/>
                  </a:cubicBezTo>
                  <a:cubicBezTo>
                    <a:pt x="4846956" y="230412"/>
                    <a:pt x="4918903" y="281199"/>
                    <a:pt x="4996142" y="255805"/>
                  </a:cubicBezTo>
                  <a:cubicBezTo>
                    <a:pt x="5073380" y="231470"/>
                    <a:pt x="5306153" y="249457"/>
                    <a:pt x="5395029" y="206077"/>
                  </a:cubicBezTo>
                  <a:cubicBezTo>
                    <a:pt x="5483905" y="162696"/>
                    <a:pt x="5555853" y="206077"/>
                    <a:pt x="5578073" y="218773"/>
                  </a:cubicBezTo>
                  <a:cubicBezTo>
                    <a:pt x="5600292" y="231470"/>
                    <a:pt x="5711388" y="207135"/>
                    <a:pt x="5721968" y="181741"/>
                  </a:cubicBezTo>
                  <a:cubicBezTo>
                    <a:pt x="5733607" y="156348"/>
                    <a:pt x="5810845" y="169045"/>
                    <a:pt x="5833064" y="181741"/>
                  </a:cubicBezTo>
                  <a:cubicBezTo>
                    <a:pt x="5855284" y="193380"/>
                    <a:pt x="5910302" y="199728"/>
                    <a:pt x="5954740" y="162696"/>
                  </a:cubicBezTo>
                  <a:cubicBezTo>
                    <a:pt x="5999179" y="125664"/>
                    <a:pt x="6153655" y="37846"/>
                    <a:pt x="6170584" y="56891"/>
                  </a:cubicBezTo>
                  <a:cubicBezTo>
                    <a:pt x="6186455" y="75936"/>
                    <a:pt x="6220314" y="7162"/>
                    <a:pt x="6270041" y="814"/>
                  </a:cubicBezTo>
                  <a:close/>
                </a:path>
              </a:pathLst>
            </a:custGeom>
            <a:solidFill>
              <a:schemeClr val="bg1"/>
            </a:solidFill>
            <a:ln w="10576" cap="flat">
              <a:noFill/>
              <a:prstDash val="solid"/>
              <a:miter/>
            </a:ln>
          </p:spPr>
          <p:txBody>
            <a:bodyPr rtlCol="0" anchor="ctr"/>
            <a:lstStyle/>
            <a:p>
              <a:endParaRPr lang="zh-CN" altLang="en-US"/>
            </a:p>
          </p:txBody>
        </p:sp>
        <p:pic>
          <p:nvPicPr>
            <p:cNvPr id="6" name="图片 5"/>
            <p:cNvPicPr>
              <a:picLocks noChangeAspect="1"/>
            </p:cNvPicPr>
            <p:nvPr/>
          </p:nvPicPr>
          <p:blipFill>
            <a:blip r:embed="rId1" cstate="screen"/>
            <a:srcRect/>
            <a:stretch>
              <a:fillRect/>
            </a:stretch>
          </p:blipFill>
          <p:spPr>
            <a:xfrm>
              <a:off x="0" y="311783"/>
              <a:ext cx="12192000" cy="2761526"/>
            </a:xfrm>
            <a:custGeom>
              <a:avLst/>
              <a:gdLst>
                <a:gd name="connsiteX0" fmla="*/ 6276037 w 12192000"/>
                <a:gd name="connsiteY0" fmla="*/ 815 h 2761526"/>
                <a:gd name="connsiteX1" fmla="*/ 6469847 w 12192000"/>
                <a:gd name="connsiteY1" fmla="*/ 63300 h 2761526"/>
                <a:gd name="connsiteX2" fmla="*/ 6608585 w 12192000"/>
                <a:gd name="connsiteY2" fmla="*/ 106722 h 2761526"/>
                <a:gd name="connsiteX3" fmla="*/ 6742027 w 12192000"/>
                <a:gd name="connsiteY3" fmla="*/ 119431 h 2761526"/>
                <a:gd name="connsiteX4" fmla="*/ 6975022 w 12192000"/>
                <a:gd name="connsiteY4" fmla="*/ 138494 h 2761526"/>
                <a:gd name="connsiteX5" fmla="*/ 7180481 w 12192000"/>
                <a:gd name="connsiteY5" fmla="*/ 169207 h 2761526"/>
                <a:gd name="connsiteX6" fmla="*/ 7441012 w 12192000"/>
                <a:gd name="connsiteY6" fmla="*/ 113077 h 2761526"/>
                <a:gd name="connsiteX7" fmla="*/ 7679302 w 12192000"/>
                <a:gd name="connsiteY7" fmla="*/ 156498 h 2761526"/>
                <a:gd name="connsiteX8" fmla="*/ 7699425 w 12192000"/>
                <a:gd name="connsiteY8" fmla="*/ 154380 h 2761526"/>
                <a:gd name="connsiteX9" fmla="*/ 7720606 w 12192000"/>
                <a:gd name="connsiteY9" fmla="*/ 122608 h 2761526"/>
                <a:gd name="connsiteX10" fmla="*/ 7795800 w 12192000"/>
                <a:gd name="connsiteY10" fmla="*/ 128963 h 2761526"/>
                <a:gd name="connsiteX11" fmla="*/ 7929242 w 12192000"/>
                <a:gd name="connsiteY11" fmla="*/ 53769 h 2761526"/>
                <a:gd name="connsiteX12" fmla="*/ 8017145 w 12192000"/>
                <a:gd name="connsiteY12" fmla="*/ 47414 h 2761526"/>
                <a:gd name="connsiteX13" fmla="*/ 8150587 w 12192000"/>
                <a:gd name="connsiteY13" fmla="*/ 60123 h 2761526"/>
                <a:gd name="connsiteX14" fmla="*/ 8238490 w 12192000"/>
                <a:gd name="connsiteY14" fmla="*/ 135317 h 2761526"/>
                <a:gd name="connsiteX15" fmla="*/ 8322156 w 12192000"/>
                <a:gd name="connsiteY15" fmla="*/ 135317 h 2761526"/>
                <a:gd name="connsiteX16" fmla="*/ 8422768 w 12192000"/>
                <a:gd name="connsiteY16" fmla="*/ 154380 h 2761526"/>
                <a:gd name="connsiteX17" fmla="*/ 8514907 w 12192000"/>
                <a:gd name="connsiteY17" fmla="*/ 110958 h 2761526"/>
                <a:gd name="connsiteX18" fmla="*/ 8607046 w 12192000"/>
                <a:gd name="connsiteY18" fmla="*/ 98250 h 2761526"/>
                <a:gd name="connsiteX19" fmla="*/ 8711893 w 12192000"/>
                <a:gd name="connsiteY19" fmla="*/ 128963 h 2761526"/>
                <a:gd name="connsiteX20" fmla="*/ 8836864 w 12192000"/>
                <a:gd name="connsiteY20" fmla="*/ 135317 h 2761526"/>
                <a:gd name="connsiteX21" fmla="*/ 8972424 w 12192000"/>
                <a:gd name="connsiteY21" fmla="*/ 159676 h 2761526"/>
                <a:gd name="connsiteX22" fmla="*/ 9137639 w 12192000"/>
                <a:gd name="connsiteY22" fmla="*/ 154380 h 2761526"/>
                <a:gd name="connsiteX23" fmla="*/ 9217069 w 12192000"/>
                <a:gd name="connsiteY23" fmla="*/ 185093 h 2761526"/>
                <a:gd name="connsiteX24" fmla="*/ 9279554 w 12192000"/>
                <a:gd name="connsiteY24" fmla="*/ 210511 h 2761526"/>
                <a:gd name="connsiteX25" fmla="*/ 9325094 w 12192000"/>
                <a:gd name="connsiteY25" fmla="*/ 238047 h 2761526"/>
                <a:gd name="connsiteX26" fmla="*/ 9388638 w 12192000"/>
                <a:gd name="connsiteY26" fmla="*/ 198861 h 2761526"/>
                <a:gd name="connsiteX27" fmla="*/ 9496663 w 12192000"/>
                <a:gd name="connsiteY27" fmla="*/ 238047 h 2761526"/>
                <a:gd name="connsiteX28" fmla="*/ 9594097 w 12192000"/>
                <a:gd name="connsiteY28" fmla="*/ 229574 h 2761526"/>
                <a:gd name="connsiteX29" fmla="*/ 9677763 w 12192000"/>
                <a:gd name="connsiteY29" fmla="*/ 216865 h 2761526"/>
                <a:gd name="connsiteX30" fmla="*/ 9778375 w 12192000"/>
                <a:gd name="connsiteY30" fmla="*/ 191448 h 2761526"/>
                <a:gd name="connsiteX31" fmla="*/ 9887459 w 12192000"/>
                <a:gd name="connsiteY31" fmla="*/ 204156 h 2761526"/>
                <a:gd name="connsiteX32" fmla="*/ 10029374 w 12192000"/>
                <a:gd name="connsiteY32" fmla="*/ 234869 h 2761526"/>
                <a:gd name="connsiteX33" fmla="*/ 10171289 w 12192000"/>
                <a:gd name="connsiteY33" fmla="*/ 215806 h 2761526"/>
                <a:gd name="connsiteX34" fmla="*/ 10472064 w 12192000"/>
                <a:gd name="connsiteY34" fmla="*/ 166030 h 2761526"/>
                <a:gd name="connsiteX35" fmla="*/ 10609743 w 12192000"/>
                <a:gd name="connsiteY35" fmla="*/ 178739 h 2761526"/>
                <a:gd name="connsiteX36" fmla="*/ 10718827 w 12192000"/>
                <a:gd name="connsiteY36" fmla="*/ 141671 h 2761526"/>
                <a:gd name="connsiteX37" fmla="*/ 10802494 w 12192000"/>
                <a:gd name="connsiteY37" fmla="*/ 141671 h 2761526"/>
                <a:gd name="connsiteX38" fmla="*/ 10894632 w 12192000"/>
                <a:gd name="connsiteY38" fmla="*/ 122608 h 2761526"/>
                <a:gd name="connsiteX39" fmla="*/ 11033371 w 12192000"/>
                <a:gd name="connsiteY39" fmla="*/ 232751 h 2761526"/>
                <a:gd name="connsiteX40" fmla="*/ 11190112 w 12192000"/>
                <a:gd name="connsiteY40" fmla="*/ 141671 h 2761526"/>
                <a:gd name="connsiteX41" fmla="*/ 11279074 w 12192000"/>
                <a:gd name="connsiteY41" fmla="*/ 21997 h 2761526"/>
                <a:gd name="connsiteX42" fmla="*/ 11383922 w 12192000"/>
                <a:gd name="connsiteY42" fmla="*/ 65419 h 2761526"/>
                <a:gd name="connsiteX43" fmla="*/ 11484534 w 12192000"/>
                <a:gd name="connsiteY43" fmla="*/ 78127 h 2761526"/>
                <a:gd name="connsiteX44" fmla="*/ 11660339 w 12192000"/>
                <a:gd name="connsiteY44" fmla="*/ 97191 h 2761526"/>
                <a:gd name="connsiteX45" fmla="*/ 11814962 w 12192000"/>
                <a:gd name="connsiteY45" fmla="*/ 127904 h 2761526"/>
                <a:gd name="connsiteX46" fmla="*/ 12024658 w 12192000"/>
                <a:gd name="connsiteY46" fmla="*/ 187211 h 2761526"/>
                <a:gd name="connsiteX47" fmla="*/ 12190931 w 12192000"/>
                <a:gd name="connsiteY47" fmla="*/ 116254 h 2761526"/>
                <a:gd name="connsiteX48" fmla="*/ 12192000 w 12192000"/>
                <a:gd name="connsiteY48" fmla="*/ 116114 h 2761526"/>
                <a:gd name="connsiteX49" fmla="*/ 12192000 w 12192000"/>
                <a:gd name="connsiteY49" fmla="*/ 2611634 h 2761526"/>
                <a:gd name="connsiteX50" fmla="*/ 12147510 w 12192000"/>
                <a:gd name="connsiteY50" fmla="*/ 2620950 h 2761526"/>
                <a:gd name="connsiteX51" fmla="*/ 12014068 w 12192000"/>
                <a:gd name="connsiteY51" fmla="*/ 2640014 h 2761526"/>
                <a:gd name="connsiteX52" fmla="*/ 11892275 w 12192000"/>
                <a:gd name="connsiteY52" fmla="*/ 2677081 h 2761526"/>
                <a:gd name="connsiteX53" fmla="*/ 11824494 w 12192000"/>
                <a:gd name="connsiteY53" fmla="*/ 2526693 h 2761526"/>
                <a:gd name="connsiteX54" fmla="*/ 11722824 w 12192000"/>
                <a:gd name="connsiteY54" fmla="*/ 2561642 h 2761526"/>
                <a:gd name="connsiteX55" fmla="*/ 11624330 w 12192000"/>
                <a:gd name="connsiteY55" fmla="*/ 2526693 h 2761526"/>
                <a:gd name="connsiteX56" fmla="*/ 11473943 w 12192000"/>
                <a:gd name="connsiteY56" fmla="*/ 2483271 h 2761526"/>
                <a:gd name="connsiteX57" fmla="*/ 11315083 w 12192000"/>
                <a:gd name="connsiteY57" fmla="*/ 2427141 h 2761526"/>
                <a:gd name="connsiteX58" fmla="*/ 11102210 w 12192000"/>
                <a:gd name="connsiteY58" fmla="*/ 2439850 h 2761526"/>
                <a:gd name="connsiteX59" fmla="*/ 10934877 w 12192000"/>
                <a:gd name="connsiteY59" fmla="*/ 2420786 h 2761526"/>
                <a:gd name="connsiteX60" fmla="*/ 10713532 w 12192000"/>
                <a:gd name="connsiteY60" fmla="*/ 2427141 h 2761526"/>
                <a:gd name="connsiteX61" fmla="*/ 10529254 w 12192000"/>
                <a:gd name="connsiteY61" fmla="*/ 2414432 h 2761526"/>
                <a:gd name="connsiteX62" fmla="*/ 10512309 w 12192000"/>
                <a:gd name="connsiteY62" fmla="*/ 2314880 h 2761526"/>
                <a:gd name="connsiteX63" fmla="*/ 10403225 w 12192000"/>
                <a:gd name="connsiteY63" fmla="*/ 2389014 h 2761526"/>
                <a:gd name="connsiteX64" fmla="*/ 10294141 w 12192000"/>
                <a:gd name="connsiteY64" fmla="*/ 2401723 h 2761526"/>
                <a:gd name="connsiteX65" fmla="*/ 10169171 w 12192000"/>
                <a:gd name="connsiteY65" fmla="*/ 2464208 h 2761526"/>
                <a:gd name="connsiteX66" fmla="*/ 9993365 w 12192000"/>
                <a:gd name="connsiteY66" fmla="*/ 2563761 h 2761526"/>
                <a:gd name="connsiteX67" fmla="*/ 9800615 w 12192000"/>
                <a:gd name="connsiteY67" fmla="*/ 2570115 h 2761526"/>
                <a:gd name="connsiteX68" fmla="*/ 9634342 w 12192000"/>
                <a:gd name="connsiteY68" fmla="*/ 2494921 h 2761526"/>
                <a:gd name="connsiteX69" fmla="*/ 9446887 w 12192000"/>
                <a:gd name="connsiteY69" fmla="*/ 2520339 h 2761526"/>
                <a:gd name="connsiteX70" fmla="*/ 9290145 w 12192000"/>
                <a:gd name="connsiteY70" fmla="*/ 2469503 h 2761526"/>
                <a:gd name="connsiteX71" fmla="*/ 9071976 w 12192000"/>
                <a:gd name="connsiteY71" fmla="*/ 2457854 h 2761526"/>
                <a:gd name="connsiteX72" fmla="*/ 8766965 w 12192000"/>
                <a:gd name="connsiteY72" fmla="*/ 2364656 h 2761526"/>
                <a:gd name="connsiteX73" fmla="*/ 8645172 w 12192000"/>
                <a:gd name="connsiteY73" fmla="*/ 2364656 h 2761526"/>
                <a:gd name="connsiteX74" fmla="*/ 8507493 w 12192000"/>
                <a:gd name="connsiteY74" fmla="*/ 2420786 h 2761526"/>
                <a:gd name="connsiteX75" fmla="*/ 8352870 w 12192000"/>
                <a:gd name="connsiteY75" fmla="*/ 2451499 h 2761526"/>
                <a:gd name="connsiteX76" fmla="*/ 8235313 w 12192000"/>
                <a:gd name="connsiteY76" fmla="*/ 2445145 h 2761526"/>
                <a:gd name="connsiteX77" fmla="*/ 8143174 w 12192000"/>
                <a:gd name="connsiteY77" fmla="*/ 2401723 h 2761526"/>
                <a:gd name="connsiteX78" fmla="*/ 7904884 w 12192000"/>
                <a:gd name="connsiteY78" fmla="*/ 2414432 h 2761526"/>
                <a:gd name="connsiteX79" fmla="*/ 7846635 w 12192000"/>
                <a:gd name="connsiteY79" fmla="*/ 2461031 h 2761526"/>
                <a:gd name="connsiteX80" fmla="*/ 7836045 w 12192000"/>
                <a:gd name="connsiteY80" fmla="*/ 2584942 h 2761526"/>
                <a:gd name="connsiteX81" fmla="*/ 7736492 w 12192000"/>
                <a:gd name="connsiteY81" fmla="*/ 2622009 h 2761526"/>
                <a:gd name="connsiteX82" fmla="*/ 7619994 w 12192000"/>
                <a:gd name="connsiteY82" fmla="*/ 2659077 h 2761526"/>
                <a:gd name="connsiteX83" fmla="*/ 7442071 w 12192000"/>
                <a:gd name="connsiteY83" fmla="*/ 2678140 h 2761526"/>
                <a:gd name="connsiteX84" fmla="*/ 7281093 w 12192000"/>
                <a:gd name="connsiteY84" fmla="*/ 2715207 h 2761526"/>
                <a:gd name="connsiteX85" fmla="*/ 7197426 w 12192000"/>
                <a:gd name="connsiteY85" fmla="*/ 2758629 h 2761526"/>
                <a:gd name="connsiteX86" fmla="*/ 7086224 w 12192000"/>
                <a:gd name="connsiteY86" fmla="*/ 2708853 h 2761526"/>
                <a:gd name="connsiteX87" fmla="*/ 6925246 w 12192000"/>
                <a:gd name="connsiteY87" fmla="*/ 2565879 h 2761526"/>
                <a:gd name="connsiteX88" fmla="*/ 6725082 w 12192000"/>
                <a:gd name="connsiteY88" fmla="*/ 2522457 h 2761526"/>
                <a:gd name="connsiteX89" fmla="*/ 6718728 w 12192000"/>
                <a:gd name="connsiteY89" fmla="*/ 2518221 h 2761526"/>
                <a:gd name="connsiteX90" fmla="*/ 6670010 w 12192000"/>
                <a:gd name="connsiteY90" fmla="*/ 2525634 h 2761526"/>
                <a:gd name="connsiteX91" fmla="*/ 6582108 w 12192000"/>
                <a:gd name="connsiteY91" fmla="*/ 2588119 h 2761526"/>
                <a:gd name="connsiteX92" fmla="*/ 6515387 w 12192000"/>
                <a:gd name="connsiteY92" fmla="*/ 2544697 h 2761526"/>
                <a:gd name="connsiteX93" fmla="*/ 6402066 w 12192000"/>
                <a:gd name="connsiteY93" fmla="*/ 2519280 h 2761526"/>
                <a:gd name="connsiteX94" fmla="*/ 6402066 w 12192000"/>
                <a:gd name="connsiteY94" fmla="*/ 2485389 h 2761526"/>
                <a:gd name="connsiteX95" fmla="*/ 6231557 w 12192000"/>
                <a:gd name="connsiteY95" fmla="*/ 2479035 h 2761526"/>
                <a:gd name="connsiteX96" fmla="*/ 6009152 w 12192000"/>
                <a:gd name="connsiteY96" fmla="*/ 2459972 h 2761526"/>
                <a:gd name="connsiteX97" fmla="*/ 5714731 w 12192000"/>
                <a:gd name="connsiteY97" fmla="*/ 2466326 h 2761526"/>
                <a:gd name="connsiteX98" fmla="*/ 5470087 w 12192000"/>
                <a:gd name="connsiteY98" fmla="*/ 2453617 h 2761526"/>
                <a:gd name="connsiteX99" fmla="*/ 5447846 w 12192000"/>
                <a:gd name="connsiteY99" fmla="*/ 2354065 h 2761526"/>
                <a:gd name="connsiteX100" fmla="*/ 5303813 w 12192000"/>
                <a:gd name="connsiteY100" fmla="*/ 2428200 h 2761526"/>
                <a:gd name="connsiteX101" fmla="*/ 5159780 w 12192000"/>
                <a:gd name="connsiteY101" fmla="*/ 2440909 h 2761526"/>
                <a:gd name="connsiteX102" fmla="*/ 4993506 w 12192000"/>
                <a:gd name="connsiteY102" fmla="*/ 2503394 h 2761526"/>
                <a:gd name="connsiteX103" fmla="*/ 4760512 w 12192000"/>
                <a:gd name="connsiteY103" fmla="*/ 2602946 h 2761526"/>
                <a:gd name="connsiteX104" fmla="*/ 4505275 w 12192000"/>
                <a:gd name="connsiteY104" fmla="*/ 2609300 h 2761526"/>
                <a:gd name="connsiteX105" fmla="*/ 4311466 w 12192000"/>
                <a:gd name="connsiteY105" fmla="*/ 2640014 h 2761526"/>
                <a:gd name="connsiteX106" fmla="*/ 4073176 w 12192000"/>
                <a:gd name="connsiteY106" fmla="*/ 2633659 h 2761526"/>
                <a:gd name="connsiteX107" fmla="*/ 3862421 w 12192000"/>
                <a:gd name="connsiteY107" fmla="*/ 2590237 h 2761526"/>
                <a:gd name="connsiteX108" fmla="*/ 3540464 w 12192000"/>
                <a:gd name="connsiteY108" fmla="*/ 2497039 h 2761526"/>
                <a:gd name="connsiteX109" fmla="*/ 3135901 w 12192000"/>
                <a:gd name="connsiteY109" fmla="*/ 2403841 h 2761526"/>
                <a:gd name="connsiteX110" fmla="*/ 2974922 w 12192000"/>
                <a:gd name="connsiteY110" fmla="*/ 2403841 h 2761526"/>
                <a:gd name="connsiteX111" fmla="*/ 2791703 w 12192000"/>
                <a:gd name="connsiteY111" fmla="*/ 2459972 h 2761526"/>
                <a:gd name="connsiteX112" fmla="*/ 2586244 w 12192000"/>
                <a:gd name="connsiteY112" fmla="*/ 2490685 h 2761526"/>
                <a:gd name="connsiteX113" fmla="*/ 2430561 w 12192000"/>
                <a:gd name="connsiteY113" fmla="*/ 2484331 h 2761526"/>
                <a:gd name="connsiteX114" fmla="*/ 2308768 w 12192000"/>
                <a:gd name="connsiteY114" fmla="*/ 2440909 h 2761526"/>
                <a:gd name="connsiteX115" fmla="*/ 1992107 w 12192000"/>
                <a:gd name="connsiteY115" fmla="*/ 2453617 h 2761526"/>
                <a:gd name="connsiteX116" fmla="*/ 1880905 w 12192000"/>
                <a:gd name="connsiteY116" fmla="*/ 2497039 h 2761526"/>
                <a:gd name="connsiteX117" fmla="*/ 1731576 w 12192000"/>
                <a:gd name="connsiteY117" fmla="*/ 2477976 h 2761526"/>
                <a:gd name="connsiteX118" fmla="*/ 1575893 w 12192000"/>
                <a:gd name="connsiteY118" fmla="*/ 2540461 h 2761526"/>
                <a:gd name="connsiteX119" fmla="*/ 1437155 w 12192000"/>
                <a:gd name="connsiteY119" fmla="*/ 2434554 h 2761526"/>
                <a:gd name="connsiteX120" fmla="*/ 1226401 w 12192000"/>
                <a:gd name="connsiteY120" fmla="*/ 2590237 h 2761526"/>
                <a:gd name="connsiteX121" fmla="*/ 1126848 w 12192000"/>
                <a:gd name="connsiteY121" fmla="*/ 2564820 h 2761526"/>
                <a:gd name="connsiteX122" fmla="*/ 787947 w 12192000"/>
                <a:gd name="connsiteY122" fmla="*/ 2627305 h 2761526"/>
                <a:gd name="connsiteX123" fmla="*/ 654504 w 12192000"/>
                <a:gd name="connsiteY123" fmla="*/ 2558465 h 2761526"/>
                <a:gd name="connsiteX124" fmla="*/ 548597 w 12192000"/>
                <a:gd name="connsiteY124" fmla="*/ 2571174 h 2761526"/>
                <a:gd name="connsiteX125" fmla="*/ 354788 w 12192000"/>
                <a:gd name="connsiteY125" fmla="*/ 2564820 h 2761526"/>
                <a:gd name="connsiteX126" fmla="*/ 238290 w 12192000"/>
                <a:gd name="connsiteY126" fmla="*/ 2627305 h 2761526"/>
                <a:gd name="connsiteX127" fmla="*/ 149329 w 12192000"/>
                <a:gd name="connsiteY127" fmla="*/ 2583883 h 2761526"/>
                <a:gd name="connsiteX128" fmla="*/ 0 w 12192000"/>
                <a:gd name="connsiteY128" fmla="*/ 2558465 h 2761526"/>
                <a:gd name="connsiteX129" fmla="*/ 0 w 12192000"/>
                <a:gd name="connsiteY129" fmla="*/ 193566 h 2761526"/>
                <a:gd name="connsiteX130" fmla="*/ 94257 w 12192000"/>
                <a:gd name="connsiteY130" fmla="*/ 172384 h 2761526"/>
                <a:gd name="connsiteX131" fmla="*/ 160978 w 12192000"/>
                <a:gd name="connsiteY131" fmla="*/ 215806 h 2761526"/>
                <a:gd name="connsiteX132" fmla="*/ 244645 w 12192000"/>
                <a:gd name="connsiteY132" fmla="*/ 252874 h 2761526"/>
                <a:gd name="connsiteX133" fmla="*/ 321957 w 12192000"/>
                <a:gd name="connsiteY133" fmla="*/ 203097 h 2761526"/>
                <a:gd name="connsiteX134" fmla="*/ 361142 w 12192000"/>
                <a:gd name="connsiteY134" fmla="*/ 184034 h 2761526"/>
                <a:gd name="connsiteX135" fmla="*/ 467049 w 12192000"/>
                <a:gd name="connsiteY135" fmla="*/ 184034 h 2761526"/>
                <a:gd name="connsiteX136" fmla="*/ 499880 w 12192000"/>
                <a:gd name="connsiteY136" fmla="*/ 221102 h 2761526"/>
                <a:gd name="connsiteX137" fmla="*/ 594137 w 12192000"/>
                <a:gd name="connsiteY137" fmla="*/ 258169 h 2761526"/>
                <a:gd name="connsiteX138" fmla="*/ 683099 w 12192000"/>
                <a:gd name="connsiteY138" fmla="*/ 251815 h 2761526"/>
                <a:gd name="connsiteX139" fmla="*/ 738170 w 12192000"/>
                <a:gd name="connsiteY139" fmla="*/ 214747 h 2761526"/>
                <a:gd name="connsiteX140" fmla="*/ 832427 w 12192000"/>
                <a:gd name="connsiteY140" fmla="*/ 245460 h 2761526"/>
                <a:gd name="connsiteX141" fmla="*/ 998701 w 12192000"/>
                <a:gd name="connsiteY141" fmla="*/ 232751 h 2761526"/>
                <a:gd name="connsiteX142" fmla="*/ 1148030 w 12192000"/>
                <a:gd name="connsiteY142" fmla="*/ 245460 h 2761526"/>
                <a:gd name="connsiteX143" fmla="*/ 1286768 w 12192000"/>
                <a:gd name="connsiteY143" fmla="*/ 232751 h 2761526"/>
                <a:gd name="connsiteX144" fmla="*/ 1502817 w 12192000"/>
                <a:gd name="connsiteY144" fmla="*/ 258169 h 2761526"/>
                <a:gd name="connsiteX145" fmla="*/ 1663796 w 12192000"/>
                <a:gd name="connsiteY145" fmla="*/ 251815 h 2761526"/>
                <a:gd name="connsiteX146" fmla="*/ 1747462 w 12192000"/>
                <a:gd name="connsiteY146" fmla="*/ 164971 h 2761526"/>
                <a:gd name="connsiteX147" fmla="*/ 1847015 w 12192000"/>
                <a:gd name="connsiteY147" fmla="*/ 171325 h 2761526"/>
                <a:gd name="connsiteX148" fmla="*/ 2024938 w 12192000"/>
                <a:gd name="connsiteY148" fmla="*/ 96132 h 2761526"/>
                <a:gd name="connsiteX149" fmla="*/ 2141436 w 12192000"/>
                <a:gd name="connsiteY149" fmla="*/ 89777 h 2761526"/>
                <a:gd name="connsiteX150" fmla="*/ 2319359 w 12192000"/>
                <a:gd name="connsiteY150" fmla="*/ 102486 h 2761526"/>
                <a:gd name="connsiteX151" fmla="*/ 2435857 w 12192000"/>
                <a:gd name="connsiteY151" fmla="*/ 177680 h 2761526"/>
                <a:gd name="connsiteX152" fmla="*/ 2547059 w 12192000"/>
                <a:gd name="connsiteY152" fmla="*/ 177680 h 2761526"/>
                <a:gd name="connsiteX153" fmla="*/ 2680501 w 12192000"/>
                <a:gd name="connsiteY153" fmla="*/ 196743 h 2761526"/>
                <a:gd name="connsiteX154" fmla="*/ 2802294 w 12192000"/>
                <a:gd name="connsiteY154" fmla="*/ 153321 h 2761526"/>
                <a:gd name="connsiteX155" fmla="*/ 2924087 w 12192000"/>
                <a:gd name="connsiteY155" fmla="*/ 140612 h 2761526"/>
                <a:gd name="connsiteX156" fmla="*/ 3062825 w 12192000"/>
                <a:gd name="connsiteY156" fmla="*/ 171325 h 2761526"/>
                <a:gd name="connsiteX157" fmla="*/ 3229098 w 12192000"/>
                <a:gd name="connsiteY157" fmla="*/ 177680 h 2761526"/>
                <a:gd name="connsiteX158" fmla="*/ 3407022 w 12192000"/>
                <a:gd name="connsiteY158" fmla="*/ 158617 h 2761526"/>
                <a:gd name="connsiteX159" fmla="*/ 3629426 w 12192000"/>
                <a:gd name="connsiteY159" fmla="*/ 195684 h 2761526"/>
                <a:gd name="connsiteX160" fmla="*/ 3735333 w 12192000"/>
                <a:gd name="connsiteY160" fmla="*/ 226397 h 2761526"/>
                <a:gd name="connsiteX161" fmla="*/ 3818999 w 12192000"/>
                <a:gd name="connsiteY161" fmla="*/ 251815 h 2761526"/>
                <a:gd name="connsiteX162" fmla="*/ 3880425 w 12192000"/>
                <a:gd name="connsiteY162" fmla="*/ 202038 h 2761526"/>
                <a:gd name="connsiteX163" fmla="*/ 3964092 w 12192000"/>
                <a:gd name="connsiteY163" fmla="*/ 239106 h 2761526"/>
                <a:gd name="connsiteX164" fmla="*/ 4085884 w 12192000"/>
                <a:gd name="connsiteY164" fmla="*/ 232751 h 2761526"/>
                <a:gd name="connsiteX165" fmla="*/ 4235213 w 12192000"/>
                <a:gd name="connsiteY165" fmla="*/ 269819 h 2761526"/>
                <a:gd name="connsiteX166" fmla="*/ 4346415 w 12192000"/>
                <a:gd name="connsiteY166" fmla="*/ 257110 h 2761526"/>
                <a:gd name="connsiteX167" fmla="*/ 4479858 w 12192000"/>
                <a:gd name="connsiteY167" fmla="*/ 231692 h 2761526"/>
                <a:gd name="connsiteX168" fmla="*/ 4623891 w 12192000"/>
                <a:gd name="connsiteY168" fmla="*/ 244401 h 2761526"/>
                <a:gd name="connsiteX169" fmla="*/ 4812405 w 12192000"/>
                <a:gd name="connsiteY169" fmla="*/ 275114 h 2761526"/>
                <a:gd name="connsiteX170" fmla="*/ 5000919 w 12192000"/>
                <a:gd name="connsiteY170" fmla="*/ 256051 h 2761526"/>
                <a:gd name="connsiteX171" fmla="*/ 5400188 w 12192000"/>
                <a:gd name="connsiteY171" fmla="*/ 206275 h 2761526"/>
                <a:gd name="connsiteX172" fmla="*/ 5583407 w 12192000"/>
                <a:gd name="connsiteY172" fmla="*/ 218983 h 2761526"/>
                <a:gd name="connsiteX173" fmla="*/ 5727440 w 12192000"/>
                <a:gd name="connsiteY173" fmla="*/ 181916 h 2761526"/>
                <a:gd name="connsiteX174" fmla="*/ 5838642 w 12192000"/>
                <a:gd name="connsiteY174" fmla="*/ 181916 h 2761526"/>
                <a:gd name="connsiteX175" fmla="*/ 5960436 w 12192000"/>
                <a:gd name="connsiteY175" fmla="*/ 162853 h 2761526"/>
                <a:gd name="connsiteX176" fmla="*/ 6176486 w 12192000"/>
                <a:gd name="connsiteY176" fmla="*/ 56946 h 2761526"/>
                <a:gd name="connsiteX177" fmla="*/ 6276037 w 12192000"/>
                <a:gd name="connsiteY177" fmla="*/ 815 h 276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12192000" h="2761526">
                  <a:moveTo>
                    <a:pt x="6276037" y="815"/>
                  </a:moveTo>
                  <a:cubicBezTo>
                    <a:pt x="6325813" y="-5539"/>
                    <a:pt x="6414775" y="26233"/>
                    <a:pt x="6469847" y="63300"/>
                  </a:cubicBezTo>
                  <a:cubicBezTo>
                    <a:pt x="6524918" y="100368"/>
                    <a:pt x="6553513" y="119431"/>
                    <a:pt x="6608585" y="106722"/>
                  </a:cubicBezTo>
                  <a:cubicBezTo>
                    <a:pt x="6664715" y="94013"/>
                    <a:pt x="6664715" y="100368"/>
                    <a:pt x="6742027" y="119431"/>
                  </a:cubicBezTo>
                  <a:cubicBezTo>
                    <a:pt x="6819339" y="138494"/>
                    <a:pt x="6891356" y="163912"/>
                    <a:pt x="6975022" y="138494"/>
                  </a:cubicBezTo>
                  <a:cubicBezTo>
                    <a:pt x="7058688" y="113077"/>
                    <a:pt x="7108465" y="169207"/>
                    <a:pt x="7180481" y="169207"/>
                  </a:cubicBezTo>
                  <a:cubicBezTo>
                    <a:pt x="7252498" y="169207"/>
                    <a:pt x="7374291" y="94013"/>
                    <a:pt x="7441012" y="113077"/>
                  </a:cubicBezTo>
                  <a:cubicBezTo>
                    <a:pt x="7507734" y="131081"/>
                    <a:pt x="7617876" y="162853"/>
                    <a:pt x="7679302" y="156498"/>
                  </a:cubicBezTo>
                  <a:cubicBezTo>
                    <a:pt x="7685657" y="155439"/>
                    <a:pt x="7693070" y="155439"/>
                    <a:pt x="7699425" y="154380"/>
                  </a:cubicBezTo>
                  <a:cubicBezTo>
                    <a:pt x="7708956" y="135317"/>
                    <a:pt x="7714252" y="119431"/>
                    <a:pt x="7720606" y="122608"/>
                  </a:cubicBezTo>
                  <a:cubicBezTo>
                    <a:pt x="7733315" y="128963"/>
                    <a:pt x="7757673" y="141671"/>
                    <a:pt x="7795800" y="128963"/>
                  </a:cubicBezTo>
                  <a:cubicBezTo>
                    <a:pt x="7832867" y="116254"/>
                    <a:pt x="7916534" y="53769"/>
                    <a:pt x="7929242" y="53769"/>
                  </a:cubicBezTo>
                  <a:cubicBezTo>
                    <a:pt x="7941951" y="53769"/>
                    <a:pt x="7995964" y="47414"/>
                    <a:pt x="8017145" y="47414"/>
                  </a:cubicBezTo>
                  <a:cubicBezTo>
                    <a:pt x="8037268" y="47414"/>
                    <a:pt x="8125170" y="23056"/>
                    <a:pt x="8150587" y="60123"/>
                  </a:cubicBezTo>
                  <a:cubicBezTo>
                    <a:pt x="8176005" y="98250"/>
                    <a:pt x="8204600" y="135317"/>
                    <a:pt x="8238490" y="135317"/>
                  </a:cubicBezTo>
                  <a:cubicBezTo>
                    <a:pt x="8272380" y="135317"/>
                    <a:pt x="8292503" y="116254"/>
                    <a:pt x="8322156" y="135317"/>
                  </a:cubicBezTo>
                  <a:cubicBezTo>
                    <a:pt x="8351810" y="154380"/>
                    <a:pt x="8422768" y="154380"/>
                    <a:pt x="8422768" y="154380"/>
                  </a:cubicBezTo>
                  <a:cubicBezTo>
                    <a:pt x="8422768" y="154380"/>
                    <a:pt x="8489489" y="110958"/>
                    <a:pt x="8514907" y="110958"/>
                  </a:cubicBezTo>
                  <a:cubicBezTo>
                    <a:pt x="8540325" y="110958"/>
                    <a:pt x="8548797" y="79186"/>
                    <a:pt x="8607046" y="98250"/>
                  </a:cubicBezTo>
                  <a:cubicBezTo>
                    <a:pt x="8666353" y="116254"/>
                    <a:pt x="8662117" y="128963"/>
                    <a:pt x="8711893" y="128963"/>
                  </a:cubicBezTo>
                  <a:cubicBezTo>
                    <a:pt x="8761669" y="128963"/>
                    <a:pt x="8811446" y="135317"/>
                    <a:pt x="8836864" y="135317"/>
                  </a:cubicBezTo>
                  <a:cubicBezTo>
                    <a:pt x="8861222" y="135317"/>
                    <a:pt x="8926884" y="159676"/>
                    <a:pt x="8972424" y="159676"/>
                  </a:cubicBezTo>
                  <a:cubicBezTo>
                    <a:pt x="9017964" y="159676"/>
                    <a:pt x="9107985" y="135317"/>
                    <a:pt x="9137639" y="154380"/>
                  </a:cubicBezTo>
                  <a:cubicBezTo>
                    <a:pt x="9167292" y="172384"/>
                    <a:pt x="9195887" y="191448"/>
                    <a:pt x="9217069" y="185093"/>
                  </a:cubicBezTo>
                  <a:cubicBezTo>
                    <a:pt x="9238250" y="179798"/>
                    <a:pt x="9245664" y="223220"/>
                    <a:pt x="9279554" y="210511"/>
                  </a:cubicBezTo>
                  <a:cubicBezTo>
                    <a:pt x="9313444" y="198861"/>
                    <a:pt x="9320857" y="218983"/>
                    <a:pt x="9325094" y="238047"/>
                  </a:cubicBezTo>
                  <a:cubicBezTo>
                    <a:pt x="9329330" y="257110"/>
                    <a:pt x="9367456" y="235929"/>
                    <a:pt x="9388638" y="198861"/>
                  </a:cubicBezTo>
                  <a:cubicBezTo>
                    <a:pt x="9409819" y="160735"/>
                    <a:pt x="9462773" y="231692"/>
                    <a:pt x="9496663" y="238047"/>
                  </a:cubicBezTo>
                  <a:cubicBezTo>
                    <a:pt x="9530553" y="244401"/>
                    <a:pt x="9594097" y="205216"/>
                    <a:pt x="9594097" y="229574"/>
                  </a:cubicBezTo>
                  <a:cubicBezTo>
                    <a:pt x="9594097" y="253933"/>
                    <a:pt x="9627987" y="242283"/>
                    <a:pt x="9677763" y="216865"/>
                  </a:cubicBezTo>
                  <a:cubicBezTo>
                    <a:pt x="9728598" y="191448"/>
                    <a:pt x="9765666" y="178739"/>
                    <a:pt x="9778375" y="191448"/>
                  </a:cubicBezTo>
                  <a:cubicBezTo>
                    <a:pt x="9791084" y="204156"/>
                    <a:pt x="9841919" y="234869"/>
                    <a:pt x="9887459" y="204156"/>
                  </a:cubicBezTo>
                  <a:cubicBezTo>
                    <a:pt x="9932999" y="172384"/>
                    <a:pt x="9999720" y="278291"/>
                    <a:pt x="10029374" y="234869"/>
                  </a:cubicBezTo>
                  <a:cubicBezTo>
                    <a:pt x="10057969" y="190389"/>
                    <a:pt x="10113041" y="241224"/>
                    <a:pt x="10171289" y="215806"/>
                  </a:cubicBezTo>
                  <a:cubicBezTo>
                    <a:pt x="10229538" y="191448"/>
                    <a:pt x="10405343" y="209452"/>
                    <a:pt x="10472064" y="166030"/>
                  </a:cubicBezTo>
                  <a:cubicBezTo>
                    <a:pt x="10538785" y="122608"/>
                    <a:pt x="10592798" y="166030"/>
                    <a:pt x="10609743" y="178739"/>
                  </a:cubicBezTo>
                  <a:cubicBezTo>
                    <a:pt x="10626689" y="191448"/>
                    <a:pt x="10710355" y="167089"/>
                    <a:pt x="10718827" y="141671"/>
                  </a:cubicBezTo>
                  <a:cubicBezTo>
                    <a:pt x="10727300" y="116254"/>
                    <a:pt x="10785549" y="128963"/>
                    <a:pt x="10802494" y="141671"/>
                  </a:cubicBezTo>
                  <a:cubicBezTo>
                    <a:pt x="10819438" y="153321"/>
                    <a:pt x="10860742" y="159676"/>
                    <a:pt x="10894632" y="122608"/>
                  </a:cubicBezTo>
                  <a:cubicBezTo>
                    <a:pt x="10927464" y="84482"/>
                    <a:pt x="11020661" y="213688"/>
                    <a:pt x="11033371" y="232751"/>
                  </a:cubicBezTo>
                  <a:cubicBezTo>
                    <a:pt x="11046079" y="251815"/>
                    <a:pt x="11151986" y="148026"/>
                    <a:pt x="11190112" y="141671"/>
                  </a:cubicBezTo>
                  <a:cubicBezTo>
                    <a:pt x="11228238" y="135317"/>
                    <a:pt x="11237770" y="-15071"/>
                    <a:pt x="11279074" y="21997"/>
                  </a:cubicBezTo>
                  <a:cubicBezTo>
                    <a:pt x="11321437" y="59064"/>
                    <a:pt x="11341559" y="78127"/>
                    <a:pt x="11383922" y="65419"/>
                  </a:cubicBezTo>
                  <a:cubicBezTo>
                    <a:pt x="11426285" y="52710"/>
                    <a:pt x="11426285" y="59064"/>
                    <a:pt x="11484534" y="78127"/>
                  </a:cubicBezTo>
                  <a:cubicBezTo>
                    <a:pt x="11542782" y="97191"/>
                    <a:pt x="11597853" y="122608"/>
                    <a:pt x="11660339" y="97191"/>
                  </a:cubicBezTo>
                  <a:cubicBezTo>
                    <a:pt x="11722824" y="71773"/>
                    <a:pt x="11760950" y="127904"/>
                    <a:pt x="11814962" y="127904"/>
                  </a:cubicBezTo>
                  <a:cubicBezTo>
                    <a:pt x="11868975" y="127904"/>
                    <a:pt x="11974881" y="168148"/>
                    <a:pt x="12024658" y="187211"/>
                  </a:cubicBezTo>
                  <a:cubicBezTo>
                    <a:pt x="12074434" y="206275"/>
                    <a:pt x="12145392" y="122608"/>
                    <a:pt x="12190931" y="116254"/>
                  </a:cubicBezTo>
                  <a:lnTo>
                    <a:pt x="12192000" y="116114"/>
                  </a:lnTo>
                  <a:lnTo>
                    <a:pt x="12192000" y="2611634"/>
                  </a:lnTo>
                  <a:lnTo>
                    <a:pt x="12147510" y="2620950"/>
                  </a:lnTo>
                  <a:cubicBezTo>
                    <a:pt x="12097734" y="2620950"/>
                    <a:pt x="12068080" y="2620950"/>
                    <a:pt x="12014068" y="2640014"/>
                  </a:cubicBezTo>
                  <a:cubicBezTo>
                    <a:pt x="11958995" y="2658018"/>
                    <a:pt x="11926164" y="2651663"/>
                    <a:pt x="11892275" y="2677081"/>
                  </a:cubicBezTo>
                  <a:cubicBezTo>
                    <a:pt x="11858384" y="2701440"/>
                    <a:pt x="11845676" y="2539402"/>
                    <a:pt x="11824494" y="2526693"/>
                  </a:cubicBezTo>
                  <a:cubicBezTo>
                    <a:pt x="11803313" y="2513984"/>
                    <a:pt x="11772600" y="2611419"/>
                    <a:pt x="11722824" y="2561642"/>
                  </a:cubicBezTo>
                  <a:cubicBezTo>
                    <a:pt x="11673047" y="2510807"/>
                    <a:pt x="11699524" y="2595533"/>
                    <a:pt x="11624330" y="2526693"/>
                  </a:cubicBezTo>
                  <a:cubicBezTo>
                    <a:pt x="11549137" y="2457854"/>
                    <a:pt x="11519482" y="2526693"/>
                    <a:pt x="11473943" y="2483271"/>
                  </a:cubicBezTo>
                  <a:cubicBezTo>
                    <a:pt x="11428402" y="2439850"/>
                    <a:pt x="11377568" y="2408077"/>
                    <a:pt x="11315083" y="2427141"/>
                  </a:cubicBezTo>
                  <a:cubicBezTo>
                    <a:pt x="11252597" y="2446204"/>
                    <a:pt x="11140337" y="2465267"/>
                    <a:pt x="11102210" y="2439850"/>
                  </a:cubicBezTo>
                  <a:cubicBezTo>
                    <a:pt x="11064083" y="2414432"/>
                    <a:pt x="10971944" y="2420786"/>
                    <a:pt x="10934877" y="2420786"/>
                  </a:cubicBezTo>
                  <a:cubicBezTo>
                    <a:pt x="10897810" y="2420786"/>
                    <a:pt x="10767544" y="2439850"/>
                    <a:pt x="10713532" y="2427141"/>
                  </a:cubicBezTo>
                  <a:cubicBezTo>
                    <a:pt x="10658461" y="2414432"/>
                    <a:pt x="10529254" y="2433495"/>
                    <a:pt x="10529254" y="2414432"/>
                  </a:cubicBezTo>
                  <a:cubicBezTo>
                    <a:pt x="10529254" y="2395369"/>
                    <a:pt x="10541963" y="2277812"/>
                    <a:pt x="10512309" y="2314880"/>
                  </a:cubicBezTo>
                  <a:cubicBezTo>
                    <a:pt x="10482655" y="2351947"/>
                    <a:pt x="10437115" y="2382660"/>
                    <a:pt x="10403225" y="2389014"/>
                  </a:cubicBezTo>
                  <a:cubicBezTo>
                    <a:pt x="10369334" y="2395369"/>
                    <a:pt x="10340740" y="2358301"/>
                    <a:pt x="10294141" y="2401723"/>
                  </a:cubicBezTo>
                  <a:cubicBezTo>
                    <a:pt x="10248601" y="2445145"/>
                    <a:pt x="10231656" y="2457854"/>
                    <a:pt x="10169171" y="2464208"/>
                  </a:cubicBezTo>
                  <a:cubicBezTo>
                    <a:pt x="10106686" y="2470563"/>
                    <a:pt x="10064323" y="2557406"/>
                    <a:pt x="9993365" y="2563761"/>
                  </a:cubicBezTo>
                  <a:cubicBezTo>
                    <a:pt x="9922408" y="2570115"/>
                    <a:pt x="9875809" y="2563761"/>
                    <a:pt x="9800615" y="2570115"/>
                  </a:cubicBezTo>
                  <a:cubicBezTo>
                    <a:pt x="9724362" y="2576469"/>
                    <a:pt x="9692590" y="2482212"/>
                    <a:pt x="9634342" y="2494921"/>
                  </a:cubicBezTo>
                  <a:cubicBezTo>
                    <a:pt x="9575033" y="2507630"/>
                    <a:pt x="9500899" y="2533048"/>
                    <a:pt x="9446887" y="2520339"/>
                  </a:cubicBezTo>
                  <a:cubicBezTo>
                    <a:pt x="9392874" y="2507630"/>
                    <a:pt x="9386520" y="2469503"/>
                    <a:pt x="9290145" y="2469503"/>
                  </a:cubicBezTo>
                  <a:cubicBezTo>
                    <a:pt x="9193769" y="2469503"/>
                    <a:pt x="9159879" y="2457854"/>
                    <a:pt x="9071976" y="2457854"/>
                  </a:cubicBezTo>
                  <a:cubicBezTo>
                    <a:pt x="8984074" y="2457854"/>
                    <a:pt x="8792383" y="2383719"/>
                    <a:pt x="8766965" y="2364656"/>
                  </a:cubicBezTo>
                  <a:cubicBezTo>
                    <a:pt x="8741548" y="2345593"/>
                    <a:pt x="8683299" y="2327588"/>
                    <a:pt x="8645172" y="2364656"/>
                  </a:cubicBezTo>
                  <a:cubicBezTo>
                    <a:pt x="8608105" y="2401723"/>
                    <a:pt x="8569978" y="2420786"/>
                    <a:pt x="8507493" y="2420786"/>
                  </a:cubicBezTo>
                  <a:cubicBezTo>
                    <a:pt x="8445008" y="2420786"/>
                    <a:pt x="8423827" y="2432436"/>
                    <a:pt x="8352870" y="2451499"/>
                  </a:cubicBezTo>
                  <a:cubicBezTo>
                    <a:pt x="8281912" y="2469503"/>
                    <a:pt x="8273440" y="2464208"/>
                    <a:pt x="8235313" y="2445145"/>
                  </a:cubicBezTo>
                  <a:cubicBezTo>
                    <a:pt x="8197187" y="2427141"/>
                    <a:pt x="8256494" y="2395369"/>
                    <a:pt x="8143174" y="2401723"/>
                  </a:cubicBezTo>
                  <a:cubicBezTo>
                    <a:pt x="8029854" y="2408077"/>
                    <a:pt x="7950424" y="2383719"/>
                    <a:pt x="7904884" y="2414432"/>
                  </a:cubicBezTo>
                  <a:cubicBezTo>
                    <a:pt x="7875230" y="2434554"/>
                    <a:pt x="7861462" y="2454677"/>
                    <a:pt x="7846635" y="2461031"/>
                  </a:cubicBezTo>
                  <a:lnTo>
                    <a:pt x="7836045" y="2584942"/>
                  </a:lnTo>
                  <a:cubicBezTo>
                    <a:pt x="7836045" y="2584942"/>
                    <a:pt x="7758732" y="2602946"/>
                    <a:pt x="7736492" y="2622009"/>
                  </a:cubicBezTo>
                  <a:cubicBezTo>
                    <a:pt x="7714252" y="2640014"/>
                    <a:pt x="7686716" y="2659077"/>
                    <a:pt x="7619994" y="2659077"/>
                  </a:cubicBezTo>
                  <a:cubicBezTo>
                    <a:pt x="7553273" y="2659077"/>
                    <a:pt x="7514088" y="2659077"/>
                    <a:pt x="7442071" y="2678140"/>
                  </a:cubicBezTo>
                  <a:cubicBezTo>
                    <a:pt x="7370055" y="2696144"/>
                    <a:pt x="7325574" y="2689790"/>
                    <a:pt x="7281093" y="2715207"/>
                  </a:cubicBezTo>
                  <a:cubicBezTo>
                    <a:pt x="7236612" y="2739566"/>
                    <a:pt x="7224962" y="2771338"/>
                    <a:pt x="7197426" y="2758629"/>
                  </a:cubicBezTo>
                  <a:cubicBezTo>
                    <a:pt x="7169891" y="2745920"/>
                    <a:pt x="7152946" y="2758629"/>
                    <a:pt x="7086224" y="2708853"/>
                  </a:cubicBezTo>
                  <a:cubicBezTo>
                    <a:pt x="7019503" y="2659077"/>
                    <a:pt x="7024798" y="2634718"/>
                    <a:pt x="6925246" y="2565879"/>
                  </a:cubicBezTo>
                  <a:cubicBezTo>
                    <a:pt x="6824635" y="2497039"/>
                    <a:pt x="6786508" y="2565879"/>
                    <a:pt x="6725082" y="2522457"/>
                  </a:cubicBezTo>
                  <a:cubicBezTo>
                    <a:pt x="6722964" y="2521398"/>
                    <a:pt x="6720845" y="2519280"/>
                    <a:pt x="6718728" y="2518221"/>
                  </a:cubicBezTo>
                  <a:cubicBezTo>
                    <a:pt x="6701782" y="2517162"/>
                    <a:pt x="6685896" y="2519280"/>
                    <a:pt x="6670010" y="2525634"/>
                  </a:cubicBezTo>
                  <a:cubicBezTo>
                    <a:pt x="6623412" y="2544697"/>
                    <a:pt x="6636120" y="2581765"/>
                    <a:pt x="6582108" y="2588119"/>
                  </a:cubicBezTo>
                  <a:cubicBezTo>
                    <a:pt x="6528096" y="2594474"/>
                    <a:pt x="6536568" y="2563761"/>
                    <a:pt x="6515387" y="2544697"/>
                  </a:cubicBezTo>
                  <a:cubicBezTo>
                    <a:pt x="6494205" y="2525634"/>
                    <a:pt x="6402066" y="2519280"/>
                    <a:pt x="6402066" y="2519280"/>
                  </a:cubicBezTo>
                  <a:lnTo>
                    <a:pt x="6402066" y="2485389"/>
                  </a:lnTo>
                  <a:cubicBezTo>
                    <a:pt x="6333227" y="2492803"/>
                    <a:pt x="6263329" y="2494921"/>
                    <a:pt x="6231557" y="2479035"/>
                  </a:cubicBezTo>
                  <a:cubicBezTo>
                    <a:pt x="6180721" y="2453617"/>
                    <a:pt x="6058928" y="2459972"/>
                    <a:pt x="6009152" y="2459972"/>
                  </a:cubicBezTo>
                  <a:cubicBezTo>
                    <a:pt x="5958317" y="2459972"/>
                    <a:pt x="5786748" y="2479035"/>
                    <a:pt x="5714731" y="2466326"/>
                  </a:cubicBezTo>
                  <a:cubicBezTo>
                    <a:pt x="5641656" y="2453617"/>
                    <a:pt x="5470087" y="2472681"/>
                    <a:pt x="5470087" y="2453617"/>
                  </a:cubicBezTo>
                  <a:cubicBezTo>
                    <a:pt x="5470087" y="2434554"/>
                    <a:pt x="5487031" y="2316998"/>
                    <a:pt x="5447846" y="2354065"/>
                  </a:cubicBezTo>
                  <a:cubicBezTo>
                    <a:pt x="5409719" y="2391132"/>
                    <a:pt x="5348294" y="2421845"/>
                    <a:pt x="5303813" y="2428200"/>
                  </a:cubicBezTo>
                  <a:cubicBezTo>
                    <a:pt x="5259332" y="2434554"/>
                    <a:pt x="5221205" y="2397487"/>
                    <a:pt x="5159780" y="2440909"/>
                  </a:cubicBezTo>
                  <a:cubicBezTo>
                    <a:pt x="5099413" y="2484331"/>
                    <a:pt x="5077173" y="2497039"/>
                    <a:pt x="4993506" y="2503394"/>
                  </a:cubicBezTo>
                  <a:cubicBezTo>
                    <a:pt x="4909840" y="2509748"/>
                    <a:pt x="4854768" y="2596592"/>
                    <a:pt x="4760512" y="2602946"/>
                  </a:cubicBezTo>
                  <a:cubicBezTo>
                    <a:pt x="4666254" y="2609300"/>
                    <a:pt x="4604828" y="2602946"/>
                    <a:pt x="4505275" y="2609300"/>
                  </a:cubicBezTo>
                  <a:cubicBezTo>
                    <a:pt x="4405723" y="2614596"/>
                    <a:pt x="4388778" y="2627305"/>
                    <a:pt x="4311466" y="2640014"/>
                  </a:cubicBezTo>
                  <a:cubicBezTo>
                    <a:pt x="4234155" y="2652722"/>
                    <a:pt x="4145192" y="2646368"/>
                    <a:pt x="4073176" y="2633659"/>
                  </a:cubicBezTo>
                  <a:cubicBezTo>
                    <a:pt x="4001159" y="2620950"/>
                    <a:pt x="3989509" y="2590237"/>
                    <a:pt x="3862421" y="2590237"/>
                  </a:cubicBezTo>
                  <a:cubicBezTo>
                    <a:pt x="3734274" y="2590237"/>
                    <a:pt x="3656962" y="2497039"/>
                    <a:pt x="3540464" y="2497039"/>
                  </a:cubicBezTo>
                  <a:cubicBezTo>
                    <a:pt x="3423967" y="2497039"/>
                    <a:pt x="3168732" y="2422905"/>
                    <a:pt x="3135901" y="2403841"/>
                  </a:cubicBezTo>
                  <a:cubicBezTo>
                    <a:pt x="3102010" y="2384778"/>
                    <a:pt x="3024698" y="2366774"/>
                    <a:pt x="2974922" y="2403841"/>
                  </a:cubicBezTo>
                  <a:cubicBezTo>
                    <a:pt x="2925146" y="2440909"/>
                    <a:pt x="2875370" y="2459972"/>
                    <a:pt x="2791703" y="2459972"/>
                  </a:cubicBezTo>
                  <a:cubicBezTo>
                    <a:pt x="2708037" y="2459972"/>
                    <a:pt x="2680501" y="2471622"/>
                    <a:pt x="2586244" y="2490685"/>
                  </a:cubicBezTo>
                  <a:cubicBezTo>
                    <a:pt x="2491987" y="2508689"/>
                    <a:pt x="2480337" y="2503394"/>
                    <a:pt x="2430561" y="2484331"/>
                  </a:cubicBezTo>
                  <a:cubicBezTo>
                    <a:pt x="2380785" y="2466326"/>
                    <a:pt x="2458097" y="2434554"/>
                    <a:pt x="2308768" y="2440909"/>
                  </a:cubicBezTo>
                  <a:cubicBezTo>
                    <a:pt x="2158381" y="2447263"/>
                    <a:pt x="2053533" y="2422905"/>
                    <a:pt x="1992107" y="2453617"/>
                  </a:cubicBezTo>
                  <a:cubicBezTo>
                    <a:pt x="1930681" y="2484331"/>
                    <a:pt x="1920090" y="2516103"/>
                    <a:pt x="1880905" y="2497039"/>
                  </a:cubicBezTo>
                  <a:cubicBezTo>
                    <a:pt x="1842778" y="2477976"/>
                    <a:pt x="1748521" y="2447263"/>
                    <a:pt x="1731576" y="2477976"/>
                  </a:cubicBezTo>
                  <a:cubicBezTo>
                    <a:pt x="1714631" y="2509748"/>
                    <a:pt x="1630965" y="2553170"/>
                    <a:pt x="1575893" y="2540461"/>
                  </a:cubicBezTo>
                  <a:cubicBezTo>
                    <a:pt x="1520822" y="2527752"/>
                    <a:pt x="1454100" y="2410196"/>
                    <a:pt x="1437155" y="2434554"/>
                  </a:cubicBezTo>
                  <a:cubicBezTo>
                    <a:pt x="1420210" y="2459972"/>
                    <a:pt x="1259232" y="2596592"/>
                    <a:pt x="1226401" y="2590237"/>
                  </a:cubicBezTo>
                  <a:cubicBezTo>
                    <a:pt x="1193570" y="2583883"/>
                    <a:pt x="1154384" y="2539402"/>
                    <a:pt x="1126848" y="2564820"/>
                  </a:cubicBezTo>
                  <a:cubicBezTo>
                    <a:pt x="1098254" y="2590237"/>
                    <a:pt x="859963" y="2633659"/>
                    <a:pt x="787947" y="2627305"/>
                  </a:cubicBezTo>
                  <a:cubicBezTo>
                    <a:pt x="715930" y="2620950"/>
                    <a:pt x="709576" y="2558465"/>
                    <a:pt x="654504" y="2558465"/>
                  </a:cubicBezTo>
                  <a:cubicBezTo>
                    <a:pt x="598373" y="2558465"/>
                    <a:pt x="615319" y="2577528"/>
                    <a:pt x="548597" y="2571174"/>
                  </a:cubicBezTo>
                  <a:cubicBezTo>
                    <a:pt x="481876" y="2564820"/>
                    <a:pt x="416214" y="2545756"/>
                    <a:pt x="354788" y="2564820"/>
                  </a:cubicBezTo>
                  <a:cubicBezTo>
                    <a:pt x="293362" y="2583883"/>
                    <a:pt x="310307" y="2620950"/>
                    <a:pt x="238290" y="2627305"/>
                  </a:cubicBezTo>
                  <a:cubicBezTo>
                    <a:pt x="166274" y="2633659"/>
                    <a:pt x="176864" y="2602946"/>
                    <a:pt x="149329" y="2583883"/>
                  </a:cubicBezTo>
                  <a:cubicBezTo>
                    <a:pt x="121793" y="2564820"/>
                    <a:pt x="0" y="2558465"/>
                    <a:pt x="0" y="2558465"/>
                  </a:cubicBezTo>
                  <a:lnTo>
                    <a:pt x="0" y="193566"/>
                  </a:lnTo>
                  <a:lnTo>
                    <a:pt x="94257" y="172384"/>
                  </a:lnTo>
                  <a:lnTo>
                    <a:pt x="160978" y="215806"/>
                  </a:lnTo>
                  <a:cubicBezTo>
                    <a:pt x="160978" y="215806"/>
                    <a:pt x="217109" y="278291"/>
                    <a:pt x="244645" y="252874"/>
                  </a:cubicBezTo>
                  <a:cubicBezTo>
                    <a:pt x="272180" y="228515"/>
                    <a:pt x="321957" y="203097"/>
                    <a:pt x="321957" y="203097"/>
                  </a:cubicBezTo>
                  <a:cubicBezTo>
                    <a:pt x="321957" y="203097"/>
                    <a:pt x="333606" y="171325"/>
                    <a:pt x="361142" y="184034"/>
                  </a:cubicBezTo>
                  <a:cubicBezTo>
                    <a:pt x="389737" y="196743"/>
                    <a:pt x="467049" y="184034"/>
                    <a:pt x="467049" y="184034"/>
                  </a:cubicBezTo>
                  <a:cubicBezTo>
                    <a:pt x="467049" y="184034"/>
                    <a:pt x="472344" y="214747"/>
                    <a:pt x="499880" y="221102"/>
                  </a:cubicBezTo>
                  <a:cubicBezTo>
                    <a:pt x="527416" y="227456"/>
                    <a:pt x="566601" y="239106"/>
                    <a:pt x="594137" y="258169"/>
                  </a:cubicBezTo>
                  <a:cubicBezTo>
                    <a:pt x="621673" y="277232"/>
                    <a:pt x="677804" y="277232"/>
                    <a:pt x="683099" y="251815"/>
                  </a:cubicBezTo>
                  <a:cubicBezTo>
                    <a:pt x="688394" y="227456"/>
                    <a:pt x="705339" y="184034"/>
                    <a:pt x="738170" y="214747"/>
                  </a:cubicBezTo>
                  <a:cubicBezTo>
                    <a:pt x="771002" y="245460"/>
                    <a:pt x="804892" y="258169"/>
                    <a:pt x="832427" y="245460"/>
                  </a:cubicBezTo>
                  <a:cubicBezTo>
                    <a:pt x="859963" y="232751"/>
                    <a:pt x="943630" y="226397"/>
                    <a:pt x="998701" y="232751"/>
                  </a:cubicBezTo>
                  <a:cubicBezTo>
                    <a:pt x="1053773" y="239106"/>
                    <a:pt x="1103549" y="258169"/>
                    <a:pt x="1148030" y="245460"/>
                  </a:cubicBezTo>
                  <a:cubicBezTo>
                    <a:pt x="1192511" y="232751"/>
                    <a:pt x="1187215" y="226397"/>
                    <a:pt x="1286768" y="232751"/>
                  </a:cubicBezTo>
                  <a:cubicBezTo>
                    <a:pt x="1386320" y="239106"/>
                    <a:pt x="1408560" y="251815"/>
                    <a:pt x="1502817" y="258169"/>
                  </a:cubicBezTo>
                  <a:cubicBezTo>
                    <a:pt x="1597075" y="264523"/>
                    <a:pt x="1614020" y="270878"/>
                    <a:pt x="1663796" y="251815"/>
                  </a:cubicBezTo>
                  <a:cubicBezTo>
                    <a:pt x="1714631" y="233810"/>
                    <a:pt x="1730517" y="158617"/>
                    <a:pt x="1747462" y="164971"/>
                  </a:cubicBezTo>
                  <a:cubicBezTo>
                    <a:pt x="1763348" y="171325"/>
                    <a:pt x="1797238" y="184034"/>
                    <a:pt x="1847015" y="171325"/>
                  </a:cubicBezTo>
                  <a:cubicBezTo>
                    <a:pt x="1897850" y="158617"/>
                    <a:pt x="2007993" y="96132"/>
                    <a:pt x="2024938" y="96132"/>
                  </a:cubicBezTo>
                  <a:cubicBezTo>
                    <a:pt x="2041883" y="96132"/>
                    <a:pt x="2113900" y="89777"/>
                    <a:pt x="2141436" y="89777"/>
                  </a:cubicBezTo>
                  <a:cubicBezTo>
                    <a:pt x="2170030" y="89777"/>
                    <a:pt x="2286528" y="65419"/>
                    <a:pt x="2319359" y="102486"/>
                  </a:cubicBezTo>
                  <a:cubicBezTo>
                    <a:pt x="2352190" y="140612"/>
                    <a:pt x="2391376" y="177680"/>
                    <a:pt x="2435857" y="177680"/>
                  </a:cubicBezTo>
                  <a:cubicBezTo>
                    <a:pt x="2480337" y="177680"/>
                    <a:pt x="2507873" y="158617"/>
                    <a:pt x="2547059" y="177680"/>
                  </a:cubicBezTo>
                  <a:cubicBezTo>
                    <a:pt x="2586244" y="196743"/>
                    <a:pt x="2680501" y="196743"/>
                    <a:pt x="2680501" y="196743"/>
                  </a:cubicBezTo>
                  <a:cubicBezTo>
                    <a:pt x="2680501" y="196743"/>
                    <a:pt x="2769463" y="153321"/>
                    <a:pt x="2802294" y="153321"/>
                  </a:cubicBezTo>
                  <a:cubicBezTo>
                    <a:pt x="2835125" y="153321"/>
                    <a:pt x="2846775" y="121549"/>
                    <a:pt x="2924087" y="140612"/>
                  </a:cubicBezTo>
                  <a:cubicBezTo>
                    <a:pt x="3001399" y="158617"/>
                    <a:pt x="2996103" y="171325"/>
                    <a:pt x="3062825" y="171325"/>
                  </a:cubicBezTo>
                  <a:cubicBezTo>
                    <a:pt x="3129546" y="171325"/>
                    <a:pt x="3196267" y="177680"/>
                    <a:pt x="3229098" y="177680"/>
                  </a:cubicBezTo>
                  <a:cubicBezTo>
                    <a:pt x="3262989" y="177680"/>
                    <a:pt x="3345596" y="158617"/>
                    <a:pt x="3407022" y="158617"/>
                  </a:cubicBezTo>
                  <a:cubicBezTo>
                    <a:pt x="3468448" y="158617"/>
                    <a:pt x="3590241" y="176621"/>
                    <a:pt x="3629426" y="195684"/>
                  </a:cubicBezTo>
                  <a:cubicBezTo>
                    <a:pt x="3668612" y="213688"/>
                    <a:pt x="3707797" y="232751"/>
                    <a:pt x="3735333" y="226397"/>
                  </a:cubicBezTo>
                  <a:cubicBezTo>
                    <a:pt x="3763928" y="221102"/>
                    <a:pt x="3774518" y="264523"/>
                    <a:pt x="3818999" y="251815"/>
                  </a:cubicBezTo>
                  <a:cubicBezTo>
                    <a:pt x="3863480" y="239106"/>
                    <a:pt x="3875130" y="182975"/>
                    <a:pt x="3880425" y="202038"/>
                  </a:cubicBezTo>
                  <a:cubicBezTo>
                    <a:pt x="3886780" y="220043"/>
                    <a:pt x="3936556" y="276173"/>
                    <a:pt x="3964092" y="239106"/>
                  </a:cubicBezTo>
                  <a:cubicBezTo>
                    <a:pt x="3991627" y="202038"/>
                    <a:pt x="4041404" y="226397"/>
                    <a:pt x="4085884" y="232751"/>
                  </a:cubicBezTo>
                  <a:cubicBezTo>
                    <a:pt x="4129306" y="239106"/>
                    <a:pt x="4235213" y="245460"/>
                    <a:pt x="4235213" y="269819"/>
                  </a:cubicBezTo>
                  <a:cubicBezTo>
                    <a:pt x="4235213" y="294177"/>
                    <a:pt x="4279694" y="282528"/>
                    <a:pt x="4346415" y="257110"/>
                  </a:cubicBezTo>
                  <a:cubicBezTo>
                    <a:pt x="4413137" y="231692"/>
                    <a:pt x="4462913" y="218983"/>
                    <a:pt x="4479858" y="231692"/>
                  </a:cubicBezTo>
                  <a:cubicBezTo>
                    <a:pt x="4496803" y="244401"/>
                    <a:pt x="4562465" y="275114"/>
                    <a:pt x="4623891" y="244401"/>
                  </a:cubicBezTo>
                  <a:cubicBezTo>
                    <a:pt x="4685317" y="212629"/>
                    <a:pt x="4773220" y="318536"/>
                    <a:pt x="4812405" y="275114"/>
                  </a:cubicBezTo>
                  <a:cubicBezTo>
                    <a:pt x="4851592" y="230633"/>
                    <a:pt x="4923608" y="281468"/>
                    <a:pt x="5000919" y="256051"/>
                  </a:cubicBezTo>
                  <a:cubicBezTo>
                    <a:pt x="5078231" y="231692"/>
                    <a:pt x="5311226" y="249696"/>
                    <a:pt x="5400188" y="206275"/>
                  </a:cubicBezTo>
                  <a:cubicBezTo>
                    <a:pt x="5489150" y="162853"/>
                    <a:pt x="5561166" y="206275"/>
                    <a:pt x="5583407" y="218983"/>
                  </a:cubicBezTo>
                  <a:cubicBezTo>
                    <a:pt x="5605647" y="231692"/>
                    <a:pt x="5716849" y="207334"/>
                    <a:pt x="5727440" y="181916"/>
                  </a:cubicBezTo>
                  <a:cubicBezTo>
                    <a:pt x="5739090" y="156498"/>
                    <a:pt x="5816402" y="169207"/>
                    <a:pt x="5838642" y="181916"/>
                  </a:cubicBezTo>
                  <a:cubicBezTo>
                    <a:pt x="5860883" y="193566"/>
                    <a:pt x="5915954" y="199920"/>
                    <a:pt x="5960436" y="162853"/>
                  </a:cubicBezTo>
                  <a:cubicBezTo>
                    <a:pt x="6004917" y="125785"/>
                    <a:pt x="6159540" y="37883"/>
                    <a:pt x="6176486" y="56946"/>
                  </a:cubicBezTo>
                  <a:cubicBezTo>
                    <a:pt x="6192371" y="76009"/>
                    <a:pt x="6226261" y="7170"/>
                    <a:pt x="6276037" y="815"/>
                  </a:cubicBezTo>
                  <a:close/>
                </a:path>
              </a:pathLst>
            </a:custGeom>
            <a:effectLst>
              <a:outerShdw blurRad="127000" dist="63500" dir="16200000" rotWithShape="0">
                <a:prstClr val="black">
                  <a:alpha val="10000"/>
                </a:prstClr>
              </a:outerShdw>
            </a:effectLst>
          </p:spPr>
        </p:pic>
      </p:grpSp>
      <p:sp>
        <p:nvSpPr>
          <p:cNvPr id="17" name="文本框 16"/>
          <p:cNvSpPr txBox="1"/>
          <p:nvPr/>
        </p:nvSpPr>
        <p:spPr>
          <a:xfrm rot="21082906">
            <a:off x="108669" y="2597299"/>
            <a:ext cx="1582486" cy="1569660"/>
          </a:xfrm>
          <a:prstGeom prst="rect">
            <a:avLst/>
          </a:prstGeom>
          <a:noFill/>
        </p:spPr>
        <p:txBody>
          <a:bodyPr wrap="none" rtlCol="0">
            <a:spAutoFit/>
          </a:bodyPr>
          <a:lstStyle/>
          <a:p>
            <a:pPr algn="ctr"/>
            <a:r>
              <a:rPr lang="en-US" altLang="zh-CN" sz="9600" dirty="0">
                <a:solidFill>
                  <a:srgbClr val="986A38"/>
                </a:solidFill>
                <a:latin typeface="华文琥珀" panose="02010800040101010101" pitchFamily="2" charset="-122"/>
                <a:ea typeface="华文琥珀" panose="02010800040101010101" pitchFamily="2" charset="-122"/>
              </a:rPr>
              <a:t>01</a:t>
            </a:r>
            <a:endParaRPr lang="zh-CN" altLang="en-US" sz="9600" dirty="0">
              <a:solidFill>
                <a:srgbClr val="986A38"/>
              </a:solidFill>
              <a:latin typeface="华文琥珀" panose="02010800040101010101" pitchFamily="2" charset="-122"/>
              <a:ea typeface="华文琥珀" panose="02010800040101010101" pitchFamily="2" charset="-122"/>
            </a:endParaRPr>
          </a:p>
        </p:txBody>
      </p:sp>
      <p:sp>
        <p:nvSpPr>
          <p:cNvPr id="23" name="TextBox 57"/>
          <p:cNvSpPr txBox="1"/>
          <p:nvPr/>
        </p:nvSpPr>
        <p:spPr>
          <a:xfrm>
            <a:off x="54763" y="5473093"/>
            <a:ext cx="8296757" cy="1403461"/>
          </a:xfrm>
          <a:prstGeom prst="rect">
            <a:avLst/>
          </a:prstGeom>
          <a:noFill/>
        </p:spPr>
        <p:txBody>
          <a:bodyPr wrap="square" lIns="0" tIns="0" rIns="0" bIns="0" anchor="t">
            <a:spAutoFit/>
          </a:bodyPr>
          <a:lstStyle/>
          <a:p>
            <a:pPr>
              <a:lnSpc>
                <a:spcPct val="95000"/>
              </a:lnSpc>
              <a:spcAft>
                <a:spcPts val="300"/>
              </a:spcAft>
            </a:pPr>
            <a:r>
              <a:rPr lang="en-US" sz="9600" b="1" dirty="0">
                <a:solidFill>
                  <a:schemeClr val="bg1">
                    <a:lumMod val="95000"/>
                    <a:alpha val="6000"/>
                  </a:schemeClr>
                </a:solidFill>
                <a:latin typeface="+mj-lt"/>
              </a:rPr>
              <a:t>Peng  </a:t>
            </a:r>
            <a:r>
              <a:rPr lang="zh-CN" altLang="en-US" sz="9600" b="1" dirty="0">
                <a:solidFill>
                  <a:schemeClr val="bg1">
                    <a:lumMod val="95000"/>
                    <a:alpha val="6000"/>
                  </a:schemeClr>
                </a:solidFill>
                <a:latin typeface="+mj-lt"/>
              </a:rPr>
              <a:t>碰</a:t>
            </a:r>
            <a:r>
              <a:rPr lang="en-US" sz="9600" b="1" dirty="0" err="1">
                <a:solidFill>
                  <a:schemeClr val="bg1">
                    <a:lumMod val="95000"/>
                    <a:alpha val="6000"/>
                  </a:schemeClr>
                </a:solidFill>
                <a:latin typeface="+mj-lt"/>
              </a:rPr>
              <a:t>pèng</a:t>
            </a:r>
            <a:endParaRPr lang="en-US" sz="9600" b="1" dirty="0">
              <a:solidFill>
                <a:schemeClr val="bg1">
                  <a:lumMod val="95000"/>
                  <a:alpha val="6000"/>
                </a:schemeClr>
              </a:solidFill>
              <a:latin typeface="+mj-lt"/>
            </a:endParaRPr>
          </a:p>
        </p:txBody>
      </p:sp>
      <p:sp>
        <p:nvSpPr>
          <p:cNvPr id="24" name="TextBox 57"/>
          <p:cNvSpPr txBox="1"/>
          <p:nvPr/>
        </p:nvSpPr>
        <p:spPr>
          <a:xfrm rot="21331693">
            <a:off x="147404" y="4684339"/>
            <a:ext cx="7265243" cy="789447"/>
          </a:xfrm>
          <a:prstGeom prst="rect">
            <a:avLst/>
          </a:prstGeom>
          <a:noFill/>
        </p:spPr>
        <p:txBody>
          <a:bodyPr wrap="square" lIns="0" tIns="0" rIns="0" bIns="0" anchor="t">
            <a:spAutoFit/>
          </a:bodyPr>
          <a:lstStyle/>
          <a:p>
            <a:pPr>
              <a:lnSpc>
                <a:spcPct val="95000"/>
              </a:lnSpc>
              <a:spcAft>
                <a:spcPts val="300"/>
              </a:spcAft>
            </a:pPr>
            <a:r>
              <a:rPr lang="en-US" sz="5400" b="1" dirty="0">
                <a:solidFill>
                  <a:schemeClr val="bg1">
                    <a:lumMod val="95000"/>
                    <a:alpha val="6000"/>
                  </a:schemeClr>
                </a:solidFill>
                <a:latin typeface="+mj-lt"/>
              </a:rPr>
              <a:t>Chi  </a:t>
            </a:r>
            <a:r>
              <a:rPr lang="zh-CN" altLang="en-US" sz="5400" b="1" dirty="0">
                <a:solidFill>
                  <a:schemeClr val="bg1">
                    <a:lumMod val="95000"/>
                    <a:alpha val="6000"/>
                  </a:schemeClr>
                </a:solidFill>
                <a:latin typeface="+mj-lt"/>
              </a:rPr>
              <a:t>吃 </a:t>
            </a:r>
            <a:r>
              <a:rPr lang="en-US" sz="5400" b="1" dirty="0" err="1">
                <a:solidFill>
                  <a:schemeClr val="bg1">
                    <a:lumMod val="95000"/>
                    <a:alpha val="6000"/>
                  </a:schemeClr>
                </a:solidFill>
                <a:latin typeface="+mj-lt"/>
              </a:rPr>
              <a:t>chī</a:t>
            </a:r>
            <a:endParaRPr lang="en-US" sz="5400" b="1" dirty="0">
              <a:solidFill>
                <a:schemeClr val="bg1">
                  <a:lumMod val="95000"/>
                  <a:alpha val="6000"/>
                </a:schemeClr>
              </a:solidFill>
              <a:latin typeface="+mj-lt"/>
            </a:endParaRPr>
          </a:p>
        </p:txBody>
      </p:sp>
      <p:sp>
        <p:nvSpPr>
          <p:cNvPr id="25" name="TextBox 57"/>
          <p:cNvSpPr txBox="1"/>
          <p:nvPr/>
        </p:nvSpPr>
        <p:spPr>
          <a:xfrm>
            <a:off x="9144134" y="5706805"/>
            <a:ext cx="4230679" cy="1403461"/>
          </a:xfrm>
          <a:prstGeom prst="rect">
            <a:avLst/>
          </a:prstGeom>
          <a:noFill/>
        </p:spPr>
        <p:txBody>
          <a:bodyPr wrap="square" lIns="0" tIns="0" rIns="0" bIns="0" anchor="t">
            <a:spAutoFit/>
          </a:bodyPr>
          <a:lstStyle/>
          <a:p>
            <a:pPr>
              <a:lnSpc>
                <a:spcPct val="95000"/>
              </a:lnSpc>
              <a:spcAft>
                <a:spcPts val="300"/>
              </a:spcAft>
            </a:pPr>
            <a:r>
              <a:rPr lang="en-US" sz="9600" b="1" dirty="0">
                <a:solidFill>
                  <a:schemeClr val="bg1">
                    <a:lumMod val="95000"/>
                    <a:alpha val="6000"/>
                  </a:schemeClr>
                </a:solidFill>
                <a:latin typeface="+mj-lt"/>
              </a:rPr>
              <a:t> Gang  </a:t>
            </a:r>
            <a:endParaRPr lang="en-US" sz="9600" b="1" dirty="0">
              <a:solidFill>
                <a:schemeClr val="bg1">
                  <a:lumMod val="95000"/>
                  <a:alpha val="6000"/>
                </a:schemeClr>
              </a:solidFill>
              <a:latin typeface="+mj-lt"/>
            </a:endParaRPr>
          </a:p>
        </p:txBody>
      </p:sp>
      <p:sp>
        <p:nvSpPr>
          <p:cNvPr id="26" name="TextBox 57"/>
          <p:cNvSpPr txBox="1"/>
          <p:nvPr/>
        </p:nvSpPr>
        <p:spPr>
          <a:xfrm rot="2112890">
            <a:off x="-471795" y="2975856"/>
            <a:ext cx="9578341" cy="1403461"/>
          </a:xfrm>
          <a:prstGeom prst="rect">
            <a:avLst/>
          </a:prstGeom>
          <a:noFill/>
        </p:spPr>
        <p:txBody>
          <a:bodyPr wrap="square" lIns="0" tIns="0" rIns="0" bIns="0" anchor="t">
            <a:spAutoFit/>
          </a:bodyPr>
          <a:lstStyle/>
          <a:p>
            <a:pPr>
              <a:lnSpc>
                <a:spcPct val="95000"/>
              </a:lnSpc>
              <a:spcAft>
                <a:spcPts val="300"/>
              </a:spcAft>
            </a:pPr>
            <a:r>
              <a:rPr lang="en-US" sz="9600" b="1" dirty="0">
                <a:solidFill>
                  <a:schemeClr val="bg1">
                    <a:lumMod val="95000"/>
                    <a:alpha val="6000"/>
                  </a:schemeClr>
                </a:solidFill>
                <a:latin typeface="+mj-lt"/>
              </a:rPr>
              <a:t>Chi              </a:t>
            </a:r>
            <a:r>
              <a:rPr lang="zh-CN" altLang="en-US" sz="9600" b="1" dirty="0">
                <a:solidFill>
                  <a:schemeClr val="bg1">
                    <a:lumMod val="95000"/>
                    <a:alpha val="6000"/>
                  </a:schemeClr>
                </a:solidFill>
                <a:latin typeface="+mj-lt"/>
              </a:rPr>
              <a:t>吃</a:t>
            </a:r>
            <a:endParaRPr lang="en-US" sz="9600" b="1" dirty="0">
              <a:solidFill>
                <a:schemeClr val="bg1">
                  <a:lumMod val="95000"/>
                  <a:alpha val="6000"/>
                </a:schemeClr>
              </a:solidFill>
              <a:latin typeface="+mj-lt"/>
            </a:endParaRPr>
          </a:p>
        </p:txBody>
      </p:sp>
      <p:grpSp>
        <p:nvGrpSpPr>
          <p:cNvPr id="27" name="组合 26"/>
          <p:cNvGrpSpPr/>
          <p:nvPr/>
        </p:nvGrpSpPr>
        <p:grpSpPr>
          <a:xfrm>
            <a:off x="7662122" y="619669"/>
            <a:ext cx="3868870" cy="4338774"/>
            <a:chOff x="7662122" y="619669"/>
            <a:chExt cx="3868870" cy="4338774"/>
          </a:xfrm>
        </p:grpSpPr>
        <p:sp>
          <p:nvSpPr>
            <p:cNvPr id="28" name="矩形: 圆角 27"/>
            <p:cNvSpPr/>
            <p:nvPr/>
          </p:nvSpPr>
          <p:spPr>
            <a:xfrm rot="732386">
              <a:off x="7662122" y="619669"/>
              <a:ext cx="3868870" cy="4338774"/>
            </a:xfrm>
            <a:prstGeom prst="roundRect">
              <a:avLst>
                <a:gd name="adj" fmla="val 1871"/>
              </a:avLst>
            </a:prstGeom>
            <a:solidFill>
              <a:srgbClr val="F1EAE2"/>
            </a:solidFill>
            <a:ln>
              <a:noFill/>
            </a:ln>
            <a:effectLst>
              <a:outerShdw blurRad="127000" dist="63500" dir="18900000" algn="b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形 2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761248">
              <a:off x="7748589" y="734640"/>
              <a:ext cx="3774030" cy="3680602"/>
            </a:xfrm>
            <a:prstGeom prst="rect">
              <a:avLst/>
            </a:prstGeom>
          </p:spPr>
        </p:pic>
        <p:pic>
          <p:nvPicPr>
            <p:cNvPr id="30" name="图片 29"/>
            <p:cNvPicPr>
              <a:picLocks noChangeAspect="1"/>
            </p:cNvPicPr>
            <p:nvPr/>
          </p:nvPicPr>
          <p:blipFill>
            <a:blip r:embed="rId4" cstate="screen"/>
            <a:srcRect/>
            <a:stretch>
              <a:fillRect/>
            </a:stretch>
          </p:blipFill>
          <p:spPr>
            <a:xfrm rot="732386">
              <a:off x="8041555" y="1039753"/>
              <a:ext cx="3188099" cy="3062016"/>
            </a:xfrm>
            <a:prstGeom prst="rect">
              <a:avLst/>
            </a:prstGeom>
            <a:blipFill>
              <a:blip r:embed="rId4" cstate="screen"/>
              <a:stretch>
                <a:fillRect/>
              </a:stretch>
            </a:blipFill>
          </p:spPr>
        </p:pic>
      </p:grpSp>
      <p:pic>
        <p:nvPicPr>
          <p:cNvPr id="31" name="图片 30" descr="图片包含 游戏机&#10;&#10;描述已自动生成"/>
          <p:cNvPicPr>
            <a:picLocks noChangeAspect="1"/>
          </p:cNvPicPr>
          <p:nvPr/>
        </p:nvPicPr>
        <p:blipFill>
          <a:blip r:embed="rId5" cstate="screen">
            <a:duotone>
              <a:schemeClr val="accent6">
                <a:shade val="45000"/>
                <a:satMod val="135000"/>
              </a:schemeClr>
              <a:prstClr val="white"/>
            </a:duotone>
          </a:blip>
          <a:stretch>
            <a:fillRect/>
          </a:stretch>
        </p:blipFill>
        <p:spPr>
          <a:xfrm rot="674321">
            <a:off x="10783096" y="684736"/>
            <a:ext cx="1484307" cy="939185"/>
          </a:xfrm>
          <a:prstGeom prst="rect">
            <a:avLst/>
          </a:prstGeom>
        </p:spPr>
      </p:pic>
      <p:sp>
        <p:nvSpPr>
          <p:cNvPr id="32" name="矩形: 圆角 31"/>
          <p:cNvSpPr/>
          <p:nvPr/>
        </p:nvSpPr>
        <p:spPr>
          <a:xfrm>
            <a:off x="6882722" y="1330802"/>
            <a:ext cx="4376752" cy="4908342"/>
          </a:xfrm>
          <a:prstGeom prst="roundRect">
            <a:avLst>
              <a:gd name="adj" fmla="val 1871"/>
            </a:avLst>
          </a:prstGeom>
          <a:solidFill>
            <a:srgbClr val="F1EAE2"/>
          </a:solidFill>
          <a:ln>
            <a:noFill/>
          </a:ln>
          <a:effectLst>
            <a:outerShdw blurRad="127000" dist="50800" dir="18900000" algn="b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形 3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28796" y="1785934"/>
            <a:ext cx="4230678" cy="4125945"/>
          </a:xfrm>
          <a:prstGeom prst="rect">
            <a:avLst/>
          </a:prstGeom>
        </p:spPr>
      </p:pic>
      <p:sp>
        <p:nvSpPr>
          <p:cNvPr id="34" name="矩形 33"/>
          <p:cNvSpPr/>
          <p:nvPr/>
        </p:nvSpPr>
        <p:spPr>
          <a:xfrm>
            <a:off x="7247667" y="2159671"/>
            <a:ext cx="3792935" cy="3448124"/>
          </a:xfrm>
          <a:prstGeom prst="rect">
            <a:avLst/>
          </a:prstGeom>
          <a:blipFill dpi="0" rotWithShape="1">
            <a:blip r:embed="rId6" cstate="screen"/>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5" name="图片 34" descr="形状, 箭头&#10;&#10;描述已自动生成"/>
          <p:cNvPicPr>
            <a:picLocks noChangeAspect="1"/>
          </p:cNvPicPr>
          <p:nvPr/>
        </p:nvPicPr>
        <p:blipFill>
          <a:blip r:embed="rId7" cstate="screen">
            <a:duotone>
              <a:schemeClr val="bg2">
                <a:shade val="45000"/>
                <a:satMod val="135000"/>
              </a:schemeClr>
              <a:prstClr val="white"/>
            </a:duotone>
          </a:blip>
          <a:stretch>
            <a:fillRect/>
          </a:stretch>
        </p:blipFill>
        <p:spPr>
          <a:xfrm>
            <a:off x="6411903" y="4898242"/>
            <a:ext cx="1521734" cy="1617127"/>
          </a:xfrm>
          <a:prstGeom prst="rect">
            <a:avLst/>
          </a:prstGeom>
          <a:ln>
            <a:noFill/>
          </a:ln>
          <a:effectLst/>
          <a:scene3d>
            <a:camera prst="orthographicFront">
              <a:rot lat="0" lon="0" rev="0"/>
            </a:camera>
            <a:lightRig rig="contrasting" dir="t">
              <a:rot lat="0" lon="0" rev="7800000"/>
            </a:lightRig>
          </a:scene3d>
          <a:sp3d>
            <a:bevelT w="139700" h="139700"/>
          </a:sp3d>
        </p:spPr>
      </p:pic>
      <p:sp>
        <p:nvSpPr>
          <p:cNvPr id="36" name="TextBox 57"/>
          <p:cNvSpPr txBox="1"/>
          <p:nvPr/>
        </p:nvSpPr>
        <p:spPr>
          <a:xfrm rot="20971814">
            <a:off x="2306758" y="488993"/>
            <a:ext cx="5907528" cy="1403461"/>
          </a:xfrm>
          <a:prstGeom prst="rect">
            <a:avLst/>
          </a:prstGeom>
          <a:noFill/>
        </p:spPr>
        <p:txBody>
          <a:bodyPr wrap="square" lIns="0" tIns="0" rIns="0" bIns="0" anchor="t">
            <a:spAutoFit/>
          </a:bodyPr>
          <a:lstStyle/>
          <a:p>
            <a:pPr>
              <a:lnSpc>
                <a:spcPct val="95000"/>
              </a:lnSpc>
              <a:spcAft>
                <a:spcPts val="300"/>
              </a:spcAft>
            </a:pPr>
            <a:r>
              <a:rPr lang="en-US" sz="9600" b="1" dirty="0">
                <a:solidFill>
                  <a:schemeClr val="bg1">
                    <a:lumMod val="95000"/>
                    <a:alpha val="6000"/>
                  </a:schemeClr>
                </a:solidFill>
                <a:latin typeface="+mj-lt"/>
              </a:rPr>
              <a:t>Hu  </a:t>
            </a:r>
            <a:r>
              <a:rPr lang="zh-CN" altLang="en-US" sz="9600" b="1" dirty="0">
                <a:solidFill>
                  <a:schemeClr val="bg1">
                    <a:lumMod val="95000"/>
                    <a:alpha val="6000"/>
                  </a:schemeClr>
                </a:solidFill>
                <a:latin typeface="+mj-lt"/>
              </a:rPr>
              <a:t>胡  </a:t>
            </a:r>
            <a:r>
              <a:rPr lang="en-US" altLang="zh-CN" sz="9600" b="1" dirty="0" err="1">
                <a:solidFill>
                  <a:schemeClr val="bg1">
                    <a:lumMod val="95000"/>
                    <a:alpha val="6000"/>
                  </a:schemeClr>
                </a:solidFill>
                <a:latin typeface="+mj-lt"/>
              </a:rPr>
              <a:t>hú</a:t>
            </a:r>
            <a:r>
              <a:rPr lang="zh-CN" altLang="en-US" sz="9600" b="1" dirty="0">
                <a:solidFill>
                  <a:schemeClr val="bg1">
                    <a:lumMod val="95000"/>
                    <a:alpha val="6000"/>
                  </a:schemeClr>
                </a:solidFill>
                <a:latin typeface="+mj-lt"/>
              </a:rPr>
              <a:t>     </a:t>
            </a:r>
            <a:endParaRPr lang="en-US" sz="9600" b="1" dirty="0">
              <a:solidFill>
                <a:schemeClr val="bg1">
                  <a:lumMod val="95000"/>
                  <a:alpha val="6000"/>
                </a:schemeClr>
              </a:solidFill>
              <a:latin typeface="+mj-lt"/>
            </a:endParaRPr>
          </a:p>
        </p:txBody>
      </p:sp>
      <p:sp>
        <p:nvSpPr>
          <p:cNvPr id="39" name="TextBox 57"/>
          <p:cNvSpPr txBox="1"/>
          <p:nvPr/>
        </p:nvSpPr>
        <p:spPr>
          <a:xfrm rot="21331693">
            <a:off x="1252155" y="23141"/>
            <a:ext cx="4848811" cy="789447"/>
          </a:xfrm>
          <a:prstGeom prst="rect">
            <a:avLst/>
          </a:prstGeom>
          <a:noFill/>
        </p:spPr>
        <p:txBody>
          <a:bodyPr wrap="square" lIns="0" tIns="0" rIns="0" bIns="0" anchor="t">
            <a:spAutoFit/>
          </a:bodyPr>
          <a:lstStyle/>
          <a:p>
            <a:pPr>
              <a:lnSpc>
                <a:spcPct val="95000"/>
              </a:lnSpc>
              <a:spcAft>
                <a:spcPts val="300"/>
              </a:spcAft>
            </a:pPr>
            <a:r>
              <a:rPr lang="en-US" altLang="zh-CN" sz="5400" b="1" dirty="0">
                <a:solidFill>
                  <a:schemeClr val="bg1">
                    <a:lumMod val="95000"/>
                    <a:alpha val="6000"/>
                  </a:schemeClr>
                </a:solidFill>
                <a:latin typeface="+mj-lt"/>
              </a:rPr>
              <a:t>Gang  </a:t>
            </a:r>
            <a:r>
              <a:rPr lang="zh-CN" altLang="en-US" sz="5400" b="1" dirty="0">
                <a:solidFill>
                  <a:schemeClr val="bg1">
                    <a:lumMod val="95000"/>
                    <a:alpha val="6000"/>
                  </a:schemeClr>
                </a:solidFill>
                <a:latin typeface="+mj-lt"/>
              </a:rPr>
              <a:t>杠  </a:t>
            </a:r>
            <a:r>
              <a:rPr lang="en-US" sz="5400" b="1" dirty="0" err="1">
                <a:solidFill>
                  <a:schemeClr val="bg1">
                    <a:lumMod val="95000"/>
                    <a:alpha val="6000"/>
                  </a:schemeClr>
                </a:solidFill>
                <a:latin typeface="+mj-lt"/>
              </a:rPr>
              <a:t>gàng</a:t>
            </a:r>
            <a:endParaRPr lang="en-US" sz="5400" b="1" dirty="0">
              <a:solidFill>
                <a:schemeClr val="bg1">
                  <a:lumMod val="95000"/>
                  <a:alpha val="6000"/>
                </a:schemeClr>
              </a:solidFill>
              <a:latin typeface="+mj-lt"/>
            </a:endParaRPr>
          </a:p>
        </p:txBody>
      </p:sp>
      <p:sp>
        <p:nvSpPr>
          <p:cNvPr id="40" name="TextBox 57"/>
          <p:cNvSpPr txBox="1"/>
          <p:nvPr/>
        </p:nvSpPr>
        <p:spPr>
          <a:xfrm rot="20971814">
            <a:off x="3447727" y="4036841"/>
            <a:ext cx="4186105" cy="1403461"/>
          </a:xfrm>
          <a:prstGeom prst="rect">
            <a:avLst/>
          </a:prstGeom>
          <a:noFill/>
        </p:spPr>
        <p:txBody>
          <a:bodyPr wrap="square" lIns="0" tIns="0" rIns="0" bIns="0" anchor="t">
            <a:spAutoFit/>
          </a:bodyPr>
          <a:lstStyle/>
          <a:p>
            <a:pPr>
              <a:lnSpc>
                <a:spcPct val="95000"/>
              </a:lnSpc>
              <a:spcAft>
                <a:spcPts val="300"/>
              </a:spcAft>
            </a:pPr>
            <a:r>
              <a:rPr lang="en-US" sz="3200" b="1" dirty="0">
                <a:solidFill>
                  <a:schemeClr val="bg1">
                    <a:lumMod val="95000"/>
                    <a:alpha val="6000"/>
                  </a:schemeClr>
                </a:solidFill>
                <a:latin typeface="+mj-lt"/>
              </a:rPr>
              <a:t>Hu  </a:t>
            </a:r>
            <a:r>
              <a:rPr lang="zh-CN" altLang="en-US" sz="3200" b="1" dirty="0">
                <a:solidFill>
                  <a:schemeClr val="bg1">
                    <a:lumMod val="95000"/>
                    <a:alpha val="6000"/>
                  </a:schemeClr>
                </a:solidFill>
                <a:latin typeface="+mj-lt"/>
              </a:rPr>
              <a:t>胡  </a:t>
            </a:r>
            <a:r>
              <a:rPr lang="en-US" altLang="zh-CN" sz="3200" b="1" dirty="0" err="1">
                <a:solidFill>
                  <a:schemeClr val="bg1">
                    <a:lumMod val="95000"/>
                    <a:alpha val="6000"/>
                  </a:schemeClr>
                </a:solidFill>
                <a:latin typeface="+mj-lt"/>
              </a:rPr>
              <a:t>hú</a:t>
            </a:r>
            <a:r>
              <a:rPr lang="zh-CN" altLang="en-US" sz="3200" b="1" dirty="0">
                <a:solidFill>
                  <a:schemeClr val="bg1">
                    <a:lumMod val="95000"/>
                    <a:alpha val="6000"/>
                  </a:schemeClr>
                </a:solidFill>
                <a:latin typeface="+mj-lt"/>
              </a:rPr>
              <a:t>  </a:t>
            </a:r>
            <a:r>
              <a:rPr lang="zh-CN" altLang="en-US" sz="9600" b="1" dirty="0">
                <a:solidFill>
                  <a:schemeClr val="bg1">
                    <a:lumMod val="95000"/>
                    <a:alpha val="6000"/>
                  </a:schemeClr>
                </a:solidFill>
                <a:latin typeface="+mj-lt"/>
              </a:rPr>
              <a:t>   </a:t>
            </a:r>
            <a:endParaRPr lang="en-US" sz="9600" b="1" dirty="0">
              <a:solidFill>
                <a:schemeClr val="bg1">
                  <a:lumMod val="95000"/>
                  <a:alpha val="6000"/>
                </a:schemeClr>
              </a:solidFill>
              <a:latin typeface="+mj-lt"/>
            </a:endParaRPr>
          </a:p>
        </p:txBody>
      </p:sp>
      <p:sp>
        <p:nvSpPr>
          <p:cNvPr id="41" name="TextBox 57"/>
          <p:cNvSpPr txBox="1"/>
          <p:nvPr/>
        </p:nvSpPr>
        <p:spPr>
          <a:xfrm rot="21331693">
            <a:off x="9459311" y="-21650"/>
            <a:ext cx="2889837" cy="789447"/>
          </a:xfrm>
          <a:prstGeom prst="rect">
            <a:avLst/>
          </a:prstGeom>
          <a:noFill/>
        </p:spPr>
        <p:txBody>
          <a:bodyPr wrap="square" lIns="0" tIns="0" rIns="0" bIns="0" anchor="t">
            <a:spAutoFit/>
          </a:bodyPr>
          <a:lstStyle/>
          <a:p>
            <a:pPr>
              <a:lnSpc>
                <a:spcPct val="95000"/>
              </a:lnSpc>
              <a:spcAft>
                <a:spcPts val="300"/>
              </a:spcAft>
            </a:pPr>
            <a:r>
              <a:rPr lang="zh-CN" altLang="en-US" sz="5400" b="1" dirty="0">
                <a:solidFill>
                  <a:schemeClr val="bg1">
                    <a:lumMod val="95000"/>
                    <a:alpha val="6000"/>
                  </a:schemeClr>
                </a:solidFill>
                <a:latin typeface="+mj-lt"/>
              </a:rPr>
              <a:t>杠上开花</a:t>
            </a:r>
            <a:endParaRPr lang="en-US" sz="5400" b="1" dirty="0">
              <a:solidFill>
                <a:schemeClr val="bg1">
                  <a:lumMod val="95000"/>
                  <a:alpha val="6000"/>
                </a:schemeClr>
              </a:solidFill>
              <a:latin typeface="+mj-lt"/>
            </a:endParaRPr>
          </a:p>
        </p:txBody>
      </p:sp>
      <p:sp>
        <p:nvSpPr>
          <p:cNvPr id="42" name="TextBox 57"/>
          <p:cNvSpPr txBox="1"/>
          <p:nvPr/>
        </p:nvSpPr>
        <p:spPr>
          <a:xfrm rot="21331693">
            <a:off x="11372365" y="4578978"/>
            <a:ext cx="832272" cy="1578894"/>
          </a:xfrm>
          <a:prstGeom prst="rect">
            <a:avLst/>
          </a:prstGeom>
          <a:noFill/>
        </p:spPr>
        <p:txBody>
          <a:bodyPr wrap="square" lIns="0" tIns="0" rIns="0" bIns="0" anchor="t">
            <a:spAutoFit/>
          </a:bodyPr>
          <a:lstStyle/>
          <a:p>
            <a:pPr>
              <a:lnSpc>
                <a:spcPct val="95000"/>
              </a:lnSpc>
              <a:spcAft>
                <a:spcPts val="300"/>
              </a:spcAft>
            </a:pPr>
            <a:r>
              <a:rPr lang="zh-CN" altLang="en-US" sz="5400" b="1" dirty="0">
                <a:solidFill>
                  <a:schemeClr val="bg1">
                    <a:lumMod val="95000"/>
                    <a:alpha val="6000"/>
                  </a:schemeClr>
                </a:solidFill>
                <a:latin typeface="+mj-lt"/>
              </a:rPr>
              <a:t>自摸</a:t>
            </a:r>
            <a:endParaRPr lang="en-US" sz="5400" b="1" dirty="0">
              <a:solidFill>
                <a:schemeClr val="bg1">
                  <a:lumMod val="95000"/>
                  <a:alpha val="6000"/>
                </a:schemeClr>
              </a:solidFill>
              <a:latin typeface="+mj-lt"/>
            </a:endParaRPr>
          </a:p>
        </p:txBody>
      </p:sp>
      <p:sp>
        <p:nvSpPr>
          <p:cNvPr id="3" name="文本框 2"/>
          <p:cNvSpPr txBox="1"/>
          <p:nvPr>
            <p:custDataLst>
              <p:tags r:id="rId8"/>
            </p:custDataLst>
          </p:nvPr>
        </p:nvSpPr>
        <p:spPr>
          <a:xfrm>
            <a:off x="1644650" y="2520315"/>
            <a:ext cx="4271645" cy="1568450"/>
          </a:xfrm>
          <a:prstGeom prst="rect">
            <a:avLst/>
          </a:prstGeom>
          <a:noFill/>
        </p:spPr>
        <p:txBody>
          <a:bodyPr wrap="square" rtlCol="0">
            <a:spAutoFit/>
          </a:bodyPr>
          <a:p>
            <a:pPr algn="ctr"/>
            <a:r>
              <a:rPr lang="en-US" altLang="zh-CN" sz="9600" dirty="0">
                <a:solidFill>
                  <a:srgbClr val="C05243"/>
                </a:solidFill>
                <a:latin typeface="Times New Roman" panose="02020603050405020304" charset="0"/>
                <a:ea typeface="思源黑体 CN Bold" panose="020B0800000000000000" pitchFamily="34" charset="-122"/>
                <a:cs typeface="Times New Roman" panose="02020603050405020304" charset="0"/>
              </a:rPr>
              <a:t>Origin</a:t>
            </a:r>
            <a:endParaRPr lang="en-US" altLang="zh-CN" sz="9600" dirty="0">
              <a:solidFill>
                <a:srgbClr val="C05243"/>
              </a:solidFill>
              <a:latin typeface="Times New Roman" panose="02020603050405020304" charset="0"/>
              <a:ea typeface="思源黑体 CN Bold" panose="020B0800000000000000" pitchFamily="34"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05243"/>
        </a:solidFill>
        <a:effectLst/>
      </p:bgPr>
    </p:bg>
    <p:spTree>
      <p:nvGrpSpPr>
        <p:cNvPr id="1" name=""/>
        <p:cNvGrpSpPr/>
        <p:nvPr/>
      </p:nvGrpSpPr>
      <p:grpSpPr>
        <a:xfrm>
          <a:off x="0" y="0"/>
          <a:ext cx="0" cy="0"/>
          <a:chOff x="0" y="0"/>
          <a:chExt cx="0" cy="0"/>
        </a:xfrm>
      </p:grpSpPr>
      <p:sp>
        <p:nvSpPr>
          <p:cNvPr id="48" name="任意多边形: 形状 47"/>
          <p:cNvSpPr/>
          <p:nvPr/>
        </p:nvSpPr>
        <p:spPr>
          <a:xfrm flipV="1">
            <a:off x="0" y="4460240"/>
            <a:ext cx="12334240" cy="2397760"/>
          </a:xfrm>
          <a:custGeom>
            <a:avLst/>
            <a:gdLst>
              <a:gd name="connsiteX0" fmla="*/ 0 w 9502815"/>
              <a:gd name="connsiteY0" fmla="*/ 0 h 706056"/>
              <a:gd name="connsiteX1" fmla="*/ 2997843 w 9502815"/>
              <a:gd name="connsiteY1" fmla="*/ 428264 h 706056"/>
              <a:gd name="connsiteX2" fmla="*/ 6342926 w 9502815"/>
              <a:gd name="connsiteY2" fmla="*/ 254643 h 706056"/>
              <a:gd name="connsiteX3" fmla="*/ 9502815 w 9502815"/>
              <a:gd name="connsiteY3" fmla="*/ 706056 h 706056"/>
              <a:gd name="connsiteX0-1" fmla="*/ 0 w 9740230"/>
              <a:gd name="connsiteY0-2" fmla="*/ 0 h 735021"/>
              <a:gd name="connsiteX1-3" fmla="*/ 2997843 w 9740230"/>
              <a:gd name="connsiteY1-4" fmla="*/ 428264 h 735021"/>
              <a:gd name="connsiteX2-5" fmla="*/ 6342926 w 9740230"/>
              <a:gd name="connsiteY2-6" fmla="*/ 254643 h 735021"/>
              <a:gd name="connsiteX3-7" fmla="*/ 9502815 w 9740230"/>
              <a:gd name="connsiteY3-8" fmla="*/ 706056 h 735021"/>
              <a:gd name="connsiteX4" fmla="*/ 9514390 w 9740230"/>
              <a:gd name="connsiteY4" fmla="*/ 689187 h 735021"/>
              <a:gd name="connsiteX0-9" fmla="*/ 0 w 10266744"/>
              <a:gd name="connsiteY0-10" fmla="*/ 0 h 722431"/>
              <a:gd name="connsiteX1-11" fmla="*/ 2997843 w 10266744"/>
              <a:gd name="connsiteY1-12" fmla="*/ 428264 h 722431"/>
              <a:gd name="connsiteX2-13" fmla="*/ 6342926 w 10266744"/>
              <a:gd name="connsiteY2-14" fmla="*/ 254643 h 722431"/>
              <a:gd name="connsiteX3-15" fmla="*/ 9502815 w 10266744"/>
              <a:gd name="connsiteY3-16" fmla="*/ 706056 h 722431"/>
              <a:gd name="connsiteX4-17" fmla="*/ 10266744 w 10266744"/>
              <a:gd name="connsiteY4-18" fmla="*/ 583895 h 722431"/>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10266744" h="722431">
                <a:moveTo>
                  <a:pt x="0" y="0"/>
                </a:moveTo>
                <a:cubicBezTo>
                  <a:pt x="970344" y="192912"/>
                  <a:pt x="1940689" y="385824"/>
                  <a:pt x="2997843" y="428264"/>
                </a:cubicBezTo>
                <a:cubicBezTo>
                  <a:pt x="4054997" y="470704"/>
                  <a:pt x="5258764" y="208344"/>
                  <a:pt x="6342926" y="254643"/>
                </a:cubicBezTo>
                <a:cubicBezTo>
                  <a:pt x="7427088" y="300942"/>
                  <a:pt x="8464951" y="503499"/>
                  <a:pt x="9502815" y="706056"/>
                </a:cubicBezTo>
                <a:cubicBezTo>
                  <a:pt x="10031392" y="778480"/>
                  <a:pt x="10264333" y="587410"/>
                  <a:pt x="10266744" y="583895"/>
                </a:cubicBezTo>
              </a:path>
            </a:pathLst>
          </a:custGeom>
          <a:noFill/>
          <a:ln w="12700">
            <a:solidFill>
              <a:schemeClr val="bg1">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3" name="组合 52"/>
          <p:cNvGrpSpPr/>
          <p:nvPr/>
        </p:nvGrpSpPr>
        <p:grpSpPr>
          <a:xfrm>
            <a:off x="-66405" y="0"/>
            <a:ext cx="6097323" cy="6971316"/>
            <a:chOff x="-426720" y="0"/>
            <a:chExt cx="6522720" cy="6858000"/>
          </a:xfrm>
          <a:blipFill>
            <a:blip r:embed="rId1"/>
            <a:stretch>
              <a:fillRect/>
            </a:stretch>
          </a:blipFill>
        </p:grpSpPr>
        <p:sp>
          <p:nvSpPr>
            <p:cNvPr id="17" name="任意多边形: 形状 16"/>
            <p:cNvSpPr/>
            <p:nvPr/>
          </p:nvSpPr>
          <p:spPr>
            <a:xfrm>
              <a:off x="-426720" y="0"/>
              <a:ext cx="6522720" cy="6858000"/>
            </a:xfrm>
            <a:custGeom>
              <a:avLst/>
              <a:gdLst>
                <a:gd name="connsiteX0" fmla="*/ 0 w 6228878"/>
                <a:gd name="connsiteY0" fmla="*/ 0 h 6858000"/>
                <a:gd name="connsiteX1" fmla="*/ 6228878 w 6228878"/>
                <a:gd name="connsiteY1" fmla="*/ 0 h 6858000"/>
                <a:gd name="connsiteX2" fmla="*/ 6220932 w 6228878"/>
                <a:gd name="connsiteY2" fmla="*/ 42418 h 6858000"/>
                <a:gd name="connsiteX3" fmla="*/ 6156960 w 6228878"/>
                <a:gd name="connsiteY3" fmla="*/ 175260 h 6858000"/>
                <a:gd name="connsiteX4" fmla="*/ 6111240 w 6228878"/>
                <a:gd name="connsiteY4" fmla="*/ 205740 h 6858000"/>
                <a:gd name="connsiteX5" fmla="*/ 6096000 w 6228878"/>
                <a:gd name="connsiteY5" fmla="*/ 281940 h 6858000"/>
                <a:gd name="connsiteX6" fmla="*/ 6080760 w 6228878"/>
                <a:gd name="connsiteY6" fmla="*/ 342900 h 6858000"/>
                <a:gd name="connsiteX7" fmla="*/ 6050280 w 6228878"/>
                <a:gd name="connsiteY7" fmla="*/ 541020 h 6858000"/>
                <a:gd name="connsiteX8" fmla="*/ 6004560 w 6228878"/>
                <a:gd name="connsiteY8" fmla="*/ 586740 h 6858000"/>
                <a:gd name="connsiteX9" fmla="*/ 5928360 w 6228878"/>
                <a:gd name="connsiteY9" fmla="*/ 678180 h 6858000"/>
                <a:gd name="connsiteX10" fmla="*/ 5852160 w 6228878"/>
                <a:gd name="connsiteY10" fmla="*/ 739140 h 6858000"/>
                <a:gd name="connsiteX11" fmla="*/ 5821680 w 6228878"/>
                <a:gd name="connsiteY11" fmla="*/ 784860 h 6858000"/>
                <a:gd name="connsiteX12" fmla="*/ 5745480 w 6228878"/>
                <a:gd name="connsiteY12" fmla="*/ 830580 h 6858000"/>
                <a:gd name="connsiteX13" fmla="*/ 5654040 w 6228878"/>
                <a:gd name="connsiteY13" fmla="*/ 891540 h 6858000"/>
                <a:gd name="connsiteX14" fmla="*/ 5623560 w 6228878"/>
                <a:gd name="connsiteY14" fmla="*/ 982980 h 6858000"/>
                <a:gd name="connsiteX15" fmla="*/ 5684520 w 6228878"/>
                <a:gd name="connsiteY15" fmla="*/ 1043940 h 6858000"/>
                <a:gd name="connsiteX16" fmla="*/ 5715000 w 6228878"/>
                <a:gd name="connsiteY16" fmla="*/ 1104900 h 6858000"/>
                <a:gd name="connsiteX17" fmla="*/ 5760720 w 6228878"/>
                <a:gd name="connsiteY17" fmla="*/ 1181100 h 6858000"/>
                <a:gd name="connsiteX18" fmla="*/ 5745480 w 6228878"/>
                <a:gd name="connsiteY18" fmla="*/ 1379220 h 6858000"/>
                <a:gd name="connsiteX19" fmla="*/ 5684520 w 6228878"/>
                <a:gd name="connsiteY19" fmla="*/ 1424940 h 6858000"/>
                <a:gd name="connsiteX20" fmla="*/ 5669280 w 6228878"/>
                <a:gd name="connsiteY20" fmla="*/ 1485900 h 6858000"/>
                <a:gd name="connsiteX21" fmla="*/ 5638800 w 6228878"/>
                <a:gd name="connsiteY21" fmla="*/ 1927860 h 6858000"/>
                <a:gd name="connsiteX22" fmla="*/ 5532120 w 6228878"/>
                <a:gd name="connsiteY22" fmla="*/ 1943100 h 6858000"/>
                <a:gd name="connsiteX23" fmla="*/ 5486400 w 6228878"/>
                <a:gd name="connsiteY23" fmla="*/ 1988820 h 6858000"/>
                <a:gd name="connsiteX24" fmla="*/ 5334000 w 6228878"/>
                <a:gd name="connsiteY24" fmla="*/ 2125980 h 6858000"/>
                <a:gd name="connsiteX25" fmla="*/ 5364480 w 6228878"/>
                <a:gd name="connsiteY25" fmla="*/ 2186940 h 6858000"/>
                <a:gd name="connsiteX26" fmla="*/ 5425440 w 6228878"/>
                <a:gd name="connsiteY26" fmla="*/ 2278380 h 6858000"/>
                <a:gd name="connsiteX27" fmla="*/ 5394960 w 6228878"/>
                <a:gd name="connsiteY27" fmla="*/ 2430780 h 6858000"/>
                <a:gd name="connsiteX28" fmla="*/ 5212080 w 6228878"/>
                <a:gd name="connsiteY28" fmla="*/ 2552700 h 6858000"/>
                <a:gd name="connsiteX29" fmla="*/ 5166360 w 6228878"/>
                <a:gd name="connsiteY29" fmla="*/ 2583180 h 6858000"/>
                <a:gd name="connsiteX30" fmla="*/ 5151120 w 6228878"/>
                <a:gd name="connsiteY30" fmla="*/ 2628900 h 6858000"/>
                <a:gd name="connsiteX31" fmla="*/ 5166360 w 6228878"/>
                <a:gd name="connsiteY31" fmla="*/ 2674620 h 6858000"/>
                <a:gd name="connsiteX32" fmla="*/ 5227320 w 6228878"/>
                <a:gd name="connsiteY32" fmla="*/ 2842260 h 6858000"/>
                <a:gd name="connsiteX33" fmla="*/ 5181600 w 6228878"/>
                <a:gd name="connsiteY33" fmla="*/ 3025140 h 6858000"/>
                <a:gd name="connsiteX34" fmla="*/ 5151120 w 6228878"/>
                <a:gd name="connsiteY34" fmla="*/ 3086100 h 6858000"/>
                <a:gd name="connsiteX35" fmla="*/ 5135880 w 6228878"/>
                <a:gd name="connsiteY35" fmla="*/ 3223260 h 6858000"/>
                <a:gd name="connsiteX36" fmla="*/ 5013960 w 6228878"/>
                <a:gd name="connsiteY36" fmla="*/ 3238500 h 6858000"/>
                <a:gd name="connsiteX37" fmla="*/ 4907280 w 6228878"/>
                <a:gd name="connsiteY37" fmla="*/ 3253740 h 6858000"/>
                <a:gd name="connsiteX38" fmla="*/ 4998720 w 6228878"/>
                <a:gd name="connsiteY38" fmla="*/ 3375660 h 6858000"/>
                <a:gd name="connsiteX39" fmla="*/ 5105400 w 6228878"/>
                <a:gd name="connsiteY39" fmla="*/ 3436620 h 6858000"/>
                <a:gd name="connsiteX40" fmla="*/ 5181600 w 6228878"/>
                <a:gd name="connsiteY40" fmla="*/ 3619500 h 6858000"/>
                <a:gd name="connsiteX41" fmla="*/ 5105400 w 6228878"/>
                <a:gd name="connsiteY41" fmla="*/ 3863340 h 6858000"/>
                <a:gd name="connsiteX42" fmla="*/ 5059680 w 6228878"/>
                <a:gd name="connsiteY42" fmla="*/ 3893820 h 6858000"/>
                <a:gd name="connsiteX43" fmla="*/ 5029200 w 6228878"/>
                <a:gd name="connsiteY43" fmla="*/ 4137660 h 6858000"/>
                <a:gd name="connsiteX44" fmla="*/ 4983480 w 6228878"/>
                <a:gd name="connsiteY44" fmla="*/ 4183380 h 6858000"/>
                <a:gd name="connsiteX45" fmla="*/ 4937760 w 6228878"/>
                <a:gd name="connsiteY45" fmla="*/ 4244340 h 6858000"/>
                <a:gd name="connsiteX46" fmla="*/ 4846320 w 6228878"/>
                <a:gd name="connsiteY46" fmla="*/ 4320540 h 6858000"/>
                <a:gd name="connsiteX47" fmla="*/ 4831080 w 6228878"/>
                <a:gd name="connsiteY47" fmla="*/ 4381500 h 6858000"/>
                <a:gd name="connsiteX48" fmla="*/ 4815840 w 6228878"/>
                <a:gd name="connsiteY48" fmla="*/ 4488180 h 6858000"/>
                <a:gd name="connsiteX49" fmla="*/ 4693920 w 6228878"/>
                <a:gd name="connsiteY49" fmla="*/ 4579620 h 6858000"/>
                <a:gd name="connsiteX50" fmla="*/ 4587240 w 6228878"/>
                <a:gd name="connsiteY50" fmla="*/ 4625340 h 6858000"/>
                <a:gd name="connsiteX51" fmla="*/ 4450080 w 6228878"/>
                <a:gd name="connsiteY51" fmla="*/ 4671060 h 6858000"/>
                <a:gd name="connsiteX52" fmla="*/ 4267200 w 6228878"/>
                <a:gd name="connsiteY52" fmla="*/ 4792980 h 6858000"/>
                <a:gd name="connsiteX53" fmla="*/ 4328160 w 6228878"/>
                <a:gd name="connsiteY53" fmla="*/ 4899660 h 6858000"/>
                <a:gd name="connsiteX54" fmla="*/ 4282440 w 6228878"/>
                <a:gd name="connsiteY54" fmla="*/ 5311140 h 6858000"/>
                <a:gd name="connsiteX55" fmla="*/ 4206240 w 6228878"/>
                <a:gd name="connsiteY55" fmla="*/ 5326380 h 6858000"/>
                <a:gd name="connsiteX56" fmla="*/ 4236720 w 6228878"/>
                <a:gd name="connsiteY56" fmla="*/ 5417820 h 6858000"/>
                <a:gd name="connsiteX57" fmla="*/ 4267200 w 6228878"/>
                <a:gd name="connsiteY57" fmla="*/ 5494020 h 6858000"/>
                <a:gd name="connsiteX58" fmla="*/ 4282440 w 6228878"/>
                <a:gd name="connsiteY58" fmla="*/ 5585460 h 6858000"/>
                <a:gd name="connsiteX59" fmla="*/ 4267200 w 6228878"/>
                <a:gd name="connsiteY59" fmla="*/ 5753100 h 6858000"/>
                <a:gd name="connsiteX60" fmla="*/ 4221480 w 6228878"/>
                <a:gd name="connsiteY60" fmla="*/ 5768340 h 6858000"/>
                <a:gd name="connsiteX61" fmla="*/ 4130040 w 6228878"/>
                <a:gd name="connsiteY61" fmla="*/ 6073140 h 6858000"/>
                <a:gd name="connsiteX62" fmla="*/ 4145280 w 6228878"/>
                <a:gd name="connsiteY62" fmla="*/ 6256020 h 6858000"/>
                <a:gd name="connsiteX63" fmla="*/ 4191000 w 6228878"/>
                <a:gd name="connsiteY63" fmla="*/ 6271260 h 6858000"/>
                <a:gd name="connsiteX64" fmla="*/ 4221480 w 6228878"/>
                <a:gd name="connsiteY64" fmla="*/ 6316980 h 6858000"/>
                <a:gd name="connsiteX65" fmla="*/ 4160520 w 6228878"/>
                <a:gd name="connsiteY65" fmla="*/ 6408420 h 6858000"/>
                <a:gd name="connsiteX66" fmla="*/ 4114800 w 6228878"/>
                <a:gd name="connsiteY66" fmla="*/ 6469380 h 6858000"/>
                <a:gd name="connsiteX67" fmla="*/ 4130040 w 6228878"/>
                <a:gd name="connsiteY67" fmla="*/ 6652260 h 6858000"/>
                <a:gd name="connsiteX68" fmla="*/ 4116417 w 6228878"/>
                <a:gd name="connsiteY68" fmla="*/ 6846308 h 6858000"/>
                <a:gd name="connsiteX69" fmla="*/ 4106211 w 6228878"/>
                <a:gd name="connsiteY69" fmla="*/ 6858000 h 6858000"/>
                <a:gd name="connsiteX70" fmla="*/ 0 w 6228878"/>
                <a:gd name="connsiteY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228878" h="6858000">
                  <a:moveTo>
                    <a:pt x="0" y="0"/>
                  </a:moveTo>
                  <a:lnTo>
                    <a:pt x="6228878" y="0"/>
                  </a:lnTo>
                  <a:lnTo>
                    <a:pt x="6220932" y="42418"/>
                  </a:lnTo>
                  <a:cubicBezTo>
                    <a:pt x="6211917" y="97056"/>
                    <a:pt x="6207053" y="125167"/>
                    <a:pt x="6156960" y="175260"/>
                  </a:cubicBezTo>
                  <a:cubicBezTo>
                    <a:pt x="6144008" y="188212"/>
                    <a:pt x="6126480" y="195580"/>
                    <a:pt x="6111240" y="205740"/>
                  </a:cubicBezTo>
                  <a:cubicBezTo>
                    <a:pt x="6106160" y="231140"/>
                    <a:pt x="6101619" y="256654"/>
                    <a:pt x="6096000" y="281940"/>
                  </a:cubicBezTo>
                  <a:cubicBezTo>
                    <a:pt x="6091456" y="302387"/>
                    <a:pt x="6084400" y="322273"/>
                    <a:pt x="6080760" y="342900"/>
                  </a:cubicBezTo>
                  <a:cubicBezTo>
                    <a:pt x="6069148" y="408700"/>
                    <a:pt x="6070210" y="477245"/>
                    <a:pt x="6050280" y="541020"/>
                  </a:cubicBezTo>
                  <a:cubicBezTo>
                    <a:pt x="6043851" y="561592"/>
                    <a:pt x="6018358" y="570183"/>
                    <a:pt x="6004560" y="586740"/>
                  </a:cubicBezTo>
                  <a:cubicBezTo>
                    <a:pt x="5942131" y="661655"/>
                    <a:pt x="6010558" y="606257"/>
                    <a:pt x="5928360" y="678180"/>
                  </a:cubicBezTo>
                  <a:cubicBezTo>
                    <a:pt x="5903880" y="699600"/>
                    <a:pt x="5875161" y="716139"/>
                    <a:pt x="5852160" y="739140"/>
                  </a:cubicBezTo>
                  <a:cubicBezTo>
                    <a:pt x="5839208" y="752092"/>
                    <a:pt x="5835587" y="772940"/>
                    <a:pt x="5821680" y="784860"/>
                  </a:cubicBezTo>
                  <a:cubicBezTo>
                    <a:pt x="5799190" y="804137"/>
                    <a:pt x="5770470" y="814677"/>
                    <a:pt x="5745480" y="830580"/>
                  </a:cubicBezTo>
                  <a:cubicBezTo>
                    <a:pt x="5714575" y="850247"/>
                    <a:pt x="5684520" y="871220"/>
                    <a:pt x="5654040" y="891540"/>
                  </a:cubicBezTo>
                  <a:cubicBezTo>
                    <a:pt x="5643880" y="922020"/>
                    <a:pt x="5600842" y="960262"/>
                    <a:pt x="5623560" y="982980"/>
                  </a:cubicBezTo>
                  <a:cubicBezTo>
                    <a:pt x="5643880" y="1003300"/>
                    <a:pt x="5667278" y="1020951"/>
                    <a:pt x="5684520" y="1043940"/>
                  </a:cubicBezTo>
                  <a:cubicBezTo>
                    <a:pt x="5698151" y="1062115"/>
                    <a:pt x="5703967" y="1085041"/>
                    <a:pt x="5715000" y="1104900"/>
                  </a:cubicBezTo>
                  <a:cubicBezTo>
                    <a:pt x="5729385" y="1130794"/>
                    <a:pt x="5745480" y="1155700"/>
                    <a:pt x="5760720" y="1181100"/>
                  </a:cubicBezTo>
                  <a:cubicBezTo>
                    <a:pt x="5755640" y="1247140"/>
                    <a:pt x="5765236" y="1316000"/>
                    <a:pt x="5745480" y="1379220"/>
                  </a:cubicBezTo>
                  <a:cubicBezTo>
                    <a:pt x="5737904" y="1403464"/>
                    <a:pt x="5699283" y="1404271"/>
                    <a:pt x="5684520" y="1424940"/>
                  </a:cubicBezTo>
                  <a:cubicBezTo>
                    <a:pt x="5672346" y="1441984"/>
                    <a:pt x="5674360" y="1465580"/>
                    <a:pt x="5669280" y="1485900"/>
                  </a:cubicBezTo>
                  <a:cubicBezTo>
                    <a:pt x="5659120" y="1633220"/>
                    <a:pt x="5681233" y="1786418"/>
                    <a:pt x="5638800" y="1927860"/>
                  </a:cubicBezTo>
                  <a:cubicBezTo>
                    <a:pt x="5628478" y="1962266"/>
                    <a:pt x="5565472" y="1929759"/>
                    <a:pt x="5532120" y="1943100"/>
                  </a:cubicBezTo>
                  <a:cubicBezTo>
                    <a:pt x="5512109" y="1951104"/>
                    <a:pt x="5502420" y="1974402"/>
                    <a:pt x="5486400" y="1988820"/>
                  </a:cubicBezTo>
                  <a:cubicBezTo>
                    <a:pt x="5310623" y="2147019"/>
                    <a:pt x="5437104" y="2022876"/>
                    <a:pt x="5334000" y="2125980"/>
                  </a:cubicBezTo>
                  <a:cubicBezTo>
                    <a:pt x="5344160" y="2146300"/>
                    <a:pt x="5351275" y="2168453"/>
                    <a:pt x="5364480" y="2186940"/>
                  </a:cubicBezTo>
                  <a:cubicBezTo>
                    <a:pt x="5435829" y="2286829"/>
                    <a:pt x="5392748" y="2180305"/>
                    <a:pt x="5425440" y="2278380"/>
                  </a:cubicBezTo>
                  <a:cubicBezTo>
                    <a:pt x="5415280" y="2329180"/>
                    <a:pt x="5416868" y="2383834"/>
                    <a:pt x="5394960" y="2430780"/>
                  </a:cubicBezTo>
                  <a:cubicBezTo>
                    <a:pt x="5357803" y="2510401"/>
                    <a:pt x="5280262" y="2518609"/>
                    <a:pt x="5212080" y="2552700"/>
                  </a:cubicBezTo>
                  <a:cubicBezTo>
                    <a:pt x="5195697" y="2560891"/>
                    <a:pt x="5181600" y="2573020"/>
                    <a:pt x="5166360" y="2583180"/>
                  </a:cubicBezTo>
                  <a:cubicBezTo>
                    <a:pt x="5161280" y="2598420"/>
                    <a:pt x="5151120" y="2612836"/>
                    <a:pt x="5151120" y="2628900"/>
                  </a:cubicBezTo>
                  <a:cubicBezTo>
                    <a:pt x="5151120" y="2644964"/>
                    <a:pt x="5160719" y="2659578"/>
                    <a:pt x="5166360" y="2674620"/>
                  </a:cubicBezTo>
                  <a:cubicBezTo>
                    <a:pt x="5229978" y="2844269"/>
                    <a:pt x="5163284" y="2650151"/>
                    <a:pt x="5227320" y="2842260"/>
                  </a:cubicBezTo>
                  <a:cubicBezTo>
                    <a:pt x="5212080" y="2903220"/>
                    <a:pt x="5200342" y="2965164"/>
                    <a:pt x="5181600" y="3025140"/>
                  </a:cubicBezTo>
                  <a:cubicBezTo>
                    <a:pt x="5174824" y="3046824"/>
                    <a:pt x="5156228" y="3063963"/>
                    <a:pt x="5151120" y="3086100"/>
                  </a:cubicBezTo>
                  <a:cubicBezTo>
                    <a:pt x="5140776" y="3130923"/>
                    <a:pt x="5166653" y="3189067"/>
                    <a:pt x="5135880" y="3223260"/>
                  </a:cubicBezTo>
                  <a:cubicBezTo>
                    <a:pt x="5108482" y="3253703"/>
                    <a:pt x="5054557" y="3233087"/>
                    <a:pt x="5013960" y="3238500"/>
                  </a:cubicBezTo>
                  <a:lnTo>
                    <a:pt x="4907280" y="3253740"/>
                  </a:lnTo>
                  <a:cubicBezTo>
                    <a:pt x="4937760" y="3294380"/>
                    <a:pt x="4961392" y="3341203"/>
                    <a:pt x="4998720" y="3375660"/>
                  </a:cubicBezTo>
                  <a:cubicBezTo>
                    <a:pt x="5028815" y="3403440"/>
                    <a:pt x="5076440" y="3407660"/>
                    <a:pt x="5105400" y="3436620"/>
                  </a:cubicBezTo>
                  <a:cubicBezTo>
                    <a:pt x="5135444" y="3466664"/>
                    <a:pt x="5168670" y="3580709"/>
                    <a:pt x="5181600" y="3619500"/>
                  </a:cubicBezTo>
                  <a:cubicBezTo>
                    <a:pt x="5176664" y="3639246"/>
                    <a:pt x="5147244" y="3813128"/>
                    <a:pt x="5105400" y="3863340"/>
                  </a:cubicBezTo>
                  <a:cubicBezTo>
                    <a:pt x="5093674" y="3877411"/>
                    <a:pt x="5074920" y="3883660"/>
                    <a:pt x="5059680" y="3893820"/>
                  </a:cubicBezTo>
                  <a:cubicBezTo>
                    <a:pt x="5049520" y="3975100"/>
                    <a:pt x="5050046" y="4058444"/>
                    <a:pt x="5029200" y="4137660"/>
                  </a:cubicBezTo>
                  <a:cubicBezTo>
                    <a:pt x="5023715" y="4158503"/>
                    <a:pt x="4997506" y="4167016"/>
                    <a:pt x="4983480" y="4183380"/>
                  </a:cubicBezTo>
                  <a:cubicBezTo>
                    <a:pt x="4966950" y="4202665"/>
                    <a:pt x="4954290" y="4225055"/>
                    <a:pt x="4937760" y="4244340"/>
                  </a:cubicBezTo>
                  <a:cubicBezTo>
                    <a:pt x="4898646" y="4289973"/>
                    <a:pt x="4893352" y="4289185"/>
                    <a:pt x="4846320" y="4320540"/>
                  </a:cubicBezTo>
                  <a:cubicBezTo>
                    <a:pt x="4841240" y="4340860"/>
                    <a:pt x="4834827" y="4360892"/>
                    <a:pt x="4831080" y="4381500"/>
                  </a:cubicBezTo>
                  <a:cubicBezTo>
                    <a:pt x="4824654" y="4416842"/>
                    <a:pt x="4830704" y="4455479"/>
                    <a:pt x="4815840" y="4488180"/>
                  </a:cubicBezTo>
                  <a:cubicBezTo>
                    <a:pt x="4794625" y="4534854"/>
                    <a:pt x="4736462" y="4560283"/>
                    <a:pt x="4693920" y="4579620"/>
                  </a:cubicBezTo>
                  <a:cubicBezTo>
                    <a:pt x="4658700" y="4595629"/>
                    <a:pt x="4623465" y="4611756"/>
                    <a:pt x="4587240" y="4625340"/>
                  </a:cubicBezTo>
                  <a:cubicBezTo>
                    <a:pt x="4542115" y="4642262"/>
                    <a:pt x="4492771" y="4648698"/>
                    <a:pt x="4450080" y="4671060"/>
                  </a:cubicBezTo>
                  <a:cubicBezTo>
                    <a:pt x="4385180" y="4705055"/>
                    <a:pt x="4328160" y="4752340"/>
                    <a:pt x="4267200" y="4792980"/>
                  </a:cubicBezTo>
                  <a:cubicBezTo>
                    <a:pt x="4287520" y="4828540"/>
                    <a:pt x="4309844" y="4863028"/>
                    <a:pt x="4328160" y="4899660"/>
                  </a:cubicBezTo>
                  <a:cubicBezTo>
                    <a:pt x="4388282" y="5019904"/>
                    <a:pt x="4301447" y="5258342"/>
                    <a:pt x="4282440" y="5311140"/>
                  </a:cubicBezTo>
                  <a:cubicBezTo>
                    <a:pt x="4273666" y="5335512"/>
                    <a:pt x="4231640" y="5321300"/>
                    <a:pt x="4206240" y="5326380"/>
                  </a:cubicBezTo>
                  <a:cubicBezTo>
                    <a:pt x="4216400" y="5356860"/>
                    <a:pt x="4225740" y="5387626"/>
                    <a:pt x="4236720" y="5417820"/>
                  </a:cubicBezTo>
                  <a:cubicBezTo>
                    <a:pt x="4246069" y="5443530"/>
                    <a:pt x="4260002" y="5467627"/>
                    <a:pt x="4267200" y="5494020"/>
                  </a:cubicBezTo>
                  <a:cubicBezTo>
                    <a:pt x="4275330" y="5523832"/>
                    <a:pt x="4277360" y="5554980"/>
                    <a:pt x="4282440" y="5585460"/>
                  </a:cubicBezTo>
                  <a:cubicBezTo>
                    <a:pt x="4277360" y="5641340"/>
                    <a:pt x="4284944" y="5699869"/>
                    <a:pt x="4267200" y="5753100"/>
                  </a:cubicBezTo>
                  <a:cubicBezTo>
                    <a:pt x="4262120" y="5768340"/>
                    <a:pt x="4229745" y="5754565"/>
                    <a:pt x="4221480" y="5768340"/>
                  </a:cubicBezTo>
                  <a:cubicBezTo>
                    <a:pt x="4200135" y="5803916"/>
                    <a:pt x="4137132" y="6047134"/>
                    <a:pt x="4130040" y="6073140"/>
                  </a:cubicBezTo>
                  <a:cubicBezTo>
                    <a:pt x="4135120" y="6134100"/>
                    <a:pt x="4127290" y="6197554"/>
                    <a:pt x="4145280" y="6256020"/>
                  </a:cubicBezTo>
                  <a:cubicBezTo>
                    <a:pt x="4150004" y="6271374"/>
                    <a:pt x="4178456" y="6261225"/>
                    <a:pt x="4191000" y="6271260"/>
                  </a:cubicBezTo>
                  <a:cubicBezTo>
                    <a:pt x="4205303" y="6282702"/>
                    <a:pt x="4211320" y="6301740"/>
                    <a:pt x="4221480" y="6316980"/>
                  </a:cubicBezTo>
                  <a:cubicBezTo>
                    <a:pt x="4201160" y="6347460"/>
                    <a:pt x="4181527" y="6378410"/>
                    <a:pt x="4160520" y="6408420"/>
                  </a:cubicBezTo>
                  <a:cubicBezTo>
                    <a:pt x="4145954" y="6429228"/>
                    <a:pt x="4117950" y="6444176"/>
                    <a:pt x="4114800" y="6469380"/>
                  </a:cubicBezTo>
                  <a:cubicBezTo>
                    <a:pt x="4107213" y="6530079"/>
                    <a:pt x="4124960" y="6591300"/>
                    <a:pt x="4130040" y="6652260"/>
                  </a:cubicBezTo>
                  <a:cubicBezTo>
                    <a:pt x="4121150" y="6714490"/>
                    <a:pt x="4147052" y="6796341"/>
                    <a:pt x="4116417" y="6846308"/>
                  </a:cubicBezTo>
                  <a:lnTo>
                    <a:pt x="4106211" y="6858000"/>
                  </a:lnTo>
                  <a:lnTo>
                    <a:pt x="0" y="6858000"/>
                  </a:lnTo>
                  <a:close/>
                </a:path>
              </a:pathLst>
            </a:custGeom>
            <a:grpFill/>
            <a:ln w="76200">
              <a:solidFill>
                <a:srgbClr val="C05243"/>
              </a:solidFill>
            </a:ln>
            <a:effectLst>
              <a:outerShdw blurRad="190500" dist="88900" algn="l" rotWithShape="0">
                <a:prstClr val="black">
                  <a:alpha val="3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10" name="任意多边形: 形状 9"/>
            <p:cNvSpPr/>
            <p:nvPr/>
          </p:nvSpPr>
          <p:spPr>
            <a:xfrm>
              <a:off x="-422441" y="0"/>
              <a:ext cx="6339840" cy="6858000"/>
            </a:xfrm>
            <a:custGeom>
              <a:avLst/>
              <a:gdLst>
                <a:gd name="connsiteX0" fmla="*/ 0 w 6228878"/>
                <a:gd name="connsiteY0" fmla="*/ 0 h 6858000"/>
                <a:gd name="connsiteX1" fmla="*/ 6228878 w 6228878"/>
                <a:gd name="connsiteY1" fmla="*/ 0 h 6858000"/>
                <a:gd name="connsiteX2" fmla="*/ 6220932 w 6228878"/>
                <a:gd name="connsiteY2" fmla="*/ 42418 h 6858000"/>
                <a:gd name="connsiteX3" fmla="*/ 6156960 w 6228878"/>
                <a:gd name="connsiteY3" fmla="*/ 175260 h 6858000"/>
                <a:gd name="connsiteX4" fmla="*/ 6111240 w 6228878"/>
                <a:gd name="connsiteY4" fmla="*/ 205740 h 6858000"/>
                <a:gd name="connsiteX5" fmla="*/ 6096000 w 6228878"/>
                <a:gd name="connsiteY5" fmla="*/ 281940 h 6858000"/>
                <a:gd name="connsiteX6" fmla="*/ 6080760 w 6228878"/>
                <a:gd name="connsiteY6" fmla="*/ 342900 h 6858000"/>
                <a:gd name="connsiteX7" fmla="*/ 6050280 w 6228878"/>
                <a:gd name="connsiteY7" fmla="*/ 541020 h 6858000"/>
                <a:gd name="connsiteX8" fmla="*/ 6004560 w 6228878"/>
                <a:gd name="connsiteY8" fmla="*/ 586740 h 6858000"/>
                <a:gd name="connsiteX9" fmla="*/ 5928360 w 6228878"/>
                <a:gd name="connsiteY9" fmla="*/ 678180 h 6858000"/>
                <a:gd name="connsiteX10" fmla="*/ 5852160 w 6228878"/>
                <a:gd name="connsiteY10" fmla="*/ 739140 h 6858000"/>
                <a:gd name="connsiteX11" fmla="*/ 5821680 w 6228878"/>
                <a:gd name="connsiteY11" fmla="*/ 784860 h 6858000"/>
                <a:gd name="connsiteX12" fmla="*/ 5745480 w 6228878"/>
                <a:gd name="connsiteY12" fmla="*/ 830580 h 6858000"/>
                <a:gd name="connsiteX13" fmla="*/ 5654040 w 6228878"/>
                <a:gd name="connsiteY13" fmla="*/ 891540 h 6858000"/>
                <a:gd name="connsiteX14" fmla="*/ 5623560 w 6228878"/>
                <a:gd name="connsiteY14" fmla="*/ 982980 h 6858000"/>
                <a:gd name="connsiteX15" fmla="*/ 5684520 w 6228878"/>
                <a:gd name="connsiteY15" fmla="*/ 1043940 h 6858000"/>
                <a:gd name="connsiteX16" fmla="*/ 5715000 w 6228878"/>
                <a:gd name="connsiteY16" fmla="*/ 1104900 h 6858000"/>
                <a:gd name="connsiteX17" fmla="*/ 5760720 w 6228878"/>
                <a:gd name="connsiteY17" fmla="*/ 1181100 h 6858000"/>
                <a:gd name="connsiteX18" fmla="*/ 5745480 w 6228878"/>
                <a:gd name="connsiteY18" fmla="*/ 1379220 h 6858000"/>
                <a:gd name="connsiteX19" fmla="*/ 5684520 w 6228878"/>
                <a:gd name="connsiteY19" fmla="*/ 1424940 h 6858000"/>
                <a:gd name="connsiteX20" fmla="*/ 5669280 w 6228878"/>
                <a:gd name="connsiteY20" fmla="*/ 1485900 h 6858000"/>
                <a:gd name="connsiteX21" fmla="*/ 5638800 w 6228878"/>
                <a:gd name="connsiteY21" fmla="*/ 1927860 h 6858000"/>
                <a:gd name="connsiteX22" fmla="*/ 5532120 w 6228878"/>
                <a:gd name="connsiteY22" fmla="*/ 1943100 h 6858000"/>
                <a:gd name="connsiteX23" fmla="*/ 5486400 w 6228878"/>
                <a:gd name="connsiteY23" fmla="*/ 1988820 h 6858000"/>
                <a:gd name="connsiteX24" fmla="*/ 5334000 w 6228878"/>
                <a:gd name="connsiteY24" fmla="*/ 2125980 h 6858000"/>
                <a:gd name="connsiteX25" fmla="*/ 5364480 w 6228878"/>
                <a:gd name="connsiteY25" fmla="*/ 2186940 h 6858000"/>
                <a:gd name="connsiteX26" fmla="*/ 5425440 w 6228878"/>
                <a:gd name="connsiteY26" fmla="*/ 2278380 h 6858000"/>
                <a:gd name="connsiteX27" fmla="*/ 5394960 w 6228878"/>
                <a:gd name="connsiteY27" fmla="*/ 2430780 h 6858000"/>
                <a:gd name="connsiteX28" fmla="*/ 5212080 w 6228878"/>
                <a:gd name="connsiteY28" fmla="*/ 2552700 h 6858000"/>
                <a:gd name="connsiteX29" fmla="*/ 5166360 w 6228878"/>
                <a:gd name="connsiteY29" fmla="*/ 2583180 h 6858000"/>
                <a:gd name="connsiteX30" fmla="*/ 5151120 w 6228878"/>
                <a:gd name="connsiteY30" fmla="*/ 2628900 h 6858000"/>
                <a:gd name="connsiteX31" fmla="*/ 5166360 w 6228878"/>
                <a:gd name="connsiteY31" fmla="*/ 2674620 h 6858000"/>
                <a:gd name="connsiteX32" fmla="*/ 5227320 w 6228878"/>
                <a:gd name="connsiteY32" fmla="*/ 2842260 h 6858000"/>
                <a:gd name="connsiteX33" fmla="*/ 5181600 w 6228878"/>
                <a:gd name="connsiteY33" fmla="*/ 3025140 h 6858000"/>
                <a:gd name="connsiteX34" fmla="*/ 5151120 w 6228878"/>
                <a:gd name="connsiteY34" fmla="*/ 3086100 h 6858000"/>
                <a:gd name="connsiteX35" fmla="*/ 5135880 w 6228878"/>
                <a:gd name="connsiteY35" fmla="*/ 3223260 h 6858000"/>
                <a:gd name="connsiteX36" fmla="*/ 5013960 w 6228878"/>
                <a:gd name="connsiteY36" fmla="*/ 3238500 h 6858000"/>
                <a:gd name="connsiteX37" fmla="*/ 4907280 w 6228878"/>
                <a:gd name="connsiteY37" fmla="*/ 3253740 h 6858000"/>
                <a:gd name="connsiteX38" fmla="*/ 4998720 w 6228878"/>
                <a:gd name="connsiteY38" fmla="*/ 3375660 h 6858000"/>
                <a:gd name="connsiteX39" fmla="*/ 5105400 w 6228878"/>
                <a:gd name="connsiteY39" fmla="*/ 3436620 h 6858000"/>
                <a:gd name="connsiteX40" fmla="*/ 5181600 w 6228878"/>
                <a:gd name="connsiteY40" fmla="*/ 3619500 h 6858000"/>
                <a:gd name="connsiteX41" fmla="*/ 5105400 w 6228878"/>
                <a:gd name="connsiteY41" fmla="*/ 3863340 h 6858000"/>
                <a:gd name="connsiteX42" fmla="*/ 5059680 w 6228878"/>
                <a:gd name="connsiteY42" fmla="*/ 3893820 h 6858000"/>
                <a:gd name="connsiteX43" fmla="*/ 5029200 w 6228878"/>
                <a:gd name="connsiteY43" fmla="*/ 4137660 h 6858000"/>
                <a:gd name="connsiteX44" fmla="*/ 4983480 w 6228878"/>
                <a:gd name="connsiteY44" fmla="*/ 4183380 h 6858000"/>
                <a:gd name="connsiteX45" fmla="*/ 4937760 w 6228878"/>
                <a:gd name="connsiteY45" fmla="*/ 4244340 h 6858000"/>
                <a:gd name="connsiteX46" fmla="*/ 4846320 w 6228878"/>
                <a:gd name="connsiteY46" fmla="*/ 4320540 h 6858000"/>
                <a:gd name="connsiteX47" fmla="*/ 4831080 w 6228878"/>
                <a:gd name="connsiteY47" fmla="*/ 4381500 h 6858000"/>
                <a:gd name="connsiteX48" fmla="*/ 4815840 w 6228878"/>
                <a:gd name="connsiteY48" fmla="*/ 4488180 h 6858000"/>
                <a:gd name="connsiteX49" fmla="*/ 4693920 w 6228878"/>
                <a:gd name="connsiteY49" fmla="*/ 4579620 h 6858000"/>
                <a:gd name="connsiteX50" fmla="*/ 4587240 w 6228878"/>
                <a:gd name="connsiteY50" fmla="*/ 4625340 h 6858000"/>
                <a:gd name="connsiteX51" fmla="*/ 4450080 w 6228878"/>
                <a:gd name="connsiteY51" fmla="*/ 4671060 h 6858000"/>
                <a:gd name="connsiteX52" fmla="*/ 4267200 w 6228878"/>
                <a:gd name="connsiteY52" fmla="*/ 4792980 h 6858000"/>
                <a:gd name="connsiteX53" fmla="*/ 4328160 w 6228878"/>
                <a:gd name="connsiteY53" fmla="*/ 4899660 h 6858000"/>
                <a:gd name="connsiteX54" fmla="*/ 4282440 w 6228878"/>
                <a:gd name="connsiteY54" fmla="*/ 5311140 h 6858000"/>
                <a:gd name="connsiteX55" fmla="*/ 4206240 w 6228878"/>
                <a:gd name="connsiteY55" fmla="*/ 5326380 h 6858000"/>
                <a:gd name="connsiteX56" fmla="*/ 4236720 w 6228878"/>
                <a:gd name="connsiteY56" fmla="*/ 5417820 h 6858000"/>
                <a:gd name="connsiteX57" fmla="*/ 4267200 w 6228878"/>
                <a:gd name="connsiteY57" fmla="*/ 5494020 h 6858000"/>
                <a:gd name="connsiteX58" fmla="*/ 4282440 w 6228878"/>
                <a:gd name="connsiteY58" fmla="*/ 5585460 h 6858000"/>
                <a:gd name="connsiteX59" fmla="*/ 4267200 w 6228878"/>
                <a:gd name="connsiteY59" fmla="*/ 5753100 h 6858000"/>
                <a:gd name="connsiteX60" fmla="*/ 4221480 w 6228878"/>
                <a:gd name="connsiteY60" fmla="*/ 5768340 h 6858000"/>
                <a:gd name="connsiteX61" fmla="*/ 4130040 w 6228878"/>
                <a:gd name="connsiteY61" fmla="*/ 6073140 h 6858000"/>
                <a:gd name="connsiteX62" fmla="*/ 4145280 w 6228878"/>
                <a:gd name="connsiteY62" fmla="*/ 6256020 h 6858000"/>
                <a:gd name="connsiteX63" fmla="*/ 4191000 w 6228878"/>
                <a:gd name="connsiteY63" fmla="*/ 6271260 h 6858000"/>
                <a:gd name="connsiteX64" fmla="*/ 4221480 w 6228878"/>
                <a:gd name="connsiteY64" fmla="*/ 6316980 h 6858000"/>
                <a:gd name="connsiteX65" fmla="*/ 4160520 w 6228878"/>
                <a:gd name="connsiteY65" fmla="*/ 6408420 h 6858000"/>
                <a:gd name="connsiteX66" fmla="*/ 4114800 w 6228878"/>
                <a:gd name="connsiteY66" fmla="*/ 6469380 h 6858000"/>
                <a:gd name="connsiteX67" fmla="*/ 4130040 w 6228878"/>
                <a:gd name="connsiteY67" fmla="*/ 6652260 h 6858000"/>
                <a:gd name="connsiteX68" fmla="*/ 4116417 w 6228878"/>
                <a:gd name="connsiteY68" fmla="*/ 6846308 h 6858000"/>
                <a:gd name="connsiteX69" fmla="*/ 4106211 w 6228878"/>
                <a:gd name="connsiteY69" fmla="*/ 6858000 h 6858000"/>
                <a:gd name="connsiteX70" fmla="*/ 0 w 6228878"/>
                <a:gd name="connsiteY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228878" h="6858000">
                  <a:moveTo>
                    <a:pt x="0" y="0"/>
                  </a:moveTo>
                  <a:lnTo>
                    <a:pt x="6228878" y="0"/>
                  </a:lnTo>
                  <a:lnTo>
                    <a:pt x="6220932" y="42418"/>
                  </a:lnTo>
                  <a:cubicBezTo>
                    <a:pt x="6211917" y="97056"/>
                    <a:pt x="6207053" y="125167"/>
                    <a:pt x="6156960" y="175260"/>
                  </a:cubicBezTo>
                  <a:cubicBezTo>
                    <a:pt x="6144008" y="188212"/>
                    <a:pt x="6126480" y="195580"/>
                    <a:pt x="6111240" y="205740"/>
                  </a:cubicBezTo>
                  <a:cubicBezTo>
                    <a:pt x="6106160" y="231140"/>
                    <a:pt x="6101619" y="256654"/>
                    <a:pt x="6096000" y="281940"/>
                  </a:cubicBezTo>
                  <a:cubicBezTo>
                    <a:pt x="6091456" y="302387"/>
                    <a:pt x="6084400" y="322273"/>
                    <a:pt x="6080760" y="342900"/>
                  </a:cubicBezTo>
                  <a:cubicBezTo>
                    <a:pt x="6069148" y="408700"/>
                    <a:pt x="6070210" y="477245"/>
                    <a:pt x="6050280" y="541020"/>
                  </a:cubicBezTo>
                  <a:cubicBezTo>
                    <a:pt x="6043851" y="561592"/>
                    <a:pt x="6018358" y="570183"/>
                    <a:pt x="6004560" y="586740"/>
                  </a:cubicBezTo>
                  <a:cubicBezTo>
                    <a:pt x="5942131" y="661655"/>
                    <a:pt x="6010558" y="606257"/>
                    <a:pt x="5928360" y="678180"/>
                  </a:cubicBezTo>
                  <a:cubicBezTo>
                    <a:pt x="5903880" y="699600"/>
                    <a:pt x="5875161" y="716139"/>
                    <a:pt x="5852160" y="739140"/>
                  </a:cubicBezTo>
                  <a:cubicBezTo>
                    <a:pt x="5839208" y="752092"/>
                    <a:pt x="5835587" y="772940"/>
                    <a:pt x="5821680" y="784860"/>
                  </a:cubicBezTo>
                  <a:cubicBezTo>
                    <a:pt x="5799190" y="804137"/>
                    <a:pt x="5770470" y="814677"/>
                    <a:pt x="5745480" y="830580"/>
                  </a:cubicBezTo>
                  <a:cubicBezTo>
                    <a:pt x="5714575" y="850247"/>
                    <a:pt x="5684520" y="871220"/>
                    <a:pt x="5654040" y="891540"/>
                  </a:cubicBezTo>
                  <a:cubicBezTo>
                    <a:pt x="5643880" y="922020"/>
                    <a:pt x="5600842" y="960262"/>
                    <a:pt x="5623560" y="982980"/>
                  </a:cubicBezTo>
                  <a:cubicBezTo>
                    <a:pt x="5643880" y="1003300"/>
                    <a:pt x="5667278" y="1020951"/>
                    <a:pt x="5684520" y="1043940"/>
                  </a:cubicBezTo>
                  <a:cubicBezTo>
                    <a:pt x="5698151" y="1062115"/>
                    <a:pt x="5703967" y="1085041"/>
                    <a:pt x="5715000" y="1104900"/>
                  </a:cubicBezTo>
                  <a:cubicBezTo>
                    <a:pt x="5729385" y="1130794"/>
                    <a:pt x="5745480" y="1155700"/>
                    <a:pt x="5760720" y="1181100"/>
                  </a:cubicBezTo>
                  <a:cubicBezTo>
                    <a:pt x="5755640" y="1247140"/>
                    <a:pt x="5765236" y="1316000"/>
                    <a:pt x="5745480" y="1379220"/>
                  </a:cubicBezTo>
                  <a:cubicBezTo>
                    <a:pt x="5737904" y="1403464"/>
                    <a:pt x="5699283" y="1404271"/>
                    <a:pt x="5684520" y="1424940"/>
                  </a:cubicBezTo>
                  <a:cubicBezTo>
                    <a:pt x="5672346" y="1441984"/>
                    <a:pt x="5674360" y="1465580"/>
                    <a:pt x="5669280" y="1485900"/>
                  </a:cubicBezTo>
                  <a:cubicBezTo>
                    <a:pt x="5659120" y="1633220"/>
                    <a:pt x="5681233" y="1786418"/>
                    <a:pt x="5638800" y="1927860"/>
                  </a:cubicBezTo>
                  <a:cubicBezTo>
                    <a:pt x="5628478" y="1962266"/>
                    <a:pt x="5565472" y="1929759"/>
                    <a:pt x="5532120" y="1943100"/>
                  </a:cubicBezTo>
                  <a:cubicBezTo>
                    <a:pt x="5512109" y="1951104"/>
                    <a:pt x="5502420" y="1974402"/>
                    <a:pt x="5486400" y="1988820"/>
                  </a:cubicBezTo>
                  <a:cubicBezTo>
                    <a:pt x="5310623" y="2147019"/>
                    <a:pt x="5437104" y="2022876"/>
                    <a:pt x="5334000" y="2125980"/>
                  </a:cubicBezTo>
                  <a:cubicBezTo>
                    <a:pt x="5344160" y="2146300"/>
                    <a:pt x="5351275" y="2168453"/>
                    <a:pt x="5364480" y="2186940"/>
                  </a:cubicBezTo>
                  <a:cubicBezTo>
                    <a:pt x="5435829" y="2286829"/>
                    <a:pt x="5392748" y="2180305"/>
                    <a:pt x="5425440" y="2278380"/>
                  </a:cubicBezTo>
                  <a:cubicBezTo>
                    <a:pt x="5415280" y="2329180"/>
                    <a:pt x="5416868" y="2383834"/>
                    <a:pt x="5394960" y="2430780"/>
                  </a:cubicBezTo>
                  <a:cubicBezTo>
                    <a:pt x="5357803" y="2510401"/>
                    <a:pt x="5280262" y="2518609"/>
                    <a:pt x="5212080" y="2552700"/>
                  </a:cubicBezTo>
                  <a:cubicBezTo>
                    <a:pt x="5195697" y="2560891"/>
                    <a:pt x="5181600" y="2573020"/>
                    <a:pt x="5166360" y="2583180"/>
                  </a:cubicBezTo>
                  <a:cubicBezTo>
                    <a:pt x="5161280" y="2598420"/>
                    <a:pt x="5151120" y="2612836"/>
                    <a:pt x="5151120" y="2628900"/>
                  </a:cubicBezTo>
                  <a:cubicBezTo>
                    <a:pt x="5151120" y="2644964"/>
                    <a:pt x="5160719" y="2659578"/>
                    <a:pt x="5166360" y="2674620"/>
                  </a:cubicBezTo>
                  <a:cubicBezTo>
                    <a:pt x="5229978" y="2844269"/>
                    <a:pt x="5163284" y="2650151"/>
                    <a:pt x="5227320" y="2842260"/>
                  </a:cubicBezTo>
                  <a:cubicBezTo>
                    <a:pt x="5212080" y="2903220"/>
                    <a:pt x="5200342" y="2965164"/>
                    <a:pt x="5181600" y="3025140"/>
                  </a:cubicBezTo>
                  <a:cubicBezTo>
                    <a:pt x="5174824" y="3046824"/>
                    <a:pt x="5156228" y="3063963"/>
                    <a:pt x="5151120" y="3086100"/>
                  </a:cubicBezTo>
                  <a:cubicBezTo>
                    <a:pt x="5140776" y="3130923"/>
                    <a:pt x="5166653" y="3189067"/>
                    <a:pt x="5135880" y="3223260"/>
                  </a:cubicBezTo>
                  <a:cubicBezTo>
                    <a:pt x="5108482" y="3253703"/>
                    <a:pt x="5054557" y="3233087"/>
                    <a:pt x="5013960" y="3238500"/>
                  </a:cubicBezTo>
                  <a:lnTo>
                    <a:pt x="4907280" y="3253740"/>
                  </a:lnTo>
                  <a:cubicBezTo>
                    <a:pt x="4937760" y="3294380"/>
                    <a:pt x="4961392" y="3341203"/>
                    <a:pt x="4998720" y="3375660"/>
                  </a:cubicBezTo>
                  <a:cubicBezTo>
                    <a:pt x="5028815" y="3403440"/>
                    <a:pt x="5076440" y="3407660"/>
                    <a:pt x="5105400" y="3436620"/>
                  </a:cubicBezTo>
                  <a:cubicBezTo>
                    <a:pt x="5135444" y="3466664"/>
                    <a:pt x="5168670" y="3580709"/>
                    <a:pt x="5181600" y="3619500"/>
                  </a:cubicBezTo>
                  <a:cubicBezTo>
                    <a:pt x="5176664" y="3639246"/>
                    <a:pt x="5147244" y="3813128"/>
                    <a:pt x="5105400" y="3863340"/>
                  </a:cubicBezTo>
                  <a:cubicBezTo>
                    <a:pt x="5093674" y="3877411"/>
                    <a:pt x="5074920" y="3883660"/>
                    <a:pt x="5059680" y="3893820"/>
                  </a:cubicBezTo>
                  <a:cubicBezTo>
                    <a:pt x="5049520" y="3975100"/>
                    <a:pt x="5050046" y="4058444"/>
                    <a:pt x="5029200" y="4137660"/>
                  </a:cubicBezTo>
                  <a:cubicBezTo>
                    <a:pt x="5023715" y="4158503"/>
                    <a:pt x="4997506" y="4167016"/>
                    <a:pt x="4983480" y="4183380"/>
                  </a:cubicBezTo>
                  <a:cubicBezTo>
                    <a:pt x="4966950" y="4202665"/>
                    <a:pt x="4954290" y="4225055"/>
                    <a:pt x="4937760" y="4244340"/>
                  </a:cubicBezTo>
                  <a:cubicBezTo>
                    <a:pt x="4898646" y="4289973"/>
                    <a:pt x="4893352" y="4289185"/>
                    <a:pt x="4846320" y="4320540"/>
                  </a:cubicBezTo>
                  <a:cubicBezTo>
                    <a:pt x="4841240" y="4340860"/>
                    <a:pt x="4834827" y="4360892"/>
                    <a:pt x="4831080" y="4381500"/>
                  </a:cubicBezTo>
                  <a:cubicBezTo>
                    <a:pt x="4824654" y="4416842"/>
                    <a:pt x="4830704" y="4455479"/>
                    <a:pt x="4815840" y="4488180"/>
                  </a:cubicBezTo>
                  <a:cubicBezTo>
                    <a:pt x="4794625" y="4534854"/>
                    <a:pt x="4736462" y="4560283"/>
                    <a:pt x="4693920" y="4579620"/>
                  </a:cubicBezTo>
                  <a:cubicBezTo>
                    <a:pt x="4658700" y="4595629"/>
                    <a:pt x="4623465" y="4611756"/>
                    <a:pt x="4587240" y="4625340"/>
                  </a:cubicBezTo>
                  <a:cubicBezTo>
                    <a:pt x="4542115" y="4642262"/>
                    <a:pt x="4492771" y="4648698"/>
                    <a:pt x="4450080" y="4671060"/>
                  </a:cubicBezTo>
                  <a:cubicBezTo>
                    <a:pt x="4385180" y="4705055"/>
                    <a:pt x="4328160" y="4752340"/>
                    <a:pt x="4267200" y="4792980"/>
                  </a:cubicBezTo>
                  <a:cubicBezTo>
                    <a:pt x="4287520" y="4828540"/>
                    <a:pt x="4309844" y="4863028"/>
                    <a:pt x="4328160" y="4899660"/>
                  </a:cubicBezTo>
                  <a:cubicBezTo>
                    <a:pt x="4388282" y="5019904"/>
                    <a:pt x="4301447" y="5258342"/>
                    <a:pt x="4282440" y="5311140"/>
                  </a:cubicBezTo>
                  <a:cubicBezTo>
                    <a:pt x="4273666" y="5335512"/>
                    <a:pt x="4231640" y="5321300"/>
                    <a:pt x="4206240" y="5326380"/>
                  </a:cubicBezTo>
                  <a:cubicBezTo>
                    <a:pt x="4216400" y="5356860"/>
                    <a:pt x="4225740" y="5387626"/>
                    <a:pt x="4236720" y="5417820"/>
                  </a:cubicBezTo>
                  <a:cubicBezTo>
                    <a:pt x="4246069" y="5443530"/>
                    <a:pt x="4260002" y="5467627"/>
                    <a:pt x="4267200" y="5494020"/>
                  </a:cubicBezTo>
                  <a:cubicBezTo>
                    <a:pt x="4275330" y="5523832"/>
                    <a:pt x="4277360" y="5554980"/>
                    <a:pt x="4282440" y="5585460"/>
                  </a:cubicBezTo>
                  <a:cubicBezTo>
                    <a:pt x="4277360" y="5641340"/>
                    <a:pt x="4284944" y="5699869"/>
                    <a:pt x="4267200" y="5753100"/>
                  </a:cubicBezTo>
                  <a:cubicBezTo>
                    <a:pt x="4262120" y="5768340"/>
                    <a:pt x="4229745" y="5754565"/>
                    <a:pt x="4221480" y="5768340"/>
                  </a:cubicBezTo>
                  <a:cubicBezTo>
                    <a:pt x="4200135" y="5803916"/>
                    <a:pt x="4137132" y="6047134"/>
                    <a:pt x="4130040" y="6073140"/>
                  </a:cubicBezTo>
                  <a:cubicBezTo>
                    <a:pt x="4135120" y="6134100"/>
                    <a:pt x="4127290" y="6197554"/>
                    <a:pt x="4145280" y="6256020"/>
                  </a:cubicBezTo>
                  <a:cubicBezTo>
                    <a:pt x="4150004" y="6271374"/>
                    <a:pt x="4178456" y="6261225"/>
                    <a:pt x="4191000" y="6271260"/>
                  </a:cubicBezTo>
                  <a:cubicBezTo>
                    <a:pt x="4205303" y="6282702"/>
                    <a:pt x="4211320" y="6301740"/>
                    <a:pt x="4221480" y="6316980"/>
                  </a:cubicBezTo>
                  <a:cubicBezTo>
                    <a:pt x="4201160" y="6347460"/>
                    <a:pt x="4181527" y="6378410"/>
                    <a:pt x="4160520" y="6408420"/>
                  </a:cubicBezTo>
                  <a:cubicBezTo>
                    <a:pt x="4145954" y="6429228"/>
                    <a:pt x="4117950" y="6444176"/>
                    <a:pt x="4114800" y="6469380"/>
                  </a:cubicBezTo>
                  <a:cubicBezTo>
                    <a:pt x="4107213" y="6530079"/>
                    <a:pt x="4124960" y="6591300"/>
                    <a:pt x="4130040" y="6652260"/>
                  </a:cubicBezTo>
                  <a:cubicBezTo>
                    <a:pt x="4121150" y="6714490"/>
                    <a:pt x="4147052" y="6796341"/>
                    <a:pt x="4116417" y="6846308"/>
                  </a:cubicBezTo>
                  <a:lnTo>
                    <a:pt x="4106211" y="6858000"/>
                  </a:lnTo>
                  <a:lnTo>
                    <a:pt x="0" y="685800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grpSp>
      <p:grpSp>
        <p:nvGrpSpPr>
          <p:cNvPr id="5" name="组合 4"/>
          <p:cNvGrpSpPr/>
          <p:nvPr/>
        </p:nvGrpSpPr>
        <p:grpSpPr>
          <a:xfrm>
            <a:off x="8803005" y="0"/>
            <a:ext cx="3285490" cy="922020"/>
            <a:chOff x="13999" y="-228"/>
            <a:chExt cx="5174" cy="1452"/>
          </a:xfrm>
        </p:grpSpPr>
        <p:sp>
          <p:nvSpPr>
            <p:cNvPr id="6" name="文本框 5"/>
            <p:cNvSpPr txBox="1"/>
            <p:nvPr/>
          </p:nvSpPr>
          <p:spPr>
            <a:xfrm flipH="1">
              <a:off x="13999" y="-228"/>
              <a:ext cx="5174" cy="1452"/>
            </a:xfrm>
            <a:prstGeom prst="rect">
              <a:avLst/>
            </a:prstGeom>
            <a:noFill/>
          </p:spPr>
          <p:txBody>
            <a:bodyPr wrap="square" rtlCol="0">
              <a:spAutoFit/>
            </a:bodyPr>
            <a:lstStyle/>
            <a:p>
              <a:pPr algn="r"/>
              <a:r>
                <a:rPr lang="en-US" altLang="zh-CN" sz="5400" b="1" dirty="0">
                  <a:solidFill>
                    <a:srgbClr val="FFDF01"/>
                  </a:solidFill>
                </a:rPr>
                <a:t>Origin </a:t>
              </a:r>
              <a:endParaRPr lang="en-US" altLang="zh-CN" sz="5400" b="1" dirty="0">
                <a:solidFill>
                  <a:srgbClr val="FFDF01"/>
                </a:solidFill>
              </a:endParaRPr>
            </a:p>
          </p:txBody>
        </p:sp>
        <p:sp>
          <p:nvSpPr>
            <p:cNvPr id="7" name="矩形: 圆角 51"/>
            <p:cNvSpPr/>
            <p:nvPr/>
          </p:nvSpPr>
          <p:spPr>
            <a:xfrm flipH="1">
              <a:off x="14295" y="379"/>
              <a:ext cx="968" cy="239"/>
            </a:xfrm>
            <a:prstGeom prst="roundRect">
              <a:avLst>
                <a:gd name="adj" fmla="val 50000"/>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p:cNvSpPr txBox="1"/>
          <p:nvPr/>
        </p:nvSpPr>
        <p:spPr>
          <a:xfrm>
            <a:off x="5557520" y="1522095"/>
            <a:ext cx="6315075" cy="3538220"/>
          </a:xfrm>
          <a:prstGeom prst="rect">
            <a:avLst/>
          </a:prstGeom>
          <a:noFill/>
        </p:spPr>
        <p:txBody>
          <a:bodyPr wrap="square" rtlCol="0">
            <a:spAutoFit/>
          </a:bodyPr>
          <a:lstStyle/>
          <a:p>
            <a:pPr algn="just"/>
            <a:r>
              <a:rPr lang="en-US" altLang="zh-CN" sz="3200">
                <a:latin typeface="Times New Roman" panose="02020603050405020304" charset="0"/>
                <a:cs typeface="Times New Roman" panose="02020603050405020304" charset="0"/>
              </a:rPr>
              <a:t>In China, the game was originally called “Ma Que”</a:t>
            </a:r>
            <a:r>
              <a:rPr lang="zh-CN" altLang="en-US" sz="3200">
                <a:latin typeface="Times New Roman" panose="02020603050405020304" charset="0"/>
                <a:cs typeface="Times New Roman" panose="02020603050405020304" charset="0"/>
              </a:rPr>
              <a:t>（麻雀）</a:t>
            </a:r>
            <a:r>
              <a:rPr lang="en-US" altLang="zh-CN" sz="3200">
                <a:latin typeface="Times New Roman" panose="02020603050405020304" charset="0"/>
                <a:cs typeface="Times New Roman" panose="02020603050405020304" charset="0"/>
              </a:rPr>
              <a:t>, meaning sparrow—which is still used in some languages in southern China. It is said that the clacking of tiles during shuffling resembles the chattering of sparrows.</a:t>
            </a:r>
            <a:endParaRPr lang="en-US" altLang="zh-CN" sz="32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05243"/>
        </a:solidFill>
        <a:effectLst/>
      </p:bgPr>
    </p:bg>
    <p:spTree>
      <p:nvGrpSpPr>
        <p:cNvPr id="1" name=""/>
        <p:cNvGrpSpPr/>
        <p:nvPr/>
      </p:nvGrpSpPr>
      <p:grpSpPr>
        <a:xfrm>
          <a:off x="0" y="0"/>
          <a:ext cx="0" cy="0"/>
          <a:chOff x="0" y="0"/>
          <a:chExt cx="0" cy="0"/>
        </a:xfrm>
      </p:grpSpPr>
      <p:sp>
        <p:nvSpPr>
          <p:cNvPr id="48" name="任意多边形: 形状 47"/>
          <p:cNvSpPr/>
          <p:nvPr/>
        </p:nvSpPr>
        <p:spPr>
          <a:xfrm flipV="1">
            <a:off x="0" y="5788060"/>
            <a:ext cx="10266744" cy="1069940"/>
          </a:xfrm>
          <a:custGeom>
            <a:avLst/>
            <a:gdLst>
              <a:gd name="connsiteX0" fmla="*/ 0 w 9502815"/>
              <a:gd name="connsiteY0" fmla="*/ 0 h 706056"/>
              <a:gd name="connsiteX1" fmla="*/ 2997843 w 9502815"/>
              <a:gd name="connsiteY1" fmla="*/ 428264 h 706056"/>
              <a:gd name="connsiteX2" fmla="*/ 6342926 w 9502815"/>
              <a:gd name="connsiteY2" fmla="*/ 254643 h 706056"/>
              <a:gd name="connsiteX3" fmla="*/ 9502815 w 9502815"/>
              <a:gd name="connsiteY3" fmla="*/ 706056 h 706056"/>
              <a:gd name="connsiteX0-1" fmla="*/ 0 w 9740230"/>
              <a:gd name="connsiteY0-2" fmla="*/ 0 h 735021"/>
              <a:gd name="connsiteX1-3" fmla="*/ 2997843 w 9740230"/>
              <a:gd name="connsiteY1-4" fmla="*/ 428264 h 735021"/>
              <a:gd name="connsiteX2-5" fmla="*/ 6342926 w 9740230"/>
              <a:gd name="connsiteY2-6" fmla="*/ 254643 h 735021"/>
              <a:gd name="connsiteX3-7" fmla="*/ 9502815 w 9740230"/>
              <a:gd name="connsiteY3-8" fmla="*/ 706056 h 735021"/>
              <a:gd name="connsiteX4" fmla="*/ 9514390 w 9740230"/>
              <a:gd name="connsiteY4" fmla="*/ 689187 h 735021"/>
              <a:gd name="connsiteX0-9" fmla="*/ 0 w 10266744"/>
              <a:gd name="connsiteY0-10" fmla="*/ 0 h 722431"/>
              <a:gd name="connsiteX1-11" fmla="*/ 2997843 w 10266744"/>
              <a:gd name="connsiteY1-12" fmla="*/ 428264 h 722431"/>
              <a:gd name="connsiteX2-13" fmla="*/ 6342926 w 10266744"/>
              <a:gd name="connsiteY2-14" fmla="*/ 254643 h 722431"/>
              <a:gd name="connsiteX3-15" fmla="*/ 9502815 w 10266744"/>
              <a:gd name="connsiteY3-16" fmla="*/ 706056 h 722431"/>
              <a:gd name="connsiteX4-17" fmla="*/ 10266744 w 10266744"/>
              <a:gd name="connsiteY4-18" fmla="*/ 583895 h 722431"/>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10266744" h="722431">
                <a:moveTo>
                  <a:pt x="0" y="0"/>
                </a:moveTo>
                <a:cubicBezTo>
                  <a:pt x="970344" y="192912"/>
                  <a:pt x="1940689" y="385824"/>
                  <a:pt x="2997843" y="428264"/>
                </a:cubicBezTo>
                <a:cubicBezTo>
                  <a:pt x="4054997" y="470704"/>
                  <a:pt x="5258764" y="208344"/>
                  <a:pt x="6342926" y="254643"/>
                </a:cubicBezTo>
                <a:cubicBezTo>
                  <a:pt x="7427088" y="300942"/>
                  <a:pt x="8464951" y="503499"/>
                  <a:pt x="9502815" y="706056"/>
                </a:cubicBezTo>
                <a:cubicBezTo>
                  <a:pt x="10031392" y="778480"/>
                  <a:pt x="10264333" y="587410"/>
                  <a:pt x="10266744" y="583895"/>
                </a:cubicBezTo>
              </a:path>
            </a:pathLst>
          </a:custGeom>
          <a:noFill/>
          <a:ln w="12700">
            <a:solidFill>
              <a:schemeClr val="bg1">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文本框 17"/>
          <p:cNvSpPr txBox="1"/>
          <p:nvPr/>
        </p:nvSpPr>
        <p:spPr>
          <a:xfrm flipH="1">
            <a:off x="6153785" y="777240"/>
            <a:ext cx="5464810" cy="645160"/>
          </a:xfrm>
          <a:prstGeom prst="rect">
            <a:avLst/>
          </a:prstGeom>
          <a:noFill/>
        </p:spPr>
        <p:txBody>
          <a:bodyPr wrap="square" rtlCol="0">
            <a:spAutoFit/>
          </a:bodyPr>
          <a:lstStyle>
            <a:defPPr>
              <a:defRPr lang="zh-CN"/>
            </a:defPPr>
            <a:lvl1pPr>
              <a:defRPr kumimoji="0" sz="8000" b="0" i="0" u="none" strike="noStrike" cap="none" spc="0" normalizeH="0" baseline="0">
                <a:ln>
                  <a:noFill/>
                </a:ln>
                <a:solidFill>
                  <a:prstClr val="white"/>
                </a:solidFill>
                <a:effectLst>
                  <a:outerShdw blurRad="127000" dist="88900" dir="5400000" algn="t" rotWithShape="0">
                    <a:prstClr val="black">
                      <a:alpha val="50000"/>
                    </a:prstClr>
                  </a:outerShdw>
                </a:effectLst>
                <a:uLnTx/>
                <a:uFillTx/>
                <a:latin typeface="汉标高清毛笔" panose="02010601030101010101" pitchFamily="2" charset="-122"/>
                <a:ea typeface="汉标高清毛笔" panose="02010601030101010101" pitchFamily="2" charset="-122"/>
              </a:defRPr>
            </a:lvl1pPr>
          </a:lstStyle>
          <a:p>
            <a:r>
              <a:rPr lang="en-US" altLang="zh-CN" sz="3600" dirty="0">
                <a:solidFill>
                  <a:schemeClr val="bg2">
                    <a:lumMod val="10000"/>
                  </a:schemeClr>
                </a:solidFill>
                <a:effectLst/>
                <a:latin typeface="Times New Roman" panose="02020603050405020304" charset="0"/>
                <a:ea typeface="演示佛系体" panose="00000500000000000000" pitchFamily="2" charset="-122"/>
                <a:cs typeface="Times New Roman" panose="02020603050405020304" charset="0"/>
              </a:rPr>
              <a:t>Zheng He's Voyage Theory</a:t>
            </a:r>
            <a:endParaRPr lang="en-US" altLang="zh-CN" sz="3600" dirty="0">
              <a:solidFill>
                <a:schemeClr val="bg2">
                  <a:lumMod val="10000"/>
                </a:schemeClr>
              </a:solidFill>
              <a:effectLst/>
              <a:latin typeface="Times New Roman" panose="02020603050405020304" charset="0"/>
              <a:ea typeface="演示佛系体" panose="00000500000000000000" pitchFamily="2" charset="-122"/>
              <a:cs typeface="Times New Roman" panose="02020603050405020304" charset="0"/>
            </a:endParaRPr>
          </a:p>
        </p:txBody>
      </p:sp>
      <p:sp>
        <p:nvSpPr>
          <p:cNvPr id="2" name="任意多边形: 形状 1"/>
          <p:cNvSpPr/>
          <p:nvPr/>
        </p:nvSpPr>
        <p:spPr>
          <a:xfrm rot="1473082">
            <a:off x="3242816" y="2928643"/>
            <a:ext cx="3738880" cy="265882"/>
          </a:xfrm>
          <a:custGeom>
            <a:avLst/>
            <a:gdLst>
              <a:gd name="connsiteX0" fmla="*/ 0 w 3738880"/>
              <a:gd name="connsiteY0" fmla="*/ 121920 h 162560"/>
              <a:gd name="connsiteX1" fmla="*/ 50800 w 3738880"/>
              <a:gd name="connsiteY1" fmla="*/ 132080 h 162560"/>
              <a:gd name="connsiteX2" fmla="*/ 91440 w 3738880"/>
              <a:gd name="connsiteY2" fmla="*/ 142240 h 162560"/>
              <a:gd name="connsiteX3" fmla="*/ 406400 w 3738880"/>
              <a:gd name="connsiteY3" fmla="*/ 162560 h 162560"/>
              <a:gd name="connsiteX4" fmla="*/ 629920 w 3738880"/>
              <a:gd name="connsiteY4" fmla="*/ 152400 h 162560"/>
              <a:gd name="connsiteX5" fmla="*/ 680720 w 3738880"/>
              <a:gd name="connsiteY5" fmla="*/ 132080 h 162560"/>
              <a:gd name="connsiteX6" fmla="*/ 904240 w 3738880"/>
              <a:gd name="connsiteY6" fmla="*/ 71120 h 162560"/>
              <a:gd name="connsiteX7" fmla="*/ 1361440 w 3738880"/>
              <a:gd name="connsiteY7" fmla="*/ 81280 h 162560"/>
              <a:gd name="connsiteX8" fmla="*/ 1493520 w 3738880"/>
              <a:gd name="connsiteY8" fmla="*/ 91440 h 162560"/>
              <a:gd name="connsiteX9" fmla="*/ 1595120 w 3738880"/>
              <a:gd name="connsiteY9" fmla="*/ 121920 h 162560"/>
              <a:gd name="connsiteX10" fmla="*/ 1676400 w 3738880"/>
              <a:gd name="connsiteY10" fmla="*/ 132080 h 162560"/>
              <a:gd name="connsiteX11" fmla="*/ 1747520 w 3738880"/>
              <a:gd name="connsiteY11" fmla="*/ 142240 h 162560"/>
              <a:gd name="connsiteX12" fmla="*/ 1818640 w 3738880"/>
              <a:gd name="connsiteY12" fmla="*/ 132080 h 162560"/>
              <a:gd name="connsiteX13" fmla="*/ 1869440 w 3738880"/>
              <a:gd name="connsiteY13" fmla="*/ 101600 h 162560"/>
              <a:gd name="connsiteX14" fmla="*/ 1930400 w 3738880"/>
              <a:gd name="connsiteY14" fmla="*/ 81280 h 162560"/>
              <a:gd name="connsiteX15" fmla="*/ 2001520 w 3738880"/>
              <a:gd name="connsiteY15" fmla="*/ 60960 h 162560"/>
              <a:gd name="connsiteX16" fmla="*/ 2143760 w 3738880"/>
              <a:gd name="connsiteY16" fmla="*/ 20320 h 162560"/>
              <a:gd name="connsiteX17" fmla="*/ 2214880 w 3738880"/>
              <a:gd name="connsiteY17" fmla="*/ 10160 h 162560"/>
              <a:gd name="connsiteX18" fmla="*/ 2265680 w 3738880"/>
              <a:gd name="connsiteY18" fmla="*/ 0 h 162560"/>
              <a:gd name="connsiteX19" fmla="*/ 2346960 w 3738880"/>
              <a:gd name="connsiteY19" fmla="*/ 40640 h 162560"/>
              <a:gd name="connsiteX20" fmla="*/ 2438400 w 3738880"/>
              <a:gd name="connsiteY20" fmla="*/ 111760 h 162560"/>
              <a:gd name="connsiteX21" fmla="*/ 2600960 w 3738880"/>
              <a:gd name="connsiteY21" fmla="*/ 132080 h 162560"/>
              <a:gd name="connsiteX22" fmla="*/ 2773680 w 3738880"/>
              <a:gd name="connsiteY22" fmla="*/ 121920 h 162560"/>
              <a:gd name="connsiteX23" fmla="*/ 2804160 w 3738880"/>
              <a:gd name="connsiteY23" fmla="*/ 111760 h 162560"/>
              <a:gd name="connsiteX24" fmla="*/ 2915920 w 3738880"/>
              <a:gd name="connsiteY24" fmla="*/ 91440 h 162560"/>
              <a:gd name="connsiteX25" fmla="*/ 3251200 w 3738880"/>
              <a:gd name="connsiteY25" fmla="*/ 152400 h 162560"/>
              <a:gd name="connsiteX26" fmla="*/ 3474720 w 3738880"/>
              <a:gd name="connsiteY26" fmla="*/ 142240 h 162560"/>
              <a:gd name="connsiteX27" fmla="*/ 3566160 w 3738880"/>
              <a:gd name="connsiteY27" fmla="*/ 91440 h 162560"/>
              <a:gd name="connsiteX28" fmla="*/ 3627120 w 3738880"/>
              <a:gd name="connsiteY28" fmla="*/ 50800 h 162560"/>
              <a:gd name="connsiteX29" fmla="*/ 3698240 w 3738880"/>
              <a:gd name="connsiteY29" fmla="*/ 30480 h 162560"/>
              <a:gd name="connsiteX30" fmla="*/ 3738880 w 3738880"/>
              <a:gd name="connsiteY30" fmla="*/ 20320 h 16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738880" h="162560">
                <a:moveTo>
                  <a:pt x="0" y="121920"/>
                </a:moveTo>
                <a:cubicBezTo>
                  <a:pt x="16933" y="125307"/>
                  <a:pt x="33943" y="128334"/>
                  <a:pt x="50800" y="132080"/>
                </a:cubicBezTo>
                <a:cubicBezTo>
                  <a:pt x="64431" y="135109"/>
                  <a:pt x="77527" y="141047"/>
                  <a:pt x="91440" y="142240"/>
                </a:cubicBezTo>
                <a:cubicBezTo>
                  <a:pt x="196261" y="151225"/>
                  <a:pt x="301413" y="155787"/>
                  <a:pt x="406400" y="162560"/>
                </a:cubicBezTo>
                <a:cubicBezTo>
                  <a:pt x="480907" y="159173"/>
                  <a:pt x="555793" y="160636"/>
                  <a:pt x="629920" y="152400"/>
                </a:cubicBezTo>
                <a:cubicBezTo>
                  <a:pt x="648046" y="150386"/>
                  <a:pt x="663341" y="137610"/>
                  <a:pt x="680720" y="132080"/>
                </a:cubicBezTo>
                <a:cubicBezTo>
                  <a:pt x="831464" y="84116"/>
                  <a:pt x="805684" y="90831"/>
                  <a:pt x="904240" y="71120"/>
                </a:cubicBezTo>
                <a:lnTo>
                  <a:pt x="1361440" y="81280"/>
                </a:lnTo>
                <a:cubicBezTo>
                  <a:pt x="1405571" y="82802"/>
                  <a:pt x="1450016" y="83874"/>
                  <a:pt x="1493520" y="91440"/>
                </a:cubicBezTo>
                <a:cubicBezTo>
                  <a:pt x="1528355" y="97498"/>
                  <a:pt x="1560604" y="114250"/>
                  <a:pt x="1595120" y="121920"/>
                </a:cubicBezTo>
                <a:cubicBezTo>
                  <a:pt x="1621774" y="127843"/>
                  <a:pt x="1649335" y="128471"/>
                  <a:pt x="1676400" y="132080"/>
                </a:cubicBezTo>
                <a:lnTo>
                  <a:pt x="1747520" y="142240"/>
                </a:lnTo>
                <a:cubicBezTo>
                  <a:pt x="1771227" y="138853"/>
                  <a:pt x="1795922" y="139653"/>
                  <a:pt x="1818640" y="132080"/>
                </a:cubicBezTo>
                <a:cubicBezTo>
                  <a:pt x="1837374" y="125835"/>
                  <a:pt x="1851463" y="109772"/>
                  <a:pt x="1869440" y="101600"/>
                </a:cubicBezTo>
                <a:cubicBezTo>
                  <a:pt x="1888939" y="92737"/>
                  <a:pt x="1909928" y="87579"/>
                  <a:pt x="1930400" y="81280"/>
                </a:cubicBezTo>
                <a:cubicBezTo>
                  <a:pt x="1953965" y="74029"/>
                  <a:pt x="1977955" y="68211"/>
                  <a:pt x="2001520" y="60960"/>
                </a:cubicBezTo>
                <a:cubicBezTo>
                  <a:pt x="2073454" y="38826"/>
                  <a:pt x="2061936" y="36685"/>
                  <a:pt x="2143760" y="20320"/>
                </a:cubicBezTo>
                <a:cubicBezTo>
                  <a:pt x="2167242" y="15624"/>
                  <a:pt x="2191258" y="14097"/>
                  <a:pt x="2214880" y="10160"/>
                </a:cubicBezTo>
                <a:cubicBezTo>
                  <a:pt x="2231914" y="7321"/>
                  <a:pt x="2248747" y="3387"/>
                  <a:pt x="2265680" y="0"/>
                </a:cubicBezTo>
                <a:cubicBezTo>
                  <a:pt x="2292773" y="13547"/>
                  <a:pt x="2322055" y="23398"/>
                  <a:pt x="2346960" y="40640"/>
                </a:cubicBezTo>
                <a:cubicBezTo>
                  <a:pt x="2400426" y="77655"/>
                  <a:pt x="2381428" y="96222"/>
                  <a:pt x="2438400" y="111760"/>
                </a:cubicBezTo>
                <a:cubicBezTo>
                  <a:pt x="2458333" y="117196"/>
                  <a:pt x="2590149" y="130879"/>
                  <a:pt x="2600960" y="132080"/>
                </a:cubicBezTo>
                <a:cubicBezTo>
                  <a:pt x="2658533" y="128693"/>
                  <a:pt x="2716293" y="127659"/>
                  <a:pt x="2773680" y="121920"/>
                </a:cubicBezTo>
                <a:cubicBezTo>
                  <a:pt x="2784336" y="120854"/>
                  <a:pt x="2793770" y="114357"/>
                  <a:pt x="2804160" y="111760"/>
                </a:cubicBezTo>
                <a:cubicBezTo>
                  <a:pt x="2832560" y="104660"/>
                  <a:pt x="2888745" y="95969"/>
                  <a:pt x="2915920" y="91440"/>
                </a:cubicBezTo>
                <a:cubicBezTo>
                  <a:pt x="3040024" y="126898"/>
                  <a:pt x="3080746" y="141747"/>
                  <a:pt x="3251200" y="152400"/>
                </a:cubicBezTo>
                <a:cubicBezTo>
                  <a:pt x="3325638" y="157052"/>
                  <a:pt x="3400213" y="145627"/>
                  <a:pt x="3474720" y="142240"/>
                </a:cubicBezTo>
                <a:cubicBezTo>
                  <a:pt x="3505200" y="125307"/>
                  <a:pt x="3536261" y="109379"/>
                  <a:pt x="3566160" y="91440"/>
                </a:cubicBezTo>
                <a:cubicBezTo>
                  <a:pt x="3587101" y="78875"/>
                  <a:pt x="3604946" y="61034"/>
                  <a:pt x="3627120" y="50800"/>
                </a:cubicBezTo>
                <a:cubicBezTo>
                  <a:pt x="3649506" y="40468"/>
                  <a:pt x="3674453" y="36967"/>
                  <a:pt x="3698240" y="30480"/>
                </a:cubicBezTo>
                <a:cubicBezTo>
                  <a:pt x="3711712" y="26806"/>
                  <a:pt x="3738880" y="20320"/>
                  <a:pt x="3738880" y="20320"/>
                </a:cubicBezTo>
              </a:path>
            </a:pathLst>
          </a:custGeom>
          <a:noFill/>
          <a:ln w="76200">
            <a:solidFill>
              <a:schemeClr val="accent4"/>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rot="10800000" flipV="1">
            <a:off x="6153852" y="3508522"/>
            <a:ext cx="6091980" cy="3320703"/>
            <a:chOff x="-599476" y="-21420"/>
            <a:chExt cx="6657406" cy="6872151"/>
          </a:xfrm>
          <a:blipFill>
            <a:blip r:embed="rId1">
              <a:extLst>
                <a:ext uri="{BEBA8EAE-BF5A-486C-A8C5-ECC9F3942E4B}">
                  <a14:imgProps xmlns:a14="http://schemas.microsoft.com/office/drawing/2010/main">
                    <a14:imgLayer r:embed="rId2">
                      <a14:imgEffect>
                        <a14:artisticCrisscrossEtching trans="75000"/>
                      </a14:imgEffect>
                      <a14:imgEffect>
                        <a14:colorTemperature colorTemp="5300"/>
                      </a14:imgEffect>
                    </a14:imgLayer>
                  </a14:imgProps>
                </a:ext>
              </a:extLst>
            </a:blip>
            <a:stretch>
              <a:fillRect/>
            </a:stretch>
          </a:blipFill>
        </p:grpSpPr>
        <p:sp>
          <p:nvSpPr>
            <p:cNvPr id="7" name="任意多边形: 形状 6"/>
            <p:cNvSpPr/>
            <p:nvPr/>
          </p:nvSpPr>
          <p:spPr>
            <a:xfrm>
              <a:off x="-536254" y="-7269"/>
              <a:ext cx="6594184" cy="6858000"/>
            </a:xfrm>
            <a:custGeom>
              <a:avLst/>
              <a:gdLst>
                <a:gd name="connsiteX0" fmla="*/ 0 w 6228878"/>
                <a:gd name="connsiteY0" fmla="*/ 0 h 6858000"/>
                <a:gd name="connsiteX1" fmla="*/ 6228878 w 6228878"/>
                <a:gd name="connsiteY1" fmla="*/ 0 h 6858000"/>
                <a:gd name="connsiteX2" fmla="*/ 6220932 w 6228878"/>
                <a:gd name="connsiteY2" fmla="*/ 42418 h 6858000"/>
                <a:gd name="connsiteX3" fmla="*/ 6156960 w 6228878"/>
                <a:gd name="connsiteY3" fmla="*/ 175260 h 6858000"/>
                <a:gd name="connsiteX4" fmla="*/ 6111240 w 6228878"/>
                <a:gd name="connsiteY4" fmla="*/ 205740 h 6858000"/>
                <a:gd name="connsiteX5" fmla="*/ 6096000 w 6228878"/>
                <a:gd name="connsiteY5" fmla="*/ 281940 h 6858000"/>
                <a:gd name="connsiteX6" fmla="*/ 6080760 w 6228878"/>
                <a:gd name="connsiteY6" fmla="*/ 342900 h 6858000"/>
                <a:gd name="connsiteX7" fmla="*/ 6050280 w 6228878"/>
                <a:gd name="connsiteY7" fmla="*/ 541020 h 6858000"/>
                <a:gd name="connsiteX8" fmla="*/ 6004560 w 6228878"/>
                <a:gd name="connsiteY8" fmla="*/ 586740 h 6858000"/>
                <a:gd name="connsiteX9" fmla="*/ 5928360 w 6228878"/>
                <a:gd name="connsiteY9" fmla="*/ 678180 h 6858000"/>
                <a:gd name="connsiteX10" fmla="*/ 5852160 w 6228878"/>
                <a:gd name="connsiteY10" fmla="*/ 739140 h 6858000"/>
                <a:gd name="connsiteX11" fmla="*/ 5821680 w 6228878"/>
                <a:gd name="connsiteY11" fmla="*/ 784860 h 6858000"/>
                <a:gd name="connsiteX12" fmla="*/ 5745480 w 6228878"/>
                <a:gd name="connsiteY12" fmla="*/ 830580 h 6858000"/>
                <a:gd name="connsiteX13" fmla="*/ 5654040 w 6228878"/>
                <a:gd name="connsiteY13" fmla="*/ 891540 h 6858000"/>
                <a:gd name="connsiteX14" fmla="*/ 5623560 w 6228878"/>
                <a:gd name="connsiteY14" fmla="*/ 982980 h 6858000"/>
                <a:gd name="connsiteX15" fmla="*/ 5684520 w 6228878"/>
                <a:gd name="connsiteY15" fmla="*/ 1043940 h 6858000"/>
                <a:gd name="connsiteX16" fmla="*/ 5715000 w 6228878"/>
                <a:gd name="connsiteY16" fmla="*/ 1104900 h 6858000"/>
                <a:gd name="connsiteX17" fmla="*/ 5760720 w 6228878"/>
                <a:gd name="connsiteY17" fmla="*/ 1181100 h 6858000"/>
                <a:gd name="connsiteX18" fmla="*/ 5745480 w 6228878"/>
                <a:gd name="connsiteY18" fmla="*/ 1379220 h 6858000"/>
                <a:gd name="connsiteX19" fmla="*/ 5684520 w 6228878"/>
                <a:gd name="connsiteY19" fmla="*/ 1424940 h 6858000"/>
                <a:gd name="connsiteX20" fmla="*/ 5669280 w 6228878"/>
                <a:gd name="connsiteY20" fmla="*/ 1485900 h 6858000"/>
                <a:gd name="connsiteX21" fmla="*/ 5638800 w 6228878"/>
                <a:gd name="connsiteY21" fmla="*/ 1927860 h 6858000"/>
                <a:gd name="connsiteX22" fmla="*/ 5532120 w 6228878"/>
                <a:gd name="connsiteY22" fmla="*/ 1943100 h 6858000"/>
                <a:gd name="connsiteX23" fmla="*/ 5486400 w 6228878"/>
                <a:gd name="connsiteY23" fmla="*/ 1988820 h 6858000"/>
                <a:gd name="connsiteX24" fmla="*/ 5334000 w 6228878"/>
                <a:gd name="connsiteY24" fmla="*/ 2125980 h 6858000"/>
                <a:gd name="connsiteX25" fmla="*/ 5364480 w 6228878"/>
                <a:gd name="connsiteY25" fmla="*/ 2186940 h 6858000"/>
                <a:gd name="connsiteX26" fmla="*/ 5425440 w 6228878"/>
                <a:gd name="connsiteY26" fmla="*/ 2278380 h 6858000"/>
                <a:gd name="connsiteX27" fmla="*/ 5394960 w 6228878"/>
                <a:gd name="connsiteY27" fmla="*/ 2430780 h 6858000"/>
                <a:gd name="connsiteX28" fmla="*/ 5212080 w 6228878"/>
                <a:gd name="connsiteY28" fmla="*/ 2552700 h 6858000"/>
                <a:gd name="connsiteX29" fmla="*/ 5166360 w 6228878"/>
                <a:gd name="connsiteY29" fmla="*/ 2583180 h 6858000"/>
                <a:gd name="connsiteX30" fmla="*/ 5151120 w 6228878"/>
                <a:gd name="connsiteY30" fmla="*/ 2628900 h 6858000"/>
                <a:gd name="connsiteX31" fmla="*/ 5166360 w 6228878"/>
                <a:gd name="connsiteY31" fmla="*/ 2674620 h 6858000"/>
                <a:gd name="connsiteX32" fmla="*/ 5227320 w 6228878"/>
                <a:gd name="connsiteY32" fmla="*/ 2842260 h 6858000"/>
                <a:gd name="connsiteX33" fmla="*/ 5181600 w 6228878"/>
                <a:gd name="connsiteY33" fmla="*/ 3025140 h 6858000"/>
                <a:gd name="connsiteX34" fmla="*/ 5151120 w 6228878"/>
                <a:gd name="connsiteY34" fmla="*/ 3086100 h 6858000"/>
                <a:gd name="connsiteX35" fmla="*/ 5135880 w 6228878"/>
                <a:gd name="connsiteY35" fmla="*/ 3223260 h 6858000"/>
                <a:gd name="connsiteX36" fmla="*/ 5013960 w 6228878"/>
                <a:gd name="connsiteY36" fmla="*/ 3238500 h 6858000"/>
                <a:gd name="connsiteX37" fmla="*/ 4907280 w 6228878"/>
                <a:gd name="connsiteY37" fmla="*/ 3253740 h 6858000"/>
                <a:gd name="connsiteX38" fmla="*/ 4998720 w 6228878"/>
                <a:gd name="connsiteY38" fmla="*/ 3375660 h 6858000"/>
                <a:gd name="connsiteX39" fmla="*/ 5105400 w 6228878"/>
                <a:gd name="connsiteY39" fmla="*/ 3436620 h 6858000"/>
                <a:gd name="connsiteX40" fmla="*/ 5181600 w 6228878"/>
                <a:gd name="connsiteY40" fmla="*/ 3619500 h 6858000"/>
                <a:gd name="connsiteX41" fmla="*/ 5105400 w 6228878"/>
                <a:gd name="connsiteY41" fmla="*/ 3863340 h 6858000"/>
                <a:gd name="connsiteX42" fmla="*/ 5059680 w 6228878"/>
                <a:gd name="connsiteY42" fmla="*/ 3893820 h 6858000"/>
                <a:gd name="connsiteX43" fmla="*/ 5029200 w 6228878"/>
                <a:gd name="connsiteY43" fmla="*/ 4137660 h 6858000"/>
                <a:gd name="connsiteX44" fmla="*/ 4983480 w 6228878"/>
                <a:gd name="connsiteY44" fmla="*/ 4183380 h 6858000"/>
                <a:gd name="connsiteX45" fmla="*/ 4937760 w 6228878"/>
                <a:gd name="connsiteY45" fmla="*/ 4244340 h 6858000"/>
                <a:gd name="connsiteX46" fmla="*/ 4846320 w 6228878"/>
                <a:gd name="connsiteY46" fmla="*/ 4320540 h 6858000"/>
                <a:gd name="connsiteX47" fmla="*/ 4831080 w 6228878"/>
                <a:gd name="connsiteY47" fmla="*/ 4381500 h 6858000"/>
                <a:gd name="connsiteX48" fmla="*/ 4815840 w 6228878"/>
                <a:gd name="connsiteY48" fmla="*/ 4488180 h 6858000"/>
                <a:gd name="connsiteX49" fmla="*/ 4693920 w 6228878"/>
                <a:gd name="connsiteY49" fmla="*/ 4579620 h 6858000"/>
                <a:gd name="connsiteX50" fmla="*/ 4587240 w 6228878"/>
                <a:gd name="connsiteY50" fmla="*/ 4625340 h 6858000"/>
                <a:gd name="connsiteX51" fmla="*/ 4450080 w 6228878"/>
                <a:gd name="connsiteY51" fmla="*/ 4671060 h 6858000"/>
                <a:gd name="connsiteX52" fmla="*/ 4267200 w 6228878"/>
                <a:gd name="connsiteY52" fmla="*/ 4792980 h 6858000"/>
                <a:gd name="connsiteX53" fmla="*/ 4328160 w 6228878"/>
                <a:gd name="connsiteY53" fmla="*/ 4899660 h 6858000"/>
                <a:gd name="connsiteX54" fmla="*/ 4282440 w 6228878"/>
                <a:gd name="connsiteY54" fmla="*/ 5311140 h 6858000"/>
                <a:gd name="connsiteX55" fmla="*/ 4206240 w 6228878"/>
                <a:gd name="connsiteY55" fmla="*/ 5326380 h 6858000"/>
                <a:gd name="connsiteX56" fmla="*/ 4236720 w 6228878"/>
                <a:gd name="connsiteY56" fmla="*/ 5417820 h 6858000"/>
                <a:gd name="connsiteX57" fmla="*/ 4267200 w 6228878"/>
                <a:gd name="connsiteY57" fmla="*/ 5494020 h 6858000"/>
                <a:gd name="connsiteX58" fmla="*/ 4282440 w 6228878"/>
                <a:gd name="connsiteY58" fmla="*/ 5585460 h 6858000"/>
                <a:gd name="connsiteX59" fmla="*/ 4267200 w 6228878"/>
                <a:gd name="connsiteY59" fmla="*/ 5753100 h 6858000"/>
                <a:gd name="connsiteX60" fmla="*/ 4221480 w 6228878"/>
                <a:gd name="connsiteY60" fmla="*/ 5768340 h 6858000"/>
                <a:gd name="connsiteX61" fmla="*/ 4130040 w 6228878"/>
                <a:gd name="connsiteY61" fmla="*/ 6073140 h 6858000"/>
                <a:gd name="connsiteX62" fmla="*/ 4145280 w 6228878"/>
                <a:gd name="connsiteY62" fmla="*/ 6256020 h 6858000"/>
                <a:gd name="connsiteX63" fmla="*/ 4191000 w 6228878"/>
                <a:gd name="connsiteY63" fmla="*/ 6271260 h 6858000"/>
                <a:gd name="connsiteX64" fmla="*/ 4221480 w 6228878"/>
                <a:gd name="connsiteY64" fmla="*/ 6316980 h 6858000"/>
                <a:gd name="connsiteX65" fmla="*/ 4160520 w 6228878"/>
                <a:gd name="connsiteY65" fmla="*/ 6408420 h 6858000"/>
                <a:gd name="connsiteX66" fmla="*/ 4114800 w 6228878"/>
                <a:gd name="connsiteY66" fmla="*/ 6469380 h 6858000"/>
                <a:gd name="connsiteX67" fmla="*/ 4130040 w 6228878"/>
                <a:gd name="connsiteY67" fmla="*/ 6652260 h 6858000"/>
                <a:gd name="connsiteX68" fmla="*/ 4116417 w 6228878"/>
                <a:gd name="connsiteY68" fmla="*/ 6846308 h 6858000"/>
                <a:gd name="connsiteX69" fmla="*/ 4106211 w 6228878"/>
                <a:gd name="connsiteY69" fmla="*/ 6858000 h 6858000"/>
                <a:gd name="connsiteX70" fmla="*/ 0 w 6228878"/>
                <a:gd name="connsiteY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228878" h="6858000">
                  <a:moveTo>
                    <a:pt x="0" y="0"/>
                  </a:moveTo>
                  <a:lnTo>
                    <a:pt x="6228878" y="0"/>
                  </a:lnTo>
                  <a:lnTo>
                    <a:pt x="6220932" y="42418"/>
                  </a:lnTo>
                  <a:cubicBezTo>
                    <a:pt x="6211917" y="97056"/>
                    <a:pt x="6207053" y="125167"/>
                    <a:pt x="6156960" y="175260"/>
                  </a:cubicBezTo>
                  <a:cubicBezTo>
                    <a:pt x="6144008" y="188212"/>
                    <a:pt x="6126480" y="195580"/>
                    <a:pt x="6111240" y="205740"/>
                  </a:cubicBezTo>
                  <a:cubicBezTo>
                    <a:pt x="6106160" y="231140"/>
                    <a:pt x="6101619" y="256654"/>
                    <a:pt x="6096000" y="281940"/>
                  </a:cubicBezTo>
                  <a:cubicBezTo>
                    <a:pt x="6091456" y="302387"/>
                    <a:pt x="6084400" y="322273"/>
                    <a:pt x="6080760" y="342900"/>
                  </a:cubicBezTo>
                  <a:cubicBezTo>
                    <a:pt x="6069148" y="408700"/>
                    <a:pt x="6070210" y="477245"/>
                    <a:pt x="6050280" y="541020"/>
                  </a:cubicBezTo>
                  <a:cubicBezTo>
                    <a:pt x="6043851" y="561592"/>
                    <a:pt x="6018358" y="570183"/>
                    <a:pt x="6004560" y="586740"/>
                  </a:cubicBezTo>
                  <a:cubicBezTo>
                    <a:pt x="5942131" y="661655"/>
                    <a:pt x="6010558" y="606257"/>
                    <a:pt x="5928360" y="678180"/>
                  </a:cubicBezTo>
                  <a:cubicBezTo>
                    <a:pt x="5903880" y="699600"/>
                    <a:pt x="5875161" y="716139"/>
                    <a:pt x="5852160" y="739140"/>
                  </a:cubicBezTo>
                  <a:cubicBezTo>
                    <a:pt x="5839208" y="752092"/>
                    <a:pt x="5835587" y="772940"/>
                    <a:pt x="5821680" y="784860"/>
                  </a:cubicBezTo>
                  <a:cubicBezTo>
                    <a:pt x="5799190" y="804137"/>
                    <a:pt x="5770470" y="814677"/>
                    <a:pt x="5745480" y="830580"/>
                  </a:cubicBezTo>
                  <a:cubicBezTo>
                    <a:pt x="5714575" y="850247"/>
                    <a:pt x="5684520" y="871220"/>
                    <a:pt x="5654040" y="891540"/>
                  </a:cubicBezTo>
                  <a:cubicBezTo>
                    <a:pt x="5643880" y="922020"/>
                    <a:pt x="5600842" y="960262"/>
                    <a:pt x="5623560" y="982980"/>
                  </a:cubicBezTo>
                  <a:cubicBezTo>
                    <a:pt x="5643880" y="1003300"/>
                    <a:pt x="5667278" y="1020951"/>
                    <a:pt x="5684520" y="1043940"/>
                  </a:cubicBezTo>
                  <a:cubicBezTo>
                    <a:pt x="5698151" y="1062115"/>
                    <a:pt x="5703967" y="1085041"/>
                    <a:pt x="5715000" y="1104900"/>
                  </a:cubicBezTo>
                  <a:cubicBezTo>
                    <a:pt x="5729385" y="1130794"/>
                    <a:pt x="5745480" y="1155700"/>
                    <a:pt x="5760720" y="1181100"/>
                  </a:cubicBezTo>
                  <a:cubicBezTo>
                    <a:pt x="5755640" y="1247140"/>
                    <a:pt x="5765236" y="1316000"/>
                    <a:pt x="5745480" y="1379220"/>
                  </a:cubicBezTo>
                  <a:cubicBezTo>
                    <a:pt x="5737904" y="1403464"/>
                    <a:pt x="5699283" y="1404271"/>
                    <a:pt x="5684520" y="1424940"/>
                  </a:cubicBezTo>
                  <a:cubicBezTo>
                    <a:pt x="5672346" y="1441984"/>
                    <a:pt x="5674360" y="1465580"/>
                    <a:pt x="5669280" y="1485900"/>
                  </a:cubicBezTo>
                  <a:cubicBezTo>
                    <a:pt x="5659120" y="1633220"/>
                    <a:pt x="5681233" y="1786418"/>
                    <a:pt x="5638800" y="1927860"/>
                  </a:cubicBezTo>
                  <a:cubicBezTo>
                    <a:pt x="5628478" y="1962266"/>
                    <a:pt x="5565472" y="1929759"/>
                    <a:pt x="5532120" y="1943100"/>
                  </a:cubicBezTo>
                  <a:cubicBezTo>
                    <a:pt x="5512109" y="1951104"/>
                    <a:pt x="5502420" y="1974402"/>
                    <a:pt x="5486400" y="1988820"/>
                  </a:cubicBezTo>
                  <a:cubicBezTo>
                    <a:pt x="5310623" y="2147019"/>
                    <a:pt x="5437104" y="2022876"/>
                    <a:pt x="5334000" y="2125980"/>
                  </a:cubicBezTo>
                  <a:cubicBezTo>
                    <a:pt x="5344160" y="2146300"/>
                    <a:pt x="5351275" y="2168453"/>
                    <a:pt x="5364480" y="2186940"/>
                  </a:cubicBezTo>
                  <a:cubicBezTo>
                    <a:pt x="5435829" y="2286829"/>
                    <a:pt x="5392748" y="2180305"/>
                    <a:pt x="5425440" y="2278380"/>
                  </a:cubicBezTo>
                  <a:cubicBezTo>
                    <a:pt x="5415280" y="2329180"/>
                    <a:pt x="5416868" y="2383834"/>
                    <a:pt x="5394960" y="2430780"/>
                  </a:cubicBezTo>
                  <a:cubicBezTo>
                    <a:pt x="5357803" y="2510401"/>
                    <a:pt x="5280262" y="2518609"/>
                    <a:pt x="5212080" y="2552700"/>
                  </a:cubicBezTo>
                  <a:cubicBezTo>
                    <a:pt x="5195697" y="2560891"/>
                    <a:pt x="5181600" y="2573020"/>
                    <a:pt x="5166360" y="2583180"/>
                  </a:cubicBezTo>
                  <a:cubicBezTo>
                    <a:pt x="5161280" y="2598420"/>
                    <a:pt x="5151120" y="2612836"/>
                    <a:pt x="5151120" y="2628900"/>
                  </a:cubicBezTo>
                  <a:cubicBezTo>
                    <a:pt x="5151120" y="2644964"/>
                    <a:pt x="5160719" y="2659578"/>
                    <a:pt x="5166360" y="2674620"/>
                  </a:cubicBezTo>
                  <a:cubicBezTo>
                    <a:pt x="5229978" y="2844269"/>
                    <a:pt x="5163284" y="2650151"/>
                    <a:pt x="5227320" y="2842260"/>
                  </a:cubicBezTo>
                  <a:cubicBezTo>
                    <a:pt x="5212080" y="2903220"/>
                    <a:pt x="5200342" y="2965164"/>
                    <a:pt x="5181600" y="3025140"/>
                  </a:cubicBezTo>
                  <a:cubicBezTo>
                    <a:pt x="5174824" y="3046824"/>
                    <a:pt x="5156228" y="3063963"/>
                    <a:pt x="5151120" y="3086100"/>
                  </a:cubicBezTo>
                  <a:cubicBezTo>
                    <a:pt x="5140776" y="3130923"/>
                    <a:pt x="5166653" y="3189067"/>
                    <a:pt x="5135880" y="3223260"/>
                  </a:cubicBezTo>
                  <a:cubicBezTo>
                    <a:pt x="5108482" y="3253703"/>
                    <a:pt x="5054557" y="3233087"/>
                    <a:pt x="5013960" y="3238500"/>
                  </a:cubicBezTo>
                  <a:lnTo>
                    <a:pt x="4907280" y="3253740"/>
                  </a:lnTo>
                  <a:cubicBezTo>
                    <a:pt x="4937760" y="3294380"/>
                    <a:pt x="4961392" y="3341203"/>
                    <a:pt x="4998720" y="3375660"/>
                  </a:cubicBezTo>
                  <a:cubicBezTo>
                    <a:pt x="5028815" y="3403440"/>
                    <a:pt x="5076440" y="3407660"/>
                    <a:pt x="5105400" y="3436620"/>
                  </a:cubicBezTo>
                  <a:cubicBezTo>
                    <a:pt x="5135444" y="3466664"/>
                    <a:pt x="5168670" y="3580709"/>
                    <a:pt x="5181600" y="3619500"/>
                  </a:cubicBezTo>
                  <a:cubicBezTo>
                    <a:pt x="5176664" y="3639246"/>
                    <a:pt x="5147244" y="3813128"/>
                    <a:pt x="5105400" y="3863340"/>
                  </a:cubicBezTo>
                  <a:cubicBezTo>
                    <a:pt x="5093674" y="3877411"/>
                    <a:pt x="5074920" y="3883660"/>
                    <a:pt x="5059680" y="3893820"/>
                  </a:cubicBezTo>
                  <a:cubicBezTo>
                    <a:pt x="5049520" y="3975100"/>
                    <a:pt x="5050046" y="4058444"/>
                    <a:pt x="5029200" y="4137660"/>
                  </a:cubicBezTo>
                  <a:cubicBezTo>
                    <a:pt x="5023715" y="4158503"/>
                    <a:pt x="4997506" y="4167016"/>
                    <a:pt x="4983480" y="4183380"/>
                  </a:cubicBezTo>
                  <a:cubicBezTo>
                    <a:pt x="4966950" y="4202665"/>
                    <a:pt x="4954290" y="4225055"/>
                    <a:pt x="4937760" y="4244340"/>
                  </a:cubicBezTo>
                  <a:cubicBezTo>
                    <a:pt x="4898646" y="4289973"/>
                    <a:pt x="4893352" y="4289185"/>
                    <a:pt x="4846320" y="4320540"/>
                  </a:cubicBezTo>
                  <a:cubicBezTo>
                    <a:pt x="4841240" y="4340860"/>
                    <a:pt x="4834827" y="4360892"/>
                    <a:pt x="4831080" y="4381500"/>
                  </a:cubicBezTo>
                  <a:cubicBezTo>
                    <a:pt x="4824654" y="4416842"/>
                    <a:pt x="4830704" y="4455479"/>
                    <a:pt x="4815840" y="4488180"/>
                  </a:cubicBezTo>
                  <a:cubicBezTo>
                    <a:pt x="4794625" y="4534854"/>
                    <a:pt x="4736462" y="4560283"/>
                    <a:pt x="4693920" y="4579620"/>
                  </a:cubicBezTo>
                  <a:cubicBezTo>
                    <a:pt x="4658700" y="4595629"/>
                    <a:pt x="4623465" y="4611756"/>
                    <a:pt x="4587240" y="4625340"/>
                  </a:cubicBezTo>
                  <a:cubicBezTo>
                    <a:pt x="4542115" y="4642262"/>
                    <a:pt x="4492771" y="4648698"/>
                    <a:pt x="4450080" y="4671060"/>
                  </a:cubicBezTo>
                  <a:cubicBezTo>
                    <a:pt x="4385180" y="4705055"/>
                    <a:pt x="4328160" y="4752340"/>
                    <a:pt x="4267200" y="4792980"/>
                  </a:cubicBezTo>
                  <a:cubicBezTo>
                    <a:pt x="4287520" y="4828540"/>
                    <a:pt x="4309844" y="4863028"/>
                    <a:pt x="4328160" y="4899660"/>
                  </a:cubicBezTo>
                  <a:cubicBezTo>
                    <a:pt x="4388282" y="5019904"/>
                    <a:pt x="4301447" y="5258342"/>
                    <a:pt x="4282440" y="5311140"/>
                  </a:cubicBezTo>
                  <a:cubicBezTo>
                    <a:pt x="4273666" y="5335512"/>
                    <a:pt x="4231640" y="5321300"/>
                    <a:pt x="4206240" y="5326380"/>
                  </a:cubicBezTo>
                  <a:cubicBezTo>
                    <a:pt x="4216400" y="5356860"/>
                    <a:pt x="4225740" y="5387626"/>
                    <a:pt x="4236720" y="5417820"/>
                  </a:cubicBezTo>
                  <a:cubicBezTo>
                    <a:pt x="4246069" y="5443530"/>
                    <a:pt x="4260002" y="5467627"/>
                    <a:pt x="4267200" y="5494020"/>
                  </a:cubicBezTo>
                  <a:cubicBezTo>
                    <a:pt x="4275330" y="5523832"/>
                    <a:pt x="4277360" y="5554980"/>
                    <a:pt x="4282440" y="5585460"/>
                  </a:cubicBezTo>
                  <a:cubicBezTo>
                    <a:pt x="4277360" y="5641340"/>
                    <a:pt x="4284944" y="5699869"/>
                    <a:pt x="4267200" y="5753100"/>
                  </a:cubicBezTo>
                  <a:cubicBezTo>
                    <a:pt x="4262120" y="5768340"/>
                    <a:pt x="4229745" y="5754565"/>
                    <a:pt x="4221480" y="5768340"/>
                  </a:cubicBezTo>
                  <a:cubicBezTo>
                    <a:pt x="4200135" y="5803916"/>
                    <a:pt x="4137132" y="6047134"/>
                    <a:pt x="4130040" y="6073140"/>
                  </a:cubicBezTo>
                  <a:cubicBezTo>
                    <a:pt x="4135120" y="6134100"/>
                    <a:pt x="4127290" y="6197554"/>
                    <a:pt x="4145280" y="6256020"/>
                  </a:cubicBezTo>
                  <a:cubicBezTo>
                    <a:pt x="4150004" y="6271374"/>
                    <a:pt x="4178456" y="6261225"/>
                    <a:pt x="4191000" y="6271260"/>
                  </a:cubicBezTo>
                  <a:cubicBezTo>
                    <a:pt x="4205303" y="6282702"/>
                    <a:pt x="4211320" y="6301740"/>
                    <a:pt x="4221480" y="6316980"/>
                  </a:cubicBezTo>
                  <a:cubicBezTo>
                    <a:pt x="4201160" y="6347460"/>
                    <a:pt x="4181527" y="6378410"/>
                    <a:pt x="4160520" y="6408420"/>
                  </a:cubicBezTo>
                  <a:cubicBezTo>
                    <a:pt x="4145954" y="6429228"/>
                    <a:pt x="4117950" y="6444176"/>
                    <a:pt x="4114800" y="6469380"/>
                  </a:cubicBezTo>
                  <a:cubicBezTo>
                    <a:pt x="4107213" y="6530079"/>
                    <a:pt x="4124960" y="6591300"/>
                    <a:pt x="4130040" y="6652260"/>
                  </a:cubicBezTo>
                  <a:cubicBezTo>
                    <a:pt x="4121150" y="6714490"/>
                    <a:pt x="4147052" y="6796341"/>
                    <a:pt x="4116417" y="6846308"/>
                  </a:cubicBezTo>
                  <a:lnTo>
                    <a:pt x="4106211" y="6858000"/>
                  </a:lnTo>
                  <a:lnTo>
                    <a:pt x="0" y="685800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5" name="任意多边形: 形状 4"/>
            <p:cNvSpPr/>
            <p:nvPr/>
          </p:nvSpPr>
          <p:spPr>
            <a:xfrm>
              <a:off x="-599476" y="-21420"/>
              <a:ext cx="6522720" cy="6858000"/>
            </a:xfrm>
            <a:custGeom>
              <a:avLst/>
              <a:gdLst>
                <a:gd name="connsiteX0" fmla="*/ 0 w 6228878"/>
                <a:gd name="connsiteY0" fmla="*/ 0 h 6858000"/>
                <a:gd name="connsiteX1" fmla="*/ 6228878 w 6228878"/>
                <a:gd name="connsiteY1" fmla="*/ 0 h 6858000"/>
                <a:gd name="connsiteX2" fmla="*/ 6220932 w 6228878"/>
                <a:gd name="connsiteY2" fmla="*/ 42418 h 6858000"/>
                <a:gd name="connsiteX3" fmla="*/ 6156960 w 6228878"/>
                <a:gd name="connsiteY3" fmla="*/ 175260 h 6858000"/>
                <a:gd name="connsiteX4" fmla="*/ 6111240 w 6228878"/>
                <a:gd name="connsiteY4" fmla="*/ 205740 h 6858000"/>
                <a:gd name="connsiteX5" fmla="*/ 6096000 w 6228878"/>
                <a:gd name="connsiteY5" fmla="*/ 281940 h 6858000"/>
                <a:gd name="connsiteX6" fmla="*/ 6080760 w 6228878"/>
                <a:gd name="connsiteY6" fmla="*/ 342900 h 6858000"/>
                <a:gd name="connsiteX7" fmla="*/ 6050280 w 6228878"/>
                <a:gd name="connsiteY7" fmla="*/ 541020 h 6858000"/>
                <a:gd name="connsiteX8" fmla="*/ 6004560 w 6228878"/>
                <a:gd name="connsiteY8" fmla="*/ 586740 h 6858000"/>
                <a:gd name="connsiteX9" fmla="*/ 5928360 w 6228878"/>
                <a:gd name="connsiteY9" fmla="*/ 678180 h 6858000"/>
                <a:gd name="connsiteX10" fmla="*/ 5852160 w 6228878"/>
                <a:gd name="connsiteY10" fmla="*/ 739140 h 6858000"/>
                <a:gd name="connsiteX11" fmla="*/ 5821680 w 6228878"/>
                <a:gd name="connsiteY11" fmla="*/ 784860 h 6858000"/>
                <a:gd name="connsiteX12" fmla="*/ 5745480 w 6228878"/>
                <a:gd name="connsiteY12" fmla="*/ 830580 h 6858000"/>
                <a:gd name="connsiteX13" fmla="*/ 5654040 w 6228878"/>
                <a:gd name="connsiteY13" fmla="*/ 891540 h 6858000"/>
                <a:gd name="connsiteX14" fmla="*/ 5623560 w 6228878"/>
                <a:gd name="connsiteY14" fmla="*/ 982980 h 6858000"/>
                <a:gd name="connsiteX15" fmla="*/ 5684520 w 6228878"/>
                <a:gd name="connsiteY15" fmla="*/ 1043940 h 6858000"/>
                <a:gd name="connsiteX16" fmla="*/ 5715000 w 6228878"/>
                <a:gd name="connsiteY16" fmla="*/ 1104900 h 6858000"/>
                <a:gd name="connsiteX17" fmla="*/ 5760720 w 6228878"/>
                <a:gd name="connsiteY17" fmla="*/ 1181100 h 6858000"/>
                <a:gd name="connsiteX18" fmla="*/ 5745480 w 6228878"/>
                <a:gd name="connsiteY18" fmla="*/ 1379220 h 6858000"/>
                <a:gd name="connsiteX19" fmla="*/ 5684520 w 6228878"/>
                <a:gd name="connsiteY19" fmla="*/ 1424940 h 6858000"/>
                <a:gd name="connsiteX20" fmla="*/ 5669280 w 6228878"/>
                <a:gd name="connsiteY20" fmla="*/ 1485900 h 6858000"/>
                <a:gd name="connsiteX21" fmla="*/ 5638800 w 6228878"/>
                <a:gd name="connsiteY21" fmla="*/ 1927860 h 6858000"/>
                <a:gd name="connsiteX22" fmla="*/ 5532120 w 6228878"/>
                <a:gd name="connsiteY22" fmla="*/ 1943100 h 6858000"/>
                <a:gd name="connsiteX23" fmla="*/ 5486400 w 6228878"/>
                <a:gd name="connsiteY23" fmla="*/ 1988820 h 6858000"/>
                <a:gd name="connsiteX24" fmla="*/ 5334000 w 6228878"/>
                <a:gd name="connsiteY24" fmla="*/ 2125980 h 6858000"/>
                <a:gd name="connsiteX25" fmla="*/ 5364480 w 6228878"/>
                <a:gd name="connsiteY25" fmla="*/ 2186940 h 6858000"/>
                <a:gd name="connsiteX26" fmla="*/ 5425440 w 6228878"/>
                <a:gd name="connsiteY26" fmla="*/ 2278380 h 6858000"/>
                <a:gd name="connsiteX27" fmla="*/ 5394960 w 6228878"/>
                <a:gd name="connsiteY27" fmla="*/ 2430780 h 6858000"/>
                <a:gd name="connsiteX28" fmla="*/ 5212080 w 6228878"/>
                <a:gd name="connsiteY28" fmla="*/ 2552700 h 6858000"/>
                <a:gd name="connsiteX29" fmla="*/ 5166360 w 6228878"/>
                <a:gd name="connsiteY29" fmla="*/ 2583180 h 6858000"/>
                <a:gd name="connsiteX30" fmla="*/ 5151120 w 6228878"/>
                <a:gd name="connsiteY30" fmla="*/ 2628900 h 6858000"/>
                <a:gd name="connsiteX31" fmla="*/ 5166360 w 6228878"/>
                <a:gd name="connsiteY31" fmla="*/ 2674620 h 6858000"/>
                <a:gd name="connsiteX32" fmla="*/ 5227320 w 6228878"/>
                <a:gd name="connsiteY32" fmla="*/ 2842260 h 6858000"/>
                <a:gd name="connsiteX33" fmla="*/ 5181600 w 6228878"/>
                <a:gd name="connsiteY33" fmla="*/ 3025140 h 6858000"/>
                <a:gd name="connsiteX34" fmla="*/ 5151120 w 6228878"/>
                <a:gd name="connsiteY34" fmla="*/ 3086100 h 6858000"/>
                <a:gd name="connsiteX35" fmla="*/ 5135880 w 6228878"/>
                <a:gd name="connsiteY35" fmla="*/ 3223260 h 6858000"/>
                <a:gd name="connsiteX36" fmla="*/ 5013960 w 6228878"/>
                <a:gd name="connsiteY36" fmla="*/ 3238500 h 6858000"/>
                <a:gd name="connsiteX37" fmla="*/ 4907280 w 6228878"/>
                <a:gd name="connsiteY37" fmla="*/ 3253740 h 6858000"/>
                <a:gd name="connsiteX38" fmla="*/ 4998720 w 6228878"/>
                <a:gd name="connsiteY38" fmla="*/ 3375660 h 6858000"/>
                <a:gd name="connsiteX39" fmla="*/ 5105400 w 6228878"/>
                <a:gd name="connsiteY39" fmla="*/ 3436620 h 6858000"/>
                <a:gd name="connsiteX40" fmla="*/ 5181600 w 6228878"/>
                <a:gd name="connsiteY40" fmla="*/ 3619500 h 6858000"/>
                <a:gd name="connsiteX41" fmla="*/ 5105400 w 6228878"/>
                <a:gd name="connsiteY41" fmla="*/ 3863340 h 6858000"/>
                <a:gd name="connsiteX42" fmla="*/ 5059680 w 6228878"/>
                <a:gd name="connsiteY42" fmla="*/ 3893820 h 6858000"/>
                <a:gd name="connsiteX43" fmla="*/ 5029200 w 6228878"/>
                <a:gd name="connsiteY43" fmla="*/ 4137660 h 6858000"/>
                <a:gd name="connsiteX44" fmla="*/ 4983480 w 6228878"/>
                <a:gd name="connsiteY44" fmla="*/ 4183380 h 6858000"/>
                <a:gd name="connsiteX45" fmla="*/ 4937760 w 6228878"/>
                <a:gd name="connsiteY45" fmla="*/ 4244340 h 6858000"/>
                <a:gd name="connsiteX46" fmla="*/ 4846320 w 6228878"/>
                <a:gd name="connsiteY46" fmla="*/ 4320540 h 6858000"/>
                <a:gd name="connsiteX47" fmla="*/ 4831080 w 6228878"/>
                <a:gd name="connsiteY47" fmla="*/ 4381500 h 6858000"/>
                <a:gd name="connsiteX48" fmla="*/ 4815840 w 6228878"/>
                <a:gd name="connsiteY48" fmla="*/ 4488180 h 6858000"/>
                <a:gd name="connsiteX49" fmla="*/ 4693920 w 6228878"/>
                <a:gd name="connsiteY49" fmla="*/ 4579620 h 6858000"/>
                <a:gd name="connsiteX50" fmla="*/ 4587240 w 6228878"/>
                <a:gd name="connsiteY50" fmla="*/ 4625340 h 6858000"/>
                <a:gd name="connsiteX51" fmla="*/ 4450080 w 6228878"/>
                <a:gd name="connsiteY51" fmla="*/ 4671060 h 6858000"/>
                <a:gd name="connsiteX52" fmla="*/ 4267200 w 6228878"/>
                <a:gd name="connsiteY52" fmla="*/ 4792980 h 6858000"/>
                <a:gd name="connsiteX53" fmla="*/ 4328160 w 6228878"/>
                <a:gd name="connsiteY53" fmla="*/ 4899660 h 6858000"/>
                <a:gd name="connsiteX54" fmla="*/ 4282440 w 6228878"/>
                <a:gd name="connsiteY54" fmla="*/ 5311140 h 6858000"/>
                <a:gd name="connsiteX55" fmla="*/ 4206240 w 6228878"/>
                <a:gd name="connsiteY55" fmla="*/ 5326380 h 6858000"/>
                <a:gd name="connsiteX56" fmla="*/ 4236720 w 6228878"/>
                <a:gd name="connsiteY56" fmla="*/ 5417820 h 6858000"/>
                <a:gd name="connsiteX57" fmla="*/ 4267200 w 6228878"/>
                <a:gd name="connsiteY57" fmla="*/ 5494020 h 6858000"/>
                <a:gd name="connsiteX58" fmla="*/ 4282440 w 6228878"/>
                <a:gd name="connsiteY58" fmla="*/ 5585460 h 6858000"/>
                <a:gd name="connsiteX59" fmla="*/ 4267200 w 6228878"/>
                <a:gd name="connsiteY59" fmla="*/ 5753100 h 6858000"/>
                <a:gd name="connsiteX60" fmla="*/ 4221480 w 6228878"/>
                <a:gd name="connsiteY60" fmla="*/ 5768340 h 6858000"/>
                <a:gd name="connsiteX61" fmla="*/ 4130040 w 6228878"/>
                <a:gd name="connsiteY61" fmla="*/ 6073140 h 6858000"/>
                <a:gd name="connsiteX62" fmla="*/ 4145280 w 6228878"/>
                <a:gd name="connsiteY62" fmla="*/ 6256020 h 6858000"/>
                <a:gd name="connsiteX63" fmla="*/ 4191000 w 6228878"/>
                <a:gd name="connsiteY63" fmla="*/ 6271260 h 6858000"/>
                <a:gd name="connsiteX64" fmla="*/ 4221480 w 6228878"/>
                <a:gd name="connsiteY64" fmla="*/ 6316980 h 6858000"/>
                <a:gd name="connsiteX65" fmla="*/ 4160520 w 6228878"/>
                <a:gd name="connsiteY65" fmla="*/ 6408420 h 6858000"/>
                <a:gd name="connsiteX66" fmla="*/ 4114800 w 6228878"/>
                <a:gd name="connsiteY66" fmla="*/ 6469380 h 6858000"/>
                <a:gd name="connsiteX67" fmla="*/ 4130040 w 6228878"/>
                <a:gd name="connsiteY67" fmla="*/ 6652260 h 6858000"/>
                <a:gd name="connsiteX68" fmla="*/ 4116417 w 6228878"/>
                <a:gd name="connsiteY68" fmla="*/ 6846308 h 6858000"/>
                <a:gd name="connsiteX69" fmla="*/ 4106211 w 6228878"/>
                <a:gd name="connsiteY69" fmla="*/ 6858000 h 6858000"/>
                <a:gd name="connsiteX70" fmla="*/ 0 w 6228878"/>
                <a:gd name="connsiteY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228878" h="6858000">
                  <a:moveTo>
                    <a:pt x="0" y="0"/>
                  </a:moveTo>
                  <a:lnTo>
                    <a:pt x="6228878" y="0"/>
                  </a:lnTo>
                  <a:lnTo>
                    <a:pt x="6220932" y="42418"/>
                  </a:lnTo>
                  <a:cubicBezTo>
                    <a:pt x="6211917" y="97056"/>
                    <a:pt x="6207053" y="125167"/>
                    <a:pt x="6156960" y="175260"/>
                  </a:cubicBezTo>
                  <a:cubicBezTo>
                    <a:pt x="6144008" y="188212"/>
                    <a:pt x="6126480" y="195580"/>
                    <a:pt x="6111240" y="205740"/>
                  </a:cubicBezTo>
                  <a:cubicBezTo>
                    <a:pt x="6106160" y="231140"/>
                    <a:pt x="6101619" y="256654"/>
                    <a:pt x="6096000" y="281940"/>
                  </a:cubicBezTo>
                  <a:cubicBezTo>
                    <a:pt x="6091456" y="302387"/>
                    <a:pt x="6084400" y="322273"/>
                    <a:pt x="6080760" y="342900"/>
                  </a:cubicBezTo>
                  <a:cubicBezTo>
                    <a:pt x="6069148" y="408700"/>
                    <a:pt x="6070210" y="477245"/>
                    <a:pt x="6050280" y="541020"/>
                  </a:cubicBezTo>
                  <a:cubicBezTo>
                    <a:pt x="6043851" y="561592"/>
                    <a:pt x="6018358" y="570183"/>
                    <a:pt x="6004560" y="586740"/>
                  </a:cubicBezTo>
                  <a:cubicBezTo>
                    <a:pt x="5942131" y="661655"/>
                    <a:pt x="6010558" y="606257"/>
                    <a:pt x="5928360" y="678180"/>
                  </a:cubicBezTo>
                  <a:cubicBezTo>
                    <a:pt x="5903880" y="699600"/>
                    <a:pt x="5875161" y="716139"/>
                    <a:pt x="5852160" y="739140"/>
                  </a:cubicBezTo>
                  <a:cubicBezTo>
                    <a:pt x="5839208" y="752092"/>
                    <a:pt x="5835587" y="772940"/>
                    <a:pt x="5821680" y="784860"/>
                  </a:cubicBezTo>
                  <a:cubicBezTo>
                    <a:pt x="5799190" y="804137"/>
                    <a:pt x="5770470" y="814677"/>
                    <a:pt x="5745480" y="830580"/>
                  </a:cubicBezTo>
                  <a:cubicBezTo>
                    <a:pt x="5714575" y="850247"/>
                    <a:pt x="5684520" y="871220"/>
                    <a:pt x="5654040" y="891540"/>
                  </a:cubicBezTo>
                  <a:cubicBezTo>
                    <a:pt x="5643880" y="922020"/>
                    <a:pt x="5600842" y="960262"/>
                    <a:pt x="5623560" y="982980"/>
                  </a:cubicBezTo>
                  <a:cubicBezTo>
                    <a:pt x="5643880" y="1003300"/>
                    <a:pt x="5667278" y="1020951"/>
                    <a:pt x="5684520" y="1043940"/>
                  </a:cubicBezTo>
                  <a:cubicBezTo>
                    <a:pt x="5698151" y="1062115"/>
                    <a:pt x="5703967" y="1085041"/>
                    <a:pt x="5715000" y="1104900"/>
                  </a:cubicBezTo>
                  <a:cubicBezTo>
                    <a:pt x="5729385" y="1130794"/>
                    <a:pt x="5745480" y="1155700"/>
                    <a:pt x="5760720" y="1181100"/>
                  </a:cubicBezTo>
                  <a:cubicBezTo>
                    <a:pt x="5755640" y="1247140"/>
                    <a:pt x="5765236" y="1316000"/>
                    <a:pt x="5745480" y="1379220"/>
                  </a:cubicBezTo>
                  <a:cubicBezTo>
                    <a:pt x="5737904" y="1403464"/>
                    <a:pt x="5699283" y="1404271"/>
                    <a:pt x="5684520" y="1424940"/>
                  </a:cubicBezTo>
                  <a:cubicBezTo>
                    <a:pt x="5672346" y="1441984"/>
                    <a:pt x="5674360" y="1465580"/>
                    <a:pt x="5669280" y="1485900"/>
                  </a:cubicBezTo>
                  <a:cubicBezTo>
                    <a:pt x="5659120" y="1633220"/>
                    <a:pt x="5681233" y="1786418"/>
                    <a:pt x="5638800" y="1927860"/>
                  </a:cubicBezTo>
                  <a:cubicBezTo>
                    <a:pt x="5628478" y="1962266"/>
                    <a:pt x="5565472" y="1929759"/>
                    <a:pt x="5532120" y="1943100"/>
                  </a:cubicBezTo>
                  <a:cubicBezTo>
                    <a:pt x="5512109" y="1951104"/>
                    <a:pt x="5502420" y="1974402"/>
                    <a:pt x="5486400" y="1988820"/>
                  </a:cubicBezTo>
                  <a:cubicBezTo>
                    <a:pt x="5310623" y="2147019"/>
                    <a:pt x="5437104" y="2022876"/>
                    <a:pt x="5334000" y="2125980"/>
                  </a:cubicBezTo>
                  <a:cubicBezTo>
                    <a:pt x="5344160" y="2146300"/>
                    <a:pt x="5351275" y="2168453"/>
                    <a:pt x="5364480" y="2186940"/>
                  </a:cubicBezTo>
                  <a:cubicBezTo>
                    <a:pt x="5435829" y="2286829"/>
                    <a:pt x="5392748" y="2180305"/>
                    <a:pt x="5425440" y="2278380"/>
                  </a:cubicBezTo>
                  <a:cubicBezTo>
                    <a:pt x="5415280" y="2329180"/>
                    <a:pt x="5416868" y="2383834"/>
                    <a:pt x="5394960" y="2430780"/>
                  </a:cubicBezTo>
                  <a:cubicBezTo>
                    <a:pt x="5357803" y="2510401"/>
                    <a:pt x="5280262" y="2518609"/>
                    <a:pt x="5212080" y="2552700"/>
                  </a:cubicBezTo>
                  <a:cubicBezTo>
                    <a:pt x="5195697" y="2560891"/>
                    <a:pt x="5181600" y="2573020"/>
                    <a:pt x="5166360" y="2583180"/>
                  </a:cubicBezTo>
                  <a:cubicBezTo>
                    <a:pt x="5161280" y="2598420"/>
                    <a:pt x="5151120" y="2612836"/>
                    <a:pt x="5151120" y="2628900"/>
                  </a:cubicBezTo>
                  <a:cubicBezTo>
                    <a:pt x="5151120" y="2644964"/>
                    <a:pt x="5160719" y="2659578"/>
                    <a:pt x="5166360" y="2674620"/>
                  </a:cubicBezTo>
                  <a:cubicBezTo>
                    <a:pt x="5229978" y="2844269"/>
                    <a:pt x="5163284" y="2650151"/>
                    <a:pt x="5227320" y="2842260"/>
                  </a:cubicBezTo>
                  <a:cubicBezTo>
                    <a:pt x="5212080" y="2903220"/>
                    <a:pt x="5200342" y="2965164"/>
                    <a:pt x="5181600" y="3025140"/>
                  </a:cubicBezTo>
                  <a:cubicBezTo>
                    <a:pt x="5174824" y="3046824"/>
                    <a:pt x="5156228" y="3063963"/>
                    <a:pt x="5151120" y="3086100"/>
                  </a:cubicBezTo>
                  <a:cubicBezTo>
                    <a:pt x="5140776" y="3130923"/>
                    <a:pt x="5166653" y="3189067"/>
                    <a:pt x="5135880" y="3223260"/>
                  </a:cubicBezTo>
                  <a:cubicBezTo>
                    <a:pt x="5108482" y="3253703"/>
                    <a:pt x="5054557" y="3233087"/>
                    <a:pt x="5013960" y="3238500"/>
                  </a:cubicBezTo>
                  <a:lnTo>
                    <a:pt x="4907280" y="3253740"/>
                  </a:lnTo>
                  <a:cubicBezTo>
                    <a:pt x="4937760" y="3294380"/>
                    <a:pt x="4961392" y="3341203"/>
                    <a:pt x="4998720" y="3375660"/>
                  </a:cubicBezTo>
                  <a:cubicBezTo>
                    <a:pt x="5028815" y="3403440"/>
                    <a:pt x="5076440" y="3407660"/>
                    <a:pt x="5105400" y="3436620"/>
                  </a:cubicBezTo>
                  <a:cubicBezTo>
                    <a:pt x="5135444" y="3466664"/>
                    <a:pt x="5168670" y="3580709"/>
                    <a:pt x="5181600" y="3619500"/>
                  </a:cubicBezTo>
                  <a:cubicBezTo>
                    <a:pt x="5176664" y="3639246"/>
                    <a:pt x="5147244" y="3813128"/>
                    <a:pt x="5105400" y="3863340"/>
                  </a:cubicBezTo>
                  <a:cubicBezTo>
                    <a:pt x="5093674" y="3877411"/>
                    <a:pt x="5074920" y="3883660"/>
                    <a:pt x="5059680" y="3893820"/>
                  </a:cubicBezTo>
                  <a:cubicBezTo>
                    <a:pt x="5049520" y="3975100"/>
                    <a:pt x="5050046" y="4058444"/>
                    <a:pt x="5029200" y="4137660"/>
                  </a:cubicBezTo>
                  <a:cubicBezTo>
                    <a:pt x="5023715" y="4158503"/>
                    <a:pt x="4997506" y="4167016"/>
                    <a:pt x="4983480" y="4183380"/>
                  </a:cubicBezTo>
                  <a:cubicBezTo>
                    <a:pt x="4966950" y="4202665"/>
                    <a:pt x="4954290" y="4225055"/>
                    <a:pt x="4937760" y="4244340"/>
                  </a:cubicBezTo>
                  <a:cubicBezTo>
                    <a:pt x="4898646" y="4289973"/>
                    <a:pt x="4893352" y="4289185"/>
                    <a:pt x="4846320" y="4320540"/>
                  </a:cubicBezTo>
                  <a:cubicBezTo>
                    <a:pt x="4841240" y="4340860"/>
                    <a:pt x="4834827" y="4360892"/>
                    <a:pt x="4831080" y="4381500"/>
                  </a:cubicBezTo>
                  <a:cubicBezTo>
                    <a:pt x="4824654" y="4416842"/>
                    <a:pt x="4830704" y="4455479"/>
                    <a:pt x="4815840" y="4488180"/>
                  </a:cubicBezTo>
                  <a:cubicBezTo>
                    <a:pt x="4794625" y="4534854"/>
                    <a:pt x="4736462" y="4560283"/>
                    <a:pt x="4693920" y="4579620"/>
                  </a:cubicBezTo>
                  <a:cubicBezTo>
                    <a:pt x="4658700" y="4595629"/>
                    <a:pt x="4623465" y="4611756"/>
                    <a:pt x="4587240" y="4625340"/>
                  </a:cubicBezTo>
                  <a:cubicBezTo>
                    <a:pt x="4542115" y="4642262"/>
                    <a:pt x="4492771" y="4648698"/>
                    <a:pt x="4450080" y="4671060"/>
                  </a:cubicBezTo>
                  <a:cubicBezTo>
                    <a:pt x="4385180" y="4705055"/>
                    <a:pt x="4328160" y="4752340"/>
                    <a:pt x="4267200" y="4792980"/>
                  </a:cubicBezTo>
                  <a:cubicBezTo>
                    <a:pt x="4287520" y="4828540"/>
                    <a:pt x="4309844" y="4863028"/>
                    <a:pt x="4328160" y="4899660"/>
                  </a:cubicBezTo>
                  <a:cubicBezTo>
                    <a:pt x="4388282" y="5019904"/>
                    <a:pt x="4301447" y="5258342"/>
                    <a:pt x="4282440" y="5311140"/>
                  </a:cubicBezTo>
                  <a:cubicBezTo>
                    <a:pt x="4273666" y="5335512"/>
                    <a:pt x="4231640" y="5321300"/>
                    <a:pt x="4206240" y="5326380"/>
                  </a:cubicBezTo>
                  <a:cubicBezTo>
                    <a:pt x="4216400" y="5356860"/>
                    <a:pt x="4225740" y="5387626"/>
                    <a:pt x="4236720" y="5417820"/>
                  </a:cubicBezTo>
                  <a:cubicBezTo>
                    <a:pt x="4246069" y="5443530"/>
                    <a:pt x="4260002" y="5467627"/>
                    <a:pt x="4267200" y="5494020"/>
                  </a:cubicBezTo>
                  <a:cubicBezTo>
                    <a:pt x="4275330" y="5523832"/>
                    <a:pt x="4277360" y="5554980"/>
                    <a:pt x="4282440" y="5585460"/>
                  </a:cubicBezTo>
                  <a:cubicBezTo>
                    <a:pt x="4277360" y="5641340"/>
                    <a:pt x="4284944" y="5699869"/>
                    <a:pt x="4267200" y="5753100"/>
                  </a:cubicBezTo>
                  <a:cubicBezTo>
                    <a:pt x="4262120" y="5768340"/>
                    <a:pt x="4229745" y="5754565"/>
                    <a:pt x="4221480" y="5768340"/>
                  </a:cubicBezTo>
                  <a:cubicBezTo>
                    <a:pt x="4200135" y="5803916"/>
                    <a:pt x="4137132" y="6047134"/>
                    <a:pt x="4130040" y="6073140"/>
                  </a:cubicBezTo>
                  <a:cubicBezTo>
                    <a:pt x="4135120" y="6134100"/>
                    <a:pt x="4127290" y="6197554"/>
                    <a:pt x="4145280" y="6256020"/>
                  </a:cubicBezTo>
                  <a:cubicBezTo>
                    <a:pt x="4150004" y="6271374"/>
                    <a:pt x="4178456" y="6261225"/>
                    <a:pt x="4191000" y="6271260"/>
                  </a:cubicBezTo>
                  <a:cubicBezTo>
                    <a:pt x="4205303" y="6282702"/>
                    <a:pt x="4211320" y="6301740"/>
                    <a:pt x="4221480" y="6316980"/>
                  </a:cubicBezTo>
                  <a:cubicBezTo>
                    <a:pt x="4201160" y="6347460"/>
                    <a:pt x="4181527" y="6378410"/>
                    <a:pt x="4160520" y="6408420"/>
                  </a:cubicBezTo>
                  <a:cubicBezTo>
                    <a:pt x="4145954" y="6429228"/>
                    <a:pt x="4117950" y="6444176"/>
                    <a:pt x="4114800" y="6469380"/>
                  </a:cubicBezTo>
                  <a:cubicBezTo>
                    <a:pt x="4107213" y="6530079"/>
                    <a:pt x="4124960" y="6591300"/>
                    <a:pt x="4130040" y="6652260"/>
                  </a:cubicBezTo>
                  <a:cubicBezTo>
                    <a:pt x="4121150" y="6714490"/>
                    <a:pt x="4147052" y="6796341"/>
                    <a:pt x="4116417" y="6846308"/>
                  </a:cubicBezTo>
                  <a:lnTo>
                    <a:pt x="4106211" y="6858000"/>
                  </a:lnTo>
                  <a:lnTo>
                    <a:pt x="0" y="6858000"/>
                  </a:lnTo>
                  <a:close/>
                </a:path>
              </a:pathLst>
            </a:custGeom>
            <a:grpFill/>
            <a:ln w="76200">
              <a:noFill/>
            </a:ln>
            <a:effectLst>
              <a:outerShdw blurRad="190500" dist="88900" algn="l" rotWithShape="0">
                <a:prstClr val="black">
                  <a:alpha val="3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grpSp>
      <p:grpSp>
        <p:nvGrpSpPr>
          <p:cNvPr id="53" name="组合 52"/>
          <p:cNvGrpSpPr/>
          <p:nvPr/>
        </p:nvGrpSpPr>
        <p:grpSpPr>
          <a:xfrm>
            <a:off x="17138" y="-26737"/>
            <a:ext cx="6552157" cy="3084901"/>
            <a:chOff x="-467505" y="-129607"/>
            <a:chExt cx="6563505" cy="6987607"/>
          </a:xfrm>
          <a:blipFill>
            <a:blip r:embed="rId3"/>
            <a:stretch>
              <a:fillRect/>
            </a:stretch>
          </a:blipFill>
        </p:grpSpPr>
        <p:sp>
          <p:nvSpPr>
            <p:cNvPr id="17" name="任意多边形: 形状 16"/>
            <p:cNvSpPr/>
            <p:nvPr/>
          </p:nvSpPr>
          <p:spPr>
            <a:xfrm>
              <a:off x="-426720" y="1"/>
              <a:ext cx="6522720" cy="6857999"/>
            </a:xfrm>
            <a:custGeom>
              <a:avLst/>
              <a:gdLst>
                <a:gd name="connsiteX0" fmla="*/ 0 w 6228878"/>
                <a:gd name="connsiteY0" fmla="*/ 0 h 6858000"/>
                <a:gd name="connsiteX1" fmla="*/ 6228878 w 6228878"/>
                <a:gd name="connsiteY1" fmla="*/ 0 h 6858000"/>
                <a:gd name="connsiteX2" fmla="*/ 6220932 w 6228878"/>
                <a:gd name="connsiteY2" fmla="*/ 42418 h 6858000"/>
                <a:gd name="connsiteX3" fmla="*/ 6156960 w 6228878"/>
                <a:gd name="connsiteY3" fmla="*/ 175260 h 6858000"/>
                <a:gd name="connsiteX4" fmla="*/ 6111240 w 6228878"/>
                <a:gd name="connsiteY4" fmla="*/ 205740 h 6858000"/>
                <a:gd name="connsiteX5" fmla="*/ 6096000 w 6228878"/>
                <a:gd name="connsiteY5" fmla="*/ 281940 h 6858000"/>
                <a:gd name="connsiteX6" fmla="*/ 6080760 w 6228878"/>
                <a:gd name="connsiteY6" fmla="*/ 342900 h 6858000"/>
                <a:gd name="connsiteX7" fmla="*/ 6050280 w 6228878"/>
                <a:gd name="connsiteY7" fmla="*/ 541020 h 6858000"/>
                <a:gd name="connsiteX8" fmla="*/ 6004560 w 6228878"/>
                <a:gd name="connsiteY8" fmla="*/ 586740 h 6858000"/>
                <a:gd name="connsiteX9" fmla="*/ 5928360 w 6228878"/>
                <a:gd name="connsiteY9" fmla="*/ 678180 h 6858000"/>
                <a:gd name="connsiteX10" fmla="*/ 5852160 w 6228878"/>
                <a:gd name="connsiteY10" fmla="*/ 739140 h 6858000"/>
                <a:gd name="connsiteX11" fmla="*/ 5821680 w 6228878"/>
                <a:gd name="connsiteY11" fmla="*/ 784860 h 6858000"/>
                <a:gd name="connsiteX12" fmla="*/ 5745480 w 6228878"/>
                <a:gd name="connsiteY12" fmla="*/ 830580 h 6858000"/>
                <a:gd name="connsiteX13" fmla="*/ 5654040 w 6228878"/>
                <a:gd name="connsiteY13" fmla="*/ 891540 h 6858000"/>
                <a:gd name="connsiteX14" fmla="*/ 5623560 w 6228878"/>
                <a:gd name="connsiteY14" fmla="*/ 982980 h 6858000"/>
                <a:gd name="connsiteX15" fmla="*/ 5684520 w 6228878"/>
                <a:gd name="connsiteY15" fmla="*/ 1043940 h 6858000"/>
                <a:gd name="connsiteX16" fmla="*/ 5715000 w 6228878"/>
                <a:gd name="connsiteY16" fmla="*/ 1104900 h 6858000"/>
                <a:gd name="connsiteX17" fmla="*/ 5760720 w 6228878"/>
                <a:gd name="connsiteY17" fmla="*/ 1181100 h 6858000"/>
                <a:gd name="connsiteX18" fmla="*/ 5745480 w 6228878"/>
                <a:gd name="connsiteY18" fmla="*/ 1379220 h 6858000"/>
                <a:gd name="connsiteX19" fmla="*/ 5684520 w 6228878"/>
                <a:gd name="connsiteY19" fmla="*/ 1424940 h 6858000"/>
                <a:gd name="connsiteX20" fmla="*/ 5669280 w 6228878"/>
                <a:gd name="connsiteY20" fmla="*/ 1485900 h 6858000"/>
                <a:gd name="connsiteX21" fmla="*/ 5638800 w 6228878"/>
                <a:gd name="connsiteY21" fmla="*/ 1927860 h 6858000"/>
                <a:gd name="connsiteX22" fmla="*/ 5532120 w 6228878"/>
                <a:gd name="connsiteY22" fmla="*/ 1943100 h 6858000"/>
                <a:gd name="connsiteX23" fmla="*/ 5486400 w 6228878"/>
                <a:gd name="connsiteY23" fmla="*/ 1988820 h 6858000"/>
                <a:gd name="connsiteX24" fmla="*/ 5334000 w 6228878"/>
                <a:gd name="connsiteY24" fmla="*/ 2125980 h 6858000"/>
                <a:gd name="connsiteX25" fmla="*/ 5364480 w 6228878"/>
                <a:gd name="connsiteY25" fmla="*/ 2186940 h 6858000"/>
                <a:gd name="connsiteX26" fmla="*/ 5425440 w 6228878"/>
                <a:gd name="connsiteY26" fmla="*/ 2278380 h 6858000"/>
                <a:gd name="connsiteX27" fmla="*/ 5394960 w 6228878"/>
                <a:gd name="connsiteY27" fmla="*/ 2430780 h 6858000"/>
                <a:gd name="connsiteX28" fmla="*/ 5212080 w 6228878"/>
                <a:gd name="connsiteY28" fmla="*/ 2552700 h 6858000"/>
                <a:gd name="connsiteX29" fmla="*/ 5166360 w 6228878"/>
                <a:gd name="connsiteY29" fmla="*/ 2583180 h 6858000"/>
                <a:gd name="connsiteX30" fmla="*/ 5151120 w 6228878"/>
                <a:gd name="connsiteY30" fmla="*/ 2628900 h 6858000"/>
                <a:gd name="connsiteX31" fmla="*/ 5166360 w 6228878"/>
                <a:gd name="connsiteY31" fmla="*/ 2674620 h 6858000"/>
                <a:gd name="connsiteX32" fmla="*/ 5227320 w 6228878"/>
                <a:gd name="connsiteY32" fmla="*/ 2842260 h 6858000"/>
                <a:gd name="connsiteX33" fmla="*/ 5181600 w 6228878"/>
                <a:gd name="connsiteY33" fmla="*/ 3025140 h 6858000"/>
                <a:gd name="connsiteX34" fmla="*/ 5151120 w 6228878"/>
                <a:gd name="connsiteY34" fmla="*/ 3086100 h 6858000"/>
                <a:gd name="connsiteX35" fmla="*/ 5135880 w 6228878"/>
                <a:gd name="connsiteY35" fmla="*/ 3223260 h 6858000"/>
                <a:gd name="connsiteX36" fmla="*/ 5013960 w 6228878"/>
                <a:gd name="connsiteY36" fmla="*/ 3238500 h 6858000"/>
                <a:gd name="connsiteX37" fmla="*/ 4907280 w 6228878"/>
                <a:gd name="connsiteY37" fmla="*/ 3253740 h 6858000"/>
                <a:gd name="connsiteX38" fmla="*/ 4998720 w 6228878"/>
                <a:gd name="connsiteY38" fmla="*/ 3375660 h 6858000"/>
                <a:gd name="connsiteX39" fmla="*/ 5105400 w 6228878"/>
                <a:gd name="connsiteY39" fmla="*/ 3436620 h 6858000"/>
                <a:gd name="connsiteX40" fmla="*/ 5181600 w 6228878"/>
                <a:gd name="connsiteY40" fmla="*/ 3619500 h 6858000"/>
                <a:gd name="connsiteX41" fmla="*/ 5105400 w 6228878"/>
                <a:gd name="connsiteY41" fmla="*/ 3863340 h 6858000"/>
                <a:gd name="connsiteX42" fmla="*/ 5059680 w 6228878"/>
                <a:gd name="connsiteY42" fmla="*/ 3893820 h 6858000"/>
                <a:gd name="connsiteX43" fmla="*/ 5029200 w 6228878"/>
                <a:gd name="connsiteY43" fmla="*/ 4137660 h 6858000"/>
                <a:gd name="connsiteX44" fmla="*/ 4983480 w 6228878"/>
                <a:gd name="connsiteY44" fmla="*/ 4183380 h 6858000"/>
                <a:gd name="connsiteX45" fmla="*/ 4937760 w 6228878"/>
                <a:gd name="connsiteY45" fmla="*/ 4244340 h 6858000"/>
                <a:gd name="connsiteX46" fmla="*/ 4846320 w 6228878"/>
                <a:gd name="connsiteY46" fmla="*/ 4320540 h 6858000"/>
                <a:gd name="connsiteX47" fmla="*/ 4831080 w 6228878"/>
                <a:gd name="connsiteY47" fmla="*/ 4381500 h 6858000"/>
                <a:gd name="connsiteX48" fmla="*/ 4815840 w 6228878"/>
                <a:gd name="connsiteY48" fmla="*/ 4488180 h 6858000"/>
                <a:gd name="connsiteX49" fmla="*/ 4693920 w 6228878"/>
                <a:gd name="connsiteY49" fmla="*/ 4579620 h 6858000"/>
                <a:gd name="connsiteX50" fmla="*/ 4587240 w 6228878"/>
                <a:gd name="connsiteY50" fmla="*/ 4625340 h 6858000"/>
                <a:gd name="connsiteX51" fmla="*/ 4450080 w 6228878"/>
                <a:gd name="connsiteY51" fmla="*/ 4671060 h 6858000"/>
                <a:gd name="connsiteX52" fmla="*/ 4267200 w 6228878"/>
                <a:gd name="connsiteY52" fmla="*/ 4792980 h 6858000"/>
                <a:gd name="connsiteX53" fmla="*/ 4328160 w 6228878"/>
                <a:gd name="connsiteY53" fmla="*/ 4899660 h 6858000"/>
                <a:gd name="connsiteX54" fmla="*/ 4282440 w 6228878"/>
                <a:gd name="connsiteY54" fmla="*/ 5311140 h 6858000"/>
                <a:gd name="connsiteX55" fmla="*/ 4206240 w 6228878"/>
                <a:gd name="connsiteY55" fmla="*/ 5326380 h 6858000"/>
                <a:gd name="connsiteX56" fmla="*/ 4236720 w 6228878"/>
                <a:gd name="connsiteY56" fmla="*/ 5417820 h 6858000"/>
                <a:gd name="connsiteX57" fmla="*/ 4267200 w 6228878"/>
                <a:gd name="connsiteY57" fmla="*/ 5494020 h 6858000"/>
                <a:gd name="connsiteX58" fmla="*/ 4282440 w 6228878"/>
                <a:gd name="connsiteY58" fmla="*/ 5585460 h 6858000"/>
                <a:gd name="connsiteX59" fmla="*/ 4267200 w 6228878"/>
                <a:gd name="connsiteY59" fmla="*/ 5753100 h 6858000"/>
                <a:gd name="connsiteX60" fmla="*/ 4221480 w 6228878"/>
                <a:gd name="connsiteY60" fmla="*/ 5768340 h 6858000"/>
                <a:gd name="connsiteX61" fmla="*/ 4130040 w 6228878"/>
                <a:gd name="connsiteY61" fmla="*/ 6073140 h 6858000"/>
                <a:gd name="connsiteX62" fmla="*/ 4145280 w 6228878"/>
                <a:gd name="connsiteY62" fmla="*/ 6256020 h 6858000"/>
                <a:gd name="connsiteX63" fmla="*/ 4191000 w 6228878"/>
                <a:gd name="connsiteY63" fmla="*/ 6271260 h 6858000"/>
                <a:gd name="connsiteX64" fmla="*/ 4221480 w 6228878"/>
                <a:gd name="connsiteY64" fmla="*/ 6316980 h 6858000"/>
                <a:gd name="connsiteX65" fmla="*/ 4160520 w 6228878"/>
                <a:gd name="connsiteY65" fmla="*/ 6408420 h 6858000"/>
                <a:gd name="connsiteX66" fmla="*/ 4114800 w 6228878"/>
                <a:gd name="connsiteY66" fmla="*/ 6469380 h 6858000"/>
                <a:gd name="connsiteX67" fmla="*/ 4130040 w 6228878"/>
                <a:gd name="connsiteY67" fmla="*/ 6652260 h 6858000"/>
                <a:gd name="connsiteX68" fmla="*/ 4116417 w 6228878"/>
                <a:gd name="connsiteY68" fmla="*/ 6846308 h 6858000"/>
                <a:gd name="connsiteX69" fmla="*/ 4106211 w 6228878"/>
                <a:gd name="connsiteY69" fmla="*/ 6858000 h 6858000"/>
                <a:gd name="connsiteX70" fmla="*/ 0 w 6228878"/>
                <a:gd name="connsiteY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228878" h="6858000">
                  <a:moveTo>
                    <a:pt x="0" y="0"/>
                  </a:moveTo>
                  <a:lnTo>
                    <a:pt x="6228878" y="0"/>
                  </a:lnTo>
                  <a:lnTo>
                    <a:pt x="6220932" y="42418"/>
                  </a:lnTo>
                  <a:cubicBezTo>
                    <a:pt x="6211917" y="97056"/>
                    <a:pt x="6207053" y="125167"/>
                    <a:pt x="6156960" y="175260"/>
                  </a:cubicBezTo>
                  <a:cubicBezTo>
                    <a:pt x="6144008" y="188212"/>
                    <a:pt x="6126480" y="195580"/>
                    <a:pt x="6111240" y="205740"/>
                  </a:cubicBezTo>
                  <a:cubicBezTo>
                    <a:pt x="6106160" y="231140"/>
                    <a:pt x="6101619" y="256654"/>
                    <a:pt x="6096000" y="281940"/>
                  </a:cubicBezTo>
                  <a:cubicBezTo>
                    <a:pt x="6091456" y="302387"/>
                    <a:pt x="6084400" y="322273"/>
                    <a:pt x="6080760" y="342900"/>
                  </a:cubicBezTo>
                  <a:cubicBezTo>
                    <a:pt x="6069148" y="408700"/>
                    <a:pt x="6070210" y="477245"/>
                    <a:pt x="6050280" y="541020"/>
                  </a:cubicBezTo>
                  <a:cubicBezTo>
                    <a:pt x="6043851" y="561592"/>
                    <a:pt x="6018358" y="570183"/>
                    <a:pt x="6004560" y="586740"/>
                  </a:cubicBezTo>
                  <a:cubicBezTo>
                    <a:pt x="5942131" y="661655"/>
                    <a:pt x="6010558" y="606257"/>
                    <a:pt x="5928360" y="678180"/>
                  </a:cubicBezTo>
                  <a:cubicBezTo>
                    <a:pt x="5903880" y="699600"/>
                    <a:pt x="5875161" y="716139"/>
                    <a:pt x="5852160" y="739140"/>
                  </a:cubicBezTo>
                  <a:cubicBezTo>
                    <a:pt x="5839208" y="752092"/>
                    <a:pt x="5835587" y="772940"/>
                    <a:pt x="5821680" y="784860"/>
                  </a:cubicBezTo>
                  <a:cubicBezTo>
                    <a:pt x="5799190" y="804137"/>
                    <a:pt x="5770470" y="814677"/>
                    <a:pt x="5745480" y="830580"/>
                  </a:cubicBezTo>
                  <a:cubicBezTo>
                    <a:pt x="5714575" y="850247"/>
                    <a:pt x="5684520" y="871220"/>
                    <a:pt x="5654040" y="891540"/>
                  </a:cubicBezTo>
                  <a:cubicBezTo>
                    <a:pt x="5643880" y="922020"/>
                    <a:pt x="5600842" y="960262"/>
                    <a:pt x="5623560" y="982980"/>
                  </a:cubicBezTo>
                  <a:cubicBezTo>
                    <a:pt x="5643880" y="1003300"/>
                    <a:pt x="5667278" y="1020951"/>
                    <a:pt x="5684520" y="1043940"/>
                  </a:cubicBezTo>
                  <a:cubicBezTo>
                    <a:pt x="5698151" y="1062115"/>
                    <a:pt x="5703967" y="1085041"/>
                    <a:pt x="5715000" y="1104900"/>
                  </a:cubicBezTo>
                  <a:cubicBezTo>
                    <a:pt x="5729385" y="1130794"/>
                    <a:pt x="5745480" y="1155700"/>
                    <a:pt x="5760720" y="1181100"/>
                  </a:cubicBezTo>
                  <a:cubicBezTo>
                    <a:pt x="5755640" y="1247140"/>
                    <a:pt x="5765236" y="1316000"/>
                    <a:pt x="5745480" y="1379220"/>
                  </a:cubicBezTo>
                  <a:cubicBezTo>
                    <a:pt x="5737904" y="1403464"/>
                    <a:pt x="5699283" y="1404271"/>
                    <a:pt x="5684520" y="1424940"/>
                  </a:cubicBezTo>
                  <a:cubicBezTo>
                    <a:pt x="5672346" y="1441984"/>
                    <a:pt x="5674360" y="1465580"/>
                    <a:pt x="5669280" y="1485900"/>
                  </a:cubicBezTo>
                  <a:cubicBezTo>
                    <a:pt x="5659120" y="1633220"/>
                    <a:pt x="5681233" y="1786418"/>
                    <a:pt x="5638800" y="1927860"/>
                  </a:cubicBezTo>
                  <a:cubicBezTo>
                    <a:pt x="5628478" y="1962266"/>
                    <a:pt x="5565472" y="1929759"/>
                    <a:pt x="5532120" y="1943100"/>
                  </a:cubicBezTo>
                  <a:cubicBezTo>
                    <a:pt x="5512109" y="1951104"/>
                    <a:pt x="5502420" y="1974402"/>
                    <a:pt x="5486400" y="1988820"/>
                  </a:cubicBezTo>
                  <a:cubicBezTo>
                    <a:pt x="5310623" y="2147019"/>
                    <a:pt x="5437104" y="2022876"/>
                    <a:pt x="5334000" y="2125980"/>
                  </a:cubicBezTo>
                  <a:cubicBezTo>
                    <a:pt x="5344160" y="2146300"/>
                    <a:pt x="5351275" y="2168453"/>
                    <a:pt x="5364480" y="2186940"/>
                  </a:cubicBezTo>
                  <a:cubicBezTo>
                    <a:pt x="5435829" y="2286829"/>
                    <a:pt x="5392748" y="2180305"/>
                    <a:pt x="5425440" y="2278380"/>
                  </a:cubicBezTo>
                  <a:cubicBezTo>
                    <a:pt x="5415280" y="2329180"/>
                    <a:pt x="5416868" y="2383834"/>
                    <a:pt x="5394960" y="2430780"/>
                  </a:cubicBezTo>
                  <a:cubicBezTo>
                    <a:pt x="5357803" y="2510401"/>
                    <a:pt x="5280262" y="2518609"/>
                    <a:pt x="5212080" y="2552700"/>
                  </a:cubicBezTo>
                  <a:cubicBezTo>
                    <a:pt x="5195697" y="2560891"/>
                    <a:pt x="5181600" y="2573020"/>
                    <a:pt x="5166360" y="2583180"/>
                  </a:cubicBezTo>
                  <a:cubicBezTo>
                    <a:pt x="5161280" y="2598420"/>
                    <a:pt x="5151120" y="2612836"/>
                    <a:pt x="5151120" y="2628900"/>
                  </a:cubicBezTo>
                  <a:cubicBezTo>
                    <a:pt x="5151120" y="2644964"/>
                    <a:pt x="5160719" y="2659578"/>
                    <a:pt x="5166360" y="2674620"/>
                  </a:cubicBezTo>
                  <a:cubicBezTo>
                    <a:pt x="5229978" y="2844269"/>
                    <a:pt x="5163284" y="2650151"/>
                    <a:pt x="5227320" y="2842260"/>
                  </a:cubicBezTo>
                  <a:cubicBezTo>
                    <a:pt x="5212080" y="2903220"/>
                    <a:pt x="5200342" y="2965164"/>
                    <a:pt x="5181600" y="3025140"/>
                  </a:cubicBezTo>
                  <a:cubicBezTo>
                    <a:pt x="5174824" y="3046824"/>
                    <a:pt x="5156228" y="3063963"/>
                    <a:pt x="5151120" y="3086100"/>
                  </a:cubicBezTo>
                  <a:cubicBezTo>
                    <a:pt x="5140776" y="3130923"/>
                    <a:pt x="5166653" y="3189067"/>
                    <a:pt x="5135880" y="3223260"/>
                  </a:cubicBezTo>
                  <a:cubicBezTo>
                    <a:pt x="5108482" y="3253703"/>
                    <a:pt x="5054557" y="3233087"/>
                    <a:pt x="5013960" y="3238500"/>
                  </a:cubicBezTo>
                  <a:lnTo>
                    <a:pt x="4907280" y="3253740"/>
                  </a:lnTo>
                  <a:cubicBezTo>
                    <a:pt x="4937760" y="3294380"/>
                    <a:pt x="4961392" y="3341203"/>
                    <a:pt x="4998720" y="3375660"/>
                  </a:cubicBezTo>
                  <a:cubicBezTo>
                    <a:pt x="5028815" y="3403440"/>
                    <a:pt x="5076440" y="3407660"/>
                    <a:pt x="5105400" y="3436620"/>
                  </a:cubicBezTo>
                  <a:cubicBezTo>
                    <a:pt x="5135444" y="3466664"/>
                    <a:pt x="5168670" y="3580709"/>
                    <a:pt x="5181600" y="3619500"/>
                  </a:cubicBezTo>
                  <a:cubicBezTo>
                    <a:pt x="5176664" y="3639246"/>
                    <a:pt x="5147244" y="3813128"/>
                    <a:pt x="5105400" y="3863340"/>
                  </a:cubicBezTo>
                  <a:cubicBezTo>
                    <a:pt x="5093674" y="3877411"/>
                    <a:pt x="5074920" y="3883660"/>
                    <a:pt x="5059680" y="3893820"/>
                  </a:cubicBezTo>
                  <a:cubicBezTo>
                    <a:pt x="5049520" y="3975100"/>
                    <a:pt x="5050046" y="4058444"/>
                    <a:pt x="5029200" y="4137660"/>
                  </a:cubicBezTo>
                  <a:cubicBezTo>
                    <a:pt x="5023715" y="4158503"/>
                    <a:pt x="4997506" y="4167016"/>
                    <a:pt x="4983480" y="4183380"/>
                  </a:cubicBezTo>
                  <a:cubicBezTo>
                    <a:pt x="4966950" y="4202665"/>
                    <a:pt x="4954290" y="4225055"/>
                    <a:pt x="4937760" y="4244340"/>
                  </a:cubicBezTo>
                  <a:cubicBezTo>
                    <a:pt x="4898646" y="4289973"/>
                    <a:pt x="4893352" y="4289185"/>
                    <a:pt x="4846320" y="4320540"/>
                  </a:cubicBezTo>
                  <a:cubicBezTo>
                    <a:pt x="4841240" y="4340860"/>
                    <a:pt x="4834827" y="4360892"/>
                    <a:pt x="4831080" y="4381500"/>
                  </a:cubicBezTo>
                  <a:cubicBezTo>
                    <a:pt x="4824654" y="4416842"/>
                    <a:pt x="4830704" y="4455479"/>
                    <a:pt x="4815840" y="4488180"/>
                  </a:cubicBezTo>
                  <a:cubicBezTo>
                    <a:pt x="4794625" y="4534854"/>
                    <a:pt x="4736462" y="4560283"/>
                    <a:pt x="4693920" y="4579620"/>
                  </a:cubicBezTo>
                  <a:cubicBezTo>
                    <a:pt x="4658700" y="4595629"/>
                    <a:pt x="4623465" y="4611756"/>
                    <a:pt x="4587240" y="4625340"/>
                  </a:cubicBezTo>
                  <a:cubicBezTo>
                    <a:pt x="4542115" y="4642262"/>
                    <a:pt x="4492771" y="4648698"/>
                    <a:pt x="4450080" y="4671060"/>
                  </a:cubicBezTo>
                  <a:cubicBezTo>
                    <a:pt x="4385180" y="4705055"/>
                    <a:pt x="4328160" y="4752340"/>
                    <a:pt x="4267200" y="4792980"/>
                  </a:cubicBezTo>
                  <a:cubicBezTo>
                    <a:pt x="4287520" y="4828540"/>
                    <a:pt x="4309844" y="4863028"/>
                    <a:pt x="4328160" y="4899660"/>
                  </a:cubicBezTo>
                  <a:cubicBezTo>
                    <a:pt x="4388282" y="5019904"/>
                    <a:pt x="4301447" y="5258342"/>
                    <a:pt x="4282440" y="5311140"/>
                  </a:cubicBezTo>
                  <a:cubicBezTo>
                    <a:pt x="4273666" y="5335512"/>
                    <a:pt x="4231640" y="5321300"/>
                    <a:pt x="4206240" y="5326380"/>
                  </a:cubicBezTo>
                  <a:cubicBezTo>
                    <a:pt x="4216400" y="5356860"/>
                    <a:pt x="4225740" y="5387626"/>
                    <a:pt x="4236720" y="5417820"/>
                  </a:cubicBezTo>
                  <a:cubicBezTo>
                    <a:pt x="4246069" y="5443530"/>
                    <a:pt x="4260002" y="5467627"/>
                    <a:pt x="4267200" y="5494020"/>
                  </a:cubicBezTo>
                  <a:cubicBezTo>
                    <a:pt x="4275330" y="5523832"/>
                    <a:pt x="4277360" y="5554980"/>
                    <a:pt x="4282440" y="5585460"/>
                  </a:cubicBezTo>
                  <a:cubicBezTo>
                    <a:pt x="4277360" y="5641340"/>
                    <a:pt x="4284944" y="5699869"/>
                    <a:pt x="4267200" y="5753100"/>
                  </a:cubicBezTo>
                  <a:cubicBezTo>
                    <a:pt x="4262120" y="5768340"/>
                    <a:pt x="4229745" y="5754565"/>
                    <a:pt x="4221480" y="5768340"/>
                  </a:cubicBezTo>
                  <a:cubicBezTo>
                    <a:pt x="4200135" y="5803916"/>
                    <a:pt x="4137132" y="6047134"/>
                    <a:pt x="4130040" y="6073140"/>
                  </a:cubicBezTo>
                  <a:cubicBezTo>
                    <a:pt x="4135120" y="6134100"/>
                    <a:pt x="4127290" y="6197554"/>
                    <a:pt x="4145280" y="6256020"/>
                  </a:cubicBezTo>
                  <a:cubicBezTo>
                    <a:pt x="4150004" y="6271374"/>
                    <a:pt x="4178456" y="6261225"/>
                    <a:pt x="4191000" y="6271260"/>
                  </a:cubicBezTo>
                  <a:cubicBezTo>
                    <a:pt x="4205303" y="6282702"/>
                    <a:pt x="4211320" y="6301740"/>
                    <a:pt x="4221480" y="6316980"/>
                  </a:cubicBezTo>
                  <a:cubicBezTo>
                    <a:pt x="4201160" y="6347460"/>
                    <a:pt x="4181527" y="6378410"/>
                    <a:pt x="4160520" y="6408420"/>
                  </a:cubicBezTo>
                  <a:cubicBezTo>
                    <a:pt x="4145954" y="6429228"/>
                    <a:pt x="4117950" y="6444176"/>
                    <a:pt x="4114800" y="6469380"/>
                  </a:cubicBezTo>
                  <a:cubicBezTo>
                    <a:pt x="4107213" y="6530079"/>
                    <a:pt x="4124960" y="6591300"/>
                    <a:pt x="4130040" y="6652260"/>
                  </a:cubicBezTo>
                  <a:cubicBezTo>
                    <a:pt x="4121150" y="6714490"/>
                    <a:pt x="4147052" y="6796341"/>
                    <a:pt x="4116417" y="6846308"/>
                  </a:cubicBezTo>
                  <a:lnTo>
                    <a:pt x="4106211" y="6858000"/>
                  </a:lnTo>
                  <a:lnTo>
                    <a:pt x="0" y="6858000"/>
                  </a:lnTo>
                  <a:close/>
                </a:path>
              </a:pathLst>
            </a:custGeom>
            <a:solidFill>
              <a:schemeClr val="bg1"/>
            </a:solidFill>
            <a:ln w="76200">
              <a:solidFill>
                <a:schemeClr val="bg1"/>
              </a:solidFill>
            </a:ln>
            <a:effectLst>
              <a:outerShdw blurRad="190500" dist="88900" algn="l" rotWithShape="0">
                <a:prstClr val="black">
                  <a:alpha val="3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10" name="任意多边形: 形状 9"/>
            <p:cNvSpPr/>
            <p:nvPr/>
          </p:nvSpPr>
          <p:spPr>
            <a:xfrm>
              <a:off x="-467505" y="-129607"/>
              <a:ext cx="6446579" cy="6858000"/>
            </a:xfrm>
            <a:custGeom>
              <a:avLst/>
              <a:gdLst>
                <a:gd name="connsiteX0" fmla="*/ 0 w 6228878"/>
                <a:gd name="connsiteY0" fmla="*/ 0 h 6858000"/>
                <a:gd name="connsiteX1" fmla="*/ 6228878 w 6228878"/>
                <a:gd name="connsiteY1" fmla="*/ 0 h 6858000"/>
                <a:gd name="connsiteX2" fmla="*/ 6220932 w 6228878"/>
                <a:gd name="connsiteY2" fmla="*/ 42418 h 6858000"/>
                <a:gd name="connsiteX3" fmla="*/ 6156960 w 6228878"/>
                <a:gd name="connsiteY3" fmla="*/ 175260 h 6858000"/>
                <a:gd name="connsiteX4" fmla="*/ 6111240 w 6228878"/>
                <a:gd name="connsiteY4" fmla="*/ 205740 h 6858000"/>
                <a:gd name="connsiteX5" fmla="*/ 6096000 w 6228878"/>
                <a:gd name="connsiteY5" fmla="*/ 281940 h 6858000"/>
                <a:gd name="connsiteX6" fmla="*/ 6080760 w 6228878"/>
                <a:gd name="connsiteY6" fmla="*/ 342900 h 6858000"/>
                <a:gd name="connsiteX7" fmla="*/ 6050280 w 6228878"/>
                <a:gd name="connsiteY7" fmla="*/ 541020 h 6858000"/>
                <a:gd name="connsiteX8" fmla="*/ 6004560 w 6228878"/>
                <a:gd name="connsiteY8" fmla="*/ 586740 h 6858000"/>
                <a:gd name="connsiteX9" fmla="*/ 5928360 w 6228878"/>
                <a:gd name="connsiteY9" fmla="*/ 678180 h 6858000"/>
                <a:gd name="connsiteX10" fmla="*/ 5852160 w 6228878"/>
                <a:gd name="connsiteY10" fmla="*/ 739140 h 6858000"/>
                <a:gd name="connsiteX11" fmla="*/ 5821680 w 6228878"/>
                <a:gd name="connsiteY11" fmla="*/ 784860 h 6858000"/>
                <a:gd name="connsiteX12" fmla="*/ 5745480 w 6228878"/>
                <a:gd name="connsiteY12" fmla="*/ 830580 h 6858000"/>
                <a:gd name="connsiteX13" fmla="*/ 5654040 w 6228878"/>
                <a:gd name="connsiteY13" fmla="*/ 891540 h 6858000"/>
                <a:gd name="connsiteX14" fmla="*/ 5623560 w 6228878"/>
                <a:gd name="connsiteY14" fmla="*/ 982980 h 6858000"/>
                <a:gd name="connsiteX15" fmla="*/ 5684520 w 6228878"/>
                <a:gd name="connsiteY15" fmla="*/ 1043940 h 6858000"/>
                <a:gd name="connsiteX16" fmla="*/ 5715000 w 6228878"/>
                <a:gd name="connsiteY16" fmla="*/ 1104900 h 6858000"/>
                <a:gd name="connsiteX17" fmla="*/ 5760720 w 6228878"/>
                <a:gd name="connsiteY17" fmla="*/ 1181100 h 6858000"/>
                <a:gd name="connsiteX18" fmla="*/ 5745480 w 6228878"/>
                <a:gd name="connsiteY18" fmla="*/ 1379220 h 6858000"/>
                <a:gd name="connsiteX19" fmla="*/ 5684520 w 6228878"/>
                <a:gd name="connsiteY19" fmla="*/ 1424940 h 6858000"/>
                <a:gd name="connsiteX20" fmla="*/ 5669280 w 6228878"/>
                <a:gd name="connsiteY20" fmla="*/ 1485900 h 6858000"/>
                <a:gd name="connsiteX21" fmla="*/ 5638800 w 6228878"/>
                <a:gd name="connsiteY21" fmla="*/ 1927860 h 6858000"/>
                <a:gd name="connsiteX22" fmla="*/ 5532120 w 6228878"/>
                <a:gd name="connsiteY22" fmla="*/ 1943100 h 6858000"/>
                <a:gd name="connsiteX23" fmla="*/ 5486400 w 6228878"/>
                <a:gd name="connsiteY23" fmla="*/ 1988820 h 6858000"/>
                <a:gd name="connsiteX24" fmla="*/ 5334000 w 6228878"/>
                <a:gd name="connsiteY24" fmla="*/ 2125980 h 6858000"/>
                <a:gd name="connsiteX25" fmla="*/ 5364480 w 6228878"/>
                <a:gd name="connsiteY25" fmla="*/ 2186940 h 6858000"/>
                <a:gd name="connsiteX26" fmla="*/ 5425440 w 6228878"/>
                <a:gd name="connsiteY26" fmla="*/ 2278380 h 6858000"/>
                <a:gd name="connsiteX27" fmla="*/ 5394960 w 6228878"/>
                <a:gd name="connsiteY27" fmla="*/ 2430780 h 6858000"/>
                <a:gd name="connsiteX28" fmla="*/ 5212080 w 6228878"/>
                <a:gd name="connsiteY28" fmla="*/ 2552700 h 6858000"/>
                <a:gd name="connsiteX29" fmla="*/ 5166360 w 6228878"/>
                <a:gd name="connsiteY29" fmla="*/ 2583180 h 6858000"/>
                <a:gd name="connsiteX30" fmla="*/ 5151120 w 6228878"/>
                <a:gd name="connsiteY30" fmla="*/ 2628900 h 6858000"/>
                <a:gd name="connsiteX31" fmla="*/ 5166360 w 6228878"/>
                <a:gd name="connsiteY31" fmla="*/ 2674620 h 6858000"/>
                <a:gd name="connsiteX32" fmla="*/ 5227320 w 6228878"/>
                <a:gd name="connsiteY32" fmla="*/ 2842260 h 6858000"/>
                <a:gd name="connsiteX33" fmla="*/ 5181600 w 6228878"/>
                <a:gd name="connsiteY33" fmla="*/ 3025140 h 6858000"/>
                <a:gd name="connsiteX34" fmla="*/ 5151120 w 6228878"/>
                <a:gd name="connsiteY34" fmla="*/ 3086100 h 6858000"/>
                <a:gd name="connsiteX35" fmla="*/ 5135880 w 6228878"/>
                <a:gd name="connsiteY35" fmla="*/ 3223260 h 6858000"/>
                <a:gd name="connsiteX36" fmla="*/ 5013960 w 6228878"/>
                <a:gd name="connsiteY36" fmla="*/ 3238500 h 6858000"/>
                <a:gd name="connsiteX37" fmla="*/ 4907280 w 6228878"/>
                <a:gd name="connsiteY37" fmla="*/ 3253740 h 6858000"/>
                <a:gd name="connsiteX38" fmla="*/ 4998720 w 6228878"/>
                <a:gd name="connsiteY38" fmla="*/ 3375660 h 6858000"/>
                <a:gd name="connsiteX39" fmla="*/ 5105400 w 6228878"/>
                <a:gd name="connsiteY39" fmla="*/ 3436620 h 6858000"/>
                <a:gd name="connsiteX40" fmla="*/ 5181600 w 6228878"/>
                <a:gd name="connsiteY40" fmla="*/ 3619500 h 6858000"/>
                <a:gd name="connsiteX41" fmla="*/ 5105400 w 6228878"/>
                <a:gd name="connsiteY41" fmla="*/ 3863340 h 6858000"/>
                <a:gd name="connsiteX42" fmla="*/ 5059680 w 6228878"/>
                <a:gd name="connsiteY42" fmla="*/ 3893820 h 6858000"/>
                <a:gd name="connsiteX43" fmla="*/ 5029200 w 6228878"/>
                <a:gd name="connsiteY43" fmla="*/ 4137660 h 6858000"/>
                <a:gd name="connsiteX44" fmla="*/ 4983480 w 6228878"/>
                <a:gd name="connsiteY44" fmla="*/ 4183380 h 6858000"/>
                <a:gd name="connsiteX45" fmla="*/ 4937760 w 6228878"/>
                <a:gd name="connsiteY45" fmla="*/ 4244340 h 6858000"/>
                <a:gd name="connsiteX46" fmla="*/ 4846320 w 6228878"/>
                <a:gd name="connsiteY46" fmla="*/ 4320540 h 6858000"/>
                <a:gd name="connsiteX47" fmla="*/ 4831080 w 6228878"/>
                <a:gd name="connsiteY47" fmla="*/ 4381500 h 6858000"/>
                <a:gd name="connsiteX48" fmla="*/ 4815840 w 6228878"/>
                <a:gd name="connsiteY48" fmla="*/ 4488180 h 6858000"/>
                <a:gd name="connsiteX49" fmla="*/ 4693920 w 6228878"/>
                <a:gd name="connsiteY49" fmla="*/ 4579620 h 6858000"/>
                <a:gd name="connsiteX50" fmla="*/ 4587240 w 6228878"/>
                <a:gd name="connsiteY50" fmla="*/ 4625340 h 6858000"/>
                <a:gd name="connsiteX51" fmla="*/ 4450080 w 6228878"/>
                <a:gd name="connsiteY51" fmla="*/ 4671060 h 6858000"/>
                <a:gd name="connsiteX52" fmla="*/ 4267200 w 6228878"/>
                <a:gd name="connsiteY52" fmla="*/ 4792980 h 6858000"/>
                <a:gd name="connsiteX53" fmla="*/ 4328160 w 6228878"/>
                <a:gd name="connsiteY53" fmla="*/ 4899660 h 6858000"/>
                <a:gd name="connsiteX54" fmla="*/ 4282440 w 6228878"/>
                <a:gd name="connsiteY54" fmla="*/ 5311140 h 6858000"/>
                <a:gd name="connsiteX55" fmla="*/ 4206240 w 6228878"/>
                <a:gd name="connsiteY55" fmla="*/ 5326380 h 6858000"/>
                <a:gd name="connsiteX56" fmla="*/ 4236720 w 6228878"/>
                <a:gd name="connsiteY56" fmla="*/ 5417820 h 6858000"/>
                <a:gd name="connsiteX57" fmla="*/ 4267200 w 6228878"/>
                <a:gd name="connsiteY57" fmla="*/ 5494020 h 6858000"/>
                <a:gd name="connsiteX58" fmla="*/ 4282440 w 6228878"/>
                <a:gd name="connsiteY58" fmla="*/ 5585460 h 6858000"/>
                <a:gd name="connsiteX59" fmla="*/ 4267200 w 6228878"/>
                <a:gd name="connsiteY59" fmla="*/ 5753100 h 6858000"/>
                <a:gd name="connsiteX60" fmla="*/ 4221480 w 6228878"/>
                <a:gd name="connsiteY60" fmla="*/ 5768340 h 6858000"/>
                <a:gd name="connsiteX61" fmla="*/ 4130040 w 6228878"/>
                <a:gd name="connsiteY61" fmla="*/ 6073140 h 6858000"/>
                <a:gd name="connsiteX62" fmla="*/ 4145280 w 6228878"/>
                <a:gd name="connsiteY62" fmla="*/ 6256020 h 6858000"/>
                <a:gd name="connsiteX63" fmla="*/ 4191000 w 6228878"/>
                <a:gd name="connsiteY63" fmla="*/ 6271260 h 6858000"/>
                <a:gd name="connsiteX64" fmla="*/ 4221480 w 6228878"/>
                <a:gd name="connsiteY64" fmla="*/ 6316980 h 6858000"/>
                <a:gd name="connsiteX65" fmla="*/ 4160520 w 6228878"/>
                <a:gd name="connsiteY65" fmla="*/ 6408420 h 6858000"/>
                <a:gd name="connsiteX66" fmla="*/ 4114800 w 6228878"/>
                <a:gd name="connsiteY66" fmla="*/ 6469380 h 6858000"/>
                <a:gd name="connsiteX67" fmla="*/ 4130040 w 6228878"/>
                <a:gd name="connsiteY67" fmla="*/ 6652260 h 6858000"/>
                <a:gd name="connsiteX68" fmla="*/ 4116417 w 6228878"/>
                <a:gd name="connsiteY68" fmla="*/ 6846308 h 6858000"/>
                <a:gd name="connsiteX69" fmla="*/ 4106211 w 6228878"/>
                <a:gd name="connsiteY69" fmla="*/ 6858000 h 6858000"/>
                <a:gd name="connsiteX70" fmla="*/ 0 w 6228878"/>
                <a:gd name="connsiteY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228878" h="6858000">
                  <a:moveTo>
                    <a:pt x="0" y="0"/>
                  </a:moveTo>
                  <a:lnTo>
                    <a:pt x="6228878" y="0"/>
                  </a:lnTo>
                  <a:lnTo>
                    <a:pt x="6220932" y="42418"/>
                  </a:lnTo>
                  <a:cubicBezTo>
                    <a:pt x="6211917" y="97056"/>
                    <a:pt x="6207053" y="125167"/>
                    <a:pt x="6156960" y="175260"/>
                  </a:cubicBezTo>
                  <a:cubicBezTo>
                    <a:pt x="6144008" y="188212"/>
                    <a:pt x="6126480" y="195580"/>
                    <a:pt x="6111240" y="205740"/>
                  </a:cubicBezTo>
                  <a:cubicBezTo>
                    <a:pt x="6106160" y="231140"/>
                    <a:pt x="6101619" y="256654"/>
                    <a:pt x="6096000" y="281940"/>
                  </a:cubicBezTo>
                  <a:cubicBezTo>
                    <a:pt x="6091456" y="302387"/>
                    <a:pt x="6084400" y="322273"/>
                    <a:pt x="6080760" y="342900"/>
                  </a:cubicBezTo>
                  <a:cubicBezTo>
                    <a:pt x="6069148" y="408700"/>
                    <a:pt x="6070210" y="477245"/>
                    <a:pt x="6050280" y="541020"/>
                  </a:cubicBezTo>
                  <a:cubicBezTo>
                    <a:pt x="6043851" y="561592"/>
                    <a:pt x="6018358" y="570183"/>
                    <a:pt x="6004560" y="586740"/>
                  </a:cubicBezTo>
                  <a:cubicBezTo>
                    <a:pt x="5942131" y="661655"/>
                    <a:pt x="6010558" y="606257"/>
                    <a:pt x="5928360" y="678180"/>
                  </a:cubicBezTo>
                  <a:cubicBezTo>
                    <a:pt x="5903880" y="699600"/>
                    <a:pt x="5875161" y="716139"/>
                    <a:pt x="5852160" y="739140"/>
                  </a:cubicBezTo>
                  <a:cubicBezTo>
                    <a:pt x="5839208" y="752092"/>
                    <a:pt x="5835587" y="772940"/>
                    <a:pt x="5821680" y="784860"/>
                  </a:cubicBezTo>
                  <a:cubicBezTo>
                    <a:pt x="5799190" y="804137"/>
                    <a:pt x="5770470" y="814677"/>
                    <a:pt x="5745480" y="830580"/>
                  </a:cubicBezTo>
                  <a:cubicBezTo>
                    <a:pt x="5714575" y="850247"/>
                    <a:pt x="5684520" y="871220"/>
                    <a:pt x="5654040" y="891540"/>
                  </a:cubicBezTo>
                  <a:cubicBezTo>
                    <a:pt x="5643880" y="922020"/>
                    <a:pt x="5600842" y="960262"/>
                    <a:pt x="5623560" y="982980"/>
                  </a:cubicBezTo>
                  <a:cubicBezTo>
                    <a:pt x="5643880" y="1003300"/>
                    <a:pt x="5667278" y="1020951"/>
                    <a:pt x="5684520" y="1043940"/>
                  </a:cubicBezTo>
                  <a:cubicBezTo>
                    <a:pt x="5698151" y="1062115"/>
                    <a:pt x="5703967" y="1085041"/>
                    <a:pt x="5715000" y="1104900"/>
                  </a:cubicBezTo>
                  <a:cubicBezTo>
                    <a:pt x="5729385" y="1130794"/>
                    <a:pt x="5745480" y="1155700"/>
                    <a:pt x="5760720" y="1181100"/>
                  </a:cubicBezTo>
                  <a:cubicBezTo>
                    <a:pt x="5755640" y="1247140"/>
                    <a:pt x="5765236" y="1316000"/>
                    <a:pt x="5745480" y="1379220"/>
                  </a:cubicBezTo>
                  <a:cubicBezTo>
                    <a:pt x="5737904" y="1403464"/>
                    <a:pt x="5699283" y="1404271"/>
                    <a:pt x="5684520" y="1424940"/>
                  </a:cubicBezTo>
                  <a:cubicBezTo>
                    <a:pt x="5672346" y="1441984"/>
                    <a:pt x="5674360" y="1465580"/>
                    <a:pt x="5669280" y="1485900"/>
                  </a:cubicBezTo>
                  <a:cubicBezTo>
                    <a:pt x="5659120" y="1633220"/>
                    <a:pt x="5681233" y="1786418"/>
                    <a:pt x="5638800" y="1927860"/>
                  </a:cubicBezTo>
                  <a:cubicBezTo>
                    <a:pt x="5628478" y="1962266"/>
                    <a:pt x="5565472" y="1929759"/>
                    <a:pt x="5532120" y="1943100"/>
                  </a:cubicBezTo>
                  <a:cubicBezTo>
                    <a:pt x="5512109" y="1951104"/>
                    <a:pt x="5502420" y="1974402"/>
                    <a:pt x="5486400" y="1988820"/>
                  </a:cubicBezTo>
                  <a:cubicBezTo>
                    <a:pt x="5310623" y="2147019"/>
                    <a:pt x="5437104" y="2022876"/>
                    <a:pt x="5334000" y="2125980"/>
                  </a:cubicBezTo>
                  <a:cubicBezTo>
                    <a:pt x="5344160" y="2146300"/>
                    <a:pt x="5351275" y="2168453"/>
                    <a:pt x="5364480" y="2186940"/>
                  </a:cubicBezTo>
                  <a:cubicBezTo>
                    <a:pt x="5435829" y="2286829"/>
                    <a:pt x="5392748" y="2180305"/>
                    <a:pt x="5425440" y="2278380"/>
                  </a:cubicBezTo>
                  <a:cubicBezTo>
                    <a:pt x="5415280" y="2329180"/>
                    <a:pt x="5416868" y="2383834"/>
                    <a:pt x="5394960" y="2430780"/>
                  </a:cubicBezTo>
                  <a:cubicBezTo>
                    <a:pt x="5357803" y="2510401"/>
                    <a:pt x="5280262" y="2518609"/>
                    <a:pt x="5212080" y="2552700"/>
                  </a:cubicBezTo>
                  <a:cubicBezTo>
                    <a:pt x="5195697" y="2560891"/>
                    <a:pt x="5181600" y="2573020"/>
                    <a:pt x="5166360" y="2583180"/>
                  </a:cubicBezTo>
                  <a:cubicBezTo>
                    <a:pt x="5161280" y="2598420"/>
                    <a:pt x="5151120" y="2612836"/>
                    <a:pt x="5151120" y="2628900"/>
                  </a:cubicBezTo>
                  <a:cubicBezTo>
                    <a:pt x="5151120" y="2644964"/>
                    <a:pt x="5160719" y="2659578"/>
                    <a:pt x="5166360" y="2674620"/>
                  </a:cubicBezTo>
                  <a:cubicBezTo>
                    <a:pt x="5229978" y="2844269"/>
                    <a:pt x="5163284" y="2650151"/>
                    <a:pt x="5227320" y="2842260"/>
                  </a:cubicBezTo>
                  <a:cubicBezTo>
                    <a:pt x="5212080" y="2903220"/>
                    <a:pt x="5200342" y="2965164"/>
                    <a:pt x="5181600" y="3025140"/>
                  </a:cubicBezTo>
                  <a:cubicBezTo>
                    <a:pt x="5174824" y="3046824"/>
                    <a:pt x="5156228" y="3063963"/>
                    <a:pt x="5151120" y="3086100"/>
                  </a:cubicBezTo>
                  <a:cubicBezTo>
                    <a:pt x="5140776" y="3130923"/>
                    <a:pt x="5166653" y="3189067"/>
                    <a:pt x="5135880" y="3223260"/>
                  </a:cubicBezTo>
                  <a:cubicBezTo>
                    <a:pt x="5108482" y="3253703"/>
                    <a:pt x="5054557" y="3233087"/>
                    <a:pt x="5013960" y="3238500"/>
                  </a:cubicBezTo>
                  <a:lnTo>
                    <a:pt x="4907280" y="3253740"/>
                  </a:lnTo>
                  <a:cubicBezTo>
                    <a:pt x="4937760" y="3294380"/>
                    <a:pt x="4961392" y="3341203"/>
                    <a:pt x="4998720" y="3375660"/>
                  </a:cubicBezTo>
                  <a:cubicBezTo>
                    <a:pt x="5028815" y="3403440"/>
                    <a:pt x="5076440" y="3407660"/>
                    <a:pt x="5105400" y="3436620"/>
                  </a:cubicBezTo>
                  <a:cubicBezTo>
                    <a:pt x="5135444" y="3466664"/>
                    <a:pt x="5168670" y="3580709"/>
                    <a:pt x="5181600" y="3619500"/>
                  </a:cubicBezTo>
                  <a:cubicBezTo>
                    <a:pt x="5176664" y="3639246"/>
                    <a:pt x="5147244" y="3813128"/>
                    <a:pt x="5105400" y="3863340"/>
                  </a:cubicBezTo>
                  <a:cubicBezTo>
                    <a:pt x="5093674" y="3877411"/>
                    <a:pt x="5074920" y="3883660"/>
                    <a:pt x="5059680" y="3893820"/>
                  </a:cubicBezTo>
                  <a:cubicBezTo>
                    <a:pt x="5049520" y="3975100"/>
                    <a:pt x="5050046" y="4058444"/>
                    <a:pt x="5029200" y="4137660"/>
                  </a:cubicBezTo>
                  <a:cubicBezTo>
                    <a:pt x="5023715" y="4158503"/>
                    <a:pt x="4997506" y="4167016"/>
                    <a:pt x="4983480" y="4183380"/>
                  </a:cubicBezTo>
                  <a:cubicBezTo>
                    <a:pt x="4966950" y="4202665"/>
                    <a:pt x="4954290" y="4225055"/>
                    <a:pt x="4937760" y="4244340"/>
                  </a:cubicBezTo>
                  <a:cubicBezTo>
                    <a:pt x="4898646" y="4289973"/>
                    <a:pt x="4893352" y="4289185"/>
                    <a:pt x="4846320" y="4320540"/>
                  </a:cubicBezTo>
                  <a:cubicBezTo>
                    <a:pt x="4841240" y="4340860"/>
                    <a:pt x="4834827" y="4360892"/>
                    <a:pt x="4831080" y="4381500"/>
                  </a:cubicBezTo>
                  <a:cubicBezTo>
                    <a:pt x="4824654" y="4416842"/>
                    <a:pt x="4830704" y="4455479"/>
                    <a:pt x="4815840" y="4488180"/>
                  </a:cubicBezTo>
                  <a:cubicBezTo>
                    <a:pt x="4794625" y="4534854"/>
                    <a:pt x="4736462" y="4560283"/>
                    <a:pt x="4693920" y="4579620"/>
                  </a:cubicBezTo>
                  <a:cubicBezTo>
                    <a:pt x="4658700" y="4595629"/>
                    <a:pt x="4623465" y="4611756"/>
                    <a:pt x="4587240" y="4625340"/>
                  </a:cubicBezTo>
                  <a:cubicBezTo>
                    <a:pt x="4542115" y="4642262"/>
                    <a:pt x="4492771" y="4648698"/>
                    <a:pt x="4450080" y="4671060"/>
                  </a:cubicBezTo>
                  <a:cubicBezTo>
                    <a:pt x="4385180" y="4705055"/>
                    <a:pt x="4328160" y="4752340"/>
                    <a:pt x="4267200" y="4792980"/>
                  </a:cubicBezTo>
                  <a:cubicBezTo>
                    <a:pt x="4287520" y="4828540"/>
                    <a:pt x="4309844" y="4863028"/>
                    <a:pt x="4328160" y="4899660"/>
                  </a:cubicBezTo>
                  <a:cubicBezTo>
                    <a:pt x="4388282" y="5019904"/>
                    <a:pt x="4301447" y="5258342"/>
                    <a:pt x="4282440" y="5311140"/>
                  </a:cubicBezTo>
                  <a:cubicBezTo>
                    <a:pt x="4273666" y="5335512"/>
                    <a:pt x="4231640" y="5321300"/>
                    <a:pt x="4206240" y="5326380"/>
                  </a:cubicBezTo>
                  <a:cubicBezTo>
                    <a:pt x="4216400" y="5356860"/>
                    <a:pt x="4225740" y="5387626"/>
                    <a:pt x="4236720" y="5417820"/>
                  </a:cubicBezTo>
                  <a:cubicBezTo>
                    <a:pt x="4246069" y="5443530"/>
                    <a:pt x="4260002" y="5467627"/>
                    <a:pt x="4267200" y="5494020"/>
                  </a:cubicBezTo>
                  <a:cubicBezTo>
                    <a:pt x="4275330" y="5523832"/>
                    <a:pt x="4277360" y="5554980"/>
                    <a:pt x="4282440" y="5585460"/>
                  </a:cubicBezTo>
                  <a:cubicBezTo>
                    <a:pt x="4277360" y="5641340"/>
                    <a:pt x="4284944" y="5699869"/>
                    <a:pt x="4267200" y="5753100"/>
                  </a:cubicBezTo>
                  <a:cubicBezTo>
                    <a:pt x="4262120" y="5768340"/>
                    <a:pt x="4229745" y="5754565"/>
                    <a:pt x="4221480" y="5768340"/>
                  </a:cubicBezTo>
                  <a:cubicBezTo>
                    <a:pt x="4200135" y="5803916"/>
                    <a:pt x="4137132" y="6047134"/>
                    <a:pt x="4130040" y="6073140"/>
                  </a:cubicBezTo>
                  <a:cubicBezTo>
                    <a:pt x="4135120" y="6134100"/>
                    <a:pt x="4127290" y="6197554"/>
                    <a:pt x="4145280" y="6256020"/>
                  </a:cubicBezTo>
                  <a:cubicBezTo>
                    <a:pt x="4150004" y="6271374"/>
                    <a:pt x="4178456" y="6261225"/>
                    <a:pt x="4191000" y="6271260"/>
                  </a:cubicBezTo>
                  <a:cubicBezTo>
                    <a:pt x="4205303" y="6282702"/>
                    <a:pt x="4211320" y="6301740"/>
                    <a:pt x="4221480" y="6316980"/>
                  </a:cubicBezTo>
                  <a:cubicBezTo>
                    <a:pt x="4201160" y="6347460"/>
                    <a:pt x="4181527" y="6378410"/>
                    <a:pt x="4160520" y="6408420"/>
                  </a:cubicBezTo>
                  <a:cubicBezTo>
                    <a:pt x="4145954" y="6429228"/>
                    <a:pt x="4117950" y="6444176"/>
                    <a:pt x="4114800" y="6469380"/>
                  </a:cubicBezTo>
                  <a:cubicBezTo>
                    <a:pt x="4107213" y="6530079"/>
                    <a:pt x="4124960" y="6591300"/>
                    <a:pt x="4130040" y="6652260"/>
                  </a:cubicBezTo>
                  <a:cubicBezTo>
                    <a:pt x="4121150" y="6714490"/>
                    <a:pt x="4147052" y="6796341"/>
                    <a:pt x="4116417" y="6846308"/>
                  </a:cubicBezTo>
                  <a:lnTo>
                    <a:pt x="4106211" y="6858000"/>
                  </a:lnTo>
                  <a:lnTo>
                    <a:pt x="0" y="6858000"/>
                  </a:lnTo>
                  <a:close/>
                </a:path>
              </a:pathLst>
            </a:cu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grpSp>
      <p:sp>
        <p:nvSpPr>
          <p:cNvPr id="9" name="文本框 8"/>
          <p:cNvSpPr txBox="1"/>
          <p:nvPr/>
        </p:nvSpPr>
        <p:spPr>
          <a:xfrm flipH="1">
            <a:off x="115637" y="3313989"/>
            <a:ext cx="6038148" cy="645160"/>
          </a:xfrm>
          <a:prstGeom prst="rect">
            <a:avLst/>
          </a:prstGeom>
          <a:noFill/>
        </p:spPr>
        <p:txBody>
          <a:bodyPr wrap="square" rtlCol="0">
            <a:spAutoFit/>
          </a:bodyPr>
          <a:lstStyle>
            <a:defPPr>
              <a:defRPr lang="zh-CN"/>
            </a:defPPr>
            <a:lvl1pPr>
              <a:defRPr kumimoji="0" sz="8000" b="0" i="0" u="none" strike="noStrike" cap="none" spc="0" normalizeH="0" baseline="0">
                <a:ln>
                  <a:noFill/>
                </a:ln>
                <a:solidFill>
                  <a:prstClr val="white"/>
                </a:solidFill>
                <a:effectLst>
                  <a:outerShdw blurRad="127000" dist="88900" dir="5400000" algn="t" rotWithShape="0">
                    <a:prstClr val="black">
                      <a:alpha val="50000"/>
                    </a:prstClr>
                  </a:outerShdw>
                </a:effectLst>
                <a:uLnTx/>
                <a:uFillTx/>
                <a:latin typeface="汉标高清毛笔" panose="02010601030101010101" pitchFamily="2" charset="-122"/>
                <a:ea typeface="汉标高清毛笔" panose="02010601030101010101" pitchFamily="2" charset="-122"/>
              </a:defRPr>
            </a:lvl1pPr>
          </a:lstStyle>
          <a:p>
            <a:r>
              <a:rPr lang="en-US" altLang="zh-CN" sz="3600" dirty="0">
                <a:solidFill>
                  <a:schemeClr val="bg2">
                    <a:lumMod val="10000"/>
                  </a:schemeClr>
                </a:solidFill>
                <a:effectLst/>
                <a:latin typeface="Times New Roman" panose="02020603050405020304" charset="0"/>
                <a:ea typeface="演示佛系体" panose="00000500000000000000" pitchFamily="2" charset="-122"/>
                <a:cs typeface="Times New Roman" panose="02020603050405020304" charset="0"/>
              </a:rPr>
              <a:t>Food-Protection Cards Theory</a:t>
            </a:r>
            <a:endParaRPr lang="en-US" altLang="zh-CN" sz="3600" dirty="0">
              <a:solidFill>
                <a:schemeClr val="bg2">
                  <a:lumMod val="10000"/>
                </a:schemeClr>
              </a:solidFill>
              <a:effectLst/>
              <a:latin typeface="Times New Roman" panose="02020603050405020304" charset="0"/>
              <a:ea typeface="演示佛系体" panose="00000500000000000000" pitchFamily="2" charset="-122"/>
              <a:cs typeface="Times New Roman" panose="02020603050405020304" charset="0"/>
            </a:endParaRPr>
          </a:p>
        </p:txBody>
      </p:sp>
      <p:sp>
        <p:nvSpPr>
          <p:cNvPr id="11" name="文本框 10"/>
          <p:cNvSpPr txBox="1"/>
          <p:nvPr/>
        </p:nvSpPr>
        <p:spPr>
          <a:xfrm>
            <a:off x="5621020" y="1346200"/>
            <a:ext cx="6467475" cy="1938020"/>
          </a:xfrm>
          <a:prstGeom prst="rect">
            <a:avLst/>
          </a:prstGeom>
          <a:noFill/>
        </p:spPr>
        <p:txBody>
          <a:bodyPr wrap="square" rtlCol="0">
            <a:spAutoFit/>
          </a:bodyPr>
          <a:lstStyle/>
          <a:p>
            <a:pPr algn="just"/>
            <a:r>
              <a:rPr lang="en-US" altLang="zh-CN" sz="2400" dirty="0">
                <a:solidFill>
                  <a:schemeClr val="bg1"/>
                </a:solidFill>
                <a:latin typeface="Times New Roman" panose="02020603050405020304" charset="0"/>
                <a:ea typeface="方正舒体" panose="02010601030101010101" pitchFamily="2" charset="-122"/>
                <a:cs typeface="Times New Roman" panose="02020603050405020304" charset="0"/>
              </a:rPr>
              <a:t>When Zheng He went to the West, the entire fleet lacked entertainment equipment, while the voyage was long and boring.</a:t>
            </a:r>
            <a:r>
              <a:rPr lang="en-US" altLang="zh-CN" sz="2400" b="1" dirty="0">
                <a:solidFill>
                  <a:schemeClr val="tx1"/>
                </a:solidFill>
                <a:latin typeface="Times New Roman" panose="02020603050405020304" charset="0"/>
                <a:ea typeface="方正舒体" panose="02010601030101010101" pitchFamily="2" charset="-122"/>
                <a:cs typeface="Times New Roman" panose="02020603050405020304" charset="0"/>
              </a:rPr>
              <a:t> I</a:t>
            </a:r>
            <a:r>
              <a:rPr lang="en-US" altLang="zh-CN" sz="2400" b="1" i="0" dirty="0">
                <a:solidFill>
                  <a:schemeClr val="tx1"/>
                </a:solidFill>
                <a:latin typeface="Times New Roman" panose="02020603050405020304" charset="0"/>
                <a:ea typeface="方正舒体" panose="02010601030101010101" pitchFamily="2" charset="-122"/>
                <a:cs typeface="Times New Roman" panose="02020603050405020304" charset="0"/>
              </a:rPr>
              <a:t>n order to stabilize the army's mind, and avoid quarrels</a:t>
            </a:r>
            <a:r>
              <a:rPr lang="en-US" altLang="zh-CN" sz="2400" b="0" i="0" dirty="0">
                <a:solidFill>
                  <a:schemeClr val="bg1">
                    <a:lumMod val="95000"/>
                  </a:schemeClr>
                </a:solidFill>
                <a:latin typeface="Times New Roman" panose="02020603050405020304" charset="0"/>
                <a:ea typeface="方正舒体" panose="02010601030101010101" pitchFamily="2" charset="-122"/>
                <a:cs typeface="Times New Roman" panose="02020603050405020304" charset="0"/>
              </a:rPr>
              <a:t>, Zheng He invented a bamboo card for entertainment.</a:t>
            </a:r>
            <a:endParaRPr lang="en-US" altLang="zh-CN" sz="2400" dirty="0">
              <a:solidFill>
                <a:schemeClr val="bg1">
                  <a:lumMod val="95000"/>
                </a:schemeClr>
              </a:solidFill>
              <a:latin typeface="Times New Roman" panose="02020603050405020304" charset="0"/>
              <a:ea typeface="方正舒体" panose="02010601030101010101" pitchFamily="2" charset="-122"/>
              <a:cs typeface="Times New Roman" panose="02020603050405020304" charset="0"/>
            </a:endParaRPr>
          </a:p>
        </p:txBody>
      </p:sp>
      <p:sp>
        <p:nvSpPr>
          <p:cNvPr id="15" name="文本框 14"/>
          <p:cNvSpPr txBox="1"/>
          <p:nvPr/>
        </p:nvSpPr>
        <p:spPr>
          <a:xfrm>
            <a:off x="57785" y="3959225"/>
            <a:ext cx="6657975" cy="2676525"/>
          </a:xfrm>
          <a:prstGeom prst="rect">
            <a:avLst/>
          </a:prstGeom>
          <a:noFill/>
        </p:spPr>
        <p:txBody>
          <a:bodyPr wrap="square">
            <a:spAutoFit/>
          </a:bodyPr>
          <a:lstStyle/>
          <a:p>
            <a:pPr algn="just"/>
            <a:r>
              <a:rPr lang="en-US" altLang="zh-CN" sz="2400" dirty="0">
                <a:solidFill>
                  <a:schemeClr val="bg1">
                    <a:lumMod val="95000"/>
                  </a:schemeClr>
                </a:solidFill>
                <a:latin typeface="Times New Roman" panose="02020603050405020304" charset="0"/>
                <a:ea typeface="方正舒体" panose="02010601030101010101" pitchFamily="2" charset="-122"/>
                <a:cs typeface="Times New Roman" panose="02020603050405020304" charset="0"/>
              </a:rPr>
              <a:t>There was a royal granary in Taicang where rice was stored. Because of the constant problem of birds, the granary director in order to encourage the officers and soldiers to catch birds, </a:t>
            </a:r>
            <a:r>
              <a:rPr lang="en-US" altLang="zh-CN" sz="2400" b="1" dirty="0">
                <a:solidFill>
                  <a:schemeClr val="tx1"/>
                </a:solidFill>
                <a:latin typeface="Times New Roman" panose="02020603050405020304" charset="0"/>
                <a:ea typeface="方正舒体" panose="02010601030101010101" pitchFamily="2" charset="-122"/>
                <a:cs typeface="Times New Roman" panose="02020603050405020304" charset="0"/>
              </a:rPr>
              <a:t>they made a bamboo chip to calculate the number of sparrows </a:t>
            </a:r>
            <a:r>
              <a:rPr lang="en-US" altLang="zh-CN" sz="2400" dirty="0">
                <a:solidFill>
                  <a:schemeClr val="bg1">
                    <a:lumMod val="95000"/>
                  </a:schemeClr>
                </a:solidFill>
                <a:latin typeface="Times New Roman" panose="02020603050405020304" charset="0"/>
                <a:ea typeface="方正舒体" panose="02010601030101010101" pitchFamily="2" charset="-122"/>
                <a:cs typeface="Times New Roman" panose="02020603050405020304" charset="0"/>
              </a:rPr>
              <a:t>hit by officers and soldiers, and later slowly evolved into an entertainment tool.</a:t>
            </a:r>
            <a:endParaRPr lang="zh-CN" altLang="en-US" sz="2400" dirty="0">
              <a:solidFill>
                <a:schemeClr val="bg1">
                  <a:lumMod val="95000"/>
                </a:schemeClr>
              </a:solidFill>
              <a:latin typeface="Times New Roman" panose="02020603050405020304" charset="0"/>
              <a:ea typeface="方正舒体" panose="02010601030101010101" pitchFamily="2" charset="-122"/>
              <a:cs typeface="Times New Roman" panose="02020603050405020304" charset="0"/>
            </a:endParaRPr>
          </a:p>
        </p:txBody>
      </p:sp>
      <p:grpSp>
        <p:nvGrpSpPr>
          <p:cNvPr id="6" name="组合 5"/>
          <p:cNvGrpSpPr/>
          <p:nvPr/>
        </p:nvGrpSpPr>
        <p:grpSpPr>
          <a:xfrm>
            <a:off x="8803005" y="0"/>
            <a:ext cx="3285490" cy="922020"/>
            <a:chOff x="13999" y="-228"/>
            <a:chExt cx="5174" cy="1452"/>
          </a:xfrm>
        </p:grpSpPr>
        <p:sp>
          <p:nvSpPr>
            <p:cNvPr id="8" name="文本框 7"/>
            <p:cNvSpPr txBox="1"/>
            <p:nvPr/>
          </p:nvSpPr>
          <p:spPr>
            <a:xfrm flipH="1">
              <a:off x="13999" y="-228"/>
              <a:ext cx="5174" cy="1452"/>
            </a:xfrm>
            <a:prstGeom prst="rect">
              <a:avLst/>
            </a:prstGeom>
            <a:noFill/>
          </p:spPr>
          <p:txBody>
            <a:bodyPr wrap="square" rtlCol="0">
              <a:spAutoFit/>
            </a:bodyPr>
            <a:lstStyle/>
            <a:p>
              <a:pPr algn="r"/>
              <a:r>
                <a:rPr lang="en-US" altLang="zh-CN" sz="5400" b="1" dirty="0">
                  <a:solidFill>
                    <a:srgbClr val="FFDF01"/>
                  </a:solidFill>
                </a:rPr>
                <a:t>Origin </a:t>
              </a:r>
              <a:endParaRPr lang="en-US" altLang="zh-CN" sz="5400" b="1" dirty="0">
                <a:solidFill>
                  <a:srgbClr val="FFDF01"/>
                </a:solidFill>
              </a:endParaRPr>
            </a:p>
          </p:txBody>
        </p:sp>
        <p:sp>
          <p:nvSpPr>
            <p:cNvPr id="12" name="矩形: 圆角 51"/>
            <p:cNvSpPr/>
            <p:nvPr/>
          </p:nvSpPr>
          <p:spPr>
            <a:xfrm flipH="1">
              <a:off x="14295" y="379"/>
              <a:ext cx="968" cy="239"/>
            </a:xfrm>
            <a:prstGeom prst="roundRect">
              <a:avLst>
                <a:gd name="adj" fmla="val 50000"/>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9"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05243"/>
        </a:solidFill>
        <a:effectLst/>
      </p:bgPr>
    </p:bg>
    <p:spTree>
      <p:nvGrpSpPr>
        <p:cNvPr id="1" name=""/>
        <p:cNvGrpSpPr/>
        <p:nvPr/>
      </p:nvGrpSpPr>
      <p:grpSpPr>
        <a:xfrm>
          <a:off x="0" y="0"/>
          <a:ext cx="0" cy="0"/>
          <a:chOff x="0" y="0"/>
          <a:chExt cx="0" cy="0"/>
        </a:xfrm>
      </p:grpSpPr>
      <p:sp>
        <p:nvSpPr>
          <p:cNvPr id="2" name="任意多边形: 形状 1"/>
          <p:cNvSpPr/>
          <p:nvPr/>
        </p:nvSpPr>
        <p:spPr>
          <a:xfrm>
            <a:off x="404995" y="5551297"/>
            <a:ext cx="858540" cy="633372"/>
          </a:xfrm>
          <a:custGeom>
            <a:avLst/>
            <a:gdLst>
              <a:gd name="connsiteX0" fmla="*/ 0 w 6228878"/>
              <a:gd name="connsiteY0" fmla="*/ 0 h 6858000"/>
              <a:gd name="connsiteX1" fmla="*/ 6228878 w 6228878"/>
              <a:gd name="connsiteY1" fmla="*/ 0 h 6858000"/>
              <a:gd name="connsiteX2" fmla="*/ 6220932 w 6228878"/>
              <a:gd name="connsiteY2" fmla="*/ 42418 h 6858000"/>
              <a:gd name="connsiteX3" fmla="*/ 6156960 w 6228878"/>
              <a:gd name="connsiteY3" fmla="*/ 175260 h 6858000"/>
              <a:gd name="connsiteX4" fmla="*/ 6111240 w 6228878"/>
              <a:gd name="connsiteY4" fmla="*/ 205740 h 6858000"/>
              <a:gd name="connsiteX5" fmla="*/ 6096000 w 6228878"/>
              <a:gd name="connsiteY5" fmla="*/ 281940 h 6858000"/>
              <a:gd name="connsiteX6" fmla="*/ 6080760 w 6228878"/>
              <a:gd name="connsiteY6" fmla="*/ 342900 h 6858000"/>
              <a:gd name="connsiteX7" fmla="*/ 6050280 w 6228878"/>
              <a:gd name="connsiteY7" fmla="*/ 541020 h 6858000"/>
              <a:gd name="connsiteX8" fmla="*/ 6004560 w 6228878"/>
              <a:gd name="connsiteY8" fmla="*/ 586740 h 6858000"/>
              <a:gd name="connsiteX9" fmla="*/ 5928360 w 6228878"/>
              <a:gd name="connsiteY9" fmla="*/ 678180 h 6858000"/>
              <a:gd name="connsiteX10" fmla="*/ 5852160 w 6228878"/>
              <a:gd name="connsiteY10" fmla="*/ 739140 h 6858000"/>
              <a:gd name="connsiteX11" fmla="*/ 5821680 w 6228878"/>
              <a:gd name="connsiteY11" fmla="*/ 784860 h 6858000"/>
              <a:gd name="connsiteX12" fmla="*/ 5745480 w 6228878"/>
              <a:gd name="connsiteY12" fmla="*/ 830580 h 6858000"/>
              <a:gd name="connsiteX13" fmla="*/ 5654040 w 6228878"/>
              <a:gd name="connsiteY13" fmla="*/ 891540 h 6858000"/>
              <a:gd name="connsiteX14" fmla="*/ 5623560 w 6228878"/>
              <a:gd name="connsiteY14" fmla="*/ 982980 h 6858000"/>
              <a:gd name="connsiteX15" fmla="*/ 5684520 w 6228878"/>
              <a:gd name="connsiteY15" fmla="*/ 1043940 h 6858000"/>
              <a:gd name="connsiteX16" fmla="*/ 5715000 w 6228878"/>
              <a:gd name="connsiteY16" fmla="*/ 1104900 h 6858000"/>
              <a:gd name="connsiteX17" fmla="*/ 5760720 w 6228878"/>
              <a:gd name="connsiteY17" fmla="*/ 1181100 h 6858000"/>
              <a:gd name="connsiteX18" fmla="*/ 5745480 w 6228878"/>
              <a:gd name="connsiteY18" fmla="*/ 1379220 h 6858000"/>
              <a:gd name="connsiteX19" fmla="*/ 5684520 w 6228878"/>
              <a:gd name="connsiteY19" fmla="*/ 1424940 h 6858000"/>
              <a:gd name="connsiteX20" fmla="*/ 5669280 w 6228878"/>
              <a:gd name="connsiteY20" fmla="*/ 1485900 h 6858000"/>
              <a:gd name="connsiteX21" fmla="*/ 5638800 w 6228878"/>
              <a:gd name="connsiteY21" fmla="*/ 1927860 h 6858000"/>
              <a:gd name="connsiteX22" fmla="*/ 5532120 w 6228878"/>
              <a:gd name="connsiteY22" fmla="*/ 1943100 h 6858000"/>
              <a:gd name="connsiteX23" fmla="*/ 5486400 w 6228878"/>
              <a:gd name="connsiteY23" fmla="*/ 1988820 h 6858000"/>
              <a:gd name="connsiteX24" fmla="*/ 5334000 w 6228878"/>
              <a:gd name="connsiteY24" fmla="*/ 2125980 h 6858000"/>
              <a:gd name="connsiteX25" fmla="*/ 5364480 w 6228878"/>
              <a:gd name="connsiteY25" fmla="*/ 2186940 h 6858000"/>
              <a:gd name="connsiteX26" fmla="*/ 5425440 w 6228878"/>
              <a:gd name="connsiteY26" fmla="*/ 2278380 h 6858000"/>
              <a:gd name="connsiteX27" fmla="*/ 5394960 w 6228878"/>
              <a:gd name="connsiteY27" fmla="*/ 2430780 h 6858000"/>
              <a:gd name="connsiteX28" fmla="*/ 5212080 w 6228878"/>
              <a:gd name="connsiteY28" fmla="*/ 2552700 h 6858000"/>
              <a:gd name="connsiteX29" fmla="*/ 5166360 w 6228878"/>
              <a:gd name="connsiteY29" fmla="*/ 2583180 h 6858000"/>
              <a:gd name="connsiteX30" fmla="*/ 5151120 w 6228878"/>
              <a:gd name="connsiteY30" fmla="*/ 2628900 h 6858000"/>
              <a:gd name="connsiteX31" fmla="*/ 5166360 w 6228878"/>
              <a:gd name="connsiteY31" fmla="*/ 2674620 h 6858000"/>
              <a:gd name="connsiteX32" fmla="*/ 5227320 w 6228878"/>
              <a:gd name="connsiteY32" fmla="*/ 2842260 h 6858000"/>
              <a:gd name="connsiteX33" fmla="*/ 5181600 w 6228878"/>
              <a:gd name="connsiteY33" fmla="*/ 3025140 h 6858000"/>
              <a:gd name="connsiteX34" fmla="*/ 5151120 w 6228878"/>
              <a:gd name="connsiteY34" fmla="*/ 3086100 h 6858000"/>
              <a:gd name="connsiteX35" fmla="*/ 5135880 w 6228878"/>
              <a:gd name="connsiteY35" fmla="*/ 3223260 h 6858000"/>
              <a:gd name="connsiteX36" fmla="*/ 5013960 w 6228878"/>
              <a:gd name="connsiteY36" fmla="*/ 3238500 h 6858000"/>
              <a:gd name="connsiteX37" fmla="*/ 4907280 w 6228878"/>
              <a:gd name="connsiteY37" fmla="*/ 3253740 h 6858000"/>
              <a:gd name="connsiteX38" fmla="*/ 4998720 w 6228878"/>
              <a:gd name="connsiteY38" fmla="*/ 3375660 h 6858000"/>
              <a:gd name="connsiteX39" fmla="*/ 5105400 w 6228878"/>
              <a:gd name="connsiteY39" fmla="*/ 3436620 h 6858000"/>
              <a:gd name="connsiteX40" fmla="*/ 5181600 w 6228878"/>
              <a:gd name="connsiteY40" fmla="*/ 3619500 h 6858000"/>
              <a:gd name="connsiteX41" fmla="*/ 5105400 w 6228878"/>
              <a:gd name="connsiteY41" fmla="*/ 3863340 h 6858000"/>
              <a:gd name="connsiteX42" fmla="*/ 5059680 w 6228878"/>
              <a:gd name="connsiteY42" fmla="*/ 3893820 h 6858000"/>
              <a:gd name="connsiteX43" fmla="*/ 5029200 w 6228878"/>
              <a:gd name="connsiteY43" fmla="*/ 4137660 h 6858000"/>
              <a:gd name="connsiteX44" fmla="*/ 4983480 w 6228878"/>
              <a:gd name="connsiteY44" fmla="*/ 4183380 h 6858000"/>
              <a:gd name="connsiteX45" fmla="*/ 4937760 w 6228878"/>
              <a:gd name="connsiteY45" fmla="*/ 4244340 h 6858000"/>
              <a:gd name="connsiteX46" fmla="*/ 4846320 w 6228878"/>
              <a:gd name="connsiteY46" fmla="*/ 4320540 h 6858000"/>
              <a:gd name="connsiteX47" fmla="*/ 4831080 w 6228878"/>
              <a:gd name="connsiteY47" fmla="*/ 4381500 h 6858000"/>
              <a:gd name="connsiteX48" fmla="*/ 4815840 w 6228878"/>
              <a:gd name="connsiteY48" fmla="*/ 4488180 h 6858000"/>
              <a:gd name="connsiteX49" fmla="*/ 4693920 w 6228878"/>
              <a:gd name="connsiteY49" fmla="*/ 4579620 h 6858000"/>
              <a:gd name="connsiteX50" fmla="*/ 4587240 w 6228878"/>
              <a:gd name="connsiteY50" fmla="*/ 4625340 h 6858000"/>
              <a:gd name="connsiteX51" fmla="*/ 4450080 w 6228878"/>
              <a:gd name="connsiteY51" fmla="*/ 4671060 h 6858000"/>
              <a:gd name="connsiteX52" fmla="*/ 4267200 w 6228878"/>
              <a:gd name="connsiteY52" fmla="*/ 4792980 h 6858000"/>
              <a:gd name="connsiteX53" fmla="*/ 4328160 w 6228878"/>
              <a:gd name="connsiteY53" fmla="*/ 4899660 h 6858000"/>
              <a:gd name="connsiteX54" fmla="*/ 4282440 w 6228878"/>
              <a:gd name="connsiteY54" fmla="*/ 5311140 h 6858000"/>
              <a:gd name="connsiteX55" fmla="*/ 4206240 w 6228878"/>
              <a:gd name="connsiteY55" fmla="*/ 5326380 h 6858000"/>
              <a:gd name="connsiteX56" fmla="*/ 4236720 w 6228878"/>
              <a:gd name="connsiteY56" fmla="*/ 5417820 h 6858000"/>
              <a:gd name="connsiteX57" fmla="*/ 4267200 w 6228878"/>
              <a:gd name="connsiteY57" fmla="*/ 5494020 h 6858000"/>
              <a:gd name="connsiteX58" fmla="*/ 4282440 w 6228878"/>
              <a:gd name="connsiteY58" fmla="*/ 5585460 h 6858000"/>
              <a:gd name="connsiteX59" fmla="*/ 4267200 w 6228878"/>
              <a:gd name="connsiteY59" fmla="*/ 5753100 h 6858000"/>
              <a:gd name="connsiteX60" fmla="*/ 4221480 w 6228878"/>
              <a:gd name="connsiteY60" fmla="*/ 5768340 h 6858000"/>
              <a:gd name="connsiteX61" fmla="*/ 4130040 w 6228878"/>
              <a:gd name="connsiteY61" fmla="*/ 6073140 h 6858000"/>
              <a:gd name="connsiteX62" fmla="*/ 4145280 w 6228878"/>
              <a:gd name="connsiteY62" fmla="*/ 6256020 h 6858000"/>
              <a:gd name="connsiteX63" fmla="*/ 4191000 w 6228878"/>
              <a:gd name="connsiteY63" fmla="*/ 6271260 h 6858000"/>
              <a:gd name="connsiteX64" fmla="*/ 4221480 w 6228878"/>
              <a:gd name="connsiteY64" fmla="*/ 6316980 h 6858000"/>
              <a:gd name="connsiteX65" fmla="*/ 4160520 w 6228878"/>
              <a:gd name="connsiteY65" fmla="*/ 6408420 h 6858000"/>
              <a:gd name="connsiteX66" fmla="*/ 4114800 w 6228878"/>
              <a:gd name="connsiteY66" fmla="*/ 6469380 h 6858000"/>
              <a:gd name="connsiteX67" fmla="*/ 4130040 w 6228878"/>
              <a:gd name="connsiteY67" fmla="*/ 6652260 h 6858000"/>
              <a:gd name="connsiteX68" fmla="*/ 4116417 w 6228878"/>
              <a:gd name="connsiteY68" fmla="*/ 6846308 h 6858000"/>
              <a:gd name="connsiteX69" fmla="*/ 4106211 w 6228878"/>
              <a:gd name="connsiteY69" fmla="*/ 6858000 h 6858000"/>
              <a:gd name="connsiteX70" fmla="*/ 0 w 6228878"/>
              <a:gd name="connsiteY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228878" h="6858000">
                <a:moveTo>
                  <a:pt x="0" y="0"/>
                </a:moveTo>
                <a:lnTo>
                  <a:pt x="6228878" y="0"/>
                </a:lnTo>
                <a:lnTo>
                  <a:pt x="6220932" y="42418"/>
                </a:lnTo>
                <a:cubicBezTo>
                  <a:pt x="6211917" y="97056"/>
                  <a:pt x="6207053" y="125167"/>
                  <a:pt x="6156960" y="175260"/>
                </a:cubicBezTo>
                <a:cubicBezTo>
                  <a:pt x="6144008" y="188212"/>
                  <a:pt x="6126480" y="195580"/>
                  <a:pt x="6111240" y="205740"/>
                </a:cubicBezTo>
                <a:cubicBezTo>
                  <a:pt x="6106160" y="231140"/>
                  <a:pt x="6101619" y="256654"/>
                  <a:pt x="6096000" y="281940"/>
                </a:cubicBezTo>
                <a:cubicBezTo>
                  <a:pt x="6091456" y="302387"/>
                  <a:pt x="6084400" y="322273"/>
                  <a:pt x="6080760" y="342900"/>
                </a:cubicBezTo>
                <a:cubicBezTo>
                  <a:pt x="6069148" y="408700"/>
                  <a:pt x="6070210" y="477245"/>
                  <a:pt x="6050280" y="541020"/>
                </a:cubicBezTo>
                <a:cubicBezTo>
                  <a:pt x="6043851" y="561592"/>
                  <a:pt x="6018358" y="570183"/>
                  <a:pt x="6004560" y="586740"/>
                </a:cubicBezTo>
                <a:cubicBezTo>
                  <a:pt x="5942131" y="661655"/>
                  <a:pt x="6010558" y="606257"/>
                  <a:pt x="5928360" y="678180"/>
                </a:cubicBezTo>
                <a:cubicBezTo>
                  <a:pt x="5903880" y="699600"/>
                  <a:pt x="5875161" y="716139"/>
                  <a:pt x="5852160" y="739140"/>
                </a:cubicBezTo>
                <a:cubicBezTo>
                  <a:pt x="5839208" y="752092"/>
                  <a:pt x="5835587" y="772940"/>
                  <a:pt x="5821680" y="784860"/>
                </a:cubicBezTo>
                <a:cubicBezTo>
                  <a:pt x="5799190" y="804137"/>
                  <a:pt x="5770470" y="814677"/>
                  <a:pt x="5745480" y="830580"/>
                </a:cubicBezTo>
                <a:cubicBezTo>
                  <a:pt x="5714575" y="850247"/>
                  <a:pt x="5684520" y="871220"/>
                  <a:pt x="5654040" y="891540"/>
                </a:cubicBezTo>
                <a:cubicBezTo>
                  <a:pt x="5643880" y="922020"/>
                  <a:pt x="5600842" y="960262"/>
                  <a:pt x="5623560" y="982980"/>
                </a:cubicBezTo>
                <a:cubicBezTo>
                  <a:pt x="5643880" y="1003300"/>
                  <a:pt x="5667278" y="1020951"/>
                  <a:pt x="5684520" y="1043940"/>
                </a:cubicBezTo>
                <a:cubicBezTo>
                  <a:pt x="5698151" y="1062115"/>
                  <a:pt x="5703967" y="1085041"/>
                  <a:pt x="5715000" y="1104900"/>
                </a:cubicBezTo>
                <a:cubicBezTo>
                  <a:pt x="5729385" y="1130794"/>
                  <a:pt x="5745480" y="1155700"/>
                  <a:pt x="5760720" y="1181100"/>
                </a:cubicBezTo>
                <a:cubicBezTo>
                  <a:pt x="5755640" y="1247140"/>
                  <a:pt x="5765236" y="1316000"/>
                  <a:pt x="5745480" y="1379220"/>
                </a:cubicBezTo>
                <a:cubicBezTo>
                  <a:pt x="5737904" y="1403464"/>
                  <a:pt x="5699283" y="1404271"/>
                  <a:pt x="5684520" y="1424940"/>
                </a:cubicBezTo>
                <a:cubicBezTo>
                  <a:pt x="5672346" y="1441984"/>
                  <a:pt x="5674360" y="1465580"/>
                  <a:pt x="5669280" y="1485900"/>
                </a:cubicBezTo>
                <a:cubicBezTo>
                  <a:pt x="5659120" y="1633220"/>
                  <a:pt x="5681233" y="1786418"/>
                  <a:pt x="5638800" y="1927860"/>
                </a:cubicBezTo>
                <a:cubicBezTo>
                  <a:pt x="5628478" y="1962266"/>
                  <a:pt x="5565472" y="1929759"/>
                  <a:pt x="5532120" y="1943100"/>
                </a:cubicBezTo>
                <a:cubicBezTo>
                  <a:pt x="5512109" y="1951104"/>
                  <a:pt x="5502420" y="1974402"/>
                  <a:pt x="5486400" y="1988820"/>
                </a:cubicBezTo>
                <a:cubicBezTo>
                  <a:pt x="5310623" y="2147019"/>
                  <a:pt x="5437104" y="2022876"/>
                  <a:pt x="5334000" y="2125980"/>
                </a:cubicBezTo>
                <a:cubicBezTo>
                  <a:pt x="5344160" y="2146300"/>
                  <a:pt x="5351275" y="2168453"/>
                  <a:pt x="5364480" y="2186940"/>
                </a:cubicBezTo>
                <a:cubicBezTo>
                  <a:pt x="5435829" y="2286829"/>
                  <a:pt x="5392748" y="2180305"/>
                  <a:pt x="5425440" y="2278380"/>
                </a:cubicBezTo>
                <a:cubicBezTo>
                  <a:pt x="5415280" y="2329180"/>
                  <a:pt x="5416868" y="2383834"/>
                  <a:pt x="5394960" y="2430780"/>
                </a:cubicBezTo>
                <a:cubicBezTo>
                  <a:pt x="5357803" y="2510401"/>
                  <a:pt x="5280262" y="2518609"/>
                  <a:pt x="5212080" y="2552700"/>
                </a:cubicBezTo>
                <a:cubicBezTo>
                  <a:pt x="5195697" y="2560891"/>
                  <a:pt x="5181600" y="2573020"/>
                  <a:pt x="5166360" y="2583180"/>
                </a:cubicBezTo>
                <a:cubicBezTo>
                  <a:pt x="5161280" y="2598420"/>
                  <a:pt x="5151120" y="2612836"/>
                  <a:pt x="5151120" y="2628900"/>
                </a:cubicBezTo>
                <a:cubicBezTo>
                  <a:pt x="5151120" y="2644964"/>
                  <a:pt x="5160719" y="2659578"/>
                  <a:pt x="5166360" y="2674620"/>
                </a:cubicBezTo>
                <a:cubicBezTo>
                  <a:pt x="5229978" y="2844269"/>
                  <a:pt x="5163284" y="2650151"/>
                  <a:pt x="5227320" y="2842260"/>
                </a:cubicBezTo>
                <a:cubicBezTo>
                  <a:pt x="5212080" y="2903220"/>
                  <a:pt x="5200342" y="2965164"/>
                  <a:pt x="5181600" y="3025140"/>
                </a:cubicBezTo>
                <a:cubicBezTo>
                  <a:pt x="5174824" y="3046824"/>
                  <a:pt x="5156228" y="3063963"/>
                  <a:pt x="5151120" y="3086100"/>
                </a:cubicBezTo>
                <a:cubicBezTo>
                  <a:pt x="5140776" y="3130923"/>
                  <a:pt x="5166653" y="3189067"/>
                  <a:pt x="5135880" y="3223260"/>
                </a:cubicBezTo>
                <a:cubicBezTo>
                  <a:pt x="5108482" y="3253703"/>
                  <a:pt x="5054557" y="3233087"/>
                  <a:pt x="5013960" y="3238500"/>
                </a:cubicBezTo>
                <a:lnTo>
                  <a:pt x="4907280" y="3253740"/>
                </a:lnTo>
                <a:cubicBezTo>
                  <a:pt x="4937760" y="3294380"/>
                  <a:pt x="4961392" y="3341203"/>
                  <a:pt x="4998720" y="3375660"/>
                </a:cubicBezTo>
                <a:cubicBezTo>
                  <a:pt x="5028815" y="3403440"/>
                  <a:pt x="5076440" y="3407660"/>
                  <a:pt x="5105400" y="3436620"/>
                </a:cubicBezTo>
                <a:cubicBezTo>
                  <a:pt x="5135444" y="3466664"/>
                  <a:pt x="5168670" y="3580709"/>
                  <a:pt x="5181600" y="3619500"/>
                </a:cubicBezTo>
                <a:cubicBezTo>
                  <a:pt x="5176664" y="3639246"/>
                  <a:pt x="5147244" y="3813128"/>
                  <a:pt x="5105400" y="3863340"/>
                </a:cubicBezTo>
                <a:cubicBezTo>
                  <a:pt x="5093674" y="3877411"/>
                  <a:pt x="5074920" y="3883660"/>
                  <a:pt x="5059680" y="3893820"/>
                </a:cubicBezTo>
                <a:cubicBezTo>
                  <a:pt x="5049520" y="3975100"/>
                  <a:pt x="5050046" y="4058444"/>
                  <a:pt x="5029200" y="4137660"/>
                </a:cubicBezTo>
                <a:cubicBezTo>
                  <a:pt x="5023715" y="4158503"/>
                  <a:pt x="4997506" y="4167016"/>
                  <a:pt x="4983480" y="4183380"/>
                </a:cubicBezTo>
                <a:cubicBezTo>
                  <a:pt x="4966950" y="4202665"/>
                  <a:pt x="4954290" y="4225055"/>
                  <a:pt x="4937760" y="4244340"/>
                </a:cubicBezTo>
                <a:cubicBezTo>
                  <a:pt x="4898646" y="4289973"/>
                  <a:pt x="4893352" y="4289185"/>
                  <a:pt x="4846320" y="4320540"/>
                </a:cubicBezTo>
                <a:cubicBezTo>
                  <a:pt x="4841240" y="4340860"/>
                  <a:pt x="4834827" y="4360892"/>
                  <a:pt x="4831080" y="4381500"/>
                </a:cubicBezTo>
                <a:cubicBezTo>
                  <a:pt x="4824654" y="4416842"/>
                  <a:pt x="4830704" y="4455479"/>
                  <a:pt x="4815840" y="4488180"/>
                </a:cubicBezTo>
                <a:cubicBezTo>
                  <a:pt x="4794625" y="4534854"/>
                  <a:pt x="4736462" y="4560283"/>
                  <a:pt x="4693920" y="4579620"/>
                </a:cubicBezTo>
                <a:cubicBezTo>
                  <a:pt x="4658700" y="4595629"/>
                  <a:pt x="4623465" y="4611756"/>
                  <a:pt x="4587240" y="4625340"/>
                </a:cubicBezTo>
                <a:cubicBezTo>
                  <a:pt x="4542115" y="4642262"/>
                  <a:pt x="4492771" y="4648698"/>
                  <a:pt x="4450080" y="4671060"/>
                </a:cubicBezTo>
                <a:cubicBezTo>
                  <a:pt x="4385180" y="4705055"/>
                  <a:pt x="4328160" y="4752340"/>
                  <a:pt x="4267200" y="4792980"/>
                </a:cubicBezTo>
                <a:cubicBezTo>
                  <a:pt x="4287520" y="4828540"/>
                  <a:pt x="4309844" y="4863028"/>
                  <a:pt x="4328160" y="4899660"/>
                </a:cubicBezTo>
                <a:cubicBezTo>
                  <a:pt x="4388282" y="5019904"/>
                  <a:pt x="4301447" y="5258342"/>
                  <a:pt x="4282440" y="5311140"/>
                </a:cubicBezTo>
                <a:cubicBezTo>
                  <a:pt x="4273666" y="5335512"/>
                  <a:pt x="4231640" y="5321300"/>
                  <a:pt x="4206240" y="5326380"/>
                </a:cubicBezTo>
                <a:cubicBezTo>
                  <a:pt x="4216400" y="5356860"/>
                  <a:pt x="4225740" y="5387626"/>
                  <a:pt x="4236720" y="5417820"/>
                </a:cubicBezTo>
                <a:cubicBezTo>
                  <a:pt x="4246069" y="5443530"/>
                  <a:pt x="4260002" y="5467627"/>
                  <a:pt x="4267200" y="5494020"/>
                </a:cubicBezTo>
                <a:cubicBezTo>
                  <a:pt x="4275330" y="5523832"/>
                  <a:pt x="4277360" y="5554980"/>
                  <a:pt x="4282440" y="5585460"/>
                </a:cubicBezTo>
                <a:cubicBezTo>
                  <a:pt x="4277360" y="5641340"/>
                  <a:pt x="4284944" y="5699869"/>
                  <a:pt x="4267200" y="5753100"/>
                </a:cubicBezTo>
                <a:cubicBezTo>
                  <a:pt x="4262120" y="5768340"/>
                  <a:pt x="4229745" y="5754565"/>
                  <a:pt x="4221480" y="5768340"/>
                </a:cubicBezTo>
                <a:cubicBezTo>
                  <a:pt x="4200135" y="5803916"/>
                  <a:pt x="4137132" y="6047134"/>
                  <a:pt x="4130040" y="6073140"/>
                </a:cubicBezTo>
                <a:cubicBezTo>
                  <a:pt x="4135120" y="6134100"/>
                  <a:pt x="4127290" y="6197554"/>
                  <a:pt x="4145280" y="6256020"/>
                </a:cubicBezTo>
                <a:cubicBezTo>
                  <a:pt x="4150004" y="6271374"/>
                  <a:pt x="4178456" y="6261225"/>
                  <a:pt x="4191000" y="6271260"/>
                </a:cubicBezTo>
                <a:cubicBezTo>
                  <a:pt x="4205303" y="6282702"/>
                  <a:pt x="4211320" y="6301740"/>
                  <a:pt x="4221480" y="6316980"/>
                </a:cubicBezTo>
                <a:cubicBezTo>
                  <a:pt x="4201160" y="6347460"/>
                  <a:pt x="4181527" y="6378410"/>
                  <a:pt x="4160520" y="6408420"/>
                </a:cubicBezTo>
                <a:cubicBezTo>
                  <a:pt x="4145954" y="6429228"/>
                  <a:pt x="4117950" y="6444176"/>
                  <a:pt x="4114800" y="6469380"/>
                </a:cubicBezTo>
                <a:cubicBezTo>
                  <a:pt x="4107213" y="6530079"/>
                  <a:pt x="4124960" y="6591300"/>
                  <a:pt x="4130040" y="6652260"/>
                </a:cubicBezTo>
                <a:cubicBezTo>
                  <a:pt x="4121150" y="6714490"/>
                  <a:pt x="4147052" y="6796341"/>
                  <a:pt x="4116417" y="6846308"/>
                </a:cubicBezTo>
                <a:lnTo>
                  <a:pt x="4106211" y="6858000"/>
                </a:lnTo>
                <a:lnTo>
                  <a:pt x="0" y="6858000"/>
                </a:lnTo>
                <a:close/>
              </a:path>
            </a:pathLst>
          </a:custGeom>
          <a:solidFill>
            <a:schemeClr val="bg1"/>
          </a:solidFill>
          <a:ln w="76200">
            <a:solidFill>
              <a:schemeClr val="bg1"/>
            </a:solidFill>
          </a:ln>
          <a:effectLst>
            <a:outerShdw blurRad="190500" dist="88900" algn="l" rotWithShape="0">
              <a:prstClr val="black">
                <a:alpha val="3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pic>
        <p:nvPicPr>
          <p:cNvPr id="1024" name="图形 1023"/>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93211" y="473234"/>
            <a:ext cx="12638497" cy="5952754"/>
          </a:xfrm>
          <a:prstGeom prst="rect">
            <a:avLst/>
          </a:prstGeom>
        </p:spPr>
      </p:pic>
      <p:pic>
        <p:nvPicPr>
          <p:cNvPr id="8" name="图片 7"/>
          <p:cNvPicPr>
            <a:picLocks noChangeAspect="1"/>
          </p:cNvPicPr>
          <p:nvPr/>
        </p:nvPicPr>
        <p:blipFill>
          <a:blip r:embed="rId3" cstate="screen"/>
          <a:stretch>
            <a:fillRect/>
          </a:stretch>
        </p:blipFill>
        <p:spPr>
          <a:xfrm>
            <a:off x="404995" y="1528412"/>
            <a:ext cx="3361352" cy="3478873"/>
          </a:xfrm>
          <a:custGeom>
            <a:avLst/>
            <a:gdLst>
              <a:gd name="connsiteX0" fmla="*/ -1192 w 1356903"/>
              <a:gd name="connsiteY0" fmla="*/ -1270 h 1480219"/>
              <a:gd name="connsiteX1" fmla="*/ 1355712 w 1356903"/>
              <a:gd name="connsiteY1" fmla="*/ -1270 h 1480219"/>
              <a:gd name="connsiteX2" fmla="*/ 1355712 w 1356903"/>
              <a:gd name="connsiteY2" fmla="*/ 1478950 h 1480219"/>
              <a:gd name="connsiteX3" fmla="*/ -1192 w 1356903"/>
              <a:gd name="connsiteY3" fmla="*/ 1478950 h 1480219"/>
            </a:gdLst>
            <a:ahLst/>
            <a:cxnLst>
              <a:cxn ang="0">
                <a:pos x="connsiteX0" y="connsiteY0"/>
              </a:cxn>
              <a:cxn ang="0">
                <a:pos x="connsiteX1" y="connsiteY1"/>
              </a:cxn>
              <a:cxn ang="0">
                <a:pos x="connsiteX2" y="connsiteY2"/>
              </a:cxn>
              <a:cxn ang="0">
                <a:pos x="connsiteX3" y="connsiteY3"/>
              </a:cxn>
            </a:cxnLst>
            <a:rect l="l" t="t" r="r" b="b"/>
            <a:pathLst>
              <a:path w="1356903" h="1480219">
                <a:moveTo>
                  <a:pt x="-1192" y="-1270"/>
                </a:moveTo>
                <a:lnTo>
                  <a:pt x="1355712" y="-1270"/>
                </a:lnTo>
                <a:lnTo>
                  <a:pt x="1355712" y="1478950"/>
                </a:lnTo>
                <a:lnTo>
                  <a:pt x="-1192" y="1478950"/>
                </a:lnTo>
                <a:close/>
              </a:path>
            </a:pathLst>
          </a:custGeom>
        </p:spPr>
      </p:pic>
      <p:grpSp>
        <p:nvGrpSpPr>
          <p:cNvPr id="9" name="图形 49"/>
          <p:cNvGrpSpPr/>
          <p:nvPr/>
        </p:nvGrpSpPr>
        <p:grpSpPr>
          <a:xfrm>
            <a:off x="461988" y="1563689"/>
            <a:ext cx="3261133" cy="3383369"/>
            <a:chOff x="7068996" y="4070119"/>
            <a:chExt cx="1316447" cy="1439583"/>
          </a:xfrm>
        </p:grpSpPr>
        <p:sp>
          <p:nvSpPr>
            <p:cNvPr id="10" name="任意多边形: 形状 9"/>
            <p:cNvSpPr/>
            <p:nvPr/>
          </p:nvSpPr>
          <p:spPr>
            <a:xfrm>
              <a:off x="7068996" y="4070119"/>
              <a:ext cx="1316447" cy="1439583"/>
            </a:xfrm>
            <a:custGeom>
              <a:avLst/>
              <a:gdLst>
                <a:gd name="connsiteX0" fmla="*/ 1316448 w 1316447"/>
                <a:gd name="connsiteY0" fmla="*/ 1211702 h 1439583"/>
                <a:gd name="connsiteX1" fmla="*/ 243386 w 1316447"/>
                <a:gd name="connsiteY1" fmla="*/ 1439583 h 1439583"/>
                <a:gd name="connsiteX2" fmla="*/ 0 w 1316447"/>
                <a:gd name="connsiteY2" fmla="*/ 227881 h 1439583"/>
                <a:gd name="connsiteX3" fmla="*/ 1073062 w 1316447"/>
                <a:gd name="connsiteY3" fmla="*/ 0 h 1439583"/>
              </a:gdLst>
              <a:ahLst/>
              <a:cxnLst>
                <a:cxn ang="0">
                  <a:pos x="connsiteX0" y="connsiteY0"/>
                </a:cxn>
                <a:cxn ang="0">
                  <a:pos x="connsiteX1" y="connsiteY1"/>
                </a:cxn>
                <a:cxn ang="0">
                  <a:pos x="connsiteX2" y="connsiteY2"/>
                </a:cxn>
                <a:cxn ang="0">
                  <a:pos x="connsiteX3" y="connsiteY3"/>
                </a:cxn>
              </a:cxnLst>
              <a:rect l="l" t="t" r="r" b="b"/>
              <a:pathLst>
                <a:path w="1316447" h="1439583">
                  <a:moveTo>
                    <a:pt x="1316448" y="1211702"/>
                  </a:moveTo>
                  <a:lnTo>
                    <a:pt x="243386" y="1439583"/>
                  </a:lnTo>
                  <a:lnTo>
                    <a:pt x="0" y="227881"/>
                  </a:lnTo>
                  <a:lnTo>
                    <a:pt x="1073062" y="0"/>
                  </a:lnTo>
                  <a:close/>
                </a:path>
              </a:pathLst>
            </a:custGeom>
            <a:solidFill>
              <a:srgbClr val="FFFFFF"/>
            </a:solidFill>
            <a:ln w="1801" cap="flat">
              <a:noFill/>
              <a:prstDash val="solid"/>
              <a:miter/>
            </a:ln>
          </p:spPr>
          <p:txBody>
            <a:bodyPr rtlCol="0" anchor="ctr"/>
            <a:lstStyle/>
            <a:p>
              <a:endParaRPr lang="zh-CN" altLang="en-US" dirty="0"/>
            </a:p>
          </p:txBody>
        </p:sp>
        <p:sp>
          <p:nvSpPr>
            <p:cNvPr id="11" name="任意多边形: 形状 10"/>
            <p:cNvSpPr/>
            <p:nvPr/>
          </p:nvSpPr>
          <p:spPr>
            <a:xfrm>
              <a:off x="7123082" y="4126909"/>
              <a:ext cx="1174382" cy="1157075"/>
            </a:xfrm>
            <a:custGeom>
              <a:avLst/>
              <a:gdLst>
                <a:gd name="connsiteX0" fmla="*/ 1174383 w 1174382"/>
                <a:gd name="connsiteY0" fmla="*/ 948124 h 1157075"/>
                <a:gd name="connsiteX1" fmla="*/ 190382 w 1174382"/>
                <a:gd name="connsiteY1" fmla="*/ 1157075 h 1157075"/>
                <a:gd name="connsiteX2" fmla="*/ 0 w 1174382"/>
                <a:gd name="connsiteY2" fmla="*/ 208951 h 1157075"/>
                <a:gd name="connsiteX3" fmla="*/ 984001 w 1174382"/>
                <a:gd name="connsiteY3" fmla="*/ 0 h 1157075"/>
              </a:gdLst>
              <a:ahLst/>
              <a:cxnLst>
                <a:cxn ang="0">
                  <a:pos x="connsiteX0" y="connsiteY0"/>
                </a:cxn>
                <a:cxn ang="0">
                  <a:pos x="connsiteX1" y="connsiteY1"/>
                </a:cxn>
                <a:cxn ang="0">
                  <a:pos x="connsiteX2" y="connsiteY2"/>
                </a:cxn>
                <a:cxn ang="0">
                  <a:pos x="connsiteX3" y="connsiteY3"/>
                </a:cxn>
              </a:cxnLst>
              <a:rect l="l" t="t" r="r" b="b"/>
              <a:pathLst>
                <a:path w="1174382" h="1157075">
                  <a:moveTo>
                    <a:pt x="1174383" y="948124"/>
                  </a:moveTo>
                  <a:lnTo>
                    <a:pt x="190382" y="1157075"/>
                  </a:lnTo>
                  <a:lnTo>
                    <a:pt x="0" y="208951"/>
                  </a:lnTo>
                  <a:lnTo>
                    <a:pt x="984001" y="0"/>
                  </a:lnTo>
                  <a:close/>
                </a:path>
              </a:pathLst>
            </a:custGeom>
            <a:noFill/>
            <a:ln w="1801" cap="flat">
              <a:noFill/>
              <a:prstDash val="solid"/>
              <a:miter/>
            </a:ln>
          </p:spPr>
          <p:txBody>
            <a:bodyPr rtlCol="0" anchor="ctr"/>
            <a:lstStyle/>
            <a:p>
              <a:endParaRPr lang="zh-CN" altLang="en-US"/>
            </a:p>
          </p:txBody>
        </p:sp>
      </p:grpSp>
      <p:sp>
        <p:nvSpPr>
          <p:cNvPr id="7" name="任意多边形: 形状 6"/>
          <p:cNvSpPr/>
          <p:nvPr/>
        </p:nvSpPr>
        <p:spPr>
          <a:xfrm rot="15252884">
            <a:off x="1139819" y="1330305"/>
            <a:ext cx="941072" cy="918674"/>
          </a:xfrm>
          <a:custGeom>
            <a:avLst/>
            <a:gdLst>
              <a:gd name="connsiteX0" fmla="*/ 363096 w 400415"/>
              <a:gd name="connsiteY0" fmla="*/ 47956 h 370848"/>
              <a:gd name="connsiteX1" fmla="*/ 331726 w 400415"/>
              <a:gd name="connsiteY1" fmla="*/ 14964 h 370848"/>
              <a:gd name="connsiteX2" fmla="*/ 320548 w 400415"/>
              <a:gd name="connsiteY2" fmla="*/ 0 h 370848"/>
              <a:gd name="connsiteX3" fmla="*/ 0 w 400415"/>
              <a:gd name="connsiteY3" fmla="*/ 277100 h 370848"/>
              <a:gd name="connsiteX4" fmla="*/ 7031 w 400415"/>
              <a:gd name="connsiteY4" fmla="*/ 310993 h 370848"/>
              <a:gd name="connsiteX5" fmla="*/ 81129 w 400415"/>
              <a:gd name="connsiteY5" fmla="*/ 370848 h 370848"/>
              <a:gd name="connsiteX6" fmla="*/ 400415 w 400415"/>
              <a:gd name="connsiteY6" fmla="*/ 94830 h 370848"/>
              <a:gd name="connsiteX7" fmla="*/ 363096 w 400415"/>
              <a:gd name="connsiteY7" fmla="*/ 47956 h 37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0415" h="370848">
                <a:moveTo>
                  <a:pt x="363096" y="47956"/>
                </a:moveTo>
                <a:cubicBezTo>
                  <a:pt x="353360" y="36237"/>
                  <a:pt x="341462" y="26502"/>
                  <a:pt x="331726" y="14964"/>
                </a:cubicBezTo>
                <a:cubicBezTo>
                  <a:pt x="328120" y="10817"/>
                  <a:pt x="323072" y="5589"/>
                  <a:pt x="320548" y="0"/>
                </a:cubicBezTo>
                <a:lnTo>
                  <a:pt x="0" y="277100"/>
                </a:lnTo>
                <a:cubicBezTo>
                  <a:pt x="10817" y="282688"/>
                  <a:pt x="1082" y="304323"/>
                  <a:pt x="7031" y="310993"/>
                </a:cubicBezTo>
                <a:cubicBezTo>
                  <a:pt x="25781" y="332447"/>
                  <a:pt x="63461" y="348493"/>
                  <a:pt x="81129" y="370848"/>
                </a:cubicBezTo>
                <a:lnTo>
                  <a:pt x="400415" y="94830"/>
                </a:lnTo>
                <a:cubicBezTo>
                  <a:pt x="385091" y="82391"/>
                  <a:pt x="375896" y="63280"/>
                  <a:pt x="363096" y="47956"/>
                </a:cubicBezTo>
                <a:close/>
              </a:path>
            </a:pathLst>
          </a:custGeom>
          <a:solidFill>
            <a:schemeClr val="accent1">
              <a:lumMod val="40000"/>
              <a:lumOff val="60000"/>
              <a:alpha val="80000"/>
            </a:schemeClr>
          </a:solidFill>
          <a:ln w="1801" cap="flat">
            <a:noFill/>
            <a:prstDash val="solid"/>
            <a:miter/>
          </a:ln>
        </p:spPr>
        <p:txBody>
          <a:bodyPr rtlCol="0" anchor="ctr"/>
          <a:lstStyle/>
          <a:p>
            <a:endParaRPr lang="zh-CN" altLang="en-US"/>
          </a:p>
        </p:txBody>
      </p:sp>
      <p:grpSp>
        <p:nvGrpSpPr>
          <p:cNvPr id="12" name="组合 11"/>
          <p:cNvGrpSpPr/>
          <p:nvPr/>
        </p:nvGrpSpPr>
        <p:grpSpPr>
          <a:xfrm>
            <a:off x="909598" y="988967"/>
            <a:ext cx="6984168" cy="4201662"/>
            <a:chOff x="-624262" y="3516565"/>
            <a:chExt cx="4064966" cy="2356383"/>
          </a:xfrm>
        </p:grpSpPr>
        <p:grpSp>
          <p:nvGrpSpPr>
            <p:cNvPr id="13" name="图形 49"/>
            <p:cNvGrpSpPr/>
            <p:nvPr/>
          </p:nvGrpSpPr>
          <p:grpSpPr>
            <a:xfrm>
              <a:off x="1484311" y="3715728"/>
              <a:ext cx="1956393" cy="2157220"/>
              <a:chOff x="7343103" y="5378780"/>
              <a:chExt cx="1272962" cy="1403634"/>
            </a:xfrm>
          </p:grpSpPr>
          <p:pic>
            <p:nvPicPr>
              <p:cNvPr id="16" name="图片 15"/>
              <p:cNvPicPr>
                <a:picLocks noChangeAspect="1"/>
              </p:cNvPicPr>
              <p:nvPr/>
            </p:nvPicPr>
            <p:blipFill>
              <a:blip r:embed="rId4" cstate="screen"/>
              <a:stretch>
                <a:fillRect/>
              </a:stretch>
            </p:blipFill>
            <p:spPr>
              <a:xfrm>
                <a:off x="7343103" y="5378780"/>
                <a:ext cx="1272962" cy="1403634"/>
              </a:xfrm>
              <a:custGeom>
                <a:avLst/>
                <a:gdLst>
                  <a:gd name="connsiteX0" fmla="*/ -957 w 1272962"/>
                  <a:gd name="connsiteY0" fmla="*/ -471 h 1403634"/>
                  <a:gd name="connsiteX1" fmla="*/ 1272006 w 1272962"/>
                  <a:gd name="connsiteY1" fmla="*/ -471 h 1403634"/>
                  <a:gd name="connsiteX2" fmla="*/ 1272006 w 1272962"/>
                  <a:gd name="connsiteY2" fmla="*/ 1403163 h 1403634"/>
                  <a:gd name="connsiteX3" fmla="*/ -957 w 1272962"/>
                  <a:gd name="connsiteY3" fmla="*/ 1403163 h 1403634"/>
                </a:gdLst>
                <a:ahLst/>
                <a:cxnLst>
                  <a:cxn ang="0">
                    <a:pos x="connsiteX0" y="connsiteY0"/>
                  </a:cxn>
                  <a:cxn ang="0">
                    <a:pos x="connsiteX1" y="connsiteY1"/>
                  </a:cxn>
                  <a:cxn ang="0">
                    <a:pos x="connsiteX2" y="connsiteY2"/>
                  </a:cxn>
                  <a:cxn ang="0">
                    <a:pos x="connsiteX3" y="connsiteY3"/>
                  </a:cxn>
                </a:cxnLst>
                <a:rect l="l" t="t" r="r" b="b"/>
                <a:pathLst>
                  <a:path w="1272962" h="1403634">
                    <a:moveTo>
                      <a:pt x="-957" y="-471"/>
                    </a:moveTo>
                    <a:lnTo>
                      <a:pt x="1272006" y="-471"/>
                    </a:lnTo>
                    <a:lnTo>
                      <a:pt x="1272006" y="1403163"/>
                    </a:lnTo>
                    <a:lnTo>
                      <a:pt x="-957" y="1403163"/>
                    </a:lnTo>
                    <a:close/>
                  </a:path>
                </a:pathLst>
              </a:custGeom>
            </p:spPr>
          </p:pic>
          <p:grpSp>
            <p:nvGrpSpPr>
              <p:cNvPr id="17" name="图形 49"/>
              <p:cNvGrpSpPr/>
              <p:nvPr/>
            </p:nvGrpSpPr>
            <p:grpSpPr>
              <a:xfrm>
                <a:off x="7359437" y="5388370"/>
                <a:ext cx="1232073" cy="1363142"/>
                <a:chOff x="7359437" y="5388370"/>
                <a:chExt cx="1232073" cy="1363142"/>
              </a:xfrm>
            </p:grpSpPr>
            <p:sp>
              <p:nvSpPr>
                <p:cNvPr id="18" name="任意多边形: 形状 17"/>
                <p:cNvSpPr/>
                <p:nvPr/>
              </p:nvSpPr>
              <p:spPr>
                <a:xfrm>
                  <a:off x="7359437" y="5388370"/>
                  <a:ext cx="1232073" cy="1363142"/>
                </a:xfrm>
                <a:custGeom>
                  <a:avLst/>
                  <a:gdLst>
                    <a:gd name="connsiteX0" fmla="*/ 1088026 w 1232073"/>
                    <a:gd name="connsiteY0" fmla="*/ 1363142 h 1363142"/>
                    <a:gd name="connsiteX1" fmla="*/ 0 w 1232073"/>
                    <a:gd name="connsiteY1" fmla="*/ 1228288 h 1363142"/>
                    <a:gd name="connsiteX2" fmla="*/ 144048 w 1232073"/>
                    <a:gd name="connsiteY2" fmla="*/ 0 h 1363142"/>
                    <a:gd name="connsiteX3" fmla="*/ 1232074 w 1232073"/>
                    <a:gd name="connsiteY3" fmla="*/ 134674 h 1363142"/>
                  </a:gdLst>
                  <a:ahLst/>
                  <a:cxnLst>
                    <a:cxn ang="0">
                      <a:pos x="connsiteX0" y="connsiteY0"/>
                    </a:cxn>
                    <a:cxn ang="0">
                      <a:pos x="connsiteX1" y="connsiteY1"/>
                    </a:cxn>
                    <a:cxn ang="0">
                      <a:pos x="connsiteX2" y="connsiteY2"/>
                    </a:cxn>
                    <a:cxn ang="0">
                      <a:pos x="connsiteX3" y="connsiteY3"/>
                    </a:cxn>
                  </a:cxnLst>
                  <a:rect l="l" t="t" r="r" b="b"/>
                  <a:pathLst>
                    <a:path w="1232073" h="1363142">
                      <a:moveTo>
                        <a:pt x="1088026" y="1363142"/>
                      </a:moveTo>
                      <a:lnTo>
                        <a:pt x="0" y="1228288"/>
                      </a:lnTo>
                      <a:lnTo>
                        <a:pt x="144048" y="0"/>
                      </a:lnTo>
                      <a:lnTo>
                        <a:pt x="1232074" y="134674"/>
                      </a:lnTo>
                      <a:close/>
                    </a:path>
                  </a:pathLst>
                </a:custGeom>
                <a:solidFill>
                  <a:srgbClr val="FFFFFF"/>
                </a:solidFill>
                <a:ln w="1801" cap="flat">
                  <a:noFill/>
                  <a:prstDash val="solid"/>
                  <a:miter/>
                </a:ln>
              </p:spPr>
              <p:txBody>
                <a:bodyPr rtlCol="0" anchor="ctr"/>
                <a:lstStyle/>
                <a:p>
                  <a:endParaRPr lang="zh-CN" altLang="en-US"/>
                </a:p>
              </p:txBody>
            </p:sp>
            <p:sp>
              <p:nvSpPr>
                <p:cNvPr id="19" name="任意多边形: 形状 18"/>
                <p:cNvSpPr/>
                <p:nvPr/>
              </p:nvSpPr>
              <p:spPr>
                <a:xfrm>
                  <a:off x="7430469" y="5441915"/>
                  <a:ext cx="1110200" cy="1084780"/>
                </a:xfrm>
                <a:custGeom>
                  <a:avLst/>
                  <a:gdLst>
                    <a:gd name="connsiteX0" fmla="*/ 997522 w 1110200"/>
                    <a:gd name="connsiteY0" fmla="*/ 1084781 h 1084780"/>
                    <a:gd name="connsiteX1" fmla="*/ 0 w 1110200"/>
                    <a:gd name="connsiteY1" fmla="*/ 961104 h 1084780"/>
                    <a:gd name="connsiteX2" fmla="*/ 112498 w 1110200"/>
                    <a:gd name="connsiteY2" fmla="*/ 0 h 1084780"/>
                    <a:gd name="connsiteX3" fmla="*/ 1110201 w 1110200"/>
                    <a:gd name="connsiteY3" fmla="*/ 123676 h 1084780"/>
                  </a:gdLst>
                  <a:ahLst/>
                  <a:cxnLst>
                    <a:cxn ang="0">
                      <a:pos x="connsiteX0" y="connsiteY0"/>
                    </a:cxn>
                    <a:cxn ang="0">
                      <a:pos x="connsiteX1" y="connsiteY1"/>
                    </a:cxn>
                    <a:cxn ang="0">
                      <a:pos x="connsiteX2" y="connsiteY2"/>
                    </a:cxn>
                    <a:cxn ang="0">
                      <a:pos x="connsiteX3" y="connsiteY3"/>
                    </a:cxn>
                  </a:cxnLst>
                  <a:rect l="l" t="t" r="r" b="b"/>
                  <a:pathLst>
                    <a:path w="1110200" h="1084780">
                      <a:moveTo>
                        <a:pt x="997522" y="1084781"/>
                      </a:moveTo>
                      <a:lnTo>
                        <a:pt x="0" y="961104"/>
                      </a:lnTo>
                      <a:lnTo>
                        <a:pt x="112498" y="0"/>
                      </a:lnTo>
                      <a:lnTo>
                        <a:pt x="1110201" y="123676"/>
                      </a:lnTo>
                      <a:close/>
                    </a:path>
                  </a:pathLst>
                </a:custGeom>
                <a:noFill/>
                <a:ln w="1801" cap="flat">
                  <a:noFill/>
                  <a:prstDash val="solid"/>
                  <a:miter/>
                </a:ln>
              </p:spPr>
              <p:txBody>
                <a:bodyPr rtlCol="0" anchor="ctr"/>
                <a:lstStyle/>
                <a:p>
                  <a:endParaRPr lang="zh-CN" altLang="en-US"/>
                </a:p>
              </p:txBody>
            </p:sp>
          </p:grpSp>
        </p:grpSp>
        <p:sp>
          <p:nvSpPr>
            <p:cNvPr id="14" name="任意多边形: 形状 13"/>
            <p:cNvSpPr/>
            <p:nvPr/>
          </p:nvSpPr>
          <p:spPr>
            <a:xfrm rot="5903375">
              <a:off x="2366394" y="3598764"/>
              <a:ext cx="538505" cy="374108"/>
            </a:xfrm>
            <a:custGeom>
              <a:avLst/>
              <a:gdLst>
                <a:gd name="connsiteX0" fmla="*/ 345608 w 363636"/>
                <a:gd name="connsiteY0" fmla="*/ 166043 h 234552"/>
                <a:gd name="connsiteX1" fmla="*/ 357327 w 363636"/>
                <a:gd name="connsiteY1" fmla="*/ 113220 h 234552"/>
                <a:gd name="connsiteX2" fmla="*/ 363637 w 363636"/>
                <a:gd name="connsiteY2" fmla="*/ 91946 h 234552"/>
                <a:gd name="connsiteX3" fmla="*/ 35877 w 363636"/>
                <a:gd name="connsiteY3" fmla="*/ 0 h 234552"/>
                <a:gd name="connsiteX4" fmla="*/ 25420 w 363636"/>
                <a:gd name="connsiteY4" fmla="*/ 44891 h 234552"/>
                <a:gd name="connsiteX5" fmla="*/ 0 w 363636"/>
                <a:gd name="connsiteY5" fmla="*/ 142967 h 234552"/>
                <a:gd name="connsiteX6" fmla="*/ 326678 w 363636"/>
                <a:gd name="connsiteY6" fmla="*/ 234552 h 234552"/>
                <a:gd name="connsiteX7" fmla="*/ 345608 w 363636"/>
                <a:gd name="connsiteY7" fmla="*/ 166043 h 234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636" h="234552">
                  <a:moveTo>
                    <a:pt x="345608" y="166043"/>
                  </a:moveTo>
                  <a:cubicBezTo>
                    <a:pt x="350296" y="148556"/>
                    <a:pt x="352820" y="130707"/>
                    <a:pt x="357327" y="113220"/>
                  </a:cubicBezTo>
                  <a:cubicBezTo>
                    <a:pt x="358949" y="106910"/>
                    <a:pt x="360752" y="98436"/>
                    <a:pt x="363637" y="91946"/>
                  </a:cubicBezTo>
                  <a:lnTo>
                    <a:pt x="35877" y="0"/>
                  </a:lnTo>
                  <a:cubicBezTo>
                    <a:pt x="35516" y="13882"/>
                    <a:pt x="27944" y="34435"/>
                    <a:pt x="25420" y="44891"/>
                  </a:cubicBezTo>
                  <a:cubicBezTo>
                    <a:pt x="17307" y="77703"/>
                    <a:pt x="9014" y="110515"/>
                    <a:pt x="0" y="142967"/>
                  </a:cubicBezTo>
                  <a:lnTo>
                    <a:pt x="326678" y="234552"/>
                  </a:lnTo>
                  <a:cubicBezTo>
                    <a:pt x="330104" y="211476"/>
                    <a:pt x="339478" y="188940"/>
                    <a:pt x="345608" y="166043"/>
                  </a:cubicBezTo>
                  <a:close/>
                </a:path>
              </a:pathLst>
            </a:custGeom>
            <a:solidFill>
              <a:srgbClr val="5B8D8C">
                <a:alpha val="80000"/>
              </a:srgbClr>
            </a:solidFill>
            <a:ln w="1801" cap="flat">
              <a:noFill/>
              <a:prstDash val="solid"/>
              <a:miter/>
            </a:ln>
          </p:spPr>
          <p:txBody>
            <a:bodyPr rtlCol="0" anchor="ctr"/>
            <a:lstStyle/>
            <a:p>
              <a:endParaRPr lang="zh-CN" altLang="en-US" dirty="0"/>
            </a:p>
          </p:txBody>
        </p:sp>
        <p:pic>
          <p:nvPicPr>
            <p:cNvPr id="15" name="图片 14"/>
            <p:cNvPicPr>
              <a:picLocks noChangeAspect="1"/>
            </p:cNvPicPr>
            <p:nvPr/>
          </p:nvPicPr>
          <p:blipFill rotWithShape="1">
            <a:blip r:embed="rId5" cstate="screen"/>
            <a:srcRect/>
            <a:stretch>
              <a:fillRect/>
            </a:stretch>
          </p:blipFill>
          <p:spPr>
            <a:xfrm rot="20909427">
              <a:off x="-624262" y="4256808"/>
              <a:ext cx="1307766" cy="1200914"/>
            </a:xfrm>
            <a:prstGeom prst="rect">
              <a:avLst/>
            </a:prstGeom>
          </p:spPr>
        </p:pic>
      </p:grpSp>
      <p:pic>
        <p:nvPicPr>
          <p:cNvPr id="1032" name="Picture 8"/>
          <p:cNvPicPr>
            <a:picLocks noChangeAspect="1" noChangeArrowheads="1"/>
          </p:cNvPicPr>
          <p:nvPr/>
        </p:nvPicPr>
        <p:blipFill rotWithShape="1">
          <a:blip r:embed="rId6" cstate="screen"/>
          <a:srcRect/>
          <a:stretch>
            <a:fillRect/>
          </a:stretch>
        </p:blipFill>
        <p:spPr bwMode="auto">
          <a:xfrm>
            <a:off x="3396937" y="5818903"/>
            <a:ext cx="3041961" cy="74892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4"/>
          <p:cNvPicPr>
            <a:picLocks noChangeAspect="1" noChangeArrowheads="1"/>
          </p:cNvPicPr>
          <p:nvPr/>
        </p:nvPicPr>
        <p:blipFill rotWithShape="1">
          <a:blip r:embed="rId7" cstate="screen"/>
          <a:srcRect/>
          <a:stretch>
            <a:fillRect/>
          </a:stretch>
        </p:blipFill>
        <p:spPr bwMode="auto">
          <a:xfrm>
            <a:off x="8651966" y="5338220"/>
            <a:ext cx="3693320" cy="1797819"/>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rotWithShape="1">
          <a:blip r:embed="rId8" cstate="screen"/>
          <a:srcRect/>
          <a:stretch>
            <a:fillRect/>
          </a:stretch>
        </p:blipFill>
        <p:spPr>
          <a:xfrm rot="515339">
            <a:off x="4917932" y="2182109"/>
            <a:ext cx="2537171" cy="2245130"/>
          </a:xfrm>
          <a:prstGeom prst="rect">
            <a:avLst/>
          </a:prstGeom>
        </p:spPr>
      </p:pic>
      <p:pic>
        <p:nvPicPr>
          <p:cNvPr id="1041" name="图片 1040"/>
          <p:cNvPicPr>
            <a:picLocks noChangeAspect="1"/>
          </p:cNvPicPr>
          <p:nvPr/>
        </p:nvPicPr>
        <p:blipFill>
          <a:blip r:embed="rId9" cstate="screen">
            <a:extLst>
              <a:ext uri="{BEBA8EAE-BF5A-486C-A8C5-ECC9F3942E4B}">
                <a14:imgProps xmlns:a14="http://schemas.microsoft.com/office/drawing/2010/main">
                  <a14:imgLayer r:embed="rId10">
                    <a14:imgEffect>
                      <a14:backgroundRemoval t="9480" b="93680" l="9827" r="95568">
                        <a14:foregroundMark x1="29287" y1="13941" x2="29094" y2="16914"/>
                        <a14:foregroundMark x1="31214" y1="18587" x2="59730" y2="69888"/>
                        <a14:foregroundMark x1="64162" y1="20074" x2="71291" y2="60409"/>
                        <a14:foregroundMark x1="33526" y1="13197" x2="50482" y2="12268"/>
                        <a14:foregroundMark x1="50482" y1="12268" x2="67437" y2="14126"/>
                        <a14:foregroundMark x1="67437" y1="14126" x2="75337" y2="60595"/>
                        <a14:foregroundMark x1="72832" y1="10037" x2="87283" y2="68030"/>
                        <a14:foregroundMark x1="50096" y1="19331" x2="60886" y2="58736"/>
                        <a14:foregroundMark x1="60886" y1="58736" x2="60886" y2="26766"/>
                        <a14:foregroundMark x1="60886" y1="26766" x2="68593" y2="55204"/>
                        <a14:foregroundMark x1="68593" y1="55204" x2="68593" y2="54275"/>
                        <a14:foregroundMark x1="49711" y1="20074" x2="62620" y2="23048"/>
                        <a14:foregroundMark x1="92871" y1="53903" x2="92678" y2="70260"/>
                        <a14:foregroundMark x1="92678" y1="70260" x2="91715" y2="72119"/>
                        <a14:foregroundMark x1="24855" y1="18773" x2="47013" y2="80855"/>
                        <a14:foregroundMark x1="50289" y1="27138" x2="43931" y2="38662"/>
                        <a14:foregroundMark x1="19653" y1="77881" x2="26397" y2="82342"/>
                        <a14:foregroundMark x1="13873" y1="74535" x2="28324" y2="72677"/>
                        <a14:foregroundMark x1="28324" y1="72677" x2="22543" y2="84387"/>
                        <a14:foregroundMark x1="22543" y1="84387" x2="17341" y2="69517"/>
                        <a14:foregroundMark x1="17341" y1="69517" x2="18112" y2="69145"/>
                        <a14:foregroundMark x1="19653" y1="67472" x2="31985" y2="70446"/>
                        <a14:foregroundMark x1="31985" y1="70446" x2="33333" y2="81599"/>
                        <a14:foregroundMark x1="33333" y1="81599" x2="19461" y2="86431"/>
                        <a14:foregroundMark x1="19461" y1="86431" x2="15800" y2="80669"/>
                        <a14:foregroundMark x1="29672" y1="70074" x2="36802" y2="82714"/>
                        <a14:foregroundMark x1="36802" y1="82714" x2="25434" y2="87546"/>
                        <a14:foregroundMark x1="25434" y1="87546" x2="18882" y2="86989"/>
                        <a14:foregroundMark x1="20809" y1="94052" x2="24855" y2="91078"/>
                        <a14:foregroundMark x1="84971" y1="21004" x2="86127" y2="17100"/>
                        <a14:foregroundMark x1="85164" y1="21747" x2="91522" y2="21747"/>
                        <a14:foregroundMark x1="92678" y1="20818" x2="81696" y2="25465"/>
                        <a14:foregroundMark x1="81696" y1="25465" x2="77071" y2="25093"/>
                        <a14:foregroundMark x1="95568" y1="17658" x2="95568" y2="17658"/>
                        <a14:foregroundMark x1="90559" y1="20260" x2="94990" y2="19331"/>
                        <a14:backgroundMark x1="13295" y1="15056" x2="6744" y2="25836"/>
                        <a14:backgroundMark x1="6744" y1="25836" x2="1349" y2="48513"/>
                      </a14:backgroundRemoval>
                    </a14:imgEffect>
                    <a14:imgEffect>
                      <a14:colorTemperature colorTemp="4700"/>
                    </a14:imgEffect>
                    <a14:imgEffect>
                      <a14:saturation sat="200000"/>
                    </a14:imgEffect>
                  </a14:imgLayer>
                </a14:imgProps>
              </a:ext>
            </a:extLst>
          </a:blip>
          <a:stretch>
            <a:fillRect/>
          </a:stretch>
        </p:blipFill>
        <p:spPr>
          <a:xfrm>
            <a:off x="-147747" y="5030162"/>
            <a:ext cx="1779573" cy="1844721"/>
          </a:xfrm>
          <a:prstGeom prst="rect">
            <a:avLst/>
          </a:prstGeom>
        </p:spPr>
      </p:pic>
      <p:sp>
        <p:nvSpPr>
          <p:cNvPr id="1042" name="矩形: 圆角 1041"/>
          <p:cNvSpPr/>
          <p:nvPr/>
        </p:nvSpPr>
        <p:spPr>
          <a:xfrm flipH="1">
            <a:off x="176628" y="298356"/>
            <a:ext cx="614895" cy="152001"/>
          </a:xfrm>
          <a:prstGeom prst="roundRect">
            <a:avLst>
              <a:gd name="adj" fmla="val 50000"/>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3" name="文本框 1042"/>
          <p:cNvSpPr txBox="1"/>
          <p:nvPr/>
        </p:nvSpPr>
        <p:spPr>
          <a:xfrm flipH="1">
            <a:off x="430417" y="-117143"/>
            <a:ext cx="7759921" cy="830997"/>
          </a:xfrm>
          <a:prstGeom prst="rect">
            <a:avLst/>
          </a:prstGeom>
          <a:noFill/>
        </p:spPr>
        <p:txBody>
          <a:bodyPr wrap="square" rtlCol="0">
            <a:spAutoFit/>
          </a:bodyPr>
          <a:lstStyle/>
          <a:p>
            <a:pPr algn="r"/>
            <a:r>
              <a:rPr lang="en-US" altLang="zh-CN" sz="4800" b="1" dirty="0">
                <a:solidFill>
                  <a:schemeClr val="accent4">
                    <a:lumMod val="60000"/>
                    <a:lumOff val="40000"/>
                  </a:schemeClr>
                </a:solidFill>
              </a:rPr>
              <a:t>Mahjong of various places</a:t>
            </a:r>
            <a:endParaRPr lang="en-US" altLang="zh-CN" sz="4800" b="1" dirty="0">
              <a:solidFill>
                <a:schemeClr val="accent4">
                  <a:lumMod val="60000"/>
                  <a:lumOff val="40000"/>
                </a:schemeClr>
              </a:solidFill>
            </a:endParaRPr>
          </a:p>
        </p:txBody>
      </p:sp>
      <p:sp>
        <p:nvSpPr>
          <p:cNvPr id="1049" name="文本框 1048"/>
          <p:cNvSpPr txBox="1"/>
          <p:nvPr/>
        </p:nvSpPr>
        <p:spPr>
          <a:xfrm>
            <a:off x="1814553" y="4702349"/>
            <a:ext cx="1769067" cy="954107"/>
          </a:xfrm>
          <a:prstGeom prst="rect">
            <a:avLst/>
          </a:prstGeom>
          <a:noFill/>
        </p:spPr>
        <p:txBody>
          <a:bodyPr wrap="square">
            <a:spAutoFit/>
          </a:bodyPr>
          <a:lstStyle/>
          <a:p>
            <a:r>
              <a:rPr lang="en-US" altLang="zh-CN" sz="2800" dirty="0">
                <a:solidFill>
                  <a:schemeClr val="accent1"/>
                </a:solidFill>
                <a:latin typeface="Berlin Sans FB" panose="020E0602020502020306" pitchFamily="34" charset="0"/>
              </a:rPr>
              <a:t>Tianjin mahjong</a:t>
            </a:r>
            <a:endParaRPr lang="zh-CN" altLang="en-US" sz="2800" dirty="0">
              <a:solidFill>
                <a:schemeClr val="accent1"/>
              </a:solidFill>
              <a:latin typeface="Berlin Sans FB" panose="020E0602020502020306" pitchFamily="34" charset="0"/>
            </a:endParaRPr>
          </a:p>
        </p:txBody>
      </p:sp>
      <p:sp>
        <p:nvSpPr>
          <p:cNvPr id="1051" name="文本框 1050"/>
          <p:cNvSpPr txBox="1"/>
          <p:nvPr/>
        </p:nvSpPr>
        <p:spPr>
          <a:xfrm>
            <a:off x="9201678" y="4959986"/>
            <a:ext cx="2202157" cy="954107"/>
          </a:xfrm>
          <a:prstGeom prst="rect">
            <a:avLst/>
          </a:prstGeom>
          <a:noFill/>
        </p:spPr>
        <p:txBody>
          <a:bodyPr wrap="square">
            <a:spAutoFit/>
          </a:bodyPr>
          <a:lstStyle/>
          <a:p>
            <a:r>
              <a:rPr lang="en-US" altLang="zh-CN" sz="2800" dirty="0">
                <a:solidFill>
                  <a:schemeClr val="accent1"/>
                </a:solidFill>
                <a:latin typeface="Berlin Sans FB" panose="020E0602020502020306" pitchFamily="34" charset="0"/>
              </a:rPr>
              <a:t>Sichuan mahjong</a:t>
            </a:r>
            <a:endParaRPr lang="zh-CN" altLang="en-US" sz="2800" dirty="0">
              <a:solidFill>
                <a:schemeClr val="accent1"/>
              </a:solidFill>
              <a:latin typeface="Berlin Sans FB" panose="020E0602020502020306" pitchFamily="34" charset="0"/>
            </a:endParaRPr>
          </a:p>
        </p:txBody>
      </p:sp>
      <p:grpSp>
        <p:nvGrpSpPr>
          <p:cNvPr id="1055" name="组合 1054"/>
          <p:cNvGrpSpPr/>
          <p:nvPr/>
        </p:nvGrpSpPr>
        <p:grpSpPr>
          <a:xfrm>
            <a:off x="8665741" y="1619956"/>
            <a:ext cx="3038527" cy="3636983"/>
            <a:chOff x="1484311" y="3516565"/>
            <a:chExt cx="1956393" cy="2356383"/>
          </a:xfrm>
        </p:grpSpPr>
        <p:grpSp>
          <p:nvGrpSpPr>
            <p:cNvPr id="1056" name="图形 49"/>
            <p:cNvGrpSpPr/>
            <p:nvPr/>
          </p:nvGrpSpPr>
          <p:grpSpPr>
            <a:xfrm>
              <a:off x="1484311" y="3715728"/>
              <a:ext cx="1956393" cy="2157220"/>
              <a:chOff x="7343103" y="5378780"/>
              <a:chExt cx="1272962" cy="1403634"/>
            </a:xfrm>
          </p:grpSpPr>
          <p:pic>
            <p:nvPicPr>
              <p:cNvPr id="1059" name="图片 1058"/>
              <p:cNvPicPr>
                <a:picLocks noChangeAspect="1"/>
              </p:cNvPicPr>
              <p:nvPr/>
            </p:nvPicPr>
            <p:blipFill>
              <a:blip r:embed="rId11" cstate="screen"/>
              <a:stretch>
                <a:fillRect/>
              </a:stretch>
            </p:blipFill>
            <p:spPr>
              <a:xfrm>
                <a:off x="7343103" y="5378780"/>
                <a:ext cx="1272962" cy="1403634"/>
              </a:xfrm>
              <a:custGeom>
                <a:avLst/>
                <a:gdLst>
                  <a:gd name="connsiteX0" fmla="*/ -957 w 1272962"/>
                  <a:gd name="connsiteY0" fmla="*/ -471 h 1403634"/>
                  <a:gd name="connsiteX1" fmla="*/ 1272006 w 1272962"/>
                  <a:gd name="connsiteY1" fmla="*/ -471 h 1403634"/>
                  <a:gd name="connsiteX2" fmla="*/ 1272006 w 1272962"/>
                  <a:gd name="connsiteY2" fmla="*/ 1403163 h 1403634"/>
                  <a:gd name="connsiteX3" fmla="*/ -957 w 1272962"/>
                  <a:gd name="connsiteY3" fmla="*/ 1403163 h 1403634"/>
                </a:gdLst>
                <a:ahLst/>
                <a:cxnLst>
                  <a:cxn ang="0">
                    <a:pos x="connsiteX0" y="connsiteY0"/>
                  </a:cxn>
                  <a:cxn ang="0">
                    <a:pos x="connsiteX1" y="connsiteY1"/>
                  </a:cxn>
                  <a:cxn ang="0">
                    <a:pos x="connsiteX2" y="connsiteY2"/>
                  </a:cxn>
                  <a:cxn ang="0">
                    <a:pos x="connsiteX3" y="connsiteY3"/>
                  </a:cxn>
                </a:cxnLst>
                <a:rect l="l" t="t" r="r" b="b"/>
                <a:pathLst>
                  <a:path w="1272962" h="1403634">
                    <a:moveTo>
                      <a:pt x="-957" y="-471"/>
                    </a:moveTo>
                    <a:lnTo>
                      <a:pt x="1272006" y="-471"/>
                    </a:lnTo>
                    <a:lnTo>
                      <a:pt x="1272006" y="1403163"/>
                    </a:lnTo>
                    <a:lnTo>
                      <a:pt x="-957" y="1403163"/>
                    </a:lnTo>
                    <a:close/>
                  </a:path>
                </a:pathLst>
              </a:custGeom>
            </p:spPr>
          </p:pic>
          <p:grpSp>
            <p:nvGrpSpPr>
              <p:cNvPr id="1060" name="图形 49"/>
              <p:cNvGrpSpPr/>
              <p:nvPr/>
            </p:nvGrpSpPr>
            <p:grpSpPr>
              <a:xfrm>
                <a:off x="7359437" y="5388370"/>
                <a:ext cx="1232073" cy="1363142"/>
                <a:chOff x="7359437" y="5388370"/>
                <a:chExt cx="1232073" cy="1363142"/>
              </a:xfrm>
            </p:grpSpPr>
            <p:sp>
              <p:nvSpPr>
                <p:cNvPr id="1061" name="任意多边形: 形状 1060"/>
                <p:cNvSpPr/>
                <p:nvPr/>
              </p:nvSpPr>
              <p:spPr>
                <a:xfrm>
                  <a:off x="7359437" y="5388370"/>
                  <a:ext cx="1232073" cy="1363142"/>
                </a:xfrm>
                <a:custGeom>
                  <a:avLst/>
                  <a:gdLst>
                    <a:gd name="connsiteX0" fmla="*/ 1088026 w 1232073"/>
                    <a:gd name="connsiteY0" fmla="*/ 1363142 h 1363142"/>
                    <a:gd name="connsiteX1" fmla="*/ 0 w 1232073"/>
                    <a:gd name="connsiteY1" fmla="*/ 1228288 h 1363142"/>
                    <a:gd name="connsiteX2" fmla="*/ 144048 w 1232073"/>
                    <a:gd name="connsiteY2" fmla="*/ 0 h 1363142"/>
                    <a:gd name="connsiteX3" fmla="*/ 1232074 w 1232073"/>
                    <a:gd name="connsiteY3" fmla="*/ 134674 h 1363142"/>
                  </a:gdLst>
                  <a:ahLst/>
                  <a:cxnLst>
                    <a:cxn ang="0">
                      <a:pos x="connsiteX0" y="connsiteY0"/>
                    </a:cxn>
                    <a:cxn ang="0">
                      <a:pos x="connsiteX1" y="connsiteY1"/>
                    </a:cxn>
                    <a:cxn ang="0">
                      <a:pos x="connsiteX2" y="connsiteY2"/>
                    </a:cxn>
                    <a:cxn ang="0">
                      <a:pos x="connsiteX3" y="connsiteY3"/>
                    </a:cxn>
                  </a:cxnLst>
                  <a:rect l="l" t="t" r="r" b="b"/>
                  <a:pathLst>
                    <a:path w="1232073" h="1363142">
                      <a:moveTo>
                        <a:pt x="1088026" y="1363142"/>
                      </a:moveTo>
                      <a:lnTo>
                        <a:pt x="0" y="1228288"/>
                      </a:lnTo>
                      <a:lnTo>
                        <a:pt x="144048" y="0"/>
                      </a:lnTo>
                      <a:lnTo>
                        <a:pt x="1232074" y="134674"/>
                      </a:lnTo>
                      <a:close/>
                    </a:path>
                  </a:pathLst>
                </a:custGeom>
                <a:solidFill>
                  <a:srgbClr val="FFFFFF"/>
                </a:solidFill>
                <a:ln w="1801" cap="flat">
                  <a:noFill/>
                  <a:prstDash val="solid"/>
                  <a:miter/>
                </a:ln>
              </p:spPr>
              <p:txBody>
                <a:bodyPr rtlCol="0" anchor="ctr"/>
                <a:lstStyle/>
                <a:p>
                  <a:endParaRPr lang="zh-CN" altLang="en-US"/>
                </a:p>
              </p:txBody>
            </p:sp>
            <p:sp>
              <p:nvSpPr>
                <p:cNvPr id="1062" name="任意多边形: 形状 1061"/>
                <p:cNvSpPr/>
                <p:nvPr/>
              </p:nvSpPr>
              <p:spPr>
                <a:xfrm>
                  <a:off x="7430469" y="5441915"/>
                  <a:ext cx="1110200" cy="1084780"/>
                </a:xfrm>
                <a:custGeom>
                  <a:avLst/>
                  <a:gdLst>
                    <a:gd name="connsiteX0" fmla="*/ 997522 w 1110200"/>
                    <a:gd name="connsiteY0" fmla="*/ 1084781 h 1084780"/>
                    <a:gd name="connsiteX1" fmla="*/ 0 w 1110200"/>
                    <a:gd name="connsiteY1" fmla="*/ 961104 h 1084780"/>
                    <a:gd name="connsiteX2" fmla="*/ 112498 w 1110200"/>
                    <a:gd name="connsiteY2" fmla="*/ 0 h 1084780"/>
                    <a:gd name="connsiteX3" fmla="*/ 1110201 w 1110200"/>
                    <a:gd name="connsiteY3" fmla="*/ 123676 h 1084780"/>
                  </a:gdLst>
                  <a:ahLst/>
                  <a:cxnLst>
                    <a:cxn ang="0">
                      <a:pos x="connsiteX0" y="connsiteY0"/>
                    </a:cxn>
                    <a:cxn ang="0">
                      <a:pos x="connsiteX1" y="connsiteY1"/>
                    </a:cxn>
                    <a:cxn ang="0">
                      <a:pos x="connsiteX2" y="connsiteY2"/>
                    </a:cxn>
                    <a:cxn ang="0">
                      <a:pos x="connsiteX3" y="connsiteY3"/>
                    </a:cxn>
                  </a:cxnLst>
                  <a:rect l="l" t="t" r="r" b="b"/>
                  <a:pathLst>
                    <a:path w="1110200" h="1084780">
                      <a:moveTo>
                        <a:pt x="997522" y="1084781"/>
                      </a:moveTo>
                      <a:lnTo>
                        <a:pt x="0" y="961104"/>
                      </a:lnTo>
                      <a:lnTo>
                        <a:pt x="112498" y="0"/>
                      </a:lnTo>
                      <a:lnTo>
                        <a:pt x="1110201" y="123676"/>
                      </a:lnTo>
                      <a:close/>
                    </a:path>
                  </a:pathLst>
                </a:custGeom>
                <a:noFill/>
                <a:ln w="1801" cap="flat">
                  <a:noFill/>
                  <a:prstDash val="solid"/>
                  <a:miter/>
                </a:ln>
              </p:spPr>
              <p:txBody>
                <a:bodyPr rtlCol="0" anchor="ctr"/>
                <a:lstStyle/>
                <a:p>
                  <a:endParaRPr lang="zh-CN" altLang="en-US"/>
                </a:p>
              </p:txBody>
            </p:sp>
          </p:grpSp>
        </p:grpSp>
        <p:sp>
          <p:nvSpPr>
            <p:cNvPr id="1057" name="任意多边形: 形状 1056"/>
            <p:cNvSpPr/>
            <p:nvPr/>
          </p:nvSpPr>
          <p:spPr>
            <a:xfrm rot="5903375">
              <a:off x="2366394" y="3598764"/>
              <a:ext cx="538505" cy="374108"/>
            </a:xfrm>
            <a:custGeom>
              <a:avLst/>
              <a:gdLst>
                <a:gd name="connsiteX0" fmla="*/ 345608 w 363636"/>
                <a:gd name="connsiteY0" fmla="*/ 166043 h 234552"/>
                <a:gd name="connsiteX1" fmla="*/ 357327 w 363636"/>
                <a:gd name="connsiteY1" fmla="*/ 113220 h 234552"/>
                <a:gd name="connsiteX2" fmla="*/ 363637 w 363636"/>
                <a:gd name="connsiteY2" fmla="*/ 91946 h 234552"/>
                <a:gd name="connsiteX3" fmla="*/ 35877 w 363636"/>
                <a:gd name="connsiteY3" fmla="*/ 0 h 234552"/>
                <a:gd name="connsiteX4" fmla="*/ 25420 w 363636"/>
                <a:gd name="connsiteY4" fmla="*/ 44891 h 234552"/>
                <a:gd name="connsiteX5" fmla="*/ 0 w 363636"/>
                <a:gd name="connsiteY5" fmla="*/ 142967 h 234552"/>
                <a:gd name="connsiteX6" fmla="*/ 326678 w 363636"/>
                <a:gd name="connsiteY6" fmla="*/ 234552 h 234552"/>
                <a:gd name="connsiteX7" fmla="*/ 345608 w 363636"/>
                <a:gd name="connsiteY7" fmla="*/ 166043 h 234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636" h="234552">
                  <a:moveTo>
                    <a:pt x="345608" y="166043"/>
                  </a:moveTo>
                  <a:cubicBezTo>
                    <a:pt x="350296" y="148556"/>
                    <a:pt x="352820" y="130707"/>
                    <a:pt x="357327" y="113220"/>
                  </a:cubicBezTo>
                  <a:cubicBezTo>
                    <a:pt x="358949" y="106910"/>
                    <a:pt x="360752" y="98436"/>
                    <a:pt x="363637" y="91946"/>
                  </a:cubicBezTo>
                  <a:lnTo>
                    <a:pt x="35877" y="0"/>
                  </a:lnTo>
                  <a:cubicBezTo>
                    <a:pt x="35516" y="13882"/>
                    <a:pt x="27944" y="34435"/>
                    <a:pt x="25420" y="44891"/>
                  </a:cubicBezTo>
                  <a:cubicBezTo>
                    <a:pt x="17307" y="77703"/>
                    <a:pt x="9014" y="110515"/>
                    <a:pt x="0" y="142967"/>
                  </a:cubicBezTo>
                  <a:lnTo>
                    <a:pt x="326678" y="234552"/>
                  </a:lnTo>
                  <a:cubicBezTo>
                    <a:pt x="330104" y="211476"/>
                    <a:pt x="339478" y="188940"/>
                    <a:pt x="345608" y="166043"/>
                  </a:cubicBezTo>
                  <a:close/>
                </a:path>
              </a:pathLst>
            </a:custGeom>
            <a:solidFill>
              <a:schemeClr val="accent4">
                <a:lumMod val="60000"/>
                <a:lumOff val="40000"/>
                <a:alpha val="80000"/>
              </a:schemeClr>
            </a:solidFill>
            <a:ln w="1801" cap="flat">
              <a:noFill/>
              <a:prstDash val="solid"/>
              <a:miter/>
            </a:ln>
          </p:spPr>
          <p:txBody>
            <a:bodyPr rtlCol="0" anchor="ctr"/>
            <a:lstStyle/>
            <a:p>
              <a:endParaRPr lang="zh-CN" altLang="en-US" dirty="0"/>
            </a:p>
          </p:txBody>
        </p:sp>
      </p:grpSp>
      <p:pic>
        <p:nvPicPr>
          <p:cNvPr id="1047" name="图片 1046"/>
          <p:cNvPicPr>
            <a:picLocks noChangeAspect="1"/>
          </p:cNvPicPr>
          <p:nvPr/>
        </p:nvPicPr>
        <p:blipFill>
          <a:blip r:embed="rId12" cstate="screen"/>
          <a:stretch>
            <a:fillRect/>
          </a:stretch>
        </p:blipFill>
        <p:spPr>
          <a:xfrm rot="395992">
            <a:off x="9112458" y="2583413"/>
            <a:ext cx="2173664" cy="2173664"/>
          </a:xfrm>
          <a:prstGeom prst="rect">
            <a:avLst/>
          </a:prstGeom>
        </p:spPr>
      </p:pic>
      <p:sp>
        <p:nvSpPr>
          <p:cNvPr id="1064" name="文本框 1063"/>
          <p:cNvSpPr txBox="1"/>
          <p:nvPr/>
        </p:nvSpPr>
        <p:spPr>
          <a:xfrm>
            <a:off x="5048032" y="4938671"/>
            <a:ext cx="2524760" cy="954107"/>
          </a:xfrm>
          <a:prstGeom prst="rect">
            <a:avLst/>
          </a:prstGeom>
          <a:noFill/>
        </p:spPr>
        <p:txBody>
          <a:bodyPr wrap="square">
            <a:spAutoFit/>
          </a:bodyPr>
          <a:lstStyle/>
          <a:p>
            <a:r>
              <a:rPr lang="en-US" altLang="zh-CN" sz="2800" dirty="0">
                <a:solidFill>
                  <a:schemeClr val="accent1"/>
                </a:solidFill>
                <a:latin typeface="Berlin Sans FB" panose="020E0602020502020306" pitchFamily="34" charset="0"/>
              </a:rPr>
              <a:t>Guangdong mahjong</a:t>
            </a:r>
            <a:endParaRPr lang="zh-CN" altLang="en-US" sz="2800" dirty="0">
              <a:solidFill>
                <a:schemeClr val="accent1"/>
              </a:solidFill>
              <a:latin typeface="Berlin Sans FB" panose="020E0602020502020306"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55"/>
                                        </p:tgtEl>
                                        <p:attrNameLst>
                                          <p:attrName>style.visibility</p:attrName>
                                        </p:attrNameLst>
                                      </p:cBhvr>
                                      <p:to>
                                        <p:strVal val="visible"/>
                                      </p:to>
                                    </p:set>
                                    <p:animEffect transition="in" filter="fade">
                                      <p:cBhvr>
                                        <p:cTn id="22" dur="1000"/>
                                        <p:tgtEl>
                                          <p:spTgt spid="1055"/>
                                        </p:tgtEl>
                                      </p:cBhvr>
                                    </p:animEffect>
                                    <p:anim calcmode="lin" valueType="num">
                                      <p:cBhvr>
                                        <p:cTn id="23" dur="1000" fill="hold"/>
                                        <p:tgtEl>
                                          <p:spTgt spid="1055"/>
                                        </p:tgtEl>
                                        <p:attrNameLst>
                                          <p:attrName>ppt_x</p:attrName>
                                        </p:attrNameLst>
                                      </p:cBhvr>
                                      <p:tavLst>
                                        <p:tav tm="0">
                                          <p:val>
                                            <p:strVal val="#ppt_x"/>
                                          </p:val>
                                        </p:tav>
                                        <p:tav tm="100000">
                                          <p:val>
                                            <p:strVal val="#ppt_x"/>
                                          </p:val>
                                        </p:tav>
                                      </p:tavLst>
                                    </p:anim>
                                    <p:anim calcmode="lin" valueType="num">
                                      <p:cBhvr>
                                        <p:cTn id="24" dur="1000" fill="hold"/>
                                        <p:tgtEl>
                                          <p:spTgt spid="105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47"/>
                                        </p:tgtEl>
                                        <p:attrNameLst>
                                          <p:attrName>style.visibility</p:attrName>
                                        </p:attrNameLst>
                                      </p:cBhvr>
                                      <p:to>
                                        <p:strVal val="visible"/>
                                      </p:to>
                                    </p:set>
                                    <p:animEffect transition="in" filter="fade">
                                      <p:cBhvr>
                                        <p:cTn id="27" dur="1000"/>
                                        <p:tgtEl>
                                          <p:spTgt spid="1047"/>
                                        </p:tgtEl>
                                      </p:cBhvr>
                                    </p:animEffect>
                                    <p:anim calcmode="lin" valueType="num">
                                      <p:cBhvr>
                                        <p:cTn id="28" dur="1000" fill="hold"/>
                                        <p:tgtEl>
                                          <p:spTgt spid="1047"/>
                                        </p:tgtEl>
                                        <p:attrNameLst>
                                          <p:attrName>ppt_x</p:attrName>
                                        </p:attrNameLst>
                                      </p:cBhvr>
                                      <p:tavLst>
                                        <p:tav tm="0">
                                          <p:val>
                                            <p:strVal val="#ppt_x"/>
                                          </p:val>
                                        </p:tav>
                                        <p:tav tm="100000">
                                          <p:val>
                                            <p:strVal val="#ppt_x"/>
                                          </p:val>
                                        </p:tav>
                                      </p:tavLst>
                                    </p:anim>
                                    <p:anim calcmode="lin" valueType="num">
                                      <p:cBhvr>
                                        <p:cTn id="29" dur="1000" fill="hold"/>
                                        <p:tgtEl>
                                          <p:spTgt spid="104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22" presetClass="entr" presetSubtype="4" fill="hold" grpId="0" nodeType="afterEffect">
                                  <p:stCondLst>
                                    <p:cond delay="0"/>
                                  </p:stCondLst>
                                  <p:childTnLst>
                                    <p:set>
                                      <p:cBhvr>
                                        <p:cTn id="42" dur="1" fill="hold">
                                          <p:stCondLst>
                                            <p:cond delay="0"/>
                                          </p:stCondLst>
                                        </p:cTn>
                                        <p:tgtEl>
                                          <p:spTgt spid="1049"/>
                                        </p:tgtEl>
                                        <p:attrNameLst>
                                          <p:attrName>style.visibility</p:attrName>
                                        </p:attrNameLst>
                                      </p:cBhvr>
                                      <p:to>
                                        <p:strVal val="visible"/>
                                      </p:to>
                                    </p:set>
                                    <p:animEffect transition="in" filter="wipe(down)">
                                      <p:cBhvr>
                                        <p:cTn id="43" dur="500"/>
                                        <p:tgtEl>
                                          <p:spTgt spid="1049"/>
                                        </p:tgtEl>
                                      </p:cBhvr>
                                    </p:animEffect>
                                  </p:childTnLst>
                                </p:cTn>
                              </p:par>
                            </p:childTnLst>
                          </p:cTn>
                        </p:par>
                        <p:par>
                          <p:cTn id="44" fill="hold">
                            <p:stCondLst>
                              <p:cond delay="1500"/>
                            </p:stCondLst>
                            <p:childTnLst>
                              <p:par>
                                <p:cTn id="45" presetID="22" presetClass="entr" presetSubtype="4" fill="hold" grpId="0" nodeType="afterEffect">
                                  <p:stCondLst>
                                    <p:cond delay="0"/>
                                  </p:stCondLst>
                                  <p:childTnLst>
                                    <p:set>
                                      <p:cBhvr>
                                        <p:cTn id="46" dur="1" fill="hold">
                                          <p:stCondLst>
                                            <p:cond delay="0"/>
                                          </p:stCondLst>
                                        </p:cTn>
                                        <p:tgtEl>
                                          <p:spTgt spid="1064"/>
                                        </p:tgtEl>
                                        <p:attrNameLst>
                                          <p:attrName>style.visibility</p:attrName>
                                        </p:attrNameLst>
                                      </p:cBhvr>
                                      <p:to>
                                        <p:strVal val="visible"/>
                                      </p:to>
                                    </p:set>
                                    <p:animEffect transition="in" filter="wipe(down)">
                                      <p:cBhvr>
                                        <p:cTn id="47" dur="500"/>
                                        <p:tgtEl>
                                          <p:spTgt spid="1064"/>
                                        </p:tgtEl>
                                      </p:cBhvr>
                                    </p:animEffect>
                                  </p:childTnLst>
                                </p:cTn>
                              </p:par>
                            </p:childTnLst>
                          </p:cTn>
                        </p:par>
                        <p:par>
                          <p:cTn id="48" fill="hold">
                            <p:stCondLst>
                              <p:cond delay="2000"/>
                            </p:stCondLst>
                            <p:childTnLst>
                              <p:par>
                                <p:cTn id="49" presetID="22" presetClass="entr" presetSubtype="4" fill="hold" grpId="0" nodeType="afterEffect">
                                  <p:stCondLst>
                                    <p:cond delay="0"/>
                                  </p:stCondLst>
                                  <p:childTnLst>
                                    <p:set>
                                      <p:cBhvr>
                                        <p:cTn id="50" dur="1" fill="hold">
                                          <p:stCondLst>
                                            <p:cond delay="0"/>
                                          </p:stCondLst>
                                        </p:cTn>
                                        <p:tgtEl>
                                          <p:spTgt spid="1051"/>
                                        </p:tgtEl>
                                        <p:attrNameLst>
                                          <p:attrName>style.visibility</p:attrName>
                                        </p:attrNameLst>
                                      </p:cBhvr>
                                      <p:to>
                                        <p:strVal val="visible"/>
                                      </p:to>
                                    </p:set>
                                    <p:animEffect transition="in" filter="wipe(down)">
                                      <p:cBhvr>
                                        <p:cTn id="51" dur="500"/>
                                        <p:tgtEl>
                                          <p:spTgt spid="1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49" grpId="0"/>
      <p:bldP spid="1051" grpId="0"/>
      <p:bldP spid="106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05243"/>
        </a:solidFill>
        <a:effectLst/>
      </p:bgPr>
    </p:bg>
    <p:spTree>
      <p:nvGrpSpPr>
        <p:cNvPr id="1" name=""/>
        <p:cNvGrpSpPr/>
        <p:nvPr/>
      </p:nvGrpSpPr>
      <p:grpSpPr>
        <a:xfrm>
          <a:off x="0" y="0"/>
          <a:ext cx="0" cy="0"/>
          <a:chOff x="0" y="0"/>
          <a:chExt cx="0" cy="0"/>
        </a:xfrm>
      </p:grpSpPr>
      <p:grpSp>
        <p:nvGrpSpPr>
          <p:cNvPr id="4" name="组合 3"/>
          <p:cNvGrpSpPr/>
          <p:nvPr/>
        </p:nvGrpSpPr>
        <p:grpSpPr>
          <a:xfrm>
            <a:off x="-1" y="1923192"/>
            <a:ext cx="12192001" cy="2861565"/>
            <a:chOff x="0" y="311783"/>
            <a:chExt cx="12192001" cy="2861565"/>
          </a:xfrm>
        </p:grpSpPr>
        <p:sp>
          <p:nvSpPr>
            <p:cNvPr id="5" name="任意多边形: 形状 4"/>
            <p:cNvSpPr/>
            <p:nvPr/>
          </p:nvSpPr>
          <p:spPr>
            <a:xfrm>
              <a:off x="2" y="414462"/>
              <a:ext cx="12191999" cy="2758886"/>
            </a:xfrm>
            <a:custGeom>
              <a:avLst/>
              <a:gdLst>
                <a:gd name="connsiteX0" fmla="*/ 6270041 w 12191999"/>
                <a:gd name="connsiteY0" fmla="*/ 814 h 2758886"/>
                <a:gd name="connsiteX1" fmla="*/ 6463666 w 12191999"/>
                <a:gd name="connsiteY1" fmla="*/ 63239 h 2758886"/>
                <a:gd name="connsiteX2" fmla="*/ 6602271 w 12191999"/>
                <a:gd name="connsiteY2" fmla="*/ 106619 h 2758886"/>
                <a:gd name="connsiteX3" fmla="*/ 6735586 w 12191999"/>
                <a:gd name="connsiteY3" fmla="*/ 119316 h 2758886"/>
                <a:gd name="connsiteX4" fmla="*/ 6968358 w 12191999"/>
                <a:gd name="connsiteY4" fmla="*/ 138361 h 2758886"/>
                <a:gd name="connsiteX5" fmla="*/ 7173621 w 12191999"/>
                <a:gd name="connsiteY5" fmla="*/ 169045 h 2758886"/>
                <a:gd name="connsiteX6" fmla="*/ 7433903 w 12191999"/>
                <a:gd name="connsiteY6" fmla="*/ 112968 h 2758886"/>
                <a:gd name="connsiteX7" fmla="*/ 7671965 w 12191999"/>
                <a:gd name="connsiteY7" fmla="*/ 156348 h 2758886"/>
                <a:gd name="connsiteX8" fmla="*/ 7692069 w 12191999"/>
                <a:gd name="connsiteY8" fmla="*/ 154232 h 2758886"/>
                <a:gd name="connsiteX9" fmla="*/ 7713230 w 12191999"/>
                <a:gd name="connsiteY9" fmla="*/ 122490 h 2758886"/>
                <a:gd name="connsiteX10" fmla="*/ 7788352 w 12191999"/>
                <a:gd name="connsiteY10" fmla="*/ 128838 h 2758886"/>
                <a:gd name="connsiteX11" fmla="*/ 7921667 w 12191999"/>
                <a:gd name="connsiteY11" fmla="*/ 53716 h 2758886"/>
                <a:gd name="connsiteX12" fmla="*/ 8009486 w 12191999"/>
                <a:gd name="connsiteY12" fmla="*/ 47368 h 2758886"/>
                <a:gd name="connsiteX13" fmla="*/ 8142800 w 12191999"/>
                <a:gd name="connsiteY13" fmla="*/ 60065 h 2758886"/>
                <a:gd name="connsiteX14" fmla="*/ 8230620 w 12191999"/>
                <a:gd name="connsiteY14" fmla="*/ 135187 h 2758886"/>
                <a:gd name="connsiteX15" fmla="*/ 8314206 w 12191999"/>
                <a:gd name="connsiteY15" fmla="*/ 135187 h 2758886"/>
                <a:gd name="connsiteX16" fmla="*/ 8414721 w 12191999"/>
                <a:gd name="connsiteY16" fmla="*/ 154232 h 2758886"/>
                <a:gd name="connsiteX17" fmla="*/ 8506772 w 12191999"/>
                <a:gd name="connsiteY17" fmla="*/ 110851 h 2758886"/>
                <a:gd name="connsiteX18" fmla="*/ 8598823 w 12191999"/>
                <a:gd name="connsiteY18" fmla="*/ 98155 h 2758886"/>
                <a:gd name="connsiteX19" fmla="*/ 8703570 w 12191999"/>
                <a:gd name="connsiteY19" fmla="*/ 128838 h 2758886"/>
                <a:gd name="connsiteX20" fmla="*/ 8828421 w 12191999"/>
                <a:gd name="connsiteY20" fmla="*/ 135187 h 2758886"/>
                <a:gd name="connsiteX21" fmla="*/ 8963852 w 12191999"/>
                <a:gd name="connsiteY21" fmla="*/ 159522 h 2758886"/>
                <a:gd name="connsiteX22" fmla="*/ 9128909 w 12191999"/>
                <a:gd name="connsiteY22" fmla="*/ 154232 h 2758886"/>
                <a:gd name="connsiteX23" fmla="*/ 9208263 w 12191999"/>
                <a:gd name="connsiteY23" fmla="*/ 184915 h 2758886"/>
                <a:gd name="connsiteX24" fmla="*/ 9270689 w 12191999"/>
                <a:gd name="connsiteY24" fmla="*/ 210309 h 2758886"/>
                <a:gd name="connsiteX25" fmla="*/ 9316185 w 12191999"/>
                <a:gd name="connsiteY25" fmla="*/ 237818 h 2758886"/>
                <a:gd name="connsiteX26" fmla="*/ 9379668 w 12191999"/>
                <a:gd name="connsiteY26" fmla="*/ 198670 h 2758886"/>
                <a:gd name="connsiteX27" fmla="*/ 9487590 w 12191999"/>
                <a:gd name="connsiteY27" fmla="*/ 237818 h 2758886"/>
                <a:gd name="connsiteX28" fmla="*/ 9584931 w 12191999"/>
                <a:gd name="connsiteY28" fmla="*/ 229354 h 2758886"/>
                <a:gd name="connsiteX29" fmla="*/ 9668517 w 12191999"/>
                <a:gd name="connsiteY29" fmla="*/ 216657 h 2758886"/>
                <a:gd name="connsiteX30" fmla="*/ 9769033 w 12191999"/>
                <a:gd name="connsiteY30" fmla="*/ 191264 h 2758886"/>
                <a:gd name="connsiteX31" fmla="*/ 9878012 w 12191999"/>
                <a:gd name="connsiteY31" fmla="*/ 203960 h 2758886"/>
                <a:gd name="connsiteX32" fmla="*/ 10019792 w 12191999"/>
                <a:gd name="connsiteY32" fmla="*/ 234644 h 2758886"/>
                <a:gd name="connsiteX33" fmla="*/ 10161572 w 12191999"/>
                <a:gd name="connsiteY33" fmla="*/ 215599 h 2758886"/>
                <a:gd name="connsiteX34" fmla="*/ 10462060 w 12191999"/>
                <a:gd name="connsiteY34" fmla="*/ 165870 h 2758886"/>
                <a:gd name="connsiteX35" fmla="*/ 10599607 w 12191999"/>
                <a:gd name="connsiteY35" fmla="*/ 178567 h 2758886"/>
                <a:gd name="connsiteX36" fmla="*/ 10708587 w 12191999"/>
                <a:gd name="connsiteY36" fmla="*/ 141535 h 2758886"/>
                <a:gd name="connsiteX37" fmla="*/ 10792173 w 12191999"/>
                <a:gd name="connsiteY37" fmla="*/ 141535 h 2758886"/>
                <a:gd name="connsiteX38" fmla="*/ 10884224 w 12191999"/>
                <a:gd name="connsiteY38" fmla="*/ 122490 h 2758886"/>
                <a:gd name="connsiteX39" fmla="*/ 11022830 w 12191999"/>
                <a:gd name="connsiteY39" fmla="*/ 232528 h 2758886"/>
                <a:gd name="connsiteX40" fmla="*/ 11179422 w 12191999"/>
                <a:gd name="connsiteY40" fmla="*/ 141535 h 2758886"/>
                <a:gd name="connsiteX41" fmla="*/ 11268298 w 12191999"/>
                <a:gd name="connsiteY41" fmla="*/ 21975 h 2758886"/>
                <a:gd name="connsiteX42" fmla="*/ 11373046 w 12191999"/>
                <a:gd name="connsiteY42" fmla="*/ 65355 h 2758886"/>
                <a:gd name="connsiteX43" fmla="*/ 11473562 w 12191999"/>
                <a:gd name="connsiteY43" fmla="*/ 78052 h 2758886"/>
                <a:gd name="connsiteX44" fmla="*/ 11649199 w 12191999"/>
                <a:gd name="connsiteY44" fmla="*/ 97097 h 2758886"/>
                <a:gd name="connsiteX45" fmla="*/ 11803675 w 12191999"/>
                <a:gd name="connsiteY45" fmla="*/ 127780 h 2758886"/>
                <a:gd name="connsiteX46" fmla="*/ 12013170 w 12191999"/>
                <a:gd name="connsiteY46" fmla="*/ 187032 h 2758886"/>
                <a:gd name="connsiteX47" fmla="*/ 12179285 w 12191999"/>
                <a:gd name="connsiteY47" fmla="*/ 116142 h 2758886"/>
                <a:gd name="connsiteX48" fmla="*/ 12191999 w 12191999"/>
                <a:gd name="connsiteY48" fmla="*/ 114472 h 2758886"/>
                <a:gd name="connsiteX49" fmla="*/ 12191999 w 12191999"/>
                <a:gd name="connsiteY49" fmla="*/ 2606698 h 2758886"/>
                <a:gd name="connsiteX50" fmla="*/ 12135905 w 12191999"/>
                <a:gd name="connsiteY50" fmla="*/ 2618445 h 2758886"/>
                <a:gd name="connsiteX51" fmla="*/ 12002590 w 12191999"/>
                <a:gd name="connsiteY51" fmla="*/ 2637490 h 2758886"/>
                <a:gd name="connsiteX52" fmla="*/ 11880913 w 12191999"/>
                <a:gd name="connsiteY52" fmla="*/ 2674522 h 2758886"/>
                <a:gd name="connsiteX53" fmla="*/ 11813197 w 12191999"/>
                <a:gd name="connsiteY53" fmla="*/ 2524278 h 2758886"/>
                <a:gd name="connsiteX54" fmla="*/ 11711624 w 12191999"/>
                <a:gd name="connsiteY54" fmla="*/ 2559194 h 2758886"/>
                <a:gd name="connsiteX55" fmla="*/ 11613225 w 12191999"/>
                <a:gd name="connsiteY55" fmla="*/ 2524278 h 2758886"/>
                <a:gd name="connsiteX56" fmla="*/ 11462981 w 12191999"/>
                <a:gd name="connsiteY56" fmla="*/ 2480898 h 2758886"/>
                <a:gd name="connsiteX57" fmla="*/ 11304273 w 12191999"/>
                <a:gd name="connsiteY57" fmla="*/ 2424821 h 2758886"/>
                <a:gd name="connsiteX58" fmla="*/ 11091604 w 12191999"/>
                <a:gd name="connsiteY58" fmla="*/ 2437517 h 2758886"/>
                <a:gd name="connsiteX59" fmla="*/ 10924430 w 12191999"/>
                <a:gd name="connsiteY59" fmla="*/ 2418473 h 2758886"/>
                <a:gd name="connsiteX60" fmla="*/ 10703296 w 12191999"/>
                <a:gd name="connsiteY60" fmla="*/ 2424821 h 2758886"/>
                <a:gd name="connsiteX61" fmla="*/ 10519195 w 12191999"/>
                <a:gd name="connsiteY61" fmla="*/ 2412124 h 2758886"/>
                <a:gd name="connsiteX62" fmla="*/ 10502266 w 12191999"/>
                <a:gd name="connsiteY62" fmla="*/ 2312667 h 2758886"/>
                <a:gd name="connsiteX63" fmla="*/ 10393286 w 12191999"/>
                <a:gd name="connsiteY63" fmla="*/ 2386731 h 2758886"/>
                <a:gd name="connsiteX64" fmla="*/ 10284306 w 12191999"/>
                <a:gd name="connsiteY64" fmla="*/ 2399427 h 2758886"/>
                <a:gd name="connsiteX65" fmla="*/ 10159456 w 12191999"/>
                <a:gd name="connsiteY65" fmla="*/ 2461853 h 2758886"/>
                <a:gd name="connsiteX66" fmla="*/ 9983818 w 12191999"/>
                <a:gd name="connsiteY66" fmla="*/ 2561310 h 2758886"/>
                <a:gd name="connsiteX67" fmla="*/ 9791252 w 12191999"/>
                <a:gd name="connsiteY67" fmla="*/ 2567658 h 2758886"/>
                <a:gd name="connsiteX68" fmla="*/ 9625137 w 12191999"/>
                <a:gd name="connsiteY68" fmla="*/ 2492536 h 2758886"/>
                <a:gd name="connsiteX69" fmla="*/ 9437861 w 12191999"/>
                <a:gd name="connsiteY69" fmla="*/ 2517930 h 2758886"/>
                <a:gd name="connsiteX70" fmla="*/ 9281269 w 12191999"/>
                <a:gd name="connsiteY70" fmla="*/ 2467143 h 2758886"/>
                <a:gd name="connsiteX71" fmla="*/ 9063309 w 12191999"/>
                <a:gd name="connsiteY71" fmla="*/ 2455504 h 2758886"/>
                <a:gd name="connsiteX72" fmla="*/ 8758589 w 12191999"/>
                <a:gd name="connsiteY72" fmla="*/ 2362395 h 2758886"/>
                <a:gd name="connsiteX73" fmla="*/ 8636913 w 12191999"/>
                <a:gd name="connsiteY73" fmla="*/ 2362395 h 2758886"/>
                <a:gd name="connsiteX74" fmla="*/ 8499365 w 12191999"/>
                <a:gd name="connsiteY74" fmla="*/ 2418473 h 2758886"/>
                <a:gd name="connsiteX75" fmla="*/ 8344890 w 12191999"/>
                <a:gd name="connsiteY75" fmla="*/ 2449156 h 2758886"/>
                <a:gd name="connsiteX76" fmla="*/ 8227445 w 12191999"/>
                <a:gd name="connsiteY76" fmla="*/ 2442808 h 2758886"/>
                <a:gd name="connsiteX77" fmla="*/ 8135395 w 12191999"/>
                <a:gd name="connsiteY77" fmla="*/ 2399427 h 2758886"/>
                <a:gd name="connsiteX78" fmla="*/ 7897332 w 12191999"/>
                <a:gd name="connsiteY78" fmla="*/ 2412124 h 2758886"/>
                <a:gd name="connsiteX79" fmla="*/ 7839139 w 12191999"/>
                <a:gd name="connsiteY79" fmla="*/ 2458679 h 2758886"/>
                <a:gd name="connsiteX80" fmla="*/ 7828558 w 12191999"/>
                <a:gd name="connsiteY80" fmla="*/ 2582471 h 2758886"/>
                <a:gd name="connsiteX81" fmla="*/ 7729101 w 12191999"/>
                <a:gd name="connsiteY81" fmla="*/ 2619503 h 2758886"/>
                <a:gd name="connsiteX82" fmla="*/ 7612715 w 12191999"/>
                <a:gd name="connsiteY82" fmla="*/ 2656535 h 2758886"/>
                <a:gd name="connsiteX83" fmla="*/ 7434961 w 12191999"/>
                <a:gd name="connsiteY83" fmla="*/ 2675580 h 2758886"/>
                <a:gd name="connsiteX84" fmla="*/ 7274137 w 12191999"/>
                <a:gd name="connsiteY84" fmla="*/ 2712612 h 2758886"/>
                <a:gd name="connsiteX85" fmla="*/ 7190550 w 12191999"/>
                <a:gd name="connsiteY85" fmla="*/ 2755992 h 2758886"/>
                <a:gd name="connsiteX86" fmla="*/ 7079454 w 12191999"/>
                <a:gd name="connsiteY86" fmla="*/ 2706264 h 2758886"/>
                <a:gd name="connsiteX87" fmla="*/ 6918630 w 12191999"/>
                <a:gd name="connsiteY87" fmla="*/ 2563426 h 2758886"/>
                <a:gd name="connsiteX88" fmla="*/ 6718657 w 12191999"/>
                <a:gd name="connsiteY88" fmla="*/ 2520046 h 2758886"/>
                <a:gd name="connsiteX89" fmla="*/ 6712309 w 12191999"/>
                <a:gd name="connsiteY89" fmla="*/ 2515814 h 2758886"/>
                <a:gd name="connsiteX90" fmla="*/ 6663638 w 12191999"/>
                <a:gd name="connsiteY90" fmla="*/ 2523220 h 2758886"/>
                <a:gd name="connsiteX91" fmla="*/ 6575820 w 12191999"/>
                <a:gd name="connsiteY91" fmla="*/ 2585645 h 2758886"/>
                <a:gd name="connsiteX92" fmla="*/ 6509162 w 12191999"/>
                <a:gd name="connsiteY92" fmla="*/ 2542265 h 2758886"/>
                <a:gd name="connsiteX93" fmla="*/ 6395950 w 12191999"/>
                <a:gd name="connsiteY93" fmla="*/ 2516872 h 2758886"/>
                <a:gd name="connsiteX94" fmla="*/ 6395950 w 12191999"/>
                <a:gd name="connsiteY94" fmla="*/ 2483014 h 2758886"/>
                <a:gd name="connsiteX95" fmla="*/ 6225603 w 12191999"/>
                <a:gd name="connsiteY95" fmla="*/ 2476666 h 2758886"/>
                <a:gd name="connsiteX96" fmla="*/ 6003411 w 12191999"/>
                <a:gd name="connsiteY96" fmla="*/ 2457621 h 2758886"/>
                <a:gd name="connsiteX97" fmla="*/ 5709272 w 12191999"/>
                <a:gd name="connsiteY97" fmla="*/ 2463969 h 2758886"/>
                <a:gd name="connsiteX98" fmla="*/ 5464861 w 12191999"/>
                <a:gd name="connsiteY98" fmla="*/ 2451272 h 2758886"/>
                <a:gd name="connsiteX99" fmla="*/ 5442643 w 12191999"/>
                <a:gd name="connsiteY99" fmla="*/ 2351815 h 2758886"/>
                <a:gd name="connsiteX100" fmla="*/ 5298746 w 12191999"/>
                <a:gd name="connsiteY100" fmla="*/ 2425879 h 2758886"/>
                <a:gd name="connsiteX101" fmla="*/ 5154850 w 12191999"/>
                <a:gd name="connsiteY101" fmla="*/ 2438576 h 2758886"/>
                <a:gd name="connsiteX102" fmla="*/ 4988735 w 12191999"/>
                <a:gd name="connsiteY102" fmla="*/ 2501001 h 2758886"/>
                <a:gd name="connsiteX103" fmla="*/ 4755963 w 12191999"/>
                <a:gd name="connsiteY103" fmla="*/ 2600458 h 2758886"/>
                <a:gd name="connsiteX104" fmla="*/ 4500972 w 12191999"/>
                <a:gd name="connsiteY104" fmla="*/ 2606806 h 2758886"/>
                <a:gd name="connsiteX105" fmla="*/ 4307347 w 12191999"/>
                <a:gd name="connsiteY105" fmla="*/ 2637490 h 2758886"/>
                <a:gd name="connsiteX106" fmla="*/ 4069284 w 12191999"/>
                <a:gd name="connsiteY106" fmla="*/ 2631142 h 2758886"/>
                <a:gd name="connsiteX107" fmla="*/ 3858731 w 12191999"/>
                <a:gd name="connsiteY107" fmla="*/ 2587762 h 2758886"/>
                <a:gd name="connsiteX108" fmla="*/ 3537082 w 12191999"/>
                <a:gd name="connsiteY108" fmla="*/ 2494653 h 2758886"/>
                <a:gd name="connsiteX109" fmla="*/ 3132905 w 12191999"/>
                <a:gd name="connsiteY109" fmla="*/ 2401544 h 2758886"/>
                <a:gd name="connsiteX110" fmla="*/ 2972080 w 12191999"/>
                <a:gd name="connsiteY110" fmla="*/ 2401544 h 2758886"/>
                <a:gd name="connsiteX111" fmla="*/ 2789036 w 12191999"/>
                <a:gd name="connsiteY111" fmla="*/ 2457621 h 2758886"/>
                <a:gd name="connsiteX112" fmla="*/ 2583773 w 12191999"/>
                <a:gd name="connsiteY112" fmla="*/ 2488304 h 2758886"/>
                <a:gd name="connsiteX113" fmla="*/ 2428239 w 12191999"/>
                <a:gd name="connsiteY113" fmla="*/ 2481956 h 2758886"/>
                <a:gd name="connsiteX114" fmla="*/ 2306563 w 12191999"/>
                <a:gd name="connsiteY114" fmla="*/ 2438576 h 2758886"/>
                <a:gd name="connsiteX115" fmla="*/ 1990204 w 12191999"/>
                <a:gd name="connsiteY115" fmla="*/ 2451272 h 2758886"/>
                <a:gd name="connsiteX116" fmla="*/ 1879108 w 12191999"/>
                <a:gd name="connsiteY116" fmla="*/ 2494653 h 2758886"/>
                <a:gd name="connsiteX117" fmla="*/ 1729922 w 12191999"/>
                <a:gd name="connsiteY117" fmla="*/ 2475607 h 2758886"/>
                <a:gd name="connsiteX118" fmla="*/ 1574388 w 12191999"/>
                <a:gd name="connsiteY118" fmla="*/ 2538033 h 2758886"/>
                <a:gd name="connsiteX119" fmla="*/ 1435782 w 12191999"/>
                <a:gd name="connsiteY119" fmla="*/ 2432227 h 2758886"/>
                <a:gd name="connsiteX120" fmla="*/ 1225229 w 12191999"/>
                <a:gd name="connsiteY120" fmla="*/ 2587762 h 2758886"/>
                <a:gd name="connsiteX121" fmla="*/ 1125772 w 12191999"/>
                <a:gd name="connsiteY121" fmla="*/ 2562368 h 2758886"/>
                <a:gd name="connsiteX122" fmla="*/ 787194 w 12191999"/>
                <a:gd name="connsiteY122" fmla="*/ 2624793 h 2758886"/>
                <a:gd name="connsiteX123" fmla="*/ 653879 w 12191999"/>
                <a:gd name="connsiteY123" fmla="*/ 2556020 h 2758886"/>
                <a:gd name="connsiteX124" fmla="*/ 548073 w 12191999"/>
                <a:gd name="connsiteY124" fmla="*/ 2568716 h 2758886"/>
                <a:gd name="connsiteX125" fmla="*/ 354449 w 12191999"/>
                <a:gd name="connsiteY125" fmla="*/ 2562368 h 2758886"/>
                <a:gd name="connsiteX126" fmla="*/ 238063 w 12191999"/>
                <a:gd name="connsiteY126" fmla="*/ 2624793 h 2758886"/>
                <a:gd name="connsiteX127" fmla="*/ 149186 w 12191999"/>
                <a:gd name="connsiteY127" fmla="*/ 2581413 h 2758886"/>
                <a:gd name="connsiteX128" fmla="*/ 0 w 12191999"/>
                <a:gd name="connsiteY128" fmla="*/ 2556020 h 2758886"/>
                <a:gd name="connsiteX129" fmla="*/ 0 w 12191999"/>
                <a:gd name="connsiteY129" fmla="*/ 193380 h 2758886"/>
                <a:gd name="connsiteX130" fmla="*/ 94167 w 12191999"/>
                <a:gd name="connsiteY130" fmla="*/ 172219 h 2758886"/>
                <a:gd name="connsiteX131" fmla="*/ 160825 w 12191999"/>
                <a:gd name="connsiteY131" fmla="*/ 215599 h 2758886"/>
                <a:gd name="connsiteX132" fmla="*/ 244411 w 12191999"/>
                <a:gd name="connsiteY132" fmla="*/ 252631 h 2758886"/>
                <a:gd name="connsiteX133" fmla="*/ 321649 w 12191999"/>
                <a:gd name="connsiteY133" fmla="*/ 202902 h 2758886"/>
                <a:gd name="connsiteX134" fmla="*/ 360797 w 12191999"/>
                <a:gd name="connsiteY134" fmla="*/ 183857 h 2758886"/>
                <a:gd name="connsiteX135" fmla="*/ 466603 w 12191999"/>
                <a:gd name="connsiteY135" fmla="*/ 183857 h 2758886"/>
                <a:gd name="connsiteX136" fmla="*/ 499403 w 12191999"/>
                <a:gd name="connsiteY136" fmla="*/ 220889 h 2758886"/>
                <a:gd name="connsiteX137" fmla="*/ 593570 w 12191999"/>
                <a:gd name="connsiteY137" fmla="*/ 257921 h 2758886"/>
                <a:gd name="connsiteX138" fmla="*/ 682446 w 12191999"/>
                <a:gd name="connsiteY138" fmla="*/ 251573 h 2758886"/>
                <a:gd name="connsiteX139" fmla="*/ 737465 w 12191999"/>
                <a:gd name="connsiteY139" fmla="*/ 214541 h 2758886"/>
                <a:gd name="connsiteX140" fmla="*/ 831632 w 12191999"/>
                <a:gd name="connsiteY140" fmla="*/ 245225 h 2758886"/>
                <a:gd name="connsiteX141" fmla="*/ 997747 w 12191999"/>
                <a:gd name="connsiteY141" fmla="*/ 232528 h 2758886"/>
                <a:gd name="connsiteX142" fmla="*/ 1146933 w 12191999"/>
                <a:gd name="connsiteY142" fmla="*/ 245225 h 2758886"/>
                <a:gd name="connsiteX143" fmla="*/ 1285538 w 12191999"/>
                <a:gd name="connsiteY143" fmla="*/ 232528 h 2758886"/>
                <a:gd name="connsiteX144" fmla="*/ 1501382 w 12191999"/>
                <a:gd name="connsiteY144" fmla="*/ 257921 h 2758886"/>
                <a:gd name="connsiteX145" fmla="*/ 1662206 w 12191999"/>
                <a:gd name="connsiteY145" fmla="*/ 251573 h 2758886"/>
                <a:gd name="connsiteX146" fmla="*/ 1745793 w 12191999"/>
                <a:gd name="connsiteY146" fmla="*/ 164812 h 2758886"/>
                <a:gd name="connsiteX147" fmla="*/ 1845250 w 12191999"/>
                <a:gd name="connsiteY147" fmla="*/ 171161 h 2758886"/>
                <a:gd name="connsiteX148" fmla="*/ 2023003 w 12191999"/>
                <a:gd name="connsiteY148" fmla="*/ 96039 h 2758886"/>
                <a:gd name="connsiteX149" fmla="*/ 2139390 w 12191999"/>
                <a:gd name="connsiteY149" fmla="*/ 89690 h 2758886"/>
                <a:gd name="connsiteX150" fmla="*/ 2317143 w 12191999"/>
                <a:gd name="connsiteY150" fmla="*/ 102387 h 2758886"/>
                <a:gd name="connsiteX151" fmla="*/ 2433529 w 12191999"/>
                <a:gd name="connsiteY151" fmla="*/ 177509 h 2758886"/>
                <a:gd name="connsiteX152" fmla="*/ 2544625 w 12191999"/>
                <a:gd name="connsiteY152" fmla="*/ 177509 h 2758886"/>
                <a:gd name="connsiteX153" fmla="*/ 2677940 w 12191999"/>
                <a:gd name="connsiteY153" fmla="*/ 196554 h 2758886"/>
                <a:gd name="connsiteX154" fmla="*/ 2799617 w 12191999"/>
                <a:gd name="connsiteY154" fmla="*/ 153174 h 2758886"/>
                <a:gd name="connsiteX155" fmla="*/ 2921293 w 12191999"/>
                <a:gd name="connsiteY155" fmla="*/ 140477 h 2758886"/>
                <a:gd name="connsiteX156" fmla="*/ 3059899 w 12191999"/>
                <a:gd name="connsiteY156" fmla="*/ 171161 h 2758886"/>
                <a:gd name="connsiteX157" fmla="*/ 3226013 w 12191999"/>
                <a:gd name="connsiteY157" fmla="*/ 177509 h 2758886"/>
                <a:gd name="connsiteX158" fmla="*/ 3403767 w 12191999"/>
                <a:gd name="connsiteY158" fmla="*/ 158464 h 2758886"/>
                <a:gd name="connsiteX159" fmla="*/ 3625959 w 12191999"/>
                <a:gd name="connsiteY159" fmla="*/ 195496 h 2758886"/>
                <a:gd name="connsiteX160" fmla="*/ 3731764 w 12191999"/>
                <a:gd name="connsiteY160" fmla="*/ 226180 h 2758886"/>
                <a:gd name="connsiteX161" fmla="*/ 3815351 w 12191999"/>
                <a:gd name="connsiteY161" fmla="*/ 251573 h 2758886"/>
                <a:gd name="connsiteX162" fmla="*/ 3876718 w 12191999"/>
                <a:gd name="connsiteY162" fmla="*/ 201844 h 2758886"/>
                <a:gd name="connsiteX163" fmla="*/ 3960304 w 12191999"/>
                <a:gd name="connsiteY163" fmla="*/ 238876 h 2758886"/>
                <a:gd name="connsiteX164" fmla="*/ 4081981 w 12191999"/>
                <a:gd name="connsiteY164" fmla="*/ 232528 h 2758886"/>
                <a:gd name="connsiteX165" fmla="*/ 4231168 w 12191999"/>
                <a:gd name="connsiteY165" fmla="*/ 269560 h 2758886"/>
                <a:gd name="connsiteX166" fmla="*/ 4342263 w 12191999"/>
                <a:gd name="connsiteY166" fmla="*/ 256863 h 2758886"/>
                <a:gd name="connsiteX167" fmla="*/ 4475578 w 12191999"/>
                <a:gd name="connsiteY167" fmla="*/ 231470 h 2758886"/>
                <a:gd name="connsiteX168" fmla="*/ 4619475 w 12191999"/>
                <a:gd name="connsiteY168" fmla="*/ 244167 h 2758886"/>
                <a:gd name="connsiteX169" fmla="*/ 4807808 w 12191999"/>
                <a:gd name="connsiteY169" fmla="*/ 274850 h 2758886"/>
                <a:gd name="connsiteX170" fmla="*/ 4996142 w 12191999"/>
                <a:gd name="connsiteY170" fmla="*/ 255805 h 2758886"/>
                <a:gd name="connsiteX171" fmla="*/ 5395029 w 12191999"/>
                <a:gd name="connsiteY171" fmla="*/ 206077 h 2758886"/>
                <a:gd name="connsiteX172" fmla="*/ 5578073 w 12191999"/>
                <a:gd name="connsiteY172" fmla="*/ 218773 h 2758886"/>
                <a:gd name="connsiteX173" fmla="*/ 5721968 w 12191999"/>
                <a:gd name="connsiteY173" fmla="*/ 181741 h 2758886"/>
                <a:gd name="connsiteX174" fmla="*/ 5833064 w 12191999"/>
                <a:gd name="connsiteY174" fmla="*/ 181741 h 2758886"/>
                <a:gd name="connsiteX175" fmla="*/ 5954740 w 12191999"/>
                <a:gd name="connsiteY175" fmla="*/ 162696 h 2758886"/>
                <a:gd name="connsiteX176" fmla="*/ 6170584 w 12191999"/>
                <a:gd name="connsiteY176" fmla="*/ 56891 h 2758886"/>
                <a:gd name="connsiteX177" fmla="*/ 6270041 w 12191999"/>
                <a:gd name="connsiteY177" fmla="*/ 814 h 275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12191999" h="2758886">
                  <a:moveTo>
                    <a:pt x="6270041" y="814"/>
                  </a:moveTo>
                  <a:cubicBezTo>
                    <a:pt x="6319770" y="-5535"/>
                    <a:pt x="6408647" y="26207"/>
                    <a:pt x="6463666" y="63239"/>
                  </a:cubicBezTo>
                  <a:cubicBezTo>
                    <a:pt x="6518684" y="100271"/>
                    <a:pt x="6547252" y="119316"/>
                    <a:pt x="6602271" y="106619"/>
                  </a:cubicBezTo>
                  <a:cubicBezTo>
                    <a:pt x="6658348" y="93923"/>
                    <a:pt x="6658348" y="100271"/>
                    <a:pt x="6735586" y="119316"/>
                  </a:cubicBezTo>
                  <a:cubicBezTo>
                    <a:pt x="6812824" y="138361"/>
                    <a:pt x="6884772" y="163754"/>
                    <a:pt x="6968358" y="138361"/>
                  </a:cubicBezTo>
                  <a:cubicBezTo>
                    <a:pt x="7051945" y="112968"/>
                    <a:pt x="7101674" y="169045"/>
                    <a:pt x="7173621" y="169045"/>
                  </a:cubicBezTo>
                  <a:cubicBezTo>
                    <a:pt x="7245569" y="169045"/>
                    <a:pt x="7367245" y="93923"/>
                    <a:pt x="7433903" y="112968"/>
                  </a:cubicBezTo>
                  <a:cubicBezTo>
                    <a:pt x="7500561" y="130955"/>
                    <a:pt x="7610598" y="162696"/>
                    <a:pt x="7671965" y="156348"/>
                  </a:cubicBezTo>
                  <a:cubicBezTo>
                    <a:pt x="7678314" y="155290"/>
                    <a:pt x="7685721" y="155290"/>
                    <a:pt x="7692069" y="154232"/>
                  </a:cubicBezTo>
                  <a:cubicBezTo>
                    <a:pt x="7701592" y="135187"/>
                    <a:pt x="7706882" y="119316"/>
                    <a:pt x="7713230" y="122490"/>
                  </a:cubicBezTo>
                  <a:cubicBezTo>
                    <a:pt x="7725927" y="128838"/>
                    <a:pt x="7750262" y="141535"/>
                    <a:pt x="7788352" y="128838"/>
                  </a:cubicBezTo>
                  <a:cubicBezTo>
                    <a:pt x="7825384" y="116142"/>
                    <a:pt x="7908970" y="53716"/>
                    <a:pt x="7921667" y="53716"/>
                  </a:cubicBezTo>
                  <a:cubicBezTo>
                    <a:pt x="7934364" y="53716"/>
                    <a:pt x="7988325" y="47368"/>
                    <a:pt x="8009486" y="47368"/>
                  </a:cubicBezTo>
                  <a:cubicBezTo>
                    <a:pt x="8029589" y="47368"/>
                    <a:pt x="8117408" y="23033"/>
                    <a:pt x="8142800" y="60065"/>
                  </a:cubicBezTo>
                  <a:cubicBezTo>
                    <a:pt x="8168194" y="98155"/>
                    <a:pt x="8196762" y="135187"/>
                    <a:pt x="8230620" y="135187"/>
                  </a:cubicBezTo>
                  <a:cubicBezTo>
                    <a:pt x="8264477" y="135187"/>
                    <a:pt x="8284580" y="116142"/>
                    <a:pt x="8314206" y="135187"/>
                  </a:cubicBezTo>
                  <a:cubicBezTo>
                    <a:pt x="8343831" y="154232"/>
                    <a:pt x="8414721" y="154232"/>
                    <a:pt x="8414721" y="154232"/>
                  </a:cubicBezTo>
                  <a:cubicBezTo>
                    <a:pt x="8414721" y="154232"/>
                    <a:pt x="8481378" y="110851"/>
                    <a:pt x="8506772" y="110851"/>
                  </a:cubicBezTo>
                  <a:cubicBezTo>
                    <a:pt x="8532165" y="110851"/>
                    <a:pt x="8540630" y="79110"/>
                    <a:pt x="8598823" y="98155"/>
                  </a:cubicBezTo>
                  <a:cubicBezTo>
                    <a:pt x="8658074" y="116142"/>
                    <a:pt x="8653842" y="128838"/>
                    <a:pt x="8703570" y="128838"/>
                  </a:cubicBezTo>
                  <a:cubicBezTo>
                    <a:pt x="8753299" y="128838"/>
                    <a:pt x="8803028" y="135187"/>
                    <a:pt x="8828421" y="135187"/>
                  </a:cubicBezTo>
                  <a:cubicBezTo>
                    <a:pt x="8852756" y="135187"/>
                    <a:pt x="8918356" y="159522"/>
                    <a:pt x="8963852" y="159522"/>
                  </a:cubicBezTo>
                  <a:cubicBezTo>
                    <a:pt x="9009349" y="159522"/>
                    <a:pt x="9099283" y="135187"/>
                    <a:pt x="9128909" y="154232"/>
                  </a:cubicBezTo>
                  <a:cubicBezTo>
                    <a:pt x="9158534" y="172219"/>
                    <a:pt x="9187102" y="191264"/>
                    <a:pt x="9208263" y="184915"/>
                  </a:cubicBezTo>
                  <a:cubicBezTo>
                    <a:pt x="9229424" y="179625"/>
                    <a:pt x="9236831" y="223005"/>
                    <a:pt x="9270689" y="210309"/>
                  </a:cubicBezTo>
                  <a:cubicBezTo>
                    <a:pt x="9304546" y="198670"/>
                    <a:pt x="9311952" y="218773"/>
                    <a:pt x="9316185" y="237818"/>
                  </a:cubicBezTo>
                  <a:cubicBezTo>
                    <a:pt x="9320417" y="256863"/>
                    <a:pt x="9358507" y="235702"/>
                    <a:pt x="9379668" y="198670"/>
                  </a:cubicBezTo>
                  <a:cubicBezTo>
                    <a:pt x="9400829" y="160580"/>
                    <a:pt x="9453732" y="231470"/>
                    <a:pt x="9487590" y="237818"/>
                  </a:cubicBezTo>
                  <a:cubicBezTo>
                    <a:pt x="9521448" y="244167"/>
                    <a:pt x="9584931" y="205018"/>
                    <a:pt x="9584931" y="229354"/>
                  </a:cubicBezTo>
                  <a:cubicBezTo>
                    <a:pt x="9584931" y="253689"/>
                    <a:pt x="9618789" y="242050"/>
                    <a:pt x="9668517" y="216657"/>
                  </a:cubicBezTo>
                  <a:cubicBezTo>
                    <a:pt x="9719304" y="191264"/>
                    <a:pt x="9756336" y="178567"/>
                    <a:pt x="9769033" y="191264"/>
                  </a:cubicBezTo>
                  <a:cubicBezTo>
                    <a:pt x="9781730" y="203960"/>
                    <a:pt x="9832516" y="234644"/>
                    <a:pt x="9878012" y="203960"/>
                  </a:cubicBezTo>
                  <a:cubicBezTo>
                    <a:pt x="9923509" y="172219"/>
                    <a:pt x="9990167" y="278024"/>
                    <a:pt x="10019792" y="234644"/>
                  </a:cubicBezTo>
                  <a:cubicBezTo>
                    <a:pt x="10048360" y="190206"/>
                    <a:pt x="10103379" y="240992"/>
                    <a:pt x="10161572" y="215599"/>
                  </a:cubicBezTo>
                  <a:cubicBezTo>
                    <a:pt x="10219765" y="191264"/>
                    <a:pt x="10395402" y="209251"/>
                    <a:pt x="10462060" y="165870"/>
                  </a:cubicBezTo>
                  <a:cubicBezTo>
                    <a:pt x="10528717" y="122490"/>
                    <a:pt x="10582678" y="165870"/>
                    <a:pt x="10599607" y="178567"/>
                  </a:cubicBezTo>
                  <a:cubicBezTo>
                    <a:pt x="10616536" y="191264"/>
                    <a:pt x="10700122" y="166928"/>
                    <a:pt x="10708587" y="141535"/>
                  </a:cubicBezTo>
                  <a:cubicBezTo>
                    <a:pt x="10717051" y="116142"/>
                    <a:pt x="10775245" y="128838"/>
                    <a:pt x="10792173" y="141535"/>
                  </a:cubicBezTo>
                  <a:cubicBezTo>
                    <a:pt x="10809102" y="153174"/>
                    <a:pt x="10850366" y="159522"/>
                    <a:pt x="10884224" y="122490"/>
                  </a:cubicBezTo>
                  <a:cubicBezTo>
                    <a:pt x="10917024" y="84400"/>
                    <a:pt x="11010133" y="213483"/>
                    <a:pt x="11022830" y="232528"/>
                  </a:cubicBezTo>
                  <a:cubicBezTo>
                    <a:pt x="11035526" y="251573"/>
                    <a:pt x="11141332" y="147883"/>
                    <a:pt x="11179422" y="141535"/>
                  </a:cubicBezTo>
                  <a:cubicBezTo>
                    <a:pt x="11217511" y="135187"/>
                    <a:pt x="11227034" y="-15057"/>
                    <a:pt x="11268298" y="21975"/>
                  </a:cubicBezTo>
                  <a:cubicBezTo>
                    <a:pt x="11310621" y="59007"/>
                    <a:pt x="11330724" y="78052"/>
                    <a:pt x="11373046" y="65355"/>
                  </a:cubicBezTo>
                  <a:cubicBezTo>
                    <a:pt x="11415369" y="52658"/>
                    <a:pt x="11415369" y="59007"/>
                    <a:pt x="11473562" y="78052"/>
                  </a:cubicBezTo>
                  <a:cubicBezTo>
                    <a:pt x="11531755" y="97097"/>
                    <a:pt x="11586773" y="122490"/>
                    <a:pt x="11649199" y="97097"/>
                  </a:cubicBezTo>
                  <a:cubicBezTo>
                    <a:pt x="11711624" y="71703"/>
                    <a:pt x="11749714" y="127780"/>
                    <a:pt x="11803675" y="127780"/>
                  </a:cubicBezTo>
                  <a:cubicBezTo>
                    <a:pt x="11857635" y="127780"/>
                    <a:pt x="11963441" y="167987"/>
                    <a:pt x="12013170" y="187032"/>
                  </a:cubicBezTo>
                  <a:cubicBezTo>
                    <a:pt x="12062898" y="206077"/>
                    <a:pt x="12133789" y="122490"/>
                    <a:pt x="12179285" y="116142"/>
                  </a:cubicBezTo>
                  <a:lnTo>
                    <a:pt x="12191999" y="114472"/>
                  </a:lnTo>
                  <a:lnTo>
                    <a:pt x="12191999" y="2606698"/>
                  </a:lnTo>
                  <a:lnTo>
                    <a:pt x="12135905" y="2618445"/>
                  </a:lnTo>
                  <a:cubicBezTo>
                    <a:pt x="12086176" y="2618445"/>
                    <a:pt x="12056550" y="2618445"/>
                    <a:pt x="12002590" y="2637490"/>
                  </a:cubicBezTo>
                  <a:cubicBezTo>
                    <a:pt x="11947570" y="2655477"/>
                    <a:pt x="11914771" y="2649129"/>
                    <a:pt x="11880913" y="2674522"/>
                  </a:cubicBezTo>
                  <a:cubicBezTo>
                    <a:pt x="11847055" y="2698857"/>
                    <a:pt x="11834359" y="2536975"/>
                    <a:pt x="11813197" y="2524278"/>
                  </a:cubicBezTo>
                  <a:cubicBezTo>
                    <a:pt x="11792036" y="2511581"/>
                    <a:pt x="11761352" y="2608923"/>
                    <a:pt x="11711624" y="2559194"/>
                  </a:cubicBezTo>
                  <a:cubicBezTo>
                    <a:pt x="11661895" y="2508407"/>
                    <a:pt x="11688346" y="2593052"/>
                    <a:pt x="11613225" y="2524278"/>
                  </a:cubicBezTo>
                  <a:cubicBezTo>
                    <a:pt x="11538103" y="2455504"/>
                    <a:pt x="11508477" y="2524278"/>
                    <a:pt x="11462981" y="2480898"/>
                  </a:cubicBezTo>
                  <a:cubicBezTo>
                    <a:pt x="11417484" y="2437517"/>
                    <a:pt x="11366698" y="2405776"/>
                    <a:pt x="11304273" y="2424821"/>
                  </a:cubicBezTo>
                  <a:cubicBezTo>
                    <a:pt x="11241847" y="2443866"/>
                    <a:pt x="11129693" y="2462911"/>
                    <a:pt x="11091604" y="2437517"/>
                  </a:cubicBezTo>
                  <a:cubicBezTo>
                    <a:pt x="11053513" y="2412124"/>
                    <a:pt x="10961462" y="2418473"/>
                    <a:pt x="10924430" y="2418473"/>
                  </a:cubicBezTo>
                  <a:cubicBezTo>
                    <a:pt x="10887398" y="2418473"/>
                    <a:pt x="10757257" y="2437517"/>
                    <a:pt x="10703296" y="2424821"/>
                  </a:cubicBezTo>
                  <a:cubicBezTo>
                    <a:pt x="10648278" y="2412124"/>
                    <a:pt x="10519195" y="2431169"/>
                    <a:pt x="10519195" y="2412124"/>
                  </a:cubicBezTo>
                  <a:cubicBezTo>
                    <a:pt x="10519195" y="2393079"/>
                    <a:pt x="10531892" y="2275635"/>
                    <a:pt x="10502266" y="2312667"/>
                  </a:cubicBezTo>
                  <a:cubicBezTo>
                    <a:pt x="10472640" y="2349699"/>
                    <a:pt x="10427144" y="2380382"/>
                    <a:pt x="10393286" y="2386731"/>
                  </a:cubicBezTo>
                  <a:cubicBezTo>
                    <a:pt x="10359428" y="2393079"/>
                    <a:pt x="10330861" y="2356047"/>
                    <a:pt x="10284306" y="2399427"/>
                  </a:cubicBezTo>
                  <a:cubicBezTo>
                    <a:pt x="10238810" y="2442808"/>
                    <a:pt x="10221881" y="2455504"/>
                    <a:pt x="10159456" y="2461853"/>
                  </a:cubicBezTo>
                  <a:cubicBezTo>
                    <a:pt x="10097030" y="2468201"/>
                    <a:pt x="10054708" y="2554962"/>
                    <a:pt x="9983818" y="2561310"/>
                  </a:cubicBezTo>
                  <a:cubicBezTo>
                    <a:pt x="9912929" y="2567658"/>
                    <a:pt x="9866374" y="2561310"/>
                    <a:pt x="9791252" y="2567658"/>
                  </a:cubicBezTo>
                  <a:cubicBezTo>
                    <a:pt x="9715072" y="2574007"/>
                    <a:pt x="9683330" y="2479840"/>
                    <a:pt x="9625137" y="2492536"/>
                  </a:cubicBezTo>
                  <a:cubicBezTo>
                    <a:pt x="9565886" y="2505233"/>
                    <a:pt x="9491822" y="2530626"/>
                    <a:pt x="9437861" y="2517930"/>
                  </a:cubicBezTo>
                  <a:cubicBezTo>
                    <a:pt x="9383901" y="2505233"/>
                    <a:pt x="9377552" y="2467143"/>
                    <a:pt x="9281269" y="2467143"/>
                  </a:cubicBezTo>
                  <a:cubicBezTo>
                    <a:pt x="9184986" y="2467143"/>
                    <a:pt x="9151128" y="2455504"/>
                    <a:pt x="9063309" y="2455504"/>
                  </a:cubicBezTo>
                  <a:cubicBezTo>
                    <a:pt x="8975491" y="2455504"/>
                    <a:pt x="8783983" y="2381441"/>
                    <a:pt x="8758589" y="2362395"/>
                  </a:cubicBezTo>
                  <a:cubicBezTo>
                    <a:pt x="8733196" y="2343350"/>
                    <a:pt x="8675003" y="2325364"/>
                    <a:pt x="8636913" y="2362395"/>
                  </a:cubicBezTo>
                  <a:cubicBezTo>
                    <a:pt x="8599881" y="2399427"/>
                    <a:pt x="8561791" y="2418473"/>
                    <a:pt x="8499365" y="2418473"/>
                  </a:cubicBezTo>
                  <a:cubicBezTo>
                    <a:pt x="8436940" y="2418473"/>
                    <a:pt x="8415779" y="2430111"/>
                    <a:pt x="8344890" y="2449156"/>
                  </a:cubicBezTo>
                  <a:cubicBezTo>
                    <a:pt x="8274000" y="2467143"/>
                    <a:pt x="8265535" y="2461853"/>
                    <a:pt x="8227445" y="2442808"/>
                  </a:cubicBezTo>
                  <a:cubicBezTo>
                    <a:pt x="8189355" y="2424821"/>
                    <a:pt x="8248606" y="2393079"/>
                    <a:pt x="8135395" y="2399427"/>
                  </a:cubicBezTo>
                  <a:cubicBezTo>
                    <a:pt x="8022182" y="2405776"/>
                    <a:pt x="7942828" y="2381441"/>
                    <a:pt x="7897332" y="2412124"/>
                  </a:cubicBezTo>
                  <a:cubicBezTo>
                    <a:pt x="7867706" y="2432227"/>
                    <a:pt x="7853951" y="2452330"/>
                    <a:pt x="7839139" y="2458679"/>
                  </a:cubicBezTo>
                  <a:lnTo>
                    <a:pt x="7828558" y="2582471"/>
                  </a:lnTo>
                  <a:cubicBezTo>
                    <a:pt x="7828558" y="2582471"/>
                    <a:pt x="7751320" y="2600458"/>
                    <a:pt x="7729101" y="2619503"/>
                  </a:cubicBezTo>
                  <a:cubicBezTo>
                    <a:pt x="7706882" y="2637490"/>
                    <a:pt x="7679372" y="2656535"/>
                    <a:pt x="7612715" y="2656535"/>
                  </a:cubicBezTo>
                  <a:cubicBezTo>
                    <a:pt x="7546057" y="2656535"/>
                    <a:pt x="7506909" y="2656535"/>
                    <a:pt x="7434961" y="2675580"/>
                  </a:cubicBezTo>
                  <a:cubicBezTo>
                    <a:pt x="7363014" y="2693567"/>
                    <a:pt x="7318575" y="2687219"/>
                    <a:pt x="7274137" y="2712612"/>
                  </a:cubicBezTo>
                  <a:cubicBezTo>
                    <a:pt x="7229698" y="2736948"/>
                    <a:pt x="7218060" y="2768689"/>
                    <a:pt x="7190550" y="2755992"/>
                  </a:cubicBezTo>
                  <a:cubicBezTo>
                    <a:pt x="7163041" y="2743296"/>
                    <a:pt x="7146112" y="2755992"/>
                    <a:pt x="7079454" y="2706264"/>
                  </a:cubicBezTo>
                  <a:cubicBezTo>
                    <a:pt x="7012797" y="2656535"/>
                    <a:pt x="7018087" y="2632200"/>
                    <a:pt x="6918630" y="2563426"/>
                  </a:cubicBezTo>
                  <a:cubicBezTo>
                    <a:pt x="6818115" y="2494653"/>
                    <a:pt x="6780024" y="2563426"/>
                    <a:pt x="6718657" y="2520046"/>
                  </a:cubicBezTo>
                  <a:cubicBezTo>
                    <a:pt x="6716541" y="2518988"/>
                    <a:pt x="6714425" y="2516872"/>
                    <a:pt x="6712309" y="2515814"/>
                  </a:cubicBezTo>
                  <a:cubicBezTo>
                    <a:pt x="6695380" y="2514756"/>
                    <a:pt x="6679509" y="2516872"/>
                    <a:pt x="6663638" y="2523220"/>
                  </a:cubicBezTo>
                  <a:cubicBezTo>
                    <a:pt x="6617084" y="2542265"/>
                    <a:pt x="6629780" y="2579297"/>
                    <a:pt x="6575820" y="2585645"/>
                  </a:cubicBezTo>
                  <a:cubicBezTo>
                    <a:pt x="6521859" y="2591994"/>
                    <a:pt x="6530323" y="2561310"/>
                    <a:pt x="6509162" y="2542265"/>
                  </a:cubicBezTo>
                  <a:cubicBezTo>
                    <a:pt x="6488001" y="2523220"/>
                    <a:pt x="6395950" y="2516872"/>
                    <a:pt x="6395950" y="2516872"/>
                  </a:cubicBezTo>
                  <a:lnTo>
                    <a:pt x="6395950" y="2483014"/>
                  </a:lnTo>
                  <a:cubicBezTo>
                    <a:pt x="6327176" y="2490420"/>
                    <a:pt x="6257345" y="2492536"/>
                    <a:pt x="6225603" y="2476666"/>
                  </a:cubicBezTo>
                  <a:cubicBezTo>
                    <a:pt x="6174816" y="2451272"/>
                    <a:pt x="6053139" y="2457621"/>
                    <a:pt x="6003411" y="2457621"/>
                  </a:cubicBezTo>
                  <a:cubicBezTo>
                    <a:pt x="5952624" y="2457621"/>
                    <a:pt x="5781220" y="2476666"/>
                    <a:pt x="5709272" y="2463969"/>
                  </a:cubicBezTo>
                  <a:cubicBezTo>
                    <a:pt x="5636266" y="2451272"/>
                    <a:pt x="5464861" y="2470317"/>
                    <a:pt x="5464861" y="2451272"/>
                  </a:cubicBezTo>
                  <a:cubicBezTo>
                    <a:pt x="5464861" y="2432227"/>
                    <a:pt x="5481789" y="2314783"/>
                    <a:pt x="5442643" y="2351815"/>
                  </a:cubicBezTo>
                  <a:cubicBezTo>
                    <a:pt x="5404551" y="2388847"/>
                    <a:pt x="5343184" y="2419530"/>
                    <a:pt x="5298746" y="2425879"/>
                  </a:cubicBezTo>
                  <a:cubicBezTo>
                    <a:pt x="5254307" y="2432227"/>
                    <a:pt x="5216217" y="2395195"/>
                    <a:pt x="5154850" y="2438576"/>
                  </a:cubicBezTo>
                  <a:cubicBezTo>
                    <a:pt x="5094541" y="2481956"/>
                    <a:pt x="5072322" y="2494653"/>
                    <a:pt x="4988735" y="2501001"/>
                  </a:cubicBezTo>
                  <a:cubicBezTo>
                    <a:pt x="4905149" y="2507349"/>
                    <a:pt x="4850130" y="2594110"/>
                    <a:pt x="4755963" y="2600458"/>
                  </a:cubicBezTo>
                  <a:cubicBezTo>
                    <a:pt x="4661796" y="2606806"/>
                    <a:pt x="4600429" y="2600458"/>
                    <a:pt x="4500972" y="2606806"/>
                  </a:cubicBezTo>
                  <a:cubicBezTo>
                    <a:pt x="4401514" y="2612097"/>
                    <a:pt x="4384585" y="2624793"/>
                    <a:pt x="4307347" y="2637490"/>
                  </a:cubicBezTo>
                  <a:cubicBezTo>
                    <a:pt x="4230109" y="2650187"/>
                    <a:pt x="4141232" y="2643838"/>
                    <a:pt x="4069284" y="2631142"/>
                  </a:cubicBezTo>
                  <a:cubicBezTo>
                    <a:pt x="3997336" y="2618445"/>
                    <a:pt x="3985698" y="2587762"/>
                    <a:pt x="3858731" y="2587762"/>
                  </a:cubicBezTo>
                  <a:cubicBezTo>
                    <a:pt x="3730706" y="2587762"/>
                    <a:pt x="3653468" y="2494653"/>
                    <a:pt x="3537082" y="2494653"/>
                  </a:cubicBezTo>
                  <a:cubicBezTo>
                    <a:pt x="3420696" y="2494653"/>
                    <a:pt x="3165704" y="2420589"/>
                    <a:pt x="3132905" y="2401544"/>
                  </a:cubicBezTo>
                  <a:cubicBezTo>
                    <a:pt x="3099047" y="2382498"/>
                    <a:pt x="3021809" y="2364512"/>
                    <a:pt x="2972080" y="2401544"/>
                  </a:cubicBezTo>
                  <a:cubicBezTo>
                    <a:pt x="2922351" y="2438576"/>
                    <a:pt x="2872623" y="2457621"/>
                    <a:pt x="2789036" y="2457621"/>
                  </a:cubicBezTo>
                  <a:cubicBezTo>
                    <a:pt x="2705450" y="2457621"/>
                    <a:pt x="2677940" y="2469259"/>
                    <a:pt x="2583773" y="2488304"/>
                  </a:cubicBezTo>
                  <a:cubicBezTo>
                    <a:pt x="2489606" y="2506291"/>
                    <a:pt x="2477968" y="2501001"/>
                    <a:pt x="2428239" y="2481956"/>
                  </a:cubicBezTo>
                  <a:cubicBezTo>
                    <a:pt x="2378510" y="2463969"/>
                    <a:pt x="2455749" y="2432227"/>
                    <a:pt x="2306563" y="2438576"/>
                  </a:cubicBezTo>
                  <a:cubicBezTo>
                    <a:pt x="2156319" y="2444924"/>
                    <a:pt x="2051571" y="2420589"/>
                    <a:pt x="1990204" y="2451272"/>
                  </a:cubicBezTo>
                  <a:cubicBezTo>
                    <a:pt x="1928837" y="2481956"/>
                    <a:pt x="1918256" y="2513698"/>
                    <a:pt x="1879108" y="2494653"/>
                  </a:cubicBezTo>
                  <a:cubicBezTo>
                    <a:pt x="1841018" y="2475607"/>
                    <a:pt x="1746851" y="2444924"/>
                    <a:pt x="1729922" y="2475607"/>
                  </a:cubicBezTo>
                  <a:cubicBezTo>
                    <a:pt x="1712993" y="2507349"/>
                    <a:pt x="1629407" y="2550730"/>
                    <a:pt x="1574388" y="2538033"/>
                  </a:cubicBezTo>
                  <a:cubicBezTo>
                    <a:pt x="1519369" y="2525336"/>
                    <a:pt x="1452711" y="2407892"/>
                    <a:pt x="1435782" y="2432227"/>
                  </a:cubicBezTo>
                  <a:cubicBezTo>
                    <a:pt x="1418853" y="2457621"/>
                    <a:pt x="1258029" y="2594110"/>
                    <a:pt x="1225229" y="2587762"/>
                  </a:cubicBezTo>
                  <a:cubicBezTo>
                    <a:pt x="1192429" y="2581413"/>
                    <a:pt x="1153281" y="2536975"/>
                    <a:pt x="1125772" y="2562368"/>
                  </a:cubicBezTo>
                  <a:cubicBezTo>
                    <a:pt x="1097204" y="2587762"/>
                    <a:pt x="859142" y="2631142"/>
                    <a:pt x="787194" y="2624793"/>
                  </a:cubicBezTo>
                  <a:cubicBezTo>
                    <a:pt x="715246" y="2618445"/>
                    <a:pt x="708898" y="2556020"/>
                    <a:pt x="653879" y="2556020"/>
                  </a:cubicBezTo>
                  <a:cubicBezTo>
                    <a:pt x="597802" y="2556020"/>
                    <a:pt x="614731" y="2575065"/>
                    <a:pt x="548073" y="2568716"/>
                  </a:cubicBezTo>
                  <a:cubicBezTo>
                    <a:pt x="481416" y="2562368"/>
                    <a:pt x="415816" y="2543323"/>
                    <a:pt x="354449" y="2562368"/>
                  </a:cubicBezTo>
                  <a:cubicBezTo>
                    <a:pt x="293082" y="2581413"/>
                    <a:pt x="310010" y="2618445"/>
                    <a:pt x="238063" y="2624793"/>
                  </a:cubicBezTo>
                  <a:cubicBezTo>
                    <a:pt x="166115" y="2631142"/>
                    <a:pt x="176695" y="2600458"/>
                    <a:pt x="149186" y="2581413"/>
                  </a:cubicBezTo>
                  <a:cubicBezTo>
                    <a:pt x="121676" y="2562368"/>
                    <a:pt x="0" y="2556020"/>
                    <a:pt x="0" y="2556020"/>
                  </a:cubicBezTo>
                  <a:lnTo>
                    <a:pt x="0" y="193380"/>
                  </a:lnTo>
                  <a:lnTo>
                    <a:pt x="94167" y="172219"/>
                  </a:lnTo>
                  <a:lnTo>
                    <a:pt x="160825" y="215599"/>
                  </a:lnTo>
                  <a:cubicBezTo>
                    <a:pt x="160825" y="215599"/>
                    <a:pt x="216902" y="278024"/>
                    <a:pt x="244411" y="252631"/>
                  </a:cubicBezTo>
                  <a:cubicBezTo>
                    <a:pt x="271920" y="228296"/>
                    <a:pt x="321649" y="202902"/>
                    <a:pt x="321649" y="202902"/>
                  </a:cubicBezTo>
                  <a:cubicBezTo>
                    <a:pt x="321649" y="202902"/>
                    <a:pt x="333288" y="171161"/>
                    <a:pt x="360797" y="183857"/>
                  </a:cubicBezTo>
                  <a:cubicBezTo>
                    <a:pt x="389365" y="196554"/>
                    <a:pt x="466603" y="183857"/>
                    <a:pt x="466603" y="183857"/>
                  </a:cubicBezTo>
                  <a:cubicBezTo>
                    <a:pt x="466603" y="183857"/>
                    <a:pt x="471893" y="214541"/>
                    <a:pt x="499403" y="220889"/>
                  </a:cubicBezTo>
                  <a:cubicBezTo>
                    <a:pt x="526912" y="227238"/>
                    <a:pt x="566060" y="238876"/>
                    <a:pt x="593570" y="257921"/>
                  </a:cubicBezTo>
                  <a:cubicBezTo>
                    <a:pt x="621079" y="276966"/>
                    <a:pt x="677156" y="276966"/>
                    <a:pt x="682446" y="251573"/>
                  </a:cubicBezTo>
                  <a:cubicBezTo>
                    <a:pt x="687737" y="227238"/>
                    <a:pt x="704665" y="183857"/>
                    <a:pt x="737465" y="214541"/>
                  </a:cubicBezTo>
                  <a:cubicBezTo>
                    <a:pt x="770265" y="245225"/>
                    <a:pt x="804123" y="257921"/>
                    <a:pt x="831632" y="245225"/>
                  </a:cubicBezTo>
                  <a:cubicBezTo>
                    <a:pt x="859142" y="232528"/>
                    <a:pt x="942728" y="226180"/>
                    <a:pt x="997747" y="232528"/>
                  </a:cubicBezTo>
                  <a:cubicBezTo>
                    <a:pt x="1052766" y="238876"/>
                    <a:pt x="1102495" y="257921"/>
                    <a:pt x="1146933" y="245225"/>
                  </a:cubicBezTo>
                  <a:cubicBezTo>
                    <a:pt x="1191371" y="232528"/>
                    <a:pt x="1186081" y="226180"/>
                    <a:pt x="1285538" y="232528"/>
                  </a:cubicBezTo>
                  <a:cubicBezTo>
                    <a:pt x="1384996" y="238876"/>
                    <a:pt x="1407215" y="251573"/>
                    <a:pt x="1501382" y="257921"/>
                  </a:cubicBezTo>
                  <a:cubicBezTo>
                    <a:pt x="1595549" y="264270"/>
                    <a:pt x="1612478" y="270618"/>
                    <a:pt x="1662206" y="251573"/>
                  </a:cubicBezTo>
                  <a:cubicBezTo>
                    <a:pt x="1712993" y="233586"/>
                    <a:pt x="1728864" y="158464"/>
                    <a:pt x="1745793" y="164812"/>
                  </a:cubicBezTo>
                  <a:cubicBezTo>
                    <a:pt x="1761664" y="171161"/>
                    <a:pt x="1795521" y="183857"/>
                    <a:pt x="1845250" y="171161"/>
                  </a:cubicBezTo>
                  <a:cubicBezTo>
                    <a:pt x="1896037" y="158464"/>
                    <a:pt x="2006075" y="96039"/>
                    <a:pt x="2023003" y="96039"/>
                  </a:cubicBezTo>
                  <a:cubicBezTo>
                    <a:pt x="2039932" y="96039"/>
                    <a:pt x="2111880" y="89690"/>
                    <a:pt x="2139390" y="89690"/>
                  </a:cubicBezTo>
                  <a:cubicBezTo>
                    <a:pt x="2167957" y="89690"/>
                    <a:pt x="2284343" y="65355"/>
                    <a:pt x="2317143" y="102387"/>
                  </a:cubicBezTo>
                  <a:cubicBezTo>
                    <a:pt x="2349943" y="140477"/>
                    <a:pt x="2389091" y="177509"/>
                    <a:pt x="2433529" y="177509"/>
                  </a:cubicBezTo>
                  <a:cubicBezTo>
                    <a:pt x="2477968" y="177509"/>
                    <a:pt x="2505477" y="158464"/>
                    <a:pt x="2544625" y="177509"/>
                  </a:cubicBezTo>
                  <a:cubicBezTo>
                    <a:pt x="2583773" y="196554"/>
                    <a:pt x="2677940" y="196554"/>
                    <a:pt x="2677940" y="196554"/>
                  </a:cubicBezTo>
                  <a:cubicBezTo>
                    <a:pt x="2677940" y="196554"/>
                    <a:pt x="2766817" y="153174"/>
                    <a:pt x="2799617" y="153174"/>
                  </a:cubicBezTo>
                  <a:cubicBezTo>
                    <a:pt x="2832417" y="153174"/>
                    <a:pt x="2844055" y="121432"/>
                    <a:pt x="2921293" y="140477"/>
                  </a:cubicBezTo>
                  <a:cubicBezTo>
                    <a:pt x="2998531" y="158464"/>
                    <a:pt x="2993241" y="171161"/>
                    <a:pt x="3059899" y="171161"/>
                  </a:cubicBezTo>
                  <a:cubicBezTo>
                    <a:pt x="3126556" y="171161"/>
                    <a:pt x="3193214" y="177509"/>
                    <a:pt x="3226013" y="177509"/>
                  </a:cubicBezTo>
                  <a:cubicBezTo>
                    <a:pt x="3259871" y="177509"/>
                    <a:pt x="3342400" y="158464"/>
                    <a:pt x="3403767" y="158464"/>
                  </a:cubicBezTo>
                  <a:cubicBezTo>
                    <a:pt x="3465134" y="158464"/>
                    <a:pt x="3586811" y="176451"/>
                    <a:pt x="3625959" y="195496"/>
                  </a:cubicBezTo>
                  <a:cubicBezTo>
                    <a:pt x="3665107" y="213483"/>
                    <a:pt x="3704255" y="232528"/>
                    <a:pt x="3731764" y="226180"/>
                  </a:cubicBezTo>
                  <a:cubicBezTo>
                    <a:pt x="3760332" y="220889"/>
                    <a:pt x="3770912" y="264270"/>
                    <a:pt x="3815351" y="251573"/>
                  </a:cubicBezTo>
                  <a:cubicBezTo>
                    <a:pt x="3859789" y="238876"/>
                    <a:pt x="3871428" y="182799"/>
                    <a:pt x="3876718" y="201844"/>
                  </a:cubicBezTo>
                  <a:cubicBezTo>
                    <a:pt x="3883066" y="219831"/>
                    <a:pt x="3932795" y="275908"/>
                    <a:pt x="3960304" y="238876"/>
                  </a:cubicBezTo>
                  <a:cubicBezTo>
                    <a:pt x="3987814" y="201844"/>
                    <a:pt x="4037543" y="226180"/>
                    <a:pt x="4081981" y="232528"/>
                  </a:cubicBezTo>
                  <a:cubicBezTo>
                    <a:pt x="4125361" y="238876"/>
                    <a:pt x="4231168" y="245225"/>
                    <a:pt x="4231168" y="269560"/>
                  </a:cubicBezTo>
                  <a:cubicBezTo>
                    <a:pt x="4231168" y="293895"/>
                    <a:pt x="4275605" y="282257"/>
                    <a:pt x="4342263" y="256863"/>
                  </a:cubicBezTo>
                  <a:cubicBezTo>
                    <a:pt x="4408921" y="231470"/>
                    <a:pt x="4458649" y="218773"/>
                    <a:pt x="4475578" y="231470"/>
                  </a:cubicBezTo>
                  <a:cubicBezTo>
                    <a:pt x="4492507" y="244167"/>
                    <a:pt x="4558106" y="274850"/>
                    <a:pt x="4619475" y="244167"/>
                  </a:cubicBezTo>
                  <a:cubicBezTo>
                    <a:pt x="4680841" y="212425"/>
                    <a:pt x="4768660" y="318231"/>
                    <a:pt x="4807808" y="274850"/>
                  </a:cubicBezTo>
                  <a:cubicBezTo>
                    <a:pt x="4846956" y="230412"/>
                    <a:pt x="4918903" y="281199"/>
                    <a:pt x="4996142" y="255805"/>
                  </a:cubicBezTo>
                  <a:cubicBezTo>
                    <a:pt x="5073380" y="231470"/>
                    <a:pt x="5306153" y="249457"/>
                    <a:pt x="5395029" y="206077"/>
                  </a:cubicBezTo>
                  <a:cubicBezTo>
                    <a:pt x="5483905" y="162696"/>
                    <a:pt x="5555853" y="206077"/>
                    <a:pt x="5578073" y="218773"/>
                  </a:cubicBezTo>
                  <a:cubicBezTo>
                    <a:pt x="5600292" y="231470"/>
                    <a:pt x="5711388" y="207135"/>
                    <a:pt x="5721968" y="181741"/>
                  </a:cubicBezTo>
                  <a:cubicBezTo>
                    <a:pt x="5733607" y="156348"/>
                    <a:pt x="5810845" y="169045"/>
                    <a:pt x="5833064" y="181741"/>
                  </a:cubicBezTo>
                  <a:cubicBezTo>
                    <a:pt x="5855284" y="193380"/>
                    <a:pt x="5910302" y="199728"/>
                    <a:pt x="5954740" y="162696"/>
                  </a:cubicBezTo>
                  <a:cubicBezTo>
                    <a:pt x="5999179" y="125664"/>
                    <a:pt x="6153655" y="37846"/>
                    <a:pt x="6170584" y="56891"/>
                  </a:cubicBezTo>
                  <a:cubicBezTo>
                    <a:pt x="6186455" y="75936"/>
                    <a:pt x="6220314" y="7162"/>
                    <a:pt x="6270041" y="814"/>
                  </a:cubicBezTo>
                  <a:close/>
                </a:path>
              </a:pathLst>
            </a:custGeom>
            <a:solidFill>
              <a:schemeClr val="bg1"/>
            </a:solidFill>
            <a:ln w="10576" cap="flat">
              <a:noFill/>
              <a:prstDash val="solid"/>
              <a:miter/>
            </a:ln>
          </p:spPr>
          <p:txBody>
            <a:bodyPr rtlCol="0" anchor="ctr"/>
            <a:lstStyle/>
            <a:p>
              <a:endParaRPr lang="zh-CN" altLang="en-US"/>
            </a:p>
          </p:txBody>
        </p:sp>
        <p:pic>
          <p:nvPicPr>
            <p:cNvPr id="6" name="图片 5"/>
            <p:cNvPicPr>
              <a:picLocks noChangeAspect="1"/>
            </p:cNvPicPr>
            <p:nvPr/>
          </p:nvPicPr>
          <p:blipFill>
            <a:blip r:embed="rId1" cstate="screen"/>
            <a:srcRect/>
            <a:stretch>
              <a:fillRect/>
            </a:stretch>
          </p:blipFill>
          <p:spPr>
            <a:xfrm>
              <a:off x="0" y="311783"/>
              <a:ext cx="12192000" cy="2761526"/>
            </a:xfrm>
            <a:custGeom>
              <a:avLst/>
              <a:gdLst>
                <a:gd name="connsiteX0" fmla="*/ 6276037 w 12192000"/>
                <a:gd name="connsiteY0" fmla="*/ 815 h 2761526"/>
                <a:gd name="connsiteX1" fmla="*/ 6469847 w 12192000"/>
                <a:gd name="connsiteY1" fmla="*/ 63300 h 2761526"/>
                <a:gd name="connsiteX2" fmla="*/ 6608585 w 12192000"/>
                <a:gd name="connsiteY2" fmla="*/ 106722 h 2761526"/>
                <a:gd name="connsiteX3" fmla="*/ 6742027 w 12192000"/>
                <a:gd name="connsiteY3" fmla="*/ 119431 h 2761526"/>
                <a:gd name="connsiteX4" fmla="*/ 6975022 w 12192000"/>
                <a:gd name="connsiteY4" fmla="*/ 138494 h 2761526"/>
                <a:gd name="connsiteX5" fmla="*/ 7180481 w 12192000"/>
                <a:gd name="connsiteY5" fmla="*/ 169207 h 2761526"/>
                <a:gd name="connsiteX6" fmla="*/ 7441012 w 12192000"/>
                <a:gd name="connsiteY6" fmla="*/ 113077 h 2761526"/>
                <a:gd name="connsiteX7" fmla="*/ 7679302 w 12192000"/>
                <a:gd name="connsiteY7" fmla="*/ 156498 h 2761526"/>
                <a:gd name="connsiteX8" fmla="*/ 7699425 w 12192000"/>
                <a:gd name="connsiteY8" fmla="*/ 154380 h 2761526"/>
                <a:gd name="connsiteX9" fmla="*/ 7720606 w 12192000"/>
                <a:gd name="connsiteY9" fmla="*/ 122608 h 2761526"/>
                <a:gd name="connsiteX10" fmla="*/ 7795800 w 12192000"/>
                <a:gd name="connsiteY10" fmla="*/ 128963 h 2761526"/>
                <a:gd name="connsiteX11" fmla="*/ 7929242 w 12192000"/>
                <a:gd name="connsiteY11" fmla="*/ 53769 h 2761526"/>
                <a:gd name="connsiteX12" fmla="*/ 8017145 w 12192000"/>
                <a:gd name="connsiteY12" fmla="*/ 47414 h 2761526"/>
                <a:gd name="connsiteX13" fmla="*/ 8150587 w 12192000"/>
                <a:gd name="connsiteY13" fmla="*/ 60123 h 2761526"/>
                <a:gd name="connsiteX14" fmla="*/ 8238490 w 12192000"/>
                <a:gd name="connsiteY14" fmla="*/ 135317 h 2761526"/>
                <a:gd name="connsiteX15" fmla="*/ 8322156 w 12192000"/>
                <a:gd name="connsiteY15" fmla="*/ 135317 h 2761526"/>
                <a:gd name="connsiteX16" fmla="*/ 8422768 w 12192000"/>
                <a:gd name="connsiteY16" fmla="*/ 154380 h 2761526"/>
                <a:gd name="connsiteX17" fmla="*/ 8514907 w 12192000"/>
                <a:gd name="connsiteY17" fmla="*/ 110958 h 2761526"/>
                <a:gd name="connsiteX18" fmla="*/ 8607046 w 12192000"/>
                <a:gd name="connsiteY18" fmla="*/ 98250 h 2761526"/>
                <a:gd name="connsiteX19" fmla="*/ 8711893 w 12192000"/>
                <a:gd name="connsiteY19" fmla="*/ 128963 h 2761526"/>
                <a:gd name="connsiteX20" fmla="*/ 8836864 w 12192000"/>
                <a:gd name="connsiteY20" fmla="*/ 135317 h 2761526"/>
                <a:gd name="connsiteX21" fmla="*/ 8972424 w 12192000"/>
                <a:gd name="connsiteY21" fmla="*/ 159676 h 2761526"/>
                <a:gd name="connsiteX22" fmla="*/ 9137639 w 12192000"/>
                <a:gd name="connsiteY22" fmla="*/ 154380 h 2761526"/>
                <a:gd name="connsiteX23" fmla="*/ 9217069 w 12192000"/>
                <a:gd name="connsiteY23" fmla="*/ 185093 h 2761526"/>
                <a:gd name="connsiteX24" fmla="*/ 9279554 w 12192000"/>
                <a:gd name="connsiteY24" fmla="*/ 210511 h 2761526"/>
                <a:gd name="connsiteX25" fmla="*/ 9325094 w 12192000"/>
                <a:gd name="connsiteY25" fmla="*/ 238047 h 2761526"/>
                <a:gd name="connsiteX26" fmla="*/ 9388638 w 12192000"/>
                <a:gd name="connsiteY26" fmla="*/ 198861 h 2761526"/>
                <a:gd name="connsiteX27" fmla="*/ 9496663 w 12192000"/>
                <a:gd name="connsiteY27" fmla="*/ 238047 h 2761526"/>
                <a:gd name="connsiteX28" fmla="*/ 9594097 w 12192000"/>
                <a:gd name="connsiteY28" fmla="*/ 229574 h 2761526"/>
                <a:gd name="connsiteX29" fmla="*/ 9677763 w 12192000"/>
                <a:gd name="connsiteY29" fmla="*/ 216865 h 2761526"/>
                <a:gd name="connsiteX30" fmla="*/ 9778375 w 12192000"/>
                <a:gd name="connsiteY30" fmla="*/ 191448 h 2761526"/>
                <a:gd name="connsiteX31" fmla="*/ 9887459 w 12192000"/>
                <a:gd name="connsiteY31" fmla="*/ 204156 h 2761526"/>
                <a:gd name="connsiteX32" fmla="*/ 10029374 w 12192000"/>
                <a:gd name="connsiteY32" fmla="*/ 234869 h 2761526"/>
                <a:gd name="connsiteX33" fmla="*/ 10171289 w 12192000"/>
                <a:gd name="connsiteY33" fmla="*/ 215806 h 2761526"/>
                <a:gd name="connsiteX34" fmla="*/ 10472064 w 12192000"/>
                <a:gd name="connsiteY34" fmla="*/ 166030 h 2761526"/>
                <a:gd name="connsiteX35" fmla="*/ 10609743 w 12192000"/>
                <a:gd name="connsiteY35" fmla="*/ 178739 h 2761526"/>
                <a:gd name="connsiteX36" fmla="*/ 10718827 w 12192000"/>
                <a:gd name="connsiteY36" fmla="*/ 141671 h 2761526"/>
                <a:gd name="connsiteX37" fmla="*/ 10802494 w 12192000"/>
                <a:gd name="connsiteY37" fmla="*/ 141671 h 2761526"/>
                <a:gd name="connsiteX38" fmla="*/ 10894632 w 12192000"/>
                <a:gd name="connsiteY38" fmla="*/ 122608 h 2761526"/>
                <a:gd name="connsiteX39" fmla="*/ 11033371 w 12192000"/>
                <a:gd name="connsiteY39" fmla="*/ 232751 h 2761526"/>
                <a:gd name="connsiteX40" fmla="*/ 11190112 w 12192000"/>
                <a:gd name="connsiteY40" fmla="*/ 141671 h 2761526"/>
                <a:gd name="connsiteX41" fmla="*/ 11279074 w 12192000"/>
                <a:gd name="connsiteY41" fmla="*/ 21997 h 2761526"/>
                <a:gd name="connsiteX42" fmla="*/ 11383922 w 12192000"/>
                <a:gd name="connsiteY42" fmla="*/ 65419 h 2761526"/>
                <a:gd name="connsiteX43" fmla="*/ 11484534 w 12192000"/>
                <a:gd name="connsiteY43" fmla="*/ 78127 h 2761526"/>
                <a:gd name="connsiteX44" fmla="*/ 11660339 w 12192000"/>
                <a:gd name="connsiteY44" fmla="*/ 97191 h 2761526"/>
                <a:gd name="connsiteX45" fmla="*/ 11814962 w 12192000"/>
                <a:gd name="connsiteY45" fmla="*/ 127904 h 2761526"/>
                <a:gd name="connsiteX46" fmla="*/ 12024658 w 12192000"/>
                <a:gd name="connsiteY46" fmla="*/ 187211 h 2761526"/>
                <a:gd name="connsiteX47" fmla="*/ 12190931 w 12192000"/>
                <a:gd name="connsiteY47" fmla="*/ 116254 h 2761526"/>
                <a:gd name="connsiteX48" fmla="*/ 12192000 w 12192000"/>
                <a:gd name="connsiteY48" fmla="*/ 116114 h 2761526"/>
                <a:gd name="connsiteX49" fmla="*/ 12192000 w 12192000"/>
                <a:gd name="connsiteY49" fmla="*/ 2611634 h 2761526"/>
                <a:gd name="connsiteX50" fmla="*/ 12147510 w 12192000"/>
                <a:gd name="connsiteY50" fmla="*/ 2620950 h 2761526"/>
                <a:gd name="connsiteX51" fmla="*/ 12014068 w 12192000"/>
                <a:gd name="connsiteY51" fmla="*/ 2640014 h 2761526"/>
                <a:gd name="connsiteX52" fmla="*/ 11892275 w 12192000"/>
                <a:gd name="connsiteY52" fmla="*/ 2677081 h 2761526"/>
                <a:gd name="connsiteX53" fmla="*/ 11824494 w 12192000"/>
                <a:gd name="connsiteY53" fmla="*/ 2526693 h 2761526"/>
                <a:gd name="connsiteX54" fmla="*/ 11722824 w 12192000"/>
                <a:gd name="connsiteY54" fmla="*/ 2561642 h 2761526"/>
                <a:gd name="connsiteX55" fmla="*/ 11624330 w 12192000"/>
                <a:gd name="connsiteY55" fmla="*/ 2526693 h 2761526"/>
                <a:gd name="connsiteX56" fmla="*/ 11473943 w 12192000"/>
                <a:gd name="connsiteY56" fmla="*/ 2483271 h 2761526"/>
                <a:gd name="connsiteX57" fmla="*/ 11315083 w 12192000"/>
                <a:gd name="connsiteY57" fmla="*/ 2427141 h 2761526"/>
                <a:gd name="connsiteX58" fmla="*/ 11102210 w 12192000"/>
                <a:gd name="connsiteY58" fmla="*/ 2439850 h 2761526"/>
                <a:gd name="connsiteX59" fmla="*/ 10934877 w 12192000"/>
                <a:gd name="connsiteY59" fmla="*/ 2420786 h 2761526"/>
                <a:gd name="connsiteX60" fmla="*/ 10713532 w 12192000"/>
                <a:gd name="connsiteY60" fmla="*/ 2427141 h 2761526"/>
                <a:gd name="connsiteX61" fmla="*/ 10529254 w 12192000"/>
                <a:gd name="connsiteY61" fmla="*/ 2414432 h 2761526"/>
                <a:gd name="connsiteX62" fmla="*/ 10512309 w 12192000"/>
                <a:gd name="connsiteY62" fmla="*/ 2314880 h 2761526"/>
                <a:gd name="connsiteX63" fmla="*/ 10403225 w 12192000"/>
                <a:gd name="connsiteY63" fmla="*/ 2389014 h 2761526"/>
                <a:gd name="connsiteX64" fmla="*/ 10294141 w 12192000"/>
                <a:gd name="connsiteY64" fmla="*/ 2401723 h 2761526"/>
                <a:gd name="connsiteX65" fmla="*/ 10169171 w 12192000"/>
                <a:gd name="connsiteY65" fmla="*/ 2464208 h 2761526"/>
                <a:gd name="connsiteX66" fmla="*/ 9993365 w 12192000"/>
                <a:gd name="connsiteY66" fmla="*/ 2563761 h 2761526"/>
                <a:gd name="connsiteX67" fmla="*/ 9800615 w 12192000"/>
                <a:gd name="connsiteY67" fmla="*/ 2570115 h 2761526"/>
                <a:gd name="connsiteX68" fmla="*/ 9634342 w 12192000"/>
                <a:gd name="connsiteY68" fmla="*/ 2494921 h 2761526"/>
                <a:gd name="connsiteX69" fmla="*/ 9446887 w 12192000"/>
                <a:gd name="connsiteY69" fmla="*/ 2520339 h 2761526"/>
                <a:gd name="connsiteX70" fmla="*/ 9290145 w 12192000"/>
                <a:gd name="connsiteY70" fmla="*/ 2469503 h 2761526"/>
                <a:gd name="connsiteX71" fmla="*/ 9071976 w 12192000"/>
                <a:gd name="connsiteY71" fmla="*/ 2457854 h 2761526"/>
                <a:gd name="connsiteX72" fmla="*/ 8766965 w 12192000"/>
                <a:gd name="connsiteY72" fmla="*/ 2364656 h 2761526"/>
                <a:gd name="connsiteX73" fmla="*/ 8645172 w 12192000"/>
                <a:gd name="connsiteY73" fmla="*/ 2364656 h 2761526"/>
                <a:gd name="connsiteX74" fmla="*/ 8507493 w 12192000"/>
                <a:gd name="connsiteY74" fmla="*/ 2420786 h 2761526"/>
                <a:gd name="connsiteX75" fmla="*/ 8352870 w 12192000"/>
                <a:gd name="connsiteY75" fmla="*/ 2451499 h 2761526"/>
                <a:gd name="connsiteX76" fmla="*/ 8235313 w 12192000"/>
                <a:gd name="connsiteY76" fmla="*/ 2445145 h 2761526"/>
                <a:gd name="connsiteX77" fmla="*/ 8143174 w 12192000"/>
                <a:gd name="connsiteY77" fmla="*/ 2401723 h 2761526"/>
                <a:gd name="connsiteX78" fmla="*/ 7904884 w 12192000"/>
                <a:gd name="connsiteY78" fmla="*/ 2414432 h 2761526"/>
                <a:gd name="connsiteX79" fmla="*/ 7846635 w 12192000"/>
                <a:gd name="connsiteY79" fmla="*/ 2461031 h 2761526"/>
                <a:gd name="connsiteX80" fmla="*/ 7836045 w 12192000"/>
                <a:gd name="connsiteY80" fmla="*/ 2584942 h 2761526"/>
                <a:gd name="connsiteX81" fmla="*/ 7736492 w 12192000"/>
                <a:gd name="connsiteY81" fmla="*/ 2622009 h 2761526"/>
                <a:gd name="connsiteX82" fmla="*/ 7619994 w 12192000"/>
                <a:gd name="connsiteY82" fmla="*/ 2659077 h 2761526"/>
                <a:gd name="connsiteX83" fmla="*/ 7442071 w 12192000"/>
                <a:gd name="connsiteY83" fmla="*/ 2678140 h 2761526"/>
                <a:gd name="connsiteX84" fmla="*/ 7281093 w 12192000"/>
                <a:gd name="connsiteY84" fmla="*/ 2715207 h 2761526"/>
                <a:gd name="connsiteX85" fmla="*/ 7197426 w 12192000"/>
                <a:gd name="connsiteY85" fmla="*/ 2758629 h 2761526"/>
                <a:gd name="connsiteX86" fmla="*/ 7086224 w 12192000"/>
                <a:gd name="connsiteY86" fmla="*/ 2708853 h 2761526"/>
                <a:gd name="connsiteX87" fmla="*/ 6925246 w 12192000"/>
                <a:gd name="connsiteY87" fmla="*/ 2565879 h 2761526"/>
                <a:gd name="connsiteX88" fmla="*/ 6725082 w 12192000"/>
                <a:gd name="connsiteY88" fmla="*/ 2522457 h 2761526"/>
                <a:gd name="connsiteX89" fmla="*/ 6718728 w 12192000"/>
                <a:gd name="connsiteY89" fmla="*/ 2518221 h 2761526"/>
                <a:gd name="connsiteX90" fmla="*/ 6670010 w 12192000"/>
                <a:gd name="connsiteY90" fmla="*/ 2525634 h 2761526"/>
                <a:gd name="connsiteX91" fmla="*/ 6582108 w 12192000"/>
                <a:gd name="connsiteY91" fmla="*/ 2588119 h 2761526"/>
                <a:gd name="connsiteX92" fmla="*/ 6515387 w 12192000"/>
                <a:gd name="connsiteY92" fmla="*/ 2544697 h 2761526"/>
                <a:gd name="connsiteX93" fmla="*/ 6402066 w 12192000"/>
                <a:gd name="connsiteY93" fmla="*/ 2519280 h 2761526"/>
                <a:gd name="connsiteX94" fmla="*/ 6402066 w 12192000"/>
                <a:gd name="connsiteY94" fmla="*/ 2485389 h 2761526"/>
                <a:gd name="connsiteX95" fmla="*/ 6231557 w 12192000"/>
                <a:gd name="connsiteY95" fmla="*/ 2479035 h 2761526"/>
                <a:gd name="connsiteX96" fmla="*/ 6009152 w 12192000"/>
                <a:gd name="connsiteY96" fmla="*/ 2459972 h 2761526"/>
                <a:gd name="connsiteX97" fmla="*/ 5714731 w 12192000"/>
                <a:gd name="connsiteY97" fmla="*/ 2466326 h 2761526"/>
                <a:gd name="connsiteX98" fmla="*/ 5470087 w 12192000"/>
                <a:gd name="connsiteY98" fmla="*/ 2453617 h 2761526"/>
                <a:gd name="connsiteX99" fmla="*/ 5447846 w 12192000"/>
                <a:gd name="connsiteY99" fmla="*/ 2354065 h 2761526"/>
                <a:gd name="connsiteX100" fmla="*/ 5303813 w 12192000"/>
                <a:gd name="connsiteY100" fmla="*/ 2428200 h 2761526"/>
                <a:gd name="connsiteX101" fmla="*/ 5159780 w 12192000"/>
                <a:gd name="connsiteY101" fmla="*/ 2440909 h 2761526"/>
                <a:gd name="connsiteX102" fmla="*/ 4993506 w 12192000"/>
                <a:gd name="connsiteY102" fmla="*/ 2503394 h 2761526"/>
                <a:gd name="connsiteX103" fmla="*/ 4760512 w 12192000"/>
                <a:gd name="connsiteY103" fmla="*/ 2602946 h 2761526"/>
                <a:gd name="connsiteX104" fmla="*/ 4505275 w 12192000"/>
                <a:gd name="connsiteY104" fmla="*/ 2609300 h 2761526"/>
                <a:gd name="connsiteX105" fmla="*/ 4311466 w 12192000"/>
                <a:gd name="connsiteY105" fmla="*/ 2640014 h 2761526"/>
                <a:gd name="connsiteX106" fmla="*/ 4073176 w 12192000"/>
                <a:gd name="connsiteY106" fmla="*/ 2633659 h 2761526"/>
                <a:gd name="connsiteX107" fmla="*/ 3862421 w 12192000"/>
                <a:gd name="connsiteY107" fmla="*/ 2590237 h 2761526"/>
                <a:gd name="connsiteX108" fmla="*/ 3540464 w 12192000"/>
                <a:gd name="connsiteY108" fmla="*/ 2497039 h 2761526"/>
                <a:gd name="connsiteX109" fmla="*/ 3135901 w 12192000"/>
                <a:gd name="connsiteY109" fmla="*/ 2403841 h 2761526"/>
                <a:gd name="connsiteX110" fmla="*/ 2974922 w 12192000"/>
                <a:gd name="connsiteY110" fmla="*/ 2403841 h 2761526"/>
                <a:gd name="connsiteX111" fmla="*/ 2791703 w 12192000"/>
                <a:gd name="connsiteY111" fmla="*/ 2459972 h 2761526"/>
                <a:gd name="connsiteX112" fmla="*/ 2586244 w 12192000"/>
                <a:gd name="connsiteY112" fmla="*/ 2490685 h 2761526"/>
                <a:gd name="connsiteX113" fmla="*/ 2430561 w 12192000"/>
                <a:gd name="connsiteY113" fmla="*/ 2484331 h 2761526"/>
                <a:gd name="connsiteX114" fmla="*/ 2308768 w 12192000"/>
                <a:gd name="connsiteY114" fmla="*/ 2440909 h 2761526"/>
                <a:gd name="connsiteX115" fmla="*/ 1992107 w 12192000"/>
                <a:gd name="connsiteY115" fmla="*/ 2453617 h 2761526"/>
                <a:gd name="connsiteX116" fmla="*/ 1880905 w 12192000"/>
                <a:gd name="connsiteY116" fmla="*/ 2497039 h 2761526"/>
                <a:gd name="connsiteX117" fmla="*/ 1731576 w 12192000"/>
                <a:gd name="connsiteY117" fmla="*/ 2477976 h 2761526"/>
                <a:gd name="connsiteX118" fmla="*/ 1575893 w 12192000"/>
                <a:gd name="connsiteY118" fmla="*/ 2540461 h 2761526"/>
                <a:gd name="connsiteX119" fmla="*/ 1437155 w 12192000"/>
                <a:gd name="connsiteY119" fmla="*/ 2434554 h 2761526"/>
                <a:gd name="connsiteX120" fmla="*/ 1226401 w 12192000"/>
                <a:gd name="connsiteY120" fmla="*/ 2590237 h 2761526"/>
                <a:gd name="connsiteX121" fmla="*/ 1126848 w 12192000"/>
                <a:gd name="connsiteY121" fmla="*/ 2564820 h 2761526"/>
                <a:gd name="connsiteX122" fmla="*/ 787947 w 12192000"/>
                <a:gd name="connsiteY122" fmla="*/ 2627305 h 2761526"/>
                <a:gd name="connsiteX123" fmla="*/ 654504 w 12192000"/>
                <a:gd name="connsiteY123" fmla="*/ 2558465 h 2761526"/>
                <a:gd name="connsiteX124" fmla="*/ 548597 w 12192000"/>
                <a:gd name="connsiteY124" fmla="*/ 2571174 h 2761526"/>
                <a:gd name="connsiteX125" fmla="*/ 354788 w 12192000"/>
                <a:gd name="connsiteY125" fmla="*/ 2564820 h 2761526"/>
                <a:gd name="connsiteX126" fmla="*/ 238290 w 12192000"/>
                <a:gd name="connsiteY126" fmla="*/ 2627305 h 2761526"/>
                <a:gd name="connsiteX127" fmla="*/ 149329 w 12192000"/>
                <a:gd name="connsiteY127" fmla="*/ 2583883 h 2761526"/>
                <a:gd name="connsiteX128" fmla="*/ 0 w 12192000"/>
                <a:gd name="connsiteY128" fmla="*/ 2558465 h 2761526"/>
                <a:gd name="connsiteX129" fmla="*/ 0 w 12192000"/>
                <a:gd name="connsiteY129" fmla="*/ 193566 h 2761526"/>
                <a:gd name="connsiteX130" fmla="*/ 94257 w 12192000"/>
                <a:gd name="connsiteY130" fmla="*/ 172384 h 2761526"/>
                <a:gd name="connsiteX131" fmla="*/ 160978 w 12192000"/>
                <a:gd name="connsiteY131" fmla="*/ 215806 h 2761526"/>
                <a:gd name="connsiteX132" fmla="*/ 244645 w 12192000"/>
                <a:gd name="connsiteY132" fmla="*/ 252874 h 2761526"/>
                <a:gd name="connsiteX133" fmla="*/ 321957 w 12192000"/>
                <a:gd name="connsiteY133" fmla="*/ 203097 h 2761526"/>
                <a:gd name="connsiteX134" fmla="*/ 361142 w 12192000"/>
                <a:gd name="connsiteY134" fmla="*/ 184034 h 2761526"/>
                <a:gd name="connsiteX135" fmla="*/ 467049 w 12192000"/>
                <a:gd name="connsiteY135" fmla="*/ 184034 h 2761526"/>
                <a:gd name="connsiteX136" fmla="*/ 499880 w 12192000"/>
                <a:gd name="connsiteY136" fmla="*/ 221102 h 2761526"/>
                <a:gd name="connsiteX137" fmla="*/ 594137 w 12192000"/>
                <a:gd name="connsiteY137" fmla="*/ 258169 h 2761526"/>
                <a:gd name="connsiteX138" fmla="*/ 683099 w 12192000"/>
                <a:gd name="connsiteY138" fmla="*/ 251815 h 2761526"/>
                <a:gd name="connsiteX139" fmla="*/ 738170 w 12192000"/>
                <a:gd name="connsiteY139" fmla="*/ 214747 h 2761526"/>
                <a:gd name="connsiteX140" fmla="*/ 832427 w 12192000"/>
                <a:gd name="connsiteY140" fmla="*/ 245460 h 2761526"/>
                <a:gd name="connsiteX141" fmla="*/ 998701 w 12192000"/>
                <a:gd name="connsiteY141" fmla="*/ 232751 h 2761526"/>
                <a:gd name="connsiteX142" fmla="*/ 1148030 w 12192000"/>
                <a:gd name="connsiteY142" fmla="*/ 245460 h 2761526"/>
                <a:gd name="connsiteX143" fmla="*/ 1286768 w 12192000"/>
                <a:gd name="connsiteY143" fmla="*/ 232751 h 2761526"/>
                <a:gd name="connsiteX144" fmla="*/ 1502817 w 12192000"/>
                <a:gd name="connsiteY144" fmla="*/ 258169 h 2761526"/>
                <a:gd name="connsiteX145" fmla="*/ 1663796 w 12192000"/>
                <a:gd name="connsiteY145" fmla="*/ 251815 h 2761526"/>
                <a:gd name="connsiteX146" fmla="*/ 1747462 w 12192000"/>
                <a:gd name="connsiteY146" fmla="*/ 164971 h 2761526"/>
                <a:gd name="connsiteX147" fmla="*/ 1847015 w 12192000"/>
                <a:gd name="connsiteY147" fmla="*/ 171325 h 2761526"/>
                <a:gd name="connsiteX148" fmla="*/ 2024938 w 12192000"/>
                <a:gd name="connsiteY148" fmla="*/ 96132 h 2761526"/>
                <a:gd name="connsiteX149" fmla="*/ 2141436 w 12192000"/>
                <a:gd name="connsiteY149" fmla="*/ 89777 h 2761526"/>
                <a:gd name="connsiteX150" fmla="*/ 2319359 w 12192000"/>
                <a:gd name="connsiteY150" fmla="*/ 102486 h 2761526"/>
                <a:gd name="connsiteX151" fmla="*/ 2435857 w 12192000"/>
                <a:gd name="connsiteY151" fmla="*/ 177680 h 2761526"/>
                <a:gd name="connsiteX152" fmla="*/ 2547059 w 12192000"/>
                <a:gd name="connsiteY152" fmla="*/ 177680 h 2761526"/>
                <a:gd name="connsiteX153" fmla="*/ 2680501 w 12192000"/>
                <a:gd name="connsiteY153" fmla="*/ 196743 h 2761526"/>
                <a:gd name="connsiteX154" fmla="*/ 2802294 w 12192000"/>
                <a:gd name="connsiteY154" fmla="*/ 153321 h 2761526"/>
                <a:gd name="connsiteX155" fmla="*/ 2924087 w 12192000"/>
                <a:gd name="connsiteY155" fmla="*/ 140612 h 2761526"/>
                <a:gd name="connsiteX156" fmla="*/ 3062825 w 12192000"/>
                <a:gd name="connsiteY156" fmla="*/ 171325 h 2761526"/>
                <a:gd name="connsiteX157" fmla="*/ 3229098 w 12192000"/>
                <a:gd name="connsiteY157" fmla="*/ 177680 h 2761526"/>
                <a:gd name="connsiteX158" fmla="*/ 3407022 w 12192000"/>
                <a:gd name="connsiteY158" fmla="*/ 158617 h 2761526"/>
                <a:gd name="connsiteX159" fmla="*/ 3629426 w 12192000"/>
                <a:gd name="connsiteY159" fmla="*/ 195684 h 2761526"/>
                <a:gd name="connsiteX160" fmla="*/ 3735333 w 12192000"/>
                <a:gd name="connsiteY160" fmla="*/ 226397 h 2761526"/>
                <a:gd name="connsiteX161" fmla="*/ 3818999 w 12192000"/>
                <a:gd name="connsiteY161" fmla="*/ 251815 h 2761526"/>
                <a:gd name="connsiteX162" fmla="*/ 3880425 w 12192000"/>
                <a:gd name="connsiteY162" fmla="*/ 202038 h 2761526"/>
                <a:gd name="connsiteX163" fmla="*/ 3964092 w 12192000"/>
                <a:gd name="connsiteY163" fmla="*/ 239106 h 2761526"/>
                <a:gd name="connsiteX164" fmla="*/ 4085884 w 12192000"/>
                <a:gd name="connsiteY164" fmla="*/ 232751 h 2761526"/>
                <a:gd name="connsiteX165" fmla="*/ 4235213 w 12192000"/>
                <a:gd name="connsiteY165" fmla="*/ 269819 h 2761526"/>
                <a:gd name="connsiteX166" fmla="*/ 4346415 w 12192000"/>
                <a:gd name="connsiteY166" fmla="*/ 257110 h 2761526"/>
                <a:gd name="connsiteX167" fmla="*/ 4479858 w 12192000"/>
                <a:gd name="connsiteY167" fmla="*/ 231692 h 2761526"/>
                <a:gd name="connsiteX168" fmla="*/ 4623891 w 12192000"/>
                <a:gd name="connsiteY168" fmla="*/ 244401 h 2761526"/>
                <a:gd name="connsiteX169" fmla="*/ 4812405 w 12192000"/>
                <a:gd name="connsiteY169" fmla="*/ 275114 h 2761526"/>
                <a:gd name="connsiteX170" fmla="*/ 5000919 w 12192000"/>
                <a:gd name="connsiteY170" fmla="*/ 256051 h 2761526"/>
                <a:gd name="connsiteX171" fmla="*/ 5400188 w 12192000"/>
                <a:gd name="connsiteY171" fmla="*/ 206275 h 2761526"/>
                <a:gd name="connsiteX172" fmla="*/ 5583407 w 12192000"/>
                <a:gd name="connsiteY172" fmla="*/ 218983 h 2761526"/>
                <a:gd name="connsiteX173" fmla="*/ 5727440 w 12192000"/>
                <a:gd name="connsiteY173" fmla="*/ 181916 h 2761526"/>
                <a:gd name="connsiteX174" fmla="*/ 5838642 w 12192000"/>
                <a:gd name="connsiteY174" fmla="*/ 181916 h 2761526"/>
                <a:gd name="connsiteX175" fmla="*/ 5960436 w 12192000"/>
                <a:gd name="connsiteY175" fmla="*/ 162853 h 2761526"/>
                <a:gd name="connsiteX176" fmla="*/ 6176486 w 12192000"/>
                <a:gd name="connsiteY176" fmla="*/ 56946 h 2761526"/>
                <a:gd name="connsiteX177" fmla="*/ 6276037 w 12192000"/>
                <a:gd name="connsiteY177" fmla="*/ 815 h 276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12192000" h="2761526">
                  <a:moveTo>
                    <a:pt x="6276037" y="815"/>
                  </a:moveTo>
                  <a:cubicBezTo>
                    <a:pt x="6325813" y="-5539"/>
                    <a:pt x="6414775" y="26233"/>
                    <a:pt x="6469847" y="63300"/>
                  </a:cubicBezTo>
                  <a:cubicBezTo>
                    <a:pt x="6524918" y="100368"/>
                    <a:pt x="6553513" y="119431"/>
                    <a:pt x="6608585" y="106722"/>
                  </a:cubicBezTo>
                  <a:cubicBezTo>
                    <a:pt x="6664715" y="94013"/>
                    <a:pt x="6664715" y="100368"/>
                    <a:pt x="6742027" y="119431"/>
                  </a:cubicBezTo>
                  <a:cubicBezTo>
                    <a:pt x="6819339" y="138494"/>
                    <a:pt x="6891356" y="163912"/>
                    <a:pt x="6975022" y="138494"/>
                  </a:cubicBezTo>
                  <a:cubicBezTo>
                    <a:pt x="7058688" y="113077"/>
                    <a:pt x="7108465" y="169207"/>
                    <a:pt x="7180481" y="169207"/>
                  </a:cubicBezTo>
                  <a:cubicBezTo>
                    <a:pt x="7252498" y="169207"/>
                    <a:pt x="7374291" y="94013"/>
                    <a:pt x="7441012" y="113077"/>
                  </a:cubicBezTo>
                  <a:cubicBezTo>
                    <a:pt x="7507734" y="131081"/>
                    <a:pt x="7617876" y="162853"/>
                    <a:pt x="7679302" y="156498"/>
                  </a:cubicBezTo>
                  <a:cubicBezTo>
                    <a:pt x="7685657" y="155439"/>
                    <a:pt x="7693070" y="155439"/>
                    <a:pt x="7699425" y="154380"/>
                  </a:cubicBezTo>
                  <a:cubicBezTo>
                    <a:pt x="7708956" y="135317"/>
                    <a:pt x="7714252" y="119431"/>
                    <a:pt x="7720606" y="122608"/>
                  </a:cubicBezTo>
                  <a:cubicBezTo>
                    <a:pt x="7733315" y="128963"/>
                    <a:pt x="7757673" y="141671"/>
                    <a:pt x="7795800" y="128963"/>
                  </a:cubicBezTo>
                  <a:cubicBezTo>
                    <a:pt x="7832867" y="116254"/>
                    <a:pt x="7916534" y="53769"/>
                    <a:pt x="7929242" y="53769"/>
                  </a:cubicBezTo>
                  <a:cubicBezTo>
                    <a:pt x="7941951" y="53769"/>
                    <a:pt x="7995964" y="47414"/>
                    <a:pt x="8017145" y="47414"/>
                  </a:cubicBezTo>
                  <a:cubicBezTo>
                    <a:pt x="8037268" y="47414"/>
                    <a:pt x="8125170" y="23056"/>
                    <a:pt x="8150587" y="60123"/>
                  </a:cubicBezTo>
                  <a:cubicBezTo>
                    <a:pt x="8176005" y="98250"/>
                    <a:pt x="8204600" y="135317"/>
                    <a:pt x="8238490" y="135317"/>
                  </a:cubicBezTo>
                  <a:cubicBezTo>
                    <a:pt x="8272380" y="135317"/>
                    <a:pt x="8292503" y="116254"/>
                    <a:pt x="8322156" y="135317"/>
                  </a:cubicBezTo>
                  <a:cubicBezTo>
                    <a:pt x="8351810" y="154380"/>
                    <a:pt x="8422768" y="154380"/>
                    <a:pt x="8422768" y="154380"/>
                  </a:cubicBezTo>
                  <a:cubicBezTo>
                    <a:pt x="8422768" y="154380"/>
                    <a:pt x="8489489" y="110958"/>
                    <a:pt x="8514907" y="110958"/>
                  </a:cubicBezTo>
                  <a:cubicBezTo>
                    <a:pt x="8540325" y="110958"/>
                    <a:pt x="8548797" y="79186"/>
                    <a:pt x="8607046" y="98250"/>
                  </a:cubicBezTo>
                  <a:cubicBezTo>
                    <a:pt x="8666353" y="116254"/>
                    <a:pt x="8662117" y="128963"/>
                    <a:pt x="8711893" y="128963"/>
                  </a:cubicBezTo>
                  <a:cubicBezTo>
                    <a:pt x="8761669" y="128963"/>
                    <a:pt x="8811446" y="135317"/>
                    <a:pt x="8836864" y="135317"/>
                  </a:cubicBezTo>
                  <a:cubicBezTo>
                    <a:pt x="8861222" y="135317"/>
                    <a:pt x="8926884" y="159676"/>
                    <a:pt x="8972424" y="159676"/>
                  </a:cubicBezTo>
                  <a:cubicBezTo>
                    <a:pt x="9017964" y="159676"/>
                    <a:pt x="9107985" y="135317"/>
                    <a:pt x="9137639" y="154380"/>
                  </a:cubicBezTo>
                  <a:cubicBezTo>
                    <a:pt x="9167292" y="172384"/>
                    <a:pt x="9195887" y="191448"/>
                    <a:pt x="9217069" y="185093"/>
                  </a:cubicBezTo>
                  <a:cubicBezTo>
                    <a:pt x="9238250" y="179798"/>
                    <a:pt x="9245664" y="223220"/>
                    <a:pt x="9279554" y="210511"/>
                  </a:cubicBezTo>
                  <a:cubicBezTo>
                    <a:pt x="9313444" y="198861"/>
                    <a:pt x="9320857" y="218983"/>
                    <a:pt x="9325094" y="238047"/>
                  </a:cubicBezTo>
                  <a:cubicBezTo>
                    <a:pt x="9329330" y="257110"/>
                    <a:pt x="9367456" y="235929"/>
                    <a:pt x="9388638" y="198861"/>
                  </a:cubicBezTo>
                  <a:cubicBezTo>
                    <a:pt x="9409819" y="160735"/>
                    <a:pt x="9462773" y="231692"/>
                    <a:pt x="9496663" y="238047"/>
                  </a:cubicBezTo>
                  <a:cubicBezTo>
                    <a:pt x="9530553" y="244401"/>
                    <a:pt x="9594097" y="205216"/>
                    <a:pt x="9594097" y="229574"/>
                  </a:cubicBezTo>
                  <a:cubicBezTo>
                    <a:pt x="9594097" y="253933"/>
                    <a:pt x="9627987" y="242283"/>
                    <a:pt x="9677763" y="216865"/>
                  </a:cubicBezTo>
                  <a:cubicBezTo>
                    <a:pt x="9728598" y="191448"/>
                    <a:pt x="9765666" y="178739"/>
                    <a:pt x="9778375" y="191448"/>
                  </a:cubicBezTo>
                  <a:cubicBezTo>
                    <a:pt x="9791084" y="204156"/>
                    <a:pt x="9841919" y="234869"/>
                    <a:pt x="9887459" y="204156"/>
                  </a:cubicBezTo>
                  <a:cubicBezTo>
                    <a:pt x="9932999" y="172384"/>
                    <a:pt x="9999720" y="278291"/>
                    <a:pt x="10029374" y="234869"/>
                  </a:cubicBezTo>
                  <a:cubicBezTo>
                    <a:pt x="10057969" y="190389"/>
                    <a:pt x="10113041" y="241224"/>
                    <a:pt x="10171289" y="215806"/>
                  </a:cubicBezTo>
                  <a:cubicBezTo>
                    <a:pt x="10229538" y="191448"/>
                    <a:pt x="10405343" y="209452"/>
                    <a:pt x="10472064" y="166030"/>
                  </a:cubicBezTo>
                  <a:cubicBezTo>
                    <a:pt x="10538785" y="122608"/>
                    <a:pt x="10592798" y="166030"/>
                    <a:pt x="10609743" y="178739"/>
                  </a:cubicBezTo>
                  <a:cubicBezTo>
                    <a:pt x="10626689" y="191448"/>
                    <a:pt x="10710355" y="167089"/>
                    <a:pt x="10718827" y="141671"/>
                  </a:cubicBezTo>
                  <a:cubicBezTo>
                    <a:pt x="10727300" y="116254"/>
                    <a:pt x="10785549" y="128963"/>
                    <a:pt x="10802494" y="141671"/>
                  </a:cubicBezTo>
                  <a:cubicBezTo>
                    <a:pt x="10819438" y="153321"/>
                    <a:pt x="10860742" y="159676"/>
                    <a:pt x="10894632" y="122608"/>
                  </a:cubicBezTo>
                  <a:cubicBezTo>
                    <a:pt x="10927464" y="84482"/>
                    <a:pt x="11020661" y="213688"/>
                    <a:pt x="11033371" y="232751"/>
                  </a:cubicBezTo>
                  <a:cubicBezTo>
                    <a:pt x="11046079" y="251815"/>
                    <a:pt x="11151986" y="148026"/>
                    <a:pt x="11190112" y="141671"/>
                  </a:cubicBezTo>
                  <a:cubicBezTo>
                    <a:pt x="11228238" y="135317"/>
                    <a:pt x="11237770" y="-15071"/>
                    <a:pt x="11279074" y="21997"/>
                  </a:cubicBezTo>
                  <a:cubicBezTo>
                    <a:pt x="11321437" y="59064"/>
                    <a:pt x="11341559" y="78127"/>
                    <a:pt x="11383922" y="65419"/>
                  </a:cubicBezTo>
                  <a:cubicBezTo>
                    <a:pt x="11426285" y="52710"/>
                    <a:pt x="11426285" y="59064"/>
                    <a:pt x="11484534" y="78127"/>
                  </a:cubicBezTo>
                  <a:cubicBezTo>
                    <a:pt x="11542782" y="97191"/>
                    <a:pt x="11597853" y="122608"/>
                    <a:pt x="11660339" y="97191"/>
                  </a:cubicBezTo>
                  <a:cubicBezTo>
                    <a:pt x="11722824" y="71773"/>
                    <a:pt x="11760950" y="127904"/>
                    <a:pt x="11814962" y="127904"/>
                  </a:cubicBezTo>
                  <a:cubicBezTo>
                    <a:pt x="11868975" y="127904"/>
                    <a:pt x="11974881" y="168148"/>
                    <a:pt x="12024658" y="187211"/>
                  </a:cubicBezTo>
                  <a:cubicBezTo>
                    <a:pt x="12074434" y="206275"/>
                    <a:pt x="12145392" y="122608"/>
                    <a:pt x="12190931" y="116254"/>
                  </a:cubicBezTo>
                  <a:lnTo>
                    <a:pt x="12192000" y="116114"/>
                  </a:lnTo>
                  <a:lnTo>
                    <a:pt x="12192000" y="2611634"/>
                  </a:lnTo>
                  <a:lnTo>
                    <a:pt x="12147510" y="2620950"/>
                  </a:lnTo>
                  <a:cubicBezTo>
                    <a:pt x="12097734" y="2620950"/>
                    <a:pt x="12068080" y="2620950"/>
                    <a:pt x="12014068" y="2640014"/>
                  </a:cubicBezTo>
                  <a:cubicBezTo>
                    <a:pt x="11958995" y="2658018"/>
                    <a:pt x="11926164" y="2651663"/>
                    <a:pt x="11892275" y="2677081"/>
                  </a:cubicBezTo>
                  <a:cubicBezTo>
                    <a:pt x="11858384" y="2701440"/>
                    <a:pt x="11845676" y="2539402"/>
                    <a:pt x="11824494" y="2526693"/>
                  </a:cubicBezTo>
                  <a:cubicBezTo>
                    <a:pt x="11803313" y="2513984"/>
                    <a:pt x="11772600" y="2611419"/>
                    <a:pt x="11722824" y="2561642"/>
                  </a:cubicBezTo>
                  <a:cubicBezTo>
                    <a:pt x="11673047" y="2510807"/>
                    <a:pt x="11699524" y="2595533"/>
                    <a:pt x="11624330" y="2526693"/>
                  </a:cubicBezTo>
                  <a:cubicBezTo>
                    <a:pt x="11549137" y="2457854"/>
                    <a:pt x="11519482" y="2526693"/>
                    <a:pt x="11473943" y="2483271"/>
                  </a:cubicBezTo>
                  <a:cubicBezTo>
                    <a:pt x="11428402" y="2439850"/>
                    <a:pt x="11377568" y="2408077"/>
                    <a:pt x="11315083" y="2427141"/>
                  </a:cubicBezTo>
                  <a:cubicBezTo>
                    <a:pt x="11252597" y="2446204"/>
                    <a:pt x="11140337" y="2465267"/>
                    <a:pt x="11102210" y="2439850"/>
                  </a:cubicBezTo>
                  <a:cubicBezTo>
                    <a:pt x="11064083" y="2414432"/>
                    <a:pt x="10971944" y="2420786"/>
                    <a:pt x="10934877" y="2420786"/>
                  </a:cubicBezTo>
                  <a:cubicBezTo>
                    <a:pt x="10897810" y="2420786"/>
                    <a:pt x="10767544" y="2439850"/>
                    <a:pt x="10713532" y="2427141"/>
                  </a:cubicBezTo>
                  <a:cubicBezTo>
                    <a:pt x="10658461" y="2414432"/>
                    <a:pt x="10529254" y="2433495"/>
                    <a:pt x="10529254" y="2414432"/>
                  </a:cubicBezTo>
                  <a:cubicBezTo>
                    <a:pt x="10529254" y="2395369"/>
                    <a:pt x="10541963" y="2277812"/>
                    <a:pt x="10512309" y="2314880"/>
                  </a:cubicBezTo>
                  <a:cubicBezTo>
                    <a:pt x="10482655" y="2351947"/>
                    <a:pt x="10437115" y="2382660"/>
                    <a:pt x="10403225" y="2389014"/>
                  </a:cubicBezTo>
                  <a:cubicBezTo>
                    <a:pt x="10369334" y="2395369"/>
                    <a:pt x="10340740" y="2358301"/>
                    <a:pt x="10294141" y="2401723"/>
                  </a:cubicBezTo>
                  <a:cubicBezTo>
                    <a:pt x="10248601" y="2445145"/>
                    <a:pt x="10231656" y="2457854"/>
                    <a:pt x="10169171" y="2464208"/>
                  </a:cubicBezTo>
                  <a:cubicBezTo>
                    <a:pt x="10106686" y="2470563"/>
                    <a:pt x="10064323" y="2557406"/>
                    <a:pt x="9993365" y="2563761"/>
                  </a:cubicBezTo>
                  <a:cubicBezTo>
                    <a:pt x="9922408" y="2570115"/>
                    <a:pt x="9875809" y="2563761"/>
                    <a:pt x="9800615" y="2570115"/>
                  </a:cubicBezTo>
                  <a:cubicBezTo>
                    <a:pt x="9724362" y="2576469"/>
                    <a:pt x="9692590" y="2482212"/>
                    <a:pt x="9634342" y="2494921"/>
                  </a:cubicBezTo>
                  <a:cubicBezTo>
                    <a:pt x="9575033" y="2507630"/>
                    <a:pt x="9500899" y="2533048"/>
                    <a:pt x="9446887" y="2520339"/>
                  </a:cubicBezTo>
                  <a:cubicBezTo>
                    <a:pt x="9392874" y="2507630"/>
                    <a:pt x="9386520" y="2469503"/>
                    <a:pt x="9290145" y="2469503"/>
                  </a:cubicBezTo>
                  <a:cubicBezTo>
                    <a:pt x="9193769" y="2469503"/>
                    <a:pt x="9159879" y="2457854"/>
                    <a:pt x="9071976" y="2457854"/>
                  </a:cubicBezTo>
                  <a:cubicBezTo>
                    <a:pt x="8984074" y="2457854"/>
                    <a:pt x="8792383" y="2383719"/>
                    <a:pt x="8766965" y="2364656"/>
                  </a:cubicBezTo>
                  <a:cubicBezTo>
                    <a:pt x="8741548" y="2345593"/>
                    <a:pt x="8683299" y="2327588"/>
                    <a:pt x="8645172" y="2364656"/>
                  </a:cubicBezTo>
                  <a:cubicBezTo>
                    <a:pt x="8608105" y="2401723"/>
                    <a:pt x="8569978" y="2420786"/>
                    <a:pt x="8507493" y="2420786"/>
                  </a:cubicBezTo>
                  <a:cubicBezTo>
                    <a:pt x="8445008" y="2420786"/>
                    <a:pt x="8423827" y="2432436"/>
                    <a:pt x="8352870" y="2451499"/>
                  </a:cubicBezTo>
                  <a:cubicBezTo>
                    <a:pt x="8281912" y="2469503"/>
                    <a:pt x="8273440" y="2464208"/>
                    <a:pt x="8235313" y="2445145"/>
                  </a:cubicBezTo>
                  <a:cubicBezTo>
                    <a:pt x="8197187" y="2427141"/>
                    <a:pt x="8256494" y="2395369"/>
                    <a:pt x="8143174" y="2401723"/>
                  </a:cubicBezTo>
                  <a:cubicBezTo>
                    <a:pt x="8029854" y="2408077"/>
                    <a:pt x="7950424" y="2383719"/>
                    <a:pt x="7904884" y="2414432"/>
                  </a:cubicBezTo>
                  <a:cubicBezTo>
                    <a:pt x="7875230" y="2434554"/>
                    <a:pt x="7861462" y="2454677"/>
                    <a:pt x="7846635" y="2461031"/>
                  </a:cubicBezTo>
                  <a:lnTo>
                    <a:pt x="7836045" y="2584942"/>
                  </a:lnTo>
                  <a:cubicBezTo>
                    <a:pt x="7836045" y="2584942"/>
                    <a:pt x="7758732" y="2602946"/>
                    <a:pt x="7736492" y="2622009"/>
                  </a:cubicBezTo>
                  <a:cubicBezTo>
                    <a:pt x="7714252" y="2640014"/>
                    <a:pt x="7686716" y="2659077"/>
                    <a:pt x="7619994" y="2659077"/>
                  </a:cubicBezTo>
                  <a:cubicBezTo>
                    <a:pt x="7553273" y="2659077"/>
                    <a:pt x="7514088" y="2659077"/>
                    <a:pt x="7442071" y="2678140"/>
                  </a:cubicBezTo>
                  <a:cubicBezTo>
                    <a:pt x="7370055" y="2696144"/>
                    <a:pt x="7325574" y="2689790"/>
                    <a:pt x="7281093" y="2715207"/>
                  </a:cubicBezTo>
                  <a:cubicBezTo>
                    <a:pt x="7236612" y="2739566"/>
                    <a:pt x="7224962" y="2771338"/>
                    <a:pt x="7197426" y="2758629"/>
                  </a:cubicBezTo>
                  <a:cubicBezTo>
                    <a:pt x="7169891" y="2745920"/>
                    <a:pt x="7152946" y="2758629"/>
                    <a:pt x="7086224" y="2708853"/>
                  </a:cubicBezTo>
                  <a:cubicBezTo>
                    <a:pt x="7019503" y="2659077"/>
                    <a:pt x="7024798" y="2634718"/>
                    <a:pt x="6925246" y="2565879"/>
                  </a:cubicBezTo>
                  <a:cubicBezTo>
                    <a:pt x="6824635" y="2497039"/>
                    <a:pt x="6786508" y="2565879"/>
                    <a:pt x="6725082" y="2522457"/>
                  </a:cubicBezTo>
                  <a:cubicBezTo>
                    <a:pt x="6722964" y="2521398"/>
                    <a:pt x="6720845" y="2519280"/>
                    <a:pt x="6718728" y="2518221"/>
                  </a:cubicBezTo>
                  <a:cubicBezTo>
                    <a:pt x="6701782" y="2517162"/>
                    <a:pt x="6685896" y="2519280"/>
                    <a:pt x="6670010" y="2525634"/>
                  </a:cubicBezTo>
                  <a:cubicBezTo>
                    <a:pt x="6623412" y="2544697"/>
                    <a:pt x="6636120" y="2581765"/>
                    <a:pt x="6582108" y="2588119"/>
                  </a:cubicBezTo>
                  <a:cubicBezTo>
                    <a:pt x="6528096" y="2594474"/>
                    <a:pt x="6536568" y="2563761"/>
                    <a:pt x="6515387" y="2544697"/>
                  </a:cubicBezTo>
                  <a:cubicBezTo>
                    <a:pt x="6494205" y="2525634"/>
                    <a:pt x="6402066" y="2519280"/>
                    <a:pt x="6402066" y="2519280"/>
                  </a:cubicBezTo>
                  <a:lnTo>
                    <a:pt x="6402066" y="2485389"/>
                  </a:lnTo>
                  <a:cubicBezTo>
                    <a:pt x="6333227" y="2492803"/>
                    <a:pt x="6263329" y="2494921"/>
                    <a:pt x="6231557" y="2479035"/>
                  </a:cubicBezTo>
                  <a:cubicBezTo>
                    <a:pt x="6180721" y="2453617"/>
                    <a:pt x="6058928" y="2459972"/>
                    <a:pt x="6009152" y="2459972"/>
                  </a:cubicBezTo>
                  <a:cubicBezTo>
                    <a:pt x="5958317" y="2459972"/>
                    <a:pt x="5786748" y="2479035"/>
                    <a:pt x="5714731" y="2466326"/>
                  </a:cubicBezTo>
                  <a:cubicBezTo>
                    <a:pt x="5641656" y="2453617"/>
                    <a:pt x="5470087" y="2472681"/>
                    <a:pt x="5470087" y="2453617"/>
                  </a:cubicBezTo>
                  <a:cubicBezTo>
                    <a:pt x="5470087" y="2434554"/>
                    <a:pt x="5487031" y="2316998"/>
                    <a:pt x="5447846" y="2354065"/>
                  </a:cubicBezTo>
                  <a:cubicBezTo>
                    <a:pt x="5409719" y="2391132"/>
                    <a:pt x="5348294" y="2421845"/>
                    <a:pt x="5303813" y="2428200"/>
                  </a:cubicBezTo>
                  <a:cubicBezTo>
                    <a:pt x="5259332" y="2434554"/>
                    <a:pt x="5221205" y="2397487"/>
                    <a:pt x="5159780" y="2440909"/>
                  </a:cubicBezTo>
                  <a:cubicBezTo>
                    <a:pt x="5099413" y="2484331"/>
                    <a:pt x="5077173" y="2497039"/>
                    <a:pt x="4993506" y="2503394"/>
                  </a:cubicBezTo>
                  <a:cubicBezTo>
                    <a:pt x="4909840" y="2509748"/>
                    <a:pt x="4854768" y="2596592"/>
                    <a:pt x="4760512" y="2602946"/>
                  </a:cubicBezTo>
                  <a:cubicBezTo>
                    <a:pt x="4666254" y="2609300"/>
                    <a:pt x="4604828" y="2602946"/>
                    <a:pt x="4505275" y="2609300"/>
                  </a:cubicBezTo>
                  <a:cubicBezTo>
                    <a:pt x="4405723" y="2614596"/>
                    <a:pt x="4388778" y="2627305"/>
                    <a:pt x="4311466" y="2640014"/>
                  </a:cubicBezTo>
                  <a:cubicBezTo>
                    <a:pt x="4234155" y="2652722"/>
                    <a:pt x="4145192" y="2646368"/>
                    <a:pt x="4073176" y="2633659"/>
                  </a:cubicBezTo>
                  <a:cubicBezTo>
                    <a:pt x="4001159" y="2620950"/>
                    <a:pt x="3989509" y="2590237"/>
                    <a:pt x="3862421" y="2590237"/>
                  </a:cubicBezTo>
                  <a:cubicBezTo>
                    <a:pt x="3734274" y="2590237"/>
                    <a:pt x="3656962" y="2497039"/>
                    <a:pt x="3540464" y="2497039"/>
                  </a:cubicBezTo>
                  <a:cubicBezTo>
                    <a:pt x="3423967" y="2497039"/>
                    <a:pt x="3168732" y="2422905"/>
                    <a:pt x="3135901" y="2403841"/>
                  </a:cubicBezTo>
                  <a:cubicBezTo>
                    <a:pt x="3102010" y="2384778"/>
                    <a:pt x="3024698" y="2366774"/>
                    <a:pt x="2974922" y="2403841"/>
                  </a:cubicBezTo>
                  <a:cubicBezTo>
                    <a:pt x="2925146" y="2440909"/>
                    <a:pt x="2875370" y="2459972"/>
                    <a:pt x="2791703" y="2459972"/>
                  </a:cubicBezTo>
                  <a:cubicBezTo>
                    <a:pt x="2708037" y="2459972"/>
                    <a:pt x="2680501" y="2471622"/>
                    <a:pt x="2586244" y="2490685"/>
                  </a:cubicBezTo>
                  <a:cubicBezTo>
                    <a:pt x="2491987" y="2508689"/>
                    <a:pt x="2480337" y="2503394"/>
                    <a:pt x="2430561" y="2484331"/>
                  </a:cubicBezTo>
                  <a:cubicBezTo>
                    <a:pt x="2380785" y="2466326"/>
                    <a:pt x="2458097" y="2434554"/>
                    <a:pt x="2308768" y="2440909"/>
                  </a:cubicBezTo>
                  <a:cubicBezTo>
                    <a:pt x="2158381" y="2447263"/>
                    <a:pt x="2053533" y="2422905"/>
                    <a:pt x="1992107" y="2453617"/>
                  </a:cubicBezTo>
                  <a:cubicBezTo>
                    <a:pt x="1930681" y="2484331"/>
                    <a:pt x="1920090" y="2516103"/>
                    <a:pt x="1880905" y="2497039"/>
                  </a:cubicBezTo>
                  <a:cubicBezTo>
                    <a:pt x="1842778" y="2477976"/>
                    <a:pt x="1748521" y="2447263"/>
                    <a:pt x="1731576" y="2477976"/>
                  </a:cubicBezTo>
                  <a:cubicBezTo>
                    <a:pt x="1714631" y="2509748"/>
                    <a:pt x="1630965" y="2553170"/>
                    <a:pt x="1575893" y="2540461"/>
                  </a:cubicBezTo>
                  <a:cubicBezTo>
                    <a:pt x="1520822" y="2527752"/>
                    <a:pt x="1454100" y="2410196"/>
                    <a:pt x="1437155" y="2434554"/>
                  </a:cubicBezTo>
                  <a:cubicBezTo>
                    <a:pt x="1420210" y="2459972"/>
                    <a:pt x="1259232" y="2596592"/>
                    <a:pt x="1226401" y="2590237"/>
                  </a:cubicBezTo>
                  <a:cubicBezTo>
                    <a:pt x="1193570" y="2583883"/>
                    <a:pt x="1154384" y="2539402"/>
                    <a:pt x="1126848" y="2564820"/>
                  </a:cubicBezTo>
                  <a:cubicBezTo>
                    <a:pt x="1098254" y="2590237"/>
                    <a:pt x="859963" y="2633659"/>
                    <a:pt x="787947" y="2627305"/>
                  </a:cubicBezTo>
                  <a:cubicBezTo>
                    <a:pt x="715930" y="2620950"/>
                    <a:pt x="709576" y="2558465"/>
                    <a:pt x="654504" y="2558465"/>
                  </a:cubicBezTo>
                  <a:cubicBezTo>
                    <a:pt x="598373" y="2558465"/>
                    <a:pt x="615319" y="2577528"/>
                    <a:pt x="548597" y="2571174"/>
                  </a:cubicBezTo>
                  <a:cubicBezTo>
                    <a:pt x="481876" y="2564820"/>
                    <a:pt x="416214" y="2545756"/>
                    <a:pt x="354788" y="2564820"/>
                  </a:cubicBezTo>
                  <a:cubicBezTo>
                    <a:pt x="293362" y="2583883"/>
                    <a:pt x="310307" y="2620950"/>
                    <a:pt x="238290" y="2627305"/>
                  </a:cubicBezTo>
                  <a:cubicBezTo>
                    <a:pt x="166274" y="2633659"/>
                    <a:pt x="176864" y="2602946"/>
                    <a:pt x="149329" y="2583883"/>
                  </a:cubicBezTo>
                  <a:cubicBezTo>
                    <a:pt x="121793" y="2564820"/>
                    <a:pt x="0" y="2558465"/>
                    <a:pt x="0" y="2558465"/>
                  </a:cubicBezTo>
                  <a:lnTo>
                    <a:pt x="0" y="193566"/>
                  </a:lnTo>
                  <a:lnTo>
                    <a:pt x="94257" y="172384"/>
                  </a:lnTo>
                  <a:lnTo>
                    <a:pt x="160978" y="215806"/>
                  </a:lnTo>
                  <a:cubicBezTo>
                    <a:pt x="160978" y="215806"/>
                    <a:pt x="217109" y="278291"/>
                    <a:pt x="244645" y="252874"/>
                  </a:cubicBezTo>
                  <a:cubicBezTo>
                    <a:pt x="272180" y="228515"/>
                    <a:pt x="321957" y="203097"/>
                    <a:pt x="321957" y="203097"/>
                  </a:cubicBezTo>
                  <a:cubicBezTo>
                    <a:pt x="321957" y="203097"/>
                    <a:pt x="333606" y="171325"/>
                    <a:pt x="361142" y="184034"/>
                  </a:cubicBezTo>
                  <a:cubicBezTo>
                    <a:pt x="389737" y="196743"/>
                    <a:pt x="467049" y="184034"/>
                    <a:pt x="467049" y="184034"/>
                  </a:cubicBezTo>
                  <a:cubicBezTo>
                    <a:pt x="467049" y="184034"/>
                    <a:pt x="472344" y="214747"/>
                    <a:pt x="499880" y="221102"/>
                  </a:cubicBezTo>
                  <a:cubicBezTo>
                    <a:pt x="527416" y="227456"/>
                    <a:pt x="566601" y="239106"/>
                    <a:pt x="594137" y="258169"/>
                  </a:cubicBezTo>
                  <a:cubicBezTo>
                    <a:pt x="621673" y="277232"/>
                    <a:pt x="677804" y="277232"/>
                    <a:pt x="683099" y="251815"/>
                  </a:cubicBezTo>
                  <a:cubicBezTo>
                    <a:pt x="688394" y="227456"/>
                    <a:pt x="705339" y="184034"/>
                    <a:pt x="738170" y="214747"/>
                  </a:cubicBezTo>
                  <a:cubicBezTo>
                    <a:pt x="771002" y="245460"/>
                    <a:pt x="804892" y="258169"/>
                    <a:pt x="832427" y="245460"/>
                  </a:cubicBezTo>
                  <a:cubicBezTo>
                    <a:pt x="859963" y="232751"/>
                    <a:pt x="943630" y="226397"/>
                    <a:pt x="998701" y="232751"/>
                  </a:cubicBezTo>
                  <a:cubicBezTo>
                    <a:pt x="1053773" y="239106"/>
                    <a:pt x="1103549" y="258169"/>
                    <a:pt x="1148030" y="245460"/>
                  </a:cubicBezTo>
                  <a:cubicBezTo>
                    <a:pt x="1192511" y="232751"/>
                    <a:pt x="1187215" y="226397"/>
                    <a:pt x="1286768" y="232751"/>
                  </a:cubicBezTo>
                  <a:cubicBezTo>
                    <a:pt x="1386320" y="239106"/>
                    <a:pt x="1408560" y="251815"/>
                    <a:pt x="1502817" y="258169"/>
                  </a:cubicBezTo>
                  <a:cubicBezTo>
                    <a:pt x="1597075" y="264523"/>
                    <a:pt x="1614020" y="270878"/>
                    <a:pt x="1663796" y="251815"/>
                  </a:cubicBezTo>
                  <a:cubicBezTo>
                    <a:pt x="1714631" y="233810"/>
                    <a:pt x="1730517" y="158617"/>
                    <a:pt x="1747462" y="164971"/>
                  </a:cubicBezTo>
                  <a:cubicBezTo>
                    <a:pt x="1763348" y="171325"/>
                    <a:pt x="1797238" y="184034"/>
                    <a:pt x="1847015" y="171325"/>
                  </a:cubicBezTo>
                  <a:cubicBezTo>
                    <a:pt x="1897850" y="158617"/>
                    <a:pt x="2007993" y="96132"/>
                    <a:pt x="2024938" y="96132"/>
                  </a:cubicBezTo>
                  <a:cubicBezTo>
                    <a:pt x="2041883" y="96132"/>
                    <a:pt x="2113900" y="89777"/>
                    <a:pt x="2141436" y="89777"/>
                  </a:cubicBezTo>
                  <a:cubicBezTo>
                    <a:pt x="2170030" y="89777"/>
                    <a:pt x="2286528" y="65419"/>
                    <a:pt x="2319359" y="102486"/>
                  </a:cubicBezTo>
                  <a:cubicBezTo>
                    <a:pt x="2352190" y="140612"/>
                    <a:pt x="2391376" y="177680"/>
                    <a:pt x="2435857" y="177680"/>
                  </a:cubicBezTo>
                  <a:cubicBezTo>
                    <a:pt x="2480337" y="177680"/>
                    <a:pt x="2507873" y="158617"/>
                    <a:pt x="2547059" y="177680"/>
                  </a:cubicBezTo>
                  <a:cubicBezTo>
                    <a:pt x="2586244" y="196743"/>
                    <a:pt x="2680501" y="196743"/>
                    <a:pt x="2680501" y="196743"/>
                  </a:cubicBezTo>
                  <a:cubicBezTo>
                    <a:pt x="2680501" y="196743"/>
                    <a:pt x="2769463" y="153321"/>
                    <a:pt x="2802294" y="153321"/>
                  </a:cubicBezTo>
                  <a:cubicBezTo>
                    <a:pt x="2835125" y="153321"/>
                    <a:pt x="2846775" y="121549"/>
                    <a:pt x="2924087" y="140612"/>
                  </a:cubicBezTo>
                  <a:cubicBezTo>
                    <a:pt x="3001399" y="158617"/>
                    <a:pt x="2996103" y="171325"/>
                    <a:pt x="3062825" y="171325"/>
                  </a:cubicBezTo>
                  <a:cubicBezTo>
                    <a:pt x="3129546" y="171325"/>
                    <a:pt x="3196267" y="177680"/>
                    <a:pt x="3229098" y="177680"/>
                  </a:cubicBezTo>
                  <a:cubicBezTo>
                    <a:pt x="3262989" y="177680"/>
                    <a:pt x="3345596" y="158617"/>
                    <a:pt x="3407022" y="158617"/>
                  </a:cubicBezTo>
                  <a:cubicBezTo>
                    <a:pt x="3468448" y="158617"/>
                    <a:pt x="3590241" y="176621"/>
                    <a:pt x="3629426" y="195684"/>
                  </a:cubicBezTo>
                  <a:cubicBezTo>
                    <a:pt x="3668612" y="213688"/>
                    <a:pt x="3707797" y="232751"/>
                    <a:pt x="3735333" y="226397"/>
                  </a:cubicBezTo>
                  <a:cubicBezTo>
                    <a:pt x="3763928" y="221102"/>
                    <a:pt x="3774518" y="264523"/>
                    <a:pt x="3818999" y="251815"/>
                  </a:cubicBezTo>
                  <a:cubicBezTo>
                    <a:pt x="3863480" y="239106"/>
                    <a:pt x="3875130" y="182975"/>
                    <a:pt x="3880425" y="202038"/>
                  </a:cubicBezTo>
                  <a:cubicBezTo>
                    <a:pt x="3886780" y="220043"/>
                    <a:pt x="3936556" y="276173"/>
                    <a:pt x="3964092" y="239106"/>
                  </a:cubicBezTo>
                  <a:cubicBezTo>
                    <a:pt x="3991627" y="202038"/>
                    <a:pt x="4041404" y="226397"/>
                    <a:pt x="4085884" y="232751"/>
                  </a:cubicBezTo>
                  <a:cubicBezTo>
                    <a:pt x="4129306" y="239106"/>
                    <a:pt x="4235213" y="245460"/>
                    <a:pt x="4235213" y="269819"/>
                  </a:cubicBezTo>
                  <a:cubicBezTo>
                    <a:pt x="4235213" y="294177"/>
                    <a:pt x="4279694" y="282528"/>
                    <a:pt x="4346415" y="257110"/>
                  </a:cubicBezTo>
                  <a:cubicBezTo>
                    <a:pt x="4413137" y="231692"/>
                    <a:pt x="4462913" y="218983"/>
                    <a:pt x="4479858" y="231692"/>
                  </a:cubicBezTo>
                  <a:cubicBezTo>
                    <a:pt x="4496803" y="244401"/>
                    <a:pt x="4562465" y="275114"/>
                    <a:pt x="4623891" y="244401"/>
                  </a:cubicBezTo>
                  <a:cubicBezTo>
                    <a:pt x="4685317" y="212629"/>
                    <a:pt x="4773220" y="318536"/>
                    <a:pt x="4812405" y="275114"/>
                  </a:cubicBezTo>
                  <a:cubicBezTo>
                    <a:pt x="4851592" y="230633"/>
                    <a:pt x="4923608" y="281468"/>
                    <a:pt x="5000919" y="256051"/>
                  </a:cubicBezTo>
                  <a:cubicBezTo>
                    <a:pt x="5078231" y="231692"/>
                    <a:pt x="5311226" y="249696"/>
                    <a:pt x="5400188" y="206275"/>
                  </a:cubicBezTo>
                  <a:cubicBezTo>
                    <a:pt x="5489150" y="162853"/>
                    <a:pt x="5561166" y="206275"/>
                    <a:pt x="5583407" y="218983"/>
                  </a:cubicBezTo>
                  <a:cubicBezTo>
                    <a:pt x="5605647" y="231692"/>
                    <a:pt x="5716849" y="207334"/>
                    <a:pt x="5727440" y="181916"/>
                  </a:cubicBezTo>
                  <a:cubicBezTo>
                    <a:pt x="5739090" y="156498"/>
                    <a:pt x="5816402" y="169207"/>
                    <a:pt x="5838642" y="181916"/>
                  </a:cubicBezTo>
                  <a:cubicBezTo>
                    <a:pt x="5860883" y="193566"/>
                    <a:pt x="5915954" y="199920"/>
                    <a:pt x="5960436" y="162853"/>
                  </a:cubicBezTo>
                  <a:cubicBezTo>
                    <a:pt x="6004917" y="125785"/>
                    <a:pt x="6159540" y="37883"/>
                    <a:pt x="6176486" y="56946"/>
                  </a:cubicBezTo>
                  <a:cubicBezTo>
                    <a:pt x="6192371" y="76009"/>
                    <a:pt x="6226261" y="7170"/>
                    <a:pt x="6276037" y="815"/>
                  </a:cubicBezTo>
                  <a:close/>
                </a:path>
              </a:pathLst>
            </a:custGeom>
            <a:effectLst>
              <a:outerShdw blurRad="127000" dist="63500" dir="16200000" rotWithShape="0">
                <a:prstClr val="black">
                  <a:alpha val="10000"/>
                </a:prstClr>
              </a:outerShdw>
            </a:effectLst>
          </p:spPr>
        </p:pic>
      </p:grpSp>
      <p:sp>
        <p:nvSpPr>
          <p:cNvPr id="17" name="文本框 16"/>
          <p:cNvSpPr txBox="1"/>
          <p:nvPr/>
        </p:nvSpPr>
        <p:spPr>
          <a:xfrm rot="21082906">
            <a:off x="108669" y="2597299"/>
            <a:ext cx="1582486" cy="1569660"/>
          </a:xfrm>
          <a:prstGeom prst="rect">
            <a:avLst/>
          </a:prstGeom>
          <a:noFill/>
        </p:spPr>
        <p:txBody>
          <a:bodyPr wrap="none" rtlCol="0">
            <a:spAutoFit/>
          </a:bodyPr>
          <a:lstStyle/>
          <a:p>
            <a:pPr algn="ctr"/>
            <a:r>
              <a:rPr lang="en-US" altLang="zh-CN" sz="9600" dirty="0">
                <a:solidFill>
                  <a:srgbClr val="986A38"/>
                </a:solidFill>
                <a:latin typeface="华文琥珀" panose="02010800040101010101" pitchFamily="2" charset="-122"/>
                <a:ea typeface="华文琥珀" panose="02010800040101010101" pitchFamily="2" charset="-122"/>
              </a:rPr>
              <a:t>02</a:t>
            </a:r>
            <a:endParaRPr lang="zh-CN" altLang="en-US" sz="9600" dirty="0">
              <a:solidFill>
                <a:srgbClr val="986A38"/>
              </a:solidFill>
              <a:latin typeface="华文琥珀" panose="02010800040101010101" pitchFamily="2" charset="-122"/>
              <a:ea typeface="华文琥珀" panose="02010800040101010101" pitchFamily="2" charset="-122"/>
            </a:endParaRPr>
          </a:p>
        </p:txBody>
      </p:sp>
      <p:sp>
        <p:nvSpPr>
          <p:cNvPr id="23" name="TextBox 57"/>
          <p:cNvSpPr txBox="1"/>
          <p:nvPr/>
        </p:nvSpPr>
        <p:spPr>
          <a:xfrm>
            <a:off x="54763" y="5473093"/>
            <a:ext cx="8296757" cy="1403461"/>
          </a:xfrm>
          <a:prstGeom prst="rect">
            <a:avLst/>
          </a:prstGeom>
          <a:noFill/>
        </p:spPr>
        <p:txBody>
          <a:bodyPr wrap="square" lIns="0" tIns="0" rIns="0" bIns="0" anchor="t">
            <a:spAutoFit/>
          </a:bodyPr>
          <a:lstStyle/>
          <a:p>
            <a:pPr>
              <a:lnSpc>
                <a:spcPct val="95000"/>
              </a:lnSpc>
              <a:spcAft>
                <a:spcPts val="300"/>
              </a:spcAft>
            </a:pPr>
            <a:r>
              <a:rPr lang="en-US" sz="9600" b="1" dirty="0">
                <a:solidFill>
                  <a:schemeClr val="bg1">
                    <a:lumMod val="95000"/>
                    <a:alpha val="6000"/>
                  </a:schemeClr>
                </a:solidFill>
                <a:latin typeface="+mj-lt"/>
              </a:rPr>
              <a:t>Peng  </a:t>
            </a:r>
            <a:r>
              <a:rPr lang="zh-CN" altLang="en-US" sz="9600" b="1" dirty="0">
                <a:solidFill>
                  <a:schemeClr val="bg1">
                    <a:lumMod val="95000"/>
                    <a:alpha val="6000"/>
                  </a:schemeClr>
                </a:solidFill>
                <a:latin typeface="+mj-lt"/>
              </a:rPr>
              <a:t>碰</a:t>
            </a:r>
            <a:r>
              <a:rPr lang="en-US" sz="9600" b="1" dirty="0" err="1">
                <a:solidFill>
                  <a:schemeClr val="bg1">
                    <a:lumMod val="95000"/>
                    <a:alpha val="6000"/>
                  </a:schemeClr>
                </a:solidFill>
                <a:latin typeface="+mj-lt"/>
              </a:rPr>
              <a:t>pèng</a:t>
            </a:r>
            <a:endParaRPr lang="en-US" sz="9600" b="1" dirty="0">
              <a:solidFill>
                <a:schemeClr val="bg1">
                  <a:lumMod val="95000"/>
                  <a:alpha val="6000"/>
                </a:schemeClr>
              </a:solidFill>
              <a:latin typeface="+mj-lt"/>
            </a:endParaRPr>
          </a:p>
        </p:txBody>
      </p:sp>
      <p:sp>
        <p:nvSpPr>
          <p:cNvPr id="24" name="TextBox 57"/>
          <p:cNvSpPr txBox="1"/>
          <p:nvPr/>
        </p:nvSpPr>
        <p:spPr>
          <a:xfrm rot="21331693">
            <a:off x="147404" y="4684339"/>
            <a:ext cx="7265243" cy="789447"/>
          </a:xfrm>
          <a:prstGeom prst="rect">
            <a:avLst/>
          </a:prstGeom>
          <a:noFill/>
        </p:spPr>
        <p:txBody>
          <a:bodyPr wrap="square" lIns="0" tIns="0" rIns="0" bIns="0" anchor="t">
            <a:spAutoFit/>
          </a:bodyPr>
          <a:lstStyle/>
          <a:p>
            <a:pPr>
              <a:lnSpc>
                <a:spcPct val="95000"/>
              </a:lnSpc>
              <a:spcAft>
                <a:spcPts val="300"/>
              </a:spcAft>
            </a:pPr>
            <a:r>
              <a:rPr lang="en-US" sz="5400" b="1" dirty="0">
                <a:solidFill>
                  <a:schemeClr val="bg1">
                    <a:lumMod val="95000"/>
                    <a:alpha val="6000"/>
                  </a:schemeClr>
                </a:solidFill>
                <a:latin typeface="+mj-lt"/>
              </a:rPr>
              <a:t>Chi  </a:t>
            </a:r>
            <a:r>
              <a:rPr lang="zh-CN" altLang="en-US" sz="5400" b="1" dirty="0">
                <a:solidFill>
                  <a:schemeClr val="bg1">
                    <a:lumMod val="95000"/>
                    <a:alpha val="6000"/>
                  </a:schemeClr>
                </a:solidFill>
                <a:latin typeface="+mj-lt"/>
              </a:rPr>
              <a:t>吃 </a:t>
            </a:r>
            <a:r>
              <a:rPr lang="en-US" sz="5400" b="1" dirty="0" err="1">
                <a:solidFill>
                  <a:schemeClr val="bg1">
                    <a:lumMod val="95000"/>
                    <a:alpha val="6000"/>
                  </a:schemeClr>
                </a:solidFill>
                <a:latin typeface="+mj-lt"/>
              </a:rPr>
              <a:t>chī</a:t>
            </a:r>
            <a:endParaRPr lang="en-US" sz="5400" b="1" dirty="0">
              <a:solidFill>
                <a:schemeClr val="bg1">
                  <a:lumMod val="95000"/>
                  <a:alpha val="6000"/>
                </a:schemeClr>
              </a:solidFill>
              <a:latin typeface="+mj-lt"/>
            </a:endParaRPr>
          </a:p>
        </p:txBody>
      </p:sp>
      <p:sp>
        <p:nvSpPr>
          <p:cNvPr id="25" name="TextBox 57"/>
          <p:cNvSpPr txBox="1"/>
          <p:nvPr/>
        </p:nvSpPr>
        <p:spPr>
          <a:xfrm>
            <a:off x="9144134" y="5706805"/>
            <a:ext cx="4230679" cy="1403461"/>
          </a:xfrm>
          <a:prstGeom prst="rect">
            <a:avLst/>
          </a:prstGeom>
          <a:noFill/>
        </p:spPr>
        <p:txBody>
          <a:bodyPr wrap="square" lIns="0" tIns="0" rIns="0" bIns="0" anchor="t">
            <a:spAutoFit/>
          </a:bodyPr>
          <a:lstStyle/>
          <a:p>
            <a:pPr>
              <a:lnSpc>
                <a:spcPct val="95000"/>
              </a:lnSpc>
              <a:spcAft>
                <a:spcPts val="300"/>
              </a:spcAft>
            </a:pPr>
            <a:r>
              <a:rPr lang="en-US" sz="9600" b="1" dirty="0">
                <a:solidFill>
                  <a:schemeClr val="bg1">
                    <a:lumMod val="95000"/>
                    <a:alpha val="6000"/>
                  </a:schemeClr>
                </a:solidFill>
                <a:latin typeface="+mj-lt"/>
              </a:rPr>
              <a:t> Gang  </a:t>
            </a:r>
            <a:endParaRPr lang="en-US" sz="9600" b="1" dirty="0">
              <a:solidFill>
                <a:schemeClr val="bg1">
                  <a:lumMod val="95000"/>
                  <a:alpha val="6000"/>
                </a:schemeClr>
              </a:solidFill>
              <a:latin typeface="+mj-lt"/>
            </a:endParaRPr>
          </a:p>
        </p:txBody>
      </p:sp>
      <p:sp>
        <p:nvSpPr>
          <p:cNvPr id="26" name="TextBox 57"/>
          <p:cNvSpPr txBox="1"/>
          <p:nvPr/>
        </p:nvSpPr>
        <p:spPr>
          <a:xfrm rot="2112890">
            <a:off x="-471795" y="2975856"/>
            <a:ext cx="9578341" cy="1403461"/>
          </a:xfrm>
          <a:prstGeom prst="rect">
            <a:avLst/>
          </a:prstGeom>
          <a:noFill/>
        </p:spPr>
        <p:txBody>
          <a:bodyPr wrap="square" lIns="0" tIns="0" rIns="0" bIns="0" anchor="t">
            <a:spAutoFit/>
          </a:bodyPr>
          <a:lstStyle/>
          <a:p>
            <a:pPr>
              <a:lnSpc>
                <a:spcPct val="95000"/>
              </a:lnSpc>
              <a:spcAft>
                <a:spcPts val="300"/>
              </a:spcAft>
            </a:pPr>
            <a:r>
              <a:rPr lang="en-US" sz="9600" b="1" dirty="0">
                <a:solidFill>
                  <a:schemeClr val="bg1">
                    <a:lumMod val="95000"/>
                    <a:alpha val="6000"/>
                  </a:schemeClr>
                </a:solidFill>
                <a:latin typeface="+mj-lt"/>
              </a:rPr>
              <a:t>Chi              </a:t>
            </a:r>
            <a:r>
              <a:rPr lang="zh-CN" altLang="en-US" sz="9600" b="1" dirty="0">
                <a:solidFill>
                  <a:schemeClr val="bg1">
                    <a:lumMod val="95000"/>
                    <a:alpha val="6000"/>
                  </a:schemeClr>
                </a:solidFill>
                <a:latin typeface="+mj-lt"/>
              </a:rPr>
              <a:t>吃</a:t>
            </a:r>
            <a:endParaRPr lang="en-US" sz="9600" b="1" dirty="0">
              <a:solidFill>
                <a:schemeClr val="bg1">
                  <a:lumMod val="95000"/>
                  <a:alpha val="6000"/>
                </a:schemeClr>
              </a:solidFill>
              <a:latin typeface="+mj-lt"/>
            </a:endParaRPr>
          </a:p>
        </p:txBody>
      </p:sp>
      <p:grpSp>
        <p:nvGrpSpPr>
          <p:cNvPr id="27" name="组合 26"/>
          <p:cNvGrpSpPr/>
          <p:nvPr/>
        </p:nvGrpSpPr>
        <p:grpSpPr>
          <a:xfrm>
            <a:off x="7662122" y="619669"/>
            <a:ext cx="3868870" cy="4338774"/>
            <a:chOff x="7662122" y="619669"/>
            <a:chExt cx="3868870" cy="4338774"/>
          </a:xfrm>
        </p:grpSpPr>
        <p:sp>
          <p:nvSpPr>
            <p:cNvPr id="28" name="矩形: 圆角 27"/>
            <p:cNvSpPr/>
            <p:nvPr/>
          </p:nvSpPr>
          <p:spPr>
            <a:xfrm rot="732386">
              <a:off x="7662122" y="619669"/>
              <a:ext cx="3868870" cy="4338774"/>
            </a:xfrm>
            <a:prstGeom prst="roundRect">
              <a:avLst>
                <a:gd name="adj" fmla="val 1871"/>
              </a:avLst>
            </a:prstGeom>
            <a:solidFill>
              <a:srgbClr val="F1EAE2"/>
            </a:solidFill>
            <a:ln>
              <a:noFill/>
            </a:ln>
            <a:effectLst>
              <a:outerShdw blurRad="127000" dist="63500" dir="18900000" algn="b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形 2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761248">
              <a:off x="7748589" y="734640"/>
              <a:ext cx="3774030" cy="3680602"/>
            </a:xfrm>
            <a:prstGeom prst="rect">
              <a:avLst/>
            </a:prstGeom>
          </p:spPr>
        </p:pic>
        <p:pic>
          <p:nvPicPr>
            <p:cNvPr id="30" name="图片 29"/>
            <p:cNvPicPr>
              <a:picLocks noChangeAspect="1"/>
            </p:cNvPicPr>
            <p:nvPr/>
          </p:nvPicPr>
          <p:blipFill>
            <a:blip r:embed="rId4" cstate="screen"/>
            <a:srcRect/>
            <a:stretch>
              <a:fillRect/>
            </a:stretch>
          </p:blipFill>
          <p:spPr>
            <a:xfrm rot="732386">
              <a:off x="8041555" y="1039753"/>
              <a:ext cx="3188099" cy="3062016"/>
            </a:xfrm>
            <a:prstGeom prst="rect">
              <a:avLst/>
            </a:prstGeom>
            <a:blipFill>
              <a:blip r:embed="rId4" cstate="screen"/>
              <a:stretch>
                <a:fillRect/>
              </a:stretch>
            </a:blipFill>
          </p:spPr>
        </p:pic>
      </p:grpSp>
      <p:pic>
        <p:nvPicPr>
          <p:cNvPr id="31" name="图片 30" descr="图片包含 游戏机&#10;&#10;描述已自动生成"/>
          <p:cNvPicPr>
            <a:picLocks noChangeAspect="1"/>
          </p:cNvPicPr>
          <p:nvPr/>
        </p:nvPicPr>
        <p:blipFill>
          <a:blip r:embed="rId5" cstate="screen">
            <a:duotone>
              <a:schemeClr val="accent6">
                <a:shade val="45000"/>
                <a:satMod val="135000"/>
              </a:schemeClr>
              <a:prstClr val="white"/>
            </a:duotone>
          </a:blip>
          <a:stretch>
            <a:fillRect/>
          </a:stretch>
        </p:blipFill>
        <p:spPr>
          <a:xfrm rot="674321">
            <a:off x="10783096" y="684736"/>
            <a:ext cx="1484307" cy="939185"/>
          </a:xfrm>
          <a:prstGeom prst="rect">
            <a:avLst/>
          </a:prstGeom>
        </p:spPr>
      </p:pic>
      <p:sp>
        <p:nvSpPr>
          <p:cNvPr id="32" name="矩形: 圆角 31"/>
          <p:cNvSpPr/>
          <p:nvPr/>
        </p:nvSpPr>
        <p:spPr>
          <a:xfrm>
            <a:off x="6882722" y="1330802"/>
            <a:ext cx="4376752" cy="4908342"/>
          </a:xfrm>
          <a:prstGeom prst="roundRect">
            <a:avLst>
              <a:gd name="adj" fmla="val 1871"/>
            </a:avLst>
          </a:prstGeom>
          <a:solidFill>
            <a:srgbClr val="F1EAE2"/>
          </a:solidFill>
          <a:ln>
            <a:noFill/>
          </a:ln>
          <a:effectLst>
            <a:outerShdw blurRad="127000" dist="50800" dir="18900000" algn="b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形 3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28796" y="1785934"/>
            <a:ext cx="4230678" cy="4125945"/>
          </a:xfrm>
          <a:prstGeom prst="rect">
            <a:avLst/>
          </a:prstGeom>
        </p:spPr>
      </p:pic>
      <p:sp>
        <p:nvSpPr>
          <p:cNvPr id="34" name="矩形 33"/>
          <p:cNvSpPr/>
          <p:nvPr/>
        </p:nvSpPr>
        <p:spPr>
          <a:xfrm>
            <a:off x="7247667" y="2159671"/>
            <a:ext cx="3792935" cy="3448124"/>
          </a:xfrm>
          <a:prstGeom prst="rect">
            <a:avLst/>
          </a:prstGeom>
          <a:blipFill dpi="0" rotWithShape="1">
            <a:blip r:embed="rId6" cstate="screen"/>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5" name="图片 34" descr="形状, 箭头&#10;&#10;描述已自动生成"/>
          <p:cNvPicPr>
            <a:picLocks noChangeAspect="1"/>
          </p:cNvPicPr>
          <p:nvPr/>
        </p:nvPicPr>
        <p:blipFill>
          <a:blip r:embed="rId7" cstate="screen">
            <a:duotone>
              <a:schemeClr val="bg2">
                <a:shade val="45000"/>
                <a:satMod val="135000"/>
              </a:schemeClr>
              <a:prstClr val="white"/>
            </a:duotone>
          </a:blip>
          <a:stretch>
            <a:fillRect/>
          </a:stretch>
        </p:blipFill>
        <p:spPr>
          <a:xfrm>
            <a:off x="6411903" y="4898242"/>
            <a:ext cx="1521734" cy="1617127"/>
          </a:xfrm>
          <a:prstGeom prst="rect">
            <a:avLst/>
          </a:prstGeom>
          <a:ln>
            <a:noFill/>
          </a:ln>
          <a:effectLst/>
          <a:scene3d>
            <a:camera prst="orthographicFront">
              <a:rot lat="0" lon="0" rev="0"/>
            </a:camera>
            <a:lightRig rig="contrasting" dir="t">
              <a:rot lat="0" lon="0" rev="7800000"/>
            </a:lightRig>
          </a:scene3d>
          <a:sp3d>
            <a:bevelT w="139700" h="139700"/>
          </a:sp3d>
        </p:spPr>
      </p:pic>
      <p:sp>
        <p:nvSpPr>
          <p:cNvPr id="36" name="TextBox 57"/>
          <p:cNvSpPr txBox="1"/>
          <p:nvPr/>
        </p:nvSpPr>
        <p:spPr>
          <a:xfrm rot="20971814">
            <a:off x="2306758" y="488993"/>
            <a:ext cx="5907528" cy="1403461"/>
          </a:xfrm>
          <a:prstGeom prst="rect">
            <a:avLst/>
          </a:prstGeom>
          <a:noFill/>
        </p:spPr>
        <p:txBody>
          <a:bodyPr wrap="square" lIns="0" tIns="0" rIns="0" bIns="0" anchor="t">
            <a:spAutoFit/>
          </a:bodyPr>
          <a:lstStyle/>
          <a:p>
            <a:pPr>
              <a:lnSpc>
                <a:spcPct val="95000"/>
              </a:lnSpc>
              <a:spcAft>
                <a:spcPts val="300"/>
              </a:spcAft>
            </a:pPr>
            <a:r>
              <a:rPr lang="en-US" sz="9600" b="1" dirty="0">
                <a:solidFill>
                  <a:schemeClr val="bg1">
                    <a:lumMod val="95000"/>
                    <a:alpha val="6000"/>
                  </a:schemeClr>
                </a:solidFill>
                <a:latin typeface="+mj-lt"/>
              </a:rPr>
              <a:t>Hu  </a:t>
            </a:r>
            <a:r>
              <a:rPr lang="zh-CN" altLang="en-US" sz="9600" b="1" dirty="0">
                <a:solidFill>
                  <a:schemeClr val="bg1">
                    <a:lumMod val="95000"/>
                    <a:alpha val="6000"/>
                  </a:schemeClr>
                </a:solidFill>
                <a:latin typeface="+mj-lt"/>
              </a:rPr>
              <a:t>胡  </a:t>
            </a:r>
            <a:r>
              <a:rPr lang="en-US" altLang="zh-CN" sz="9600" b="1" dirty="0" err="1">
                <a:solidFill>
                  <a:schemeClr val="bg1">
                    <a:lumMod val="95000"/>
                    <a:alpha val="6000"/>
                  </a:schemeClr>
                </a:solidFill>
                <a:latin typeface="+mj-lt"/>
              </a:rPr>
              <a:t>hú</a:t>
            </a:r>
            <a:r>
              <a:rPr lang="zh-CN" altLang="en-US" sz="9600" b="1" dirty="0">
                <a:solidFill>
                  <a:schemeClr val="bg1">
                    <a:lumMod val="95000"/>
                    <a:alpha val="6000"/>
                  </a:schemeClr>
                </a:solidFill>
                <a:latin typeface="+mj-lt"/>
              </a:rPr>
              <a:t>     </a:t>
            </a:r>
            <a:endParaRPr lang="en-US" sz="9600" b="1" dirty="0">
              <a:solidFill>
                <a:schemeClr val="bg1">
                  <a:lumMod val="95000"/>
                  <a:alpha val="6000"/>
                </a:schemeClr>
              </a:solidFill>
              <a:latin typeface="+mj-lt"/>
            </a:endParaRPr>
          </a:p>
        </p:txBody>
      </p:sp>
      <p:sp>
        <p:nvSpPr>
          <p:cNvPr id="39" name="TextBox 57"/>
          <p:cNvSpPr txBox="1"/>
          <p:nvPr/>
        </p:nvSpPr>
        <p:spPr>
          <a:xfrm rot="21331693">
            <a:off x="1252155" y="23141"/>
            <a:ext cx="4848811" cy="789447"/>
          </a:xfrm>
          <a:prstGeom prst="rect">
            <a:avLst/>
          </a:prstGeom>
          <a:noFill/>
        </p:spPr>
        <p:txBody>
          <a:bodyPr wrap="square" lIns="0" tIns="0" rIns="0" bIns="0" anchor="t">
            <a:spAutoFit/>
          </a:bodyPr>
          <a:lstStyle/>
          <a:p>
            <a:pPr>
              <a:lnSpc>
                <a:spcPct val="95000"/>
              </a:lnSpc>
              <a:spcAft>
                <a:spcPts val="300"/>
              </a:spcAft>
            </a:pPr>
            <a:r>
              <a:rPr lang="en-US" altLang="zh-CN" sz="5400" b="1" dirty="0">
                <a:solidFill>
                  <a:schemeClr val="bg1">
                    <a:lumMod val="95000"/>
                    <a:alpha val="6000"/>
                  </a:schemeClr>
                </a:solidFill>
                <a:latin typeface="+mj-lt"/>
              </a:rPr>
              <a:t>Gang  </a:t>
            </a:r>
            <a:r>
              <a:rPr lang="zh-CN" altLang="en-US" sz="5400" b="1" dirty="0">
                <a:solidFill>
                  <a:schemeClr val="bg1">
                    <a:lumMod val="95000"/>
                    <a:alpha val="6000"/>
                  </a:schemeClr>
                </a:solidFill>
                <a:latin typeface="+mj-lt"/>
              </a:rPr>
              <a:t>杠  </a:t>
            </a:r>
            <a:r>
              <a:rPr lang="en-US" sz="5400" b="1" dirty="0" err="1">
                <a:solidFill>
                  <a:schemeClr val="bg1">
                    <a:lumMod val="95000"/>
                    <a:alpha val="6000"/>
                  </a:schemeClr>
                </a:solidFill>
                <a:latin typeface="+mj-lt"/>
              </a:rPr>
              <a:t>gàng</a:t>
            </a:r>
            <a:endParaRPr lang="en-US" sz="5400" b="1" dirty="0">
              <a:solidFill>
                <a:schemeClr val="bg1">
                  <a:lumMod val="95000"/>
                  <a:alpha val="6000"/>
                </a:schemeClr>
              </a:solidFill>
              <a:latin typeface="+mj-lt"/>
            </a:endParaRPr>
          </a:p>
        </p:txBody>
      </p:sp>
      <p:sp>
        <p:nvSpPr>
          <p:cNvPr id="40" name="TextBox 57"/>
          <p:cNvSpPr txBox="1"/>
          <p:nvPr/>
        </p:nvSpPr>
        <p:spPr>
          <a:xfrm rot="20971814">
            <a:off x="3447727" y="4036841"/>
            <a:ext cx="4186105" cy="1403461"/>
          </a:xfrm>
          <a:prstGeom prst="rect">
            <a:avLst/>
          </a:prstGeom>
          <a:noFill/>
        </p:spPr>
        <p:txBody>
          <a:bodyPr wrap="square" lIns="0" tIns="0" rIns="0" bIns="0" anchor="t">
            <a:spAutoFit/>
          </a:bodyPr>
          <a:lstStyle/>
          <a:p>
            <a:pPr>
              <a:lnSpc>
                <a:spcPct val="95000"/>
              </a:lnSpc>
              <a:spcAft>
                <a:spcPts val="300"/>
              </a:spcAft>
            </a:pPr>
            <a:r>
              <a:rPr lang="en-US" sz="3200" b="1" dirty="0">
                <a:solidFill>
                  <a:schemeClr val="bg1">
                    <a:lumMod val="95000"/>
                    <a:alpha val="6000"/>
                  </a:schemeClr>
                </a:solidFill>
                <a:latin typeface="+mj-lt"/>
              </a:rPr>
              <a:t>Hu  </a:t>
            </a:r>
            <a:r>
              <a:rPr lang="zh-CN" altLang="en-US" sz="3200" b="1" dirty="0">
                <a:solidFill>
                  <a:schemeClr val="bg1">
                    <a:lumMod val="95000"/>
                    <a:alpha val="6000"/>
                  </a:schemeClr>
                </a:solidFill>
                <a:latin typeface="+mj-lt"/>
              </a:rPr>
              <a:t>胡  </a:t>
            </a:r>
            <a:r>
              <a:rPr lang="en-US" altLang="zh-CN" sz="3200" b="1" dirty="0" err="1">
                <a:solidFill>
                  <a:schemeClr val="bg1">
                    <a:lumMod val="95000"/>
                    <a:alpha val="6000"/>
                  </a:schemeClr>
                </a:solidFill>
                <a:latin typeface="+mj-lt"/>
              </a:rPr>
              <a:t>hú</a:t>
            </a:r>
            <a:r>
              <a:rPr lang="zh-CN" altLang="en-US" sz="3200" b="1" dirty="0">
                <a:solidFill>
                  <a:schemeClr val="bg1">
                    <a:lumMod val="95000"/>
                    <a:alpha val="6000"/>
                  </a:schemeClr>
                </a:solidFill>
                <a:latin typeface="+mj-lt"/>
              </a:rPr>
              <a:t>  </a:t>
            </a:r>
            <a:r>
              <a:rPr lang="zh-CN" altLang="en-US" sz="9600" b="1" dirty="0">
                <a:solidFill>
                  <a:schemeClr val="bg1">
                    <a:lumMod val="95000"/>
                    <a:alpha val="6000"/>
                  </a:schemeClr>
                </a:solidFill>
                <a:latin typeface="+mj-lt"/>
              </a:rPr>
              <a:t>   </a:t>
            </a:r>
            <a:endParaRPr lang="en-US" sz="9600" b="1" dirty="0">
              <a:solidFill>
                <a:schemeClr val="bg1">
                  <a:lumMod val="95000"/>
                  <a:alpha val="6000"/>
                </a:schemeClr>
              </a:solidFill>
              <a:latin typeface="+mj-lt"/>
            </a:endParaRPr>
          </a:p>
        </p:txBody>
      </p:sp>
      <p:sp>
        <p:nvSpPr>
          <p:cNvPr id="41" name="TextBox 57"/>
          <p:cNvSpPr txBox="1"/>
          <p:nvPr/>
        </p:nvSpPr>
        <p:spPr>
          <a:xfrm rot="21331693">
            <a:off x="9459311" y="-21650"/>
            <a:ext cx="2889837" cy="789447"/>
          </a:xfrm>
          <a:prstGeom prst="rect">
            <a:avLst/>
          </a:prstGeom>
          <a:noFill/>
        </p:spPr>
        <p:txBody>
          <a:bodyPr wrap="square" lIns="0" tIns="0" rIns="0" bIns="0" anchor="t">
            <a:spAutoFit/>
          </a:bodyPr>
          <a:lstStyle/>
          <a:p>
            <a:pPr>
              <a:lnSpc>
                <a:spcPct val="95000"/>
              </a:lnSpc>
              <a:spcAft>
                <a:spcPts val="300"/>
              </a:spcAft>
            </a:pPr>
            <a:r>
              <a:rPr lang="zh-CN" altLang="en-US" sz="5400" b="1" dirty="0">
                <a:solidFill>
                  <a:schemeClr val="bg1">
                    <a:lumMod val="95000"/>
                    <a:alpha val="6000"/>
                  </a:schemeClr>
                </a:solidFill>
                <a:latin typeface="+mj-lt"/>
              </a:rPr>
              <a:t>杠上开花</a:t>
            </a:r>
            <a:endParaRPr lang="en-US" sz="5400" b="1" dirty="0">
              <a:solidFill>
                <a:schemeClr val="bg1">
                  <a:lumMod val="95000"/>
                  <a:alpha val="6000"/>
                </a:schemeClr>
              </a:solidFill>
              <a:latin typeface="+mj-lt"/>
            </a:endParaRPr>
          </a:p>
        </p:txBody>
      </p:sp>
      <p:sp>
        <p:nvSpPr>
          <p:cNvPr id="42" name="TextBox 57"/>
          <p:cNvSpPr txBox="1"/>
          <p:nvPr/>
        </p:nvSpPr>
        <p:spPr>
          <a:xfrm rot="21331693">
            <a:off x="11372365" y="4578978"/>
            <a:ext cx="832272" cy="1578894"/>
          </a:xfrm>
          <a:prstGeom prst="rect">
            <a:avLst/>
          </a:prstGeom>
          <a:noFill/>
        </p:spPr>
        <p:txBody>
          <a:bodyPr wrap="square" lIns="0" tIns="0" rIns="0" bIns="0" anchor="t">
            <a:spAutoFit/>
          </a:bodyPr>
          <a:lstStyle/>
          <a:p>
            <a:pPr>
              <a:lnSpc>
                <a:spcPct val="95000"/>
              </a:lnSpc>
              <a:spcAft>
                <a:spcPts val="300"/>
              </a:spcAft>
            </a:pPr>
            <a:r>
              <a:rPr lang="zh-CN" altLang="en-US" sz="5400" b="1" dirty="0">
                <a:solidFill>
                  <a:schemeClr val="bg1">
                    <a:lumMod val="95000"/>
                    <a:alpha val="6000"/>
                  </a:schemeClr>
                </a:solidFill>
                <a:latin typeface="+mj-lt"/>
              </a:rPr>
              <a:t>自摸</a:t>
            </a:r>
            <a:endParaRPr lang="en-US" sz="5400" b="1" dirty="0">
              <a:solidFill>
                <a:schemeClr val="bg1">
                  <a:lumMod val="95000"/>
                  <a:alpha val="6000"/>
                </a:schemeClr>
              </a:solidFill>
              <a:latin typeface="+mj-lt"/>
            </a:endParaRPr>
          </a:p>
        </p:txBody>
      </p:sp>
      <p:sp>
        <p:nvSpPr>
          <p:cNvPr id="3" name="文本框 2"/>
          <p:cNvSpPr txBox="1"/>
          <p:nvPr>
            <p:custDataLst>
              <p:tags r:id="rId8"/>
            </p:custDataLst>
          </p:nvPr>
        </p:nvSpPr>
        <p:spPr>
          <a:xfrm>
            <a:off x="1108710" y="2520315"/>
            <a:ext cx="5770245" cy="1568450"/>
          </a:xfrm>
          <a:prstGeom prst="rect">
            <a:avLst/>
          </a:prstGeom>
          <a:noFill/>
        </p:spPr>
        <p:txBody>
          <a:bodyPr wrap="square" rtlCol="0">
            <a:spAutoFit/>
          </a:bodyPr>
          <a:p>
            <a:pPr algn="ctr"/>
            <a:r>
              <a:rPr lang="en-US" altLang="zh-CN" sz="9600" dirty="0">
                <a:solidFill>
                  <a:srgbClr val="C05243"/>
                </a:solidFill>
                <a:latin typeface="Times New Roman" panose="02020603050405020304" charset="0"/>
                <a:ea typeface="思源黑体 CN Bold" panose="020B0800000000000000" pitchFamily="34" charset="-122"/>
                <a:cs typeface="Times New Roman" panose="02020603050405020304" charset="0"/>
              </a:rPr>
              <a:t>Rules</a:t>
            </a:r>
            <a:endParaRPr lang="en-US" altLang="zh-CN" sz="9600" dirty="0">
              <a:solidFill>
                <a:srgbClr val="C05243"/>
              </a:solidFill>
              <a:latin typeface="Times New Roman" panose="02020603050405020304" charset="0"/>
              <a:ea typeface="思源黑体 CN Bold" panose="020B0800000000000000" pitchFamily="34"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05243"/>
        </a:solidFill>
        <a:effectLst/>
      </p:bgPr>
    </p:bg>
    <p:spTree>
      <p:nvGrpSpPr>
        <p:cNvPr id="1" name=""/>
        <p:cNvGrpSpPr/>
        <p:nvPr/>
      </p:nvGrpSpPr>
      <p:grpSpPr>
        <a:xfrm>
          <a:off x="0" y="0"/>
          <a:ext cx="0" cy="0"/>
          <a:chOff x="0" y="0"/>
          <a:chExt cx="0" cy="0"/>
        </a:xfrm>
      </p:grpSpPr>
      <p:pic>
        <p:nvPicPr>
          <p:cNvPr id="62" name="图形 61"/>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53888" y="482777"/>
            <a:ext cx="6196484" cy="6256768"/>
          </a:xfrm>
          <a:prstGeom prst="rect">
            <a:avLst/>
          </a:prstGeom>
        </p:spPr>
      </p:pic>
      <p:sp>
        <p:nvSpPr>
          <p:cNvPr id="13" name="文本框 12"/>
          <p:cNvSpPr txBox="1"/>
          <p:nvPr/>
        </p:nvSpPr>
        <p:spPr>
          <a:xfrm flipH="1">
            <a:off x="768982" y="-154"/>
            <a:ext cx="4625460" cy="707886"/>
          </a:xfrm>
          <a:prstGeom prst="rect">
            <a:avLst/>
          </a:prstGeom>
          <a:noFill/>
        </p:spPr>
        <p:txBody>
          <a:bodyPr wrap="square" rtlCol="0">
            <a:spAutoFit/>
          </a:bodyPr>
          <a:lstStyle/>
          <a:p>
            <a:pPr algn="l"/>
            <a:r>
              <a:rPr lang="en-US" altLang="zh-CN" sz="4000" b="1" dirty="0">
                <a:solidFill>
                  <a:schemeClr val="accent5">
                    <a:lumMod val="20000"/>
                    <a:lumOff val="80000"/>
                  </a:schemeClr>
                </a:solidFill>
              </a:rPr>
              <a:t>Mahjong Tiles</a:t>
            </a:r>
            <a:endParaRPr lang="en-US" altLang="zh-CN" sz="4000" b="1" dirty="0">
              <a:solidFill>
                <a:schemeClr val="accent5">
                  <a:lumMod val="20000"/>
                  <a:lumOff val="80000"/>
                </a:schemeClr>
              </a:solidFill>
            </a:endParaRPr>
          </a:p>
        </p:txBody>
      </p:sp>
      <p:sp>
        <p:nvSpPr>
          <p:cNvPr id="34" name="矩形: 圆角 33"/>
          <p:cNvSpPr/>
          <p:nvPr/>
        </p:nvSpPr>
        <p:spPr>
          <a:xfrm flipH="1">
            <a:off x="60742" y="249085"/>
            <a:ext cx="614895" cy="152001"/>
          </a:xfrm>
          <a:prstGeom prst="roundRect">
            <a:avLst>
              <a:gd name="adj" fmla="val 50000"/>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任意多边形: 形状 51"/>
          <p:cNvSpPr/>
          <p:nvPr/>
        </p:nvSpPr>
        <p:spPr>
          <a:xfrm rot="20803176">
            <a:off x="-140634" y="601617"/>
            <a:ext cx="1185481" cy="444402"/>
          </a:xfrm>
          <a:custGeom>
            <a:avLst/>
            <a:gdLst>
              <a:gd name="connsiteX0" fmla="*/ 716088 w 854032"/>
              <a:gd name="connsiteY0" fmla="*/ 52732 h 444402"/>
              <a:gd name="connsiteX1" fmla="*/ 779265 w 854032"/>
              <a:gd name="connsiteY1" fmla="*/ 61011 h 444402"/>
              <a:gd name="connsiteX2" fmla="*/ 712776 w 854032"/>
              <a:gd name="connsiteY2" fmla="*/ 92345 h 444402"/>
              <a:gd name="connsiteX3" fmla="*/ 802829 w 854032"/>
              <a:gd name="connsiteY3" fmla="*/ 118202 h 444402"/>
              <a:gd name="connsiteX4" fmla="*/ 740416 w 854032"/>
              <a:gd name="connsiteY4" fmla="*/ 156286 h 444402"/>
              <a:gd name="connsiteX5" fmla="*/ 814037 w 854032"/>
              <a:gd name="connsiteY5" fmla="*/ 165584 h 444402"/>
              <a:gd name="connsiteX6" fmla="*/ 763216 w 854032"/>
              <a:gd name="connsiteY6" fmla="*/ 204942 h 444402"/>
              <a:gd name="connsiteX7" fmla="*/ 835946 w 854032"/>
              <a:gd name="connsiteY7" fmla="*/ 214240 h 444402"/>
              <a:gd name="connsiteX8" fmla="*/ 785124 w 854032"/>
              <a:gd name="connsiteY8" fmla="*/ 254108 h 444402"/>
              <a:gd name="connsiteX9" fmla="*/ 854032 w 854032"/>
              <a:gd name="connsiteY9" fmla="*/ 252707 h 444402"/>
              <a:gd name="connsiteX10" fmla="*/ 419055 w 854032"/>
              <a:gd name="connsiteY10" fmla="*/ 366323 h 444402"/>
              <a:gd name="connsiteX11" fmla="*/ 63814 w 854032"/>
              <a:gd name="connsiteY11" fmla="*/ 444402 h 444402"/>
              <a:gd name="connsiteX12" fmla="*/ 104063 w 854032"/>
              <a:gd name="connsiteY12" fmla="*/ 404408 h 444402"/>
              <a:gd name="connsiteX13" fmla="*/ 58337 w 854032"/>
              <a:gd name="connsiteY13" fmla="*/ 373329 h 444402"/>
              <a:gd name="connsiteX14" fmla="*/ 83429 w 854032"/>
              <a:gd name="connsiteY14" fmla="*/ 344797 h 444402"/>
              <a:gd name="connsiteX15" fmla="*/ 41014 w 854032"/>
              <a:gd name="connsiteY15" fmla="*/ 321743 h 444402"/>
              <a:gd name="connsiteX16" fmla="*/ 74640 w 854032"/>
              <a:gd name="connsiteY16" fmla="*/ 286715 h 444402"/>
              <a:gd name="connsiteX17" fmla="*/ 31206 w 854032"/>
              <a:gd name="connsiteY17" fmla="*/ 266336 h 444402"/>
              <a:gd name="connsiteX18" fmla="*/ 65979 w 854032"/>
              <a:gd name="connsiteY18" fmla="*/ 244428 h 444402"/>
              <a:gd name="connsiteX19" fmla="*/ 10699 w 854032"/>
              <a:gd name="connsiteY19" fmla="*/ 228506 h 444402"/>
              <a:gd name="connsiteX20" fmla="*/ 45345 w 854032"/>
              <a:gd name="connsiteY20" fmla="*/ 193224 h 444402"/>
              <a:gd name="connsiteX21" fmla="*/ 0 w 854032"/>
              <a:gd name="connsiteY21" fmla="*/ 180232 h 444402"/>
              <a:gd name="connsiteX22" fmla="*/ 312699 w 854032"/>
              <a:gd name="connsiteY22" fmla="*/ 112597 h 444402"/>
              <a:gd name="connsiteX23" fmla="*/ 753918 w 854032"/>
              <a:gd name="connsiteY23" fmla="*/ 0 h 444402"/>
              <a:gd name="connsiteX24" fmla="*/ 716088 w 854032"/>
              <a:gd name="connsiteY24" fmla="*/ 52732 h 44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54032" h="444402">
                <a:moveTo>
                  <a:pt x="716088" y="52732"/>
                </a:moveTo>
                <a:cubicBezTo>
                  <a:pt x="737996" y="49421"/>
                  <a:pt x="760923" y="52350"/>
                  <a:pt x="779265" y="61011"/>
                </a:cubicBezTo>
                <a:cubicBezTo>
                  <a:pt x="761051" y="75787"/>
                  <a:pt x="737869" y="86741"/>
                  <a:pt x="712776" y="92345"/>
                </a:cubicBezTo>
                <a:cubicBezTo>
                  <a:pt x="725386" y="116546"/>
                  <a:pt x="768056" y="119221"/>
                  <a:pt x="802829" y="118202"/>
                </a:cubicBezTo>
                <a:cubicBezTo>
                  <a:pt x="779520" y="128009"/>
                  <a:pt x="758376" y="141001"/>
                  <a:pt x="740416" y="156286"/>
                </a:cubicBezTo>
                <a:cubicBezTo>
                  <a:pt x="764999" y="159343"/>
                  <a:pt x="789455" y="162527"/>
                  <a:pt x="814037" y="165584"/>
                </a:cubicBezTo>
                <a:cubicBezTo>
                  <a:pt x="797097" y="178704"/>
                  <a:pt x="780156" y="191823"/>
                  <a:pt x="763216" y="204942"/>
                </a:cubicBezTo>
                <a:cubicBezTo>
                  <a:pt x="787417" y="207999"/>
                  <a:pt x="811745" y="211056"/>
                  <a:pt x="835946" y="214240"/>
                </a:cubicBezTo>
                <a:cubicBezTo>
                  <a:pt x="819005" y="227487"/>
                  <a:pt x="802064" y="240861"/>
                  <a:pt x="785124" y="254108"/>
                </a:cubicBezTo>
                <a:cubicBezTo>
                  <a:pt x="808051" y="253599"/>
                  <a:pt x="830978" y="253216"/>
                  <a:pt x="854032" y="252707"/>
                </a:cubicBezTo>
                <a:cubicBezTo>
                  <a:pt x="713795" y="301491"/>
                  <a:pt x="566043" y="333971"/>
                  <a:pt x="419055" y="366323"/>
                </a:cubicBezTo>
                <a:cubicBezTo>
                  <a:pt x="300599" y="392307"/>
                  <a:pt x="182270" y="418291"/>
                  <a:pt x="63814" y="444402"/>
                </a:cubicBezTo>
                <a:cubicBezTo>
                  <a:pt x="77188" y="431028"/>
                  <a:pt x="90562" y="417782"/>
                  <a:pt x="104063" y="404408"/>
                </a:cubicBezTo>
                <a:cubicBezTo>
                  <a:pt x="88779" y="394090"/>
                  <a:pt x="73621" y="383646"/>
                  <a:pt x="58337" y="373329"/>
                </a:cubicBezTo>
                <a:cubicBezTo>
                  <a:pt x="75659" y="377150"/>
                  <a:pt x="90562" y="357407"/>
                  <a:pt x="83429" y="344797"/>
                </a:cubicBezTo>
                <a:cubicBezTo>
                  <a:pt x="76296" y="332187"/>
                  <a:pt x="57827" y="326456"/>
                  <a:pt x="41014" y="321743"/>
                </a:cubicBezTo>
                <a:cubicBezTo>
                  <a:pt x="56935" y="313336"/>
                  <a:pt x="69163" y="300726"/>
                  <a:pt x="74640" y="286715"/>
                </a:cubicBezTo>
                <a:cubicBezTo>
                  <a:pt x="58337" y="282385"/>
                  <a:pt x="43434" y="275379"/>
                  <a:pt x="31206" y="266336"/>
                </a:cubicBezTo>
                <a:cubicBezTo>
                  <a:pt x="42797" y="259076"/>
                  <a:pt x="54388" y="251815"/>
                  <a:pt x="65979" y="244428"/>
                </a:cubicBezTo>
                <a:cubicBezTo>
                  <a:pt x="47510" y="239078"/>
                  <a:pt x="29041" y="233728"/>
                  <a:pt x="10699" y="228506"/>
                </a:cubicBezTo>
                <a:cubicBezTo>
                  <a:pt x="22290" y="216788"/>
                  <a:pt x="33754" y="204942"/>
                  <a:pt x="45345" y="193224"/>
                </a:cubicBezTo>
                <a:cubicBezTo>
                  <a:pt x="32989" y="185072"/>
                  <a:pt x="16686" y="180359"/>
                  <a:pt x="0" y="180232"/>
                </a:cubicBezTo>
                <a:cubicBezTo>
                  <a:pt x="105974" y="165202"/>
                  <a:pt x="209528" y="138836"/>
                  <a:pt x="312699" y="112597"/>
                </a:cubicBezTo>
                <a:cubicBezTo>
                  <a:pt x="459815" y="74895"/>
                  <a:pt x="606802" y="37448"/>
                  <a:pt x="753918" y="0"/>
                </a:cubicBezTo>
                <a:cubicBezTo>
                  <a:pt x="741308" y="17577"/>
                  <a:pt x="728698" y="35155"/>
                  <a:pt x="716088" y="52732"/>
                </a:cubicBezTo>
                <a:close/>
              </a:path>
            </a:pathLst>
          </a:custGeom>
          <a:solidFill>
            <a:srgbClr val="78A098">
              <a:alpha val="40000"/>
            </a:srgbClr>
          </a:solidFill>
          <a:ln w="1264" cap="flat">
            <a:noFill/>
            <a:prstDash val="solid"/>
            <a:miter/>
          </a:ln>
        </p:spPr>
        <p:txBody>
          <a:bodyPr rtlCol="0" anchor="ctr"/>
          <a:lstStyle/>
          <a:p>
            <a:endParaRPr lang="zh-CN" altLang="en-US"/>
          </a:p>
        </p:txBody>
      </p:sp>
      <p:pic>
        <p:nvPicPr>
          <p:cNvPr id="7" name="图片 6"/>
          <p:cNvPicPr>
            <a:picLocks noChangeAspect="1"/>
          </p:cNvPicPr>
          <p:nvPr/>
        </p:nvPicPr>
        <p:blipFill>
          <a:blip r:embed="rId3" cstate="screen"/>
          <a:srcRect/>
          <a:stretch>
            <a:fillRect/>
          </a:stretch>
        </p:blipFill>
        <p:spPr>
          <a:xfrm>
            <a:off x="213995" y="1245870"/>
            <a:ext cx="5734685" cy="4253865"/>
          </a:xfrm>
          <a:prstGeom prst="rect">
            <a:avLst/>
          </a:prstGeom>
        </p:spPr>
      </p:pic>
      <p:sp>
        <p:nvSpPr>
          <p:cNvPr id="9" name="文本框 8"/>
          <p:cNvSpPr txBox="1"/>
          <p:nvPr/>
        </p:nvSpPr>
        <p:spPr>
          <a:xfrm>
            <a:off x="6678930" y="2152333"/>
            <a:ext cx="5063490" cy="2553335"/>
          </a:xfrm>
          <a:prstGeom prst="rect">
            <a:avLst/>
          </a:prstGeom>
          <a:noFill/>
        </p:spPr>
        <p:txBody>
          <a:bodyPr wrap="square">
            <a:spAutoFit/>
          </a:bodyPr>
          <a:lstStyle/>
          <a:p>
            <a:pPr indent="0" algn="just">
              <a:buFont typeface="Arial" panose="020B0604020202020204" pitchFamily="34" charset="0"/>
              <a:buNone/>
            </a:pPr>
            <a:r>
              <a:rPr lang="en-US" altLang="zh-CN" sz="4000" dirty="0">
                <a:latin typeface="Times New Roman" panose="02020603050405020304" charset="0"/>
                <a:cs typeface="Times New Roman" panose="02020603050405020304" charset="0"/>
              </a:rPr>
              <a:t>3 numbered groups are known as “Suits”. </a:t>
            </a:r>
            <a:r>
              <a:rPr lang="en-US" altLang="zh-CN" sz="4000" dirty="0">
                <a:latin typeface="Times New Roman" panose="02020603050405020304" charset="0"/>
                <a:cs typeface="Times New Roman" panose="02020603050405020304" charset="0"/>
                <a:sym typeface="+mn-ea"/>
              </a:rPr>
              <a:t>Each suit is numbered from 1 to 9.</a:t>
            </a:r>
            <a:endParaRPr lang="en-US" altLang="zh-CN" sz="4000" dirty="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05243"/>
        </a:solidFill>
        <a:effectLst/>
      </p:bgPr>
    </p:bg>
    <p:spTree>
      <p:nvGrpSpPr>
        <p:cNvPr id="1" name=""/>
        <p:cNvGrpSpPr/>
        <p:nvPr/>
      </p:nvGrpSpPr>
      <p:grpSpPr>
        <a:xfrm>
          <a:off x="0" y="0"/>
          <a:ext cx="0" cy="0"/>
          <a:chOff x="0" y="0"/>
          <a:chExt cx="0" cy="0"/>
        </a:xfrm>
      </p:grpSpPr>
      <p:sp>
        <p:nvSpPr>
          <p:cNvPr id="48" name="任意多边形: 形状 47"/>
          <p:cNvSpPr/>
          <p:nvPr/>
        </p:nvSpPr>
        <p:spPr>
          <a:xfrm flipV="1">
            <a:off x="0" y="4460240"/>
            <a:ext cx="12334240" cy="2397760"/>
          </a:xfrm>
          <a:custGeom>
            <a:avLst/>
            <a:gdLst>
              <a:gd name="connsiteX0" fmla="*/ 0 w 9502815"/>
              <a:gd name="connsiteY0" fmla="*/ 0 h 706056"/>
              <a:gd name="connsiteX1" fmla="*/ 2997843 w 9502815"/>
              <a:gd name="connsiteY1" fmla="*/ 428264 h 706056"/>
              <a:gd name="connsiteX2" fmla="*/ 6342926 w 9502815"/>
              <a:gd name="connsiteY2" fmla="*/ 254643 h 706056"/>
              <a:gd name="connsiteX3" fmla="*/ 9502815 w 9502815"/>
              <a:gd name="connsiteY3" fmla="*/ 706056 h 706056"/>
              <a:gd name="connsiteX0-1" fmla="*/ 0 w 9740230"/>
              <a:gd name="connsiteY0-2" fmla="*/ 0 h 735021"/>
              <a:gd name="connsiteX1-3" fmla="*/ 2997843 w 9740230"/>
              <a:gd name="connsiteY1-4" fmla="*/ 428264 h 735021"/>
              <a:gd name="connsiteX2-5" fmla="*/ 6342926 w 9740230"/>
              <a:gd name="connsiteY2-6" fmla="*/ 254643 h 735021"/>
              <a:gd name="connsiteX3-7" fmla="*/ 9502815 w 9740230"/>
              <a:gd name="connsiteY3-8" fmla="*/ 706056 h 735021"/>
              <a:gd name="connsiteX4" fmla="*/ 9514390 w 9740230"/>
              <a:gd name="connsiteY4" fmla="*/ 689187 h 735021"/>
              <a:gd name="connsiteX0-9" fmla="*/ 0 w 10266744"/>
              <a:gd name="connsiteY0-10" fmla="*/ 0 h 722431"/>
              <a:gd name="connsiteX1-11" fmla="*/ 2997843 w 10266744"/>
              <a:gd name="connsiteY1-12" fmla="*/ 428264 h 722431"/>
              <a:gd name="connsiteX2-13" fmla="*/ 6342926 w 10266744"/>
              <a:gd name="connsiteY2-14" fmla="*/ 254643 h 722431"/>
              <a:gd name="connsiteX3-15" fmla="*/ 9502815 w 10266744"/>
              <a:gd name="connsiteY3-16" fmla="*/ 706056 h 722431"/>
              <a:gd name="connsiteX4-17" fmla="*/ 10266744 w 10266744"/>
              <a:gd name="connsiteY4-18" fmla="*/ 583895 h 722431"/>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10266744" h="722431">
                <a:moveTo>
                  <a:pt x="0" y="0"/>
                </a:moveTo>
                <a:cubicBezTo>
                  <a:pt x="970344" y="192912"/>
                  <a:pt x="1940689" y="385824"/>
                  <a:pt x="2997843" y="428264"/>
                </a:cubicBezTo>
                <a:cubicBezTo>
                  <a:pt x="4054997" y="470704"/>
                  <a:pt x="5258764" y="208344"/>
                  <a:pt x="6342926" y="254643"/>
                </a:cubicBezTo>
                <a:cubicBezTo>
                  <a:pt x="7427088" y="300942"/>
                  <a:pt x="8464951" y="503499"/>
                  <a:pt x="9502815" y="706056"/>
                </a:cubicBezTo>
                <a:cubicBezTo>
                  <a:pt x="10031392" y="778480"/>
                  <a:pt x="10264333" y="587410"/>
                  <a:pt x="10266744" y="583895"/>
                </a:cubicBezTo>
              </a:path>
            </a:pathLst>
          </a:custGeom>
          <a:noFill/>
          <a:ln w="12700">
            <a:solidFill>
              <a:schemeClr val="bg1">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p:cNvSpPr txBox="1"/>
          <p:nvPr/>
        </p:nvSpPr>
        <p:spPr>
          <a:xfrm flipH="1">
            <a:off x="6807205" y="12563"/>
            <a:ext cx="5103218" cy="923330"/>
          </a:xfrm>
          <a:prstGeom prst="rect">
            <a:avLst/>
          </a:prstGeom>
          <a:noFill/>
        </p:spPr>
        <p:txBody>
          <a:bodyPr wrap="square" rtlCol="0">
            <a:spAutoFit/>
          </a:bodyPr>
          <a:lstStyle/>
          <a:p>
            <a:pPr algn="r"/>
            <a:r>
              <a:rPr lang="en-US" altLang="zh-CN" sz="5400" b="1" dirty="0">
                <a:solidFill>
                  <a:schemeClr val="accent4">
                    <a:lumMod val="60000"/>
                    <a:lumOff val="40000"/>
                  </a:schemeClr>
                </a:solidFill>
              </a:rPr>
              <a:t>Types of Sets</a:t>
            </a:r>
            <a:endParaRPr lang="zh-CN" altLang="en-US" sz="5400" b="1" dirty="0">
              <a:solidFill>
                <a:schemeClr val="accent4">
                  <a:lumMod val="60000"/>
                  <a:lumOff val="40000"/>
                </a:schemeClr>
              </a:solidFill>
            </a:endParaRPr>
          </a:p>
        </p:txBody>
      </p:sp>
      <p:sp>
        <p:nvSpPr>
          <p:cNvPr id="52" name="矩形: 圆角 51"/>
          <p:cNvSpPr/>
          <p:nvPr/>
        </p:nvSpPr>
        <p:spPr>
          <a:xfrm flipH="1">
            <a:off x="6972577" y="392282"/>
            <a:ext cx="614895" cy="152001"/>
          </a:xfrm>
          <a:prstGeom prst="roundRect">
            <a:avLst>
              <a:gd name="adj" fmla="val 50000"/>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任意多边形: 形状 42"/>
          <p:cNvSpPr/>
          <p:nvPr/>
        </p:nvSpPr>
        <p:spPr>
          <a:xfrm>
            <a:off x="8328266" y="836093"/>
            <a:ext cx="3738880" cy="162560"/>
          </a:xfrm>
          <a:custGeom>
            <a:avLst/>
            <a:gdLst>
              <a:gd name="connsiteX0" fmla="*/ 0 w 3738880"/>
              <a:gd name="connsiteY0" fmla="*/ 121920 h 162560"/>
              <a:gd name="connsiteX1" fmla="*/ 50800 w 3738880"/>
              <a:gd name="connsiteY1" fmla="*/ 132080 h 162560"/>
              <a:gd name="connsiteX2" fmla="*/ 91440 w 3738880"/>
              <a:gd name="connsiteY2" fmla="*/ 142240 h 162560"/>
              <a:gd name="connsiteX3" fmla="*/ 406400 w 3738880"/>
              <a:gd name="connsiteY3" fmla="*/ 162560 h 162560"/>
              <a:gd name="connsiteX4" fmla="*/ 629920 w 3738880"/>
              <a:gd name="connsiteY4" fmla="*/ 152400 h 162560"/>
              <a:gd name="connsiteX5" fmla="*/ 680720 w 3738880"/>
              <a:gd name="connsiteY5" fmla="*/ 132080 h 162560"/>
              <a:gd name="connsiteX6" fmla="*/ 904240 w 3738880"/>
              <a:gd name="connsiteY6" fmla="*/ 71120 h 162560"/>
              <a:gd name="connsiteX7" fmla="*/ 1361440 w 3738880"/>
              <a:gd name="connsiteY7" fmla="*/ 81280 h 162560"/>
              <a:gd name="connsiteX8" fmla="*/ 1493520 w 3738880"/>
              <a:gd name="connsiteY8" fmla="*/ 91440 h 162560"/>
              <a:gd name="connsiteX9" fmla="*/ 1595120 w 3738880"/>
              <a:gd name="connsiteY9" fmla="*/ 121920 h 162560"/>
              <a:gd name="connsiteX10" fmla="*/ 1676400 w 3738880"/>
              <a:gd name="connsiteY10" fmla="*/ 132080 h 162560"/>
              <a:gd name="connsiteX11" fmla="*/ 1747520 w 3738880"/>
              <a:gd name="connsiteY11" fmla="*/ 142240 h 162560"/>
              <a:gd name="connsiteX12" fmla="*/ 1818640 w 3738880"/>
              <a:gd name="connsiteY12" fmla="*/ 132080 h 162560"/>
              <a:gd name="connsiteX13" fmla="*/ 1869440 w 3738880"/>
              <a:gd name="connsiteY13" fmla="*/ 101600 h 162560"/>
              <a:gd name="connsiteX14" fmla="*/ 1930400 w 3738880"/>
              <a:gd name="connsiteY14" fmla="*/ 81280 h 162560"/>
              <a:gd name="connsiteX15" fmla="*/ 2001520 w 3738880"/>
              <a:gd name="connsiteY15" fmla="*/ 60960 h 162560"/>
              <a:gd name="connsiteX16" fmla="*/ 2143760 w 3738880"/>
              <a:gd name="connsiteY16" fmla="*/ 20320 h 162560"/>
              <a:gd name="connsiteX17" fmla="*/ 2214880 w 3738880"/>
              <a:gd name="connsiteY17" fmla="*/ 10160 h 162560"/>
              <a:gd name="connsiteX18" fmla="*/ 2265680 w 3738880"/>
              <a:gd name="connsiteY18" fmla="*/ 0 h 162560"/>
              <a:gd name="connsiteX19" fmla="*/ 2346960 w 3738880"/>
              <a:gd name="connsiteY19" fmla="*/ 40640 h 162560"/>
              <a:gd name="connsiteX20" fmla="*/ 2438400 w 3738880"/>
              <a:gd name="connsiteY20" fmla="*/ 111760 h 162560"/>
              <a:gd name="connsiteX21" fmla="*/ 2600960 w 3738880"/>
              <a:gd name="connsiteY21" fmla="*/ 132080 h 162560"/>
              <a:gd name="connsiteX22" fmla="*/ 2773680 w 3738880"/>
              <a:gd name="connsiteY22" fmla="*/ 121920 h 162560"/>
              <a:gd name="connsiteX23" fmla="*/ 2804160 w 3738880"/>
              <a:gd name="connsiteY23" fmla="*/ 111760 h 162560"/>
              <a:gd name="connsiteX24" fmla="*/ 2915920 w 3738880"/>
              <a:gd name="connsiteY24" fmla="*/ 91440 h 162560"/>
              <a:gd name="connsiteX25" fmla="*/ 3251200 w 3738880"/>
              <a:gd name="connsiteY25" fmla="*/ 152400 h 162560"/>
              <a:gd name="connsiteX26" fmla="*/ 3474720 w 3738880"/>
              <a:gd name="connsiteY26" fmla="*/ 142240 h 162560"/>
              <a:gd name="connsiteX27" fmla="*/ 3566160 w 3738880"/>
              <a:gd name="connsiteY27" fmla="*/ 91440 h 162560"/>
              <a:gd name="connsiteX28" fmla="*/ 3627120 w 3738880"/>
              <a:gd name="connsiteY28" fmla="*/ 50800 h 162560"/>
              <a:gd name="connsiteX29" fmla="*/ 3698240 w 3738880"/>
              <a:gd name="connsiteY29" fmla="*/ 30480 h 162560"/>
              <a:gd name="connsiteX30" fmla="*/ 3738880 w 3738880"/>
              <a:gd name="connsiteY30" fmla="*/ 20320 h 16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738880" h="162560">
                <a:moveTo>
                  <a:pt x="0" y="121920"/>
                </a:moveTo>
                <a:cubicBezTo>
                  <a:pt x="16933" y="125307"/>
                  <a:pt x="33943" y="128334"/>
                  <a:pt x="50800" y="132080"/>
                </a:cubicBezTo>
                <a:cubicBezTo>
                  <a:pt x="64431" y="135109"/>
                  <a:pt x="77527" y="141047"/>
                  <a:pt x="91440" y="142240"/>
                </a:cubicBezTo>
                <a:cubicBezTo>
                  <a:pt x="196261" y="151225"/>
                  <a:pt x="301413" y="155787"/>
                  <a:pt x="406400" y="162560"/>
                </a:cubicBezTo>
                <a:cubicBezTo>
                  <a:pt x="480907" y="159173"/>
                  <a:pt x="555793" y="160636"/>
                  <a:pt x="629920" y="152400"/>
                </a:cubicBezTo>
                <a:cubicBezTo>
                  <a:pt x="648046" y="150386"/>
                  <a:pt x="663341" y="137610"/>
                  <a:pt x="680720" y="132080"/>
                </a:cubicBezTo>
                <a:cubicBezTo>
                  <a:pt x="831464" y="84116"/>
                  <a:pt x="805684" y="90831"/>
                  <a:pt x="904240" y="71120"/>
                </a:cubicBezTo>
                <a:lnTo>
                  <a:pt x="1361440" y="81280"/>
                </a:lnTo>
                <a:cubicBezTo>
                  <a:pt x="1405571" y="82802"/>
                  <a:pt x="1450016" y="83874"/>
                  <a:pt x="1493520" y="91440"/>
                </a:cubicBezTo>
                <a:cubicBezTo>
                  <a:pt x="1528355" y="97498"/>
                  <a:pt x="1560604" y="114250"/>
                  <a:pt x="1595120" y="121920"/>
                </a:cubicBezTo>
                <a:cubicBezTo>
                  <a:pt x="1621774" y="127843"/>
                  <a:pt x="1649335" y="128471"/>
                  <a:pt x="1676400" y="132080"/>
                </a:cubicBezTo>
                <a:lnTo>
                  <a:pt x="1747520" y="142240"/>
                </a:lnTo>
                <a:cubicBezTo>
                  <a:pt x="1771227" y="138853"/>
                  <a:pt x="1795922" y="139653"/>
                  <a:pt x="1818640" y="132080"/>
                </a:cubicBezTo>
                <a:cubicBezTo>
                  <a:pt x="1837374" y="125835"/>
                  <a:pt x="1851463" y="109772"/>
                  <a:pt x="1869440" y="101600"/>
                </a:cubicBezTo>
                <a:cubicBezTo>
                  <a:pt x="1888939" y="92737"/>
                  <a:pt x="1909928" y="87579"/>
                  <a:pt x="1930400" y="81280"/>
                </a:cubicBezTo>
                <a:cubicBezTo>
                  <a:pt x="1953965" y="74029"/>
                  <a:pt x="1977955" y="68211"/>
                  <a:pt x="2001520" y="60960"/>
                </a:cubicBezTo>
                <a:cubicBezTo>
                  <a:pt x="2073454" y="38826"/>
                  <a:pt x="2061936" y="36685"/>
                  <a:pt x="2143760" y="20320"/>
                </a:cubicBezTo>
                <a:cubicBezTo>
                  <a:pt x="2167242" y="15624"/>
                  <a:pt x="2191258" y="14097"/>
                  <a:pt x="2214880" y="10160"/>
                </a:cubicBezTo>
                <a:cubicBezTo>
                  <a:pt x="2231914" y="7321"/>
                  <a:pt x="2248747" y="3387"/>
                  <a:pt x="2265680" y="0"/>
                </a:cubicBezTo>
                <a:cubicBezTo>
                  <a:pt x="2292773" y="13547"/>
                  <a:pt x="2322055" y="23398"/>
                  <a:pt x="2346960" y="40640"/>
                </a:cubicBezTo>
                <a:cubicBezTo>
                  <a:pt x="2400426" y="77655"/>
                  <a:pt x="2381428" y="96222"/>
                  <a:pt x="2438400" y="111760"/>
                </a:cubicBezTo>
                <a:cubicBezTo>
                  <a:pt x="2458333" y="117196"/>
                  <a:pt x="2590149" y="130879"/>
                  <a:pt x="2600960" y="132080"/>
                </a:cubicBezTo>
                <a:cubicBezTo>
                  <a:pt x="2658533" y="128693"/>
                  <a:pt x="2716293" y="127659"/>
                  <a:pt x="2773680" y="121920"/>
                </a:cubicBezTo>
                <a:cubicBezTo>
                  <a:pt x="2784336" y="120854"/>
                  <a:pt x="2793770" y="114357"/>
                  <a:pt x="2804160" y="111760"/>
                </a:cubicBezTo>
                <a:cubicBezTo>
                  <a:pt x="2832560" y="104660"/>
                  <a:pt x="2888745" y="95969"/>
                  <a:pt x="2915920" y="91440"/>
                </a:cubicBezTo>
                <a:cubicBezTo>
                  <a:pt x="3040024" y="126898"/>
                  <a:pt x="3080746" y="141747"/>
                  <a:pt x="3251200" y="152400"/>
                </a:cubicBezTo>
                <a:cubicBezTo>
                  <a:pt x="3325638" y="157052"/>
                  <a:pt x="3400213" y="145627"/>
                  <a:pt x="3474720" y="142240"/>
                </a:cubicBezTo>
                <a:cubicBezTo>
                  <a:pt x="3505200" y="125307"/>
                  <a:pt x="3536261" y="109379"/>
                  <a:pt x="3566160" y="91440"/>
                </a:cubicBezTo>
                <a:cubicBezTo>
                  <a:pt x="3587101" y="78875"/>
                  <a:pt x="3604946" y="61034"/>
                  <a:pt x="3627120" y="50800"/>
                </a:cubicBezTo>
                <a:cubicBezTo>
                  <a:pt x="3649506" y="40468"/>
                  <a:pt x="3674453" y="36967"/>
                  <a:pt x="3698240" y="30480"/>
                </a:cubicBezTo>
                <a:cubicBezTo>
                  <a:pt x="3711712" y="26806"/>
                  <a:pt x="3738880" y="20320"/>
                  <a:pt x="3738880" y="20320"/>
                </a:cubicBezTo>
              </a:path>
            </a:pathLst>
          </a:custGeom>
          <a:noFill/>
          <a:ln w="76200">
            <a:solidFill>
              <a:schemeClr val="accent4"/>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cstate="screen"/>
          <a:stretch>
            <a:fillRect/>
          </a:stretch>
        </p:blipFill>
        <p:spPr>
          <a:xfrm>
            <a:off x="1664335" y="12700"/>
            <a:ext cx="5142865" cy="6854825"/>
          </a:xfrm>
          <a:prstGeom prst="rect">
            <a:avLst/>
          </a:prstGeom>
        </p:spPr>
      </p:pic>
      <p:sp>
        <p:nvSpPr>
          <p:cNvPr id="29" name="文本框 28"/>
          <p:cNvSpPr txBox="1"/>
          <p:nvPr/>
        </p:nvSpPr>
        <p:spPr>
          <a:xfrm>
            <a:off x="2157095" y="2153920"/>
            <a:ext cx="682625" cy="368300"/>
          </a:xfrm>
          <a:prstGeom prst="rect">
            <a:avLst/>
          </a:prstGeom>
          <a:noFill/>
        </p:spPr>
        <p:txBody>
          <a:bodyPr wrap="square" rtlCol="0">
            <a:spAutoFit/>
            <a:scene3d>
              <a:camera prst="orthographicFront"/>
              <a:lightRig rig="threePt" dir="t"/>
            </a:scene3d>
          </a:bodyPr>
          <a:lstStyle/>
          <a:p>
            <a:r>
              <a:rPr lang="zh-CN" altLang="en-US">
                <a:solidFill>
                  <a:schemeClr val="tx1"/>
                </a:solidFill>
                <a:effectLst>
                  <a:outerShdw blurRad="38100" dist="19050" dir="2700000" algn="tl" rotWithShape="0">
                    <a:schemeClr val="dk1">
                      <a:alpha val="40000"/>
                    </a:schemeClr>
                  </a:outerShdw>
                </a:effectLst>
              </a:rPr>
              <a:t>对子</a:t>
            </a:r>
            <a:endParaRPr lang="zh-CN" altLang="en-US">
              <a:solidFill>
                <a:schemeClr val="tx1"/>
              </a:solidFill>
              <a:effectLst>
                <a:outerShdw blurRad="38100" dist="19050" dir="2700000" algn="tl" rotWithShape="0">
                  <a:schemeClr val="dk1">
                    <a:alpha val="40000"/>
                  </a:schemeClr>
                </a:outerShdw>
              </a:effectLst>
            </a:endParaRPr>
          </a:p>
        </p:txBody>
      </p:sp>
      <p:sp>
        <p:nvSpPr>
          <p:cNvPr id="37" name="文本框 36"/>
          <p:cNvSpPr txBox="1"/>
          <p:nvPr/>
        </p:nvSpPr>
        <p:spPr>
          <a:xfrm>
            <a:off x="2157095" y="3392170"/>
            <a:ext cx="682625" cy="368300"/>
          </a:xfrm>
          <a:prstGeom prst="rect">
            <a:avLst/>
          </a:prstGeom>
          <a:noFill/>
        </p:spPr>
        <p:txBody>
          <a:bodyPr wrap="square" rtlCol="0">
            <a:spAutoFit/>
            <a:scene3d>
              <a:camera prst="orthographicFront"/>
              <a:lightRig rig="threePt" dir="t"/>
            </a:scene3d>
          </a:bodyPr>
          <a:lstStyle/>
          <a:p>
            <a:r>
              <a:rPr lang="zh-CN" altLang="en-US">
                <a:solidFill>
                  <a:schemeClr val="tx1"/>
                </a:solidFill>
                <a:effectLst>
                  <a:outerShdw blurRad="38100" dist="19050" dir="2700000" algn="tl" rotWithShape="0">
                    <a:schemeClr val="dk1">
                      <a:alpha val="40000"/>
                    </a:schemeClr>
                  </a:outerShdw>
                </a:effectLst>
              </a:rPr>
              <a:t>刻子</a:t>
            </a:r>
            <a:endParaRPr lang="zh-CN" altLang="en-US">
              <a:solidFill>
                <a:schemeClr val="tx1"/>
              </a:solidFill>
              <a:effectLst>
                <a:outerShdw blurRad="38100" dist="19050" dir="2700000" algn="tl" rotWithShape="0">
                  <a:schemeClr val="dk1">
                    <a:alpha val="40000"/>
                  </a:schemeClr>
                </a:outerShdw>
              </a:effectLst>
            </a:endParaRPr>
          </a:p>
        </p:txBody>
      </p:sp>
      <p:sp>
        <p:nvSpPr>
          <p:cNvPr id="38" name="文本框 37"/>
          <p:cNvSpPr txBox="1"/>
          <p:nvPr/>
        </p:nvSpPr>
        <p:spPr>
          <a:xfrm>
            <a:off x="2157095" y="4566285"/>
            <a:ext cx="682625" cy="368300"/>
          </a:xfrm>
          <a:prstGeom prst="rect">
            <a:avLst/>
          </a:prstGeom>
          <a:noFill/>
        </p:spPr>
        <p:txBody>
          <a:bodyPr wrap="square" rtlCol="0">
            <a:spAutoFit/>
            <a:scene3d>
              <a:camera prst="orthographicFront"/>
              <a:lightRig rig="threePt" dir="t"/>
            </a:scene3d>
          </a:bodyPr>
          <a:lstStyle/>
          <a:p>
            <a:r>
              <a:rPr lang="zh-CN" altLang="en-US">
                <a:solidFill>
                  <a:schemeClr val="tx1"/>
                </a:solidFill>
                <a:effectLst>
                  <a:outerShdw blurRad="38100" dist="19050" dir="2700000" algn="tl" rotWithShape="0">
                    <a:schemeClr val="dk1">
                      <a:alpha val="40000"/>
                    </a:schemeClr>
                  </a:outerShdw>
                </a:effectLst>
              </a:rPr>
              <a:t>顺子</a:t>
            </a:r>
            <a:endParaRPr lang="zh-CN" altLang="en-US">
              <a:solidFill>
                <a:schemeClr val="tx1"/>
              </a:solidFill>
              <a:effectLst>
                <a:outerShdw blurRad="38100" dist="19050" dir="2700000" algn="tl" rotWithShape="0">
                  <a:schemeClr val="dk1">
                    <a:alpha val="40000"/>
                  </a:schemeClr>
                </a:outerShdw>
              </a:effectLst>
            </a:endParaRPr>
          </a:p>
        </p:txBody>
      </p:sp>
      <p:sp>
        <p:nvSpPr>
          <p:cNvPr id="39" name="文本框 38"/>
          <p:cNvSpPr txBox="1"/>
          <p:nvPr/>
        </p:nvSpPr>
        <p:spPr>
          <a:xfrm>
            <a:off x="2157095" y="5843270"/>
            <a:ext cx="682625" cy="368300"/>
          </a:xfrm>
          <a:prstGeom prst="rect">
            <a:avLst/>
          </a:prstGeom>
          <a:noFill/>
        </p:spPr>
        <p:txBody>
          <a:bodyPr wrap="square" rtlCol="0">
            <a:spAutoFit/>
            <a:scene3d>
              <a:camera prst="orthographicFront"/>
              <a:lightRig rig="threePt" dir="t"/>
            </a:scene3d>
          </a:bodyPr>
          <a:lstStyle/>
          <a:p>
            <a:pPr algn="ctr"/>
            <a:r>
              <a:rPr lang="zh-CN" altLang="en-US">
                <a:solidFill>
                  <a:schemeClr val="tx1"/>
                </a:solidFill>
                <a:effectLst>
                  <a:outerShdw blurRad="38100" dist="19050" dir="2700000" algn="tl" rotWithShape="0">
                    <a:schemeClr val="dk1">
                      <a:alpha val="40000"/>
                    </a:schemeClr>
                  </a:outerShdw>
                </a:effectLst>
              </a:rPr>
              <a:t>杠</a:t>
            </a:r>
            <a:endParaRPr lang="zh-CN" altLang="en-US">
              <a:solidFill>
                <a:schemeClr val="tx1"/>
              </a:solidFill>
              <a:effectLst>
                <a:outerShdw blurRad="38100" dist="19050" dir="2700000" algn="tl" rotWithShape="0">
                  <a:schemeClr val="dk1">
                    <a:alpha val="40000"/>
                  </a:scheme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sld>
</file>

<file path=ppt/tags/tag1.xml><?xml version="1.0" encoding="utf-8"?>
<p:tagLst xmlns:p="http://schemas.openxmlformats.org/presentationml/2006/main">
  <p:tag name="KSO_WM_DIAGRAM_VIRTUALLY_FRAME" val="{&quot;height&quot;:234.95538333612367,&quot;left&quot;:35.35733698068236,&quot;top&quot;:182.86823873145315,&quot;width&quot;:853.1487906055643}"/>
</p:tagLst>
</file>

<file path=ppt/tags/tag10.xml><?xml version="1.0" encoding="utf-8"?>
<p:tagLst xmlns:p="http://schemas.openxmlformats.org/presentationml/2006/main">
  <p:tag name="KSO_WM_DIAGRAM_VIRTUALLY_FRAME" val="{&quot;height&quot;:234.95538333612367,&quot;left&quot;:35.35733698068236,&quot;top&quot;:182.86823873145315,&quot;width&quot;:853.1487906055643}"/>
</p:tagLst>
</file>

<file path=ppt/tags/tag11.xml><?xml version="1.0" encoding="utf-8"?>
<p:tagLst xmlns:p="http://schemas.openxmlformats.org/presentationml/2006/main">
  <p:tag name="KSO_WM_DIAGRAM_VIRTUALLY_FRAME" val="{&quot;height&quot;:234.95538333612367,&quot;left&quot;:35.35733698068236,&quot;top&quot;:182.86823873145315,&quot;width&quot;:853.1487906055643}"/>
</p:tagLst>
</file>

<file path=ppt/tags/tag12.xml><?xml version="1.0" encoding="utf-8"?>
<p:tagLst xmlns:p="http://schemas.openxmlformats.org/presentationml/2006/main">
  <p:tag name="KSO_WM_DIAGRAM_VIRTUALLY_FRAME" val="{&quot;height&quot;:234.95538333612367,&quot;left&quot;:35.35733698068236,&quot;top&quot;:182.86823873145315,&quot;width&quot;:853.1487906055643}"/>
</p:tagLst>
</file>

<file path=ppt/tags/tag13.xml><?xml version="1.0" encoding="utf-8"?>
<p:tagLst xmlns:p="http://schemas.openxmlformats.org/presentationml/2006/main">
  <p:tag name="KSO_WM_DIAGRAM_VIRTUALLY_FRAME" val="{&quot;height&quot;:234.95538333612367,&quot;left&quot;:35.35733698068236,&quot;top&quot;:182.86823873145315,&quot;width&quot;:853.1487906055643}"/>
</p:tagLst>
</file>

<file path=ppt/tags/tag14.xml><?xml version="1.0" encoding="utf-8"?>
<p:tagLst xmlns:p="http://schemas.openxmlformats.org/presentationml/2006/main">
  <p:tag name="KSO_WM_DIAGRAM_VIRTUALLY_FRAME" val="{&quot;height&quot;:234.9486406473299,&quot;left&quot;:35.35733698068236,&quot;top&quot;:182.86823873145315,&quot;width&quot;:853.1487906055643}"/>
</p:tagLst>
</file>

<file path=ppt/tags/tag15.xml><?xml version="1.0" encoding="utf-8"?>
<p:tagLst xmlns:p="http://schemas.openxmlformats.org/presentationml/2006/main">
  <p:tag name="KSO_WM_DIAGRAM_VIRTUALLY_FRAME" val="{&quot;height&quot;:234.9486406473299,&quot;left&quot;:35.35733698068236,&quot;top&quot;:182.86823873145315,&quot;width&quot;:853.1487906055643}"/>
</p:tagLst>
</file>

<file path=ppt/tags/tag16.xml><?xml version="1.0" encoding="utf-8"?>
<p:tagLst xmlns:p="http://schemas.openxmlformats.org/presentationml/2006/main">
  <p:tag name="KSO_WM_DIAGRAM_VIRTUALLY_FRAME" val="{&quot;height&quot;:234.9486406473299,&quot;left&quot;:35.35733698068236,&quot;top&quot;:182.86823873145315,&quot;width&quot;:853.1487906055643}"/>
</p:tagLst>
</file>

<file path=ppt/tags/tag17.xml><?xml version="1.0" encoding="utf-8"?>
<p:tagLst xmlns:p="http://schemas.openxmlformats.org/presentationml/2006/main">
  <p:tag name="KSO_WM_DIAGRAM_VIRTUALLY_FRAME" val="{&quot;height&quot;:234.95538333612367,&quot;left&quot;:35.35733698068236,&quot;top&quot;:182.86823873145315,&quot;width&quot;:853.1487906055643}"/>
</p:tagLst>
</file>

<file path=ppt/tags/tag2.xml><?xml version="1.0" encoding="utf-8"?>
<p:tagLst xmlns:p="http://schemas.openxmlformats.org/presentationml/2006/main">
  <p:tag name="KSO_WM_DIAGRAM_VIRTUALLY_FRAME" val="{&quot;height&quot;:234.95538333612367,&quot;left&quot;:35.35733698068236,&quot;top&quot;:182.86823873145315,&quot;width&quot;:853.1487906055643}"/>
</p:tagLst>
</file>

<file path=ppt/tags/tag3.xml><?xml version="1.0" encoding="utf-8"?>
<p:tagLst xmlns:p="http://schemas.openxmlformats.org/presentationml/2006/main">
  <p:tag name="KSO_WM_DIAGRAM_VIRTUALLY_FRAME" val="{&quot;height&quot;:234.95538333612367,&quot;left&quot;:35.35733698068236,&quot;top&quot;:182.86823873145315,&quot;width&quot;:853.1487906055643}"/>
</p:tagLst>
</file>

<file path=ppt/tags/tag4.xml><?xml version="1.0" encoding="utf-8"?>
<p:tagLst xmlns:p="http://schemas.openxmlformats.org/presentationml/2006/main">
  <p:tag name="KSO_WM_DIAGRAM_VIRTUALLY_FRAME" val="{&quot;height&quot;:234.95538333612367,&quot;left&quot;:35.35733698068236,&quot;top&quot;:182.86823873145315,&quot;width&quot;:853.1487906055643}"/>
</p:tagLst>
</file>

<file path=ppt/tags/tag5.xml><?xml version="1.0" encoding="utf-8"?>
<p:tagLst xmlns:p="http://schemas.openxmlformats.org/presentationml/2006/main">
  <p:tag name="KSO_WM_DIAGRAM_VIRTUALLY_FRAME" val="{&quot;height&quot;:234.95538333612367,&quot;left&quot;:35.35733698068236,&quot;top&quot;:182.86823873145315,&quot;width&quot;:853.1487906055643}"/>
</p:tagLst>
</file>

<file path=ppt/tags/tag6.xml><?xml version="1.0" encoding="utf-8"?>
<p:tagLst xmlns:p="http://schemas.openxmlformats.org/presentationml/2006/main">
  <p:tag name="KSO_WM_DIAGRAM_VIRTUALLY_FRAME" val="{&quot;height&quot;:234.95538333612367,&quot;left&quot;:35.35733698068236,&quot;top&quot;:182.86823873145315,&quot;width&quot;:853.1487906055643}"/>
</p:tagLst>
</file>

<file path=ppt/tags/tag7.xml><?xml version="1.0" encoding="utf-8"?>
<p:tagLst xmlns:p="http://schemas.openxmlformats.org/presentationml/2006/main">
  <p:tag name="KSO_WM_DIAGRAM_VIRTUALLY_FRAME" val="{&quot;height&quot;:234.95538333612367,&quot;left&quot;:35.35733698068236,&quot;top&quot;:182.86823873145315,&quot;width&quot;:853.1487906055643}"/>
</p:tagLst>
</file>

<file path=ppt/tags/tag8.xml><?xml version="1.0" encoding="utf-8"?>
<p:tagLst xmlns:p="http://schemas.openxmlformats.org/presentationml/2006/main">
  <p:tag name="KSO_WM_DIAGRAM_VIRTUALLY_FRAME" val="{&quot;height&quot;:234.95538333612367,&quot;left&quot;:35.35733698068236,&quot;top&quot;:182.86823873145315,&quot;width&quot;:853.1487906055643}"/>
</p:tagLst>
</file>

<file path=ppt/tags/tag9.xml><?xml version="1.0" encoding="utf-8"?>
<p:tagLst xmlns:p="http://schemas.openxmlformats.org/presentationml/2006/main">
  <p:tag name="KSO_WM_DIAGRAM_VIRTUALLY_FRAME" val="{&quot;height&quot;:234.95538333612367,&quot;left&quot;:35.35733698068236,&quot;top&quot;:182.86823873145315,&quot;width&quot;:853.148790605564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5383</Words>
  <Application>WPS 演示</Application>
  <PresentationFormat>宽屏</PresentationFormat>
  <Paragraphs>254</Paragraphs>
  <Slides>28</Slides>
  <Notes>25</Notes>
  <HiddenSlides>0</HiddenSlides>
  <MMClips>0</MMClips>
  <ScaleCrop>false</ScaleCrop>
  <HeadingPairs>
    <vt:vector size="6" baseType="variant">
      <vt:variant>
        <vt:lpstr>已用的字体</vt:lpstr>
      </vt:variant>
      <vt:variant>
        <vt:i4>20</vt:i4>
      </vt:variant>
      <vt:variant>
        <vt:lpstr>主题</vt:lpstr>
      </vt:variant>
      <vt:variant>
        <vt:i4>2</vt:i4>
      </vt:variant>
      <vt:variant>
        <vt:lpstr>幻灯片标题</vt:lpstr>
      </vt:variant>
      <vt:variant>
        <vt:i4>28</vt:i4>
      </vt:variant>
    </vt:vector>
  </HeadingPairs>
  <TitlesOfParts>
    <vt:vector size="50" baseType="lpstr">
      <vt:lpstr>Arial</vt:lpstr>
      <vt:lpstr>宋体</vt:lpstr>
      <vt:lpstr>Wingdings</vt:lpstr>
      <vt:lpstr>Berlin Sans FB</vt:lpstr>
      <vt:lpstr>Ink Free</vt:lpstr>
      <vt:lpstr>华文琥珀</vt:lpstr>
      <vt:lpstr>Times New Roman</vt:lpstr>
      <vt:lpstr>思源黑体 CN Bold</vt:lpstr>
      <vt:lpstr>黑体</vt:lpstr>
      <vt:lpstr>汉标高清毛笔</vt:lpstr>
      <vt:lpstr>演示佛系体</vt:lpstr>
      <vt:lpstr>方正舒体</vt:lpstr>
      <vt:lpstr>等线</vt:lpstr>
      <vt:lpstr>等线 Light</vt:lpstr>
      <vt:lpstr>微软雅黑</vt:lpstr>
      <vt:lpstr>Arial Unicode MS</vt:lpstr>
      <vt:lpstr>华文新魏</vt:lpstr>
      <vt:lpstr>PingFangSC-light</vt:lpstr>
      <vt:lpstr>system-ui</vt:lpstr>
      <vt:lpstr>Segoe Print</vt:lpstr>
      <vt:lpstr>Office 主题​​</vt:lpstr>
      <vt:lpstr>1_Office 主题​​</vt:lpstr>
      <vt:lpstr>Mahjong Culture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Chinese Mahjong</dc:title>
  <dc:creator>佳静 李</dc:creator>
  <cp:lastModifiedBy>YDF</cp:lastModifiedBy>
  <cp:revision>91</cp:revision>
  <dcterms:created xsi:type="dcterms:W3CDTF">2024-05-28T00:50:00Z</dcterms:created>
  <dcterms:modified xsi:type="dcterms:W3CDTF">2025-05-22T07:29:24Z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48585517B8114AD185236C4DE6B1B97F_13</vt:lpwstr>
  </property>
  <property fmtid="{D5CDD505-2E9C-101B-9397-08002B2CF9AE}" pid="3" name="KSOProductBuildVer">
    <vt:lpwstr>2052-12.1.0.21171</vt:lpwstr>
  </property>
</Properties>
</file>