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22"/>
  </p:handoutMasterIdLst>
  <p:sldIdLst>
    <p:sldId id="256" r:id="rId3"/>
    <p:sldId id="288" r:id="rId4"/>
    <p:sldId id="258" r:id="rId5"/>
    <p:sldId id="260" r:id="rId6"/>
    <p:sldId id="265" r:id="rId7"/>
    <p:sldId id="267" r:id="rId9"/>
    <p:sldId id="283" r:id="rId10"/>
    <p:sldId id="266" r:id="rId11"/>
    <p:sldId id="262" r:id="rId12"/>
    <p:sldId id="276" r:id="rId13"/>
    <p:sldId id="270" r:id="rId14"/>
    <p:sldId id="281" r:id="rId15"/>
    <p:sldId id="285" r:id="rId16"/>
    <p:sldId id="293" r:id="rId17"/>
    <p:sldId id="263" r:id="rId18"/>
    <p:sldId id="286" r:id="rId19"/>
    <p:sldId id="294" r:id="rId20"/>
    <p:sldId id="278" r:id="rId21"/>
  </p:sldIdLst>
  <p:sldSz cx="12192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4CBAE"/>
    <a:srgbClr val="E0DAC6"/>
    <a:srgbClr val="FFFFFF"/>
    <a:srgbClr val="245D57"/>
    <a:srgbClr val="8D8051"/>
    <a:srgbClr val="EBE6D8"/>
    <a:srgbClr val="CEC5A9"/>
    <a:srgbClr val="DC866F"/>
    <a:srgbClr val="DCDCD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79"/>
        <p:guide pos="387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14:cpLocks xmlns:a14="http://schemas.microsoft.com/office/drawing/2010/main"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14:cpLocks xmlns:a14="http://schemas.microsoft.com/office/drawing/2010/main"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14:cpLocks xmlns:a14="http://schemas.microsoft.com/office/drawing/2010/main"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14:cpLocks xmlns:a14="http://schemas.microsoft.com/office/drawing/2010/main"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14:cpLocks xmlns:a14="http://schemas.microsoft.com/office/drawing/2010/main"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14:cpLocks xmlns:a14="http://schemas.microsoft.com/office/drawing/2010/main"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14:cpLocks xmlns:a14="http://schemas.microsoft.com/office/drawing/2010/main"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14:cpLocks xmlns:a14="http://schemas.microsoft.com/office/drawing/2010/main"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14:cpLocks xmlns:a14="http://schemas.microsoft.com/office/drawing/2010/main"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14:cpLocks xmlns:a14="http://schemas.microsoft.com/office/drawing/2010/main"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a:xfrm>
            <a:off x="685800" y="1143000"/>
            <a:ext cx="5486400" cy="3086100"/>
          </a:xfrm>
        </p:spPr>
      </p:sp>
      <p:sp>
        <p:nvSpPr>
          <p:cNvPr id="3" name="备注占位符 2"/>
          <p:cNvSpPr>
            <a14:cpLocks xmlns:a14="http://schemas.microsoft.com/office/drawing/2010/main" noGrp="1"/>
          </p:cNvSpPr>
          <p:nvPr>
            <p:ph type="body" idx="1"/>
          </p:nvPr>
        </p:nvSpPr>
        <p:spPr/>
        <p:txBody>
          <a:bodyPr/>
          <a:lstStyle/>
          <a:p>
            <a:endParaRPr lang="zh-CN" altLang="en-US" dirty="0"/>
          </a:p>
        </p:txBody>
      </p:sp>
      <p:sp>
        <p:nvSpPr>
          <p:cNvPr id="4" name="灯片编号占位符 3"/>
          <p:cNvSpPr>
            <a14:cpLocks xmlns:a14="http://schemas.microsoft.com/office/drawing/2010/main" noGrp="1"/>
          </p:cNvSpPr>
          <p:nvPr>
            <p:ph type="sldNum" sz="quarter" idx="10"/>
          </p:nvPr>
        </p:nvSpPr>
        <p:spPr/>
        <p:txBody>
          <a:bodyPr/>
          <a:lstStyle/>
          <a:p>
            <a:fld id="{4D659F24-FB85-4FFC-8778-2CCB20731D7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a:xfrm>
            <a:off x="685800" y="1143000"/>
            <a:ext cx="5486400" cy="3086100"/>
          </a:xfrm>
        </p:spPr>
      </p:sp>
      <p:sp>
        <p:nvSpPr>
          <p:cNvPr id="3" name="备注占位符 2"/>
          <p:cNvSpPr>
            <a14:cpLocks xmlns:a14="http://schemas.microsoft.com/office/drawing/2010/main" noGrp="1"/>
          </p:cNvSpPr>
          <p:nvPr>
            <p:ph type="body" idx="1"/>
          </p:nvPr>
        </p:nvSpPr>
        <p:spPr/>
        <p:txBody>
          <a:bodyPr/>
          <a:lstStyle/>
          <a:p>
            <a:endParaRPr lang="zh-CN" altLang="en-US" dirty="0"/>
          </a:p>
        </p:txBody>
      </p:sp>
      <p:sp>
        <p:nvSpPr>
          <p:cNvPr id="4" name="灯片编号占位符 3"/>
          <p:cNvSpPr>
            <a14:cpLocks xmlns:a14="http://schemas.microsoft.com/office/drawing/2010/main" noGrp="1"/>
          </p:cNvSpPr>
          <p:nvPr>
            <p:ph type="sldNum" sz="quarter" idx="10"/>
          </p:nvPr>
        </p:nvSpPr>
        <p:spPr/>
        <p:txBody>
          <a:bodyPr/>
          <a:lstStyle/>
          <a:p>
            <a:fld id="{4D659F24-FB85-4FFC-8778-2CCB20731D7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r>
              <a:rPr lang="en-US" altLang="zh-CN" dirty="0"/>
              <a:t>1</a:t>
            </a:r>
            <a:r>
              <a:rPr lang="zh-CN" altLang="en-US" dirty="0"/>
              <a:t>、同</a:t>
            </a:r>
            <a:r>
              <a:rPr lang="en-US" altLang="zh-CN" dirty="0"/>
              <a:t>10</a:t>
            </a:r>
            <a:r>
              <a:rPr lang="zh-CN" altLang="en-US" dirty="0"/>
              <a:t>幻灯片</a:t>
            </a:r>
            <a:endParaRPr lang="en-US" altLang="zh-CN" dirty="0"/>
          </a:p>
          <a:p>
            <a:r>
              <a:rPr lang="en-US" altLang="zh-CN" dirty="0"/>
              <a:t>2</a:t>
            </a:r>
            <a:r>
              <a:rPr lang="zh-CN" altLang="en-US" dirty="0"/>
              <a:t>、同</a:t>
            </a:r>
            <a:r>
              <a:rPr lang="en-US" altLang="zh-CN" dirty="0"/>
              <a:t>6</a:t>
            </a:r>
            <a:r>
              <a:rPr lang="zh-CN" altLang="en-US" dirty="0"/>
              <a:t>幻灯片</a:t>
            </a:r>
            <a:endParaRPr lang="zh-CN" altLang="en-US" dirty="0"/>
          </a:p>
        </p:txBody>
      </p:sp>
      <p:sp>
        <p:nvSpPr>
          <p:cNvPr id="4" name="灯片编号占位符 3"/>
          <p:cNvSpPr>
            <a14:cpLocks xmlns:a14="http://schemas.microsoft.com/office/drawing/2010/main" noGrp="1"/>
          </p:cNvSpPr>
          <p:nvPr>
            <p:ph type="sldNum" sz="quarter" idx="10"/>
          </p:nvPr>
        </p:nvSpPr>
        <p:spPr/>
        <p:txBody>
          <a:bodyPr/>
          <a:lstStyle/>
          <a:p>
            <a:fld id="{AC5E7826-7EE3-4725-B214-B892BFB2189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a:xfrm>
            <a:off x="685800" y="1143000"/>
            <a:ext cx="5486400" cy="3086100"/>
          </a:xfrm>
        </p:spPr>
      </p:sp>
      <p:sp>
        <p:nvSpPr>
          <p:cNvPr id="3" name="备注占位符 2"/>
          <p:cNvSpPr>
            <a14:cpLocks xmlns:a14="http://schemas.microsoft.com/office/drawing/2010/main" noGrp="1"/>
          </p:cNvSpPr>
          <p:nvPr>
            <p:ph type="body" idx="1"/>
          </p:nvPr>
        </p:nvSpPr>
        <p:spPr/>
        <p:txBody>
          <a:bodyPr/>
          <a:lstStyle/>
          <a:p>
            <a:endParaRPr lang="zh-CN" altLang="en-US" dirty="0"/>
          </a:p>
        </p:txBody>
      </p:sp>
      <p:sp>
        <p:nvSpPr>
          <p:cNvPr id="4" name="灯片编号占位符 3"/>
          <p:cNvSpPr>
            <a14:cpLocks xmlns:a14="http://schemas.microsoft.com/office/drawing/2010/main" noGrp="1"/>
          </p:cNvSpPr>
          <p:nvPr>
            <p:ph type="sldNum" sz="quarter" idx="10"/>
          </p:nvPr>
        </p:nvSpPr>
        <p:spPr/>
        <p:txBody>
          <a:bodyPr/>
          <a:lstStyle/>
          <a:p>
            <a:fld id="{4D659F24-FB85-4FFC-8778-2CCB20731D7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r>
              <a:rPr lang="en-US" altLang="zh-CN" dirty="0"/>
              <a:t>1</a:t>
            </a:r>
            <a:r>
              <a:rPr lang="zh-CN" altLang="en-US" dirty="0"/>
              <a:t>、</a:t>
            </a:r>
            <a:r>
              <a:rPr lang="en-US" altLang="zh-CN" dirty="0"/>
              <a:t>https://pixabay.com/zh/%E4%BA%BA%E5%B7%A5%E6%9E%97-%E8%8C%B6-%E5%8E%9F%E9%87%8E-%E5%86%9C%E4%B8%9A-%E5%86%9C%E6%9D%91-%E5%86%9C%E5%9C%BA-%E4%BA%9A%E6%B4%B2-%E8%87%AA%E7%84%B6-%E7%BB%BF%E8%89%B2-%E4%BD%9C%E7%89%A9-945400/</a:t>
            </a:r>
            <a:endParaRPr lang="zh-CN" altLang="en-US" dirty="0"/>
          </a:p>
        </p:txBody>
      </p:sp>
      <p:sp>
        <p:nvSpPr>
          <p:cNvPr id="4" name="灯片编号占位符 3"/>
          <p:cNvSpPr>
            <a14:cpLocks xmlns:a14="http://schemas.microsoft.com/office/drawing/2010/main" noGrp="1"/>
          </p:cNvSpPr>
          <p:nvPr>
            <p:ph type="sldNum" sz="quarter" idx="10"/>
          </p:nvPr>
        </p:nvSpPr>
        <p:spPr/>
        <p:txBody>
          <a:bodyPr/>
          <a:lstStyle/>
          <a:p>
            <a:fld id="{AC5E7826-7EE3-4725-B214-B892BFB2189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a:xfrm>
            <a:off x="685800" y="1143000"/>
            <a:ext cx="5486400" cy="3086100"/>
          </a:xfrm>
        </p:spPr>
      </p:sp>
      <p:sp>
        <p:nvSpPr>
          <p:cNvPr id="3" name="备注占位符 2"/>
          <p:cNvSpPr>
            <a14:cpLocks xmlns:a14="http://schemas.microsoft.com/office/drawing/2010/main" noGrp="1"/>
          </p:cNvSpPr>
          <p:nvPr>
            <p:ph type="body" idx="1"/>
          </p:nvPr>
        </p:nvSpPr>
        <p:spPr/>
        <p:txBody>
          <a:bodyPr/>
          <a:lstStyle/>
          <a:p>
            <a:endParaRPr lang="zh-CN" altLang="en-US" dirty="0"/>
          </a:p>
        </p:txBody>
      </p:sp>
      <p:sp>
        <p:nvSpPr>
          <p:cNvPr id="4" name="灯片编号占位符 3"/>
          <p:cNvSpPr>
            <a14:cpLocks xmlns:a14="http://schemas.microsoft.com/office/drawing/2010/main" noGrp="1"/>
          </p:cNvSpPr>
          <p:nvPr>
            <p:ph type="sldNum" sz="quarter" idx="10"/>
          </p:nvPr>
        </p:nvSpPr>
        <p:spPr/>
        <p:txBody>
          <a:bodyPr/>
          <a:lstStyle/>
          <a:p>
            <a:fld id="{4D659F24-FB85-4FFC-8778-2CCB20731D7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14:cpLocks xmlns:a14="http://schemas.microsoft.com/office/drawing/2010/main"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14:cpLocks xmlns:a14="http://schemas.microsoft.com/office/drawing/2010/main"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14:cpLocks xmlns:a14="http://schemas.microsoft.com/office/drawing/2010/main" noGrp="1"/>
          </p:cNvSpPr>
          <p:nvPr>
            <p:ph type="ftr" sz="quarter" idx="11"/>
            <p:custDataLst>
              <p:tags r:id="rId5"/>
            </p:custDataLst>
          </p:nvPr>
        </p:nvSpPr>
        <p:spPr/>
        <p:txBody>
          <a:bodyPr/>
          <a:lstStyle/>
          <a:p>
            <a:endParaRPr lang="zh-CN" altLang="en-US" dirty="0"/>
          </a:p>
        </p:txBody>
      </p:sp>
      <p:sp>
        <p:nvSpPr>
          <p:cNvPr id="18" name="灯片编号占位符 17"/>
          <p:cNvSpPr>
            <a14:cpLocks xmlns:a14="http://schemas.microsoft.com/office/drawing/2010/main"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14:cpLocks xmlns:a14="http://schemas.microsoft.com/office/drawing/2010/main"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14:cpLocks xmlns:a14="http://schemas.microsoft.com/office/drawing/2010/main" noGrp="1"/>
          </p:cNvSpPr>
          <p:nvPr>
            <p:ph type="ftr" sz="quarter" idx="11"/>
            <p:custDataLst>
              <p:tags r:id="rId3"/>
            </p:custDataLst>
          </p:nvPr>
        </p:nvSpPr>
        <p:spPr/>
        <p:txBody>
          <a:bodyPr/>
          <a:lstStyle/>
          <a:p>
            <a:endParaRPr lang="zh-CN" altLang="en-US"/>
          </a:p>
        </p:txBody>
      </p:sp>
      <p:sp>
        <p:nvSpPr>
          <p:cNvPr id="5" name="灯片编号占位符 4"/>
          <p:cNvSpPr>
            <a14:cpLocks xmlns:a14="http://schemas.microsoft.com/office/drawing/2010/main"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14:cpLocks xmlns:a14="http://schemas.microsoft.com/office/drawing/2010/main"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14:cpLocks xmlns:a14="http://schemas.microsoft.com/office/drawing/2010/main"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14:cpLocks xmlns:a14="http://schemas.microsoft.com/office/drawing/2010/main" noGrp="1"/>
          </p:cNvSpPr>
          <p:nvPr>
            <p:ph type="ftr" sz="quarter" idx="11"/>
            <p:custDataLst>
              <p:tags r:id="rId3"/>
            </p:custDataLst>
          </p:nvPr>
        </p:nvSpPr>
        <p:spPr/>
        <p:txBody>
          <a:bodyPr/>
          <a:lstStyle/>
          <a:p>
            <a:endParaRPr lang="zh-CN" altLang="en-US"/>
          </a:p>
        </p:txBody>
      </p:sp>
      <p:sp>
        <p:nvSpPr>
          <p:cNvPr id="5" name="灯片编号占位符 4"/>
          <p:cNvSpPr>
            <a14:cpLocks xmlns:a14="http://schemas.microsoft.com/office/drawing/2010/main"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14:cpLocks xmlns:a14="http://schemas.microsoft.com/office/drawing/2010/main" noGrp="1"/>
          </p:cNvSpPr>
          <p:nvPr>
            <p:ph type="title"/>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14:cpLocks xmlns:a14="http://schemas.microsoft.com/office/drawing/2010/main"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空白">
    <p:bg>
      <p:bgPr>
        <a:solidFill>
          <a:schemeClr val="bg1"/>
        </a:solidFill>
        <a:effectLst/>
      </p:bgPr>
    </p:bg>
    <p:spTree>
      <p:nvGrpSpPr>
        <p:cNvPr id="1" name=""/>
        <p:cNvGrpSpPr/>
        <p:nvPr/>
      </p:nvGrpSpPr>
      <p:grpSpPr>
        <a:xfrm>
          <a:off x="0" y="0"/>
          <a:ext cx="0" cy="0"/>
          <a:chOff x="0" y="0"/>
          <a:chExt cx="0" cy="0"/>
        </a:xfrm>
      </p:grpSpPr>
      <p:sp>
        <p:nvSpPr>
          <p:cNvPr id="3" name="图片占位符 2"/>
          <p:cNvSpPr>
            <a14:cpLocks xmlns:a14="http://schemas.microsoft.com/office/drawing/2010/main" noGrp="1"/>
          </p:cNvSpPr>
          <p:nvPr>
            <p:ph type="pic" sz="quarter" idx="10"/>
          </p:nvPr>
        </p:nvSpPr>
        <p:spPr>
          <a:xfrm>
            <a:off x="560389" y="2033385"/>
            <a:ext cx="6973887" cy="2543953"/>
          </a:xfrm>
          <a:prstGeom prst="rect">
            <a:avLst/>
          </a:prstGeo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14:cpLocks xmlns:a14="http://schemas.microsoft.com/office/drawing/2010/main"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14:cpLocks xmlns:a14="http://schemas.microsoft.com/office/drawing/2010/main"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14:cpLocks xmlns:a14="http://schemas.microsoft.com/office/drawing/2010/main" noGrp="1"/>
          </p:cNvSpPr>
          <p:nvPr>
            <p:ph type="ftr" sz="quarter" idx="11"/>
            <p:custDataLst>
              <p:tags r:id="rId5"/>
            </p:custDataLst>
          </p:nvPr>
        </p:nvSpPr>
        <p:spPr/>
        <p:txBody>
          <a:bodyPr/>
          <a:lstStyle/>
          <a:p>
            <a:endParaRPr lang="zh-CN" altLang="en-US"/>
          </a:p>
        </p:txBody>
      </p:sp>
      <p:sp>
        <p:nvSpPr>
          <p:cNvPr id="6" name="灯片编号占位符 5"/>
          <p:cNvSpPr>
            <a14:cpLocks xmlns:a14="http://schemas.microsoft.com/office/drawing/2010/main"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14:cpLocks xmlns:a14="http://schemas.microsoft.com/office/drawing/2010/main" noGrp="1"/>
          </p:cNvSpPr>
          <p:nvPr>
            <p:ph type="body" idx="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14:cpLocks xmlns:a14="http://schemas.microsoft.com/office/drawing/2010/main"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14:cpLocks xmlns:a14="http://schemas.microsoft.com/office/drawing/2010/main" noGrp="1"/>
          </p:cNvSpPr>
          <p:nvPr>
            <p:ph type="ftr" sz="quarter" idx="11"/>
            <p:custDataLst>
              <p:tags r:id="rId5"/>
            </p:custDataLst>
          </p:nvPr>
        </p:nvSpPr>
        <p:spPr/>
        <p:txBody>
          <a:bodyPr/>
          <a:lstStyle/>
          <a:p>
            <a:endParaRPr lang="zh-CN" altLang="en-US"/>
          </a:p>
        </p:txBody>
      </p:sp>
      <p:sp>
        <p:nvSpPr>
          <p:cNvPr id="6" name="灯片编号占位符 5"/>
          <p:cNvSpPr>
            <a14:cpLocks xmlns:a14="http://schemas.microsoft.com/office/drawing/2010/main"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14:cpLocks xmlns:a14="http://schemas.microsoft.com/office/drawing/2010/main"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14:cpLocks xmlns:a14="http://schemas.microsoft.com/office/drawing/2010/main"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14:cpLocks xmlns:a14="http://schemas.microsoft.com/office/drawing/2010/main"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14:cpLocks xmlns:a14="http://schemas.microsoft.com/office/drawing/2010/main" noGrp="1"/>
          </p:cNvSpPr>
          <p:nvPr>
            <p:ph type="ftr" sz="quarter" idx="11"/>
            <p:custDataLst>
              <p:tags r:id="rId6"/>
            </p:custDataLst>
          </p:nvPr>
        </p:nvSpPr>
        <p:spPr/>
        <p:txBody>
          <a:bodyPr/>
          <a:lstStyle/>
          <a:p>
            <a:endParaRPr lang="zh-CN" altLang="en-US"/>
          </a:p>
        </p:txBody>
      </p:sp>
      <p:sp>
        <p:nvSpPr>
          <p:cNvPr id="7" name="灯片编号占位符 6"/>
          <p:cNvSpPr>
            <a14:cpLocks xmlns:a14="http://schemas.microsoft.com/office/drawing/2010/main"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14:cpLocks xmlns:a14="http://schemas.microsoft.com/office/drawing/2010/main" noGrp="1"/>
          </p:cNvSpPr>
          <p:nvPr>
            <p:ph type="body" idx="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14:cpLocks xmlns:a14="http://schemas.microsoft.com/office/drawing/2010/main"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14:cpLocks xmlns:a14="http://schemas.microsoft.com/office/drawing/2010/main" noGrp="1"/>
          </p:cNvSpPr>
          <p:nvPr>
            <p:ph type="body" sz="quarter" idx="3"/>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14:cpLocks xmlns:a14="http://schemas.microsoft.com/office/drawing/2010/main"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14:cpLocks xmlns:a14="http://schemas.microsoft.com/office/drawing/2010/main"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14:cpLocks xmlns:a14="http://schemas.microsoft.com/office/drawing/2010/main" noGrp="1"/>
          </p:cNvSpPr>
          <p:nvPr>
            <p:ph type="ftr" sz="quarter" idx="11"/>
            <p:custDataLst>
              <p:tags r:id="rId8"/>
            </p:custDataLst>
          </p:nvPr>
        </p:nvSpPr>
        <p:spPr/>
        <p:txBody>
          <a:bodyPr/>
          <a:lstStyle/>
          <a:p>
            <a:endParaRPr lang="zh-CN" altLang="en-US"/>
          </a:p>
        </p:txBody>
      </p:sp>
      <p:sp>
        <p:nvSpPr>
          <p:cNvPr id="9" name="灯片编号占位符 8"/>
          <p:cNvSpPr>
            <a14:cpLocks xmlns:a14="http://schemas.microsoft.com/office/drawing/2010/main"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14:cpLocks xmlns:a14="http://schemas.microsoft.com/office/drawing/2010/main"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14:cpLocks xmlns:a14="http://schemas.microsoft.com/office/drawing/2010/main" noGrp="1"/>
          </p:cNvSpPr>
          <p:nvPr>
            <p:ph type="ftr" sz="quarter" idx="11"/>
            <p:custDataLst>
              <p:tags r:id="rId4"/>
            </p:custDataLst>
          </p:nvPr>
        </p:nvSpPr>
        <p:spPr/>
        <p:txBody>
          <a:bodyPr/>
          <a:lstStyle/>
          <a:p>
            <a:endParaRPr lang="zh-CN" altLang="en-US"/>
          </a:p>
        </p:txBody>
      </p:sp>
      <p:sp>
        <p:nvSpPr>
          <p:cNvPr id="5" name="灯片编号占位符 4"/>
          <p:cNvSpPr>
            <a14:cpLocks xmlns:a14="http://schemas.microsoft.com/office/drawing/2010/main"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14:cpLocks xmlns:a14="http://schemas.microsoft.com/office/drawing/2010/main"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14:cpLocks xmlns:a14="http://schemas.microsoft.com/office/drawing/2010/main" noGrp="1"/>
          </p:cNvSpPr>
          <p:nvPr>
            <p:ph type="ftr" sz="quarter" idx="11"/>
            <p:custDataLst>
              <p:tags r:id="rId3"/>
            </p:custDataLst>
          </p:nvPr>
        </p:nvSpPr>
        <p:spPr/>
        <p:txBody>
          <a:bodyPr/>
          <a:lstStyle/>
          <a:p>
            <a:endParaRPr lang="zh-CN" altLang="en-US"/>
          </a:p>
        </p:txBody>
      </p:sp>
      <p:sp>
        <p:nvSpPr>
          <p:cNvPr id="4" name="灯片编号占位符 3"/>
          <p:cNvSpPr>
            <a14:cpLocks xmlns:a14="http://schemas.microsoft.com/office/drawing/2010/main"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14:cpLocks xmlns:a14="http://schemas.microsoft.com/office/drawing/2010/main"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14:cpLocks xmlns:a14="http://schemas.microsoft.com/office/drawing/2010/main"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14:cpLocks xmlns:a14="http://schemas.microsoft.com/office/drawing/2010/main"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14:cpLocks xmlns:a14="http://schemas.microsoft.com/office/drawing/2010/main" noGrp="1"/>
          </p:cNvSpPr>
          <p:nvPr>
            <p:ph type="ftr" sz="quarter" idx="11"/>
            <p:custDataLst>
              <p:tags r:id="rId5"/>
            </p:custDataLst>
          </p:nvPr>
        </p:nvSpPr>
        <p:spPr/>
        <p:txBody>
          <a:bodyPr/>
          <a:lstStyle/>
          <a:p>
            <a:endParaRPr lang="zh-CN" altLang="en-US" dirty="0"/>
          </a:p>
        </p:txBody>
      </p:sp>
      <p:sp>
        <p:nvSpPr>
          <p:cNvPr id="7" name="灯片编号占位符 6"/>
          <p:cNvSpPr>
            <a14:cpLocks xmlns:a14="http://schemas.microsoft.com/office/drawing/2010/main"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14:cpLocks xmlns:a14="http://schemas.microsoft.com/office/drawing/2010/main"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14:cpLocks xmlns:a14="http://schemas.microsoft.com/office/drawing/2010/main" noGrp="1"/>
          </p:cNvSpPr>
          <p:nvPr>
            <p:ph type="title" orient="vert"/>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14:cpLocks xmlns:a14="http://schemas.microsoft.com/office/drawing/2010/main"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14:cpLocks xmlns:a14="http://schemas.microsoft.com/office/drawing/2010/main"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14:cpLocks xmlns:a14="http://schemas.microsoft.com/office/drawing/2010/main" noGrp="1"/>
          </p:cNvSpPr>
          <p:nvPr>
            <p:ph type="ftr" sz="quarter" idx="11"/>
            <p:custDataLst>
              <p:tags r:id="rId5"/>
            </p:custDataLst>
          </p:nvPr>
        </p:nvSpPr>
        <p:spPr/>
        <p:txBody>
          <a:bodyPr/>
          <a:lstStyle/>
          <a:p>
            <a:endParaRPr lang="zh-CN" altLang="en-US"/>
          </a:p>
        </p:txBody>
      </p:sp>
      <p:sp>
        <p:nvSpPr>
          <p:cNvPr id="6" name="灯片编号占位符 5"/>
          <p:cNvSpPr>
            <a14:cpLocks xmlns:a14="http://schemas.microsoft.com/office/drawing/2010/main"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14:cpLocks xmlns:a14="http://schemas.microsoft.com/office/drawing/2010/main"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14:cpLocks xmlns:a14="http://schemas.microsoft.com/office/drawing/2010/main"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14:cpLocks xmlns:a14="http://schemas.microsoft.com/office/drawing/2010/main"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14:cpLocks xmlns:a14="http://schemas.microsoft.com/office/drawing/2010/main"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14:cpLocks xmlns:a14="http://schemas.microsoft.com/office/drawing/2010/main"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charset="2"/>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3" Type="http://schemas.openxmlformats.org/officeDocument/2006/relationships/slideLayout" Target="../slideLayouts/slideLayout1.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tags" Target="../tags/tag97.xml"/><Relationship Id="rId1" Type="http://schemas.openxmlformats.org/officeDocument/2006/relationships/tags" Target="../tags/tag89.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2.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3.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5298440" y="378460"/>
            <a:ext cx="6523990" cy="2600960"/>
            <a:chOff x="7849" y="1083"/>
            <a:chExt cx="10274" cy="4096"/>
          </a:xfrm>
        </p:grpSpPr>
        <p:sp>
          <p:nvSpPr>
            <p:cNvPr id="4" name="文本框 3"/>
            <p:cNvSpPr txBox="1"/>
            <p:nvPr/>
          </p:nvSpPr>
          <p:spPr>
            <a:xfrm>
              <a:off x="7849" y="1255"/>
              <a:ext cx="3143" cy="3536"/>
            </a:xfrm>
            <a:prstGeom prst="rect">
              <a:avLst/>
            </a:prstGeom>
            <a:noFill/>
          </p:spPr>
          <p:txBody>
            <a:bodyPr wrap="square" rtlCol="0">
              <a:spAutoFit/>
            </a:bodyPr>
            <a:p>
              <a:r>
                <a:rPr lang="zh-CN" altLang="en-US" sz="14000">
                  <a:latin typeface="钟齐李洤标准草书符号" charset="-122"/>
                  <a:ea typeface="钟齐李洤标准草书符号" charset="-122"/>
                </a:rPr>
                <a:t>四</a:t>
              </a:r>
              <a:endParaRPr lang="zh-CN" altLang="en-US" sz="14000">
                <a:latin typeface="钟齐李洤标准草书符号" charset="-122"/>
                <a:ea typeface="钟齐李洤标准草书符号" charset="-122"/>
              </a:endParaRPr>
            </a:p>
          </p:txBody>
        </p:sp>
        <p:sp>
          <p:nvSpPr>
            <p:cNvPr id="5" name="文本框 4"/>
            <p:cNvSpPr txBox="1"/>
            <p:nvPr>
              <p:custDataLst>
                <p:tags r:id="rId2"/>
              </p:custDataLst>
            </p:nvPr>
          </p:nvSpPr>
          <p:spPr>
            <a:xfrm>
              <a:off x="10225" y="1643"/>
              <a:ext cx="3175" cy="3536"/>
            </a:xfrm>
            <a:prstGeom prst="rect">
              <a:avLst/>
            </a:prstGeom>
            <a:noFill/>
          </p:spPr>
          <p:txBody>
            <a:bodyPr wrap="square" rtlCol="0">
              <a:spAutoFit/>
            </a:bodyPr>
            <a:p>
              <a:r>
                <a:rPr lang="zh-CN" altLang="en-US" sz="14000">
                  <a:latin typeface="钟齐李洤标准草书符号" charset="-122"/>
                  <a:ea typeface="钟齐李洤标准草书符号" charset="-122"/>
                </a:rPr>
                <a:t>大</a:t>
              </a:r>
              <a:endParaRPr lang="zh-CN" altLang="en-US" sz="14000">
                <a:latin typeface="钟齐李洤标准草书符号" charset="-122"/>
                <a:ea typeface="钟齐李洤标准草书符号" charset="-122"/>
              </a:endParaRPr>
            </a:p>
          </p:txBody>
        </p:sp>
        <p:sp>
          <p:nvSpPr>
            <p:cNvPr id="6" name="文本框 5"/>
            <p:cNvSpPr txBox="1"/>
            <p:nvPr>
              <p:custDataLst>
                <p:tags r:id="rId3"/>
              </p:custDataLst>
            </p:nvPr>
          </p:nvSpPr>
          <p:spPr>
            <a:xfrm>
              <a:off x="12759" y="1083"/>
              <a:ext cx="3126" cy="3536"/>
            </a:xfrm>
            <a:prstGeom prst="rect">
              <a:avLst/>
            </a:prstGeom>
            <a:noFill/>
          </p:spPr>
          <p:txBody>
            <a:bodyPr wrap="square" rtlCol="0">
              <a:spAutoFit/>
            </a:bodyPr>
            <a:p>
              <a:r>
                <a:rPr lang="zh-CN" altLang="en-US" sz="14000">
                  <a:latin typeface="钟齐李洤标准草书符号" charset="-122"/>
                  <a:ea typeface="钟齐李洤标准草书符号" charset="-122"/>
                </a:rPr>
                <a:t>美</a:t>
              </a:r>
              <a:endParaRPr lang="zh-CN" altLang="en-US" sz="14000">
                <a:latin typeface="钟齐李洤标准草书符号" charset="-122"/>
                <a:ea typeface="钟齐李洤标准草书符号" charset="-122"/>
              </a:endParaRPr>
            </a:p>
          </p:txBody>
        </p:sp>
        <p:sp>
          <p:nvSpPr>
            <p:cNvPr id="7" name="文本框 6"/>
            <p:cNvSpPr txBox="1"/>
            <p:nvPr>
              <p:custDataLst>
                <p:tags r:id="rId4"/>
              </p:custDataLst>
            </p:nvPr>
          </p:nvSpPr>
          <p:spPr>
            <a:xfrm>
              <a:off x="15027" y="1643"/>
              <a:ext cx="3096" cy="3536"/>
            </a:xfrm>
            <a:prstGeom prst="rect">
              <a:avLst/>
            </a:prstGeom>
            <a:noFill/>
          </p:spPr>
          <p:txBody>
            <a:bodyPr wrap="square" rtlCol="0">
              <a:spAutoFit/>
            </a:bodyPr>
            <a:p>
              <a:r>
                <a:rPr lang="zh-CN" altLang="en-US" sz="14000">
                  <a:latin typeface="钟齐李洤标准草书符号" charset="-122"/>
                  <a:ea typeface="钟齐李洤标准草书符号" charset="-122"/>
                </a:rPr>
                <a:t>男</a:t>
              </a:r>
              <a:endParaRPr lang="zh-CN" altLang="en-US" sz="14000">
                <a:latin typeface="钟齐李洤标准草书符号" charset="-122"/>
                <a:ea typeface="钟齐李洤标准草书符号" charset="-122"/>
              </a:endParaRPr>
            </a:p>
          </p:txBody>
        </p:sp>
      </p:grpSp>
      <p:grpSp>
        <p:nvGrpSpPr>
          <p:cNvPr id="15" name="组合 14"/>
          <p:cNvGrpSpPr/>
          <p:nvPr/>
        </p:nvGrpSpPr>
        <p:grpSpPr>
          <a:xfrm>
            <a:off x="7197731" y="2870200"/>
            <a:ext cx="4273110" cy="475615"/>
            <a:chOff x="11335" y="4850"/>
            <a:chExt cx="6729" cy="749"/>
          </a:xfrm>
        </p:grpSpPr>
        <p:sp>
          <p:nvSpPr>
            <p:cNvPr id="63" name="文本框 62"/>
            <p:cNvSpPr txBox="1"/>
            <p:nvPr>
              <p:custDataLst>
                <p:tags r:id="rId5"/>
              </p:custDataLst>
            </p:nvPr>
          </p:nvSpPr>
          <p:spPr>
            <a:xfrm>
              <a:off x="11572" y="4850"/>
              <a:ext cx="6255" cy="749"/>
            </a:xfrm>
            <a:prstGeom prst="rect">
              <a:avLst/>
            </a:prstGeom>
            <a:noFill/>
          </p:spPr>
          <p:txBody>
            <a:bodyPr vert="horz" wrap="square">
              <a:spAutoFit/>
            </a:bodyPr>
            <a:p>
              <a:pPr algn="ctr"/>
              <a:r>
                <a:rPr lang="zh-CN" altLang="en-US" sz="2500" b="0" i="0" dirty="0">
                  <a:solidFill>
                    <a:schemeClr val="tx1"/>
                  </a:solidFill>
                  <a:effectLst/>
                  <a:latin typeface="方正楷体简体" charset="-122"/>
                  <a:ea typeface="方正楷体简体" charset="-122"/>
                </a:rPr>
                <a:t>主题：中国古代</a:t>
              </a:r>
              <a:r>
                <a:rPr lang="zh-CN" altLang="en-US" sz="2500" b="0" i="0" dirty="0">
                  <a:solidFill>
                    <a:schemeClr val="tx1"/>
                  </a:solidFill>
                  <a:effectLst/>
                  <a:latin typeface="方正楷体简体" charset="-122"/>
                  <a:ea typeface="方正楷体简体" charset="-122"/>
                </a:rPr>
                <a:t>四大美男</a:t>
              </a:r>
              <a:endParaRPr lang="zh-CN" altLang="en-US" sz="2500" b="0" i="0" dirty="0">
                <a:solidFill>
                  <a:schemeClr val="tx1"/>
                </a:solidFill>
                <a:effectLst/>
                <a:latin typeface="方正楷体简体" charset="-122"/>
                <a:ea typeface="方正楷体简体" charset="-122"/>
              </a:endParaRPr>
            </a:p>
          </p:txBody>
        </p:sp>
        <p:grpSp>
          <p:nvGrpSpPr>
            <p:cNvPr id="81" name="组合 80"/>
            <p:cNvGrpSpPr/>
            <p:nvPr/>
          </p:nvGrpSpPr>
          <p:grpSpPr>
            <a:xfrm>
              <a:off x="11335" y="4962"/>
              <a:ext cx="92" cy="498"/>
              <a:chOff x="5138426" y="5756031"/>
              <a:chExt cx="58615" cy="316523"/>
            </a:xfrm>
          </p:grpSpPr>
          <p:cxnSp>
            <p:nvCxnSpPr>
              <p:cNvPr id="76" name="直接连接符 75"/>
              <p:cNvCxnSpPr/>
              <p:nvPr>
                <p:custDataLst>
                  <p:tags r:id="rId6"/>
                </p:custDataLst>
              </p:nvPr>
            </p:nvCxnSpPr>
            <p:spPr>
              <a:xfrm>
                <a:off x="5138426" y="5756031"/>
                <a:ext cx="0" cy="3165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custDataLst>
                  <p:tags r:id="rId7"/>
                </p:custDataLst>
              </p:nvPr>
            </p:nvCxnSpPr>
            <p:spPr>
              <a:xfrm>
                <a:off x="5197041" y="5756031"/>
                <a:ext cx="0" cy="3165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17972" y="4963"/>
              <a:ext cx="92" cy="498"/>
              <a:chOff x="5138426" y="5756031"/>
              <a:chExt cx="58615" cy="316523"/>
            </a:xfrm>
          </p:grpSpPr>
          <p:cxnSp>
            <p:nvCxnSpPr>
              <p:cNvPr id="12" name="直接连接符 11"/>
              <p:cNvCxnSpPr/>
              <p:nvPr>
                <p:custDataLst>
                  <p:tags r:id="rId8"/>
                </p:custDataLst>
              </p:nvPr>
            </p:nvCxnSpPr>
            <p:spPr>
              <a:xfrm>
                <a:off x="5138426" y="5756031"/>
                <a:ext cx="0" cy="3165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9"/>
                </p:custDataLst>
              </p:nvPr>
            </p:nvCxnSpPr>
            <p:spPr>
              <a:xfrm>
                <a:off x="5197041" y="5756031"/>
                <a:ext cx="0" cy="3165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4" name="文本框 83"/>
          <p:cNvSpPr txBox="1"/>
          <p:nvPr>
            <p:custDataLst>
              <p:tags r:id="rId10"/>
            </p:custDataLst>
          </p:nvPr>
        </p:nvSpPr>
        <p:spPr>
          <a:xfrm>
            <a:off x="153670" y="0"/>
            <a:ext cx="4629785" cy="4271645"/>
          </a:xfrm>
          <a:prstGeom prst="rect">
            <a:avLst/>
          </a:prstGeom>
          <a:noFill/>
        </p:spPr>
        <p:txBody>
          <a:bodyPr wrap="square" rtlCol="0">
            <a:noAutofit/>
          </a:bodyPr>
          <a:p>
            <a:pPr algn="l">
              <a:lnSpc>
                <a:spcPct val="80000"/>
              </a:lnSpc>
            </a:pPr>
            <a:r>
              <a:rPr lang="en-US" altLang="zh-CN" sz="5500">
                <a:solidFill>
                  <a:schemeClr val="tx1"/>
                </a:solidFill>
                <a:effectLst>
                  <a:outerShdw blurRad="38100" dist="38100" dir="2700000" algn="tl">
                    <a:srgbClr val="000000">
                      <a:alpha val="43137"/>
                    </a:srgbClr>
                  </a:outerShdw>
                </a:effectLst>
                <a:latin typeface="Castellar" charset="0"/>
                <a:cs typeface="Castellar" charset="0"/>
              </a:rPr>
              <a:t>The Four Great male </a:t>
            </a:r>
            <a:r>
              <a:rPr lang="en-US" altLang="zh-CN" sz="5500">
                <a:solidFill>
                  <a:schemeClr val="tx1"/>
                </a:solidFill>
                <a:effectLst>
                  <a:outerShdw blurRad="38100" dist="38100" dir="2700000" algn="tl">
                    <a:srgbClr val="000000">
                      <a:alpha val="43137"/>
                    </a:srgbClr>
                  </a:outerShdw>
                </a:effectLst>
                <a:latin typeface="Castellar" charset="0"/>
                <a:cs typeface="Castellar" charset="0"/>
              </a:rPr>
              <a:t>Beauties in Ancient</a:t>
            </a:r>
            <a:endParaRPr lang="en-US" altLang="zh-CN" sz="5500">
              <a:solidFill>
                <a:schemeClr val="tx1"/>
              </a:solidFill>
              <a:effectLst>
                <a:outerShdw blurRad="38100" dist="38100" dir="2700000" algn="tl">
                  <a:srgbClr val="000000">
                    <a:alpha val="43137"/>
                  </a:srgbClr>
                </a:outerShdw>
              </a:effectLst>
              <a:latin typeface="Castellar" charset="0"/>
              <a:cs typeface="Castellar" charset="0"/>
            </a:endParaRPr>
          </a:p>
          <a:p>
            <a:pPr algn="l">
              <a:lnSpc>
                <a:spcPct val="80000"/>
              </a:lnSpc>
            </a:pPr>
            <a:r>
              <a:rPr lang="en-US" altLang="zh-CN" sz="5500">
                <a:solidFill>
                  <a:schemeClr val="tx1"/>
                </a:solidFill>
                <a:effectLst>
                  <a:outerShdw blurRad="38100" dist="38100" dir="2700000" algn="tl">
                    <a:srgbClr val="000000">
                      <a:alpha val="43137"/>
                    </a:srgbClr>
                  </a:outerShdw>
                </a:effectLst>
                <a:latin typeface="Castellar" charset="0"/>
                <a:cs typeface="Castellar" charset="0"/>
              </a:rPr>
              <a:t>China</a:t>
            </a:r>
            <a:endParaRPr lang="en-US" altLang="zh-CN" sz="5500">
              <a:solidFill>
                <a:schemeClr val="tx1"/>
              </a:solidFill>
              <a:effectLst>
                <a:outerShdw blurRad="38100" dist="38100" dir="2700000" algn="tl">
                  <a:srgbClr val="000000">
                    <a:alpha val="43137"/>
                  </a:srgbClr>
                </a:outerShdw>
              </a:effectLst>
              <a:latin typeface="Castellar" charset="0"/>
              <a:cs typeface="Castellar" charset="0"/>
            </a:endParaRPr>
          </a:p>
        </p:txBody>
      </p:sp>
      <p:sp>
        <p:nvSpPr>
          <p:cNvPr id="16" name="文本框 15"/>
          <p:cNvSpPr txBox="1"/>
          <p:nvPr>
            <p:custDataLst>
              <p:tags r:id="rId11"/>
            </p:custDataLst>
          </p:nvPr>
        </p:nvSpPr>
        <p:spPr>
          <a:xfrm>
            <a:off x="7685405" y="3990975"/>
            <a:ext cx="3971925" cy="398780"/>
          </a:xfrm>
          <a:prstGeom prst="rect">
            <a:avLst/>
          </a:prstGeom>
          <a:noFill/>
        </p:spPr>
        <p:txBody>
          <a:bodyPr vert="horz" wrap="square">
            <a:spAutoFit/>
          </a:bodyPr>
          <a:p>
            <a:pPr algn="r"/>
            <a:r>
              <a:rPr lang="zh-CN" altLang="en-US" sz="2000" b="0" i="0" dirty="0">
                <a:solidFill>
                  <a:schemeClr val="tx1"/>
                </a:solidFill>
                <a:effectLst/>
                <a:latin typeface="方正楷体简体" charset="-122"/>
                <a:ea typeface="方正楷体简体" charset="-122"/>
              </a:rPr>
              <a:t>汇报人：</a:t>
            </a:r>
            <a:r>
              <a:rPr lang="zh-CN" altLang="en-US" sz="2000" b="0" i="0" dirty="0">
                <a:solidFill>
                  <a:schemeClr val="tx1"/>
                </a:solidFill>
                <a:effectLst/>
                <a:latin typeface="方正楷体简体" charset="-122"/>
                <a:ea typeface="方正楷体简体" charset="-122"/>
              </a:rPr>
              <a:t>黄乐乐</a:t>
            </a:r>
            <a:endParaRPr lang="zh-CN" altLang="en-US" sz="2000" b="0" i="0" dirty="0">
              <a:solidFill>
                <a:schemeClr val="tx1"/>
              </a:solidFill>
              <a:effectLst/>
              <a:latin typeface="方正楷体简体" charset="-122"/>
              <a:ea typeface="方正楷体简体" charset="-122"/>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5D57"/>
        </a:solidFill>
        <a:effectLst/>
      </p:bgPr>
    </p:bg>
    <p:spTree>
      <p:nvGrpSpPr>
        <p:cNvPr id="1" name=""/>
        <p:cNvGrpSpPr/>
        <p:nvPr/>
      </p:nvGrpSpPr>
      <p:grpSpPr>
        <a:xfrm>
          <a:off x="0" y="0"/>
          <a:ext cx="0" cy="0"/>
          <a:chOff x="0" y="0"/>
          <a:chExt cx="0" cy="0"/>
        </a:xfrm>
      </p:grpSpPr>
      <p:sp>
        <p:nvSpPr>
          <p:cNvPr id="3" name="e7d195523061f1c0" descr="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 hidden="1"/>
          <p:cNvSpPr txBox="1"/>
          <p:nvPr/>
        </p:nvSpPr>
        <p:spPr>
          <a:xfrm>
            <a:off x="-403541" y="2404533"/>
            <a:ext cx="321310" cy="1354667"/>
          </a:xfrm>
          <a:prstGeom prst="rect">
            <a:avLst/>
          </a:prstGeom>
          <a:noFill/>
        </p:spPr>
        <p:txBody>
          <a:bodyPr vert="wordArtVert" rtlCol="0">
            <a:spAutoFit/>
          </a:bodyPr>
          <a:lstStyle/>
          <a:p>
            <a:r>
              <a:rPr lang="en-US" altLang="zh-CN" sz="135"/>
              <a:t>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a:t>
            </a:r>
            <a:endParaRPr lang="zh-CN" altLang="en-US" sz="135"/>
          </a:p>
        </p:txBody>
      </p:sp>
      <p:grpSp>
        <p:nvGrpSpPr>
          <p:cNvPr id="16" name="组合 15"/>
          <p:cNvGrpSpPr/>
          <p:nvPr/>
        </p:nvGrpSpPr>
        <p:grpSpPr>
          <a:xfrm>
            <a:off x="2715260" y="2967990"/>
            <a:ext cx="8907145" cy="922020"/>
            <a:chOff x="4276" y="4115"/>
            <a:chExt cx="14027" cy="1452"/>
          </a:xfrm>
        </p:grpSpPr>
        <p:sp>
          <p:nvSpPr>
            <p:cNvPr id="12" name="文本框 11" descr="e7d195523061f1c0092ce48a5fc95870a0687ac45bc8b2caB227BFDC40F9DB2B7A559DE97B8BDC6E716585DDCE188C7BF488BAA08C98985C74A3E1B5E305210FABE6A8AE2A6A8AB67019A6860E9B7AF5E3A902D03F0BF89D959A52868236D74CCE5D9E5FE90CD948DA8E0BB0D241DE87C52F6F25C19AE5C2993D8C122F8BDF1D6DF5B731ED94662A855C41BA7FC3A405"/>
            <p:cNvSpPr txBox="1"/>
            <p:nvPr>
              <p:custDataLst>
                <p:tags r:id="rId1"/>
              </p:custDataLst>
            </p:nvPr>
          </p:nvSpPr>
          <p:spPr>
            <a:xfrm>
              <a:off x="6014" y="4115"/>
              <a:ext cx="11205" cy="1452"/>
            </a:xfrm>
            <a:prstGeom prst="rect">
              <a:avLst/>
            </a:prstGeom>
            <a:noFill/>
          </p:spPr>
          <p:txBody>
            <a:bodyPr vert="horz" wrap="square" rtlCol="0">
              <a:spAutoFit/>
            </a:bodyPr>
            <a:p>
              <a:pPr algn="dist"/>
              <a:r>
                <a:rPr lang="en-US" altLang="zh-CN" sz="5400" dirty="0">
                  <a:solidFill>
                    <a:srgbClr val="D4CBAE"/>
                  </a:solidFill>
                  <a:latin typeface="钟齐李洤标准草书符号" charset="-122"/>
                  <a:ea typeface="钟齐李洤标准草书符号" charset="-122"/>
                </a:rPr>
                <a:t>Wei </a:t>
              </a:r>
              <a:r>
                <a:rPr lang="en-US" altLang="zh-CN" sz="5400" dirty="0">
                  <a:solidFill>
                    <a:srgbClr val="D4CBAE"/>
                  </a:solidFill>
                  <a:latin typeface="钟齐李洤标准草书符号" charset="-122"/>
                  <a:ea typeface="钟齐李洤标准草书符号" charset="-122"/>
                </a:rPr>
                <a:t>Jie</a:t>
              </a:r>
              <a:endParaRPr lang="en-US" altLang="zh-CN" sz="5400" dirty="0">
                <a:solidFill>
                  <a:srgbClr val="D4CBAE"/>
                </a:solidFill>
                <a:latin typeface="钟齐李洤标准草书符号" charset="-122"/>
                <a:ea typeface="钟齐李洤标准草书符号" charset="-122"/>
              </a:endParaRPr>
            </a:p>
          </p:txBody>
        </p:sp>
        <p:sp>
          <p:nvSpPr>
            <p:cNvPr id="13" name="矩形 12" descr="e7d195523061f1c0092ce48a5fc95870a0687ac45bc8b2caB227BFDC40F9DB2B7A559DE97B8BDC6E716585DDCE188C7BF488BAA08C98985C74A3E1B5E305210FABE6A8AE2A6A8AB67019A6860E9B7AF5E3A902D03F0BF89D959A52868236D74CCE5D9E5FE90CD948DA8E0BB0D241DE87C52F6F25C19AE5C2993D8C122F8BDF1D6DF5B731ED94662A855C41BA7FC3A405"/>
            <p:cNvSpPr/>
            <p:nvPr>
              <p:custDataLst>
                <p:tags r:id="rId2"/>
              </p:custDataLst>
            </p:nvPr>
          </p:nvSpPr>
          <p:spPr>
            <a:xfrm>
              <a:off x="4276" y="4624"/>
              <a:ext cx="14027" cy="512"/>
            </a:xfrm>
            <a:prstGeom prst="rect">
              <a:avLst/>
            </a:prstGeom>
          </p:spPr>
          <p:txBody>
            <a:bodyPr vert="horz" wrap="square">
              <a:noAutofit/>
            </a:bodyPr>
            <a:p>
              <a:pPr algn="dist"/>
              <a:r>
                <a:rPr lang="zh-CN" altLang="en-US" sz="2800" cap="all" dirty="0">
                  <a:solidFill>
                    <a:srgbClr val="DC866F"/>
                  </a:solidFill>
                  <a:latin typeface="+mn-ea"/>
                </a:rPr>
                <a:t>卫玠</a:t>
              </a:r>
              <a:endParaRPr lang="zh-CN" altLang="en-US" sz="2800" cap="all" dirty="0">
                <a:solidFill>
                  <a:srgbClr val="DC866F"/>
                </a:solidFill>
                <a:latin typeface="+mn-ea"/>
              </a:endParaRPr>
            </a:p>
          </p:txBody>
        </p:sp>
      </p:grpSp>
      <p:sp>
        <p:nvSpPr>
          <p:cNvPr id="15" name="文本框 14"/>
          <p:cNvSpPr txBox="1"/>
          <p:nvPr>
            <p:custDataLst>
              <p:tags r:id="rId3"/>
            </p:custDataLst>
          </p:nvPr>
        </p:nvSpPr>
        <p:spPr>
          <a:xfrm>
            <a:off x="-1158240" y="1151890"/>
            <a:ext cx="3608070" cy="4554220"/>
          </a:xfrm>
          <a:prstGeom prst="rect">
            <a:avLst/>
          </a:prstGeom>
          <a:noFill/>
        </p:spPr>
        <p:txBody>
          <a:bodyPr wrap="square" rtlCol="0">
            <a:spAutoFit/>
          </a:bodyPr>
          <a:p>
            <a:r>
              <a:rPr lang="zh-CN" altLang="en-US" sz="29000">
                <a:solidFill>
                  <a:srgbClr val="D4CBAE"/>
                </a:solidFill>
                <a:latin typeface="钟齐李洤标准草书符号" charset="-122"/>
                <a:ea typeface="钟齐李洤标准草书符号" charset="-122"/>
              </a:rPr>
              <a:t>叁</a:t>
            </a:r>
            <a:endParaRPr lang="zh-CN" altLang="en-US" sz="29000">
              <a:solidFill>
                <a:srgbClr val="D4CBAE"/>
              </a:solidFill>
              <a:latin typeface="钟齐李洤标准草书符号" charset="-122"/>
              <a:ea typeface="钟齐李洤标准草书符号"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4CBAE"/>
        </a:solidFill>
        <a:effectLst/>
      </p:bgPr>
    </p:bg>
    <p:spTree>
      <p:nvGrpSpPr>
        <p:cNvPr id="1" name=""/>
        <p:cNvGrpSpPr/>
        <p:nvPr/>
      </p:nvGrpSpPr>
      <p:grpSpPr>
        <a:xfrm>
          <a:off x="0" y="0"/>
          <a:ext cx="0" cy="0"/>
          <a:chOff x="0" y="0"/>
          <a:chExt cx="0" cy="0"/>
        </a:xfrm>
      </p:grpSpPr>
      <p:sp>
        <p:nvSpPr>
          <p:cNvPr id="5" name="矩形 4" descr="e7d195523061f1c0600ade85ab8d19863d296bbd6d3c8047FB0A4867354E4F1E3A7DEAE3C4C4B5C9777EC9E9D7F78045DB0296A4194571101A21F67FC7D6C39966CE50B69116E2EE84E571E25F3C0CCEDBCCB74C937E7F396D71A888B126D21513871AA7439D6392762E6C1AA428C1D9C8D0DE41CFB4AC25C98DD25A16AF93BC857ADECA9648277B"/>
          <p:cNvSpPr/>
          <p:nvPr/>
        </p:nvSpPr>
        <p:spPr>
          <a:xfrm>
            <a:off x="0" y="0"/>
            <a:ext cx="948267" cy="6858000"/>
          </a:xfrm>
          <a:prstGeom prst="rect">
            <a:avLst/>
          </a:prstGeom>
          <a:solidFill>
            <a:srgbClr val="24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536700" y="0"/>
            <a:ext cx="3149600" cy="6871335"/>
          </a:xfrm>
          <a:prstGeom prst="rect">
            <a:avLst/>
          </a:prstGeom>
          <a:blipFill rotWithShape="1">
            <a:blip r:embed="rId1"/>
            <a:srcRect/>
            <a:stretch>
              <a:fillRect l="-17679" t="-1974" r="-16130" b="-17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descr="e7d195523061f1c0600ade85ab8d19863d296bbd6d3c8047FB0A4867354E4F1E3A7DEAE3C4C4B5C9777EC9E9D7F78045DB0296A4194571101A21F67FC7D6C39966CE50B69116E2EE84E571E25F3C0CCEDBCCB74C937E7F396D71A888B126D21513871AA7439D6392762E6C1AA428C1D9C8D0DE41CFB4AC25C98DD25A16AF93BC857ADECA9648277B"/>
          <p:cNvSpPr txBox="1"/>
          <p:nvPr/>
        </p:nvSpPr>
        <p:spPr>
          <a:xfrm>
            <a:off x="6610985" y="1233170"/>
            <a:ext cx="3366135" cy="521970"/>
          </a:xfrm>
          <a:prstGeom prst="rect">
            <a:avLst/>
          </a:prstGeom>
          <a:noFill/>
          <a:ln>
            <a:noFill/>
          </a:ln>
        </p:spPr>
        <p:txBody>
          <a:bodyPr wrap="square" rtlCol="0">
            <a:spAutoFit/>
          </a:bodyPr>
          <a:lstStyle/>
          <a:p>
            <a:pPr algn="l">
              <a:lnSpc>
                <a:spcPct val="70000"/>
              </a:lnSpc>
            </a:pPr>
            <a:r>
              <a:rPr lang="en-US" altLang="zh-CN" sz="4000" b="1">
                <a:latin typeface="Arial Bold" charset="0"/>
                <a:cs typeface="Arial Bold" charset="0"/>
                <a:sym typeface="+mn-ea"/>
              </a:rPr>
              <a:t>Appearance</a:t>
            </a:r>
            <a:endParaRPr lang="zh-CN" altLang="en-US" sz="4000" spc="600" dirty="0">
              <a:solidFill>
                <a:srgbClr val="141122"/>
              </a:solidFill>
              <a:latin typeface="钟齐李洤标准草书符号" charset="-122"/>
              <a:ea typeface="钟齐李洤标准草书符号" charset="-122"/>
            </a:endParaRPr>
          </a:p>
        </p:txBody>
      </p:sp>
      <p:sp>
        <p:nvSpPr>
          <p:cNvPr id="3" name="e7d195523061f1c0" descr="e7d195523061f1c0600ade85ab8d19863d296bbd6d3c8047FB0A4867354E4F1E3A7DEAE3C4C4B5C9777EC9E9D7F78045DB0296A4194571101A21F67FC7D6C39966CE50B69116E2EE84E571E25F3C0CCEDBCCB74C937E7F396D71A888B126D21513871AA7439D6392762E6C1AA428C1D9C8D0DE41CFB4AC25C98DD25A16AF93BC857ADECA9648277B" hidden="1"/>
          <p:cNvSpPr txBox="1"/>
          <p:nvPr/>
        </p:nvSpPr>
        <p:spPr>
          <a:xfrm>
            <a:off x="-355600" y="1803400"/>
            <a:ext cx="293927" cy="1016000"/>
          </a:xfrm>
          <a:prstGeom prst="rect">
            <a:avLst/>
          </a:prstGeom>
          <a:noFill/>
        </p:spPr>
        <p:txBody>
          <a:bodyPr vert="wordArtVert" rtlCol="0">
            <a:spAutoFit/>
          </a:bodyPr>
          <a:lstStyle/>
          <a:p>
            <a:r>
              <a:rPr lang="en-US" altLang="zh-CN" sz="100"/>
              <a:t>e7d195523061f1c0600ade85ab8d19863d296bbd6d3c8047FB0A4867354E4F1E3A7DEAE3C4C4B5C9777EC9E9D7F78045DB0296A4194571101A21F67FC7D6C39966CE50B69116E2EE84E571E25F3C0CCEDBCCB74C937E7F396D71A888B126D21513871AA7439D6392762E6C1AA428C1D9C8D0DE41CFB4AC25C98DD25A16AF93BC857ADECA9648277B</a:t>
            </a:r>
            <a:endParaRPr lang="zh-CN" altLang="en-US" sz="100"/>
          </a:p>
        </p:txBody>
      </p:sp>
      <p:pic>
        <p:nvPicPr>
          <p:cNvPr id="7" name="图片 6" descr="ac4aed29a974bf3100644fe1bcc1bd0beb373fde2c354-VMoPmQ_fw1200"/>
          <p:cNvPicPr>
            <a:picLocks noChangeAspect="1"/>
          </p:cNvPicPr>
          <p:nvPr/>
        </p:nvPicPr>
        <p:blipFill>
          <a:blip r:embed="rId2"/>
          <a:stretch>
            <a:fillRect/>
          </a:stretch>
        </p:blipFill>
        <p:spPr>
          <a:xfrm>
            <a:off x="6784340" y="1971040"/>
            <a:ext cx="5307330" cy="5394325"/>
          </a:xfrm>
          <a:prstGeom prst="rect">
            <a:avLst/>
          </a:prstGeom>
        </p:spPr>
      </p:pic>
      <p:sp>
        <p:nvSpPr>
          <p:cNvPr id="2" name="文本框 1"/>
          <p:cNvSpPr txBox="1"/>
          <p:nvPr/>
        </p:nvSpPr>
        <p:spPr>
          <a:xfrm>
            <a:off x="5615305" y="1755140"/>
            <a:ext cx="5892165" cy="3046095"/>
          </a:xfrm>
          <a:prstGeom prst="rect">
            <a:avLst/>
          </a:prstGeom>
          <a:noFill/>
        </p:spPr>
        <p:txBody>
          <a:bodyPr wrap="square" rtlCol="0">
            <a:spAutoFit/>
          </a:bodyPr>
          <a:p>
            <a:pPr marL="342900" indent="-342900">
              <a:buFont typeface="+mj-lt"/>
              <a:buAutoNum type="alphaLcPeriod"/>
            </a:pPr>
            <a:endParaRPr lang="en-US" altLang="zh-CN" sz="2400">
              <a:latin typeface="+mj-lt"/>
              <a:cs typeface="+mj-lt"/>
            </a:endParaRPr>
          </a:p>
          <a:p>
            <a:pPr marL="342900" indent="-342900">
              <a:buFont typeface="+mj-lt"/>
              <a:buAutoNum type="alphaLcPeriod"/>
            </a:pPr>
            <a:r>
              <a:rPr lang="en-US" altLang="zh-CN" sz="2400">
                <a:latin typeface="+mj-lt"/>
                <a:cs typeface="+mj-lt"/>
              </a:rPr>
              <a:t>His face as flawless as jade</a:t>
            </a:r>
            <a:endParaRPr lang="en-US" altLang="zh-CN" sz="2400">
              <a:latin typeface="+mj-lt"/>
              <a:cs typeface="+mj-lt"/>
            </a:endParaRPr>
          </a:p>
          <a:p>
            <a:pPr marL="342900" indent="-342900">
              <a:buFont typeface="+mj-lt"/>
              <a:buAutoNum type="alphaLcPeriod"/>
            </a:pPr>
            <a:r>
              <a:rPr lang="en-US" altLang="zh-CN" sz="2400">
                <a:latin typeface="+mj-lt"/>
                <a:cs typeface="+mj-lt"/>
              </a:rPr>
              <a:t>With such a jewel by my side, I feel my own looks are inferior.（</a:t>
            </a:r>
            <a:r>
              <a:rPr lang="zh-CN" altLang="en-US" sz="2400">
                <a:latin typeface="+mj-lt"/>
                <a:cs typeface="+mj-lt"/>
              </a:rPr>
              <a:t>珠玉在侧</a:t>
            </a:r>
            <a:r>
              <a:rPr lang="en-US" altLang="zh-CN" sz="2400">
                <a:latin typeface="+mj-lt"/>
                <a:cs typeface="+mj-lt"/>
              </a:rPr>
              <a:t>，</a:t>
            </a:r>
            <a:r>
              <a:rPr lang="zh-CN" altLang="en-US" sz="2400">
                <a:latin typeface="+mj-lt"/>
                <a:cs typeface="+mj-lt"/>
              </a:rPr>
              <a:t>觉我形秽</a:t>
            </a:r>
            <a:r>
              <a:rPr lang="en-US" altLang="zh-CN" sz="2400">
                <a:latin typeface="+mj-lt"/>
                <a:cs typeface="+mj-lt"/>
              </a:rPr>
              <a:t>）</a:t>
            </a:r>
            <a:endParaRPr lang="en-US" altLang="zh-CN" sz="2400">
              <a:latin typeface="+mj-lt"/>
              <a:cs typeface="+mj-lt"/>
            </a:endParaRPr>
          </a:p>
          <a:p>
            <a:pPr marL="342900" indent="-342900">
              <a:buFont typeface="+mj-lt"/>
              <a:buAutoNum type="alphaLcPeriod"/>
            </a:pPr>
            <a:r>
              <a:rPr lang="en-US" altLang="zh-CN" sz="2400">
                <a:latin typeface="+mj-lt"/>
                <a:cs typeface="+mj-lt"/>
              </a:rPr>
              <a:t>The Death of Wei Jie: died from excessive public attention（</a:t>
            </a:r>
            <a:r>
              <a:rPr lang="zh-CN" altLang="en-US" sz="2400">
                <a:latin typeface="+mj-lt"/>
                <a:cs typeface="+mj-lt"/>
              </a:rPr>
              <a:t>看杀卫玠</a:t>
            </a:r>
            <a:r>
              <a:rPr lang="en-US" altLang="zh-CN" sz="2400">
                <a:latin typeface="+mj-lt"/>
                <a:cs typeface="+mj-lt"/>
              </a:rPr>
              <a:t>）</a:t>
            </a:r>
            <a:endParaRPr lang="en-US" altLang="zh-CN" sz="2400">
              <a:latin typeface="+mj-lt"/>
              <a:cs typeface="+mj-lt"/>
            </a:endParaRPr>
          </a:p>
          <a:p>
            <a:pPr marL="342900" indent="-342900">
              <a:buFont typeface="+mj-lt"/>
              <a:buAutoNum type="alphaLcPeriod"/>
            </a:pPr>
            <a:endParaRPr lang="en-US" altLang="zh-CN" sz="2400">
              <a:latin typeface="+mj-lt"/>
              <a:cs typeface="+mj-lt"/>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4CBAE"/>
        </a:solidFill>
        <a:effectLst/>
      </p:bgPr>
    </p:bg>
    <p:spTree>
      <p:nvGrpSpPr>
        <p:cNvPr id="1" name=""/>
        <p:cNvGrpSpPr/>
        <p:nvPr/>
      </p:nvGrpSpPr>
      <p:grpSpPr>
        <a:xfrm>
          <a:off x="0" y="0"/>
          <a:ext cx="0" cy="0"/>
          <a:chOff x="0" y="0"/>
          <a:chExt cx="0" cy="0"/>
        </a:xfrm>
      </p:grpSpPr>
      <p:sp>
        <p:nvSpPr>
          <p:cNvPr id="2" name="椭圆 1"/>
          <p:cNvSpPr/>
          <p:nvPr>
            <p:custDataLst>
              <p:tags r:id="rId1"/>
            </p:custDataLst>
          </p:nvPr>
        </p:nvSpPr>
        <p:spPr>
          <a:xfrm>
            <a:off x="1689735" y="1798320"/>
            <a:ext cx="2099945" cy="2044065"/>
          </a:xfrm>
          <a:prstGeom prst="ellipse">
            <a:avLst/>
          </a:prstGeom>
          <a:blipFill rotWithShape="1">
            <a:blip r:embed="rId2"/>
            <a:stretch>
              <a:fillRect t="-67000" b="-2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custDataLst>
              <p:tags r:id="rId3"/>
            </p:custDataLst>
          </p:nvPr>
        </p:nvSpPr>
        <p:spPr>
          <a:xfrm>
            <a:off x="1558290" y="1062355"/>
            <a:ext cx="1771015" cy="521970"/>
          </a:xfrm>
          <a:prstGeom prst="rect">
            <a:avLst/>
          </a:prstGeom>
          <a:noFill/>
        </p:spPr>
        <p:txBody>
          <a:bodyPr wrap="square" rtlCol="0" anchor="t">
            <a:spAutoFit/>
          </a:bodyPr>
          <a:p>
            <a:pPr lvl="1" algn="dist"/>
            <a:r>
              <a:rPr lang="en-US" altLang="zh-CN" sz="2800" b="1">
                <a:latin typeface="Arial Bold" charset="0"/>
                <a:cs typeface="Arial Bold" charset="0"/>
                <a:sym typeface="+mn-ea"/>
              </a:rPr>
              <a:t>Virtue</a:t>
            </a:r>
            <a:r>
              <a:rPr lang="en-US" altLang="zh-CN" sz="2800">
                <a:latin typeface="钟齐李洤标准草书符号" charset="-122"/>
                <a:ea typeface="钟齐李洤标准草书符号" charset="-122"/>
                <a:cs typeface="钟齐李洤标准草书符号" charset="-122"/>
                <a:sym typeface="+mn-ea"/>
              </a:rPr>
              <a:t> </a:t>
            </a:r>
            <a:endParaRPr lang="en-US" altLang="zh-CN" sz="2800">
              <a:latin typeface="钟齐李洤标准草书符号" charset="-122"/>
              <a:ea typeface="钟齐李洤标准草书符号" charset="-122"/>
              <a:cs typeface="钟齐李洤标准草书符号" charset="-122"/>
              <a:sym typeface="+mn-ea"/>
            </a:endParaRPr>
          </a:p>
        </p:txBody>
      </p:sp>
      <p:sp>
        <p:nvSpPr>
          <p:cNvPr id="18" name="文本框 17"/>
          <p:cNvSpPr txBox="1"/>
          <p:nvPr>
            <p:custDataLst>
              <p:tags r:id="rId4"/>
            </p:custDataLst>
          </p:nvPr>
        </p:nvSpPr>
        <p:spPr>
          <a:xfrm>
            <a:off x="189230" y="4069715"/>
            <a:ext cx="5092700" cy="1889760"/>
          </a:xfrm>
          <a:prstGeom prst="rect">
            <a:avLst/>
          </a:prstGeom>
          <a:noFill/>
        </p:spPr>
        <p:txBody>
          <a:bodyPr wrap="square" rtlCol="0" anchor="t">
            <a:spAutoFit/>
          </a:bodyPr>
          <a:p>
            <a:pPr algn="ctr">
              <a:lnSpc>
                <a:spcPct val="130000"/>
              </a:lnSpc>
            </a:pPr>
            <a:r>
              <a:rPr lang="en-US" altLang="zh-CN">
                <a:ea typeface="方正楷体简体" charset="-122"/>
                <a:cs typeface="+mn-lt"/>
                <a:sym typeface="+mn-ea"/>
              </a:rPr>
              <a:t> He held that one should be lenient towards others’ shortcomings, judging them with reason, and resolve unintentional offenses through understanding. Thus, he never showed traces of anger or joy on his face</a:t>
            </a:r>
            <a:endParaRPr lang="en-US" altLang="zh-CN">
              <a:ea typeface="方正楷体简体" charset="-122"/>
              <a:cs typeface="+mn-lt"/>
              <a:sym typeface="+mn-ea"/>
            </a:endParaRPr>
          </a:p>
        </p:txBody>
      </p:sp>
      <p:pic>
        <p:nvPicPr>
          <p:cNvPr id="4" name="图片 3" descr="C:/Users/Yanshiyu/Desktop/组 3.png组 3"/>
          <p:cNvPicPr>
            <a:picLocks noChangeAspect="1"/>
          </p:cNvPicPr>
          <p:nvPr>
            <p:custDataLst>
              <p:tags r:id="rId5"/>
            </p:custDataLst>
          </p:nvPr>
        </p:nvPicPr>
        <p:blipFill>
          <a:blip r:embed="rId2"/>
          <a:srcRect l="11808" r="11808"/>
          <a:stretch>
            <a:fillRect/>
          </a:stretch>
        </p:blipFill>
        <p:spPr>
          <a:xfrm>
            <a:off x="9504045" y="618490"/>
            <a:ext cx="2257425" cy="5802630"/>
          </a:xfrm>
          <a:prstGeom prst="rect">
            <a:avLst/>
          </a:prstGeom>
        </p:spPr>
      </p:pic>
      <p:sp>
        <p:nvSpPr>
          <p:cNvPr id="9" name="文本框 8"/>
          <p:cNvSpPr txBox="1"/>
          <p:nvPr>
            <p:custDataLst>
              <p:tags r:id="rId6"/>
            </p:custDataLst>
          </p:nvPr>
        </p:nvSpPr>
        <p:spPr>
          <a:xfrm>
            <a:off x="5906770" y="2279015"/>
            <a:ext cx="3442970" cy="3291840"/>
          </a:xfrm>
          <a:prstGeom prst="rect">
            <a:avLst/>
          </a:prstGeom>
          <a:noFill/>
        </p:spPr>
        <p:txBody>
          <a:bodyPr wrap="square" rtlCol="0" anchor="t">
            <a:spAutoFit/>
          </a:bodyPr>
          <a:p>
            <a:pPr marL="342900" lvl="0" indent="-342900" algn="l">
              <a:lnSpc>
                <a:spcPct val="130000"/>
              </a:lnSpc>
              <a:buClrTx/>
              <a:buSzTx/>
              <a:buFont typeface="+mj-lt"/>
              <a:buAutoNum type="alphaLcPeriod"/>
            </a:pPr>
            <a:r>
              <a:rPr lang="en-US" altLang="zh-CN" sz="2000">
                <a:ea typeface="方正楷体简体" charset="-122"/>
                <a:cs typeface="+mn-lt"/>
                <a:sym typeface="+mn-ea"/>
              </a:rPr>
              <a:t>Wei Jie was a central figure in the Wei-Jin era's "Qingtan（</a:t>
            </a:r>
            <a:r>
              <a:rPr lang="zh-CN" altLang="en-US" sz="2000">
                <a:ea typeface="方正楷体简体" charset="-122"/>
                <a:cs typeface="+mn-lt"/>
                <a:sym typeface="+mn-ea"/>
              </a:rPr>
              <a:t>清谈</a:t>
            </a:r>
            <a:r>
              <a:rPr lang="en-US" altLang="zh-CN" sz="2000">
                <a:ea typeface="方正楷体简体" charset="-122"/>
                <a:cs typeface="+mn-lt"/>
                <a:sym typeface="+mn-ea"/>
              </a:rPr>
              <a:t>）" movement</a:t>
            </a:r>
            <a:endParaRPr lang="en-US" altLang="zh-CN" sz="2000">
              <a:ea typeface="方正楷体简体" charset="-122"/>
              <a:cs typeface="+mn-lt"/>
              <a:sym typeface="+mn-ea"/>
            </a:endParaRPr>
          </a:p>
          <a:p>
            <a:pPr marL="342900" lvl="0" indent="-342900" algn="l">
              <a:lnSpc>
                <a:spcPct val="130000"/>
              </a:lnSpc>
              <a:buClrTx/>
              <a:buSzTx/>
              <a:buFont typeface="+mj-lt"/>
              <a:buAutoNum type="alphaLcPeriod"/>
            </a:pPr>
            <a:r>
              <a:rPr lang="en-US" altLang="zh-CN" sz="2000">
                <a:ea typeface="方正楷体简体" charset="-122"/>
                <a:cs typeface="+mn-lt"/>
                <a:sym typeface="+mn-ea"/>
              </a:rPr>
              <a:t>Significance as a Cultural Symbol:Wei Jie's "sickly beauty" became a symbol of the Wei-Jin aesthetic</a:t>
            </a:r>
            <a:endParaRPr lang="en-US" altLang="zh-CN" sz="2000">
              <a:ea typeface="方正楷体简体" charset="-122"/>
              <a:cs typeface="+mn-lt"/>
              <a:sym typeface="+mn-ea"/>
            </a:endParaRPr>
          </a:p>
        </p:txBody>
      </p:sp>
      <p:sp>
        <p:nvSpPr>
          <p:cNvPr id="3" name="文本框 2"/>
          <p:cNvSpPr txBox="1"/>
          <p:nvPr>
            <p:custDataLst>
              <p:tags r:id="rId7"/>
            </p:custDataLst>
          </p:nvPr>
        </p:nvSpPr>
        <p:spPr>
          <a:xfrm>
            <a:off x="6229985" y="1049020"/>
            <a:ext cx="2832100" cy="953135"/>
          </a:xfrm>
          <a:prstGeom prst="rect">
            <a:avLst/>
          </a:prstGeom>
          <a:noFill/>
        </p:spPr>
        <p:txBody>
          <a:bodyPr wrap="square" rtlCol="0" anchor="t">
            <a:spAutoFit/>
          </a:bodyPr>
          <a:p>
            <a:pPr lvl="0" algn="l"/>
            <a:r>
              <a:rPr sz="2800" b="1">
                <a:latin typeface="Arial Bold" charset="0"/>
                <a:cs typeface="Arial Bold" charset="0"/>
                <a:sym typeface="+mn-ea"/>
              </a:rPr>
              <a:t>Historical Contributions</a:t>
            </a:r>
            <a:r>
              <a:rPr sz="2800">
                <a:sym typeface="+mn-ea"/>
              </a:rPr>
              <a:t>:</a:t>
            </a:r>
            <a:endParaRPr sz="2800">
              <a:sym typeface="+mn-ea"/>
            </a:endParaRPr>
          </a:p>
        </p:txBody>
      </p:sp>
      <p:sp>
        <p:nvSpPr>
          <p:cNvPr id="6" name="矩形 5"/>
          <p:cNvSpPr/>
          <p:nvPr>
            <p:custDataLst>
              <p:tags r:id="rId8"/>
            </p:custDataLst>
          </p:nvPr>
        </p:nvSpPr>
        <p:spPr>
          <a:xfrm>
            <a:off x="5377180" y="0"/>
            <a:ext cx="271780" cy="6867525"/>
          </a:xfrm>
          <a:prstGeom prst="rect">
            <a:avLst/>
          </a:prstGeom>
          <a:solidFill>
            <a:srgbClr val="24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 name="直接连接符 6"/>
          <p:cNvCxnSpPr/>
          <p:nvPr>
            <p:custDataLst>
              <p:tags r:id="rId9"/>
            </p:custDataLst>
          </p:nvPr>
        </p:nvCxnSpPr>
        <p:spPr>
          <a:xfrm>
            <a:off x="5744210" y="2279015"/>
            <a:ext cx="8890" cy="4573270"/>
          </a:xfrm>
          <a:prstGeom prst="line">
            <a:avLst/>
          </a:prstGeom>
          <a:ln>
            <a:solidFill>
              <a:srgbClr val="245D57"/>
            </a:solidFill>
          </a:ln>
        </p:spPr>
        <p:style>
          <a:lnRef idx="1">
            <a:schemeClr val="accent1"/>
          </a:lnRef>
          <a:fillRef idx="0">
            <a:schemeClr val="accent1"/>
          </a:fillRef>
          <a:effectRef idx="0">
            <a:schemeClr val="accent1"/>
          </a:effectRef>
          <a:fontRef idx="minor">
            <a:schemeClr val="tx1"/>
          </a:fontRef>
        </p:style>
      </p:cxnSp>
    </p:spTree>
    <p:custDataLst>
      <p:tags r:id="rId10"/>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7" grpId="1"/>
      <p:bldP spid="18" grpId="1"/>
      <p:bldP spid="9" grpId="0"/>
      <p:bldP spid="9" grpId="1"/>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5D57"/>
        </a:solidFill>
        <a:effectLst/>
      </p:bgPr>
    </p:bg>
    <p:spTree>
      <p:nvGrpSpPr>
        <p:cNvPr id="1" name=""/>
        <p:cNvGrpSpPr/>
        <p:nvPr/>
      </p:nvGrpSpPr>
      <p:grpSpPr>
        <a:xfrm>
          <a:off x="0" y="0"/>
          <a:ext cx="0" cy="0"/>
          <a:chOff x="0" y="0"/>
          <a:chExt cx="0" cy="0"/>
        </a:xfrm>
      </p:grpSpPr>
      <p:sp>
        <p:nvSpPr>
          <p:cNvPr id="3" name="e7d195523061f1c0" descr="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 hidden="1"/>
          <p:cNvSpPr txBox="1"/>
          <p:nvPr/>
        </p:nvSpPr>
        <p:spPr>
          <a:xfrm>
            <a:off x="-403541" y="2404533"/>
            <a:ext cx="321310" cy="1354667"/>
          </a:xfrm>
          <a:prstGeom prst="rect">
            <a:avLst/>
          </a:prstGeom>
          <a:noFill/>
        </p:spPr>
        <p:txBody>
          <a:bodyPr vert="wordArtVert" rtlCol="0">
            <a:spAutoFit/>
          </a:bodyPr>
          <a:lstStyle/>
          <a:p>
            <a:r>
              <a:rPr lang="en-US" altLang="zh-CN" sz="135"/>
              <a:t>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a:t>
            </a:r>
            <a:endParaRPr lang="zh-CN" altLang="en-US" sz="135"/>
          </a:p>
        </p:txBody>
      </p:sp>
      <p:grpSp>
        <p:nvGrpSpPr>
          <p:cNvPr id="16" name="组合 15"/>
          <p:cNvGrpSpPr/>
          <p:nvPr/>
        </p:nvGrpSpPr>
        <p:grpSpPr>
          <a:xfrm>
            <a:off x="389255" y="2967990"/>
            <a:ext cx="8907145" cy="922020"/>
            <a:chOff x="4276" y="4115"/>
            <a:chExt cx="14027" cy="1452"/>
          </a:xfrm>
        </p:grpSpPr>
        <p:sp>
          <p:nvSpPr>
            <p:cNvPr id="12" name="文本框 11" descr="e7d195523061f1c0092ce48a5fc95870a0687ac45bc8b2caB227BFDC40F9DB2B7A559DE97B8BDC6E716585DDCE188C7BF488BAA08C98985C74A3E1B5E305210FABE6A8AE2A6A8AB67019A6860E9B7AF5E3A902D03F0BF89D959A52868236D74CCE5D9E5FE90CD948DA8E0BB0D241DE87C52F6F25C19AE5C2993D8C122F8BDF1D6DF5B731ED94662A855C41BA7FC3A405"/>
            <p:cNvSpPr txBox="1"/>
            <p:nvPr>
              <p:custDataLst>
                <p:tags r:id="rId1"/>
              </p:custDataLst>
            </p:nvPr>
          </p:nvSpPr>
          <p:spPr>
            <a:xfrm>
              <a:off x="5667" y="4115"/>
              <a:ext cx="11205" cy="1452"/>
            </a:xfrm>
            <a:prstGeom prst="rect">
              <a:avLst/>
            </a:prstGeom>
            <a:noFill/>
          </p:spPr>
          <p:txBody>
            <a:bodyPr vert="horz" wrap="square" rtlCol="0">
              <a:spAutoFit/>
            </a:bodyPr>
            <a:p>
              <a:pPr algn="dist"/>
              <a:r>
                <a:rPr lang="en-US" altLang="zh-CN" sz="5400" dirty="0">
                  <a:solidFill>
                    <a:srgbClr val="D4CBAE"/>
                  </a:solidFill>
                  <a:latin typeface="钟齐李洤标准草书符号" charset="-122"/>
                  <a:ea typeface="钟齐李洤标准草书符号" charset="-122"/>
                </a:rPr>
                <a:t>Gao </a:t>
              </a:r>
              <a:r>
                <a:rPr lang="en-US" altLang="zh-CN" sz="5400" dirty="0">
                  <a:solidFill>
                    <a:srgbClr val="D4CBAE"/>
                  </a:solidFill>
                  <a:latin typeface="钟齐李洤标准草书符号" charset="-122"/>
                  <a:ea typeface="钟齐李洤标准草书符号" charset="-122"/>
                </a:rPr>
                <a:t>Changgong</a:t>
              </a:r>
              <a:endParaRPr lang="en-US" altLang="zh-CN" sz="5400" dirty="0">
                <a:solidFill>
                  <a:srgbClr val="D4CBAE"/>
                </a:solidFill>
                <a:latin typeface="钟齐李洤标准草书符号" charset="-122"/>
                <a:ea typeface="钟齐李洤标准草书符号" charset="-122"/>
              </a:endParaRPr>
            </a:p>
          </p:txBody>
        </p:sp>
        <p:sp>
          <p:nvSpPr>
            <p:cNvPr id="13" name="矩形 12" descr="e7d195523061f1c0092ce48a5fc95870a0687ac45bc8b2caB227BFDC40F9DB2B7A559DE97B8BDC6E716585DDCE188C7BF488BAA08C98985C74A3E1B5E305210FABE6A8AE2A6A8AB67019A6860E9B7AF5E3A902D03F0BF89D959A52868236D74CCE5D9E5FE90CD948DA8E0BB0D241DE87C52F6F25C19AE5C2993D8C122F8BDF1D6DF5B731ED94662A855C41BA7FC3A405"/>
            <p:cNvSpPr/>
            <p:nvPr>
              <p:custDataLst>
                <p:tags r:id="rId2"/>
              </p:custDataLst>
            </p:nvPr>
          </p:nvSpPr>
          <p:spPr>
            <a:xfrm>
              <a:off x="4276" y="4624"/>
              <a:ext cx="14027" cy="512"/>
            </a:xfrm>
            <a:prstGeom prst="rect">
              <a:avLst/>
            </a:prstGeom>
          </p:spPr>
          <p:txBody>
            <a:bodyPr vert="horz" wrap="square">
              <a:noAutofit/>
            </a:bodyPr>
            <a:p>
              <a:pPr algn="dist"/>
              <a:r>
                <a:rPr lang="zh-CN" altLang="en-US" sz="2800" cap="all" dirty="0">
                  <a:solidFill>
                    <a:srgbClr val="DC866F"/>
                  </a:solidFill>
                  <a:latin typeface="+mn-ea"/>
                </a:rPr>
                <a:t>高长</a:t>
              </a:r>
              <a:r>
                <a:rPr lang="zh-CN" altLang="en-US" sz="2800" cap="all" dirty="0">
                  <a:solidFill>
                    <a:srgbClr val="DC866F"/>
                  </a:solidFill>
                  <a:latin typeface="+mn-ea"/>
                </a:rPr>
                <a:t>恭</a:t>
              </a:r>
              <a:endParaRPr lang="zh-CN" altLang="en-US" sz="2800" cap="all" dirty="0">
                <a:solidFill>
                  <a:srgbClr val="DC866F"/>
                </a:solidFill>
                <a:latin typeface="+mn-ea"/>
              </a:endParaRPr>
            </a:p>
          </p:txBody>
        </p:sp>
      </p:grpSp>
      <p:sp>
        <p:nvSpPr>
          <p:cNvPr id="15" name="文本框 14"/>
          <p:cNvSpPr txBox="1"/>
          <p:nvPr>
            <p:custDataLst>
              <p:tags r:id="rId3"/>
            </p:custDataLst>
          </p:nvPr>
        </p:nvSpPr>
        <p:spPr>
          <a:xfrm>
            <a:off x="9536430" y="1151890"/>
            <a:ext cx="3608070" cy="4554220"/>
          </a:xfrm>
          <a:prstGeom prst="rect">
            <a:avLst/>
          </a:prstGeom>
          <a:noFill/>
        </p:spPr>
        <p:txBody>
          <a:bodyPr wrap="square" rtlCol="0">
            <a:spAutoFit/>
          </a:bodyPr>
          <a:p>
            <a:r>
              <a:rPr lang="zh-CN" altLang="en-US" sz="29000">
                <a:solidFill>
                  <a:srgbClr val="D4CBAE"/>
                </a:solidFill>
                <a:latin typeface="钟齐李洤标准草书符号" charset="-122"/>
                <a:ea typeface="钟齐李洤标准草书符号" charset="-122"/>
              </a:rPr>
              <a:t>肆</a:t>
            </a:r>
            <a:endParaRPr lang="zh-CN" altLang="en-US" sz="29000">
              <a:solidFill>
                <a:srgbClr val="D4CBAE"/>
              </a:solidFill>
              <a:latin typeface="钟齐李洤标准草书符号" charset="-122"/>
              <a:ea typeface="钟齐李洤标准草书符号"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descr="IMG_5662"/>
          <p:cNvPicPr>
            <a:picLocks noChangeAspect="1"/>
          </p:cNvPicPr>
          <p:nvPr/>
        </p:nvPicPr>
        <p:blipFill>
          <a:blip r:embed="rId2"/>
          <a:stretch>
            <a:fillRect/>
          </a:stretch>
        </p:blipFill>
        <p:spPr>
          <a:xfrm>
            <a:off x="3203575" y="701675"/>
            <a:ext cx="2312035" cy="5108575"/>
          </a:xfrm>
          <a:prstGeom prst="rect">
            <a:avLst/>
          </a:prstGeom>
        </p:spPr>
      </p:pic>
      <p:pic>
        <p:nvPicPr>
          <p:cNvPr id="3" name="图片 2" descr="IMG_5661"/>
          <p:cNvPicPr>
            <a:picLocks noChangeAspect="1"/>
          </p:cNvPicPr>
          <p:nvPr/>
        </p:nvPicPr>
        <p:blipFill>
          <a:blip r:embed="rId3"/>
          <a:stretch>
            <a:fillRect/>
          </a:stretch>
        </p:blipFill>
        <p:spPr>
          <a:xfrm>
            <a:off x="217170" y="701675"/>
            <a:ext cx="2757805" cy="5104765"/>
          </a:xfrm>
          <a:prstGeom prst="rect">
            <a:avLst/>
          </a:prstGeom>
        </p:spPr>
      </p:pic>
      <p:pic>
        <p:nvPicPr>
          <p:cNvPr id="5" name="图片 4" descr="IMG_5660"/>
          <p:cNvPicPr>
            <a:picLocks noChangeAspect="1"/>
          </p:cNvPicPr>
          <p:nvPr/>
        </p:nvPicPr>
        <p:blipFill>
          <a:blip r:embed="rId4"/>
          <a:stretch>
            <a:fillRect/>
          </a:stretch>
        </p:blipFill>
        <p:spPr>
          <a:xfrm>
            <a:off x="5744210" y="711200"/>
            <a:ext cx="6313805" cy="5099050"/>
          </a:xfrm>
          <a:prstGeom prst="rect">
            <a:avLst/>
          </a:prstGeom>
        </p:spPr>
      </p:pic>
      <p:sp>
        <p:nvSpPr>
          <p:cNvPr id="7" name="文本框 6"/>
          <p:cNvSpPr txBox="1"/>
          <p:nvPr/>
        </p:nvSpPr>
        <p:spPr>
          <a:xfrm>
            <a:off x="1988185" y="5899150"/>
            <a:ext cx="8444230" cy="829945"/>
          </a:xfrm>
          <a:prstGeom prst="rect">
            <a:avLst/>
          </a:prstGeom>
          <a:noFill/>
        </p:spPr>
        <p:txBody>
          <a:bodyPr wrap="square" rtlCol="0">
            <a:spAutoFit/>
          </a:bodyPr>
          <a:p>
            <a:r>
              <a:rPr lang="en-US" altLang="zh-CN" sz="4800" b="1" i="1">
                <a:solidFill>
                  <a:schemeClr val="tx1"/>
                </a:solidFill>
                <a:effectLst>
                  <a:outerShdw blurRad="38100" dist="19050" dir="2700000" algn="tl" rotWithShape="0">
                    <a:schemeClr val="dk1">
                      <a:alpha val="40000"/>
                      <a:alpha val="40000"/>
                    </a:schemeClr>
                  </a:outerShdw>
                </a:effectLst>
                <a:latin typeface="+mn-ea"/>
                <a:cs typeface="+mn-ea"/>
              </a:rPr>
              <a:t>King of Lanling（</a:t>
            </a:r>
            <a:r>
              <a:rPr lang="zh-CN" altLang="en-US" sz="4800" b="1" i="1">
                <a:solidFill>
                  <a:schemeClr val="tx1"/>
                </a:solidFill>
                <a:effectLst>
                  <a:outerShdw blurRad="38100" dist="19050" dir="2700000" algn="tl" rotWithShape="0">
                    <a:schemeClr val="dk1">
                      <a:alpha val="40000"/>
                      <a:alpha val="40000"/>
                    </a:schemeClr>
                  </a:outerShdw>
                </a:effectLst>
                <a:latin typeface="+mn-ea"/>
                <a:cs typeface="+mn-ea"/>
              </a:rPr>
              <a:t>兰陵王</a:t>
            </a:r>
            <a:r>
              <a:rPr lang="en-US" altLang="zh-CN" sz="4800" b="1" i="1">
                <a:solidFill>
                  <a:schemeClr val="tx1"/>
                </a:solidFill>
                <a:effectLst>
                  <a:outerShdw blurRad="38100" dist="19050" dir="2700000" algn="tl" rotWithShape="0">
                    <a:schemeClr val="dk1">
                      <a:alpha val="40000"/>
                      <a:alpha val="40000"/>
                    </a:schemeClr>
                  </a:outerShdw>
                </a:effectLst>
                <a:latin typeface="+mn-ea"/>
                <a:cs typeface="+mn-ea"/>
              </a:rPr>
              <a:t>）</a:t>
            </a:r>
            <a:endParaRPr lang="en-US" altLang="zh-CN" sz="4800" b="1" i="1">
              <a:solidFill>
                <a:schemeClr val="tx1"/>
              </a:solidFill>
              <a:effectLst>
                <a:outerShdw blurRad="38100" dist="19050" dir="2700000" algn="tl" rotWithShape="0">
                  <a:schemeClr val="dk1">
                    <a:alpha val="40000"/>
                    <a:alpha val="40000"/>
                  </a:schemeClr>
                </a:outerShdw>
              </a:effectLst>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 name="图片 29" descr="C:/Users/Yanshiyu/Desktop/组 3.png组 3"/>
          <p:cNvPicPr>
            <a:picLocks noChangeAspect="1"/>
          </p:cNvPicPr>
          <p:nvPr/>
        </p:nvPicPr>
        <p:blipFill rotWithShape="1">
          <a:blip r:embed="rId1"/>
          <a:srcRect l="4937" r="4937"/>
          <a:stretch>
            <a:fillRect/>
          </a:stretch>
        </p:blipFill>
        <p:spPr>
          <a:xfrm>
            <a:off x="635" y="-2540"/>
            <a:ext cx="12189460" cy="6880860"/>
          </a:xfrm>
          <a:prstGeom prst="rect">
            <a:avLst/>
          </a:prstGeom>
        </p:spPr>
      </p:pic>
      <p:sp>
        <p:nvSpPr>
          <p:cNvPr id="31" name="矩形 30" descr="e7d195523061f1c03666317325b3a25331a3ff6575ad3de35D20CE66331BF391ABBBA49479D671FC33A993E8B561D9C243CED51B425F3A925E375E702C5724D403CD75A21B6DB2D04DA790B885734541EFFD57CDD81682DAA942A22A28732ADF88E80732E18F9CC49D6E1CF704406C363D7A25B4CE22A06E39C14B8904EEF999313861E94FFF726948C7802ED2726AE2"/>
          <p:cNvSpPr/>
          <p:nvPr/>
        </p:nvSpPr>
        <p:spPr>
          <a:xfrm>
            <a:off x="-54610" y="2033270"/>
            <a:ext cx="12270740" cy="3198495"/>
          </a:xfrm>
          <a:prstGeom prst="rect">
            <a:avLst/>
          </a:prstGeom>
          <a:solidFill>
            <a:srgbClr val="24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descr="e7d195523061f1c03666317325b3a25331a3ff6575ad3de35D20CE66331BF391ABBBA49479D671FC33A993E8B561D9C243CED51B425F3A925E375E702C5724D403CD75A21B6DB2D04DA790B885734541EFFD57CDD81682DAA942A22A28732ADF88E80732E18F9CC49D6E1CF704406C363D7A25B4CE22A06E39C14B8904EEF999313861E94FFF726948C7802ED2726AE2"/>
          <p:cNvSpPr/>
          <p:nvPr/>
        </p:nvSpPr>
        <p:spPr>
          <a:xfrm>
            <a:off x="96252" y="2165684"/>
            <a:ext cx="12002803" cy="2919830"/>
          </a:xfrm>
          <a:prstGeom prst="rect">
            <a:avLst/>
          </a:prstGeom>
          <a:noFill/>
          <a:ln>
            <a:solidFill>
              <a:srgbClr val="BEC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e7d195523061f1c0" descr="e7d195523061f1c03666317325b3a25331a3ff6575ad3de35D20CE66331BF391ABBBA49479D671FC33A993E8B561D9C243CED51B425F3A925E375E702C5724D403CD75A21B6DB2D04DA790B885734541EFFD57CDD81682DAA942A22A28732ADF88E80732E18F9CC49D6E1CF704406C363D7A25B4CE22A06E39C14B8904EEF999313861E94FFF726948C7802ED2726AE2" hidden="1"/>
          <p:cNvSpPr txBox="1"/>
          <p:nvPr/>
        </p:nvSpPr>
        <p:spPr>
          <a:xfrm>
            <a:off x="-355600" y="1803400"/>
            <a:ext cx="293927" cy="1016000"/>
          </a:xfrm>
          <a:prstGeom prst="rect">
            <a:avLst/>
          </a:prstGeom>
          <a:noFill/>
        </p:spPr>
        <p:txBody>
          <a:bodyPr vert="wordArtVert" rtlCol="0">
            <a:spAutoFit/>
          </a:bodyPr>
          <a:lstStyle/>
          <a:p>
            <a:r>
              <a:rPr lang="en-US" altLang="zh-CN" sz="100"/>
              <a:t>e7d195523061f1c03666317325b3a25331a3ff6575ad3de35D20CE66331BF391ABBBA49479D671FC33A993E8B561D9C243CED51B425F3A925E375E702C5724D403CD75A21B6DB2D04DA790B885734541EFFD57CDD81682DAA942A22A28732ADF88E80732E18F9CC49D6E1CF704406C363D7A25B4CE22A06E39C14B8904EEF999313861E94FFF726948C7802ED2726AE2</a:t>
            </a:r>
            <a:endParaRPr lang="zh-CN" altLang="en-US" sz="100"/>
          </a:p>
        </p:txBody>
      </p:sp>
      <p:sp>
        <p:nvSpPr>
          <p:cNvPr id="15" name="文本框 14" descr="e7d195523061f1c0600ade85ab8d19863d296bbd6d3c8047FB0A4867354E4F1E3A7DEAE3C4C4B5C9777EC9E9D7F78045DB0296A4194571101A21F67FC7D6C39966CE50B69116E2EE84E571E25F3C0CCEDBCCB74C937E7F396D71A888B126D21513871AA7439D6392762E6C1AA428C1D9C8D0DE41CFB4AC25C98DD25A16AF93BC857ADECA9648277B"/>
          <p:cNvSpPr txBox="1"/>
          <p:nvPr/>
        </p:nvSpPr>
        <p:spPr>
          <a:xfrm>
            <a:off x="2463800" y="4196080"/>
            <a:ext cx="4638040" cy="672465"/>
          </a:xfrm>
          <a:prstGeom prst="rect">
            <a:avLst/>
          </a:prstGeom>
          <a:noFill/>
          <a:ln>
            <a:noFill/>
          </a:ln>
        </p:spPr>
        <p:txBody>
          <a:bodyPr wrap="square" rtlCol="0">
            <a:spAutoFit/>
          </a:bodyPr>
          <a:lstStyle/>
          <a:p>
            <a:pPr algn="l">
              <a:lnSpc>
                <a:spcPct val="70000"/>
              </a:lnSpc>
            </a:pPr>
            <a:r>
              <a:rPr lang="en-US" altLang="zh-CN" sz="5400" b="1">
                <a:solidFill>
                  <a:srgbClr val="D4CBAE"/>
                </a:solidFill>
                <a:latin typeface="Arial Bold" charset="0"/>
                <a:cs typeface="Arial Bold" charset="0"/>
                <a:sym typeface="+mn-ea"/>
              </a:rPr>
              <a:t>Appearance</a:t>
            </a:r>
            <a:endParaRPr lang="en-US" altLang="zh-CN" sz="5400" b="1" spc="600" dirty="0">
              <a:solidFill>
                <a:srgbClr val="D4CBAE"/>
              </a:solidFill>
              <a:latin typeface="Arial Bold" charset="0"/>
              <a:ea typeface="钟齐李洤标准草书符号" charset="-122"/>
              <a:cs typeface="Arial Bold" charset="0"/>
              <a:sym typeface="+mn-ea"/>
            </a:endParaRPr>
          </a:p>
        </p:txBody>
      </p:sp>
      <p:sp>
        <p:nvSpPr>
          <p:cNvPr id="4" name="文本框 3"/>
          <p:cNvSpPr txBox="1"/>
          <p:nvPr/>
        </p:nvSpPr>
        <p:spPr>
          <a:xfrm>
            <a:off x="621030" y="2481580"/>
            <a:ext cx="8704580" cy="1568450"/>
          </a:xfrm>
          <a:prstGeom prst="rect">
            <a:avLst/>
          </a:prstGeom>
          <a:noFill/>
        </p:spPr>
        <p:txBody>
          <a:bodyPr wrap="square" rtlCol="0">
            <a:spAutoFit/>
          </a:bodyPr>
          <a:p>
            <a:pPr algn="ctr"/>
            <a:r>
              <a:rPr lang="en-US" altLang="zh-CN" sz="2400">
                <a:solidFill>
                  <a:srgbClr val="E0DAC6"/>
                </a:solidFill>
              </a:rPr>
              <a:t>Gaochanggong was the fourth son of Gaocheng, the emperor of Wenxiang in the Northern Qi Dynasty. He was as beautiful as a woman. Fearing that he could not deter the enemy in battle, he made a ferocious mask to wear on his face</a:t>
            </a:r>
            <a:endParaRPr lang="en-US" altLang="zh-CN" sz="2400">
              <a:solidFill>
                <a:srgbClr val="E0DAC6"/>
              </a:solidFill>
            </a:endParaRPr>
          </a:p>
        </p:txBody>
      </p:sp>
      <p:pic>
        <p:nvPicPr>
          <p:cNvPr id="25" name="图片 24" descr="C:/Users/Yanshiyu/Desktop/组 3.png组 3"/>
          <p:cNvPicPr>
            <a:picLocks noChangeAspect="1"/>
          </p:cNvPicPr>
          <p:nvPr/>
        </p:nvPicPr>
        <p:blipFill rotWithShape="1">
          <a:blip r:embed="rId1"/>
          <a:srcRect l="24230" r="24230"/>
          <a:stretch>
            <a:fillRect/>
          </a:stretch>
        </p:blipFill>
        <p:spPr>
          <a:xfrm>
            <a:off x="9617710" y="1581785"/>
            <a:ext cx="3966210" cy="41021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45D57"/>
        </a:solidFill>
        <a:effectLst/>
      </p:bgPr>
    </p:bg>
    <p:spTree>
      <p:nvGrpSpPr>
        <p:cNvPr id="1" name=""/>
        <p:cNvGrpSpPr/>
        <p:nvPr/>
      </p:nvGrpSpPr>
      <p:grpSpPr>
        <a:xfrm>
          <a:off x="0" y="0"/>
          <a:ext cx="0" cy="0"/>
          <a:chOff x="0" y="0"/>
          <a:chExt cx="0" cy="0"/>
        </a:xfrm>
      </p:grpSpPr>
      <p:sp>
        <p:nvSpPr>
          <p:cNvPr id="4" name="矩形 3" descr="e7d195523061f1c0600ade85ab8d19863d296bbd6d3c8047FB0A4867354E4F1E3A7DEAE3C4C4B5C9777EC9E9D7F78045DB0296A4194571101A21F67FC7D6C39966CE50B69116E2EE84E571E25F3C0CCEDBCCB74C937E7F396D71A888B126D21513871AA7439D6392762E6C1AA428C1D9C8D0DE41CFB4AC25C98DD25A16AF93BC857ADECA9648277B"/>
          <p:cNvSpPr/>
          <p:nvPr/>
        </p:nvSpPr>
        <p:spPr>
          <a:xfrm>
            <a:off x="0" y="0"/>
            <a:ext cx="6079958" cy="6858000"/>
          </a:xfrm>
          <a:prstGeom prst="rect">
            <a:avLst/>
          </a:prstGeom>
          <a:solidFill>
            <a:srgbClr val="D4C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4000">
              <a:solidFill>
                <a:schemeClr val="tx1"/>
              </a:solidFill>
              <a:sym typeface="+mn-ea"/>
            </a:endParaRPr>
          </a:p>
        </p:txBody>
      </p:sp>
      <p:sp>
        <p:nvSpPr>
          <p:cNvPr id="2" name="e7d195523061f1c0" descr="e7d195523061f1c0600ade85ab8d19863d296bbd6d3c8047FB0A4867354E4F1E3A7DEAE3C4C4B5C9777EC9E9D7F78045DB0296A4194571101A21F67FC7D6C39966CE50B69116E2EE84E571E25F3C0CCEDBCCB74C937E7F396D71A888B126D21513871AA7439D6392762E6C1AA428C1D9C8D0DE41CFB4AC25C98DD25A16AF93BC857ADECA9648277B" hidden="1"/>
          <p:cNvSpPr txBox="1"/>
          <p:nvPr/>
        </p:nvSpPr>
        <p:spPr>
          <a:xfrm>
            <a:off x="-355600" y="1803400"/>
            <a:ext cx="293927" cy="1016000"/>
          </a:xfrm>
          <a:prstGeom prst="rect">
            <a:avLst/>
          </a:prstGeom>
          <a:noFill/>
        </p:spPr>
        <p:txBody>
          <a:bodyPr vert="wordArtVert" rtlCol="0">
            <a:spAutoFit/>
          </a:bodyPr>
          <a:lstStyle/>
          <a:p>
            <a:r>
              <a:rPr lang="en-US" altLang="zh-CN" sz="100"/>
              <a:t>e7d195523061f1c0600ade85ab8d19863d296bbd6d3c8047FB0A4867354E4F1E3A7DEAE3C4C4B5C9777EC9E9D7F78045DB0296A4194571101A21F67FC7D6C39966CE50B69116E2EE84E571E25F3C0CCEDBCCB74C937E7F396D71A888B126D21513871AA7439D6392762E6C1AA428C1D9C8D0DE41CFB4AC25C98DD25A16AF93BC857ADECA9648277B</a:t>
            </a:r>
            <a:endParaRPr lang="zh-CN" altLang="en-US" sz="100"/>
          </a:p>
        </p:txBody>
      </p:sp>
      <p:sp>
        <p:nvSpPr>
          <p:cNvPr id="3" name="文本框 2"/>
          <p:cNvSpPr txBox="1"/>
          <p:nvPr/>
        </p:nvSpPr>
        <p:spPr>
          <a:xfrm>
            <a:off x="393700" y="659765"/>
            <a:ext cx="5568315" cy="770255"/>
          </a:xfrm>
          <a:prstGeom prst="rect">
            <a:avLst/>
          </a:prstGeom>
          <a:noFill/>
        </p:spPr>
        <p:txBody>
          <a:bodyPr wrap="square" rtlCol="0">
            <a:noAutofit/>
          </a:bodyPr>
          <a:p>
            <a:r>
              <a:rPr lang="en-US" altLang="zh-CN" sz="4000">
                <a:sym typeface="+mn-ea"/>
              </a:rPr>
              <a:t>Virtue and contribution  </a:t>
            </a:r>
            <a:endParaRPr lang="en-US" altLang="zh-CN" sz="4000">
              <a:solidFill>
                <a:schemeClr val="tx1"/>
              </a:solidFill>
              <a:sym typeface="+mn-ea"/>
            </a:endParaRPr>
          </a:p>
          <a:p>
            <a:endParaRPr lang="zh-CN" altLang="en-US" sz="4000"/>
          </a:p>
        </p:txBody>
      </p:sp>
      <p:pic>
        <p:nvPicPr>
          <p:cNvPr id="8" name="图片 7" descr="ac4aed29a974bf3100644fe1bcc1bd0beb373fde2c354-VMoPmQ_fw1200"/>
          <p:cNvPicPr>
            <a:picLocks noChangeAspect="1"/>
          </p:cNvPicPr>
          <p:nvPr/>
        </p:nvPicPr>
        <p:blipFill>
          <a:blip r:embed="rId1"/>
          <a:stretch>
            <a:fillRect/>
          </a:stretch>
        </p:blipFill>
        <p:spPr>
          <a:xfrm>
            <a:off x="524510" y="2014855"/>
            <a:ext cx="5307330" cy="5394325"/>
          </a:xfrm>
          <a:prstGeom prst="rect">
            <a:avLst/>
          </a:prstGeom>
        </p:spPr>
      </p:pic>
      <p:sp>
        <p:nvSpPr>
          <p:cNvPr id="16" name="文本框 15"/>
          <p:cNvSpPr txBox="1"/>
          <p:nvPr/>
        </p:nvSpPr>
        <p:spPr>
          <a:xfrm>
            <a:off x="7150100" y="659765"/>
            <a:ext cx="4360545" cy="645160"/>
          </a:xfrm>
          <a:prstGeom prst="rect">
            <a:avLst/>
          </a:prstGeom>
          <a:noFill/>
        </p:spPr>
        <p:txBody>
          <a:bodyPr wrap="square" rtlCol="0">
            <a:noAutofit/>
          </a:bodyPr>
          <a:p>
            <a:pPr lvl="0" algn="l">
              <a:buClrTx/>
              <a:buSzTx/>
              <a:buFontTx/>
            </a:pPr>
            <a:r>
              <a:rPr lang="en-US" altLang="zh-CN" sz="4000">
                <a:solidFill>
                  <a:srgbClr val="E0DAC6"/>
                </a:solidFill>
                <a:sym typeface="+mn-ea"/>
              </a:rPr>
              <a:t>Cultural Heritage</a:t>
            </a:r>
            <a:endParaRPr lang="en-US" altLang="zh-CN" sz="4000">
              <a:solidFill>
                <a:srgbClr val="E0DAC6"/>
              </a:solidFill>
              <a:sym typeface="+mn-ea"/>
            </a:endParaRPr>
          </a:p>
        </p:txBody>
      </p:sp>
      <p:sp>
        <p:nvSpPr>
          <p:cNvPr id="17" name="文本框 16"/>
          <p:cNvSpPr txBox="1"/>
          <p:nvPr/>
        </p:nvSpPr>
        <p:spPr>
          <a:xfrm>
            <a:off x="797560" y="2014855"/>
            <a:ext cx="4485640" cy="1938020"/>
          </a:xfrm>
          <a:prstGeom prst="rect">
            <a:avLst/>
          </a:prstGeom>
          <a:noFill/>
        </p:spPr>
        <p:txBody>
          <a:bodyPr wrap="square" rtlCol="0">
            <a:spAutoFit/>
          </a:bodyPr>
          <a:p>
            <a:pPr marL="457200" indent="-457200" algn="l">
              <a:buFont typeface="+mj-lt"/>
              <a:buAutoNum type="alphaLcPeriod"/>
            </a:pPr>
            <a:r>
              <a:rPr lang="en-US" altLang="zh-CN" sz="2400"/>
              <a:t>He was loyal, brave and patriotic.</a:t>
            </a:r>
            <a:endParaRPr lang="en-US" altLang="zh-CN" sz="2400"/>
          </a:p>
          <a:p>
            <a:pPr marL="457200" indent="-457200" algn="l">
              <a:buFont typeface="+mj-lt"/>
              <a:buAutoNum type="alphaLcPeriod"/>
            </a:pPr>
            <a:r>
              <a:rPr lang="en-US" altLang="zh-CN" sz="2400"/>
              <a:t>He devoted himself to defending the territory of the Northern Qi Dynasty.</a:t>
            </a:r>
            <a:endParaRPr lang="en-US" altLang="zh-CN" sz="2400"/>
          </a:p>
        </p:txBody>
      </p:sp>
      <p:sp>
        <p:nvSpPr>
          <p:cNvPr id="18" name="文本框 17"/>
          <p:cNvSpPr txBox="1"/>
          <p:nvPr/>
        </p:nvSpPr>
        <p:spPr>
          <a:xfrm>
            <a:off x="7150100" y="1894840"/>
            <a:ext cx="4064000" cy="4154170"/>
          </a:xfrm>
          <a:prstGeom prst="rect">
            <a:avLst/>
          </a:prstGeom>
          <a:noFill/>
        </p:spPr>
        <p:txBody>
          <a:bodyPr wrap="square" rtlCol="0">
            <a:spAutoFit/>
          </a:bodyPr>
          <a:p>
            <a:pPr lvl="0" algn="l">
              <a:buClrTx/>
              <a:buSzTx/>
              <a:buFontTx/>
            </a:pPr>
            <a:r>
              <a:rPr lang="en-US" altLang="zh-CN" sz="2400" i="1">
                <a:solidFill>
                  <a:srgbClr val="E0DAC6"/>
                </a:solidFill>
                <a:latin typeface="Arial Italic" charset="0"/>
                <a:cs typeface="Arial Italic" charset="0"/>
                <a:sym typeface="+mn-ea"/>
              </a:rPr>
              <a:t>The Song of King Lanling Breaking the Enemy Formation</a:t>
            </a:r>
            <a:r>
              <a:rPr lang="en-US" altLang="zh-CN" sz="2400">
                <a:solidFill>
                  <a:srgbClr val="E0DAC6"/>
                </a:solidFill>
                <a:sym typeface="+mn-ea"/>
              </a:rPr>
              <a:t> is a famous military music in ancient China.</a:t>
            </a:r>
            <a:endParaRPr lang="en-US" altLang="zh-CN" sz="2400">
              <a:solidFill>
                <a:srgbClr val="E0DAC6"/>
              </a:solidFill>
              <a:sym typeface="+mn-ea"/>
            </a:endParaRPr>
          </a:p>
          <a:p>
            <a:pPr lvl="0" algn="l">
              <a:buClrTx/>
              <a:buSzTx/>
              <a:buFontTx/>
            </a:pPr>
            <a:r>
              <a:rPr lang="en-US" altLang="zh-CN" sz="2400">
                <a:solidFill>
                  <a:srgbClr val="E0DAC6"/>
                </a:solidFill>
                <a:sym typeface="+mn-ea"/>
              </a:rPr>
              <a:t>During the Tang Dynasty, the piece was introduced to Japan by Japanese envoys to China, where it became a significant vehicle for Sino-Japanese cultural exchange</a:t>
            </a:r>
            <a:endParaRPr lang="en-US" altLang="zh-CN" sz="2400">
              <a:solidFill>
                <a:srgbClr val="E0DAC6"/>
              </a:solidFill>
              <a:sym typeface="+mn-ea"/>
            </a:endParaRPr>
          </a:p>
        </p:txBody>
      </p:sp>
      <p:pic>
        <p:nvPicPr>
          <p:cNvPr id="5" name="图片 4" descr="e7d195523061f1c03666317325b3a25331a3ff6575ad3de35D20CE66331BF391ABBBA49479D671FC33A993E8B561D9C243CED51B425F3A925E375E702C5724D403CD75A21B6DB2D04DA790B885734541EFFD57CDD81682DAA942A22A28732ADF88E80732E18F9CC49D6E1CF704406C363D7A25B4CE22A06E39C14B8904EEF999313861E94FFF726948C7802ED2726AE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797560" y="4537710"/>
            <a:ext cx="1581785" cy="1186815"/>
          </a:xfrm>
          <a:prstGeom prst="rect">
            <a:avLst/>
          </a:prstGeom>
        </p:spPr>
      </p:pic>
      <p:pic>
        <p:nvPicPr>
          <p:cNvPr id="25" name="图片 24" descr="C:/Users/Yanshiyu/Desktop/组 3.png组 3"/>
          <p:cNvPicPr>
            <a:picLocks noChangeAspect="1"/>
          </p:cNvPicPr>
          <p:nvPr/>
        </p:nvPicPr>
        <p:blipFill rotWithShape="1">
          <a:blip r:embed="rId3">
            <a:alphaModFix amt="15000"/>
          </a:blip>
          <a:srcRect l="24230" r="24230"/>
          <a:stretch>
            <a:fillRect/>
          </a:stretch>
        </p:blipFill>
        <p:spPr>
          <a:xfrm>
            <a:off x="6142355" y="284480"/>
            <a:ext cx="6080125" cy="628904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84150" y="298450"/>
            <a:ext cx="9150350" cy="368300"/>
          </a:xfrm>
          <a:prstGeom prst="rect">
            <a:avLst/>
          </a:prstGeom>
          <a:noFill/>
        </p:spPr>
        <p:txBody>
          <a:bodyPr wrap="square" rtlCol="0">
            <a:spAutoFit/>
          </a:bodyPr>
          <a:p>
            <a:r>
              <a:rPr lang="zh-CN" altLang="en-US"/>
              <a:t>参考内容</a:t>
            </a:r>
            <a:r>
              <a:rPr lang="en-US" altLang="zh-CN"/>
              <a:t>：</a:t>
            </a:r>
            <a:endParaRPr lang="en-US" altLang="zh-CN"/>
          </a:p>
        </p:txBody>
      </p:sp>
      <p:sp>
        <p:nvSpPr>
          <p:cNvPr id="3" name="文本框 2"/>
          <p:cNvSpPr txBox="1"/>
          <p:nvPr/>
        </p:nvSpPr>
        <p:spPr>
          <a:xfrm>
            <a:off x="215900" y="755650"/>
            <a:ext cx="11976100" cy="4799965"/>
          </a:xfrm>
          <a:prstGeom prst="rect">
            <a:avLst/>
          </a:prstGeom>
          <a:noFill/>
        </p:spPr>
        <p:txBody>
          <a:bodyPr wrap="square" rtlCol="0">
            <a:spAutoFit/>
          </a:bodyPr>
          <a:p>
            <a:r>
              <a:rPr lang="en-US" altLang="zh-CN">
                <a:latin typeface="+mn-ea"/>
                <a:cs typeface="+mn-ea"/>
              </a:rPr>
              <a:t>[1] </a:t>
            </a:r>
            <a:r>
              <a:rPr lang="zh-CN" altLang="en-US">
                <a:latin typeface="+mn-ea"/>
                <a:cs typeface="+mn-ea"/>
              </a:rPr>
              <a:t>佚名</a:t>
            </a:r>
            <a:r>
              <a:rPr lang="en-US" altLang="zh-CN">
                <a:latin typeface="+mn-ea"/>
                <a:cs typeface="+mn-ea"/>
              </a:rPr>
              <a:t>.</a:t>
            </a:r>
            <a:r>
              <a:rPr lang="zh-CN" altLang="en-US">
                <a:latin typeface="+mn-ea"/>
                <a:cs typeface="+mn-ea"/>
              </a:rPr>
              <a:t>古代四大美男</a:t>
            </a:r>
            <a:r>
              <a:rPr lang="en-US" altLang="zh-CN">
                <a:latin typeface="+mn-ea"/>
                <a:cs typeface="+mn-ea"/>
              </a:rPr>
              <a:t> [EB/OL]. 2025-04-11. https://www.baike.com/wikiid/2275601772449767086?baike_source=doubao.</a:t>
            </a:r>
            <a:endParaRPr lang="en-US" altLang="zh-CN">
              <a:latin typeface="+mn-ea"/>
              <a:cs typeface="+mn-ea"/>
            </a:endParaRPr>
          </a:p>
          <a:p>
            <a:r>
              <a:rPr lang="en-US" altLang="zh-CN">
                <a:latin typeface="+mn-ea"/>
                <a:cs typeface="+mn-ea"/>
              </a:rPr>
              <a:t>[2] </a:t>
            </a:r>
            <a:r>
              <a:rPr lang="zh-CN" altLang="en-US">
                <a:latin typeface="+mn-ea"/>
                <a:cs typeface="+mn-ea"/>
              </a:rPr>
              <a:t>佚名</a:t>
            </a:r>
            <a:r>
              <a:rPr lang="en-US" altLang="zh-CN">
                <a:latin typeface="+mn-ea"/>
                <a:cs typeface="+mn-ea"/>
              </a:rPr>
              <a:t>.</a:t>
            </a:r>
            <a:r>
              <a:rPr lang="zh-CN" altLang="en-US">
                <a:latin typeface="+mn-ea"/>
                <a:cs typeface="+mn-ea"/>
              </a:rPr>
              <a:t>蓝颜薄命</a:t>
            </a:r>
            <a:r>
              <a:rPr lang="en-US" altLang="zh-CN">
                <a:latin typeface="+mn-ea"/>
                <a:cs typeface="+mn-ea"/>
              </a:rPr>
              <a:t> </a:t>
            </a:r>
            <a:r>
              <a:rPr lang="zh-CN" altLang="en-US">
                <a:latin typeface="+mn-ea"/>
                <a:cs typeface="+mn-ea"/>
              </a:rPr>
              <a:t>古代</a:t>
            </a:r>
            <a:r>
              <a:rPr lang="en-US" altLang="zh-CN">
                <a:latin typeface="+mn-ea"/>
                <a:cs typeface="+mn-ea"/>
              </a:rPr>
              <a:t> “</a:t>
            </a:r>
            <a:r>
              <a:rPr lang="zh-CN" altLang="en-US">
                <a:latin typeface="+mn-ea"/>
                <a:cs typeface="+mn-ea"/>
              </a:rPr>
              <a:t>四大美男</a:t>
            </a:r>
            <a:r>
              <a:rPr lang="en-US" altLang="zh-CN">
                <a:latin typeface="+mn-ea"/>
                <a:cs typeface="+mn-ea"/>
              </a:rPr>
              <a:t>” </a:t>
            </a:r>
            <a:r>
              <a:rPr lang="zh-CN" altLang="en-US">
                <a:latin typeface="+mn-ea"/>
                <a:cs typeface="+mn-ea"/>
              </a:rPr>
              <a:t>无善终</a:t>
            </a:r>
            <a:r>
              <a:rPr lang="en-US" altLang="zh-CN">
                <a:latin typeface="+mn-ea"/>
                <a:cs typeface="+mn-ea"/>
              </a:rPr>
              <a:t> [EB/OL]. 2013-05-01. https://paper.people.com.cn/rmwz/html/2013-05/01/content_1248012.htm.</a:t>
            </a:r>
            <a:endParaRPr lang="en-US" altLang="zh-CN">
              <a:latin typeface="+mn-ea"/>
              <a:cs typeface="+mn-ea"/>
            </a:endParaRPr>
          </a:p>
          <a:p>
            <a:r>
              <a:rPr lang="en-US" altLang="zh-CN">
                <a:latin typeface="+mn-ea"/>
                <a:cs typeface="+mn-ea"/>
              </a:rPr>
              <a:t>[3] </a:t>
            </a:r>
            <a:r>
              <a:rPr lang="zh-CN" altLang="en-US">
                <a:latin typeface="+mn-ea"/>
                <a:cs typeface="+mn-ea"/>
              </a:rPr>
              <a:t>佚名</a:t>
            </a:r>
            <a:r>
              <a:rPr lang="en-US" altLang="zh-CN">
                <a:latin typeface="+mn-ea"/>
                <a:cs typeface="+mn-ea"/>
              </a:rPr>
              <a:t>. </a:t>
            </a:r>
            <a:r>
              <a:rPr lang="zh-CN" altLang="en-US">
                <a:latin typeface="+mn-ea"/>
                <a:cs typeface="+mn-ea"/>
              </a:rPr>
              <a:t>《世说新语》与潘安</a:t>
            </a:r>
            <a:r>
              <a:rPr lang="en-US" altLang="zh-CN">
                <a:latin typeface="+mn-ea"/>
                <a:cs typeface="+mn-ea"/>
              </a:rPr>
              <a:t> [EB/OL]. 2024-11-24. https://www.sohu.com/a/829877540_562249.</a:t>
            </a:r>
            <a:endParaRPr lang="en-US" altLang="zh-CN">
              <a:latin typeface="+mn-ea"/>
              <a:cs typeface="+mn-ea"/>
            </a:endParaRPr>
          </a:p>
          <a:p>
            <a:r>
              <a:rPr lang="en-US" altLang="zh-CN">
                <a:latin typeface="+mn-ea"/>
                <a:cs typeface="+mn-ea"/>
              </a:rPr>
              <a:t>[4]</a:t>
            </a:r>
            <a:r>
              <a:rPr lang="zh-CN" altLang="en-US">
                <a:latin typeface="+mn-ea"/>
                <a:cs typeface="+mn-ea"/>
                <a:sym typeface="+mn-ea"/>
              </a:rPr>
              <a:t>《世说新语</a:t>
            </a:r>
            <a:r>
              <a:rPr lang="en-US" altLang="zh-CN">
                <a:latin typeface="+mn-ea"/>
                <a:cs typeface="+mn-ea"/>
                <a:sym typeface="+mn-ea"/>
              </a:rPr>
              <a:t>·</a:t>
            </a:r>
            <a:r>
              <a:rPr lang="zh-CN" altLang="en-US">
                <a:latin typeface="+mn-ea"/>
                <a:cs typeface="+mn-ea"/>
                <a:sym typeface="+mn-ea"/>
              </a:rPr>
              <a:t>容止》</a:t>
            </a:r>
            <a:endParaRPr lang="zh-CN" altLang="en-US">
              <a:latin typeface="+mn-ea"/>
              <a:cs typeface="+mn-ea"/>
              <a:sym typeface="+mn-ea"/>
            </a:endParaRPr>
          </a:p>
          <a:p>
            <a:r>
              <a:rPr lang="en-US" altLang="zh-CN">
                <a:latin typeface="+mn-ea"/>
                <a:cs typeface="+mn-ea"/>
                <a:sym typeface="+mn-ea"/>
              </a:rPr>
              <a:t>[5]《</a:t>
            </a:r>
            <a:r>
              <a:rPr lang="zh-CN" altLang="en-US">
                <a:latin typeface="+mn-ea"/>
                <a:cs typeface="+mn-ea"/>
              </a:rPr>
              <a:t>登徒子好色赋</a:t>
            </a:r>
            <a:r>
              <a:rPr lang="en-US" altLang="zh-CN">
                <a:latin typeface="+mn-ea"/>
                <a:cs typeface="+mn-ea"/>
              </a:rPr>
              <a:t>》</a:t>
            </a:r>
            <a:endParaRPr lang="en-US" altLang="zh-CN">
              <a:latin typeface="+mn-ea"/>
              <a:cs typeface="+mn-ea"/>
            </a:endParaRPr>
          </a:p>
          <a:p>
            <a:r>
              <a:rPr lang="en-US" altLang="zh-CN">
                <a:latin typeface="+mn-ea"/>
                <a:cs typeface="+mn-ea"/>
              </a:rPr>
              <a:t>[6] </a:t>
            </a:r>
            <a:r>
              <a:rPr lang="en-US" altLang="zh-CN">
                <a:latin typeface="+mn-ea"/>
                <a:cs typeface="+mn-ea"/>
                <a:sym typeface="+mn-ea"/>
              </a:rPr>
              <a:t>《</a:t>
            </a:r>
            <a:r>
              <a:rPr lang="zh-CN" altLang="en-US">
                <a:latin typeface="+mn-ea"/>
                <a:cs typeface="+mn-ea"/>
                <a:sym typeface="+mn-ea"/>
              </a:rPr>
              <a:t>宋玉对楚王问</a:t>
            </a:r>
            <a:r>
              <a:rPr lang="en-US" altLang="zh-CN">
                <a:latin typeface="+mn-ea"/>
                <a:cs typeface="+mn-ea"/>
                <a:sym typeface="+mn-ea"/>
              </a:rPr>
              <a:t>》</a:t>
            </a:r>
            <a:endParaRPr lang="en-US" altLang="zh-CN">
              <a:latin typeface="+mn-ea"/>
              <a:cs typeface="+mn-ea"/>
              <a:sym typeface="+mn-ea"/>
            </a:endParaRPr>
          </a:p>
          <a:p>
            <a:r>
              <a:rPr lang="en-US" altLang="zh-CN">
                <a:latin typeface="+mn-ea"/>
                <a:cs typeface="+mn-ea"/>
                <a:sym typeface="+mn-ea"/>
              </a:rPr>
              <a:t>[7] </a:t>
            </a:r>
            <a:r>
              <a:rPr lang="zh-CN" altLang="en-US">
                <a:latin typeface="+mn-ea"/>
                <a:cs typeface="+mn-ea"/>
              </a:rPr>
              <a:t>佚名</a:t>
            </a:r>
            <a:r>
              <a:rPr lang="en-US" altLang="zh-CN">
                <a:latin typeface="+mn-ea"/>
                <a:cs typeface="+mn-ea"/>
              </a:rPr>
              <a:t>.</a:t>
            </a:r>
            <a:r>
              <a:rPr lang="zh-CN" altLang="en-US">
                <a:latin typeface="+mn-ea"/>
                <a:cs typeface="+mn-ea"/>
              </a:rPr>
              <a:t>中国古代四大美男之</a:t>
            </a:r>
            <a:r>
              <a:rPr lang="en-US" altLang="zh-CN">
                <a:latin typeface="+mn-ea"/>
                <a:cs typeface="+mn-ea"/>
              </a:rPr>
              <a:t> —— </a:t>
            </a:r>
            <a:r>
              <a:rPr lang="zh-CN" altLang="en-US">
                <a:latin typeface="+mn-ea"/>
                <a:cs typeface="+mn-ea"/>
              </a:rPr>
              <a:t>宋玉</a:t>
            </a:r>
            <a:r>
              <a:rPr lang="en-US" altLang="zh-CN">
                <a:latin typeface="+mn-ea"/>
                <a:cs typeface="+mn-ea"/>
              </a:rPr>
              <a:t> [EB/OL]. 2025-11-14. https://www.toutiao.com/article/7572088471536321051/?wid=1763897677923.</a:t>
            </a:r>
            <a:endParaRPr lang="en-US" altLang="zh-CN">
              <a:latin typeface="+mn-ea"/>
              <a:cs typeface="+mn-ea"/>
            </a:endParaRPr>
          </a:p>
          <a:p>
            <a:r>
              <a:rPr lang="en-US" altLang="zh-CN">
                <a:latin typeface="+mn-ea"/>
                <a:cs typeface="+mn-ea"/>
              </a:rPr>
              <a:t>[8]</a:t>
            </a:r>
            <a:r>
              <a:rPr lang="zh-CN" altLang="en-US">
                <a:latin typeface="+mn-ea"/>
                <a:cs typeface="+mn-ea"/>
              </a:rPr>
              <a:t>刘强</a:t>
            </a:r>
            <a:r>
              <a:rPr lang="en-US" altLang="zh-CN">
                <a:latin typeface="+mn-ea"/>
                <a:cs typeface="+mn-ea"/>
              </a:rPr>
              <a:t>.</a:t>
            </a:r>
            <a:r>
              <a:rPr lang="zh-CN" altLang="en-US">
                <a:latin typeface="+mn-ea"/>
                <a:cs typeface="+mn-ea"/>
              </a:rPr>
              <a:t>人物典故｜魏晋男神组团来</a:t>
            </a:r>
            <a:r>
              <a:rPr lang="en-US" altLang="zh-CN">
                <a:latin typeface="+mn-ea"/>
                <a:cs typeface="+mn-ea"/>
              </a:rPr>
              <a:t> “</a:t>
            </a:r>
            <a:r>
              <a:rPr lang="zh-CN" altLang="en-US">
                <a:latin typeface="+mn-ea"/>
                <a:cs typeface="+mn-ea"/>
              </a:rPr>
              <a:t>撩妹</a:t>
            </a:r>
            <a:r>
              <a:rPr lang="en-US" altLang="zh-CN">
                <a:latin typeface="+mn-ea"/>
                <a:cs typeface="+mn-ea"/>
              </a:rPr>
              <a:t>” </a:t>
            </a:r>
            <a:r>
              <a:rPr lang="zh-CN" altLang="en-US">
                <a:latin typeface="+mn-ea"/>
                <a:cs typeface="+mn-ea"/>
              </a:rPr>
              <a:t>啦！</a:t>
            </a:r>
            <a:r>
              <a:rPr lang="en-US" altLang="zh-CN">
                <a:latin typeface="+mn-ea"/>
                <a:cs typeface="+mn-ea"/>
              </a:rPr>
              <a:t>[EB/OL]. 2016-12-20. https://m.voc.com.cn/xhn/news/201612/14532143.html?f_link_type=f_linkinlinenote&amp;flow_extra=eyJpbmxpbmVfZGlzcGxheV9wb3NpdGlvbiI6MCwiZG9jX3Bvc2l0aW9uIjowLCJkb2NfaWQiOiIzMzQzNTI4MDFmNjM0MzZiLTk1YWFkNTgzZjhmM2QzYmMifQ%3D%3D&amp;webview_progress_bar=1&amp;show_loading=0&amp;push_animated=1&amp;theme=light.</a:t>
            </a:r>
            <a:endParaRPr lang="en-US" altLang="zh-CN">
              <a:latin typeface="+mn-ea"/>
              <a:cs typeface="+mn-ea"/>
            </a:endParaRPr>
          </a:p>
          <a:p>
            <a:endParaRPr lang="en-US" altLang="zh-CN">
              <a:latin typeface="+mn-ea"/>
              <a:cs typeface="+mn-ea"/>
            </a:endParaRPr>
          </a:p>
          <a:p>
            <a:endParaRPr lang="en-US" altLang="zh-CN">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5298440" y="378460"/>
            <a:ext cx="6523990" cy="2600960"/>
            <a:chOff x="7849" y="1083"/>
            <a:chExt cx="10274" cy="4096"/>
          </a:xfrm>
        </p:grpSpPr>
        <p:sp>
          <p:nvSpPr>
            <p:cNvPr id="4" name="文本框 3"/>
            <p:cNvSpPr txBox="1"/>
            <p:nvPr/>
          </p:nvSpPr>
          <p:spPr>
            <a:xfrm>
              <a:off x="7849" y="1255"/>
              <a:ext cx="3143" cy="3536"/>
            </a:xfrm>
            <a:prstGeom prst="rect">
              <a:avLst/>
            </a:prstGeom>
            <a:noFill/>
          </p:spPr>
          <p:txBody>
            <a:bodyPr wrap="square" rtlCol="0">
              <a:spAutoFit/>
            </a:bodyPr>
            <a:p>
              <a:r>
                <a:rPr lang="zh-CN" altLang="en-US" sz="14000">
                  <a:latin typeface="钟齐李洤标准草书符号" charset="-122"/>
                  <a:ea typeface="钟齐李洤标准草书符号" charset="-122"/>
                </a:rPr>
                <a:t>谢</a:t>
              </a:r>
              <a:endParaRPr lang="zh-CN" altLang="en-US" sz="14000">
                <a:latin typeface="钟齐李洤标准草书符号" charset="-122"/>
                <a:ea typeface="钟齐李洤标准草书符号" charset="-122"/>
              </a:endParaRPr>
            </a:p>
          </p:txBody>
        </p:sp>
        <p:sp>
          <p:nvSpPr>
            <p:cNvPr id="5" name="文本框 4"/>
            <p:cNvSpPr txBox="1"/>
            <p:nvPr>
              <p:custDataLst>
                <p:tags r:id="rId2"/>
              </p:custDataLst>
            </p:nvPr>
          </p:nvSpPr>
          <p:spPr>
            <a:xfrm>
              <a:off x="10225" y="1643"/>
              <a:ext cx="3175" cy="3536"/>
            </a:xfrm>
            <a:prstGeom prst="rect">
              <a:avLst/>
            </a:prstGeom>
            <a:noFill/>
          </p:spPr>
          <p:txBody>
            <a:bodyPr wrap="square" rtlCol="0">
              <a:spAutoFit/>
            </a:bodyPr>
            <a:p>
              <a:r>
                <a:rPr lang="zh-CN" altLang="en-US" sz="14000">
                  <a:latin typeface="钟齐李洤标准草书符号" charset="-122"/>
                  <a:ea typeface="钟齐李洤标准草书符号" charset="-122"/>
                </a:rPr>
                <a:t>谢</a:t>
              </a:r>
              <a:endParaRPr lang="zh-CN" altLang="en-US" sz="14000">
                <a:latin typeface="钟齐李洤标准草书符号" charset="-122"/>
                <a:ea typeface="钟齐李洤标准草书符号" charset="-122"/>
              </a:endParaRPr>
            </a:p>
          </p:txBody>
        </p:sp>
        <p:sp>
          <p:nvSpPr>
            <p:cNvPr id="6" name="文本框 5"/>
            <p:cNvSpPr txBox="1"/>
            <p:nvPr>
              <p:custDataLst>
                <p:tags r:id="rId3"/>
              </p:custDataLst>
            </p:nvPr>
          </p:nvSpPr>
          <p:spPr>
            <a:xfrm>
              <a:off x="12759" y="1083"/>
              <a:ext cx="3126" cy="3536"/>
            </a:xfrm>
            <a:prstGeom prst="rect">
              <a:avLst/>
            </a:prstGeom>
            <a:noFill/>
          </p:spPr>
          <p:txBody>
            <a:bodyPr wrap="square" rtlCol="0">
              <a:spAutoFit/>
            </a:bodyPr>
            <a:p>
              <a:r>
                <a:rPr lang="zh-CN" altLang="en-US" sz="14000">
                  <a:latin typeface="钟齐李洤标准草书符号" charset="-122"/>
                  <a:ea typeface="钟齐李洤标准草书符号" charset="-122"/>
                </a:rPr>
                <a:t>观</a:t>
              </a:r>
              <a:endParaRPr lang="zh-CN" altLang="en-US" sz="14000">
                <a:latin typeface="钟齐李洤标准草书符号" charset="-122"/>
                <a:ea typeface="钟齐李洤标准草书符号" charset="-122"/>
              </a:endParaRPr>
            </a:p>
          </p:txBody>
        </p:sp>
        <p:sp>
          <p:nvSpPr>
            <p:cNvPr id="7" name="文本框 6"/>
            <p:cNvSpPr txBox="1"/>
            <p:nvPr>
              <p:custDataLst>
                <p:tags r:id="rId4"/>
              </p:custDataLst>
            </p:nvPr>
          </p:nvSpPr>
          <p:spPr>
            <a:xfrm>
              <a:off x="15027" y="1643"/>
              <a:ext cx="3096" cy="3536"/>
            </a:xfrm>
            <a:prstGeom prst="rect">
              <a:avLst/>
            </a:prstGeom>
            <a:noFill/>
          </p:spPr>
          <p:txBody>
            <a:bodyPr wrap="square" rtlCol="0">
              <a:spAutoFit/>
            </a:bodyPr>
            <a:p>
              <a:r>
                <a:rPr lang="zh-CN" altLang="en-US" sz="14000">
                  <a:latin typeface="钟齐李洤标准草书符号" charset="-122"/>
                  <a:ea typeface="钟齐李洤标准草书符号" charset="-122"/>
                </a:rPr>
                <a:t>看</a:t>
              </a:r>
              <a:endParaRPr lang="zh-CN" altLang="en-US" sz="14000">
                <a:latin typeface="钟齐李洤标准草书符号" charset="-122"/>
                <a:ea typeface="钟齐李洤标准草书符号" charset="-122"/>
              </a:endParaRPr>
            </a:p>
          </p:txBody>
        </p:sp>
      </p:grpSp>
      <p:grpSp>
        <p:nvGrpSpPr>
          <p:cNvPr id="15" name="组合 14"/>
          <p:cNvGrpSpPr/>
          <p:nvPr/>
        </p:nvGrpSpPr>
        <p:grpSpPr>
          <a:xfrm>
            <a:off x="7197731" y="2941320"/>
            <a:ext cx="4273110" cy="316865"/>
            <a:chOff x="11335" y="4962"/>
            <a:chExt cx="6729" cy="499"/>
          </a:xfrm>
        </p:grpSpPr>
        <p:cxnSp>
          <p:nvCxnSpPr>
            <p:cNvPr id="76" name="直接连接符 75"/>
            <p:cNvCxnSpPr/>
            <p:nvPr>
              <p:custDataLst>
                <p:tags r:id="rId5"/>
              </p:custDataLst>
            </p:nvPr>
          </p:nvCxnSpPr>
          <p:spPr>
            <a:xfrm>
              <a:off x="11335" y="4962"/>
              <a:ext cx="0" cy="4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7972" y="4963"/>
              <a:ext cx="92" cy="498"/>
              <a:chOff x="5138426" y="5756031"/>
              <a:chExt cx="58615" cy="316523"/>
            </a:xfrm>
          </p:grpSpPr>
          <p:cxnSp>
            <p:nvCxnSpPr>
              <p:cNvPr id="12" name="直接连接符 11"/>
              <p:cNvCxnSpPr/>
              <p:nvPr>
                <p:custDataLst>
                  <p:tags r:id="rId6"/>
                </p:custDataLst>
              </p:nvPr>
            </p:nvCxnSpPr>
            <p:spPr>
              <a:xfrm>
                <a:off x="5138426" y="5756031"/>
                <a:ext cx="0" cy="3165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7"/>
                </p:custDataLst>
              </p:nvPr>
            </p:nvCxnSpPr>
            <p:spPr>
              <a:xfrm>
                <a:off x="5197041" y="5756031"/>
                <a:ext cx="0" cy="3165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4" name="文本框 83"/>
          <p:cNvSpPr txBox="1"/>
          <p:nvPr>
            <p:custDataLst>
              <p:tags r:id="rId8"/>
            </p:custDataLst>
          </p:nvPr>
        </p:nvSpPr>
        <p:spPr>
          <a:xfrm>
            <a:off x="0" y="378460"/>
            <a:ext cx="3971925" cy="903605"/>
          </a:xfrm>
          <a:prstGeom prst="rect">
            <a:avLst/>
          </a:prstGeom>
          <a:noFill/>
        </p:spPr>
        <p:txBody>
          <a:bodyPr wrap="square" rtlCol="0">
            <a:spAutoFit/>
          </a:bodyPr>
          <a:p>
            <a:pPr algn="l">
              <a:lnSpc>
                <a:spcPct val="80000"/>
              </a:lnSpc>
            </a:pPr>
            <a:r>
              <a:rPr lang="en-US" altLang="zh-CN" sz="6600">
                <a:solidFill>
                  <a:schemeClr val="tx1"/>
                </a:solidFill>
                <a:latin typeface="Castellar" charset="0"/>
                <a:cs typeface="Castellar" charset="0"/>
              </a:rPr>
              <a:t>THANKS</a:t>
            </a:r>
            <a:endParaRPr lang="en-US" altLang="zh-CN" sz="6600">
              <a:solidFill>
                <a:schemeClr val="tx1"/>
              </a:solidFill>
              <a:latin typeface="Castellar" charset="0"/>
              <a:cs typeface="Castellar" charset="0"/>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4CBAE"/>
        </a:solidFill>
        <a:effectLst/>
      </p:bgPr>
    </p:bg>
    <p:spTree>
      <p:nvGrpSpPr>
        <p:cNvPr id="1" name=""/>
        <p:cNvGrpSpPr/>
        <p:nvPr/>
      </p:nvGrpSpPr>
      <p:grpSpPr>
        <a:xfrm>
          <a:off x="0" y="0"/>
          <a:ext cx="0" cy="0"/>
          <a:chOff x="0" y="0"/>
          <a:chExt cx="0" cy="0"/>
        </a:xfrm>
      </p:grpSpPr>
      <p:sp>
        <p:nvSpPr>
          <p:cNvPr id="5" name="矩形 4" descr="e7d195523061f1c0600ade85ab8d19863d296bbd6d3c8047FB0A4867354E4F1E3A7DEAE3C4C4B5C9777EC9E9D7F78045DB0296A4194571101A21F67FC7D6C39966CE50B69116E2EE84E571E25F3C0CCEDBCCB74C937E7F396D71A888B126D21513871AA7439D6392762E6C1AA428C1D9C8D0DE41CFB4AC25C98DD25A16AF93BC857ADECA9648277B"/>
          <p:cNvSpPr/>
          <p:nvPr/>
        </p:nvSpPr>
        <p:spPr>
          <a:xfrm>
            <a:off x="0" y="0"/>
            <a:ext cx="948267" cy="6858000"/>
          </a:xfrm>
          <a:prstGeom prst="rect">
            <a:avLst/>
          </a:prstGeom>
          <a:solidFill>
            <a:srgbClr val="24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536700" y="0"/>
            <a:ext cx="3149600" cy="6871335"/>
          </a:xfrm>
          <a:prstGeom prst="rect">
            <a:avLst/>
          </a:prstGeom>
          <a:blipFill rotWithShape="1">
            <a:blip r:embed="rId1"/>
            <a:srcRect/>
            <a:stretch>
              <a:fillRect l="-17679" t="-1974" r="-16130" b="-17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descr="e7d195523061f1c0600ade85ab8d19863d296bbd6d3c8047FB0A4867354E4F1E3A7DEAE3C4C4B5C9777EC9E9D7F78045DB0296A4194571101A21F67FC7D6C39966CE50B69116E2EE84E571E25F3C0CCEDBCCB74C937E7F396D71A888B126D21513871AA7439D6392762E6C1AA428C1D9C8D0DE41CFB4AC25C98DD25A16AF93BC857ADECA9648277B"/>
          <p:cNvSpPr txBox="1"/>
          <p:nvPr/>
        </p:nvSpPr>
        <p:spPr>
          <a:xfrm>
            <a:off x="5518785" y="1449070"/>
            <a:ext cx="3366135" cy="521970"/>
          </a:xfrm>
          <a:prstGeom prst="rect">
            <a:avLst/>
          </a:prstGeom>
          <a:noFill/>
          <a:ln>
            <a:noFill/>
          </a:ln>
        </p:spPr>
        <p:txBody>
          <a:bodyPr wrap="square" rtlCol="0">
            <a:spAutoFit/>
          </a:bodyPr>
          <a:lstStyle/>
          <a:p>
            <a:pPr algn="l">
              <a:lnSpc>
                <a:spcPct val="70000"/>
              </a:lnSpc>
            </a:pPr>
            <a:r>
              <a:rPr lang="en-US" altLang="zh-CN" sz="4000" spc="600" dirty="0">
                <a:solidFill>
                  <a:srgbClr val="141122"/>
                </a:solidFill>
                <a:latin typeface="+mj-lt"/>
                <a:ea typeface="钟齐李洤标准草书符号" charset="-122"/>
                <a:cs typeface="+mj-lt"/>
              </a:rPr>
              <a:t>Quetions：</a:t>
            </a:r>
            <a:endParaRPr lang="en-US" altLang="zh-CN" sz="4000" spc="600" dirty="0">
              <a:solidFill>
                <a:srgbClr val="141122"/>
              </a:solidFill>
              <a:latin typeface="+mj-lt"/>
              <a:ea typeface="钟齐李洤标准草书符号" charset="-122"/>
              <a:cs typeface="+mj-lt"/>
            </a:endParaRPr>
          </a:p>
        </p:txBody>
      </p:sp>
      <p:sp>
        <p:nvSpPr>
          <p:cNvPr id="3" name="e7d195523061f1c0" descr="e7d195523061f1c0600ade85ab8d19863d296bbd6d3c8047FB0A4867354E4F1E3A7DEAE3C4C4B5C9777EC9E9D7F78045DB0296A4194571101A21F67FC7D6C39966CE50B69116E2EE84E571E25F3C0CCEDBCCB74C937E7F396D71A888B126D21513871AA7439D6392762E6C1AA428C1D9C8D0DE41CFB4AC25C98DD25A16AF93BC857ADECA9648277B" hidden="1"/>
          <p:cNvSpPr txBox="1"/>
          <p:nvPr/>
        </p:nvSpPr>
        <p:spPr>
          <a:xfrm>
            <a:off x="-355600" y="1803400"/>
            <a:ext cx="293927" cy="1016000"/>
          </a:xfrm>
          <a:prstGeom prst="rect">
            <a:avLst/>
          </a:prstGeom>
          <a:noFill/>
        </p:spPr>
        <p:txBody>
          <a:bodyPr vert="wordArtVert" rtlCol="0">
            <a:spAutoFit/>
          </a:bodyPr>
          <a:lstStyle/>
          <a:p>
            <a:r>
              <a:rPr lang="en-US" altLang="zh-CN" sz="100"/>
              <a:t>e7d195523061f1c0600ade85ab8d19863d296bbd6d3c8047FB0A4867354E4F1E3A7DEAE3C4C4B5C9777EC9E9D7F78045DB0296A4194571101A21F67FC7D6C39966CE50B69116E2EE84E571E25F3C0CCEDBCCB74C937E7F396D71A888B126D21513871AA7439D6392762E6C1AA428C1D9C8D0DE41CFB4AC25C98DD25A16AF93BC857ADECA9648277B</a:t>
            </a:r>
            <a:endParaRPr lang="zh-CN" altLang="en-US" sz="100"/>
          </a:p>
        </p:txBody>
      </p:sp>
      <p:pic>
        <p:nvPicPr>
          <p:cNvPr id="7" name="图片 6" descr="ac4aed29a974bf3100644fe1bcc1bd0beb373fde2c354-VMoPmQ_fw1200"/>
          <p:cNvPicPr>
            <a:picLocks noChangeAspect="1"/>
          </p:cNvPicPr>
          <p:nvPr/>
        </p:nvPicPr>
        <p:blipFill>
          <a:blip r:embed="rId2"/>
          <a:stretch>
            <a:fillRect/>
          </a:stretch>
        </p:blipFill>
        <p:spPr>
          <a:xfrm>
            <a:off x="6784340" y="1971040"/>
            <a:ext cx="5307330" cy="5394325"/>
          </a:xfrm>
          <a:prstGeom prst="rect">
            <a:avLst/>
          </a:prstGeom>
        </p:spPr>
      </p:pic>
      <p:sp>
        <p:nvSpPr>
          <p:cNvPr id="2" name="文本框 1"/>
          <p:cNvSpPr txBox="1"/>
          <p:nvPr/>
        </p:nvSpPr>
        <p:spPr>
          <a:xfrm>
            <a:off x="5518785" y="2312670"/>
            <a:ext cx="5892165" cy="2245360"/>
          </a:xfrm>
          <a:prstGeom prst="rect">
            <a:avLst/>
          </a:prstGeom>
          <a:noFill/>
        </p:spPr>
        <p:txBody>
          <a:bodyPr wrap="square" rtlCol="0">
            <a:spAutoFit/>
          </a:bodyPr>
          <a:p>
            <a:pPr marL="457200" indent="-457200">
              <a:buFont typeface="+mj-lt"/>
              <a:buAutoNum type="arabicPeriod"/>
            </a:pPr>
            <a:r>
              <a:rPr lang="en-US" altLang="zh-CN" sz="2800">
                <a:latin typeface="+mj-lt"/>
                <a:cs typeface="+mj-lt"/>
              </a:rPr>
              <a:t>First: Who</a:t>
            </a:r>
            <a:r>
              <a:rPr lang="en-US" altLang="zh-CN" sz="2800">
                <a:latin typeface="+mj-lt"/>
                <a:cs typeface="+mj-lt"/>
                <a:sym typeface="+mn-ea"/>
              </a:rPr>
              <a:t> The Four Great Beauties in </a:t>
            </a:r>
            <a:r>
              <a:rPr lang="en-US" altLang="zh-CN" sz="2800">
                <a:latin typeface="+mj-lt"/>
                <a:cs typeface="+mj-lt"/>
              </a:rPr>
              <a:t>ancient China?</a:t>
            </a:r>
            <a:endParaRPr lang="en-US" altLang="zh-CN" sz="2800">
              <a:latin typeface="+mj-lt"/>
              <a:cs typeface="+mj-lt"/>
            </a:endParaRPr>
          </a:p>
          <a:p>
            <a:pPr marL="457200" indent="-457200">
              <a:buFont typeface="+mj-lt"/>
              <a:buAutoNum type="arabicPeriod"/>
            </a:pPr>
            <a:r>
              <a:rPr lang="en-US" altLang="zh-CN" sz="2800">
                <a:latin typeface="+mj-lt"/>
                <a:cs typeface="+mj-lt"/>
              </a:rPr>
              <a:t>Second: Who The Four Great male Beauties in Ancient China</a:t>
            </a:r>
            <a:endParaRPr lang="en-US" altLang="zh-CN" sz="2800">
              <a:latin typeface="+mj-lt"/>
              <a:cs typeface="+mj-lt"/>
            </a:endParaRPr>
          </a:p>
          <a:p>
            <a:pPr marL="457200" indent="-457200">
              <a:buFont typeface="+mj-lt"/>
              <a:buAutoNum type="arabicPeriod"/>
            </a:pPr>
            <a:endParaRPr lang="en-US" altLang="zh-CN" sz="2800">
              <a:latin typeface="+mj-lt"/>
              <a:cs typeface="+mj-lt"/>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4CBAE"/>
        </a:solidFill>
        <a:effectLst/>
      </p:bgPr>
    </p:bg>
    <p:spTree>
      <p:nvGrpSpPr>
        <p:cNvPr id="1" name=""/>
        <p:cNvGrpSpPr/>
        <p:nvPr/>
      </p:nvGrpSpPr>
      <p:grpSpPr>
        <a:xfrm>
          <a:off x="0" y="0"/>
          <a:ext cx="0" cy="0"/>
          <a:chOff x="0" y="0"/>
          <a:chExt cx="0" cy="0"/>
        </a:xfrm>
      </p:grpSpPr>
      <p:pic>
        <p:nvPicPr>
          <p:cNvPr id="3" name="图片 2" descr="C:/Users/Yanshiyu/Desktop/组 3.png组 3"/>
          <p:cNvPicPr>
            <a:picLocks noChangeAspect="1"/>
          </p:cNvPicPr>
          <p:nvPr/>
        </p:nvPicPr>
        <p:blipFill>
          <a:blip r:embed="rId1">
            <a:alphaModFix amt="20000"/>
          </a:blip>
          <a:srcRect t="30133" b="30133"/>
          <a:stretch>
            <a:fillRect/>
          </a:stretch>
        </p:blipFill>
        <p:spPr>
          <a:xfrm>
            <a:off x="0" y="0"/>
            <a:ext cx="12192000" cy="2465070"/>
          </a:xfrm>
          <a:prstGeom prst="rect">
            <a:avLst/>
          </a:prstGeom>
        </p:spPr>
      </p:pic>
      <p:sp>
        <p:nvSpPr>
          <p:cNvPr id="4" name="任意多边形 3" descr="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
          <p:cNvSpPr/>
          <p:nvPr/>
        </p:nvSpPr>
        <p:spPr>
          <a:xfrm>
            <a:off x="4445" y="770891"/>
            <a:ext cx="1268095" cy="261302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265" h="6551">
                <a:moveTo>
                  <a:pt x="0" y="0"/>
                </a:moveTo>
                <a:lnTo>
                  <a:pt x="32" y="0"/>
                </a:lnTo>
                <a:cubicBezTo>
                  <a:pt x="1821" y="23"/>
                  <a:pt x="3265" y="1481"/>
                  <a:pt x="3265" y="3275"/>
                </a:cubicBezTo>
                <a:cubicBezTo>
                  <a:pt x="3265" y="5070"/>
                  <a:pt x="1821" y="6528"/>
                  <a:pt x="32" y="6551"/>
                </a:cubicBezTo>
                <a:lnTo>
                  <a:pt x="0" y="6551"/>
                </a:lnTo>
                <a:lnTo>
                  <a:pt x="0" y="0"/>
                </a:lnTo>
                <a:close/>
              </a:path>
            </a:pathLst>
          </a:cu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椭圆 4" descr="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
          <p:cNvSpPr/>
          <p:nvPr/>
        </p:nvSpPr>
        <p:spPr>
          <a:xfrm>
            <a:off x="671196" y="770573"/>
            <a:ext cx="2524125" cy="2613660"/>
          </a:xfrm>
          <a:prstGeom prst="ellipse">
            <a:avLst/>
          </a:prstGeom>
          <a:solidFill>
            <a:srgbClr val="24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
          <p:cNvPicPr>
            <a:picLocks noChangeAspect="1"/>
          </p:cNvPicPr>
          <p:nvPr/>
        </p:nvPicPr>
        <p:blipFill>
          <a:blip r:embed="rId2" cstate="screen"/>
          <a:srcRect/>
          <a:stretch>
            <a:fillRect/>
          </a:stretch>
        </p:blipFill>
        <p:spPr>
          <a:xfrm>
            <a:off x="2593975" y="747077"/>
            <a:ext cx="2659380" cy="2660651"/>
          </a:xfrm>
          <a:prstGeom prst="rect">
            <a:avLst/>
          </a:prstGeom>
        </p:spPr>
      </p:pic>
      <p:sp>
        <p:nvSpPr>
          <p:cNvPr id="11" name="文本框 10" descr="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
          <p:cNvSpPr txBox="1"/>
          <p:nvPr/>
        </p:nvSpPr>
        <p:spPr>
          <a:xfrm>
            <a:off x="783590" y="3856990"/>
            <a:ext cx="6620510" cy="706755"/>
          </a:xfrm>
          <a:prstGeom prst="rect">
            <a:avLst/>
          </a:prstGeom>
          <a:noFill/>
        </p:spPr>
        <p:txBody>
          <a:bodyPr wrap="square" rtlCol="0">
            <a:spAutoFit/>
          </a:bodyPr>
          <a:lstStyle/>
          <a:p>
            <a:pPr algn="dist"/>
            <a:r>
              <a:rPr lang="zh-CN" altLang="en-US" sz="4000">
                <a:ln w="6350">
                  <a:noFill/>
                </a:ln>
                <a:solidFill>
                  <a:srgbClr val="BBB088"/>
                </a:solidFill>
                <a:latin typeface="康煕字典體(Demo)" pitchFamily="2" charset="-120"/>
                <a:ea typeface="康煕字典體(Demo)" pitchFamily="2" charset="-120"/>
              </a:rPr>
              <a:t>一二三四</a:t>
            </a:r>
            <a:endParaRPr lang="zh-CN" altLang="en-US" sz="4000">
              <a:ln w="6350">
                <a:noFill/>
              </a:ln>
              <a:solidFill>
                <a:srgbClr val="BBB088"/>
              </a:solidFill>
              <a:latin typeface="康煕字典體(Demo)" pitchFamily="2" charset="-120"/>
              <a:ea typeface="康煕字典體(Demo)" pitchFamily="2" charset="-120"/>
            </a:endParaRPr>
          </a:p>
        </p:txBody>
      </p:sp>
      <p:sp>
        <p:nvSpPr>
          <p:cNvPr id="13" name="文本框 12" descr="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
          <p:cNvSpPr txBox="1"/>
          <p:nvPr/>
        </p:nvSpPr>
        <p:spPr>
          <a:xfrm>
            <a:off x="776606" y="4794251"/>
            <a:ext cx="1623695" cy="645160"/>
          </a:xfrm>
          <a:prstGeom prst="rect">
            <a:avLst/>
          </a:prstGeom>
          <a:noFill/>
        </p:spPr>
        <p:txBody>
          <a:bodyPr vert="horz" wrap="square" rtlCol="0" anchor="t">
            <a:spAutoFit/>
          </a:bodyPr>
          <a:lstStyle/>
          <a:p>
            <a:pPr algn="just">
              <a:lnSpc>
                <a:spcPct val="150000"/>
              </a:lnSpc>
            </a:pPr>
            <a:r>
              <a:rPr lang="en-US" altLang="zh-CN" sz="2400">
                <a:solidFill>
                  <a:schemeClr val="tx1">
                    <a:lumMod val="85000"/>
                    <a:lumOff val="15000"/>
                  </a:schemeClr>
                </a:solidFill>
                <a:latin typeface="方正楷体简体" charset="-122"/>
                <a:ea typeface="方正楷体简体" charset="-122"/>
              </a:rPr>
              <a:t>Pan An</a:t>
            </a:r>
            <a:endParaRPr lang="en-US" altLang="zh-CN" sz="2400">
              <a:solidFill>
                <a:schemeClr val="tx1">
                  <a:lumMod val="85000"/>
                  <a:lumOff val="15000"/>
                </a:schemeClr>
              </a:solidFill>
              <a:latin typeface="方正楷体简体" charset="-122"/>
              <a:ea typeface="方正楷体简体" charset="-122"/>
            </a:endParaRPr>
          </a:p>
        </p:txBody>
      </p:sp>
      <p:sp>
        <p:nvSpPr>
          <p:cNvPr id="7" name="文本框 6" descr="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
          <p:cNvSpPr txBox="1"/>
          <p:nvPr/>
        </p:nvSpPr>
        <p:spPr>
          <a:xfrm>
            <a:off x="6285865" y="4794250"/>
            <a:ext cx="2136775" cy="645160"/>
          </a:xfrm>
          <a:prstGeom prst="rect">
            <a:avLst/>
          </a:prstGeom>
          <a:noFill/>
        </p:spPr>
        <p:txBody>
          <a:bodyPr vert="horz" wrap="square" rtlCol="0" anchor="t">
            <a:spAutoFit/>
          </a:bodyPr>
          <a:lstStyle/>
          <a:p>
            <a:pPr algn="just">
              <a:lnSpc>
                <a:spcPct val="150000"/>
              </a:lnSpc>
            </a:pPr>
            <a:r>
              <a:rPr lang="en-US" altLang="zh-CN" sz="2400">
                <a:solidFill>
                  <a:schemeClr val="tx1">
                    <a:lumMod val="85000"/>
                    <a:lumOff val="15000"/>
                  </a:schemeClr>
                </a:solidFill>
                <a:latin typeface="方正楷体简体" charset="-122"/>
                <a:ea typeface="方正楷体简体" charset="-122"/>
              </a:rPr>
              <a:t>Gao </a:t>
            </a:r>
            <a:r>
              <a:rPr lang="en-US" altLang="zh-CN" sz="2400">
                <a:solidFill>
                  <a:schemeClr val="tx1">
                    <a:lumMod val="85000"/>
                    <a:lumOff val="15000"/>
                  </a:schemeClr>
                </a:solidFill>
                <a:latin typeface="方正楷体简体" charset="-122"/>
                <a:ea typeface="方正楷体简体" charset="-122"/>
              </a:rPr>
              <a:t>Changgong</a:t>
            </a:r>
            <a:endParaRPr lang="en-US" altLang="zh-CN" sz="2400">
              <a:solidFill>
                <a:schemeClr val="tx1">
                  <a:lumMod val="85000"/>
                  <a:lumOff val="15000"/>
                </a:schemeClr>
              </a:solidFill>
              <a:latin typeface="方正楷体简体" charset="-122"/>
              <a:ea typeface="方正楷体简体" charset="-122"/>
            </a:endParaRPr>
          </a:p>
        </p:txBody>
      </p:sp>
      <p:sp>
        <p:nvSpPr>
          <p:cNvPr id="8" name="文本框 7" descr="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
          <p:cNvSpPr txBox="1"/>
          <p:nvPr/>
        </p:nvSpPr>
        <p:spPr>
          <a:xfrm>
            <a:off x="2593975" y="4794250"/>
            <a:ext cx="1411605" cy="645160"/>
          </a:xfrm>
          <a:prstGeom prst="rect">
            <a:avLst/>
          </a:prstGeom>
          <a:noFill/>
        </p:spPr>
        <p:txBody>
          <a:bodyPr vert="horz" wrap="square" rtlCol="0" anchor="t">
            <a:spAutoFit/>
          </a:bodyPr>
          <a:lstStyle/>
          <a:p>
            <a:pPr algn="just">
              <a:lnSpc>
                <a:spcPct val="150000"/>
              </a:lnSpc>
            </a:pPr>
            <a:r>
              <a:rPr lang="en-US" altLang="zh-CN" sz="2400">
                <a:solidFill>
                  <a:schemeClr val="tx1">
                    <a:lumMod val="85000"/>
                    <a:lumOff val="15000"/>
                  </a:schemeClr>
                </a:solidFill>
                <a:latin typeface="方正楷体简体" charset="-122"/>
                <a:ea typeface="方正楷体简体" charset="-122"/>
              </a:rPr>
              <a:t>Song </a:t>
            </a:r>
            <a:r>
              <a:rPr lang="en-US" altLang="zh-CN" sz="2400">
                <a:solidFill>
                  <a:schemeClr val="tx1">
                    <a:lumMod val="85000"/>
                    <a:lumOff val="15000"/>
                  </a:schemeClr>
                </a:solidFill>
                <a:latin typeface="方正楷体简体" charset="-122"/>
                <a:ea typeface="方正楷体简体" charset="-122"/>
              </a:rPr>
              <a:t>Yu</a:t>
            </a:r>
            <a:endParaRPr lang="en-US" altLang="zh-CN" sz="2400">
              <a:solidFill>
                <a:schemeClr val="tx1">
                  <a:lumMod val="85000"/>
                  <a:lumOff val="15000"/>
                </a:schemeClr>
              </a:solidFill>
              <a:latin typeface="方正楷体简体" charset="-122"/>
              <a:ea typeface="方正楷体简体" charset="-122"/>
            </a:endParaRPr>
          </a:p>
        </p:txBody>
      </p:sp>
      <p:sp>
        <p:nvSpPr>
          <p:cNvPr id="9" name="文本框 8" descr="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
          <p:cNvSpPr txBox="1"/>
          <p:nvPr/>
        </p:nvSpPr>
        <p:spPr>
          <a:xfrm>
            <a:off x="4608195" y="4794250"/>
            <a:ext cx="1038225" cy="645160"/>
          </a:xfrm>
          <a:prstGeom prst="rect">
            <a:avLst/>
          </a:prstGeom>
          <a:noFill/>
        </p:spPr>
        <p:txBody>
          <a:bodyPr vert="horz" wrap="square" rtlCol="0" anchor="t">
            <a:spAutoFit/>
          </a:bodyPr>
          <a:lstStyle/>
          <a:p>
            <a:pPr algn="just">
              <a:lnSpc>
                <a:spcPct val="150000"/>
              </a:lnSpc>
            </a:pPr>
            <a:r>
              <a:rPr lang="en-US" altLang="zh-CN" sz="2400">
                <a:solidFill>
                  <a:schemeClr val="tx1">
                    <a:lumMod val="85000"/>
                    <a:lumOff val="15000"/>
                  </a:schemeClr>
                </a:solidFill>
                <a:latin typeface="方正楷体简体" charset="-122"/>
                <a:ea typeface="方正楷体简体" charset="-122"/>
              </a:rPr>
              <a:t>Wei </a:t>
            </a:r>
            <a:r>
              <a:rPr lang="en-US" altLang="zh-CN" sz="2400">
                <a:solidFill>
                  <a:schemeClr val="tx1">
                    <a:lumMod val="85000"/>
                    <a:lumOff val="15000"/>
                  </a:schemeClr>
                </a:solidFill>
                <a:latin typeface="方正楷体简体" charset="-122"/>
                <a:ea typeface="方正楷体简体" charset="-122"/>
              </a:rPr>
              <a:t>Jie</a:t>
            </a:r>
            <a:endParaRPr lang="en-US" altLang="zh-CN" sz="2400">
              <a:solidFill>
                <a:schemeClr val="tx1">
                  <a:lumMod val="85000"/>
                  <a:lumOff val="15000"/>
                </a:schemeClr>
              </a:solidFill>
              <a:latin typeface="方正楷体简体" charset="-122"/>
              <a:ea typeface="方正楷体简体" charset="-122"/>
            </a:endParaRPr>
          </a:p>
        </p:txBody>
      </p:sp>
      <p:sp>
        <p:nvSpPr>
          <p:cNvPr id="15" name="文本框 14" descr="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
          <p:cNvSpPr txBox="1"/>
          <p:nvPr/>
        </p:nvSpPr>
        <p:spPr>
          <a:xfrm>
            <a:off x="9061450" y="3426460"/>
            <a:ext cx="2482850" cy="1568450"/>
          </a:xfrm>
          <a:prstGeom prst="rect">
            <a:avLst/>
          </a:prstGeom>
          <a:noFill/>
        </p:spPr>
        <p:txBody>
          <a:bodyPr vert="horz" wrap="square" rtlCol="0" anchor="t">
            <a:spAutoFit/>
          </a:bodyPr>
          <a:lstStyle/>
          <a:p>
            <a:pPr algn="dist">
              <a:lnSpc>
                <a:spcPct val="100000"/>
              </a:lnSpc>
            </a:pPr>
            <a:r>
              <a:rPr lang="zh-CN" altLang="en-US" sz="9600" spc="-2000">
                <a:solidFill>
                  <a:schemeClr val="tx1"/>
                </a:solidFill>
                <a:uFillTx/>
                <a:latin typeface="钟齐李洤标准草书符号" charset="-122"/>
                <a:ea typeface="钟齐李洤标准草书符号" charset="-122"/>
              </a:rPr>
              <a:t>目录</a:t>
            </a:r>
            <a:endParaRPr lang="zh-CN" altLang="en-US" sz="9600" spc="-2000">
              <a:solidFill>
                <a:schemeClr val="tx1"/>
              </a:solidFill>
              <a:uFillTx/>
              <a:latin typeface="钟齐李洤标准草书符号" charset="-122"/>
              <a:ea typeface="钟齐李洤标准草书符号" charset="-122"/>
            </a:endParaRPr>
          </a:p>
        </p:txBody>
      </p:sp>
      <p:sp>
        <p:nvSpPr>
          <p:cNvPr id="2" name="e7d195523061f1c0" descr="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 hidden="1"/>
          <p:cNvSpPr txBox="1"/>
          <p:nvPr/>
        </p:nvSpPr>
        <p:spPr>
          <a:xfrm>
            <a:off x="-403541" y="2404533"/>
            <a:ext cx="321310" cy="1354667"/>
          </a:xfrm>
          <a:prstGeom prst="rect">
            <a:avLst/>
          </a:prstGeom>
          <a:noFill/>
        </p:spPr>
        <p:txBody>
          <a:bodyPr vert="wordArtVert" rtlCol="0">
            <a:spAutoFit/>
          </a:bodyPr>
          <a:lstStyle/>
          <a:p>
            <a:r>
              <a:rPr lang="en-US" altLang="zh-CN" sz="135"/>
              <a:t>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a:t>
            </a:r>
            <a:endParaRPr lang="zh-CN" altLang="en-US" sz="135"/>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5D57"/>
        </a:solidFill>
        <a:effectLst/>
      </p:bgPr>
    </p:bg>
    <p:spTree>
      <p:nvGrpSpPr>
        <p:cNvPr id="1" name=""/>
        <p:cNvGrpSpPr/>
        <p:nvPr/>
      </p:nvGrpSpPr>
      <p:grpSpPr>
        <a:xfrm>
          <a:off x="0" y="0"/>
          <a:ext cx="0" cy="0"/>
          <a:chOff x="0" y="0"/>
          <a:chExt cx="0" cy="0"/>
        </a:xfrm>
      </p:grpSpPr>
      <p:sp>
        <p:nvSpPr>
          <p:cNvPr id="3" name="e7d195523061f1c0" descr="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 hidden="1"/>
          <p:cNvSpPr txBox="1"/>
          <p:nvPr/>
        </p:nvSpPr>
        <p:spPr>
          <a:xfrm>
            <a:off x="-403541" y="2404533"/>
            <a:ext cx="321310" cy="1354667"/>
          </a:xfrm>
          <a:prstGeom prst="rect">
            <a:avLst/>
          </a:prstGeom>
          <a:noFill/>
        </p:spPr>
        <p:txBody>
          <a:bodyPr vert="wordArtVert" rtlCol="0">
            <a:spAutoFit/>
          </a:bodyPr>
          <a:lstStyle/>
          <a:p>
            <a:r>
              <a:rPr lang="en-US" altLang="zh-CN" sz="135"/>
              <a:t>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a:t>
            </a:r>
            <a:endParaRPr lang="zh-CN" altLang="en-US" sz="135"/>
          </a:p>
        </p:txBody>
      </p:sp>
      <p:grpSp>
        <p:nvGrpSpPr>
          <p:cNvPr id="16" name="组合 15"/>
          <p:cNvGrpSpPr/>
          <p:nvPr/>
        </p:nvGrpSpPr>
        <p:grpSpPr>
          <a:xfrm>
            <a:off x="2922905" y="2967990"/>
            <a:ext cx="8907145" cy="922020"/>
            <a:chOff x="4603" y="4115"/>
            <a:chExt cx="14027" cy="1452"/>
          </a:xfrm>
        </p:grpSpPr>
        <p:sp>
          <p:nvSpPr>
            <p:cNvPr id="12" name="文本框 11" descr="e7d195523061f1c0092ce48a5fc95870a0687ac45bc8b2caB227BFDC40F9DB2B7A559DE97B8BDC6E716585DDCE188C7BF488BAA08C98985C74A3E1B5E305210FABE6A8AE2A6A8AB67019A6860E9B7AF5E3A902D03F0BF89D959A52868236D74CCE5D9E5FE90CD948DA8E0BB0D241DE87C52F6F25C19AE5C2993D8C122F8BDF1D6DF5B731ED94662A855C41BA7FC3A405"/>
            <p:cNvSpPr txBox="1"/>
            <p:nvPr>
              <p:custDataLst>
                <p:tags r:id="rId1"/>
              </p:custDataLst>
            </p:nvPr>
          </p:nvSpPr>
          <p:spPr>
            <a:xfrm>
              <a:off x="6014" y="4115"/>
              <a:ext cx="11205" cy="1452"/>
            </a:xfrm>
            <a:prstGeom prst="rect">
              <a:avLst/>
            </a:prstGeom>
            <a:noFill/>
          </p:spPr>
          <p:txBody>
            <a:bodyPr vert="horz" wrap="square" rtlCol="0">
              <a:spAutoFit/>
            </a:bodyPr>
            <a:p>
              <a:pPr algn="dist"/>
              <a:r>
                <a:rPr lang="en-US" altLang="zh-CN" sz="5400" dirty="0">
                  <a:solidFill>
                    <a:srgbClr val="D4CBAE"/>
                  </a:solidFill>
                  <a:latin typeface="钟齐李洤标准草书符号" charset="-122"/>
                  <a:ea typeface="钟齐李洤标准草书符号" charset="-122"/>
                </a:rPr>
                <a:t>Pan </a:t>
              </a:r>
              <a:r>
                <a:rPr lang="en-US" altLang="zh-CN" sz="5400" dirty="0">
                  <a:solidFill>
                    <a:srgbClr val="D4CBAE"/>
                  </a:solidFill>
                  <a:latin typeface="钟齐李洤标准草书符号" charset="-122"/>
                  <a:ea typeface="钟齐李洤标准草书符号" charset="-122"/>
                </a:rPr>
                <a:t>An</a:t>
              </a:r>
              <a:endParaRPr lang="en-US" altLang="zh-CN" sz="5400" dirty="0">
                <a:solidFill>
                  <a:srgbClr val="D4CBAE"/>
                </a:solidFill>
                <a:latin typeface="钟齐李洤标准草书符号" charset="-122"/>
                <a:ea typeface="钟齐李洤标准草书符号" charset="-122"/>
              </a:endParaRPr>
            </a:p>
          </p:txBody>
        </p:sp>
        <p:sp>
          <p:nvSpPr>
            <p:cNvPr id="13" name="矩形 12" descr="e7d195523061f1c0092ce48a5fc95870a0687ac45bc8b2caB227BFDC40F9DB2B7A559DE97B8BDC6E716585DDCE188C7BF488BAA08C98985C74A3E1B5E305210FABE6A8AE2A6A8AB67019A6860E9B7AF5E3A902D03F0BF89D959A52868236D74CCE5D9E5FE90CD948DA8E0BB0D241DE87C52F6F25C19AE5C2993D8C122F8BDF1D6DF5B731ED94662A855C41BA7FC3A405"/>
            <p:cNvSpPr/>
            <p:nvPr>
              <p:custDataLst>
                <p:tags r:id="rId2"/>
              </p:custDataLst>
            </p:nvPr>
          </p:nvSpPr>
          <p:spPr>
            <a:xfrm>
              <a:off x="4603" y="4624"/>
              <a:ext cx="14027" cy="512"/>
            </a:xfrm>
            <a:prstGeom prst="rect">
              <a:avLst/>
            </a:prstGeom>
          </p:spPr>
          <p:txBody>
            <a:bodyPr vert="horz" wrap="square">
              <a:noAutofit/>
            </a:bodyPr>
            <a:p>
              <a:pPr algn="dist"/>
              <a:r>
                <a:rPr lang="zh-CN" altLang="en-US" sz="2800" cap="all" dirty="0">
                  <a:solidFill>
                    <a:srgbClr val="DC866F"/>
                  </a:solidFill>
                  <a:latin typeface="+mn-ea"/>
                </a:rPr>
                <a:t>潘安</a:t>
              </a:r>
              <a:endParaRPr lang="zh-CN" altLang="en-US" sz="2800" cap="all" dirty="0">
                <a:solidFill>
                  <a:srgbClr val="DC866F"/>
                </a:solidFill>
                <a:latin typeface="+mn-ea"/>
              </a:endParaRPr>
            </a:p>
          </p:txBody>
        </p:sp>
      </p:grpSp>
      <p:sp>
        <p:nvSpPr>
          <p:cNvPr id="15" name="文本框 14"/>
          <p:cNvSpPr txBox="1"/>
          <p:nvPr>
            <p:custDataLst>
              <p:tags r:id="rId3"/>
            </p:custDataLst>
          </p:nvPr>
        </p:nvSpPr>
        <p:spPr>
          <a:xfrm>
            <a:off x="-1158240" y="1151890"/>
            <a:ext cx="3608070" cy="4554220"/>
          </a:xfrm>
          <a:prstGeom prst="rect">
            <a:avLst/>
          </a:prstGeom>
          <a:noFill/>
        </p:spPr>
        <p:txBody>
          <a:bodyPr wrap="square" rtlCol="0">
            <a:spAutoFit/>
          </a:bodyPr>
          <a:p>
            <a:r>
              <a:rPr lang="zh-CN" altLang="en-US" sz="29000">
                <a:solidFill>
                  <a:srgbClr val="D4CBAE"/>
                </a:solidFill>
                <a:latin typeface="钟齐李洤标准草书符号" charset="-122"/>
                <a:ea typeface="钟齐李洤标准草书符号" charset="-122"/>
              </a:rPr>
              <a:t>壹</a:t>
            </a:r>
            <a:endParaRPr lang="zh-CN" altLang="en-US" sz="29000">
              <a:solidFill>
                <a:srgbClr val="D4CBAE"/>
              </a:solidFill>
              <a:latin typeface="钟齐李洤标准草书符号" charset="-122"/>
              <a:ea typeface="钟齐李洤标准草书符号"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7" name="矩形 76"/>
          <p:cNvSpPr/>
          <p:nvPr/>
        </p:nvSpPr>
        <p:spPr>
          <a:xfrm>
            <a:off x="0" y="1840230"/>
            <a:ext cx="12192000" cy="4039870"/>
          </a:xfrm>
          <a:prstGeom prst="rect">
            <a:avLst/>
          </a:prstGeom>
          <a:solidFill>
            <a:srgbClr val="245D5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15"/>
          </a:p>
        </p:txBody>
      </p:sp>
      <p:sp>
        <p:nvSpPr>
          <p:cNvPr id="79" name="矩形 78"/>
          <p:cNvSpPr/>
          <p:nvPr/>
        </p:nvSpPr>
        <p:spPr>
          <a:xfrm>
            <a:off x="6429375" y="1840230"/>
            <a:ext cx="5526405" cy="4039870"/>
          </a:xfrm>
          <a:prstGeom prst="rect">
            <a:avLst/>
          </a:prstGeom>
          <a:solidFill>
            <a:srgbClr val="EBE6D8"/>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15"/>
          </a:p>
        </p:txBody>
      </p:sp>
      <p:pic>
        <p:nvPicPr>
          <p:cNvPr id="83" name="图片 82"/>
          <p:cNvPicPr>
            <a:picLocks noChangeAspect="1"/>
          </p:cNvPicPr>
          <p:nvPr/>
        </p:nvPicPr>
        <p:blipFill>
          <a:blip r:embed="rId2" cstate="email"/>
          <a:stretch>
            <a:fillRect/>
          </a:stretch>
        </p:blipFill>
        <p:spPr>
          <a:xfrm>
            <a:off x="8344535" y="4191635"/>
            <a:ext cx="74295" cy="86360"/>
          </a:xfrm>
          <a:prstGeom prst="rect">
            <a:avLst/>
          </a:prstGeom>
        </p:spPr>
      </p:pic>
      <p:pic>
        <p:nvPicPr>
          <p:cNvPr id="4" name="图片 3" descr="6-(1)"/>
          <p:cNvPicPr>
            <a:picLocks noChangeAspect="1"/>
          </p:cNvPicPr>
          <p:nvPr/>
        </p:nvPicPr>
        <p:blipFill>
          <a:blip r:embed="rId3">
            <a:alphaModFix amt="28000"/>
          </a:blip>
          <a:stretch>
            <a:fillRect/>
          </a:stretch>
        </p:blipFill>
        <p:spPr>
          <a:xfrm>
            <a:off x="7640320" y="4352925"/>
            <a:ext cx="1193165" cy="1270635"/>
          </a:xfrm>
          <a:prstGeom prst="rect">
            <a:avLst/>
          </a:prstGeom>
        </p:spPr>
      </p:pic>
      <p:sp>
        <p:nvSpPr>
          <p:cNvPr id="6" name="文本框 5"/>
          <p:cNvSpPr txBox="1"/>
          <p:nvPr/>
        </p:nvSpPr>
        <p:spPr>
          <a:xfrm>
            <a:off x="537845" y="541655"/>
            <a:ext cx="4064000" cy="706755"/>
          </a:xfrm>
          <a:prstGeom prst="rect">
            <a:avLst/>
          </a:prstGeom>
          <a:noFill/>
        </p:spPr>
        <p:txBody>
          <a:bodyPr wrap="square" rtlCol="0">
            <a:spAutoFit/>
          </a:bodyPr>
          <a:p>
            <a:r>
              <a:rPr lang="en-US" altLang="zh-CN" sz="4000"/>
              <a:t>Appearance</a:t>
            </a:r>
            <a:endParaRPr lang="en-US" altLang="zh-CN" sz="4000"/>
          </a:p>
        </p:txBody>
      </p:sp>
      <p:sp>
        <p:nvSpPr>
          <p:cNvPr id="10" name="文本框 9"/>
          <p:cNvSpPr txBox="1"/>
          <p:nvPr/>
        </p:nvSpPr>
        <p:spPr>
          <a:xfrm>
            <a:off x="183515" y="2348865"/>
            <a:ext cx="6022340" cy="3008630"/>
          </a:xfrm>
          <a:prstGeom prst="rect">
            <a:avLst/>
          </a:prstGeom>
          <a:noFill/>
        </p:spPr>
        <p:txBody>
          <a:bodyPr wrap="square" rtlCol="0">
            <a:noAutofit/>
          </a:bodyPr>
          <a:p>
            <a:pPr marL="514350" indent="-514350">
              <a:buFont typeface="+mj-lt"/>
              <a:buAutoNum type="alphaLcPeriod"/>
            </a:pPr>
            <a:r>
              <a:rPr lang="en-US" altLang="zh-CN" sz="2600">
                <a:solidFill>
                  <a:srgbClr val="E0DAC6"/>
                </a:solidFill>
                <a:cs typeface="+mn-lt"/>
              </a:rPr>
              <a:t>as handsome as Pan An</a:t>
            </a:r>
            <a:r>
              <a:rPr lang="zh-CN" altLang="en-US" sz="2600">
                <a:solidFill>
                  <a:srgbClr val="E0DAC6"/>
                </a:solidFill>
                <a:cs typeface="+mn-lt"/>
              </a:rPr>
              <a:t>（貌比潘安）</a:t>
            </a:r>
            <a:endParaRPr lang="en-US" altLang="zh-CN" sz="2600">
              <a:solidFill>
                <a:srgbClr val="E0DAC6"/>
              </a:solidFill>
              <a:cs typeface="+mn-lt"/>
            </a:endParaRPr>
          </a:p>
          <a:p>
            <a:pPr marL="514350" indent="-514350">
              <a:buFont typeface="+mj-lt"/>
              <a:buAutoNum type="alphaLcPeriod"/>
            </a:pPr>
            <a:r>
              <a:rPr lang="en-US" altLang="zh-CN" sz="2600">
                <a:solidFill>
                  <a:srgbClr val="E0DAC6"/>
                </a:solidFill>
                <a:cs typeface="+mn-lt"/>
                <a:sym typeface="+mn-ea"/>
              </a:rPr>
              <a:t>Good-looking, well-mannered, and graceful".（</a:t>
            </a:r>
            <a:r>
              <a:rPr lang="zh-CN" altLang="en-US" sz="2600">
                <a:solidFill>
                  <a:srgbClr val="E0DAC6"/>
                </a:solidFill>
                <a:cs typeface="+mn-lt"/>
                <a:sym typeface="+mn-ea"/>
              </a:rPr>
              <a:t>岳美姿仪</a:t>
            </a:r>
            <a:r>
              <a:rPr lang="en-US" altLang="zh-CN" sz="2600">
                <a:solidFill>
                  <a:srgbClr val="E0DAC6"/>
                </a:solidFill>
                <a:cs typeface="+mn-lt"/>
                <a:sym typeface="+mn-ea"/>
              </a:rPr>
              <a:t>）</a:t>
            </a:r>
            <a:endParaRPr lang="en-US" altLang="zh-CN" sz="2600">
              <a:solidFill>
                <a:srgbClr val="E0DAC6"/>
              </a:solidFill>
              <a:cs typeface="+mn-lt"/>
            </a:endParaRPr>
          </a:p>
          <a:p>
            <a:pPr marL="514350" indent="-514350">
              <a:buFont typeface="+mj-lt"/>
              <a:buAutoNum type="alphaLcPeriod"/>
            </a:pPr>
            <a:r>
              <a:rPr lang="en-US" altLang="zh-CN" sz="2600">
                <a:solidFill>
                  <a:srgbClr val="E0DAC6"/>
                </a:solidFill>
                <a:cs typeface="+mn-lt"/>
              </a:rPr>
              <a:t>Throwing fruit to fill a carriage（</a:t>
            </a:r>
            <a:r>
              <a:rPr lang="zh-CN" altLang="en-US" sz="2600">
                <a:solidFill>
                  <a:srgbClr val="E0DAC6"/>
                </a:solidFill>
                <a:cs typeface="+mn-lt"/>
              </a:rPr>
              <a:t>掷果盈车</a:t>
            </a:r>
            <a:r>
              <a:rPr lang="en-US" altLang="zh-CN" sz="2600">
                <a:solidFill>
                  <a:srgbClr val="E0DAC6"/>
                </a:solidFill>
                <a:cs typeface="+mn-lt"/>
              </a:rPr>
              <a:t>）</a:t>
            </a:r>
            <a:endParaRPr lang="en-US" altLang="zh-CN" sz="2600">
              <a:solidFill>
                <a:srgbClr val="E0DAC6"/>
              </a:solidFill>
              <a:cs typeface="+mn-lt"/>
            </a:endParaRPr>
          </a:p>
          <a:p>
            <a:pPr marL="514350" indent="-514350">
              <a:buFont typeface="+mj-lt"/>
              <a:buAutoNum type="alphaLcPeriod"/>
            </a:pPr>
            <a:r>
              <a:rPr lang="en-US" altLang="zh-CN" sz="2600">
                <a:solidFill>
                  <a:srgbClr val="E0DAC6"/>
                </a:solidFill>
                <a:cs typeface="+mn-lt"/>
              </a:rPr>
              <a:t>Lianbi（</a:t>
            </a:r>
            <a:r>
              <a:rPr lang="zh-CN" altLang="en-US" sz="2600">
                <a:solidFill>
                  <a:srgbClr val="E0DAC6"/>
                </a:solidFill>
                <a:cs typeface="+mn-lt"/>
              </a:rPr>
              <a:t>连璧</a:t>
            </a:r>
            <a:r>
              <a:rPr lang="en-US" altLang="zh-CN" sz="2600">
                <a:solidFill>
                  <a:srgbClr val="E0DAC6"/>
                </a:solidFill>
                <a:cs typeface="+mn-lt"/>
              </a:rPr>
              <a:t>） ——a pair of perfectly matched pearls and jade</a:t>
            </a:r>
            <a:endParaRPr lang="en-US" altLang="zh-CN" sz="2600">
              <a:solidFill>
                <a:srgbClr val="E0DAC6"/>
              </a:solidFill>
              <a:cs typeface="+mn-lt"/>
            </a:endParaRPr>
          </a:p>
          <a:p>
            <a:pPr marL="514350" indent="-514350">
              <a:buFont typeface="+mj-lt"/>
              <a:buAutoNum type="alphaLcPeriod"/>
            </a:pPr>
            <a:endParaRPr lang="en-US" altLang="zh-CN" sz="2600">
              <a:solidFill>
                <a:srgbClr val="E0DAC6"/>
              </a:solidFill>
              <a:cs typeface="+mn-lt"/>
            </a:endParaRPr>
          </a:p>
        </p:txBody>
      </p:sp>
      <p:pic>
        <p:nvPicPr>
          <p:cNvPr id="11" name="图片 10"/>
          <p:cNvPicPr/>
          <p:nvPr/>
        </p:nvPicPr>
        <p:blipFill>
          <a:blip r:embed="rId4"/>
          <a:stretch>
            <a:fillRect/>
          </a:stretch>
        </p:blipFill>
        <p:spPr>
          <a:xfrm>
            <a:off x="6429375" y="2349500"/>
            <a:ext cx="5526405" cy="30079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1000"/>
                                        <p:tgtEl>
                                          <p:spTgt spid="7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wipe(right)">
                                      <p:cBhvr>
                                        <p:cTn id="1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ldLvl="0" animBg="1"/>
      <p:bldP spid="7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5D57"/>
        </a:solidFill>
        <a:effectLst/>
      </p:bgPr>
    </p:bg>
    <p:spTree>
      <p:nvGrpSpPr>
        <p:cNvPr id="1" name=""/>
        <p:cNvGrpSpPr/>
        <p:nvPr/>
      </p:nvGrpSpPr>
      <p:grpSpPr>
        <a:xfrm>
          <a:off x="0" y="0"/>
          <a:ext cx="0" cy="0"/>
          <a:chOff x="0" y="0"/>
          <a:chExt cx="0" cy="0"/>
        </a:xfrm>
      </p:grpSpPr>
      <p:sp>
        <p:nvSpPr>
          <p:cNvPr id="4" name="矩形 3" descr="e7d195523061f1c0600ade85ab8d19863d296bbd6d3c8047FB0A4867354E4F1E3A7DEAE3C4C4B5C9777EC9E9D7F78045DB0296A4194571101A21F67FC7D6C39966CE50B69116E2EE84E571E25F3C0CCEDBCCB74C937E7F396D71A888B126D21513871AA7439D6392762E6C1AA428C1D9C8D0DE41CFB4AC25C98DD25A16AF93BC857ADECA9648277B"/>
          <p:cNvSpPr/>
          <p:nvPr/>
        </p:nvSpPr>
        <p:spPr>
          <a:xfrm>
            <a:off x="0" y="0"/>
            <a:ext cx="6079958" cy="6858000"/>
          </a:xfrm>
          <a:prstGeom prst="rect">
            <a:avLst/>
          </a:prstGeom>
          <a:solidFill>
            <a:srgbClr val="D4C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4000">
              <a:solidFill>
                <a:schemeClr val="tx1"/>
              </a:solidFill>
              <a:sym typeface="+mn-ea"/>
            </a:endParaRPr>
          </a:p>
        </p:txBody>
      </p:sp>
      <p:sp>
        <p:nvSpPr>
          <p:cNvPr id="2" name="e7d195523061f1c0" descr="e7d195523061f1c0600ade85ab8d19863d296bbd6d3c8047FB0A4867354E4F1E3A7DEAE3C4C4B5C9777EC9E9D7F78045DB0296A4194571101A21F67FC7D6C39966CE50B69116E2EE84E571E25F3C0CCEDBCCB74C937E7F396D71A888B126D21513871AA7439D6392762E6C1AA428C1D9C8D0DE41CFB4AC25C98DD25A16AF93BC857ADECA9648277B" hidden="1"/>
          <p:cNvSpPr txBox="1"/>
          <p:nvPr/>
        </p:nvSpPr>
        <p:spPr>
          <a:xfrm>
            <a:off x="-355600" y="1803400"/>
            <a:ext cx="293927" cy="1016000"/>
          </a:xfrm>
          <a:prstGeom prst="rect">
            <a:avLst/>
          </a:prstGeom>
          <a:noFill/>
        </p:spPr>
        <p:txBody>
          <a:bodyPr vert="wordArtVert" rtlCol="0">
            <a:spAutoFit/>
          </a:bodyPr>
          <a:lstStyle/>
          <a:p>
            <a:r>
              <a:rPr lang="en-US" altLang="zh-CN" sz="100"/>
              <a:t>e7d195523061f1c0600ade85ab8d19863d296bbd6d3c8047FB0A4867354E4F1E3A7DEAE3C4C4B5C9777EC9E9D7F78045DB0296A4194571101A21F67FC7D6C39966CE50B69116E2EE84E571E25F3C0CCEDBCCB74C937E7F396D71A888B126D21513871AA7439D6392762E6C1AA428C1D9C8D0DE41CFB4AC25C98DD25A16AF93BC857ADECA9648277B</a:t>
            </a:r>
            <a:endParaRPr lang="zh-CN" altLang="en-US" sz="100"/>
          </a:p>
        </p:txBody>
      </p:sp>
      <p:sp>
        <p:nvSpPr>
          <p:cNvPr id="3" name="文本框 2"/>
          <p:cNvSpPr txBox="1"/>
          <p:nvPr/>
        </p:nvSpPr>
        <p:spPr>
          <a:xfrm>
            <a:off x="511810" y="659765"/>
            <a:ext cx="1946910" cy="770255"/>
          </a:xfrm>
          <a:prstGeom prst="rect">
            <a:avLst/>
          </a:prstGeom>
          <a:noFill/>
        </p:spPr>
        <p:txBody>
          <a:bodyPr wrap="square" rtlCol="0">
            <a:noAutofit/>
          </a:bodyPr>
          <a:p>
            <a:r>
              <a:rPr lang="en-US" altLang="zh-CN" sz="4000">
                <a:sym typeface="+mn-ea"/>
              </a:rPr>
              <a:t>Virtue  </a:t>
            </a:r>
            <a:endParaRPr lang="en-US" altLang="zh-CN" sz="4000">
              <a:solidFill>
                <a:schemeClr val="tx1"/>
              </a:solidFill>
              <a:sym typeface="+mn-ea"/>
            </a:endParaRPr>
          </a:p>
          <a:p>
            <a:endParaRPr lang="zh-CN" altLang="en-US" sz="4000"/>
          </a:p>
        </p:txBody>
      </p:sp>
      <p:pic>
        <p:nvPicPr>
          <p:cNvPr id="8" name="图片 7" descr="ac4aed29a974bf3100644fe1bcc1bd0beb373fde2c354-VMoPmQ_fw1200"/>
          <p:cNvPicPr>
            <a:picLocks noChangeAspect="1"/>
          </p:cNvPicPr>
          <p:nvPr/>
        </p:nvPicPr>
        <p:blipFill>
          <a:blip r:embed="rId1"/>
          <a:stretch>
            <a:fillRect/>
          </a:stretch>
        </p:blipFill>
        <p:spPr>
          <a:xfrm>
            <a:off x="772795" y="2194560"/>
            <a:ext cx="5307330" cy="5394325"/>
          </a:xfrm>
          <a:prstGeom prst="rect">
            <a:avLst/>
          </a:prstGeom>
        </p:spPr>
      </p:pic>
      <p:sp>
        <p:nvSpPr>
          <p:cNvPr id="16" name="文本框 15"/>
          <p:cNvSpPr txBox="1"/>
          <p:nvPr/>
        </p:nvSpPr>
        <p:spPr>
          <a:xfrm>
            <a:off x="6824980" y="659765"/>
            <a:ext cx="3682365" cy="645160"/>
          </a:xfrm>
          <a:prstGeom prst="rect">
            <a:avLst/>
          </a:prstGeom>
          <a:noFill/>
        </p:spPr>
        <p:txBody>
          <a:bodyPr wrap="square" rtlCol="0">
            <a:noAutofit/>
          </a:bodyPr>
          <a:p>
            <a:pPr lvl="0" algn="l">
              <a:buClrTx/>
              <a:buSzTx/>
              <a:buFontTx/>
            </a:pPr>
            <a:r>
              <a:rPr lang="en-US" altLang="zh-CN" sz="4000">
                <a:solidFill>
                  <a:srgbClr val="E0DAC6"/>
                </a:solidFill>
                <a:sym typeface="+mn-ea"/>
              </a:rPr>
              <a:t>Contributions</a:t>
            </a:r>
            <a:endParaRPr lang="en-US" altLang="zh-CN" sz="4000">
              <a:solidFill>
                <a:srgbClr val="E0DAC6"/>
              </a:solidFill>
              <a:sym typeface="+mn-ea"/>
            </a:endParaRPr>
          </a:p>
        </p:txBody>
      </p:sp>
      <p:sp>
        <p:nvSpPr>
          <p:cNvPr id="17" name="文本框 16"/>
          <p:cNvSpPr txBox="1"/>
          <p:nvPr/>
        </p:nvSpPr>
        <p:spPr>
          <a:xfrm>
            <a:off x="511810" y="1603375"/>
            <a:ext cx="4721860" cy="2306955"/>
          </a:xfrm>
          <a:prstGeom prst="rect">
            <a:avLst/>
          </a:prstGeom>
          <a:noFill/>
        </p:spPr>
        <p:txBody>
          <a:bodyPr wrap="square" rtlCol="0">
            <a:spAutoFit/>
          </a:bodyPr>
          <a:p>
            <a:r>
              <a:rPr lang="en-US" altLang="zh-CN" sz="2400"/>
              <a:t>Devotion：</a:t>
            </a:r>
            <a:endParaRPr lang="en-US" altLang="zh-CN" sz="2400"/>
          </a:p>
          <a:p>
            <a:r>
              <a:rPr lang="en-US" altLang="zh-CN" sz="2400"/>
              <a:t>When his wife passed away, he never remarried and wrote three mourning poems（</a:t>
            </a:r>
            <a:r>
              <a:rPr lang="zh-CN" altLang="en-US" sz="2400"/>
              <a:t>悼亡诗</a:t>
            </a:r>
            <a:r>
              <a:rPr lang="en-US" altLang="zh-CN" sz="2400"/>
              <a:t>） in memory of her.</a:t>
            </a:r>
            <a:endParaRPr lang="en-US" altLang="zh-CN" sz="2400"/>
          </a:p>
          <a:p>
            <a:endParaRPr lang="en-US" altLang="zh-CN" sz="2400"/>
          </a:p>
        </p:txBody>
      </p:sp>
      <p:sp>
        <p:nvSpPr>
          <p:cNvPr id="18" name="文本框 17"/>
          <p:cNvSpPr txBox="1"/>
          <p:nvPr/>
        </p:nvSpPr>
        <p:spPr>
          <a:xfrm>
            <a:off x="6824980" y="1603375"/>
            <a:ext cx="4064000" cy="3415030"/>
          </a:xfrm>
          <a:prstGeom prst="rect">
            <a:avLst/>
          </a:prstGeom>
          <a:noFill/>
        </p:spPr>
        <p:txBody>
          <a:bodyPr wrap="square" rtlCol="0">
            <a:spAutoFit/>
          </a:bodyPr>
          <a:p>
            <a:pPr lvl="0" algn="l">
              <a:buClrTx/>
              <a:buSzTx/>
              <a:buFontTx/>
            </a:pPr>
            <a:r>
              <a:rPr lang="en-US" altLang="zh-CN" sz="2400">
                <a:solidFill>
                  <a:srgbClr val="E0DAC6"/>
                </a:solidFill>
                <a:sym typeface="+mn-ea"/>
              </a:rPr>
              <a:t>H</a:t>
            </a:r>
            <a:r>
              <a:rPr lang="en-US" altLang="zh-CN" sz="2400">
                <a:solidFill>
                  <a:srgbClr val="E0DAC6"/>
                </a:solidFill>
                <a:sym typeface="+mn-ea"/>
              </a:rPr>
              <a:t>e led the people to plant peaches and plums. The "</a:t>
            </a:r>
            <a:r>
              <a:rPr lang="en-US" altLang="zh-CN" sz="2400">
                <a:solidFill>
                  <a:srgbClr val="E0DAC6"/>
                </a:solidFill>
                <a:sym typeface="+mn-ea"/>
              </a:rPr>
              <a:t>The Flowers of Heyang County</a:t>
            </a:r>
            <a:r>
              <a:rPr lang="zh-CN" altLang="en-US" sz="2400">
                <a:solidFill>
                  <a:srgbClr val="E0DAC6"/>
                </a:solidFill>
                <a:sym typeface="+mn-ea"/>
              </a:rPr>
              <a:t>”</a:t>
            </a:r>
            <a:r>
              <a:rPr lang="en-US" altLang="zh-CN" sz="2400">
                <a:solidFill>
                  <a:srgbClr val="E0DAC6"/>
                </a:solidFill>
                <a:sym typeface="+mn-ea"/>
              </a:rPr>
              <a:t>（</a:t>
            </a:r>
            <a:r>
              <a:rPr lang="zh-CN" altLang="en-US" sz="2400">
                <a:solidFill>
                  <a:srgbClr val="E0DAC6"/>
                </a:solidFill>
                <a:sym typeface="+mn-ea"/>
              </a:rPr>
              <a:t>河阳一县花</a:t>
            </a:r>
            <a:r>
              <a:rPr lang="en-US" altLang="zh-CN" sz="2400">
                <a:solidFill>
                  <a:srgbClr val="E0DAC6"/>
                </a:solidFill>
                <a:sym typeface="+mn-ea"/>
              </a:rPr>
              <a:t>）</a:t>
            </a:r>
            <a:r>
              <a:rPr lang="en-US" altLang="zh-CN" sz="2400">
                <a:solidFill>
                  <a:srgbClr val="E0DAC6"/>
                </a:solidFill>
                <a:sym typeface="+mn-ea"/>
              </a:rPr>
              <a:t> </a:t>
            </a:r>
            <a:r>
              <a:rPr lang="en-US" altLang="zh-CN" sz="2400">
                <a:solidFill>
                  <a:srgbClr val="E0DAC6"/>
                </a:solidFill>
                <a:sym typeface="+mn-ea"/>
              </a:rPr>
              <a:t>b</a:t>
            </a:r>
            <a:r>
              <a:rPr lang="en-US" altLang="zh-CN" sz="2400">
                <a:solidFill>
                  <a:srgbClr val="E0DAC6"/>
                </a:solidFill>
                <a:sym typeface="+mn-ea"/>
              </a:rPr>
              <a:t>ecame a story of political achievements, and later generations used "Pan Hua" </a:t>
            </a:r>
            <a:r>
              <a:rPr lang="en-US" altLang="zh-CN" sz="2400">
                <a:solidFill>
                  <a:srgbClr val="E0DAC6"/>
                </a:solidFill>
                <a:sym typeface="+mn-ea"/>
              </a:rPr>
              <a:t>（</a:t>
            </a:r>
            <a:r>
              <a:rPr lang="zh-CN" altLang="en-US" sz="2400">
                <a:solidFill>
                  <a:srgbClr val="E0DAC6"/>
                </a:solidFill>
                <a:sym typeface="+mn-ea"/>
              </a:rPr>
              <a:t>潘花</a:t>
            </a:r>
            <a:r>
              <a:rPr lang="en-US" altLang="zh-CN" sz="2400">
                <a:solidFill>
                  <a:srgbClr val="E0DAC6"/>
                </a:solidFill>
                <a:sym typeface="+mn-ea"/>
              </a:rPr>
              <a:t>）</a:t>
            </a:r>
            <a:r>
              <a:rPr lang="en-US" altLang="zh-CN" sz="2400">
                <a:solidFill>
                  <a:srgbClr val="E0DAC6"/>
                </a:solidFill>
                <a:sym typeface="+mn-ea"/>
              </a:rPr>
              <a:t>to refer to the good governance of local officials.</a:t>
            </a:r>
            <a:endParaRPr lang="en-US" altLang="zh-CN" sz="2400">
              <a:solidFill>
                <a:srgbClr val="E0DAC6"/>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7" name="矩形 76"/>
          <p:cNvSpPr/>
          <p:nvPr/>
        </p:nvSpPr>
        <p:spPr>
          <a:xfrm>
            <a:off x="0" y="1840230"/>
            <a:ext cx="12192000" cy="4039870"/>
          </a:xfrm>
          <a:prstGeom prst="rect">
            <a:avLst/>
          </a:prstGeom>
          <a:solidFill>
            <a:srgbClr val="245D5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15"/>
          </a:p>
        </p:txBody>
      </p:sp>
      <p:sp>
        <p:nvSpPr>
          <p:cNvPr id="79" name="矩形 78"/>
          <p:cNvSpPr/>
          <p:nvPr/>
        </p:nvSpPr>
        <p:spPr>
          <a:xfrm>
            <a:off x="7367270" y="1839595"/>
            <a:ext cx="4420235" cy="4040505"/>
          </a:xfrm>
          <a:prstGeom prst="rect">
            <a:avLst/>
          </a:prstGeom>
          <a:solidFill>
            <a:srgbClr val="EBE6D8"/>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15"/>
          </a:p>
        </p:txBody>
      </p:sp>
      <p:pic>
        <p:nvPicPr>
          <p:cNvPr id="4" name="图片 3" descr="6-(1)"/>
          <p:cNvPicPr>
            <a:picLocks noChangeAspect="1"/>
          </p:cNvPicPr>
          <p:nvPr/>
        </p:nvPicPr>
        <p:blipFill>
          <a:blip r:embed="rId2">
            <a:alphaModFix amt="28000"/>
          </a:blip>
          <a:stretch>
            <a:fillRect/>
          </a:stretch>
        </p:blipFill>
        <p:spPr>
          <a:xfrm>
            <a:off x="7640320" y="4352925"/>
            <a:ext cx="1193165" cy="1270635"/>
          </a:xfrm>
          <a:prstGeom prst="rect">
            <a:avLst/>
          </a:prstGeom>
        </p:spPr>
      </p:pic>
      <p:sp>
        <p:nvSpPr>
          <p:cNvPr id="10" name="文本框 9"/>
          <p:cNvSpPr txBox="1"/>
          <p:nvPr/>
        </p:nvSpPr>
        <p:spPr>
          <a:xfrm>
            <a:off x="235585" y="2291080"/>
            <a:ext cx="6797675" cy="3333115"/>
          </a:xfrm>
          <a:prstGeom prst="rect">
            <a:avLst/>
          </a:prstGeom>
          <a:noFill/>
        </p:spPr>
        <p:txBody>
          <a:bodyPr wrap="square" rtlCol="0">
            <a:noAutofit/>
          </a:bodyPr>
          <a:p>
            <a:pPr marL="514350" indent="-514350">
              <a:buFont typeface="+mj-lt"/>
              <a:buAutoNum type="alphaLcPeriod"/>
            </a:pPr>
            <a:r>
              <a:rPr lang="en-US" altLang="zh-CN" sz="2600">
                <a:solidFill>
                  <a:srgbClr val="E0DAC6"/>
                </a:solidFill>
              </a:rPr>
              <a:t>The representative figures of the "Taikang literature"（</a:t>
            </a:r>
            <a:r>
              <a:rPr lang="zh-CN" altLang="en-US" sz="2600">
                <a:solidFill>
                  <a:srgbClr val="E0DAC6"/>
                </a:solidFill>
              </a:rPr>
              <a:t>太康文学</a:t>
            </a:r>
            <a:r>
              <a:rPr lang="en-US" altLang="zh-CN" sz="2600">
                <a:solidFill>
                  <a:srgbClr val="E0DAC6"/>
                </a:solidFill>
              </a:rPr>
              <a:t>） </a:t>
            </a:r>
            <a:endParaRPr lang="en-US" altLang="zh-CN" sz="2600">
              <a:solidFill>
                <a:srgbClr val="E0DAC6"/>
              </a:solidFill>
            </a:endParaRPr>
          </a:p>
          <a:p>
            <a:pPr marL="514350" indent="-514350">
              <a:buFont typeface="+mj-lt"/>
              <a:buAutoNum type="alphaLcPeriod"/>
            </a:pPr>
            <a:r>
              <a:rPr lang="en-US" altLang="zh-CN" sz="2600">
                <a:solidFill>
                  <a:srgbClr val="E0DAC6"/>
                </a:solidFill>
              </a:rPr>
              <a:t>Mourning poem established the independent status of "Mourning" as a literary theme</a:t>
            </a:r>
            <a:endParaRPr lang="en-US" altLang="zh-CN" sz="2600">
              <a:solidFill>
                <a:srgbClr val="E0DAC6"/>
              </a:solidFill>
            </a:endParaRPr>
          </a:p>
          <a:p>
            <a:pPr marL="514350" indent="-514350">
              <a:buFont typeface="+mj-lt"/>
              <a:buAutoNum type="alphaLcPeriod"/>
            </a:pPr>
            <a:r>
              <a:rPr lang="en-US" altLang="zh-CN" sz="2600">
                <a:solidFill>
                  <a:srgbClr val="E0DAC6"/>
                </a:solidFill>
              </a:rPr>
              <a:t>His works affecting the development of parallel prose（</a:t>
            </a:r>
            <a:r>
              <a:rPr lang="zh-CN" altLang="en-US" sz="2600">
                <a:solidFill>
                  <a:srgbClr val="E0DAC6"/>
                </a:solidFill>
              </a:rPr>
              <a:t>骈文</a:t>
            </a:r>
            <a:r>
              <a:rPr lang="en-US" altLang="zh-CN" sz="2600">
                <a:solidFill>
                  <a:srgbClr val="E0DAC6"/>
                </a:solidFill>
              </a:rPr>
              <a:t>） in later generations;</a:t>
            </a:r>
            <a:endParaRPr lang="en-US" altLang="zh-CN" sz="2600">
              <a:solidFill>
                <a:srgbClr val="E0DAC6"/>
              </a:solidFill>
            </a:endParaRPr>
          </a:p>
        </p:txBody>
      </p:sp>
      <p:pic>
        <p:nvPicPr>
          <p:cNvPr id="5" name="图片 4"/>
          <p:cNvPicPr>
            <a:picLocks noChangeAspect="1"/>
          </p:cNvPicPr>
          <p:nvPr/>
        </p:nvPicPr>
        <p:blipFill>
          <a:blip r:embed="rId3"/>
          <a:stretch>
            <a:fillRect/>
          </a:stretch>
        </p:blipFill>
        <p:spPr>
          <a:xfrm>
            <a:off x="8063865" y="1840230"/>
            <a:ext cx="3052445" cy="4059555"/>
          </a:xfrm>
          <a:prstGeom prst="rect">
            <a:avLst/>
          </a:prstGeom>
        </p:spPr>
      </p:pic>
      <p:sp>
        <p:nvSpPr>
          <p:cNvPr id="2" name="文本框 1"/>
          <p:cNvSpPr txBox="1"/>
          <p:nvPr/>
        </p:nvSpPr>
        <p:spPr>
          <a:xfrm>
            <a:off x="314960" y="633730"/>
            <a:ext cx="6114415" cy="683895"/>
          </a:xfrm>
          <a:prstGeom prst="rect">
            <a:avLst/>
          </a:prstGeom>
          <a:noFill/>
        </p:spPr>
        <p:txBody>
          <a:bodyPr wrap="square" rtlCol="0">
            <a:noAutofit/>
          </a:bodyPr>
          <a:p>
            <a:pPr lvl="0" algn="l">
              <a:buClrTx/>
              <a:buSzTx/>
              <a:buFontTx/>
            </a:pPr>
            <a:r>
              <a:rPr lang="en-US" altLang="zh-CN" sz="4000">
                <a:sym typeface="+mn-ea"/>
              </a:rPr>
              <a:t>Literary achievements</a:t>
            </a:r>
            <a:endParaRPr lang="en-US" altLang="zh-CN" sz="400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1000"/>
                                        <p:tgtEl>
                                          <p:spTgt spid="7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wipe(right)">
                                      <p:cBhvr>
                                        <p:cTn id="1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ldLvl="0" animBg="1"/>
      <p:bldP spid="7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5D57"/>
        </a:solidFill>
        <a:effectLst/>
      </p:bgPr>
    </p:bg>
    <p:spTree>
      <p:nvGrpSpPr>
        <p:cNvPr id="1" name=""/>
        <p:cNvGrpSpPr/>
        <p:nvPr/>
      </p:nvGrpSpPr>
      <p:grpSpPr>
        <a:xfrm>
          <a:off x="0" y="0"/>
          <a:ext cx="0" cy="0"/>
          <a:chOff x="0" y="0"/>
          <a:chExt cx="0" cy="0"/>
        </a:xfrm>
      </p:grpSpPr>
      <p:sp>
        <p:nvSpPr>
          <p:cNvPr id="3" name="e7d195523061f1c0" descr="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 hidden="1"/>
          <p:cNvSpPr txBox="1"/>
          <p:nvPr/>
        </p:nvSpPr>
        <p:spPr>
          <a:xfrm>
            <a:off x="-403541" y="2404533"/>
            <a:ext cx="321310" cy="1354667"/>
          </a:xfrm>
          <a:prstGeom prst="rect">
            <a:avLst/>
          </a:prstGeom>
          <a:noFill/>
        </p:spPr>
        <p:txBody>
          <a:bodyPr vert="wordArtVert" rtlCol="0">
            <a:spAutoFit/>
          </a:bodyPr>
          <a:lstStyle/>
          <a:p>
            <a:r>
              <a:rPr lang="en-US" altLang="zh-CN" sz="135"/>
              <a:t>e7d195523061f1c0092ce48a5fc95870a0687ac45bc8b2caB227BFDC40F9DB2B7A559DE97B8BDC6E716585DDCE188C7BF488BAA08C98985C74A3E1B5E305210FABE6A8AE2A6A8AB67019A6860E9B7AF5953DF7E8A44CA6CA1725D467D25FC984AC0AC73621FB93F5BE3433716FB5E623F0E835423B024835F366C07429946EFB3B66E2C869C7F7CE89AE07E4894C8250</a:t>
            </a:r>
            <a:endParaRPr lang="zh-CN" altLang="en-US" sz="135"/>
          </a:p>
        </p:txBody>
      </p:sp>
      <p:grpSp>
        <p:nvGrpSpPr>
          <p:cNvPr id="16" name="组合 15"/>
          <p:cNvGrpSpPr/>
          <p:nvPr/>
        </p:nvGrpSpPr>
        <p:grpSpPr>
          <a:xfrm>
            <a:off x="389255" y="2967990"/>
            <a:ext cx="8907145" cy="922020"/>
            <a:chOff x="4276" y="4115"/>
            <a:chExt cx="14027" cy="1452"/>
          </a:xfrm>
        </p:grpSpPr>
        <p:sp>
          <p:nvSpPr>
            <p:cNvPr id="12" name="文本框 11" descr="e7d195523061f1c0092ce48a5fc95870a0687ac45bc8b2caB227BFDC40F9DB2B7A559DE97B8BDC6E716585DDCE188C7BF488BAA08C98985C74A3E1B5E305210FABE6A8AE2A6A8AB67019A6860E9B7AF5E3A902D03F0BF89D959A52868236D74CCE5D9E5FE90CD948DA8E0BB0D241DE87C52F6F25C19AE5C2993D8C122F8BDF1D6DF5B731ED94662A855C41BA7FC3A405"/>
            <p:cNvSpPr txBox="1"/>
            <p:nvPr>
              <p:custDataLst>
                <p:tags r:id="rId1"/>
              </p:custDataLst>
            </p:nvPr>
          </p:nvSpPr>
          <p:spPr>
            <a:xfrm>
              <a:off x="6014" y="4115"/>
              <a:ext cx="11205" cy="1452"/>
            </a:xfrm>
            <a:prstGeom prst="rect">
              <a:avLst/>
            </a:prstGeom>
            <a:noFill/>
          </p:spPr>
          <p:txBody>
            <a:bodyPr vert="horz" wrap="square" rtlCol="0">
              <a:spAutoFit/>
            </a:bodyPr>
            <a:p>
              <a:pPr algn="dist"/>
              <a:r>
                <a:rPr lang="en-US" altLang="zh-CN" sz="5400" dirty="0">
                  <a:solidFill>
                    <a:srgbClr val="D4CBAE"/>
                  </a:solidFill>
                  <a:latin typeface="钟齐李洤标准草书符号" charset="-122"/>
                  <a:ea typeface="钟齐李洤标准草书符号" charset="-122"/>
                </a:rPr>
                <a:t>Song </a:t>
              </a:r>
              <a:r>
                <a:rPr lang="en-US" altLang="zh-CN" sz="5400" dirty="0">
                  <a:solidFill>
                    <a:srgbClr val="D4CBAE"/>
                  </a:solidFill>
                  <a:latin typeface="钟齐李洤标准草书符号" charset="-122"/>
                  <a:ea typeface="钟齐李洤标准草书符号" charset="-122"/>
                </a:rPr>
                <a:t>Yu</a:t>
              </a:r>
              <a:endParaRPr lang="en-US" altLang="zh-CN" sz="5400" dirty="0">
                <a:solidFill>
                  <a:srgbClr val="D4CBAE"/>
                </a:solidFill>
                <a:latin typeface="钟齐李洤标准草书符号" charset="-122"/>
                <a:ea typeface="钟齐李洤标准草书符号" charset="-122"/>
              </a:endParaRPr>
            </a:p>
          </p:txBody>
        </p:sp>
        <p:sp>
          <p:nvSpPr>
            <p:cNvPr id="13" name="矩形 12" descr="e7d195523061f1c0092ce48a5fc95870a0687ac45bc8b2caB227BFDC40F9DB2B7A559DE97B8BDC6E716585DDCE188C7BF488BAA08C98985C74A3E1B5E305210FABE6A8AE2A6A8AB67019A6860E9B7AF5E3A902D03F0BF89D959A52868236D74CCE5D9E5FE90CD948DA8E0BB0D241DE87C52F6F25C19AE5C2993D8C122F8BDF1D6DF5B731ED94662A855C41BA7FC3A405"/>
            <p:cNvSpPr/>
            <p:nvPr>
              <p:custDataLst>
                <p:tags r:id="rId2"/>
              </p:custDataLst>
            </p:nvPr>
          </p:nvSpPr>
          <p:spPr>
            <a:xfrm>
              <a:off x="4276" y="4624"/>
              <a:ext cx="14027" cy="512"/>
            </a:xfrm>
            <a:prstGeom prst="rect">
              <a:avLst/>
            </a:prstGeom>
          </p:spPr>
          <p:txBody>
            <a:bodyPr vert="horz" wrap="square">
              <a:noAutofit/>
            </a:bodyPr>
            <a:p>
              <a:pPr algn="dist"/>
              <a:r>
                <a:rPr lang="zh-CN" altLang="en-US" sz="2800" cap="all" dirty="0">
                  <a:solidFill>
                    <a:srgbClr val="DC866F"/>
                  </a:solidFill>
                  <a:latin typeface="+mn-ea"/>
                </a:rPr>
                <a:t>宋玉</a:t>
              </a:r>
              <a:endParaRPr lang="zh-CN" altLang="en-US" sz="2800" cap="all" dirty="0">
                <a:solidFill>
                  <a:srgbClr val="DC866F"/>
                </a:solidFill>
                <a:latin typeface="+mn-ea"/>
              </a:endParaRPr>
            </a:p>
          </p:txBody>
        </p:sp>
      </p:grpSp>
      <p:sp>
        <p:nvSpPr>
          <p:cNvPr id="15" name="文本框 14"/>
          <p:cNvSpPr txBox="1"/>
          <p:nvPr>
            <p:custDataLst>
              <p:tags r:id="rId3"/>
            </p:custDataLst>
          </p:nvPr>
        </p:nvSpPr>
        <p:spPr>
          <a:xfrm>
            <a:off x="9536430" y="1151890"/>
            <a:ext cx="3608070" cy="4554220"/>
          </a:xfrm>
          <a:prstGeom prst="rect">
            <a:avLst/>
          </a:prstGeom>
          <a:noFill/>
        </p:spPr>
        <p:txBody>
          <a:bodyPr wrap="square" rtlCol="0">
            <a:spAutoFit/>
          </a:bodyPr>
          <a:p>
            <a:r>
              <a:rPr lang="zh-CN" altLang="en-US" sz="29000">
                <a:solidFill>
                  <a:srgbClr val="D4CBAE"/>
                </a:solidFill>
                <a:latin typeface="钟齐李洤标准草书符号" charset="-122"/>
                <a:ea typeface="钟齐李洤标准草书符号" charset="-122"/>
              </a:rPr>
              <a:t>贰</a:t>
            </a:r>
            <a:endParaRPr lang="zh-CN" altLang="en-US" sz="29000">
              <a:solidFill>
                <a:srgbClr val="D4CBAE"/>
              </a:solidFill>
              <a:latin typeface="钟齐李洤标准草书符号" charset="-122"/>
              <a:ea typeface="钟齐李洤标准草书符号"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4CBAE"/>
        </a:solidFill>
        <a:effectLst/>
      </p:bgPr>
    </p:bg>
    <p:spTree>
      <p:nvGrpSpPr>
        <p:cNvPr id="1" name=""/>
        <p:cNvGrpSpPr/>
        <p:nvPr/>
      </p:nvGrpSpPr>
      <p:grpSpPr>
        <a:xfrm>
          <a:off x="0" y="0"/>
          <a:ext cx="0" cy="0"/>
          <a:chOff x="0" y="0"/>
          <a:chExt cx="0" cy="0"/>
        </a:xfrm>
      </p:grpSpPr>
      <p:sp>
        <p:nvSpPr>
          <p:cNvPr id="2" name="e7d195523061f1c0" descr="e7d195523061f1c03666317325b3a25331a3ff6575ad3de35D20CE66331BF391ABBBA49479D671FC33A993E8B561D9C243CED51B425F3A925E375E702C5724D403CD75A21B6DB2D04DA790B885734541EFFD57CDD81682DAA942A22A28732ADF88E80732E18F9CC49D6E1CF704406C363D7A25B4CE22A06E39C14B8904EEF999313861E94FFF726948C7802ED2726AE2" hidden="1"/>
          <p:cNvSpPr txBox="1"/>
          <p:nvPr/>
        </p:nvSpPr>
        <p:spPr>
          <a:xfrm>
            <a:off x="-355600" y="1803400"/>
            <a:ext cx="293927" cy="1016000"/>
          </a:xfrm>
          <a:prstGeom prst="rect">
            <a:avLst/>
          </a:prstGeom>
          <a:noFill/>
        </p:spPr>
        <p:txBody>
          <a:bodyPr vert="wordArtVert" rtlCol="0">
            <a:spAutoFit/>
          </a:bodyPr>
          <a:lstStyle/>
          <a:p>
            <a:r>
              <a:rPr lang="en-US" altLang="zh-CN" sz="100"/>
              <a:t>e7d195523061f1c03666317325b3a25331a3ff6575ad3de35D20CE66331BF391ABBBA49479D671FC33A993E8B561D9C243CED51B425F3A925E375E702C5724D403CD75A21B6DB2D04DA790B885734541EFFD57CDD81682DAA942A22A28732ADF88E80732E18F9CC49D6E1CF704406C363D7A25B4CE22A06E39C14B8904EEF999313861E94FFF726948C7802ED2726AE2</a:t>
            </a:r>
            <a:endParaRPr lang="zh-CN" altLang="en-US" sz="100"/>
          </a:p>
        </p:txBody>
      </p:sp>
      <p:grpSp>
        <p:nvGrpSpPr>
          <p:cNvPr id="16" name="组合 15"/>
          <p:cNvGrpSpPr/>
          <p:nvPr/>
        </p:nvGrpSpPr>
        <p:grpSpPr>
          <a:xfrm>
            <a:off x="288925" y="351790"/>
            <a:ext cx="11649408" cy="6216650"/>
            <a:chOff x="2029" y="1077"/>
            <a:chExt cx="15506" cy="7894"/>
          </a:xfrm>
        </p:grpSpPr>
        <p:sp>
          <p:nvSpPr>
            <p:cNvPr id="4" name="矩形 3" descr="e7d195523061f1c03666317325b3a25331a3ff6575ad3de35D20CE66331BF391ABBBA49479D671FC33A993E8B561D9C243CED51B425F3A925E375E702C5724D403CD75A21B6DB2D04DA790B885734541EFFD57CDD81682DAA942A22A28732ADF88E80732E18F9CC49D6E1CF704406C363D7A25B4CE22A06E39C14B8904EEF999313861E94FFF726948C7802ED2726AE2"/>
            <p:cNvSpPr/>
            <p:nvPr/>
          </p:nvSpPr>
          <p:spPr>
            <a:xfrm>
              <a:off x="2029" y="1077"/>
              <a:ext cx="3533" cy="7894"/>
            </a:xfrm>
            <a:prstGeom prst="rect">
              <a:avLst/>
            </a:prstGeom>
            <a:noFill/>
            <a:ln>
              <a:solidFill>
                <a:srgbClr val="245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descr="e7d195523061f1c03666317325b3a25331a3ff6575ad3de35D20CE66331BF391ABBBA49479D671FC33A993E8B561D9C243CED51B425F3A925E375E702C5724D403CD75A21B6DB2D04DA790B885734541EFFD57CDD81682DAA942A22A28732ADF88E80732E18F9CC49D6E1CF704406C363D7A25B4CE22A06E39C14B8904EEF999313861E94FFF726948C7802ED2726AE2"/>
            <p:cNvSpPr/>
            <p:nvPr/>
          </p:nvSpPr>
          <p:spPr>
            <a:xfrm>
              <a:off x="5998" y="1108"/>
              <a:ext cx="3519" cy="7863"/>
            </a:xfrm>
            <a:prstGeom prst="rect">
              <a:avLst/>
            </a:prstGeom>
            <a:noFill/>
            <a:ln>
              <a:solidFill>
                <a:srgbClr val="245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descr="e7d195523061f1c03666317325b3a25331a3ff6575ad3de35D20CE66331BF391ABBBA49479D671FC33A993E8B561D9C243CED51B425F3A925E375E702C5724D403CD75A21B6DB2D04DA790B885734541EFFD57CDD81682DAA942A22A28732ADF88E80732E18F9CC49D6E1CF704406C363D7A25B4CE22A06E39C14B8904EEF999313861E94FFF726948C7802ED2726AE2"/>
            <p:cNvSpPr/>
            <p:nvPr/>
          </p:nvSpPr>
          <p:spPr>
            <a:xfrm>
              <a:off x="9958" y="1119"/>
              <a:ext cx="3514" cy="7852"/>
            </a:xfrm>
            <a:prstGeom prst="rect">
              <a:avLst/>
            </a:prstGeom>
            <a:noFill/>
            <a:ln>
              <a:solidFill>
                <a:srgbClr val="245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descr="e7d195523061f1c03666317325b3a25331a3ff6575ad3de35D20CE66331BF391ABBBA49479D671FC33A993E8B561D9C243CED51B425F3A925E375E702C5724D403CD75A21B6DB2D04DA790B885734541EFFD57CDD81682DAA942A22A28732ADF88E80732E18F9CC49D6E1CF704406C363D7A25B4CE22A06E39C14B8904EEF999313861E94FFF726948C7802ED2726AE2"/>
            <p:cNvSpPr/>
            <p:nvPr/>
          </p:nvSpPr>
          <p:spPr>
            <a:xfrm>
              <a:off x="13895" y="1113"/>
              <a:ext cx="3640" cy="7858"/>
            </a:xfrm>
            <a:prstGeom prst="rect">
              <a:avLst/>
            </a:prstGeom>
            <a:noFill/>
            <a:ln>
              <a:solidFill>
                <a:srgbClr val="245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descr="C:/Users/Yanshiyu/Desktop/组 3.png组 3"/>
            <p:cNvPicPr>
              <a:picLocks noChangeAspect="1"/>
            </p:cNvPicPr>
            <p:nvPr/>
          </p:nvPicPr>
          <p:blipFill rotWithShape="1">
            <a:blip r:embed="rId1">
              <a:alphaModFix amt="50000"/>
            </a:blip>
            <a:srcRect l="24764" r="24764"/>
            <a:stretch>
              <a:fillRect/>
            </a:stretch>
          </p:blipFill>
          <p:spPr>
            <a:xfrm>
              <a:off x="14564" y="6680"/>
              <a:ext cx="2213" cy="2229"/>
            </a:xfrm>
            <a:prstGeom prst="ellipse">
              <a:avLst/>
            </a:prstGeom>
          </p:spPr>
        </p:pic>
        <p:sp>
          <p:nvSpPr>
            <p:cNvPr id="33" name="文本框 32" descr="e7d195523061f1c03666317325b3a25331a3ff6575ad3de35D20CE66331BF391ABBBA49479D671FC33A993E8B561D9C243CED51B425F3A925E375E702C5724D403CD75A21B6DB2D04DA790B885734541EFFD57CDD81682DAA942A22A28732ADF88E80732E18F9CC49D6E1CF704406C363D7A25B4CE22A06E39C14B8904EEF999313861E94FFF726948C7802ED2726AE2"/>
            <p:cNvSpPr txBox="1"/>
            <p:nvPr/>
          </p:nvSpPr>
          <p:spPr>
            <a:xfrm>
              <a:off x="2135" y="1190"/>
              <a:ext cx="3385" cy="1181"/>
            </a:xfrm>
            <a:prstGeom prst="rect">
              <a:avLst/>
            </a:prstGeom>
            <a:noFill/>
          </p:spPr>
          <p:txBody>
            <a:bodyPr wrap="square" rtlCol="0">
              <a:noAutofit/>
            </a:bodyPr>
            <a:lstStyle/>
            <a:p>
              <a:pPr algn="l">
                <a:lnSpc>
                  <a:spcPct val="170000"/>
                </a:lnSpc>
              </a:pPr>
              <a:r>
                <a:rPr lang="en-US" altLang="zh-CN" sz="3200" b="1">
                  <a:latin typeface="Arial Bold" charset="0"/>
                  <a:cs typeface="Arial Bold" charset="0"/>
                  <a:sym typeface="+mn-ea"/>
                </a:rPr>
                <a:t>Appearance</a:t>
              </a:r>
              <a:endParaRPr lang="en-US" altLang="zh-CN" sz="3200" b="1" dirty="0">
                <a:latin typeface="Arial Bold" charset="0"/>
                <a:ea typeface="方正楷体简体" charset="-122"/>
                <a:cs typeface="Arial Bold" charset="0"/>
                <a:sym typeface="+mn-ea"/>
              </a:endParaRPr>
            </a:p>
          </p:txBody>
        </p:sp>
        <p:sp>
          <p:nvSpPr>
            <p:cNvPr id="3" name="文本框 2" descr="e7d195523061f1c03666317325b3a25331a3ff6575ad3de35D20CE66331BF391ABBBA49479D671FC33A993E8B561D9C243CED51B425F3A925E375E702C5724D403CD75A21B6DB2D04DA790B885734541EFFD57CDD81682DAA942A22A28732ADF88E80732E18F9CC49D6E1CF704406C363D7A25B4CE22A06E39C14B8904EEF999313861E94FFF726948C7802ED2726AE2"/>
            <p:cNvSpPr txBox="1"/>
            <p:nvPr>
              <p:custDataLst>
                <p:tags r:id="rId2"/>
              </p:custDataLst>
            </p:nvPr>
          </p:nvSpPr>
          <p:spPr>
            <a:xfrm>
              <a:off x="2837" y="4044"/>
              <a:ext cx="1929" cy="1214"/>
            </a:xfrm>
            <a:prstGeom prst="rect">
              <a:avLst/>
            </a:prstGeom>
            <a:noFill/>
          </p:spPr>
          <p:txBody>
            <a:bodyPr wrap="square" rtlCol="0">
              <a:noAutofit/>
            </a:bodyPr>
            <a:lstStyle/>
            <a:p>
              <a:pPr lvl="0" algn="l">
                <a:lnSpc>
                  <a:spcPct val="170000"/>
                </a:lnSpc>
                <a:buClrTx/>
                <a:buSzTx/>
                <a:buFontTx/>
              </a:pPr>
              <a:r>
                <a:rPr lang="en-US" altLang="zh-CN" sz="3200" b="1">
                  <a:latin typeface="Arial Bold" charset="0"/>
                  <a:cs typeface="Arial Bold" charset="0"/>
                  <a:sym typeface="+mn-ea"/>
                </a:rPr>
                <a:t>Virtue</a:t>
              </a:r>
              <a:endParaRPr lang="en-US" altLang="zh-CN" sz="3200" b="1">
                <a:latin typeface="Arial Bold" charset="0"/>
                <a:cs typeface="Arial Bold" charset="0"/>
                <a:sym typeface="+mn-ea"/>
              </a:endParaRPr>
            </a:p>
          </p:txBody>
        </p:sp>
        <p:sp>
          <p:nvSpPr>
            <p:cNvPr id="15" name="文本框 14" descr="e7d195523061f1c03666317325b3a25331a3ff6575ad3de35D20CE66331BF391ABBBA49479D671FC33A993E8B561D9C243CED51B425F3A925E375E702C5724D403CD75A21B6DB2D04DA790B885734541EFFD57CDD81682DAA942A22A28732ADF88E80732E18F9CC49D6E1CF704406C363D7A25B4CE22A06E39C14B8904EEF999313861E94FFF726948C7802ED2726AE2"/>
            <p:cNvSpPr txBox="1"/>
            <p:nvPr>
              <p:custDataLst>
                <p:tags r:id="rId3"/>
              </p:custDataLst>
            </p:nvPr>
          </p:nvSpPr>
          <p:spPr>
            <a:xfrm>
              <a:off x="14037" y="7188"/>
              <a:ext cx="3465" cy="1214"/>
            </a:xfrm>
            <a:prstGeom prst="rect">
              <a:avLst/>
            </a:prstGeom>
            <a:noFill/>
          </p:spPr>
          <p:txBody>
            <a:bodyPr wrap="square" rtlCol="0">
              <a:noAutofit/>
            </a:bodyPr>
            <a:lstStyle/>
            <a:p>
              <a:pPr lvl="0" algn="ctr">
                <a:buClrTx/>
                <a:buSzTx/>
                <a:buFontTx/>
              </a:pPr>
              <a:r>
                <a:rPr lang="en-US" altLang="zh-CN" sz="3000" b="1">
                  <a:latin typeface="Arial Bold" charset="0"/>
                  <a:cs typeface="Arial Bold" charset="0"/>
                  <a:sym typeface="+mn-ea"/>
                </a:rPr>
                <a:t>Aesthetic thoughts</a:t>
              </a:r>
              <a:endParaRPr lang="en-US" altLang="zh-CN" sz="3000" b="1">
                <a:latin typeface="Arial Bold" charset="0"/>
                <a:cs typeface="Arial Bold" charset="0"/>
                <a:sym typeface="+mn-ea"/>
              </a:endParaRPr>
            </a:p>
            <a:p>
              <a:pPr lvl="0" algn="ctr">
                <a:buClrTx/>
                <a:buSzTx/>
                <a:buFontTx/>
              </a:pPr>
              <a:endParaRPr lang="en-US" altLang="zh-CN" sz="3000" b="1">
                <a:latin typeface="Arial Bold" charset="0"/>
                <a:cs typeface="Arial Bold" charset="0"/>
                <a:sym typeface="+mn-ea"/>
              </a:endParaRPr>
            </a:p>
          </p:txBody>
        </p:sp>
      </p:grpSp>
      <p:sp>
        <p:nvSpPr>
          <p:cNvPr id="8" name="文本框 7"/>
          <p:cNvSpPr txBox="1"/>
          <p:nvPr/>
        </p:nvSpPr>
        <p:spPr>
          <a:xfrm>
            <a:off x="635635" y="1370965"/>
            <a:ext cx="1970405" cy="1198880"/>
          </a:xfrm>
          <a:prstGeom prst="rect">
            <a:avLst/>
          </a:prstGeom>
          <a:noFill/>
        </p:spPr>
        <p:txBody>
          <a:bodyPr wrap="square" rtlCol="0">
            <a:spAutoFit/>
          </a:bodyPr>
          <a:p>
            <a:r>
              <a:rPr lang="en-US" altLang="zh-CN" sz="2400"/>
              <a:t>Song Yu's eastern wall</a:t>
            </a:r>
            <a:endParaRPr lang="en-US" altLang="zh-CN" sz="2400"/>
          </a:p>
          <a:p>
            <a:r>
              <a:rPr lang="en-US" altLang="zh-CN" sz="2400"/>
              <a:t>（</a:t>
            </a:r>
            <a:r>
              <a:rPr lang="zh-CN" altLang="en-US" sz="2400"/>
              <a:t>宋玉东墙</a:t>
            </a:r>
            <a:r>
              <a:rPr lang="en-US" altLang="zh-CN" sz="2400"/>
              <a:t>）</a:t>
            </a:r>
            <a:endParaRPr lang="en-US" altLang="zh-CN" sz="2400"/>
          </a:p>
        </p:txBody>
      </p:sp>
      <p:sp>
        <p:nvSpPr>
          <p:cNvPr id="10" name="文本框 9"/>
          <p:cNvSpPr txBox="1"/>
          <p:nvPr/>
        </p:nvSpPr>
        <p:spPr>
          <a:xfrm>
            <a:off x="6273800" y="2313940"/>
            <a:ext cx="2591435" cy="3969385"/>
          </a:xfrm>
          <a:prstGeom prst="rect">
            <a:avLst/>
          </a:prstGeom>
          <a:noFill/>
        </p:spPr>
        <p:txBody>
          <a:bodyPr wrap="square" rtlCol="0">
            <a:spAutoFit/>
          </a:bodyPr>
          <a:p>
            <a:pPr marL="342900" indent="-342900" algn="l">
              <a:buClrTx/>
              <a:buSzTx/>
              <a:buFont typeface="+mj-lt"/>
              <a:buAutoNum type="alphaLcPeriod"/>
            </a:pPr>
            <a:r>
              <a:rPr lang="en-US" altLang="zh-CN" sz="2100"/>
              <a:t> Known as "Qu Song" with Qu Yuan</a:t>
            </a:r>
            <a:endParaRPr lang="en-US" altLang="zh-CN" sz="2100"/>
          </a:p>
          <a:p>
            <a:pPr marL="342900" indent="-342900" algn="l">
              <a:buClrTx/>
              <a:buSzTx/>
              <a:buFont typeface="+mj-lt"/>
              <a:buAutoNum type="alphaLcPeriod"/>
            </a:pPr>
            <a:r>
              <a:rPr lang="en-US" altLang="zh-CN" sz="2100" i="1"/>
              <a:t>Nine Debates《</a:t>
            </a:r>
            <a:r>
              <a:rPr lang="zh-CN" altLang="en-US" sz="2100" i="1"/>
              <a:t>九辩</a:t>
            </a:r>
            <a:r>
              <a:rPr lang="en-US" altLang="zh-CN" sz="2100" i="1"/>
              <a:t>》、Song Yu's Response to the King of Chu《</a:t>
            </a:r>
            <a:r>
              <a:rPr lang="zh-CN" altLang="en-US" sz="2100" i="1"/>
              <a:t>宋玉对楚王问</a:t>
            </a:r>
            <a:r>
              <a:rPr lang="en-US" altLang="zh-CN" sz="2100" i="1"/>
              <a:t>》</a:t>
            </a:r>
            <a:endParaRPr lang="en-US" altLang="zh-CN" sz="2100" i="1"/>
          </a:p>
          <a:p>
            <a:pPr marL="342900" indent="-342900" algn="l">
              <a:buClrTx/>
              <a:buSzTx/>
              <a:buFont typeface="+mj-lt"/>
              <a:buAutoNum type="alphaLcPeriod"/>
            </a:pPr>
            <a:r>
              <a:rPr lang="en-US" altLang="zh-CN" sz="2100"/>
              <a:t>The first person to lament autumn through the ages</a:t>
            </a:r>
            <a:endParaRPr lang="en-US" altLang="zh-CN" sz="2100"/>
          </a:p>
        </p:txBody>
      </p:sp>
      <p:pic>
        <p:nvPicPr>
          <p:cNvPr id="12" name="图片 11" descr="C:/Users/Yanshiyu/Desktop/组 3.png组 3"/>
          <p:cNvPicPr>
            <a:picLocks noChangeAspect="1"/>
          </p:cNvPicPr>
          <p:nvPr/>
        </p:nvPicPr>
        <p:blipFill rotWithShape="1">
          <a:blip r:embed="rId1">
            <a:alphaModFix amt="50000"/>
          </a:blip>
          <a:srcRect l="24764" r="24764"/>
          <a:stretch>
            <a:fillRect/>
          </a:stretch>
        </p:blipFill>
        <p:spPr>
          <a:xfrm>
            <a:off x="6703576" y="711510"/>
            <a:ext cx="1662591" cy="1755373"/>
          </a:xfrm>
          <a:prstGeom prst="ellipse">
            <a:avLst/>
          </a:prstGeom>
          <a:ln>
            <a:noFill/>
          </a:ln>
        </p:spPr>
      </p:pic>
      <p:sp>
        <p:nvSpPr>
          <p:cNvPr id="11" name="文本框 10" descr="e7d195523061f1c03666317325b3a25331a3ff6575ad3de35D20CE66331BF391ABBBA49479D671FC33A993E8B561D9C243CED51B425F3A925E375E702C5724D403CD75A21B6DB2D04DA790B885734541EFFD57CDD81682DAA942A22A28732ADF88E80732E18F9CC49D6E1CF704406C363D7A25B4CE22A06E39C14B8904EEF999313861E94FFF726948C7802ED2726AE2"/>
          <p:cNvSpPr txBox="1"/>
          <p:nvPr>
            <p:custDataLst>
              <p:tags r:id="rId4"/>
            </p:custDataLst>
          </p:nvPr>
        </p:nvSpPr>
        <p:spPr>
          <a:xfrm>
            <a:off x="6156960" y="1110615"/>
            <a:ext cx="2824480" cy="956945"/>
          </a:xfrm>
          <a:prstGeom prst="rect">
            <a:avLst/>
          </a:prstGeom>
          <a:noFill/>
        </p:spPr>
        <p:txBody>
          <a:bodyPr wrap="square" rtlCol="0">
            <a:noAutofit/>
          </a:bodyPr>
          <a:lstStyle/>
          <a:p>
            <a:pPr lvl="0" algn="ctr">
              <a:lnSpc>
                <a:spcPct val="100000"/>
              </a:lnSpc>
              <a:buClrTx/>
              <a:buSzTx/>
              <a:buFontTx/>
            </a:pPr>
            <a:r>
              <a:rPr lang="en-US" altLang="zh-CN" sz="3000" b="1">
                <a:latin typeface="Arial Bold" charset="0"/>
                <a:cs typeface="Arial Bold" charset="0"/>
                <a:sym typeface="+mn-ea"/>
              </a:rPr>
              <a:t>Literary contributions</a:t>
            </a:r>
            <a:endParaRPr lang="en-US" altLang="zh-CN" sz="3000" b="1">
              <a:latin typeface="Arial Bold" charset="0"/>
              <a:cs typeface="Arial Bold" charset="0"/>
              <a:sym typeface="+mn-ea"/>
            </a:endParaRPr>
          </a:p>
        </p:txBody>
      </p:sp>
      <p:sp>
        <p:nvSpPr>
          <p:cNvPr id="9" name="文本框 8"/>
          <p:cNvSpPr txBox="1"/>
          <p:nvPr/>
        </p:nvSpPr>
        <p:spPr>
          <a:xfrm>
            <a:off x="294005" y="3644265"/>
            <a:ext cx="2653665" cy="2799715"/>
          </a:xfrm>
          <a:prstGeom prst="rect">
            <a:avLst/>
          </a:prstGeom>
          <a:noFill/>
        </p:spPr>
        <p:txBody>
          <a:bodyPr wrap="square" rtlCol="0">
            <a:spAutoFit/>
          </a:bodyPr>
          <a:p>
            <a:pPr marL="342900" indent="-342900">
              <a:buFont typeface="+mj-lt"/>
              <a:buAutoNum type="alphaLcPeriod"/>
            </a:pPr>
            <a:r>
              <a:rPr lang="en-US" altLang="zh-CN" sz="2200"/>
              <a:t>content with a simple life and virtuous conduct</a:t>
            </a:r>
            <a:r>
              <a:rPr lang="zh-CN" altLang="en-US" sz="2200"/>
              <a:t>（安贫乐道）</a:t>
            </a:r>
            <a:endParaRPr lang="zh-CN" altLang="en-US" sz="2200"/>
          </a:p>
          <a:p>
            <a:pPr marL="342900" indent="-342900">
              <a:buFont typeface="+mj-lt"/>
              <a:buAutoNum type="alphaLcPeriod"/>
            </a:pPr>
            <a:r>
              <a:rPr lang="en-US" altLang="zh-CN" sz="2200"/>
              <a:t>Maintained personal integrity（</a:t>
            </a:r>
            <a:r>
              <a:rPr lang="zh-CN" altLang="en-US" sz="2200"/>
              <a:t>洁身自好</a:t>
            </a:r>
            <a:r>
              <a:rPr lang="en-US" altLang="zh-CN" sz="2200"/>
              <a:t>）</a:t>
            </a:r>
            <a:endParaRPr lang="en-US" altLang="zh-CN" sz="2200"/>
          </a:p>
        </p:txBody>
      </p:sp>
      <p:sp>
        <p:nvSpPr>
          <p:cNvPr id="13" name="文本框 12"/>
          <p:cNvSpPr txBox="1"/>
          <p:nvPr/>
        </p:nvSpPr>
        <p:spPr>
          <a:xfrm>
            <a:off x="9231630" y="711200"/>
            <a:ext cx="2734945" cy="4154170"/>
          </a:xfrm>
          <a:prstGeom prst="rect">
            <a:avLst/>
          </a:prstGeom>
          <a:noFill/>
        </p:spPr>
        <p:txBody>
          <a:bodyPr wrap="square" rtlCol="0" anchor="t">
            <a:spAutoFit/>
          </a:bodyPr>
          <a:p>
            <a:pPr marL="342900" lvl="0" indent="-342900" algn="l">
              <a:buClrTx/>
              <a:buSzTx/>
              <a:buFont typeface="+mj-lt"/>
              <a:buAutoNum type="alphaLcPeriod"/>
            </a:pPr>
            <a:r>
              <a:rPr lang="en-US" altLang="zh-CN" sz="2200">
                <a:sym typeface="+mn-ea"/>
              </a:rPr>
              <a:t>"highbrow music finds few listeners"（</a:t>
            </a:r>
            <a:r>
              <a:rPr lang="zh-CN" altLang="en-US" sz="2200">
                <a:sym typeface="+mn-ea"/>
              </a:rPr>
              <a:t>曲高和寡</a:t>
            </a:r>
            <a:r>
              <a:rPr lang="en-US" altLang="zh-CN" sz="2200">
                <a:sym typeface="+mn-ea"/>
              </a:rPr>
              <a:t>）</a:t>
            </a:r>
            <a:endParaRPr lang="en-US" altLang="zh-CN" sz="2200">
              <a:sym typeface="+mn-ea"/>
            </a:endParaRPr>
          </a:p>
          <a:p>
            <a:pPr marL="342900" lvl="0" indent="-342900" algn="l">
              <a:buClrTx/>
              <a:buSzTx/>
              <a:buFont typeface="+mj-lt"/>
              <a:buAutoNum type="alphaLcPeriod"/>
            </a:pPr>
            <a:r>
              <a:rPr lang="en-US" altLang="zh-CN" sz="2200">
                <a:sym typeface="+mn-ea"/>
              </a:rPr>
              <a:t>"common people appreciate simple songs"（</a:t>
            </a:r>
            <a:r>
              <a:rPr lang="zh-CN" altLang="en-US" sz="2200">
                <a:sym typeface="+mn-ea"/>
              </a:rPr>
              <a:t>下里巴人</a:t>
            </a:r>
            <a:r>
              <a:rPr lang="en-US" altLang="zh-CN" sz="2200">
                <a:sym typeface="+mn-ea"/>
              </a:rPr>
              <a:t>）</a:t>
            </a:r>
            <a:endParaRPr lang="en-US" altLang="zh-CN" sz="2200">
              <a:sym typeface="+mn-ea"/>
            </a:endParaRPr>
          </a:p>
          <a:p>
            <a:pPr marL="342900" lvl="0" indent="-342900" algn="l">
              <a:buClrTx/>
              <a:buSzTx/>
              <a:buFont typeface="+mj-lt"/>
              <a:buAutoNum type="alphaLcPeriod"/>
            </a:pPr>
            <a:r>
              <a:rPr lang="en-US" altLang="zh-CN" sz="2200">
                <a:sym typeface="+mn-ea"/>
              </a:rPr>
              <a:t> "spring snowflakes fall on the white snow"（</a:t>
            </a:r>
            <a:r>
              <a:rPr lang="zh-CN" altLang="en-US" sz="2200">
                <a:sym typeface="+mn-ea"/>
              </a:rPr>
              <a:t>阳春白雪</a:t>
            </a:r>
            <a:r>
              <a:rPr lang="en-US" altLang="zh-CN" sz="2200">
                <a:sym typeface="+mn-ea"/>
              </a:rPr>
              <a:t>）</a:t>
            </a:r>
            <a:endParaRPr lang="en-US" altLang="zh-CN" sz="2200">
              <a:sym typeface="+mn-ea"/>
            </a:endParaRPr>
          </a:p>
        </p:txBody>
      </p:sp>
      <p:pic>
        <p:nvPicPr>
          <p:cNvPr id="17" name="图片 16" descr="98c8f8d88da043a7877c820181bed3b5~tplv-tt-origin-web_gif"/>
          <p:cNvPicPr>
            <a:picLocks noChangeAspect="1"/>
          </p:cNvPicPr>
          <p:nvPr/>
        </p:nvPicPr>
        <p:blipFill>
          <a:blip r:embed="rId5"/>
          <a:stretch>
            <a:fillRect/>
          </a:stretch>
        </p:blipFill>
        <p:spPr>
          <a:xfrm>
            <a:off x="3343275" y="1111250"/>
            <a:ext cx="2443480" cy="4053205"/>
          </a:xfrm>
          <a:prstGeom prst="rect">
            <a:avLst/>
          </a:prstGeom>
        </p:spPr>
      </p:pic>
      <p:sp>
        <p:nvSpPr>
          <p:cNvPr id="19" name="文本框 18"/>
          <p:cNvSpPr txBox="1"/>
          <p:nvPr/>
        </p:nvSpPr>
        <p:spPr>
          <a:xfrm>
            <a:off x="3446145" y="5383530"/>
            <a:ext cx="2354580" cy="368300"/>
          </a:xfrm>
          <a:prstGeom prst="rect">
            <a:avLst/>
          </a:prstGeom>
          <a:noFill/>
        </p:spPr>
        <p:txBody>
          <a:bodyPr wrap="square" rtlCol="0">
            <a:spAutoFit/>
          </a:bodyPr>
          <a:p>
            <a:r>
              <a:rPr lang="zh-CN" altLang="en-US"/>
              <a:t>图</a:t>
            </a:r>
            <a:r>
              <a:rPr lang="en-US" altLang="zh-CN"/>
              <a:t>：</a:t>
            </a:r>
            <a:r>
              <a:rPr lang="zh-CN" altLang="en-US"/>
              <a:t>湖南临澧宋玉墓</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wm#"/>
  <p:tag name="KSO_WM_TEMPLATE_CATEGORY" val="custom"/>
  <p:tag name="KSO_WM_TEMPLATE_INDEX" val="20187308"/>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p="http://schemas.openxmlformats.org/presentationml/2006/main">
  <p:tag name="KSO_WM_BEAUTIFY_FLAG" val="#wm#"/>
  <p:tag name="KSO_WM_TEMPLATE_CATEGORY" val="custom"/>
  <p:tag name="KSO_WM_TEMPLATE_INDEX" val="20187308"/>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187308"/>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wm#"/>
  <p:tag name="KSO_WM_TEMPLATE_CATEGORY" val="custom"/>
  <p:tag name="KSO_WM_TEMPLATE_INDEX" val="20187308"/>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宽屏</PresentationFormat>
  <Paragraphs>187</Paragraphs>
  <Slides>0</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宋体</vt:lpstr>
      <vt:lpstr>Wingdings</vt:lpstr>
      <vt:lpstr>钟齐李洤标准草书符号</vt:lpstr>
      <vt:lpstr>方正楷体简体</vt:lpstr>
      <vt:lpstr>Castellar</vt:lpstr>
      <vt:lpstr>康煕字典體(Demo)</vt:lpstr>
      <vt:lpstr>Arial Bold</vt:lpstr>
      <vt:lpstr>Arial Italic</vt:lpstr>
      <vt:lpstr>微软雅黑</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iPad</cp:lastModifiedBy>
  <cp:revision>167</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2052-12.37.0</vt:lpwstr>
  </property>
  <property fmtid="{D5CDD505-2E9C-101B-9397-08002B2CF9AE}" pid="3" name="ICV">
    <vt:lpwstr>9D75858EA0934CEDAC64EF1C282637CE_11</vt:lpwstr>
  </property>
</Properties>
</file>