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defaultTextStyle>
    <a:defPPr>
      <a:defRPr lang="zh-CN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615817-F96C-3400-4058-4C3DFDE9F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BE99D64-C872-2713-A651-6DE15A6A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1DAE-2553-46A4-A727-9BEECB1572F6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5A908B-8832-BC09-5995-571ECA3E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7E41272-DB60-3B96-A5FB-5E94648D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81D7-6FD4-452C-82C2-77FFC229D6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18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939292A-DEAF-9126-88EF-3B3AB25C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55445-53F2-F535-CD1D-EF1B8874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A59314-2048-6AFB-CC8E-C38DADF96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71DAE-2553-46A4-A727-9BEECB1572F6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CEBFE7-E284-B494-CB8D-661D131CF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A5EC18-E6DE-20B8-2F8D-0ED97E7DD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A81D7-6FD4-452C-82C2-77FFC229D6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65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41866DE-6E49-B73B-876B-8958FCBD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10B418-B5AB-24C6-805C-18BA848591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9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DC026A4-0E33-37A1-DF3D-869E5FBDF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A77F67-C096-33BD-EBD3-5676FB2AEA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1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EB1F0B9-5483-CA91-6824-3F4D091C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3CAD281-B2D1-63F6-2EAE-E9461EC095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9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E7B155B-D3C5-4807-3576-3572FF9C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A39C05-1F0E-633E-343F-2D9644BDF0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5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C40A8D1-E7CA-E50E-5775-4B73AC2C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C3E394-AA65-4231-E819-C34F3CABC3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90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0694776-01BD-C1CA-B37A-3CB6CAC5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F1CA9D-E339-0E21-13F4-F2245EF378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6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2B32779-411E-64EF-A278-1245F5EB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D504A6-D0E1-12AB-6DF7-ADBE5DEFD8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9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F20B172-A053-61AE-90C1-438EADCD8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B752E43-9C88-30AE-75AB-88E599BBD6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5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EA363BC-2E05-D05B-25A2-2197E68B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D0C160-A84E-01A3-E076-B32D6BFE77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624D17B-5E86-0043-1605-B69022D8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2709D65-2294-E46A-CB36-1CCA4DA24F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5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A6FE720-B07B-DAE6-83A4-3FB5EBEA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BEBC2F3-5EBE-00D5-1958-700FE77E1C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9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CA6B2BA-165E-5607-3983-C55364BC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DD6540-9859-BD05-8E9B-A109A9409A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8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9C504F7-A7BA-E17D-FF28-7F7270FA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1B1C5A-49A2-FE7B-677D-266C4ED4C5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8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7499BDE-2B3C-ABA5-328C-2E0E2BD2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0FE251-8A6B-423D-1C73-38410C9627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0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等线 Light</vt:lpstr>
      <vt:lpstr>Arial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紫新 王</dc:creator>
  <cp:lastModifiedBy>紫新 王</cp:lastModifiedBy>
  <cp:revision>1</cp:revision>
  <dcterms:created xsi:type="dcterms:W3CDTF">2025-11-06T12:58:39Z</dcterms:created>
  <dcterms:modified xsi:type="dcterms:W3CDTF">2025-11-06T12:58:40Z</dcterms:modified>
</cp:coreProperties>
</file>