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90" r:id="rId4"/>
    <p:sldId id="265" r:id="rId5"/>
    <p:sldId id="259" r:id="rId6"/>
    <p:sldId id="278" r:id="rId7"/>
    <p:sldId id="303" r:id="rId8"/>
    <p:sldId id="257" r:id="rId9"/>
    <p:sldId id="298" r:id="rId10"/>
    <p:sldId id="258" r:id="rId11"/>
    <p:sldId id="302" r:id="rId12"/>
    <p:sldId id="300" r:id="rId13"/>
    <p:sldId id="262" r:id="rId14"/>
    <p:sldId id="305" r:id="rId15"/>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5D9"/>
    <a:srgbClr val="504D36"/>
    <a:srgbClr val="B5B191"/>
    <a:srgbClr val="CBBA99"/>
    <a:srgbClr val="D9CDB5"/>
    <a:srgbClr val="E5DDCD"/>
    <a:srgbClr val="976957"/>
    <a:srgbClr val="E4B194"/>
    <a:srgbClr val="F4E0D8"/>
    <a:srgbClr val="EEC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14" autoAdjust="0"/>
  </p:normalViewPr>
  <p:slideViewPr>
    <p:cSldViewPr snapToGrid="0" showGuides="1">
      <p:cViewPr varScale="1">
        <p:scale>
          <a:sx n="108" d="100"/>
          <a:sy n="108" d="100"/>
        </p:scale>
        <p:origin x="792" y="150"/>
      </p:cViewPr>
      <p:guideLst>
        <p:guide orient="horz" pos="2160"/>
        <p:guide pos="3840"/>
        <p:guide pos="398"/>
        <p:guide pos="7242"/>
        <p:guide pos="6882"/>
        <p:guide orient="horz" pos="381"/>
        <p:guide orient="horz" pos="3904"/>
        <p:guide orient="horz" pos="3584"/>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45F0FF-412D-4516-9613-0C8A113FCC2D}"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83F693-3036-4338-82AF-49E2F9AFC05E}"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D5391-6536-454D-A29E-709482ABCF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89595-BF84-43D6-96D7-2673510926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039429" y="522514"/>
            <a:ext cx="5152571" cy="5713362"/>
          </a:xfrm>
          <a:custGeom>
            <a:avLst/>
            <a:gdLst>
              <a:gd name="connsiteX0" fmla="*/ 0 w 10972800"/>
              <a:gd name="connsiteY0" fmla="*/ 0 h 4540855"/>
              <a:gd name="connsiteX1" fmla="*/ 10972800 w 10972800"/>
              <a:gd name="connsiteY1" fmla="*/ 0 h 4540855"/>
              <a:gd name="connsiteX2" fmla="*/ 10972800 w 10972800"/>
              <a:gd name="connsiteY2" fmla="*/ 4540855 h 4540855"/>
              <a:gd name="connsiteX3" fmla="*/ 0 w 10972800"/>
              <a:gd name="connsiteY3" fmla="*/ 4540855 h 4540855"/>
            </a:gdLst>
            <a:ahLst/>
            <a:cxnLst>
              <a:cxn ang="0">
                <a:pos x="connsiteX0" y="connsiteY0"/>
              </a:cxn>
              <a:cxn ang="0">
                <a:pos x="connsiteX1" y="connsiteY1"/>
              </a:cxn>
              <a:cxn ang="0">
                <a:pos x="connsiteX2" y="connsiteY2"/>
              </a:cxn>
              <a:cxn ang="0">
                <a:pos x="connsiteX3" y="connsiteY3"/>
              </a:cxn>
            </a:cxnLst>
            <a:rect l="l" t="t" r="r" b="b"/>
            <a:pathLst>
              <a:path w="10972800" h="4540855">
                <a:moveTo>
                  <a:pt x="0" y="0"/>
                </a:moveTo>
                <a:lnTo>
                  <a:pt x="10972800" y="0"/>
                </a:lnTo>
                <a:lnTo>
                  <a:pt x="10972800" y="4540855"/>
                </a:lnTo>
                <a:lnTo>
                  <a:pt x="0" y="4540855"/>
                </a:lnTo>
                <a:close/>
              </a:path>
            </a:pathLst>
          </a:custGeom>
        </p:spPr>
        <p:txBody>
          <a:bodyPr wrap="square">
            <a:no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191500" y="-1"/>
            <a:ext cx="4000500" cy="6858001"/>
          </a:xfrm>
          <a:custGeom>
            <a:avLst/>
            <a:gdLst>
              <a:gd name="connsiteX0" fmla="*/ 0 w 6095999"/>
              <a:gd name="connsiteY0" fmla="*/ 0 h 5684595"/>
              <a:gd name="connsiteX1" fmla="*/ 6095999 w 6095999"/>
              <a:gd name="connsiteY1" fmla="*/ 0 h 5684595"/>
              <a:gd name="connsiteX2" fmla="*/ 6095999 w 6095999"/>
              <a:gd name="connsiteY2" fmla="*/ 5684595 h 5684595"/>
              <a:gd name="connsiteX3" fmla="*/ 0 w 6095999"/>
              <a:gd name="connsiteY3" fmla="*/ 5684595 h 5684595"/>
            </a:gdLst>
            <a:ahLst/>
            <a:cxnLst>
              <a:cxn ang="0">
                <a:pos x="connsiteX0" y="connsiteY0"/>
              </a:cxn>
              <a:cxn ang="0">
                <a:pos x="connsiteX1" y="connsiteY1"/>
              </a:cxn>
              <a:cxn ang="0">
                <a:pos x="connsiteX2" y="connsiteY2"/>
              </a:cxn>
              <a:cxn ang="0">
                <a:pos x="connsiteX3" y="connsiteY3"/>
              </a:cxn>
            </a:cxnLst>
            <a:rect l="l" t="t" r="r" b="b"/>
            <a:pathLst>
              <a:path w="6095999" h="5684595">
                <a:moveTo>
                  <a:pt x="0" y="0"/>
                </a:moveTo>
                <a:lnTo>
                  <a:pt x="6095999" y="0"/>
                </a:lnTo>
                <a:lnTo>
                  <a:pt x="6095999" y="5684595"/>
                </a:lnTo>
                <a:lnTo>
                  <a:pt x="0" y="5684595"/>
                </a:lnTo>
                <a:close/>
              </a:path>
            </a:pathLst>
          </a:custGeom>
        </p:spPr>
        <p:txBody>
          <a:bodyPr wrap="square">
            <a:noAutofit/>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889896"/>
            <a:ext cx="4221769" cy="3019451"/>
          </a:xfrm>
          <a:custGeom>
            <a:avLst/>
            <a:gdLst>
              <a:gd name="connsiteX0" fmla="*/ 0 w 2688822"/>
              <a:gd name="connsiteY0" fmla="*/ 0 h 3019451"/>
              <a:gd name="connsiteX1" fmla="*/ 2688822 w 2688822"/>
              <a:gd name="connsiteY1" fmla="*/ 0 h 3019451"/>
              <a:gd name="connsiteX2" fmla="*/ 2688822 w 2688822"/>
              <a:gd name="connsiteY2" fmla="*/ 3019451 h 3019451"/>
              <a:gd name="connsiteX3" fmla="*/ 0 w 2688822"/>
              <a:gd name="connsiteY3" fmla="*/ 3019451 h 3019451"/>
            </a:gdLst>
            <a:ahLst/>
            <a:cxnLst>
              <a:cxn ang="0">
                <a:pos x="connsiteX0" y="connsiteY0"/>
              </a:cxn>
              <a:cxn ang="0">
                <a:pos x="connsiteX1" y="connsiteY1"/>
              </a:cxn>
              <a:cxn ang="0">
                <a:pos x="connsiteX2" y="connsiteY2"/>
              </a:cxn>
              <a:cxn ang="0">
                <a:pos x="connsiteX3" y="connsiteY3"/>
              </a:cxn>
            </a:cxnLst>
            <a:rect l="l" t="t" r="r" b="b"/>
            <a:pathLst>
              <a:path w="2688822" h="3019451">
                <a:moveTo>
                  <a:pt x="0" y="0"/>
                </a:moveTo>
                <a:lnTo>
                  <a:pt x="2688822" y="0"/>
                </a:lnTo>
                <a:lnTo>
                  <a:pt x="2688822" y="3019451"/>
                </a:lnTo>
                <a:lnTo>
                  <a:pt x="0" y="3019451"/>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4232275" y="2902596"/>
            <a:ext cx="3733800" cy="3019451"/>
          </a:xfrm>
          <a:custGeom>
            <a:avLst/>
            <a:gdLst>
              <a:gd name="connsiteX0" fmla="*/ 0 w 2688822"/>
              <a:gd name="connsiteY0" fmla="*/ 0 h 3019451"/>
              <a:gd name="connsiteX1" fmla="*/ 2688822 w 2688822"/>
              <a:gd name="connsiteY1" fmla="*/ 0 h 3019451"/>
              <a:gd name="connsiteX2" fmla="*/ 2688822 w 2688822"/>
              <a:gd name="connsiteY2" fmla="*/ 3019451 h 3019451"/>
              <a:gd name="connsiteX3" fmla="*/ 0 w 2688822"/>
              <a:gd name="connsiteY3" fmla="*/ 3019451 h 3019451"/>
            </a:gdLst>
            <a:ahLst/>
            <a:cxnLst>
              <a:cxn ang="0">
                <a:pos x="connsiteX0" y="connsiteY0"/>
              </a:cxn>
              <a:cxn ang="0">
                <a:pos x="connsiteX1" y="connsiteY1"/>
              </a:cxn>
              <a:cxn ang="0">
                <a:pos x="connsiteX2" y="connsiteY2"/>
              </a:cxn>
              <a:cxn ang="0">
                <a:pos x="connsiteX3" y="connsiteY3"/>
              </a:cxn>
            </a:cxnLst>
            <a:rect l="l" t="t" r="r" b="b"/>
            <a:pathLst>
              <a:path w="2688822" h="3019451">
                <a:moveTo>
                  <a:pt x="0" y="0"/>
                </a:moveTo>
                <a:lnTo>
                  <a:pt x="2688822" y="0"/>
                </a:lnTo>
                <a:lnTo>
                  <a:pt x="2688822" y="3019451"/>
                </a:lnTo>
                <a:lnTo>
                  <a:pt x="0" y="3019451"/>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7970230" y="2889896"/>
            <a:ext cx="4221769" cy="3019451"/>
          </a:xfrm>
          <a:custGeom>
            <a:avLst/>
            <a:gdLst>
              <a:gd name="connsiteX0" fmla="*/ 0 w 2688822"/>
              <a:gd name="connsiteY0" fmla="*/ 0 h 3019451"/>
              <a:gd name="connsiteX1" fmla="*/ 2688822 w 2688822"/>
              <a:gd name="connsiteY1" fmla="*/ 0 h 3019451"/>
              <a:gd name="connsiteX2" fmla="*/ 2688822 w 2688822"/>
              <a:gd name="connsiteY2" fmla="*/ 3019451 h 3019451"/>
              <a:gd name="connsiteX3" fmla="*/ 0 w 2688822"/>
              <a:gd name="connsiteY3" fmla="*/ 3019451 h 3019451"/>
            </a:gdLst>
            <a:ahLst/>
            <a:cxnLst>
              <a:cxn ang="0">
                <a:pos x="connsiteX0" y="connsiteY0"/>
              </a:cxn>
              <a:cxn ang="0">
                <a:pos x="connsiteX1" y="connsiteY1"/>
              </a:cxn>
              <a:cxn ang="0">
                <a:pos x="connsiteX2" y="connsiteY2"/>
              </a:cxn>
              <a:cxn ang="0">
                <a:pos x="connsiteX3" y="connsiteY3"/>
              </a:cxn>
            </a:cxnLst>
            <a:rect l="l" t="t" r="r" b="b"/>
            <a:pathLst>
              <a:path w="2688822" h="3019451">
                <a:moveTo>
                  <a:pt x="0" y="0"/>
                </a:moveTo>
                <a:lnTo>
                  <a:pt x="2688822" y="0"/>
                </a:lnTo>
                <a:lnTo>
                  <a:pt x="2688822" y="3019451"/>
                </a:lnTo>
                <a:lnTo>
                  <a:pt x="0" y="3019451"/>
                </a:lnTo>
                <a:close/>
              </a:path>
            </a:pathLst>
          </a:custGeom>
        </p:spPr>
        <p:txBody>
          <a:bodyPr wrap="square">
            <a:noAutofit/>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36337" y="1181100"/>
            <a:ext cx="3296627" cy="4495800"/>
          </a:xfrm>
          <a:custGeom>
            <a:avLst/>
            <a:gdLst>
              <a:gd name="connsiteX0" fmla="*/ 0 w 3296627"/>
              <a:gd name="connsiteY0" fmla="*/ 0 h 4495800"/>
              <a:gd name="connsiteX1" fmla="*/ 3296627 w 3296627"/>
              <a:gd name="connsiteY1" fmla="*/ 0 h 4495800"/>
              <a:gd name="connsiteX2" fmla="*/ 3296627 w 3296627"/>
              <a:gd name="connsiteY2" fmla="*/ 4495800 h 4495800"/>
              <a:gd name="connsiteX3" fmla="*/ 0 w 3296627"/>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3296627" h="4495800">
                <a:moveTo>
                  <a:pt x="0" y="0"/>
                </a:moveTo>
                <a:lnTo>
                  <a:pt x="3296627" y="0"/>
                </a:lnTo>
                <a:lnTo>
                  <a:pt x="3296627" y="4495800"/>
                </a:lnTo>
                <a:lnTo>
                  <a:pt x="0" y="4495800"/>
                </a:lnTo>
                <a:close/>
              </a:path>
            </a:pathLst>
          </a:custGeom>
        </p:spPr>
        <p:txBody>
          <a:bodyPr wrap="square">
            <a:noAutofit/>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064501" y="1140311"/>
            <a:ext cx="3296627" cy="4495800"/>
          </a:xfrm>
          <a:custGeom>
            <a:avLst/>
            <a:gdLst>
              <a:gd name="connsiteX0" fmla="*/ 0 w 3296627"/>
              <a:gd name="connsiteY0" fmla="*/ 0 h 4495800"/>
              <a:gd name="connsiteX1" fmla="*/ 3296627 w 3296627"/>
              <a:gd name="connsiteY1" fmla="*/ 0 h 4495800"/>
              <a:gd name="connsiteX2" fmla="*/ 3296627 w 3296627"/>
              <a:gd name="connsiteY2" fmla="*/ 4495800 h 4495800"/>
              <a:gd name="connsiteX3" fmla="*/ 0 w 3296627"/>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3296627" h="4495800">
                <a:moveTo>
                  <a:pt x="0" y="0"/>
                </a:moveTo>
                <a:lnTo>
                  <a:pt x="3296627" y="0"/>
                </a:lnTo>
                <a:lnTo>
                  <a:pt x="3296627" y="4495800"/>
                </a:lnTo>
                <a:lnTo>
                  <a:pt x="0" y="4495800"/>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642393" y="1181100"/>
            <a:ext cx="3296627" cy="4495800"/>
          </a:xfrm>
          <a:custGeom>
            <a:avLst/>
            <a:gdLst>
              <a:gd name="connsiteX0" fmla="*/ 0 w 4709367"/>
              <a:gd name="connsiteY0" fmla="*/ 0 h 3909908"/>
              <a:gd name="connsiteX1" fmla="*/ 4709367 w 4709367"/>
              <a:gd name="connsiteY1" fmla="*/ 0 h 3909908"/>
              <a:gd name="connsiteX2" fmla="*/ 4709367 w 4709367"/>
              <a:gd name="connsiteY2" fmla="*/ 3909908 h 3909908"/>
              <a:gd name="connsiteX3" fmla="*/ 0 w 4709367"/>
              <a:gd name="connsiteY3" fmla="*/ 3909908 h 3909908"/>
            </a:gdLst>
            <a:ahLst/>
            <a:cxnLst>
              <a:cxn ang="0">
                <a:pos x="connsiteX0" y="connsiteY0"/>
              </a:cxn>
              <a:cxn ang="0">
                <a:pos x="connsiteX1" y="connsiteY1"/>
              </a:cxn>
              <a:cxn ang="0">
                <a:pos x="connsiteX2" y="connsiteY2"/>
              </a:cxn>
              <a:cxn ang="0">
                <a:pos x="connsiteX3" y="connsiteY3"/>
              </a:cxn>
            </a:cxnLst>
            <a:rect l="l" t="t" r="r" b="b"/>
            <a:pathLst>
              <a:path w="4709367" h="3909908">
                <a:moveTo>
                  <a:pt x="0" y="0"/>
                </a:moveTo>
                <a:lnTo>
                  <a:pt x="4709367" y="0"/>
                </a:lnTo>
                <a:lnTo>
                  <a:pt x="4709367" y="3909908"/>
                </a:lnTo>
                <a:lnTo>
                  <a:pt x="0" y="3909908"/>
                </a:lnTo>
                <a:close/>
              </a:path>
            </a:pathLst>
          </a:custGeom>
        </p:spPr>
        <p:txBody>
          <a:bodyPr wrap="square">
            <a:no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132348" y="4075861"/>
            <a:ext cx="2394566" cy="2336767"/>
          </a:xfrm>
          <a:custGeom>
            <a:avLst/>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ah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6748084" y="4063161"/>
            <a:ext cx="2394566" cy="2336767"/>
          </a:xfrm>
          <a:custGeom>
            <a:avLst/>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ah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15" name="Picture Placeholder 14"/>
          <p:cNvSpPr>
            <a:spLocks noGrp="1"/>
          </p:cNvSpPr>
          <p:nvPr>
            <p:ph type="pic" sz="quarter" idx="12"/>
          </p:nvPr>
        </p:nvSpPr>
        <p:spPr>
          <a:xfrm>
            <a:off x="9318463" y="1508647"/>
            <a:ext cx="2394566" cy="2336767"/>
          </a:xfrm>
          <a:custGeom>
            <a:avLst/>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ah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18" name="Picture Placeholder 17"/>
          <p:cNvSpPr>
            <a:spLocks noGrp="1"/>
          </p:cNvSpPr>
          <p:nvPr>
            <p:ph type="pic" sz="quarter" idx="13"/>
          </p:nvPr>
        </p:nvSpPr>
        <p:spPr>
          <a:xfrm>
            <a:off x="6733790" y="1524000"/>
            <a:ext cx="2394566" cy="2336767"/>
          </a:xfrm>
          <a:custGeom>
            <a:avLst/>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ah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
        <p:nvSpPr>
          <p:cNvPr id="21" name="Picture Placeholder 20"/>
          <p:cNvSpPr>
            <a:spLocks noGrp="1"/>
          </p:cNvSpPr>
          <p:nvPr>
            <p:ph type="pic" sz="quarter" idx="14"/>
          </p:nvPr>
        </p:nvSpPr>
        <p:spPr>
          <a:xfrm>
            <a:off x="9334791" y="4078545"/>
            <a:ext cx="2394566" cy="2336767"/>
          </a:xfrm>
          <a:custGeom>
            <a:avLst/>
            <a:gdLst>
              <a:gd name="connsiteX0" fmla="*/ 0 w 1918586"/>
              <a:gd name="connsiteY0" fmla="*/ 0 h 2297724"/>
              <a:gd name="connsiteX1" fmla="*/ 1918586 w 1918586"/>
              <a:gd name="connsiteY1" fmla="*/ 0 h 2297724"/>
              <a:gd name="connsiteX2" fmla="*/ 1918586 w 1918586"/>
              <a:gd name="connsiteY2" fmla="*/ 2297724 h 2297724"/>
              <a:gd name="connsiteX3" fmla="*/ 0 w 1918586"/>
              <a:gd name="connsiteY3" fmla="*/ 2297724 h 2297724"/>
            </a:gdLst>
            <a:ahLst/>
            <a:cxnLst>
              <a:cxn ang="0">
                <a:pos x="connsiteX0" y="connsiteY0"/>
              </a:cxn>
              <a:cxn ang="0">
                <a:pos x="connsiteX1" y="connsiteY1"/>
              </a:cxn>
              <a:cxn ang="0">
                <a:pos x="connsiteX2" y="connsiteY2"/>
              </a:cxn>
              <a:cxn ang="0">
                <a:pos x="connsiteX3" y="connsiteY3"/>
              </a:cxn>
            </a:cxnLst>
            <a:rect l="l" t="t" r="r" b="b"/>
            <a:pathLst>
              <a:path w="1918586" h="2297724">
                <a:moveTo>
                  <a:pt x="0" y="0"/>
                </a:moveTo>
                <a:lnTo>
                  <a:pt x="1918586" y="0"/>
                </a:lnTo>
                <a:lnTo>
                  <a:pt x="1918586" y="2297724"/>
                </a:lnTo>
                <a:lnTo>
                  <a:pt x="0" y="2297724"/>
                </a:lnTo>
                <a:close/>
              </a:path>
            </a:pathLst>
          </a:custGeom>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633183" y="1295582"/>
            <a:ext cx="3708410" cy="4266836"/>
          </a:xfrm>
          <a:custGeom>
            <a:avLst/>
            <a:gdLst>
              <a:gd name="connsiteX0" fmla="*/ 0 w 3708410"/>
              <a:gd name="connsiteY0" fmla="*/ 0 h 4266836"/>
              <a:gd name="connsiteX1" fmla="*/ 3708410 w 3708410"/>
              <a:gd name="connsiteY1" fmla="*/ 0 h 4266836"/>
              <a:gd name="connsiteX2" fmla="*/ 3708410 w 3708410"/>
              <a:gd name="connsiteY2" fmla="*/ 4266836 h 4266836"/>
              <a:gd name="connsiteX3" fmla="*/ 0 w 3708410"/>
              <a:gd name="connsiteY3" fmla="*/ 4266836 h 4266836"/>
            </a:gdLst>
            <a:ahLst/>
            <a:cxnLst>
              <a:cxn ang="0">
                <a:pos x="connsiteX0" y="connsiteY0"/>
              </a:cxn>
              <a:cxn ang="0">
                <a:pos x="connsiteX1" y="connsiteY1"/>
              </a:cxn>
              <a:cxn ang="0">
                <a:pos x="connsiteX2" y="connsiteY2"/>
              </a:cxn>
              <a:cxn ang="0">
                <a:pos x="connsiteX3" y="connsiteY3"/>
              </a:cxn>
            </a:cxnLst>
            <a:rect l="l" t="t" r="r" b="b"/>
            <a:pathLst>
              <a:path w="3708410" h="4266836">
                <a:moveTo>
                  <a:pt x="0" y="0"/>
                </a:moveTo>
                <a:lnTo>
                  <a:pt x="3708410" y="0"/>
                </a:lnTo>
                <a:lnTo>
                  <a:pt x="3708410" y="4266836"/>
                </a:lnTo>
                <a:lnTo>
                  <a:pt x="0" y="4266836"/>
                </a:lnTo>
                <a:close/>
              </a:path>
            </a:pathLst>
          </a:custGeom>
        </p:spPr>
        <p:txBody>
          <a:bodyPr wrap="square">
            <a:no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4264" y="2728685"/>
            <a:ext cx="5721393" cy="3395436"/>
          </a:xfrm>
          <a:custGeom>
            <a:avLst/>
            <a:gdLst>
              <a:gd name="connsiteX0" fmla="*/ 0 w 6422266"/>
              <a:gd name="connsiteY0" fmla="*/ 0 h 2819400"/>
              <a:gd name="connsiteX1" fmla="*/ 6422266 w 6422266"/>
              <a:gd name="connsiteY1" fmla="*/ 0 h 2819400"/>
              <a:gd name="connsiteX2" fmla="*/ 6422266 w 6422266"/>
              <a:gd name="connsiteY2" fmla="*/ 2819400 h 2819400"/>
              <a:gd name="connsiteX3" fmla="*/ 0 w 6422266"/>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6422266" h="2819400">
                <a:moveTo>
                  <a:pt x="0" y="0"/>
                </a:moveTo>
                <a:lnTo>
                  <a:pt x="6422266" y="0"/>
                </a:lnTo>
                <a:lnTo>
                  <a:pt x="6422266" y="2819400"/>
                </a:lnTo>
                <a:lnTo>
                  <a:pt x="0" y="2819400"/>
                </a:lnTo>
                <a:close/>
              </a:path>
            </a:pathLst>
          </a:custGeom>
        </p:spPr>
        <p:txBody>
          <a:bodyPr wrap="square">
            <a:noAutofit/>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62104" y="622302"/>
            <a:ext cx="4089398" cy="5054599"/>
          </a:xfrm>
          <a:custGeom>
            <a:avLst/>
            <a:gdLst>
              <a:gd name="connsiteX0" fmla="*/ 0 w 4089398"/>
              <a:gd name="connsiteY0" fmla="*/ 0 h 5054599"/>
              <a:gd name="connsiteX1" fmla="*/ 4089398 w 4089398"/>
              <a:gd name="connsiteY1" fmla="*/ 0 h 5054599"/>
              <a:gd name="connsiteX2" fmla="*/ 4089398 w 4089398"/>
              <a:gd name="connsiteY2" fmla="*/ 5054599 h 5054599"/>
              <a:gd name="connsiteX3" fmla="*/ 0 w 4089398"/>
              <a:gd name="connsiteY3" fmla="*/ 5054599 h 5054599"/>
            </a:gdLst>
            <a:ahLst/>
            <a:cxnLst>
              <a:cxn ang="0">
                <a:pos x="connsiteX0" y="connsiteY0"/>
              </a:cxn>
              <a:cxn ang="0">
                <a:pos x="connsiteX1" y="connsiteY1"/>
              </a:cxn>
              <a:cxn ang="0">
                <a:pos x="connsiteX2" y="connsiteY2"/>
              </a:cxn>
              <a:cxn ang="0">
                <a:pos x="connsiteX3" y="connsiteY3"/>
              </a:cxn>
            </a:cxnLst>
            <a:rect l="l" t="t" r="r" b="b"/>
            <a:pathLst>
              <a:path w="4089398" h="5054599">
                <a:moveTo>
                  <a:pt x="0" y="0"/>
                </a:moveTo>
                <a:lnTo>
                  <a:pt x="4089398" y="0"/>
                </a:lnTo>
                <a:lnTo>
                  <a:pt x="4089398" y="5054599"/>
                </a:lnTo>
                <a:lnTo>
                  <a:pt x="0" y="5054599"/>
                </a:lnTo>
                <a:close/>
              </a:path>
            </a:pathLst>
          </a:custGeom>
        </p:spPr>
        <p:txBody>
          <a:bodyPr wrap="square">
            <a:no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1" y="1511300"/>
            <a:ext cx="4038601" cy="4737100"/>
          </a:xfrm>
          <a:custGeom>
            <a:avLst/>
            <a:gdLst>
              <a:gd name="connsiteX0" fmla="*/ 0 w 4038601"/>
              <a:gd name="connsiteY0" fmla="*/ 0 h 4737100"/>
              <a:gd name="connsiteX1" fmla="*/ 4038601 w 4038601"/>
              <a:gd name="connsiteY1" fmla="*/ 0 h 4737100"/>
              <a:gd name="connsiteX2" fmla="*/ 4038601 w 4038601"/>
              <a:gd name="connsiteY2" fmla="*/ 4737100 h 4737100"/>
              <a:gd name="connsiteX3" fmla="*/ 0 w 4038601"/>
              <a:gd name="connsiteY3" fmla="*/ 4737100 h 4737100"/>
            </a:gdLst>
            <a:ahLst/>
            <a:cxnLst>
              <a:cxn ang="0">
                <a:pos x="connsiteX0" y="connsiteY0"/>
              </a:cxn>
              <a:cxn ang="0">
                <a:pos x="connsiteX1" y="connsiteY1"/>
              </a:cxn>
              <a:cxn ang="0">
                <a:pos x="connsiteX2" y="connsiteY2"/>
              </a:cxn>
              <a:cxn ang="0">
                <a:pos x="connsiteX3" y="connsiteY3"/>
              </a:cxn>
            </a:cxnLst>
            <a:rect l="l" t="t" r="r" b="b"/>
            <a:pathLst>
              <a:path w="4038601" h="4737100">
                <a:moveTo>
                  <a:pt x="0" y="0"/>
                </a:moveTo>
                <a:lnTo>
                  <a:pt x="4038601" y="0"/>
                </a:lnTo>
                <a:lnTo>
                  <a:pt x="4038601" y="4737100"/>
                </a:lnTo>
                <a:lnTo>
                  <a:pt x="0" y="4737100"/>
                </a:ln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191500" y="790997"/>
            <a:ext cx="3213100" cy="5104558"/>
          </a:xfrm>
          <a:custGeom>
            <a:avLst/>
            <a:gdLst>
              <a:gd name="connsiteX0" fmla="*/ 0 w 6270277"/>
              <a:gd name="connsiteY0" fmla="*/ 0 h 4579257"/>
              <a:gd name="connsiteX1" fmla="*/ 6270277 w 6270277"/>
              <a:gd name="connsiteY1" fmla="*/ 0 h 4579257"/>
              <a:gd name="connsiteX2" fmla="*/ 6270277 w 6270277"/>
              <a:gd name="connsiteY2" fmla="*/ 4579257 h 4579257"/>
              <a:gd name="connsiteX3" fmla="*/ 0 w 6270277"/>
              <a:gd name="connsiteY3" fmla="*/ 4579257 h 4579257"/>
            </a:gdLst>
            <a:ahLst/>
            <a:cxnLst>
              <a:cxn ang="0">
                <a:pos x="connsiteX0" y="connsiteY0"/>
              </a:cxn>
              <a:cxn ang="0">
                <a:pos x="connsiteX1" y="connsiteY1"/>
              </a:cxn>
              <a:cxn ang="0">
                <a:pos x="connsiteX2" y="connsiteY2"/>
              </a:cxn>
              <a:cxn ang="0">
                <a:pos x="connsiteX3" y="connsiteY3"/>
              </a:cxn>
            </a:cxnLst>
            <a:rect l="l" t="t" r="r" b="b"/>
            <a:pathLst>
              <a:path w="6270277" h="4579257">
                <a:moveTo>
                  <a:pt x="0" y="0"/>
                </a:moveTo>
                <a:lnTo>
                  <a:pt x="6270277" y="0"/>
                </a:lnTo>
                <a:lnTo>
                  <a:pt x="6270277" y="4579257"/>
                </a:lnTo>
                <a:lnTo>
                  <a:pt x="0" y="4579257"/>
                </a:lnTo>
                <a:close/>
              </a:path>
            </a:pathLst>
          </a:custGeom>
        </p:spPr>
        <p:txBody>
          <a:bodyPr wrap="square">
            <a:noAutofit/>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56401" y="1181100"/>
            <a:ext cx="3683000" cy="4495800"/>
          </a:xfrm>
          <a:custGeom>
            <a:avLst/>
            <a:gdLst>
              <a:gd name="connsiteX0" fmla="*/ 0 w 3683000"/>
              <a:gd name="connsiteY0" fmla="*/ 0 h 4495800"/>
              <a:gd name="connsiteX1" fmla="*/ 3683000 w 3683000"/>
              <a:gd name="connsiteY1" fmla="*/ 0 h 4495800"/>
              <a:gd name="connsiteX2" fmla="*/ 3683000 w 3683000"/>
              <a:gd name="connsiteY2" fmla="*/ 4495800 h 4495800"/>
              <a:gd name="connsiteX3" fmla="*/ 0 w 36830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3683000" h="4495800">
                <a:moveTo>
                  <a:pt x="0" y="0"/>
                </a:moveTo>
                <a:lnTo>
                  <a:pt x="3683000" y="0"/>
                </a:lnTo>
                <a:lnTo>
                  <a:pt x="3683000" y="4495800"/>
                </a:lnTo>
                <a:lnTo>
                  <a:pt x="0" y="4495800"/>
                </a:lnTo>
                <a:close/>
              </a:path>
            </a:pathLst>
          </a:custGeom>
        </p:spPr>
        <p:txBody>
          <a:bodyPr wrap="square">
            <a:noAutofit/>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83366" y="0"/>
            <a:ext cx="6808635" cy="6858000"/>
          </a:xfrm>
          <a:custGeom>
            <a:avLst/>
            <a:gdLst>
              <a:gd name="connsiteX0" fmla="*/ 0 w 6808635"/>
              <a:gd name="connsiteY0" fmla="*/ 0 h 6858000"/>
              <a:gd name="connsiteX1" fmla="*/ 6808635 w 6808635"/>
              <a:gd name="connsiteY1" fmla="*/ 0 h 6858000"/>
              <a:gd name="connsiteX2" fmla="*/ 6808635 w 6808635"/>
              <a:gd name="connsiteY2" fmla="*/ 6858000 h 6858000"/>
              <a:gd name="connsiteX3" fmla="*/ 0 w 68086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8635" h="6858000">
                <a:moveTo>
                  <a:pt x="0" y="0"/>
                </a:moveTo>
                <a:lnTo>
                  <a:pt x="6808635" y="0"/>
                </a:lnTo>
                <a:lnTo>
                  <a:pt x="6808635"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031977" y="1192439"/>
            <a:ext cx="2779794" cy="2017486"/>
          </a:xfrm>
          <a:custGeom>
            <a:avLst/>
            <a:gdLst>
              <a:gd name="connsiteX0" fmla="*/ 0 w 2551194"/>
              <a:gd name="connsiteY0" fmla="*/ 0 h 3174545"/>
              <a:gd name="connsiteX1" fmla="*/ 2551194 w 2551194"/>
              <a:gd name="connsiteY1" fmla="*/ 0 h 3174545"/>
              <a:gd name="connsiteX2" fmla="*/ 2551194 w 2551194"/>
              <a:gd name="connsiteY2" fmla="*/ 3174545 h 3174545"/>
              <a:gd name="connsiteX3" fmla="*/ 0 w 2551194"/>
              <a:gd name="connsiteY3" fmla="*/ 3174545 h 3174545"/>
            </a:gdLst>
            <a:ahLst/>
            <a:cxnLst>
              <a:cxn ang="0">
                <a:pos x="connsiteX0" y="connsiteY0"/>
              </a:cxn>
              <a:cxn ang="0">
                <a:pos x="connsiteX1" y="connsiteY1"/>
              </a:cxn>
              <a:cxn ang="0">
                <a:pos x="connsiteX2" y="connsiteY2"/>
              </a:cxn>
              <a:cxn ang="0">
                <a:pos x="connsiteX3" y="connsiteY3"/>
              </a:cxn>
            </a:cxnLst>
            <a:rect l="l" t="t" r="r" b="b"/>
            <a:pathLst>
              <a:path w="2551194" h="3174545">
                <a:moveTo>
                  <a:pt x="0" y="0"/>
                </a:moveTo>
                <a:lnTo>
                  <a:pt x="2551194" y="0"/>
                </a:lnTo>
                <a:lnTo>
                  <a:pt x="2551194" y="3174545"/>
                </a:lnTo>
                <a:lnTo>
                  <a:pt x="0" y="3174545"/>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6114176" y="1181100"/>
            <a:ext cx="2778966" cy="4327901"/>
          </a:xfrm>
          <a:custGeom>
            <a:avLst/>
            <a:gdLst>
              <a:gd name="connsiteX0" fmla="*/ 0 w 2550434"/>
              <a:gd name="connsiteY0" fmla="*/ 0 h 3174545"/>
              <a:gd name="connsiteX1" fmla="*/ 2550434 w 2550434"/>
              <a:gd name="connsiteY1" fmla="*/ 0 h 3174545"/>
              <a:gd name="connsiteX2" fmla="*/ 2550434 w 2550434"/>
              <a:gd name="connsiteY2" fmla="*/ 3174545 h 3174545"/>
              <a:gd name="connsiteX3" fmla="*/ 0 w 2550434"/>
              <a:gd name="connsiteY3" fmla="*/ 3174545 h 3174545"/>
            </a:gdLst>
            <a:ahLst/>
            <a:cxnLst>
              <a:cxn ang="0">
                <a:pos x="connsiteX0" y="connsiteY0"/>
              </a:cxn>
              <a:cxn ang="0">
                <a:pos x="connsiteX1" y="connsiteY1"/>
              </a:cxn>
              <a:cxn ang="0">
                <a:pos x="connsiteX2" y="connsiteY2"/>
              </a:cxn>
              <a:cxn ang="0">
                <a:pos x="connsiteX3" y="connsiteY3"/>
              </a:cxn>
            </a:cxnLst>
            <a:rect l="l" t="t" r="r" b="b"/>
            <a:pathLst>
              <a:path w="2550434" h="3174545">
                <a:moveTo>
                  <a:pt x="0" y="0"/>
                </a:moveTo>
                <a:lnTo>
                  <a:pt x="2550434" y="0"/>
                </a:lnTo>
                <a:lnTo>
                  <a:pt x="2550434" y="3174545"/>
                </a:lnTo>
                <a:lnTo>
                  <a:pt x="0" y="3174545"/>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3044372" y="3498516"/>
            <a:ext cx="2775858" cy="2020876"/>
          </a:xfrm>
          <a:custGeom>
            <a:avLst/>
            <a:gdLst>
              <a:gd name="connsiteX0" fmla="*/ 0 w 2551194"/>
              <a:gd name="connsiteY0" fmla="*/ 0 h 3174545"/>
              <a:gd name="connsiteX1" fmla="*/ 2551194 w 2551194"/>
              <a:gd name="connsiteY1" fmla="*/ 0 h 3174545"/>
              <a:gd name="connsiteX2" fmla="*/ 2551194 w 2551194"/>
              <a:gd name="connsiteY2" fmla="*/ 3174545 h 3174545"/>
              <a:gd name="connsiteX3" fmla="*/ 0 w 2551194"/>
              <a:gd name="connsiteY3" fmla="*/ 3174545 h 3174545"/>
            </a:gdLst>
            <a:ahLst/>
            <a:cxnLst>
              <a:cxn ang="0">
                <a:pos x="connsiteX0" y="connsiteY0"/>
              </a:cxn>
              <a:cxn ang="0">
                <a:pos x="connsiteX1" y="connsiteY1"/>
              </a:cxn>
              <a:cxn ang="0">
                <a:pos x="connsiteX2" y="connsiteY2"/>
              </a:cxn>
              <a:cxn ang="0">
                <a:pos x="connsiteX3" y="connsiteY3"/>
              </a:cxn>
            </a:cxnLst>
            <a:rect l="l" t="t" r="r" b="b"/>
            <a:pathLst>
              <a:path w="2551194" h="3174545">
                <a:moveTo>
                  <a:pt x="0" y="0"/>
                </a:moveTo>
                <a:lnTo>
                  <a:pt x="2551194" y="0"/>
                </a:lnTo>
                <a:lnTo>
                  <a:pt x="2551194" y="3174545"/>
                </a:lnTo>
                <a:lnTo>
                  <a:pt x="0" y="3174545"/>
                </a:lnTo>
                <a:close/>
              </a:path>
            </a:pathLst>
          </a:custGeom>
        </p:spPr>
        <p:txBody>
          <a:bodyPr wrap="square">
            <a:noAutofit/>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1" y="578822"/>
            <a:ext cx="2641600" cy="2250589"/>
          </a:xfrm>
          <a:custGeom>
            <a:avLst/>
            <a:gdLst>
              <a:gd name="connsiteX0" fmla="*/ 0 w 4965697"/>
              <a:gd name="connsiteY0" fmla="*/ 0 h 2250589"/>
              <a:gd name="connsiteX1" fmla="*/ 4965697 w 4965697"/>
              <a:gd name="connsiteY1" fmla="*/ 0 h 2250589"/>
              <a:gd name="connsiteX2" fmla="*/ 4965697 w 4965697"/>
              <a:gd name="connsiteY2" fmla="*/ 2250589 h 2250589"/>
              <a:gd name="connsiteX3" fmla="*/ 0 w 4965697"/>
              <a:gd name="connsiteY3" fmla="*/ 2250589 h 2250589"/>
            </a:gdLst>
            <a:ahLst/>
            <a:cxnLst>
              <a:cxn ang="0">
                <a:pos x="connsiteX0" y="connsiteY0"/>
              </a:cxn>
              <a:cxn ang="0">
                <a:pos x="connsiteX1" y="connsiteY1"/>
              </a:cxn>
              <a:cxn ang="0">
                <a:pos x="connsiteX2" y="connsiteY2"/>
              </a:cxn>
              <a:cxn ang="0">
                <a:pos x="connsiteX3" y="connsiteY3"/>
              </a:cxn>
            </a:cxnLst>
            <a:rect l="l" t="t" r="r" b="b"/>
            <a:pathLst>
              <a:path w="4965697" h="2250589">
                <a:moveTo>
                  <a:pt x="0" y="0"/>
                </a:moveTo>
                <a:lnTo>
                  <a:pt x="4965697" y="0"/>
                </a:lnTo>
                <a:lnTo>
                  <a:pt x="4965697" y="2250589"/>
                </a:lnTo>
                <a:lnTo>
                  <a:pt x="0" y="2250589"/>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609600" y="3071544"/>
            <a:ext cx="2628896" cy="3161467"/>
          </a:xfrm>
          <a:custGeom>
            <a:avLst/>
            <a:gdLst>
              <a:gd name="connsiteX0" fmla="*/ 0 w 2628896"/>
              <a:gd name="connsiteY0" fmla="*/ 0 h 3161467"/>
              <a:gd name="connsiteX1" fmla="*/ 2628896 w 2628896"/>
              <a:gd name="connsiteY1" fmla="*/ 0 h 3161467"/>
              <a:gd name="connsiteX2" fmla="*/ 2628896 w 2628896"/>
              <a:gd name="connsiteY2" fmla="*/ 3161467 h 3161467"/>
              <a:gd name="connsiteX3" fmla="*/ 0 w 2628896"/>
              <a:gd name="connsiteY3" fmla="*/ 3161467 h 3161467"/>
            </a:gdLst>
            <a:ahLst/>
            <a:cxnLst>
              <a:cxn ang="0">
                <a:pos x="connsiteX0" y="connsiteY0"/>
              </a:cxn>
              <a:cxn ang="0">
                <a:pos x="connsiteX1" y="connsiteY1"/>
              </a:cxn>
              <a:cxn ang="0">
                <a:pos x="connsiteX2" y="connsiteY2"/>
              </a:cxn>
              <a:cxn ang="0">
                <a:pos x="connsiteX3" y="connsiteY3"/>
              </a:cxn>
            </a:cxnLst>
            <a:rect l="l" t="t" r="r" b="b"/>
            <a:pathLst>
              <a:path w="2628896" h="3161467">
                <a:moveTo>
                  <a:pt x="0" y="0"/>
                </a:moveTo>
                <a:lnTo>
                  <a:pt x="2628896" y="0"/>
                </a:lnTo>
                <a:lnTo>
                  <a:pt x="2628896" y="3161467"/>
                </a:lnTo>
                <a:lnTo>
                  <a:pt x="0" y="3161467"/>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3479803" y="4018706"/>
            <a:ext cx="2340426" cy="2215179"/>
          </a:xfrm>
          <a:custGeom>
            <a:avLst/>
            <a:gdLst>
              <a:gd name="connsiteX0" fmla="*/ 0 w 2095484"/>
              <a:gd name="connsiteY0" fmla="*/ 0 h 2215179"/>
              <a:gd name="connsiteX1" fmla="*/ 2095484 w 2095484"/>
              <a:gd name="connsiteY1" fmla="*/ 0 h 2215179"/>
              <a:gd name="connsiteX2" fmla="*/ 2095484 w 2095484"/>
              <a:gd name="connsiteY2" fmla="*/ 2215179 h 2215179"/>
              <a:gd name="connsiteX3" fmla="*/ 0 w 2095484"/>
              <a:gd name="connsiteY3" fmla="*/ 2215179 h 2215179"/>
            </a:gdLst>
            <a:ahLst/>
            <a:cxnLst>
              <a:cxn ang="0">
                <a:pos x="connsiteX0" y="connsiteY0"/>
              </a:cxn>
              <a:cxn ang="0">
                <a:pos x="connsiteX1" y="connsiteY1"/>
              </a:cxn>
              <a:cxn ang="0">
                <a:pos x="connsiteX2" y="connsiteY2"/>
              </a:cxn>
              <a:cxn ang="0">
                <a:pos x="connsiteX3" y="connsiteY3"/>
              </a:cxn>
            </a:cxnLst>
            <a:rect l="l" t="t" r="r" b="b"/>
            <a:pathLst>
              <a:path w="2095484" h="2215179">
                <a:moveTo>
                  <a:pt x="0" y="0"/>
                </a:moveTo>
                <a:lnTo>
                  <a:pt x="2095484" y="0"/>
                </a:lnTo>
                <a:lnTo>
                  <a:pt x="2095484" y="2215179"/>
                </a:lnTo>
                <a:lnTo>
                  <a:pt x="0" y="2215179"/>
                </a:lnTo>
                <a:close/>
              </a:path>
            </a:pathLst>
          </a:custGeom>
        </p:spPr>
        <p:txBody>
          <a:bodyPr wrap="square">
            <a:noAutofit/>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69864" y="622300"/>
            <a:ext cx="4705337" cy="3161467"/>
          </a:xfrm>
          <a:custGeom>
            <a:avLst/>
            <a:gdLst>
              <a:gd name="connsiteX0" fmla="*/ 0 w 4705337"/>
              <a:gd name="connsiteY0" fmla="*/ 0 h 3161467"/>
              <a:gd name="connsiteX1" fmla="*/ 4705337 w 4705337"/>
              <a:gd name="connsiteY1" fmla="*/ 0 h 3161467"/>
              <a:gd name="connsiteX2" fmla="*/ 4705337 w 4705337"/>
              <a:gd name="connsiteY2" fmla="*/ 3161467 h 3161467"/>
              <a:gd name="connsiteX3" fmla="*/ 0 w 4705337"/>
              <a:gd name="connsiteY3" fmla="*/ 3161467 h 3161467"/>
            </a:gdLst>
            <a:ahLst/>
            <a:cxnLst>
              <a:cxn ang="0">
                <a:pos x="connsiteX0" y="connsiteY0"/>
              </a:cxn>
              <a:cxn ang="0">
                <a:pos x="connsiteX1" y="connsiteY1"/>
              </a:cxn>
              <a:cxn ang="0">
                <a:pos x="connsiteX2" y="connsiteY2"/>
              </a:cxn>
              <a:cxn ang="0">
                <a:pos x="connsiteX3" y="connsiteY3"/>
              </a:cxn>
            </a:cxnLst>
            <a:rect l="l" t="t" r="r" b="b"/>
            <a:pathLst>
              <a:path w="4705337" h="3161467">
                <a:moveTo>
                  <a:pt x="0" y="0"/>
                </a:moveTo>
                <a:lnTo>
                  <a:pt x="4705337" y="0"/>
                </a:lnTo>
                <a:lnTo>
                  <a:pt x="4705337" y="3161467"/>
                </a:lnTo>
                <a:lnTo>
                  <a:pt x="0" y="3161467"/>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2146302" y="2197100"/>
            <a:ext cx="3710901" cy="4051300"/>
          </a:xfrm>
          <a:custGeom>
            <a:avLst/>
            <a:gdLst>
              <a:gd name="connsiteX0" fmla="*/ 0 w 3710901"/>
              <a:gd name="connsiteY0" fmla="*/ 0 h 4051300"/>
              <a:gd name="connsiteX1" fmla="*/ 3710901 w 3710901"/>
              <a:gd name="connsiteY1" fmla="*/ 0 h 4051300"/>
              <a:gd name="connsiteX2" fmla="*/ 3710901 w 3710901"/>
              <a:gd name="connsiteY2" fmla="*/ 4051300 h 4051300"/>
              <a:gd name="connsiteX3" fmla="*/ 0 w 3710901"/>
              <a:gd name="connsiteY3" fmla="*/ 4051300 h 4051300"/>
            </a:gdLst>
            <a:ahLst/>
            <a:cxnLst>
              <a:cxn ang="0">
                <a:pos x="connsiteX0" y="connsiteY0"/>
              </a:cxn>
              <a:cxn ang="0">
                <a:pos x="connsiteX1" y="connsiteY1"/>
              </a:cxn>
              <a:cxn ang="0">
                <a:pos x="connsiteX2" y="connsiteY2"/>
              </a:cxn>
              <a:cxn ang="0">
                <a:pos x="connsiteX3" y="connsiteY3"/>
              </a:cxn>
            </a:cxnLst>
            <a:rect l="l" t="t" r="r" b="b"/>
            <a:pathLst>
              <a:path w="3710901" h="4051300">
                <a:moveTo>
                  <a:pt x="0" y="0"/>
                </a:moveTo>
                <a:lnTo>
                  <a:pt x="3710901" y="0"/>
                </a:lnTo>
                <a:lnTo>
                  <a:pt x="3710901" y="4051300"/>
                </a:lnTo>
                <a:lnTo>
                  <a:pt x="0" y="4051300"/>
                </a:lnTo>
                <a:close/>
              </a:path>
            </a:pathLst>
          </a:custGeom>
        </p:spPr>
        <p:txBody>
          <a:bodyPr wrap="square">
            <a:noAutofit/>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560210" y="2527300"/>
            <a:ext cx="2263103" cy="3187700"/>
          </a:xfrm>
          <a:custGeom>
            <a:avLst/>
            <a:gdLst>
              <a:gd name="connsiteX0" fmla="*/ 0 w 2263103"/>
              <a:gd name="connsiteY0" fmla="*/ 0 h 3187700"/>
              <a:gd name="connsiteX1" fmla="*/ 2263103 w 2263103"/>
              <a:gd name="connsiteY1" fmla="*/ 0 h 3187700"/>
              <a:gd name="connsiteX2" fmla="*/ 2263103 w 2263103"/>
              <a:gd name="connsiteY2" fmla="*/ 3187700 h 3187700"/>
              <a:gd name="connsiteX3" fmla="*/ 0 w 2263103"/>
              <a:gd name="connsiteY3" fmla="*/ 3187700 h 3187700"/>
            </a:gdLst>
            <a:ahLst/>
            <a:cxnLst>
              <a:cxn ang="0">
                <a:pos x="connsiteX0" y="connsiteY0"/>
              </a:cxn>
              <a:cxn ang="0">
                <a:pos x="connsiteX1" y="connsiteY1"/>
              </a:cxn>
              <a:cxn ang="0">
                <a:pos x="connsiteX2" y="connsiteY2"/>
              </a:cxn>
              <a:cxn ang="0">
                <a:pos x="connsiteX3" y="connsiteY3"/>
              </a:cxn>
            </a:cxnLst>
            <a:rect l="l" t="t" r="r" b="b"/>
            <a:pathLst>
              <a:path w="2263103" h="3187700">
                <a:moveTo>
                  <a:pt x="0" y="0"/>
                </a:moveTo>
                <a:lnTo>
                  <a:pt x="2263103" y="0"/>
                </a:lnTo>
                <a:lnTo>
                  <a:pt x="2263103" y="3187700"/>
                </a:lnTo>
                <a:lnTo>
                  <a:pt x="0" y="3187700"/>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4164348" y="1469608"/>
            <a:ext cx="3863292" cy="2816174"/>
          </a:xfrm>
          <a:custGeom>
            <a:avLst/>
            <a:gdLst>
              <a:gd name="connsiteX0" fmla="*/ 0 w 3863292"/>
              <a:gd name="connsiteY0" fmla="*/ 0 h 2816174"/>
              <a:gd name="connsiteX1" fmla="*/ 3863292 w 3863292"/>
              <a:gd name="connsiteY1" fmla="*/ 0 h 2816174"/>
              <a:gd name="connsiteX2" fmla="*/ 3863292 w 3863292"/>
              <a:gd name="connsiteY2" fmla="*/ 2816174 h 2816174"/>
              <a:gd name="connsiteX3" fmla="*/ 0 w 3863292"/>
              <a:gd name="connsiteY3" fmla="*/ 2816174 h 2816174"/>
            </a:gdLst>
            <a:ahLst/>
            <a:cxnLst>
              <a:cxn ang="0">
                <a:pos x="connsiteX0" y="connsiteY0"/>
              </a:cxn>
              <a:cxn ang="0">
                <a:pos x="connsiteX1" y="connsiteY1"/>
              </a:cxn>
              <a:cxn ang="0">
                <a:pos x="connsiteX2" y="connsiteY2"/>
              </a:cxn>
              <a:cxn ang="0">
                <a:pos x="connsiteX3" y="connsiteY3"/>
              </a:cxn>
            </a:cxnLst>
            <a:rect l="l" t="t" r="r" b="b"/>
            <a:pathLst>
              <a:path w="3863292" h="2816174">
                <a:moveTo>
                  <a:pt x="0" y="0"/>
                </a:moveTo>
                <a:lnTo>
                  <a:pt x="3863292" y="0"/>
                </a:lnTo>
                <a:lnTo>
                  <a:pt x="3863292" y="2816174"/>
                </a:lnTo>
                <a:lnTo>
                  <a:pt x="0" y="2816174"/>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8368662" y="1469609"/>
            <a:ext cx="2263103" cy="2475148"/>
          </a:xfrm>
          <a:custGeom>
            <a:avLst/>
            <a:gdLst>
              <a:gd name="connsiteX0" fmla="*/ 0 w 2263103"/>
              <a:gd name="connsiteY0" fmla="*/ 0 h 2475148"/>
              <a:gd name="connsiteX1" fmla="*/ 2263103 w 2263103"/>
              <a:gd name="connsiteY1" fmla="*/ 0 h 2475148"/>
              <a:gd name="connsiteX2" fmla="*/ 2263103 w 2263103"/>
              <a:gd name="connsiteY2" fmla="*/ 2475148 h 2475148"/>
              <a:gd name="connsiteX3" fmla="*/ 0 w 2263103"/>
              <a:gd name="connsiteY3" fmla="*/ 2475148 h 2475148"/>
            </a:gdLst>
            <a:ahLst/>
            <a:cxnLst>
              <a:cxn ang="0">
                <a:pos x="connsiteX0" y="connsiteY0"/>
              </a:cxn>
              <a:cxn ang="0">
                <a:pos x="connsiteX1" y="connsiteY1"/>
              </a:cxn>
              <a:cxn ang="0">
                <a:pos x="connsiteX2" y="connsiteY2"/>
              </a:cxn>
              <a:cxn ang="0">
                <a:pos x="connsiteX3" y="connsiteY3"/>
              </a:cxn>
            </a:cxnLst>
            <a:rect l="l" t="t" r="r" b="b"/>
            <a:pathLst>
              <a:path w="2263103" h="2475148">
                <a:moveTo>
                  <a:pt x="0" y="0"/>
                </a:moveTo>
                <a:lnTo>
                  <a:pt x="2263103" y="0"/>
                </a:lnTo>
                <a:lnTo>
                  <a:pt x="2263103" y="2475148"/>
                </a:lnTo>
                <a:lnTo>
                  <a:pt x="0" y="2475148"/>
                </a:lnTo>
                <a:close/>
              </a:path>
            </a:pathLst>
          </a:custGeom>
        </p:spPr>
        <p:txBody>
          <a:bodyPr wrap="square">
            <a:noAutofit/>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096630" y="2197100"/>
            <a:ext cx="3696958" cy="2476500"/>
          </a:xfrm>
          <a:custGeom>
            <a:avLst/>
            <a:gdLst>
              <a:gd name="connsiteX0" fmla="*/ 0 w 3696958"/>
              <a:gd name="connsiteY0" fmla="*/ 0 h 2476500"/>
              <a:gd name="connsiteX1" fmla="*/ 3696958 w 3696958"/>
              <a:gd name="connsiteY1" fmla="*/ 0 h 2476500"/>
              <a:gd name="connsiteX2" fmla="*/ 3696958 w 3696958"/>
              <a:gd name="connsiteY2" fmla="*/ 2476500 h 2476500"/>
              <a:gd name="connsiteX3" fmla="*/ 0 w 3696958"/>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3696958" h="2476500">
                <a:moveTo>
                  <a:pt x="0" y="0"/>
                </a:moveTo>
                <a:lnTo>
                  <a:pt x="3696958" y="0"/>
                </a:lnTo>
                <a:lnTo>
                  <a:pt x="3696958" y="2476500"/>
                </a:lnTo>
                <a:lnTo>
                  <a:pt x="0" y="2476500"/>
                </a:ln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4928731" y="3429000"/>
            <a:ext cx="2756688" cy="2819400"/>
          </a:xfrm>
          <a:custGeom>
            <a:avLst/>
            <a:gdLst>
              <a:gd name="connsiteX0" fmla="*/ 0 w 2756688"/>
              <a:gd name="connsiteY0" fmla="*/ 0 h 2819400"/>
              <a:gd name="connsiteX1" fmla="*/ 2756688 w 2756688"/>
              <a:gd name="connsiteY1" fmla="*/ 0 h 2819400"/>
              <a:gd name="connsiteX2" fmla="*/ 2756688 w 2756688"/>
              <a:gd name="connsiteY2" fmla="*/ 2819400 h 2819400"/>
              <a:gd name="connsiteX3" fmla="*/ 0 w 2756688"/>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2756688" h="2819400">
                <a:moveTo>
                  <a:pt x="0" y="0"/>
                </a:moveTo>
                <a:lnTo>
                  <a:pt x="2756688" y="0"/>
                </a:lnTo>
                <a:lnTo>
                  <a:pt x="2756688" y="2819400"/>
                </a:lnTo>
                <a:lnTo>
                  <a:pt x="0" y="2819400"/>
                </a:ln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6398414" y="619612"/>
            <a:ext cx="2843669" cy="3310665"/>
          </a:xfrm>
          <a:custGeom>
            <a:avLst/>
            <a:gdLst>
              <a:gd name="connsiteX0" fmla="*/ 0 w 2843669"/>
              <a:gd name="connsiteY0" fmla="*/ 0 h 3310665"/>
              <a:gd name="connsiteX1" fmla="*/ 2843669 w 2843669"/>
              <a:gd name="connsiteY1" fmla="*/ 0 h 3310665"/>
              <a:gd name="connsiteX2" fmla="*/ 2843669 w 2843669"/>
              <a:gd name="connsiteY2" fmla="*/ 3310665 h 3310665"/>
              <a:gd name="connsiteX3" fmla="*/ 0 w 2843669"/>
              <a:gd name="connsiteY3" fmla="*/ 3310665 h 3310665"/>
            </a:gdLst>
            <a:ahLst/>
            <a:cxnLst>
              <a:cxn ang="0">
                <a:pos x="connsiteX0" y="connsiteY0"/>
              </a:cxn>
              <a:cxn ang="0">
                <a:pos x="connsiteX1" y="connsiteY1"/>
              </a:cxn>
              <a:cxn ang="0">
                <a:pos x="connsiteX2" y="connsiteY2"/>
              </a:cxn>
              <a:cxn ang="0">
                <a:pos x="connsiteX3" y="connsiteY3"/>
              </a:cxn>
            </a:cxnLst>
            <a:rect l="l" t="t" r="r" b="b"/>
            <a:pathLst>
              <a:path w="2843669" h="3310665">
                <a:moveTo>
                  <a:pt x="0" y="0"/>
                </a:moveTo>
                <a:lnTo>
                  <a:pt x="2843669" y="0"/>
                </a:lnTo>
                <a:lnTo>
                  <a:pt x="2843669" y="3310665"/>
                </a:lnTo>
                <a:lnTo>
                  <a:pt x="0" y="3310665"/>
                </a:lnTo>
                <a:close/>
              </a:path>
            </a:pathLst>
          </a:custGeom>
        </p:spPr>
        <p:txBody>
          <a:bodyPr wrap="square">
            <a:noAutofit/>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565344" y="1762125"/>
            <a:ext cx="1993106" cy="3981450"/>
          </a:xfrm>
          <a:custGeom>
            <a:avLst/>
            <a:gdLst>
              <a:gd name="connsiteX0" fmla="*/ 72629 w 1993106"/>
              <a:gd name="connsiteY0" fmla="*/ 0 h 3981450"/>
              <a:gd name="connsiteX1" fmla="*/ 1920477 w 1993106"/>
              <a:gd name="connsiteY1" fmla="*/ 0 h 3981450"/>
              <a:gd name="connsiteX2" fmla="*/ 1993106 w 1993106"/>
              <a:gd name="connsiteY2" fmla="*/ 72629 h 3981450"/>
              <a:gd name="connsiteX3" fmla="*/ 1993106 w 1993106"/>
              <a:gd name="connsiteY3" fmla="*/ 3908821 h 3981450"/>
              <a:gd name="connsiteX4" fmla="*/ 1920477 w 1993106"/>
              <a:gd name="connsiteY4" fmla="*/ 3981450 h 3981450"/>
              <a:gd name="connsiteX5" fmla="*/ 72629 w 1993106"/>
              <a:gd name="connsiteY5" fmla="*/ 3981450 h 3981450"/>
              <a:gd name="connsiteX6" fmla="*/ 0 w 1993106"/>
              <a:gd name="connsiteY6" fmla="*/ 3908821 h 3981450"/>
              <a:gd name="connsiteX7" fmla="*/ 0 w 1993106"/>
              <a:gd name="connsiteY7" fmla="*/ 72629 h 3981450"/>
              <a:gd name="connsiteX8" fmla="*/ 72629 w 1993106"/>
              <a:gd name="connsiteY8" fmla="*/ 0 h 398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106" h="3981450">
                <a:moveTo>
                  <a:pt x="72629" y="0"/>
                </a:moveTo>
                <a:lnTo>
                  <a:pt x="1920477" y="0"/>
                </a:lnTo>
                <a:cubicBezTo>
                  <a:pt x="1960589" y="0"/>
                  <a:pt x="1993106" y="32517"/>
                  <a:pt x="1993106" y="72629"/>
                </a:cubicBezTo>
                <a:lnTo>
                  <a:pt x="1993106" y="3908821"/>
                </a:lnTo>
                <a:cubicBezTo>
                  <a:pt x="1993106" y="3948933"/>
                  <a:pt x="1960589" y="3981450"/>
                  <a:pt x="1920477" y="3981450"/>
                </a:cubicBezTo>
                <a:lnTo>
                  <a:pt x="72629" y="3981450"/>
                </a:lnTo>
                <a:cubicBezTo>
                  <a:pt x="32517" y="3981450"/>
                  <a:pt x="0" y="3948933"/>
                  <a:pt x="0" y="3908821"/>
                </a:cubicBezTo>
                <a:lnTo>
                  <a:pt x="0" y="72629"/>
                </a:lnTo>
                <a:cubicBezTo>
                  <a:pt x="0" y="32517"/>
                  <a:pt x="32517" y="0"/>
                  <a:pt x="72629" y="0"/>
                </a:cubicBez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8126731" y="885825"/>
            <a:ext cx="3433761" cy="4900613"/>
          </a:xfrm>
          <a:custGeom>
            <a:avLst/>
            <a:gdLst>
              <a:gd name="connsiteX0" fmla="*/ 82273 w 3433761"/>
              <a:gd name="connsiteY0" fmla="*/ 0 h 4900613"/>
              <a:gd name="connsiteX1" fmla="*/ 3351488 w 3433761"/>
              <a:gd name="connsiteY1" fmla="*/ 0 h 4900613"/>
              <a:gd name="connsiteX2" fmla="*/ 3433761 w 3433761"/>
              <a:gd name="connsiteY2" fmla="*/ 82273 h 4900613"/>
              <a:gd name="connsiteX3" fmla="*/ 3433761 w 3433761"/>
              <a:gd name="connsiteY3" fmla="*/ 4818340 h 4900613"/>
              <a:gd name="connsiteX4" fmla="*/ 3351488 w 3433761"/>
              <a:gd name="connsiteY4" fmla="*/ 4900613 h 4900613"/>
              <a:gd name="connsiteX5" fmla="*/ 82273 w 3433761"/>
              <a:gd name="connsiteY5" fmla="*/ 4900613 h 4900613"/>
              <a:gd name="connsiteX6" fmla="*/ 0 w 3433761"/>
              <a:gd name="connsiteY6" fmla="*/ 4818340 h 4900613"/>
              <a:gd name="connsiteX7" fmla="*/ 0 w 3433761"/>
              <a:gd name="connsiteY7" fmla="*/ 82273 h 4900613"/>
              <a:gd name="connsiteX8" fmla="*/ 82273 w 3433761"/>
              <a:gd name="connsiteY8" fmla="*/ 0 h 490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3761" h="4900613">
                <a:moveTo>
                  <a:pt x="82273" y="0"/>
                </a:moveTo>
                <a:lnTo>
                  <a:pt x="3351488" y="0"/>
                </a:lnTo>
                <a:cubicBezTo>
                  <a:pt x="3396926" y="0"/>
                  <a:pt x="3433761" y="36835"/>
                  <a:pt x="3433761" y="82273"/>
                </a:cubicBezTo>
                <a:lnTo>
                  <a:pt x="3433761" y="4818340"/>
                </a:lnTo>
                <a:cubicBezTo>
                  <a:pt x="3433761" y="4863778"/>
                  <a:pt x="3396926" y="4900613"/>
                  <a:pt x="3351488" y="4900613"/>
                </a:cubicBezTo>
                <a:lnTo>
                  <a:pt x="82273" y="4900613"/>
                </a:lnTo>
                <a:cubicBezTo>
                  <a:pt x="36835" y="4900613"/>
                  <a:pt x="0" y="4863778"/>
                  <a:pt x="0" y="4818340"/>
                </a:cubicBezTo>
                <a:lnTo>
                  <a:pt x="0" y="82273"/>
                </a:lnTo>
                <a:cubicBezTo>
                  <a:pt x="0" y="36835"/>
                  <a:pt x="36835" y="0"/>
                  <a:pt x="82273" y="0"/>
                </a:cubicBezTo>
                <a:close/>
              </a:path>
            </a:pathLst>
          </a:custGeom>
        </p:spPr>
        <p:txBody>
          <a:bodyPr wrap="square">
            <a:noAutofit/>
          </a:bodyPr>
          <a:lstStyle/>
          <a:p>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23762" y="2149730"/>
            <a:ext cx="2743381" cy="5480206"/>
          </a:xfrm>
          <a:custGeom>
            <a:avLst/>
            <a:gdLst>
              <a:gd name="connsiteX0" fmla="*/ 99969 w 2743381"/>
              <a:gd name="connsiteY0" fmla="*/ 0 h 5480206"/>
              <a:gd name="connsiteX1" fmla="*/ 2643412 w 2743381"/>
              <a:gd name="connsiteY1" fmla="*/ 0 h 5480206"/>
              <a:gd name="connsiteX2" fmla="*/ 2743381 w 2743381"/>
              <a:gd name="connsiteY2" fmla="*/ 99969 h 5480206"/>
              <a:gd name="connsiteX3" fmla="*/ 2743381 w 2743381"/>
              <a:gd name="connsiteY3" fmla="*/ 5380237 h 5480206"/>
              <a:gd name="connsiteX4" fmla="*/ 2643412 w 2743381"/>
              <a:gd name="connsiteY4" fmla="*/ 5480206 h 5480206"/>
              <a:gd name="connsiteX5" fmla="*/ 99969 w 2743381"/>
              <a:gd name="connsiteY5" fmla="*/ 5480206 h 5480206"/>
              <a:gd name="connsiteX6" fmla="*/ 0 w 2743381"/>
              <a:gd name="connsiteY6" fmla="*/ 5380237 h 5480206"/>
              <a:gd name="connsiteX7" fmla="*/ 0 w 2743381"/>
              <a:gd name="connsiteY7" fmla="*/ 99969 h 5480206"/>
              <a:gd name="connsiteX8" fmla="*/ 99969 w 2743381"/>
              <a:gd name="connsiteY8" fmla="*/ 0 h 548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381" h="5480206">
                <a:moveTo>
                  <a:pt x="99969" y="0"/>
                </a:moveTo>
                <a:lnTo>
                  <a:pt x="2643412" y="0"/>
                </a:lnTo>
                <a:cubicBezTo>
                  <a:pt x="2698623" y="0"/>
                  <a:pt x="2743381" y="44758"/>
                  <a:pt x="2743381" y="99969"/>
                </a:cubicBezTo>
                <a:lnTo>
                  <a:pt x="2743381" y="5380237"/>
                </a:lnTo>
                <a:cubicBezTo>
                  <a:pt x="2743381" y="5435448"/>
                  <a:pt x="2698623" y="5480206"/>
                  <a:pt x="2643412" y="5480206"/>
                </a:cubicBezTo>
                <a:lnTo>
                  <a:pt x="99969" y="5480206"/>
                </a:lnTo>
                <a:cubicBezTo>
                  <a:pt x="44758" y="5480206"/>
                  <a:pt x="0" y="5435448"/>
                  <a:pt x="0" y="5380237"/>
                </a:cubicBezTo>
                <a:lnTo>
                  <a:pt x="0" y="99969"/>
                </a:lnTo>
                <a:cubicBezTo>
                  <a:pt x="0" y="44758"/>
                  <a:pt x="44758" y="0"/>
                  <a:pt x="99969" y="0"/>
                </a:cubicBezTo>
                <a:close/>
              </a:path>
            </a:pathLst>
          </a:custGeom>
        </p:spPr>
        <p:txBody>
          <a:bodyPr wrap="square">
            <a:noAutofit/>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245493" y="3369720"/>
            <a:ext cx="4319794" cy="2750782"/>
          </a:xfrm>
          <a:custGeom>
            <a:avLst/>
            <a:gdLst>
              <a:gd name="connsiteX0" fmla="*/ 65909 w 4319794"/>
              <a:gd name="connsiteY0" fmla="*/ 0 h 2750782"/>
              <a:gd name="connsiteX1" fmla="*/ 4253885 w 4319794"/>
              <a:gd name="connsiteY1" fmla="*/ 0 h 2750782"/>
              <a:gd name="connsiteX2" fmla="*/ 4319794 w 4319794"/>
              <a:gd name="connsiteY2" fmla="*/ 65909 h 2750782"/>
              <a:gd name="connsiteX3" fmla="*/ 4319794 w 4319794"/>
              <a:gd name="connsiteY3" fmla="*/ 2684873 h 2750782"/>
              <a:gd name="connsiteX4" fmla="*/ 4253885 w 4319794"/>
              <a:gd name="connsiteY4" fmla="*/ 2750782 h 2750782"/>
              <a:gd name="connsiteX5" fmla="*/ 65909 w 4319794"/>
              <a:gd name="connsiteY5" fmla="*/ 2750782 h 2750782"/>
              <a:gd name="connsiteX6" fmla="*/ 0 w 4319794"/>
              <a:gd name="connsiteY6" fmla="*/ 2684873 h 2750782"/>
              <a:gd name="connsiteX7" fmla="*/ 0 w 4319794"/>
              <a:gd name="connsiteY7" fmla="*/ 65909 h 2750782"/>
              <a:gd name="connsiteX8" fmla="*/ 65909 w 4319794"/>
              <a:gd name="connsiteY8" fmla="*/ 0 h 27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94" h="2750782">
                <a:moveTo>
                  <a:pt x="65909" y="0"/>
                </a:moveTo>
                <a:lnTo>
                  <a:pt x="4253885" y="0"/>
                </a:lnTo>
                <a:cubicBezTo>
                  <a:pt x="4290286" y="0"/>
                  <a:pt x="4319794" y="29508"/>
                  <a:pt x="4319794" y="65909"/>
                </a:cubicBezTo>
                <a:lnTo>
                  <a:pt x="4319794" y="2684873"/>
                </a:lnTo>
                <a:cubicBezTo>
                  <a:pt x="4319794" y="2721274"/>
                  <a:pt x="4290286" y="2750782"/>
                  <a:pt x="4253885" y="2750782"/>
                </a:cubicBezTo>
                <a:lnTo>
                  <a:pt x="65909" y="2750782"/>
                </a:lnTo>
                <a:cubicBezTo>
                  <a:pt x="29508" y="2750782"/>
                  <a:pt x="0" y="2721274"/>
                  <a:pt x="0" y="2684873"/>
                </a:cubicBezTo>
                <a:lnTo>
                  <a:pt x="0" y="65909"/>
                </a:lnTo>
                <a:cubicBezTo>
                  <a:pt x="0" y="29508"/>
                  <a:pt x="29508" y="0"/>
                  <a:pt x="65909" y="0"/>
                </a:cubicBez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545469" y="1459863"/>
            <a:ext cx="3026794" cy="3925877"/>
          </a:xfrm>
          <a:custGeom>
            <a:avLst/>
            <a:gdLst>
              <a:gd name="connsiteX0" fmla="*/ 72522 w 3026794"/>
              <a:gd name="connsiteY0" fmla="*/ 0 h 3925877"/>
              <a:gd name="connsiteX1" fmla="*/ 2954272 w 3026794"/>
              <a:gd name="connsiteY1" fmla="*/ 0 h 3925877"/>
              <a:gd name="connsiteX2" fmla="*/ 3026794 w 3026794"/>
              <a:gd name="connsiteY2" fmla="*/ 72522 h 3925877"/>
              <a:gd name="connsiteX3" fmla="*/ 3026794 w 3026794"/>
              <a:gd name="connsiteY3" fmla="*/ 3853355 h 3925877"/>
              <a:gd name="connsiteX4" fmla="*/ 2954272 w 3026794"/>
              <a:gd name="connsiteY4" fmla="*/ 3925877 h 3925877"/>
              <a:gd name="connsiteX5" fmla="*/ 72522 w 3026794"/>
              <a:gd name="connsiteY5" fmla="*/ 3925877 h 3925877"/>
              <a:gd name="connsiteX6" fmla="*/ 0 w 3026794"/>
              <a:gd name="connsiteY6" fmla="*/ 3853355 h 3925877"/>
              <a:gd name="connsiteX7" fmla="*/ 0 w 3026794"/>
              <a:gd name="connsiteY7" fmla="*/ 72522 h 3925877"/>
              <a:gd name="connsiteX8" fmla="*/ 72522 w 3026794"/>
              <a:gd name="connsiteY8" fmla="*/ 0 h 39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6794" h="3925877">
                <a:moveTo>
                  <a:pt x="72522" y="0"/>
                </a:moveTo>
                <a:lnTo>
                  <a:pt x="2954272" y="0"/>
                </a:lnTo>
                <a:cubicBezTo>
                  <a:pt x="2994325" y="0"/>
                  <a:pt x="3026794" y="32469"/>
                  <a:pt x="3026794" y="72522"/>
                </a:cubicBezTo>
                <a:lnTo>
                  <a:pt x="3026794" y="3853355"/>
                </a:lnTo>
                <a:cubicBezTo>
                  <a:pt x="3026794" y="3893408"/>
                  <a:pt x="2994325" y="3925877"/>
                  <a:pt x="2954272" y="3925877"/>
                </a:cubicBezTo>
                <a:lnTo>
                  <a:pt x="72522" y="3925877"/>
                </a:lnTo>
                <a:cubicBezTo>
                  <a:pt x="32469" y="3925877"/>
                  <a:pt x="0" y="3893408"/>
                  <a:pt x="0" y="3853355"/>
                </a:cubicBezTo>
                <a:lnTo>
                  <a:pt x="0" y="72522"/>
                </a:lnTo>
                <a:cubicBezTo>
                  <a:pt x="0" y="32469"/>
                  <a:pt x="32469" y="0"/>
                  <a:pt x="72522" y="0"/>
                </a:cubicBezTo>
                <a:close/>
              </a:path>
            </a:pathLst>
          </a:custGeom>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402286" y="1161715"/>
            <a:ext cx="4789714" cy="4515186"/>
          </a:xfrm>
          <a:custGeom>
            <a:avLst/>
            <a:gdLst>
              <a:gd name="connsiteX0" fmla="*/ 0 w 3628554"/>
              <a:gd name="connsiteY0" fmla="*/ 0 h 4515186"/>
              <a:gd name="connsiteX1" fmla="*/ 3628554 w 3628554"/>
              <a:gd name="connsiteY1" fmla="*/ 0 h 4515186"/>
              <a:gd name="connsiteX2" fmla="*/ 3628554 w 3628554"/>
              <a:gd name="connsiteY2" fmla="*/ 4515186 h 4515186"/>
              <a:gd name="connsiteX3" fmla="*/ 0 w 3628554"/>
              <a:gd name="connsiteY3" fmla="*/ 4515186 h 4515186"/>
            </a:gdLst>
            <a:ahLst/>
            <a:cxnLst>
              <a:cxn ang="0">
                <a:pos x="connsiteX0" y="connsiteY0"/>
              </a:cxn>
              <a:cxn ang="0">
                <a:pos x="connsiteX1" y="connsiteY1"/>
              </a:cxn>
              <a:cxn ang="0">
                <a:pos x="connsiteX2" y="connsiteY2"/>
              </a:cxn>
              <a:cxn ang="0">
                <a:pos x="connsiteX3" y="connsiteY3"/>
              </a:cxn>
            </a:cxnLst>
            <a:rect l="l" t="t" r="r" b="b"/>
            <a:pathLst>
              <a:path w="3628554" h="4515186">
                <a:moveTo>
                  <a:pt x="0" y="0"/>
                </a:moveTo>
                <a:lnTo>
                  <a:pt x="3628554" y="0"/>
                </a:lnTo>
                <a:lnTo>
                  <a:pt x="3628554" y="4515186"/>
                </a:lnTo>
                <a:lnTo>
                  <a:pt x="0" y="4515186"/>
                </a:lnTo>
                <a:close/>
              </a:path>
            </a:pathLst>
          </a:custGeom>
        </p:spPr>
        <p:txBody>
          <a:bodyPr wrap="square">
            <a:noAutofit/>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47434" y="1607723"/>
            <a:ext cx="6683686" cy="3786307"/>
          </a:xfrm>
          <a:custGeom>
            <a:avLst/>
            <a:gdLst>
              <a:gd name="connsiteX0" fmla="*/ 0 w 6683686"/>
              <a:gd name="connsiteY0" fmla="*/ 0 h 3786307"/>
              <a:gd name="connsiteX1" fmla="*/ 6683686 w 6683686"/>
              <a:gd name="connsiteY1" fmla="*/ 0 h 3786307"/>
              <a:gd name="connsiteX2" fmla="*/ 6683686 w 6683686"/>
              <a:gd name="connsiteY2" fmla="*/ 3786307 h 3786307"/>
              <a:gd name="connsiteX3" fmla="*/ 0 w 6683686"/>
              <a:gd name="connsiteY3" fmla="*/ 3786307 h 3786307"/>
            </a:gdLst>
            <a:ahLst/>
            <a:cxnLst>
              <a:cxn ang="0">
                <a:pos x="connsiteX0" y="connsiteY0"/>
              </a:cxn>
              <a:cxn ang="0">
                <a:pos x="connsiteX1" y="connsiteY1"/>
              </a:cxn>
              <a:cxn ang="0">
                <a:pos x="connsiteX2" y="connsiteY2"/>
              </a:cxn>
              <a:cxn ang="0">
                <a:pos x="connsiteX3" y="connsiteY3"/>
              </a:cxn>
            </a:cxnLst>
            <a:rect l="l" t="t" r="r" b="b"/>
            <a:pathLst>
              <a:path w="6683686" h="3786307">
                <a:moveTo>
                  <a:pt x="0" y="0"/>
                </a:moveTo>
                <a:lnTo>
                  <a:pt x="6683686" y="0"/>
                </a:lnTo>
                <a:lnTo>
                  <a:pt x="6683686" y="3786307"/>
                </a:lnTo>
                <a:lnTo>
                  <a:pt x="0" y="3786307"/>
                </a:lnTo>
                <a:close/>
              </a:path>
            </a:pathLst>
          </a:custGeom>
        </p:spPr>
        <p:txBody>
          <a:bodyPr wrap="square">
            <a:noAutofit/>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21090" y="1341230"/>
            <a:ext cx="5757863" cy="3271837"/>
          </a:xfrm>
          <a:custGeom>
            <a:avLst/>
            <a:gdLst>
              <a:gd name="connsiteX0" fmla="*/ 0 w 5757863"/>
              <a:gd name="connsiteY0" fmla="*/ 0 h 3271837"/>
              <a:gd name="connsiteX1" fmla="*/ 5757863 w 5757863"/>
              <a:gd name="connsiteY1" fmla="*/ 0 h 3271837"/>
              <a:gd name="connsiteX2" fmla="*/ 5757863 w 5757863"/>
              <a:gd name="connsiteY2" fmla="*/ 3271837 h 3271837"/>
              <a:gd name="connsiteX3" fmla="*/ 0 w 5757863"/>
              <a:gd name="connsiteY3" fmla="*/ 3271837 h 3271837"/>
            </a:gdLst>
            <a:ahLst/>
            <a:cxnLst>
              <a:cxn ang="0">
                <a:pos x="connsiteX0" y="connsiteY0"/>
              </a:cxn>
              <a:cxn ang="0">
                <a:pos x="connsiteX1" y="connsiteY1"/>
              </a:cxn>
              <a:cxn ang="0">
                <a:pos x="connsiteX2" y="connsiteY2"/>
              </a:cxn>
              <a:cxn ang="0">
                <a:pos x="connsiteX3" y="connsiteY3"/>
              </a:cxn>
            </a:cxnLst>
            <a:rect l="l" t="t" r="r" b="b"/>
            <a:pathLst>
              <a:path w="5757863" h="3271837">
                <a:moveTo>
                  <a:pt x="0" y="0"/>
                </a:moveTo>
                <a:lnTo>
                  <a:pt x="5757863" y="0"/>
                </a:lnTo>
                <a:lnTo>
                  <a:pt x="5757863" y="3271837"/>
                </a:lnTo>
                <a:lnTo>
                  <a:pt x="0" y="3271837"/>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453053" y="2793859"/>
            <a:ext cx="1590675" cy="1957388"/>
          </a:xfrm>
          <a:custGeom>
            <a:avLst/>
            <a:gdLst>
              <a:gd name="connsiteX0" fmla="*/ 0 w 1590675"/>
              <a:gd name="connsiteY0" fmla="*/ 0 h 1957388"/>
              <a:gd name="connsiteX1" fmla="*/ 1590675 w 1590675"/>
              <a:gd name="connsiteY1" fmla="*/ 0 h 1957388"/>
              <a:gd name="connsiteX2" fmla="*/ 1590675 w 1590675"/>
              <a:gd name="connsiteY2" fmla="*/ 1957388 h 1957388"/>
              <a:gd name="connsiteX3" fmla="*/ 0 w 1590675"/>
              <a:gd name="connsiteY3" fmla="*/ 1957388 h 1957388"/>
            </a:gdLst>
            <a:ahLst/>
            <a:cxnLst>
              <a:cxn ang="0">
                <a:pos x="connsiteX0" y="connsiteY0"/>
              </a:cxn>
              <a:cxn ang="0">
                <a:pos x="connsiteX1" y="connsiteY1"/>
              </a:cxn>
              <a:cxn ang="0">
                <a:pos x="connsiteX2" y="connsiteY2"/>
              </a:cxn>
              <a:cxn ang="0">
                <a:pos x="connsiteX3" y="connsiteY3"/>
              </a:cxn>
            </a:cxnLst>
            <a:rect l="l" t="t" r="r" b="b"/>
            <a:pathLst>
              <a:path w="1590675" h="1957388">
                <a:moveTo>
                  <a:pt x="0" y="0"/>
                </a:moveTo>
                <a:lnTo>
                  <a:pt x="1590675" y="0"/>
                </a:lnTo>
                <a:lnTo>
                  <a:pt x="1590675" y="1957388"/>
                </a:lnTo>
                <a:lnTo>
                  <a:pt x="0" y="1957388"/>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6924334" y="4021679"/>
            <a:ext cx="1957388" cy="1590675"/>
          </a:xfrm>
          <a:custGeom>
            <a:avLst/>
            <a:gdLst>
              <a:gd name="connsiteX0" fmla="*/ 0 w 1957388"/>
              <a:gd name="connsiteY0" fmla="*/ 0 h 1590675"/>
              <a:gd name="connsiteX1" fmla="*/ 1957388 w 1957388"/>
              <a:gd name="connsiteY1" fmla="*/ 0 h 1590675"/>
              <a:gd name="connsiteX2" fmla="*/ 1957388 w 1957388"/>
              <a:gd name="connsiteY2" fmla="*/ 1590675 h 1590675"/>
              <a:gd name="connsiteX3" fmla="*/ 0 w 1957388"/>
              <a:gd name="connsiteY3" fmla="*/ 1590675 h 1590675"/>
            </a:gdLst>
            <a:ahLst/>
            <a:cxnLst>
              <a:cxn ang="0">
                <a:pos x="connsiteX0" y="connsiteY0"/>
              </a:cxn>
              <a:cxn ang="0">
                <a:pos x="connsiteX1" y="connsiteY1"/>
              </a:cxn>
              <a:cxn ang="0">
                <a:pos x="connsiteX2" y="connsiteY2"/>
              </a:cxn>
              <a:cxn ang="0">
                <a:pos x="connsiteX3" y="connsiteY3"/>
              </a:cxn>
            </a:cxnLst>
            <a:rect l="l" t="t" r="r" b="b"/>
            <a:pathLst>
              <a:path w="1957388" h="1590675">
                <a:moveTo>
                  <a:pt x="0" y="0"/>
                </a:moveTo>
                <a:lnTo>
                  <a:pt x="1957388" y="0"/>
                </a:lnTo>
                <a:lnTo>
                  <a:pt x="1957388" y="1590675"/>
                </a:lnTo>
                <a:lnTo>
                  <a:pt x="0" y="1590675"/>
                </a:lnTo>
                <a:close/>
              </a:path>
            </a:pathLst>
          </a:custGeom>
        </p:spPr>
        <p:txBody>
          <a:bodyPr wrap="square">
            <a:noAutofit/>
          </a:body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2" y="1611087"/>
            <a:ext cx="5210625" cy="3620436"/>
          </a:xfrm>
          <a:custGeom>
            <a:avLst/>
            <a:gdLst>
              <a:gd name="connsiteX0" fmla="*/ 0 w 5210625"/>
              <a:gd name="connsiteY0" fmla="*/ 0 h 3620436"/>
              <a:gd name="connsiteX1" fmla="*/ 5210625 w 5210625"/>
              <a:gd name="connsiteY1" fmla="*/ 0 h 3620436"/>
              <a:gd name="connsiteX2" fmla="*/ 5210625 w 5210625"/>
              <a:gd name="connsiteY2" fmla="*/ 3620436 h 3620436"/>
              <a:gd name="connsiteX3" fmla="*/ 0 w 5210625"/>
              <a:gd name="connsiteY3" fmla="*/ 3620436 h 3620436"/>
            </a:gdLst>
            <a:ahLst/>
            <a:cxnLst>
              <a:cxn ang="0">
                <a:pos x="connsiteX0" y="connsiteY0"/>
              </a:cxn>
              <a:cxn ang="0">
                <a:pos x="connsiteX1" y="connsiteY1"/>
              </a:cxn>
              <a:cxn ang="0">
                <a:pos x="connsiteX2" y="connsiteY2"/>
              </a:cxn>
              <a:cxn ang="0">
                <a:pos x="connsiteX3" y="connsiteY3"/>
              </a:cxn>
            </a:cxnLst>
            <a:rect l="l" t="t" r="r" b="b"/>
            <a:pathLst>
              <a:path w="5210625" h="3620436">
                <a:moveTo>
                  <a:pt x="0" y="0"/>
                </a:moveTo>
                <a:lnTo>
                  <a:pt x="5210625" y="0"/>
                </a:lnTo>
                <a:lnTo>
                  <a:pt x="5210625" y="3620436"/>
                </a:lnTo>
                <a:lnTo>
                  <a:pt x="0" y="3620436"/>
                </a:lnTo>
                <a:close/>
              </a:path>
            </a:pathLst>
          </a:custGeom>
        </p:spPr>
        <p:txBody>
          <a:bodyPr wrap="square">
            <a:noAutofit/>
          </a:body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414329"/>
            <a:ext cx="6589486" cy="4013953"/>
          </a:xfrm>
          <a:custGeom>
            <a:avLst/>
            <a:gdLst>
              <a:gd name="connsiteX0" fmla="*/ 0 w 4876800"/>
              <a:gd name="connsiteY0" fmla="*/ 0 h 4013953"/>
              <a:gd name="connsiteX1" fmla="*/ 4876800 w 4876800"/>
              <a:gd name="connsiteY1" fmla="*/ 0 h 4013953"/>
              <a:gd name="connsiteX2" fmla="*/ 4876800 w 4876800"/>
              <a:gd name="connsiteY2" fmla="*/ 4013953 h 4013953"/>
              <a:gd name="connsiteX3" fmla="*/ 0 w 4876800"/>
              <a:gd name="connsiteY3" fmla="*/ 4013953 h 4013953"/>
            </a:gdLst>
            <a:ahLst/>
            <a:cxnLst>
              <a:cxn ang="0">
                <a:pos x="connsiteX0" y="connsiteY0"/>
              </a:cxn>
              <a:cxn ang="0">
                <a:pos x="connsiteX1" y="connsiteY1"/>
              </a:cxn>
              <a:cxn ang="0">
                <a:pos x="connsiteX2" y="connsiteY2"/>
              </a:cxn>
              <a:cxn ang="0">
                <a:pos x="connsiteX3" y="connsiteY3"/>
              </a:cxn>
            </a:cxnLst>
            <a:rect l="l" t="t" r="r" b="b"/>
            <a:pathLst>
              <a:path w="4876800" h="4013953">
                <a:moveTo>
                  <a:pt x="0" y="0"/>
                </a:moveTo>
                <a:lnTo>
                  <a:pt x="4876800" y="0"/>
                </a:lnTo>
                <a:lnTo>
                  <a:pt x="4876800" y="4013953"/>
                </a:lnTo>
                <a:lnTo>
                  <a:pt x="0" y="4013953"/>
                </a:lnTo>
                <a:close/>
              </a:path>
            </a:pathLst>
          </a:custGeom>
        </p:spPr>
        <p:txBody>
          <a:bodyPr wrap="square">
            <a:noAutofit/>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554717" y="2409371"/>
            <a:ext cx="5312934" cy="4448629"/>
          </a:xfrm>
          <a:custGeom>
            <a:avLst/>
            <a:gdLst>
              <a:gd name="connsiteX0" fmla="*/ 0 w 6017227"/>
              <a:gd name="connsiteY0" fmla="*/ 0 h 4118865"/>
              <a:gd name="connsiteX1" fmla="*/ 6017227 w 6017227"/>
              <a:gd name="connsiteY1" fmla="*/ 0 h 4118865"/>
              <a:gd name="connsiteX2" fmla="*/ 6017227 w 6017227"/>
              <a:gd name="connsiteY2" fmla="*/ 4118865 h 4118865"/>
              <a:gd name="connsiteX3" fmla="*/ 0 w 6017227"/>
              <a:gd name="connsiteY3" fmla="*/ 4118865 h 4118865"/>
            </a:gdLst>
            <a:ahLst/>
            <a:cxnLst>
              <a:cxn ang="0">
                <a:pos x="connsiteX0" y="connsiteY0"/>
              </a:cxn>
              <a:cxn ang="0">
                <a:pos x="connsiteX1" y="connsiteY1"/>
              </a:cxn>
              <a:cxn ang="0">
                <a:pos x="connsiteX2" y="connsiteY2"/>
              </a:cxn>
              <a:cxn ang="0">
                <a:pos x="connsiteX3" y="connsiteY3"/>
              </a:cxn>
            </a:cxnLst>
            <a:rect l="l" t="t" r="r" b="b"/>
            <a:pathLst>
              <a:path w="6017227" h="4118865">
                <a:moveTo>
                  <a:pt x="0" y="0"/>
                </a:moveTo>
                <a:lnTo>
                  <a:pt x="6017227" y="0"/>
                </a:lnTo>
                <a:lnTo>
                  <a:pt x="6017227" y="4118865"/>
                </a:lnTo>
                <a:lnTo>
                  <a:pt x="0" y="4118865"/>
                </a:lnTo>
                <a:close/>
              </a:path>
            </a:pathLst>
          </a:custGeom>
        </p:spPr>
        <p:txBody>
          <a:bodyPr wrap="square">
            <a:noAutofit/>
          </a:bodyPr>
          <a:lstStyle/>
          <a:p>
            <a:endParaRPr lang="en-US"/>
          </a:p>
        </p:txBody>
      </p:sp>
      <p:sp>
        <p:nvSpPr>
          <p:cNvPr id="3" name="Picture Placeholder 4"/>
          <p:cNvSpPr>
            <a:spLocks noGrp="1"/>
          </p:cNvSpPr>
          <p:nvPr>
            <p:ph type="pic" sz="quarter" idx="11"/>
          </p:nvPr>
        </p:nvSpPr>
        <p:spPr>
          <a:xfrm>
            <a:off x="2569231" y="0"/>
            <a:ext cx="5312934" cy="2093686"/>
          </a:xfrm>
          <a:custGeom>
            <a:avLst/>
            <a:gdLst>
              <a:gd name="connsiteX0" fmla="*/ 0 w 6017227"/>
              <a:gd name="connsiteY0" fmla="*/ 0 h 4118865"/>
              <a:gd name="connsiteX1" fmla="*/ 6017227 w 6017227"/>
              <a:gd name="connsiteY1" fmla="*/ 0 h 4118865"/>
              <a:gd name="connsiteX2" fmla="*/ 6017227 w 6017227"/>
              <a:gd name="connsiteY2" fmla="*/ 4118865 h 4118865"/>
              <a:gd name="connsiteX3" fmla="*/ 0 w 6017227"/>
              <a:gd name="connsiteY3" fmla="*/ 4118865 h 4118865"/>
            </a:gdLst>
            <a:ahLst/>
            <a:cxnLst>
              <a:cxn ang="0">
                <a:pos x="connsiteX0" y="connsiteY0"/>
              </a:cxn>
              <a:cxn ang="0">
                <a:pos x="connsiteX1" y="connsiteY1"/>
              </a:cxn>
              <a:cxn ang="0">
                <a:pos x="connsiteX2" y="connsiteY2"/>
              </a:cxn>
              <a:cxn ang="0">
                <a:pos x="connsiteX3" y="connsiteY3"/>
              </a:cxn>
            </a:cxnLst>
            <a:rect l="l" t="t" r="r" b="b"/>
            <a:pathLst>
              <a:path w="6017227" h="4118865">
                <a:moveTo>
                  <a:pt x="0" y="0"/>
                </a:moveTo>
                <a:lnTo>
                  <a:pt x="6017227" y="0"/>
                </a:lnTo>
                <a:lnTo>
                  <a:pt x="6017227" y="4118865"/>
                </a:lnTo>
                <a:lnTo>
                  <a:pt x="0" y="4118865"/>
                </a:lnTo>
                <a:close/>
              </a:path>
            </a:pathLst>
          </a:custGeom>
        </p:spPr>
        <p:txBody>
          <a:bodyPr wrap="square">
            <a:noAutofit/>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61375A-C223-44C8-917C-F7C3A1BCD50F}"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3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808107" y="685800"/>
            <a:ext cx="4572000" cy="3358166"/>
          </a:xfrm>
          <a:custGeom>
            <a:avLst/>
            <a:gdLst>
              <a:gd name="connsiteX0" fmla="*/ 0 w 4572000"/>
              <a:gd name="connsiteY0" fmla="*/ 0 h 3358166"/>
              <a:gd name="connsiteX1" fmla="*/ 4572000 w 4572000"/>
              <a:gd name="connsiteY1" fmla="*/ 0 h 3358166"/>
              <a:gd name="connsiteX2" fmla="*/ 4572000 w 4572000"/>
              <a:gd name="connsiteY2" fmla="*/ 3358166 h 3358166"/>
              <a:gd name="connsiteX3" fmla="*/ 0 w 4572000"/>
              <a:gd name="connsiteY3" fmla="*/ 3358166 h 3358166"/>
            </a:gdLst>
            <a:ahLst/>
            <a:cxnLst>
              <a:cxn ang="0">
                <a:pos x="connsiteX0" y="connsiteY0"/>
              </a:cxn>
              <a:cxn ang="0">
                <a:pos x="connsiteX1" y="connsiteY1"/>
              </a:cxn>
              <a:cxn ang="0">
                <a:pos x="connsiteX2" y="connsiteY2"/>
              </a:cxn>
              <a:cxn ang="0">
                <a:pos x="connsiteX3" y="connsiteY3"/>
              </a:cxn>
            </a:cxnLst>
            <a:rect l="l" t="t" r="r" b="b"/>
            <a:pathLst>
              <a:path w="4572000" h="3358166">
                <a:moveTo>
                  <a:pt x="0" y="0"/>
                </a:moveTo>
                <a:lnTo>
                  <a:pt x="4572000" y="0"/>
                </a:lnTo>
                <a:lnTo>
                  <a:pt x="4572000" y="3358166"/>
                </a:lnTo>
                <a:lnTo>
                  <a:pt x="0" y="3358166"/>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9362941" y="3441981"/>
            <a:ext cx="1990859" cy="1852103"/>
          </a:xfrm>
          <a:custGeom>
            <a:avLst/>
            <a:gdLst>
              <a:gd name="connsiteX0" fmla="*/ 0 w 1990859"/>
              <a:gd name="connsiteY0" fmla="*/ 0 h 1852103"/>
              <a:gd name="connsiteX1" fmla="*/ 1990859 w 1990859"/>
              <a:gd name="connsiteY1" fmla="*/ 0 h 1852103"/>
              <a:gd name="connsiteX2" fmla="*/ 1990859 w 1990859"/>
              <a:gd name="connsiteY2" fmla="*/ 1852103 h 1852103"/>
              <a:gd name="connsiteX3" fmla="*/ 0 w 1990859"/>
              <a:gd name="connsiteY3" fmla="*/ 1852103 h 1852103"/>
            </a:gdLst>
            <a:ahLst/>
            <a:cxnLst>
              <a:cxn ang="0">
                <a:pos x="connsiteX0" y="connsiteY0"/>
              </a:cxn>
              <a:cxn ang="0">
                <a:pos x="connsiteX1" y="connsiteY1"/>
              </a:cxn>
              <a:cxn ang="0">
                <a:pos x="connsiteX2" y="connsiteY2"/>
              </a:cxn>
              <a:cxn ang="0">
                <a:pos x="connsiteX3" y="connsiteY3"/>
              </a:cxn>
            </a:cxnLst>
            <a:rect l="l" t="t" r="r" b="b"/>
            <a:pathLst>
              <a:path w="1990859" h="1852103">
                <a:moveTo>
                  <a:pt x="0" y="0"/>
                </a:moveTo>
                <a:lnTo>
                  <a:pt x="1990859" y="0"/>
                </a:lnTo>
                <a:lnTo>
                  <a:pt x="1990859" y="1852103"/>
                </a:lnTo>
                <a:lnTo>
                  <a:pt x="0" y="1852103"/>
                </a:lnTo>
                <a:close/>
              </a:path>
            </a:pathLst>
          </a:custGeom>
        </p:spPr>
        <p:txBody>
          <a:bodyPr wrap="square">
            <a:no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762425" y="1168400"/>
            <a:ext cx="3170460" cy="4508500"/>
          </a:xfrm>
          <a:custGeom>
            <a:avLst/>
            <a:gdLst>
              <a:gd name="connsiteX0" fmla="*/ 0 w 3744664"/>
              <a:gd name="connsiteY0" fmla="*/ 0 h 4508500"/>
              <a:gd name="connsiteX1" fmla="*/ 3744664 w 3744664"/>
              <a:gd name="connsiteY1" fmla="*/ 0 h 4508500"/>
              <a:gd name="connsiteX2" fmla="*/ 3744664 w 3744664"/>
              <a:gd name="connsiteY2" fmla="*/ 4508500 h 4508500"/>
              <a:gd name="connsiteX3" fmla="*/ 0 w 3744664"/>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3744664" h="4508500">
                <a:moveTo>
                  <a:pt x="0" y="0"/>
                </a:moveTo>
                <a:lnTo>
                  <a:pt x="3744664" y="0"/>
                </a:lnTo>
                <a:lnTo>
                  <a:pt x="3744664" y="4508500"/>
                </a:lnTo>
                <a:lnTo>
                  <a:pt x="0" y="4508500"/>
                </a:lnTo>
                <a:close/>
              </a:path>
            </a:pathLst>
          </a:custGeom>
        </p:spPr>
        <p:txBody>
          <a:bodyPr wrap="square">
            <a:no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2172" y="1"/>
            <a:ext cx="3121932" cy="3251200"/>
          </a:xfrm>
          <a:custGeom>
            <a:avLst/>
            <a:gdLst>
              <a:gd name="connsiteX0" fmla="*/ 0 w 4065431"/>
              <a:gd name="connsiteY0" fmla="*/ 0 h 5676900"/>
              <a:gd name="connsiteX1" fmla="*/ 4065431 w 4065431"/>
              <a:gd name="connsiteY1" fmla="*/ 0 h 5676900"/>
              <a:gd name="connsiteX2" fmla="*/ 4065431 w 4065431"/>
              <a:gd name="connsiteY2" fmla="*/ 5676900 h 5676900"/>
              <a:gd name="connsiteX3" fmla="*/ 0 w 4065431"/>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4065431" h="5676900">
                <a:moveTo>
                  <a:pt x="0" y="0"/>
                </a:moveTo>
                <a:lnTo>
                  <a:pt x="4065431" y="0"/>
                </a:lnTo>
                <a:lnTo>
                  <a:pt x="4065431" y="5676900"/>
                </a:lnTo>
                <a:lnTo>
                  <a:pt x="0" y="5676900"/>
                </a:lnTo>
                <a:close/>
              </a:path>
            </a:pathLst>
          </a:custGeom>
        </p:spPr>
        <p:txBody>
          <a:bodyPr wrap="square">
            <a:noAutofit/>
          </a:bodyPr>
          <a:lstStyle/>
          <a:p>
            <a:endParaRPr lang="en-US"/>
          </a:p>
        </p:txBody>
      </p:sp>
      <p:sp>
        <p:nvSpPr>
          <p:cNvPr id="3" name="Picture Placeholder 4"/>
          <p:cNvSpPr>
            <a:spLocks noGrp="1"/>
          </p:cNvSpPr>
          <p:nvPr>
            <p:ph type="pic" sz="quarter" idx="11"/>
          </p:nvPr>
        </p:nvSpPr>
        <p:spPr>
          <a:xfrm>
            <a:off x="693061" y="3439886"/>
            <a:ext cx="3120568" cy="2722789"/>
          </a:xfrm>
          <a:custGeom>
            <a:avLst/>
            <a:gdLst>
              <a:gd name="connsiteX0" fmla="*/ 0 w 4065431"/>
              <a:gd name="connsiteY0" fmla="*/ 0 h 5676900"/>
              <a:gd name="connsiteX1" fmla="*/ 4065431 w 4065431"/>
              <a:gd name="connsiteY1" fmla="*/ 0 h 5676900"/>
              <a:gd name="connsiteX2" fmla="*/ 4065431 w 4065431"/>
              <a:gd name="connsiteY2" fmla="*/ 5676900 h 5676900"/>
              <a:gd name="connsiteX3" fmla="*/ 0 w 4065431"/>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4065431" h="5676900">
                <a:moveTo>
                  <a:pt x="0" y="0"/>
                </a:moveTo>
                <a:lnTo>
                  <a:pt x="4065431" y="0"/>
                </a:lnTo>
                <a:lnTo>
                  <a:pt x="4065431" y="5676900"/>
                </a:lnTo>
                <a:lnTo>
                  <a:pt x="0" y="5676900"/>
                </a:lnTo>
                <a:close/>
              </a:path>
            </a:pathLst>
          </a:custGeom>
        </p:spPr>
        <p:txBody>
          <a:bodyPr wrap="square">
            <a:noAutofit/>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49141" y="2685142"/>
            <a:ext cx="4992916" cy="3664858"/>
          </a:xfrm>
          <a:custGeom>
            <a:avLst/>
            <a:gdLst>
              <a:gd name="connsiteX0" fmla="*/ 0 w 4992916"/>
              <a:gd name="connsiteY0" fmla="*/ 0 h 3664858"/>
              <a:gd name="connsiteX1" fmla="*/ 4992916 w 4992916"/>
              <a:gd name="connsiteY1" fmla="*/ 0 h 3664858"/>
              <a:gd name="connsiteX2" fmla="*/ 4992916 w 4992916"/>
              <a:gd name="connsiteY2" fmla="*/ 3664858 h 3664858"/>
              <a:gd name="connsiteX3" fmla="*/ 0 w 4992916"/>
              <a:gd name="connsiteY3" fmla="*/ 3664858 h 3664858"/>
            </a:gdLst>
            <a:ahLst/>
            <a:cxnLst>
              <a:cxn ang="0">
                <a:pos x="connsiteX0" y="connsiteY0"/>
              </a:cxn>
              <a:cxn ang="0">
                <a:pos x="connsiteX1" y="connsiteY1"/>
              </a:cxn>
              <a:cxn ang="0">
                <a:pos x="connsiteX2" y="connsiteY2"/>
              </a:cxn>
              <a:cxn ang="0">
                <a:pos x="connsiteX3" y="connsiteY3"/>
              </a:cxn>
            </a:cxnLst>
            <a:rect l="l" t="t" r="r" b="b"/>
            <a:pathLst>
              <a:path w="4992916" h="3664858">
                <a:moveTo>
                  <a:pt x="0" y="0"/>
                </a:moveTo>
                <a:lnTo>
                  <a:pt x="4992916" y="0"/>
                </a:lnTo>
                <a:lnTo>
                  <a:pt x="4992916" y="3664858"/>
                </a:lnTo>
                <a:lnTo>
                  <a:pt x="0" y="3664858"/>
                </a:lnTo>
                <a:close/>
              </a:path>
            </a:pathLst>
          </a:custGeom>
        </p:spPr>
        <p:txBody>
          <a:bodyPr wrap="square">
            <a:noAutofit/>
          </a:bodyPr>
          <a:lstStyle/>
          <a:p>
            <a:endParaRPr lang="en-US" dirty="0"/>
          </a:p>
        </p:txBody>
      </p:sp>
      <p:sp>
        <p:nvSpPr>
          <p:cNvPr id="3" name="Picture Placeholder 4"/>
          <p:cNvSpPr>
            <a:spLocks noGrp="1"/>
          </p:cNvSpPr>
          <p:nvPr>
            <p:ph type="pic" sz="quarter" idx="11"/>
          </p:nvPr>
        </p:nvSpPr>
        <p:spPr>
          <a:xfrm>
            <a:off x="6233886" y="595086"/>
            <a:ext cx="3374571" cy="2721428"/>
          </a:xfrm>
          <a:custGeom>
            <a:avLst/>
            <a:gdLst>
              <a:gd name="connsiteX0" fmla="*/ 0 w 4992916"/>
              <a:gd name="connsiteY0" fmla="*/ 0 h 3664858"/>
              <a:gd name="connsiteX1" fmla="*/ 4992916 w 4992916"/>
              <a:gd name="connsiteY1" fmla="*/ 0 h 3664858"/>
              <a:gd name="connsiteX2" fmla="*/ 4992916 w 4992916"/>
              <a:gd name="connsiteY2" fmla="*/ 3664858 h 3664858"/>
              <a:gd name="connsiteX3" fmla="*/ 0 w 4992916"/>
              <a:gd name="connsiteY3" fmla="*/ 3664858 h 3664858"/>
            </a:gdLst>
            <a:ahLst/>
            <a:cxnLst>
              <a:cxn ang="0">
                <a:pos x="connsiteX0" y="connsiteY0"/>
              </a:cxn>
              <a:cxn ang="0">
                <a:pos x="connsiteX1" y="connsiteY1"/>
              </a:cxn>
              <a:cxn ang="0">
                <a:pos x="connsiteX2" y="connsiteY2"/>
              </a:cxn>
              <a:cxn ang="0">
                <a:pos x="connsiteX3" y="connsiteY3"/>
              </a:cxn>
            </a:cxnLst>
            <a:rect l="l" t="t" r="r" b="b"/>
            <a:pathLst>
              <a:path w="4992916" h="3664858">
                <a:moveTo>
                  <a:pt x="0" y="0"/>
                </a:moveTo>
                <a:lnTo>
                  <a:pt x="4992916" y="0"/>
                </a:lnTo>
                <a:lnTo>
                  <a:pt x="4992916" y="3664858"/>
                </a:lnTo>
                <a:lnTo>
                  <a:pt x="0" y="3664858"/>
                </a:lnTo>
                <a:close/>
              </a:path>
            </a:pathLst>
          </a:custGeom>
        </p:spPr>
        <p:txBody>
          <a:bodyPr wrap="square">
            <a:noAutofit/>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09939" y="1150544"/>
            <a:ext cx="4360009" cy="4412343"/>
          </a:xfrm>
          <a:custGeom>
            <a:avLst/>
            <a:gdLst>
              <a:gd name="connsiteX0" fmla="*/ 0 w 4360009"/>
              <a:gd name="connsiteY0" fmla="*/ 0 h 4412343"/>
              <a:gd name="connsiteX1" fmla="*/ 4360009 w 4360009"/>
              <a:gd name="connsiteY1" fmla="*/ 0 h 4412343"/>
              <a:gd name="connsiteX2" fmla="*/ 4360009 w 4360009"/>
              <a:gd name="connsiteY2" fmla="*/ 4412343 h 4412343"/>
              <a:gd name="connsiteX3" fmla="*/ 0 w 4360009"/>
              <a:gd name="connsiteY3" fmla="*/ 4412343 h 4412343"/>
            </a:gdLst>
            <a:ahLst/>
            <a:cxnLst>
              <a:cxn ang="0">
                <a:pos x="connsiteX0" y="connsiteY0"/>
              </a:cxn>
              <a:cxn ang="0">
                <a:pos x="connsiteX1" y="connsiteY1"/>
              </a:cxn>
              <a:cxn ang="0">
                <a:pos x="connsiteX2" y="connsiteY2"/>
              </a:cxn>
              <a:cxn ang="0">
                <a:pos x="connsiteX3" y="connsiteY3"/>
              </a:cxn>
            </a:cxnLst>
            <a:rect l="l" t="t" r="r" b="b"/>
            <a:pathLst>
              <a:path w="4360009" h="4412343">
                <a:moveTo>
                  <a:pt x="0" y="0"/>
                </a:moveTo>
                <a:lnTo>
                  <a:pt x="4360009" y="0"/>
                </a:lnTo>
                <a:lnTo>
                  <a:pt x="4360009" y="4412343"/>
                </a:lnTo>
                <a:lnTo>
                  <a:pt x="0" y="4412343"/>
                </a:lnTo>
                <a:close/>
              </a:path>
            </a:pathLst>
          </a:custGeom>
        </p:spPr>
        <p:txBody>
          <a:bodyPr wrap="square">
            <a:no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325490" y="617195"/>
            <a:ext cx="3727718" cy="5638800"/>
          </a:xfrm>
          <a:custGeom>
            <a:avLst/>
            <a:gdLst>
              <a:gd name="connsiteX0" fmla="*/ 0 w 3727718"/>
              <a:gd name="connsiteY0" fmla="*/ 0 h 5638800"/>
              <a:gd name="connsiteX1" fmla="*/ 3727718 w 3727718"/>
              <a:gd name="connsiteY1" fmla="*/ 0 h 5638800"/>
              <a:gd name="connsiteX2" fmla="*/ 3727718 w 3727718"/>
              <a:gd name="connsiteY2" fmla="*/ 5638800 h 5638800"/>
              <a:gd name="connsiteX3" fmla="*/ 0 w 3727718"/>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3727718" h="5638800">
                <a:moveTo>
                  <a:pt x="0" y="0"/>
                </a:moveTo>
                <a:lnTo>
                  <a:pt x="3727718" y="0"/>
                </a:lnTo>
                <a:lnTo>
                  <a:pt x="3727718" y="5638800"/>
                </a:lnTo>
                <a:lnTo>
                  <a:pt x="0" y="5638800"/>
                </a:lnTo>
                <a:close/>
              </a:path>
            </a:pathLst>
          </a:custGeom>
        </p:spPr>
        <p:txBody>
          <a:bodyPr wrap="square">
            <a:noAutofit/>
          </a:bodyPr>
          <a:lstStyle/>
          <a:p>
            <a:endParaRPr lang="en-US"/>
          </a:p>
        </p:txBody>
      </p:sp>
      <p:sp>
        <p:nvSpPr>
          <p:cNvPr id="3" name="Picture Placeholder 4"/>
          <p:cNvSpPr>
            <a:spLocks noGrp="1"/>
          </p:cNvSpPr>
          <p:nvPr>
            <p:ph type="pic" sz="quarter" idx="11"/>
          </p:nvPr>
        </p:nvSpPr>
        <p:spPr>
          <a:xfrm>
            <a:off x="10478390" y="598145"/>
            <a:ext cx="1713610" cy="5638800"/>
          </a:xfrm>
          <a:custGeom>
            <a:avLst/>
            <a:gdLst>
              <a:gd name="connsiteX0" fmla="*/ 0 w 3727718"/>
              <a:gd name="connsiteY0" fmla="*/ 0 h 5638800"/>
              <a:gd name="connsiteX1" fmla="*/ 3727718 w 3727718"/>
              <a:gd name="connsiteY1" fmla="*/ 0 h 5638800"/>
              <a:gd name="connsiteX2" fmla="*/ 3727718 w 3727718"/>
              <a:gd name="connsiteY2" fmla="*/ 5638800 h 5638800"/>
              <a:gd name="connsiteX3" fmla="*/ 0 w 3727718"/>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3727718" h="5638800">
                <a:moveTo>
                  <a:pt x="0" y="0"/>
                </a:moveTo>
                <a:lnTo>
                  <a:pt x="3727718" y="0"/>
                </a:lnTo>
                <a:lnTo>
                  <a:pt x="3727718" y="5638800"/>
                </a:lnTo>
                <a:lnTo>
                  <a:pt x="0" y="5638800"/>
                </a:lnTo>
                <a:close/>
              </a:path>
            </a:pathLst>
          </a:custGeom>
        </p:spPr>
        <p:txBody>
          <a:bodyPr wrap="square">
            <a:no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3689" y="831850"/>
            <a:ext cx="3727718" cy="5082490"/>
          </a:xfrm>
          <a:custGeom>
            <a:avLst/>
            <a:gdLst>
              <a:gd name="connsiteX0" fmla="*/ 0 w 3727718"/>
              <a:gd name="connsiteY0" fmla="*/ 0 h 5638800"/>
              <a:gd name="connsiteX1" fmla="*/ 3727718 w 3727718"/>
              <a:gd name="connsiteY1" fmla="*/ 0 h 5638800"/>
              <a:gd name="connsiteX2" fmla="*/ 3727718 w 3727718"/>
              <a:gd name="connsiteY2" fmla="*/ 5638800 h 5638800"/>
              <a:gd name="connsiteX3" fmla="*/ 0 w 3727718"/>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3727718" h="5638800">
                <a:moveTo>
                  <a:pt x="0" y="0"/>
                </a:moveTo>
                <a:lnTo>
                  <a:pt x="3727718" y="0"/>
                </a:lnTo>
                <a:lnTo>
                  <a:pt x="3727718" y="5638800"/>
                </a:lnTo>
                <a:lnTo>
                  <a:pt x="0" y="5638800"/>
                </a:lnTo>
                <a:close/>
              </a:path>
            </a:pathLst>
          </a:custGeom>
        </p:spPr>
        <p:txBody>
          <a:bodyPr wrap="square">
            <a:no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5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20E49-3FA4-4E47-9B0B-E0D5534B4CB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9E57A-8BBD-4CA1-B3CF-9336033BC59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0374" y="4528457"/>
            <a:ext cx="2129955" cy="189915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5575" y="1375410"/>
            <a:ext cx="6571615" cy="1938020"/>
          </a:xfrm>
          <a:prstGeom prst="rect">
            <a:avLst/>
          </a:prstGeom>
          <a:noFill/>
        </p:spPr>
        <p:txBody>
          <a:bodyPr wrap="square" rtlCol="0">
            <a:spAutoFit/>
          </a:bodyPr>
          <a:lstStyle/>
          <a:p>
            <a:pPr algn="ctr"/>
            <a:r>
              <a:rPr lang="en-US" altLang="zh-CN" sz="6000" spc="600" dirty="0" err="1">
                <a:solidFill>
                  <a:srgbClr val="504D36"/>
                </a:solidFill>
                <a:latin typeface="Perpetua" pitchFamily="50" charset="0"/>
                <a:ea typeface="思源黑体 CN Medium" panose="020B0600000000000000" charset="-122"/>
              </a:rPr>
              <a:t>Contemporary Culture</a:t>
            </a:r>
            <a:endParaRPr lang="en-US" altLang="zh-CN" sz="6000" spc="600" dirty="0" err="1">
              <a:solidFill>
                <a:srgbClr val="504D36"/>
              </a:solidFill>
              <a:latin typeface="Perpetua" pitchFamily="50" charset="0"/>
              <a:ea typeface="思源黑体 CN Medium" panose="020B0600000000000000" charset="-122"/>
            </a:endParaRPr>
          </a:p>
        </p:txBody>
      </p:sp>
      <p:sp>
        <p:nvSpPr>
          <p:cNvPr id="3" name="AutoShape 2" descr="blob:https://web.whatsapp.com/1e419f75-ff24-4217-b2f2-cdb7101ad1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3" name="TextBox 32"/>
          <p:cNvSpPr txBox="1"/>
          <p:nvPr/>
        </p:nvSpPr>
        <p:spPr>
          <a:xfrm>
            <a:off x="929005" y="3672205"/>
            <a:ext cx="5397500" cy="398780"/>
          </a:xfrm>
          <a:prstGeom prst="rect">
            <a:avLst/>
          </a:prstGeom>
          <a:noFill/>
        </p:spPr>
        <p:txBody>
          <a:bodyPr wrap="square" rtlCol="0">
            <a:spAutoFit/>
          </a:bodyPr>
          <a:lstStyle/>
          <a:p>
            <a:r>
              <a:rPr lang="zh-CN" altLang="en-US" sz="2000" spc="600" dirty="0">
                <a:solidFill>
                  <a:srgbClr val="504D36"/>
                </a:solidFill>
                <a:latin typeface="Roboto" panose="02000000000000000000"/>
                <a:ea typeface="宋体" panose="02010600030101010101" pitchFamily="2" charset="-122"/>
              </a:rPr>
              <a:t>汇报人：英语笔译</a:t>
            </a:r>
            <a:r>
              <a:rPr lang="en-US" altLang="zh-CN" sz="2000" spc="600" dirty="0">
                <a:solidFill>
                  <a:srgbClr val="504D36"/>
                </a:solidFill>
                <a:latin typeface="Roboto" panose="02000000000000000000"/>
                <a:ea typeface="宋体" panose="02010600030101010101" pitchFamily="2" charset="-122"/>
              </a:rPr>
              <a:t> </a:t>
            </a:r>
            <a:r>
              <a:rPr lang="zh-CN" altLang="en-US" sz="2000" spc="600" dirty="0">
                <a:solidFill>
                  <a:srgbClr val="504D36"/>
                </a:solidFill>
                <a:latin typeface="Roboto" panose="02000000000000000000"/>
                <a:ea typeface="宋体" panose="02010600030101010101" pitchFamily="2" charset="-122"/>
              </a:rPr>
              <a:t>李婷</a:t>
            </a:r>
            <a:r>
              <a:rPr lang="en-US" altLang="zh-CN" sz="2000" spc="600" dirty="0">
                <a:solidFill>
                  <a:srgbClr val="504D36"/>
                </a:solidFill>
                <a:latin typeface="Roboto" panose="02000000000000000000"/>
                <a:ea typeface="宋体" panose="02010600030101010101" pitchFamily="2" charset="-122"/>
              </a:rPr>
              <a:t>Li Ting</a:t>
            </a:r>
            <a:endParaRPr lang="en-US" altLang="zh-CN" sz="2000" spc="600" dirty="0">
              <a:solidFill>
                <a:srgbClr val="504D36"/>
              </a:solidFill>
              <a:latin typeface="Roboto" panose="02000000000000000000"/>
              <a:ea typeface="宋体" panose="02010600030101010101" pitchFamily="2" charset="-122"/>
            </a:endParaRPr>
          </a:p>
        </p:txBody>
      </p:sp>
      <p:pic>
        <p:nvPicPr>
          <p:cNvPr id="4" name="图片占位符 3"/>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6782435" y="523917"/>
            <a:ext cx="4737100" cy="63283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075" y="598170"/>
            <a:ext cx="9515475" cy="583565"/>
          </a:xfrm>
          <a:prstGeom prst="rect">
            <a:avLst/>
          </a:prstGeom>
          <a:noFill/>
        </p:spPr>
        <p:txBody>
          <a:bodyPr wrap="square" rtlCol="0">
            <a:spAutoFit/>
          </a:bodyPr>
          <a:lstStyle/>
          <a:p>
            <a:r>
              <a:rPr lang="en-US" altLang="en-GB" sz="3200" noProof="0" dirty="0">
                <a:solidFill>
                  <a:srgbClr val="504D36"/>
                </a:solidFill>
                <a:latin typeface="Perpetua" pitchFamily="50" charset="0"/>
                <a:ea typeface="Noto Sans" panose="020B0502040504020204" pitchFamily="34"/>
                <a:cs typeface="Noto Sans" panose="020B0502040504020204" pitchFamily="34"/>
                <a:sym typeface="+mn-ea"/>
              </a:rPr>
              <a:t>3.Literature of the New Period (1976-1989)</a:t>
            </a:r>
            <a:endParaRPr lang="en-US" altLang="en-GB" sz="3200" spc="300" noProof="0" dirty="0">
              <a:solidFill>
                <a:srgbClr val="504D36"/>
              </a:solidFill>
              <a:latin typeface="Perpetua" pitchFamily="50" charset="0"/>
              <a:ea typeface="Noto Sans" panose="020B0502040504020204" pitchFamily="34"/>
              <a:cs typeface="Noto Sans" panose="020B0502040504020204" pitchFamily="34"/>
              <a:sym typeface="+mn-ea"/>
            </a:endParaRPr>
          </a:p>
        </p:txBody>
      </p:sp>
      <p:sp>
        <p:nvSpPr>
          <p:cNvPr id="5" name="TextBox 4"/>
          <p:cNvSpPr txBox="1"/>
          <p:nvPr/>
        </p:nvSpPr>
        <p:spPr>
          <a:xfrm>
            <a:off x="219075" y="1386205"/>
            <a:ext cx="6166485" cy="3538220"/>
          </a:xfrm>
          <a:prstGeom prst="rect">
            <a:avLst/>
          </a:prstGeom>
          <a:noFill/>
        </p:spPr>
        <p:txBody>
          <a:bodyPr wrap="square" rtlCol="0">
            <a:spAutoFit/>
          </a:bodyPr>
          <a:lstStyle/>
          <a:p>
            <a:pPr algn="just">
              <a:lnSpc>
                <a:spcPct val="200000"/>
              </a:lnSpc>
            </a:pPr>
            <a:r>
              <a:rPr lang="en-US" sz="1600">
                <a:solidFill>
                  <a:srgbClr val="504D36"/>
                </a:solidFill>
                <a:latin typeface="Roboto" panose="02000000000000000000" pitchFamily="2" charset="0"/>
                <a:ea typeface="Roboto" panose="02000000000000000000" pitchFamily="2" charset="0"/>
              </a:rPr>
              <a:t>Enormous progress was also made in reportage  literalture, poetry, essays, children's literature, science fiction and minority literature. Meanwhile  a large number of middle-aged and young writers emerged, such as Wang Meng(</a:t>
            </a:r>
            <a:r>
              <a:rPr lang="zh-CN" altLang="en-US" sz="1600">
                <a:solidFill>
                  <a:srgbClr val="504D36"/>
                </a:solidFill>
                <a:latin typeface="Roboto" panose="02000000000000000000" pitchFamily="2" charset="0"/>
                <a:ea typeface="宋体" panose="02010600030101010101" pitchFamily="2" charset="-122"/>
              </a:rPr>
              <a:t>王蒙</a:t>
            </a:r>
            <a:r>
              <a:rPr lang="en-US" altLang="zh-CN" sz="1600">
                <a:solidFill>
                  <a:srgbClr val="504D36"/>
                </a:solidFill>
                <a:latin typeface="Roboto" panose="02000000000000000000" pitchFamily="2" charset="0"/>
                <a:ea typeface="宋体" panose="02010600030101010101" pitchFamily="2" charset="-122"/>
              </a:rPr>
              <a:t>)</a:t>
            </a:r>
            <a:r>
              <a:rPr lang="en-US" sz="1600">
                <a:solidFill>
                  <a:srgbClr val="504D36"/>
                </a:solidFill>
                <a:latin typeface="Roboto" panose="02000000000000000000" pitchFamily="2" charset="0"/>
                <a:ea typeface="Roboto" panose="02000000000000000000" pitchFamily="2" charset="0"/>
              </a:rPr>
              <a:t>, Jiang Zilong(</a:t>
            </a:r>
            <a:r>
              <a:rPr lang="zh-CN" altLang="en-US" sz="1600">
                <a:solidFill>
                  <a:srgbClr val="504D36"/>
                </a:solidFill>
                <a:latin typeface="Roboto" panose="02000000000000000000" pitchFamily="2" charset="0"/>
                <a:ea typeface="宋体" panose="02010600030101010101" pitchFamily="2" charset="-122"/>
              </a:rPr>
              <a:t>蒋子龙</a:t>
            </a:r>
            <a:r>
              <a:rPr lang="en-US" sz="1600">
                <a:solidFill>
                  <a:srgbClr val="504D36"/>
                </a:solidFill>
                <a:latin typeface="Roboto" panose="02000000000000000000" pitchFamily="2" charset="0"/>
                <a:ea typeface="Roboto" panose="02000000000000000000" pitchFamily="2" charset="0"/>
              </a:rPr>
              <a:t>), Gao Xiaosheng(</a:t>
            </a:r>
            <a:r>
              <a:rPr lang="zh-CN" altLang="en-US" sz="1600">
                <a:solidFill>
                  <a:srgbClr val="504D36"/>
                </a:solidFill>
                <a:latin typeface="Roboto" panose="02000000000000000000" pitchFamily="2" charset="0"/>
                <a:ea typeface="宋体" panose="02010600030101010101" pitchFamily="2" charset="-122"/>
              </a:rPr>
              <a:t>高晓声</a:t>
            </a:r>
            <a:r>
              <a:rPr lang="en-US" sz="1600">
                <a:solidFill>
                  <a:srgbClr val="504D36"/>
                </a:solidFill>
                <a:latin typeface="Roboto" panose="02000000000000000000" pitchFamily="2" charset="0"/>
                <a:ea typeface="Roboto" panose="02000000000000000000" pitchFamily="2" charset="0"/>
              </a:rPr>
              <a:t>), Jia Pingwa(</a:t>
            </a:r>
            <a:r>
              <a:rPr lang="zh-CN" altLang="en-US" sz="1600">
                <a:solidFill>
                  <a:srgbClr val="504D36"/>
                </a:solidFill>
                <a:latin typeface="Roboto" panose="02000000000000000000" pitchFamily="2" charset="0"/>
                <a:ea typeface="宋体" panose="02010600030101010101" pitchFamily="2" charset="-122"/>
              </a:rPr>
              <a:t>贾平凹</a:t>
            </a:r>
            <a:r>
              <a:rPr lang="en-US" sz="1600">
                <a:solidFill>
                  <a:srgbClr val="504D36"/>
                </a:solidFill>
                <a:latin typeface="Roboto" panose="02000000000000000000" pitchFamily="2" charset="0"/>
                <a:ea typeface="Roboto" panose="02000000000000000000" pitchFamily="2" charset="0"/>
              </a:rPr>
              <a:t>), etc.</a:t>
            </a:r>
            <a:endParaRPr lang="en-US" sz="1600">
              <a:solidFill>
                <a:srgbClr val="504D36"/>
              </a:solidFill>
              <a:latin typeface="Roboto" panose="02000000000000000000" pitchFamily="2" charset="0"/>
              <a:ea typeface="Roboto" panose="02000000000000000000" pitchFamily="2" charset="0"/>
            </a:endParaRPr>
          </a:p>
          <a:p>
            <a:pPr algn="just">
              <a:lnSpc>
                <a:spcPct val="200000"/>
              </a:lnSpc>
            </a:pPr>
            <a:endParaRPr lang="en-US" sz="1600">
              <a:solidFill>
                <a:srgbClr val="504D36"/>
              </a:solidFill>
              <a:latin typeface="Roboto" panose="02000000000000000000" pitchFamily="2" charset="0"/>
              <a:ea typeface="Roboto" panose="02000000000000000000" pitchFamily="2" charset="0"/>
            </a:endParaRPr>
          </a:p>
        </p:txBody>
      </p:sp>
      <p:sp>
        <p:nvSpPr>
          <p:cNvPr id="29" name="TextBox 28"/>
          <p:cNvSpPr txBox="1"/>
          <p:nvPr/>
        </p:nvSpPr>
        <p:spPr>
          <a:xfrm>
            <a:off x="0" y="14605"/>
            <a:ext cx="5831840" cy="306705"/>
          </a:xfrm>
          <a:prstGeom prst="rect">
            <a:avLst/>
          </a:prstGeom>
          <a:noFill/>
        </p:spPr>
        <p:txBody>
          <a:bodyPr wrap="square" rtlCol="0">
            <a:spAutoFit/>
          </a:bodyPr>
          <a:p>
            <a:r>
              <a:rPr lang="en-US" sz="1400" spc="600" dirty="0">
                <a:solidFill>
                  <a:srgbClr val="504D36"/>
                </a:solidFill>
                <a:latin typeface="Roboto" panose="02000000000000000000"/>
                <a:ea typeface="Roboto" panose="02000000000000000000" pitchFamily="2" charset="0"/>
              </a:rPr>
              <a:t>Part 2: The Development Course</a:t>
            </a:r>
            <a:endParaRPr lang="en-US" sz="1400" spc="600" dirty="0">
              <a:solidFill>
                <a:srgbClr val="504D36"/>
              </a:solidFill>
              <a:latin typeface="Roboto" panose="02000000000000000000"/>
              <a:ea typeface="Roboto" panose="02000000000000000000" pitchFamily="2" charset="0"/>
            </a:endParaRPr>
          </a:p>
        </p:txBody>
      </p:sp>
      <p:pic>
        <p:nvPicPr>
          <p:cNvPr id="109" name="图片占位符 108"/>
          <p:cNvPicPr>
            <a:picLocks noChangeAspect="1"/>
          </p:cNvPicPr>
          <p:nvPr>
            <p:ph type="pic" sz="quarter" idx="10"/>
            <p:custDataLst>
              <p:tags r:id="rId1"/>
            </p:custDataLst>
          </p:nvPr>
        </p:nvPicPr>
        <p:blipFill>
          <a:blip r:embed="rId2"/>
          <a:srcRect l="3422" r="3422" b="3037"/>
          <a:stretch>
            <a:fillRect/>
          </a:stretch>
        </p:blipFill>
        <p:spPr>
          <a:xfrm>
            <a:off x="9734550" y="1181735"/>
            <a:ext cx="2169795" cy="3019425"/>
          </a:xfrm>
          <a:prstGeom prst="rect">
            <a:avLst/>
          </a:prstGeom>
          <a:noFill/>
          <a:ln w="9525">
            <a:noFill/>
          </a:ln>
        </p:spPr>
      </p:pic>
      <p:pic>
        <p:nvPicPr>
          <p:cNvPr id="10" name="图片占位符 9"/>
          <p:cNvPicPr>
            <a:picLocks noChangeAspect="1"/>
          </p:cNvPicPr>
          <p:nvPr>
            <p:ph type="pic" sz="quarter" idx="11"/>
          </p:nvPr>
        </p:nvPicPr>
        <p:blipFill>
          <a:blip r:embed="rId3"/>
          <a:stretch>
            <a:fillRect/>
          </a:stretch>
        </p:blipFill>
        <p:spPr>
          <a:xfrm>
            <a:off x="7367270" y="1645920"/>
            <a:ext cx="2053590" cy="3019425"/>
          </a:xfrm>
          <a:prstGeom prst="rect">
            <a:avLst/>
          </a:prstGeom>
        </p:spPr>
      </p:pic>
      <p:pic>
        <p:nvPicPr>
          <p:cNvPr id="110" name="图片占位符 109"/>
          <p:cNvPicPr/>
          <p:nvPr>
            <p:ph type="pic" sz="quarter" idx="12"/>
          </p:nvPr>
        </p:nvPicPr>
        <p:blipFill>
          <a:blip r:embed="rId4"/>
          <a:stretch>
            <a:fillRect/>
          </a:stretch>
        </p:blipFill>
        <p:spPr>
          <a:xfrm>
            <a:off x="8956675" y="3838575"/>
            <a:ext cx="1969135" cy="30194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500" fill="hold"/>
                                        <p:tgtEl>
                                          <p:spTgt spid="109"/>
                                        </p:tgtEl>
                                        <p:attrNameLst>
                                          <p:attrName>ppt_x</p:attrName>
                                        </p:attrNameLst>
                                      </p:cBhvr>
                                      <p:tavLst>
                                        <p:tav tm="0">
                                          <p:val>
                                            <p:strVal val="#ppt_x"/>
                                          </p:val>
                                        </p:tav>
                                        <p:tav tm="100000">
                                          <p:val>
                                            <p:strVal val="#ppt_x"/>
                                          </p:val>
                                        </p:tav>
                                      </p:tavLst>
                                    </p:anim>
                                    <p:anim calcmode="lin" valueType="num">
                                      <p:cBhvr additive="base">
                                        <p:cTn id="28" dur="500" fill="hold"/>
                                        <p:tgtEl>
                                          <p:spTgt spid="10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additive="base">
                                        <p:cTn id="31" dur="500" fill="hold"/>
                                        <p:tgtEl>
                                          <p:spTgt spid="110"/>
                                        </p:tgtEl>
                                        <p:attrNameLst>
                                          <p:attrName>ppt_x</p:attrName>
                                        </p:attrNameLst>
                                      </p:cBhvr>
                                      <p:tavLst>
                                        <p:tav tm="0">
                                          <p:val>
                                            <p:strVal val="#ppt_x"/>
                                          </p:val>
                                        </p:tav>
                                        <p:tav tm="100000">
                                          <p:val>
                                            <p:strVal val="#ppt_x"/>
                                          </p:val>
                                        </p:tav>
                                      </p:tavLst>
                                    </p:anim>
                                    <p:anim calcmode="lin" valueType="num">
                                      <p:cBhvr additive="base">
                                        <p:cTn id="3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3860" y="767080"/>
            <a:ext cx="7197090" cy="4523105"/>
          </a:xfrm>
          <a:prstGeom prst="rect">
            <a:avLst/>
          </a:prstGeom>
          <a:noFill/>
        </p:spPr>
        <p:txBody>
          <a:bodyPr wrap="square" rtlCol="0">
            <a:spAutoFit/>
          </a:bodyPr>
          <a:lstStyle/>
          <a:p>
            <a:pPr algn="just">
              <a:lnSpc>
                <a:spcPct val="200000"/>
              </a:lnSpc>
            </a:pPr>
            <a:r>
              <a:rPr lang="en-US" sz="1600">
                <a:solidFill>
                  <a:srgbClr val="504D36"/>
                </a:solidFill>
                <a:latin typeface="Roboto" panose="02000000000000000000" pitchFamily="2" charset="0"/>
                <a:ea typeface="Roboto" panose="02000000000000000000" pitchFamily="2" charset="0"/>
                <a:sym typeface="+mn-ea"/>
              </a:rPr>
              <a:t>1. Reflects various aspects of life of the changing society, like Wound Literature, which exposes the persecution of people under the tyranny of the Gang of Four.</a:t>
            </a:r>
            <a:endParaRPr lang="en-US" sz="1600">
              <a:solidFill>
                <a:srgbClr val="504D36"/>
              </a:solidFill>
              <a:latin typeface="Roboto" panose="02000000000000000000" pitchFamily="2" charset="0"/>
              <a:ea typeface="Roboto" panose="02000000000000000000" pitchFamily="2" charset="0"/>
              <a:sym typeface="+mn-ea"/>
            </a:endParaRPr>
          </a:p>
          <a:p>
            <a:pPr algn="just">
              <a:lnSpc>
                <a:spcPct val="200000"/>
              </a:lnSpc>
            </a:pPr>
            <a:r>
              <a:rPr lang="en-US" sz="1600">
                <a:solidFill>
                  <a:srgbClr val="504D36"/>
                </a:solidFill>
                <a:latin typeface="Roboto" panose="02000000000000000000" pitchFamily="2" charset="0"/>
                <a:ea typeface="Roboto" panose="02000000000000000000" pitchFamily="2" charset="0"/>
                <a:sym typeface="+mn-ea"/>
              </a:rPr>
              <a:t>2. About the reforms carried out in all fields, like Reform Literature with </a:t>
            </a:r>
            <a:r>
              <a:rPr lang="en-US" sz="1600" i="1">
                <a:solidFill>
                  <a:srgbClr val="504D36"/>
                </a:solidFill>
                <a:latin typeface="Roboto" panose="02000000000000000000" pitchFamily="2" charset="0"/>
                <a:ea typeface="Roboto" panose="02000000000000000000" pitchFamily="2" charset="0"/>
                <a:sym typeface="+mn-ea"/>
              </a:rPr>
              <a:t>Manager Qiao Assumes Office</a:t>
            </a:r>
            <a:r>
              <a:rPr lang="zh-CN" altLang="en-US" sz="1600">
                <a:solidFill>
                  <a:srgbClr val="504D36"/>
                </a:solidFill>
                <a:latin typeface="Roboto" panose="02000000000000000000" pitchFamily="2" charset="0"/>
                <a:ea typeface="宋体" panose="02010600030101010101" pitchFamily="2" charset="-122"/>
                <a:sym typeface="+mn-ea"/>
              </a:rPr>
              <a:t>《乔厂长上任记》</a:t>
            </a:r>
            <a:r>
              <a:rPr lang="en-US" sz="1600">
                <a:solidFill>
                  <a:srgbClr val="504D36"/>
                </a:solidFill>
                <a:latin typeface="Roboto" panose="02000000000000000000" pitchFamily="2" charset="0"/>
                <a:ea typeface="Roboto" panose="02000000000000000000" pitchFamily="2" charset="0"/>
                <a:sym typeface="+mn-ea"/>
              </a:rPr>
              <a:t> as its representative.</a:t>
            </a:r>
            <a:endParaRPr lang="en-US" sz="1600">
              <a:solidFill>
                <a:srgbClr val="504D36"/>
              </a:solidFill>
              <a:latin typeface="Roboto" panose="02000000000000000000" pitchFamily="2" charset="0"/>
              <a:ea typeface="Roboto" panose="02000000000000000000" pitchFamily="2" charset="0"/>
              <a:sym typeface="+mn-ea"/>
            </a:endParaRPr>
          </a:p>
          <a:p>
            <a:pPr algn="just">
              <a:lnSpc>
                <a:spcPct val="200000"/>
              </a:lnSpc>
            </a:pPr>
            <a:r>
              <a:rPr lang="en-US" sz="1600">
                <a:solidFill>
                  <a:srgbClr val="504D36"/>
                </a:solidFill>
                <a:latin typeface="Roboto" panose="02000000000000000000" pitchFamily="2" charset="0"/>
                <a:ea typeface="Roboto" panose="02000000000000000000" pitchFamily="2" charset="0"/>
                <a:sym typeface="+mn-ea"/>
              </a:rPr>
              <a:t>3. Multi-expressionism. Many many middle-aged and young writers have been borrowing Wester modernlist techniques, such as </a:t>
            </a:r>
            <a:r>
              <a:rPr lang="en-US" sz="1600">
                <a:solidFill>
                  <a:schemeClr val="accent1"/>
                </a:solidFill>
                <a:latin typeface="Roboto" panose="02000000000000000000" pitchFamily="2" charset="0"/>
                <a:ea typeface="Roboto" panose="02000000000000000000" pitchFamily="2" charset="0"/>
                <a:sym typeface="+mn-ea"/>
              </a:rPr>
              <a:t>stream-of-consciousness</a:t>
            </a:r>
            <a:r>
              <a:rPr lang="en-US" sz="1600">
                <a:solidFill>
                  <a:srgbClr val="504D36"/>
                </a:solidFill>
                <a:latin typeface="Roboto" panose="02000000000000000000" pitchFamily="2" charset="0"/>
                <a:ea typeface="Roboto" panose="02000000000000000000" pitchFamily="2" charset="0"/>
                <a:sym typeface="+mn-ea"/>
              </a:rPr>
              <a:t>, </a:t>
            </a:r>
            <a:r>
              <a:rPr lang="en-US" sz="1600">
                <a:solidFill>
                  <a:schemeClr val="accent1"/>
                </a:solidFill>
                <a:latin typeface="Roboto" panose="02000000000000000000" pitchFamily="2" charset="0"/>
                <a:ea typeface="Roboto" panose="02000000000000000000" pitchFamily="2" charset="0"/>
                <a:sym typeface="+mn-ea"/>
              </a:rPr>
              <a:t>symbolism</a:t>
            </a:r>
            <a:r>
              <a:rPr lang="en-US" sz="1600">
                <a:solidFill>
                  <a:srgbClr val="504D36"/>
                </a:solidFill>
                <a:latin typeface="Roboto" panose="02000000000000000000" pitchFamily="2" charset="0"/>
                <a:ea typeface="Roboto" panose="02000000000000000000" pitchFamily="2" charset="0"/>
                <a:sym typeface="+mn-ea"/>
              </a:rPr>
              <a:t> and </a:t>
            </a:r>
            <a:r>
              <a:rPr lang="en-US" sz="1600">
                <a:solidFill>
                  <a:schemeClr val="accent1"/>
                </a:solidFill>
                <a:latin typeface="Roboto" panose="02000000000000000000" pitchFamily="2" charset="0"/>
                <a:ea typeface="Roboto" panose="02000000000000000000" pitchFamily="2" charset="0"/>
                <a:sym typeface="+mn-ea"/>
              </a:rPr>
              <a:t>black humor</a:t>
            </a:r>
            <a:r>
              <a:rPr lang="en-US" sz="1600">
                <a:solidFill>
                  <a:srgbClr val="504D36"/>
                </a:solidFill>
                <a:latin typeface="Roboto" panose="02000000000000000000" pitchFamily="2" charset="0"/>
                <a:ea typeface="Roboto" panose="02000000000000000000" pitchFamily="2" charset="0"/>
                <a:sym typeface="+mn-ea"/>
              </a:rPr>
              <a:t>. </a:t>
            </a:r>
            <a:endParaRPr lang="en-US" sz="1000" dirty="0">
              <a:solidFill>
                <a:srgbClr val="504D36"/>
              </a:solidFill>
              <a:latin typeface="Roboto" panose="02000000000000000000" pitchFamily="2" charset="0"/>
              <a:ea typeface="Roboto" panose="02000000000000000000" pitchFamily="2" charset="0"/>
            </a:endParaRPr>
          </a:p>
        </p:txBody>
      </p:sp>
      <p:sp>
        <p:nvSpPr>
          <p:cNvPr id="4" name="TextBox 28"/>
          <p:cNvSpPr txBox="1"/>
          <p:nvPr/>
        </p:nvSpPr>
        <p:spPr>
          <a:xfrm>
            <a:off x="6360160" y="0"/>
            <a:ext cx="5831840" cy="306705"/>
          </a:xfrm>
          <a:prstGeom prst="rect">
            <a:avLst/>
          </a:prstGeom>
          <a:noFill/>
        </p:spPr>
        <p:txBody>
          <a:bodyPr wrap="square" rtlCol="0">
            <a:spAutoFit/>
          </a:bodyPr>
          <a:p>
            <a:r>
              <a:rPr lang="en-US" sz="1400" spc="600" dirty="0">
                <a:solidFill>
                  <a:srgbClr val="504D36"/>
                </a:solidFill>
                <a:latin typeface="Roboto" panose="02000000000000000000"/>
                <a:ea typeface="Roboto" panose="02000000000000000000" pitchFamily="2" charset="0"/>
              </a:rPr>
              <a:t>Part 2: The Development Course</a:t>
            </a:r>
            <a:endParaRPr lang="en-US" sz="1400" spc="600" dirty="0">
              <a:solidFill>
                <a:srgbClr val="504D36"/>
              </a:solidFill>
              <a:latin typeface="Roboto" panose="02000000000000000000"/>
              <a:ea typeface="Roboto" panose="02000000000000000000" pitchFamily="2" charset="0"/>
            </a:endParaRPr>
          </a:p>
        </p:txBody>
      </p:sp>
      <p:sp>
        <p:nvSpPr>
          <p:cNvPr id="2" name="文本框 1"/>
          <p:cNvSpPr txBox="1"/>
          <p:nvPr/>
        </p:nvSpPr>
        <p:spPr>
          <a:xfrm>
            <a:off x="4213860" y="306705"/>
            <a:ext cx="1628775" cy="460375"/>
          </a:xfrm>
          <a:prstGeom prst="rect">
            <a:avLst/>
          </a:prstGeom>
          <a:noFill/>
        </p:spPr>
        <p:txBody>
          <a:bodyPr wrap="square" rtlCol="0">
            <a:spAutoFit/>
          </a:bodyPr>
          <a:p>
            <a:r>
              <a:rPr lang="en-US" altLang="zh-CN" sz="2400"/>
              <a:t>Features</a:t>
            </a:r>
            <a:endParaRPr lang="en-US" altLang="zh-CN" sz="2400"/>
          </a:p>
        </p:txBody>
      </p:sp>
      <p:pic>
        <p:nvPicPr>
          <p:cNvPr id="12" name="图片占位符 11"/>
          <p:cNvPicPr>
            <a:picLocks noChangeAspect="1"/>
          </p:cNvPicPr>
          <p:nvPr>
            <p:ph type="pic" sz="quarter" idx="12"/>
          </p:nvPr>
        </p:nvPicPr>
        <p:blipFill>
          <a:blip r:embed="rId1"/>
          <a:stretch>
            <a:fillRect/>
          </a:stretch>
        </p:blipFill>
        <p:spPr>
          <a:xfrm>
            <a:off x="375285" y="1025525"/>
            <a:ext cx="3218815" cy="4126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59910" y="1076325"/>
            <a:ext cx="6949440" cy="4298315"/>
          </a:xfrm>
          <a:prstGeom prst="rect">
            <a:avLst/>
          </a:prstGeom>
          <a:noFill/>
        </p:spPr>
        <p:txBody>
          <a:bodyPr wrap="square" rtlCol="0">
            <a:spAutoFit/>
          </a:bodyPr>
          <a:lstStyle/>
          <a:p>
            <a:pPr algn="just">
              <a:lnSpc>
                <a:spcPct val="190000"/>
              </a:lnSpc>
            </a:pPr>
            <a:r>
              <a:rPr lang="en-US" sz="1600" dirty="0">
                <a:solidFill>
                  <a:srgbClr val="504D36"/>
                </a:solidFill>
                <a:latin typeface="Roboto" panose="02000000000000000000" pitchFamily="2" charset="0"/>
                <a:ea typeface="Roboto" panose="02000000000000000000" pitchFamily="2" charset="0"/>
              </a:rPr>
              <a:t>After the 1990s, "rebuilding the lost humanistic spirit" became the main idea in the field of literature, and many writers began to reflect on it deeply. The whole field of literary creation entered a stage of in-depth development dominated by "pursuing humanistic spirit, caring for real life and raising individual sensibility.</a:t>
            </a:r>
            <a:endParaRPr lang="en-US" sz="1600" dirty="0">
              <a:solidFill>
                <a:srgbClr val="504D36"/>
              </a:solidFill>
              <a:latin typeface="Roboto" panose="02000000000000000000" pitchFamily="2" charset="0"/>
              <a:ea typeface="Roboto" panose="02000000000000000000" pitchFamily="2" charset="0"/>
            </a:endParaRPr>
          </a:p>
          <a:p>
            <a:pPr algn="just">
              <a:lnSpc>
                <a:spcPct val="190000"/>
              </a:lnSpc>
            </a:pPr>
            <a:r>
              <a:rPr lang="en-US" sz="1600" dirty="0">
                <a:solidFill>
                  <a:srgbClr val="504D36"/>
                </a:solidFill>
                <a:latin typeface="Roboto" panose="02000000000000000000" pitchFamily="2" charset="0"/>
                <a:ea typeface="Roboto" panose="02000000000000000000" pitchFamily="2" charset="0"/>
              </a:rPr>
              <a:t>For instance, </a:t>
            </a:r>
            <a:r>
              <a:rPr lang="en-US" sz="1600" i="1" dirty="0">
                <a:solidFill>
                  <a:srgbClr val="504D36"/>
                </a:solidFill>
                <a:latin typeface="Roboto" panose="02000000000000000000" pitchFamily="2" charset="0"/>
                <a:ea typeface="Roboto" panose="02000000000000000000" pitchFamily="2" charset="0"/>
              </a:rPr>
              <a:t>Raise The Red Lantern</a:t>
            </a:r>
            <a:r>
              <a:rPr lang="en-US" sz="1600" dirty="0">
                <a:solidFill>
                  <a:srgbClr val="504D36"/>
                </a:solidFill>
                <a:latin typeface="Roboto" panose="02000000000000000000" pitchFamily="2" charset="0"/>
                <a:ea typeface="Roboto" panose="02000000000000000000" pitchFamily="2" charset="0"/>
              </a:rPr>
              <a:t> </a:t>
            </a:r>
            <a:r>
              <a:rPr lang="zh-CN" altLang="en-US" sz="1600" dirty="0">
                <a:solidFill>
                  <a:srgbClr val="504D36"/>
                </a:solidFill>
                <a:latin typeface="Roboto" panose="02000000000000000000" pitchFamily="2" charset="0"/>
                <a:ea typeface="宋体" panose="02010600030101010101" pitchFamily="2" charset="-122"/>
              </a:rPr>
              <a:t>《妻妾成群》</a:t>
            </a:r>
            <a:r>
              <a:rPr lang="en-US" altLang="zh-CN" sz="1600" dirty="0">
                <a:solidFill>
                  <a:srgbClr val="504D36"/>
                </a:solidFill>
                <a:latin typeface="Roboto" panose="02000000000000000000" pitchFamily="2" charset="0"/>
                <a:ea typeface="宋体" panose="02010600030101010101" pitchFamily="2" charset="-122"/>
              </a:rPr>
              <a:t>——Su Tong(</a:t>
            </a:r>
            <a:r>
              <a:rPr lang="zh-CN" altLang="en-US" sz="1600" dirty="0">
                <a:solidFill>
                  <a:srgbClr val="504D36"/>
                </a:solidFill>
                <a:latin typeface="Roboto" panose="02000000000000000000" pitchFamily="2" charset="0"/>
                <a:ea typeface="宋体" panose="02010600030101010101" pitchFamily="2" charset="-122"/>
              </a:rPr>
              <a:t>苏童</a:t>
            </a:r>
            <a:r>
              <a:rPr lang="en-US" altLang="zh-CN" sz="1600" dirty="0">
                <a:solidFill>
                  <a:srgbClr val="504D36"/>
                </a:solidFill>
                <a:latin typeface="Roboto" panose="02000000000000000000" pitchFamily="2" charset="0"/>
                <a:ea typeface="宋体" panose="02010600030101010101" pitchFamily="2" charset="-122"/>
              </a:rPr>
              <a:t>)</a:t>
            </a:r>
            <a:endParaRPr lang="zh-CN" altLang="en-US" sz="1600" dirty="0">
              <a:solidFill>
                <a:srgbClr val="504D36"/>
              </a:solidFill>
              <a:latin typeface="Roboto" panose="02000000000000000000" pitchFamily="2" charset="0"/>
              <a:ea typeface="宋体" panose="02010600030101010101" pitchFamily="2" charset="-122"/>
            </a:endParaRPr>
          </a:p>
          <a:p>
            <a:pPr algn="just">
              <a:lnSpc>
                <a:spcPct val="190000"/>
              </a:lnSpc>
            </a:pPr>
            <a:r>
              <a:rPr lang="en-US" altLang="zh-CN" sz="1600" dirty="0">
                <a:solidFill>
                  <a:srgbClr val="504D36"/>
                </a:solidFill>
                <a:latin typeface="Roboto" panose="02000000000000000000" pitchFamily="2" charset="0"/>
                <a:ea typeface="宋体" panose="02010600030101010101" pitchFamily="2" charset="-122"/>
              </a:rPr>
              <a:t>                   </a:t>
            </a:r>
            <a:r>
              <a:rPr lang="en-US" altLang="zh-CN" sz="1600" i="1" dirty="0">
                <a:solidFill>
                  <a:srgbClr val="504D36"/>
                </a:solidFill>
                <a:latin typeface="Roboto" panose="02000000000000000000" pitchFamily="2" charset="0"/>
                <a:ea typeface="宋体" panose="02010600030101010101" pitchFamily="2" charset="-122"/>
              </a:rPr>
              <a:t>To Live</a:t>
            </a:r>
            <a:r>
              <a:rPr lang="zh-CN" altLang="en-US" sz="1600" dirty="0">
                <a:solidFill>
                  <a:srgbClr val="504D36"/>
                </a:solidFill>
                <a:latin typeface="Roboto" panose="02000000000000000000" pitchFamily="2" charset="0"/>
                <a:ea typeface="宋体" panose="02010600030101010101" pitchFamily="2" charset="-122"/>
              </a:rPr>
              <a:t>《活着》</a:t>
            </a:r>
            <a:r>
              <a:rPr lang="en-US" altLang="zh-CN" sz="1600" dirty="0">
                <a:solidFill>
                  <a:srgbClr val="504D36"/>
                </a:solidFill>
                <a:latin typeface="Roboto" panose="02000000000000000000" pitchFamily="2" charset="0"/>
                <a:ea typeface="宋体" panose="02010600030101010101" pitchFamily="2" charset="-122"/>
              </a:rPr>
              <a:t>——Yu Hua(</a:t>
            </a:r>
            <a:r>
              <a:rPr lang="zh-CN" altLang="en-US" sz="1600" dirty="0">
                <a:solidFill>
                  <a:srgbClr val="504D36"/>
                </a:solidFill>
                <a:latin typeface="Roboto" panose="02000000000000000000" pitchFamily="2" charset="0"/>
                <a:ea typeface="宋体" panose="02010600030101010101" pitchFamily="2" charset="-122"/>
              </a:rPr>
              <a:t>余华</a:t>
            </a:r>
            <a:r>
              <a:rPr lang="en-US" altLang="zh-CN" sz="1600" dirty="0">
                <a:solidFill>
                  <a:srgbClr val="504D36"/>
                </a:solidFill>
                <a:latin typeface="Roboto" panose="02000000000000000000" pitchFamily="2" charset="0"/>
                <a:ea typeface="宋体" panose="02010600030101010101" pitchFamily="2" charset="-122"/>
              </a:rPr>
              <a:t>)</a:t>
            </a:r>
            <a:endParaRPr lang="en-US" altLang="zh-CN" sz="1600" dirty="0">
              <a:solidFill>
                <a:srgbClr val="504D36"/>
              </a:solidFill>
              <a:latin typeface="Roboto" panose="02000000000000000000" pitchFamily="2" charset="0"/>
              <a:ea typeface="宋体" panose="02010600030101010101" pitchFamily="2" charset="-122"/>
            </a:endParaRPr>
          </a:p>
          <a:p>
            <a:pPr algn="just">
              <a:lnSpc>
                <a:spcPct val="190000"/>
              </a:lnSpc>
            </a:pPr>
            <a:r>
              <a:rPr lang="en-US" altLang="zh-CN" sz="1600" dirty="0">
                <a:solidFill>
                  <a:srgbClr val="504D36"/>
                </a:solidFill>
                <a:latin typeface="Roboto" panose="02000000000000000000" pitchFamily="2" charset="0"/>
                <a:ea typeface="宋体" panose="02010600030101010101" pitchFamily="2" charset="-122"/>
              </a:rPr>
              <a:t>                   </a:t>
            </a:r>
            <a:r>
              <a:rPr lang="en-US" altLang="zh-CN" sz="1600" i="1" dirty="0">
                <a:solidFill>
                  <a:srgbClr val="504D36"/>
                </a:solidFill>
                <a:latin typeface="Roboto" panose="02000000000000000000" pitchFamily="2" charset="0"/>
                <a:ea typeface="宋体" panose="02010600030101010101" pitchFamily="2" charset="-122"/>
              </a:rPr>
              <a:t>The Bathing Women</a:t>
            </a:r>
            <a:r>
              <a:rPr lang="zh-CN" altLang="en-US" sz="1600" dirty="0">
                <a:solidFill>
                  <a:srgbClr val="504D36"/>
                </a:solidFill>
                <a:latin typeface="Roboto" panose="02000000000000000000" pitchFamily="2" charset="0"/>
                <a:ea typeface="宋体" panose="02010600030101010101" pitchFamily="2" charset="-122"/>
              </a:rPr>
              <a:t>《大浴女》</a:t>
            </a:r>
            <a:r>
              <a:rPr lang="en-US" altLang="zh-CN" sz="1600" dirty="0">
                <a:solidFill>
                  <a:srgbClr val="504D36"/>
                </a:solidFill>
                <a:latin typeface="Roboto" panose="02000000000000000000" pitchFamily="2" charset="0"/>
                <a:ea typeface="宋体" panose="02010600030101010101" pitchFamily="2" charset="-122"/>
              </a:rPr>
              <a:t>——Tie Ning(</a:t>
            </a:r>
            <a:r>
              <a:rPr lang="zh-CN" altLang="en-US" sz="1600" dirty="0">
                <a:solidFill>
                  <a:srgbClr val="504D36"/>
                </a:solidFill>
                <a:latin typeface="Roboto" panose="02000000000000000000" pitchFamily="2" charset="0"/>
                <a:ea typeface="宋体" panose="02010600030101010101" pitchFamily="2" charset="-122"/>
              </a:rPr>
              <a:t>铁凝</a:t>
            </a:r>
            <a:r>
              <a:rPr lang="en-US" altLang="zh-CN" sz="1600" dirty="0">
                <a:solidFill>
                  <a:srgbClr val="504D36"/>
                </a:solidFill>
                <a:latin typeface="Roboto" panose="02000000000000000000" pitchFamily="2" charset="0"/>
                <a:ea typeface="宋体" panose="02010600030101010101" pitchFamily="2" charset="-122"/>
              </a:rPr>
              <a:t>)</a:t>
            </a:r>
            <a:endParaRPr lang="en-US" altLang="zh-CN" sz="1600" dirty="0">
              <a:solidFill>
                <a:srgbClr val="504D36"/>
              </a:solidFill>
              <a:latin typeface="Roboto" panose="02000000000000000000" pitchFamily="2" charset="0"/>
              <a:ea typeface="宋体" panose="02010600030101010101" pitchFamily="2" charset="-122"/>
            </a:endParaRPr>
          </a:p>
        </p:txBody>
      </p:sp>
      <p:sp>
        <p:nvSpPr>
          <p:cNvPr id="27" name="Rectangle 26"/>
          <p:cNvSpPr/>
          <p:nvPr/>
        </p:nvSpPr>
        <p:spPr>
          <a:xfrm>
            <a:off x="11667671" y="0"/>
            <a:ext cx="580571" cy="6857999"/>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文本框 6"/>
          <p:cNvSpPr txBox="1"/>
          <p:nvPr/>
        </p:nvSpPr>
        <p:spPr>
          <a:xfrm>
            <a:off x="1957705" y="0"/>
            <a:ext cx="8276590" cy="1076325"/>
          </a:xfrm>
          <a:prstGeom prst="rect">
            <a:avLst/>
          </a:prstGeom>
          <a:noFill/>
        </p:spPr>
        <p:txBody>
          <a:bodyPr wrap="square" rtlCol="0">
            <a:spAutoFit/>
          </a:bodyPr>
          <a:p>
            <a:pPr algn="ctr">
              <a:defRPr/>
            </a:pPr>
            <a:r>
              <a:rPr lang="en-US" altLang="en-GB" sz="3200" noProof="0" dirty="0">
                <a:solidFill>
                  <a:srgbClr val="504D36"/>
                </a:solidFill>
                <a:latin typeface="Perpetua" pitchFamily="50" charset="0"/>
                <a:ea typeface="Noto Sans" panose="020B0502040504020204" pitchFamily="34"/>
                <a:cs typeface="Noto Sans" panose="020B0502040504020204" pitchFamily="34"/>
                <a:sym typeface="+mn-ea"/>
              </a:rPr>
              <a:t>4. </a:t>
            </a:r>
            <a:r>
              <a:rPr lang="en-GB" sz="3200" noProof="0" dirty="0">
                <a:solidFill>
                  <a:srgbClr val="504D36"/>
                </a:solidFill>
                <a:latin typeface="Perpetua" pitchFamily="50" charset="0"/>
                <a:ea typeface="Noto Sans" panose="020B0502040504020204" pitchFamily="34"/>
                <a:cs typeface="Noto Sans" panose="020B0502040504020204" pitchFamily="34"/>
                <a:sym typeface="+mn-ea"/>
              </a:rPr>
              <a:t>Literature in the </a:t>
            </a:r>
            <a:r>
              <a:rPr lang="en-US" altLang="en-GB" sz="3200" noProof="0" dirty="0">
                <a:solidFill>
                  <a:srgbClr val="504D36"/>
                </a:solidFill>
                <a:latin typeface="Perpetua" pitchFamily="50" charset="0"/>
                <a:ea typeface="Noto Sans" panose="020B0502040504020204" pitchFamily="34"/>
                <a:cs typeface="Noto Sans" panose="020B0502040504020204" pitchFamily="34"/>
                <a:sym typeface="+mn-ea"/>
              </a:rPr>
              <a:t>M</a:t>
            </a:r>
            <a:r>
              <a:rPr lang="en-GB" sz="3200" noProof="0" dirty="0">
                <a:solidFill>
                  <a:srgbClr val="504D36"/>
                </a:solidFill>
                <a:latin typeface="Perpetua" pitchFamily="50" charset="0"/>
                <a:ea typeface="Noto Sans" panose="020B0502040504020204" pitchFamily="34"/>
                <a:cs typeface="Noto Sans" panose="020B0502040504020204" pitchFamily="34"/>
                <a:sym typeface="+mn-ea"/>
              </a:rPr>
              <a:t>arket </a:t>
            </a:r>
            <a:r>
              <a:rPr lang="en-US" altLang="en-GB" sz="3200" noProof="0" dirty="0">
                <a:solidFill>
                  <a:srgbClr val="504D36"/>
                </a:solidFill>
                <a:latin typeface="Perpetua" pitchFamily="50" charset="0"/>
                <a:ea typeface="Noto Sans" panose="020B0502040504020204" pitchFamily="34"/>
                <a:cs typeface="Noto Sans" panose="020B0502040504020204" pitchFamily="34"/>
                <a:sym typeface="+mn-ea"/>
              </a:rPr>
              <a:t>E</a:t>
            </a:r>
            <a:r>
              <a:rPr lang="en-GB" sz="3200" noProof="0" dirty="0">
                <a:solidFill>
                  <a:srgbClr val="504D36"/>
                </a:solidFill>
                <a:latin typeface="Perpetua" pitchFamily="50" charset="0"/>
                <a:ea typeface="Noto Sans" panose="020B0502040504020204" pitchFamily="34"/>
                <a:cs typeface="Noto Sans" panose="020B0502040504020204" pitchFamily="34"/>
                <a:sym typeface="+mn-ea"/>
              </a:rPr>
              <a:t>conomy</a:t>
            </a:r>
            <a:r>
              <a:rPr lang="en-US" altLang="en-GB" sz="3200" noProof="0" dirty="0">
                <a:solidFill>
                  <a:srgbClr val="504D36"/>
                </a:solidFill>
                <a:latin typeface="Perpetua" pitchFamily="50" charset="0"/>
                <a:ea typeface="Noto Sans" panose="020B0502040504020204" pitchFamily="34"/>
                <a:cs typeface="Noto Sans" panose="020B0502040504020204" pitchFamily="34"/>
                <a:sym typeface="+mn-ea"/>
              </a:rPr>
              <a:t>  (1990s-present day)</a:t>
            </a:r>
            <a:endParaRPr lang="en-US" altLang="en-GB" sz="3200" noProof="0" dirty="0">
              <a:solidFill>
                <a:srgbClr val="504D36"/>
              </a:solidFill>
              <a:latin typeface="Perpetua" pitchFamily="50" charset="0"/>
              <a:ea typeface="Noto Sans" panose="020B0502040504020204" pitchFamily="34"/>
              <a:cs typeface="Noto Sans" panose="020B0502040504020204" pitchFamily="34"/>
              <a:sym typeface="+mn-ea"/>
            </a:endParaRPr>
          </a:p>
        </p:txBody>
      </p:sp>
      <p:sp>
        <p:nvSpPr>
          <p:cNvPr id="11" name="TextBox 28"/>
          <p:cNvSpPr txBox="1"/>
          <p:nvPr/>
        </p:nvSpPr>
        <p:spPr>
          <a:xfrm>
            <a:off x="0" y="6551295"/>
            <a:ext cx="5831840" cy="306705"/>
          </a:xfrm>
          <a:prstGeom prst="rect">
            <a:avLst/>
          </a:prstGeom>
          <a:noFill/>
        </p:spPr>
        <p:txBody>
          <a:bodyPr wrap="square" rtlCol="0">
            <a:spAutoFit/>
          </a:bodyPr>
          <a:p>
            <a:r>
              <a:rPr lang="en-US" sz="1400" spc="600" dirty="0">
                <a:solidFill>
                  <a:srgbClr val="504D36"/>
                </a:solidFill>
                <a:latin typeface="Roboto" panose="02000000000000000000"/>
                <a:ea typeface="Roboto" panose="02000000000000000000" pitchFamily="2" charset="0"/>
              </a:rPr>
              <a:t>Part 2: The Development Course</a:t>
            </a:r>
            <a:endParaRPr lang="en-US" sz="1400" spc="600" dirty="0">
              <a:solidFill>
                <a:srgbClr val="504D36"/>
              </a:solidFill>
              <a:latin typeface="Roboto" panose="02000000000000000000"/>
              <a:ea typeface="Roboto" panose="02000000000000000000" pitchFamily="2" charset="0"/>
            </a:endParaRPr>
          </a:p>
        </p:txBody>
      </p:sp>
      <p:pic>
        <p:nvPicPr>
          <p:cNvPr id="112" name="图片占位符 111"/>
          <p:cNvPicPr>
            <a:picLocks noChangeAspect="1"/>
          </p:cNvPicPr>
          <p:nvPr>
            <p:ph type="pic" sz="quarter" idx="10"/>
          </p:nvPr>
        </p:nvPicPr>
        <p:blipFill>
          <a:blip r:embed="rId1"/>
          <a:stretch>
            <a:fillRect/>
          </a:stretch>
        </p:blipFill>
        <p:spPr>
          <a:xfrm>
            <a:off x="0" y="731520"/>
            <a:ext cx="2088515" cy="3019425"/>
          </a:xfrm>
          <a:prstGeom prst="rect">
            <a:avLst/>
          </a:prstGeom>
          <a:noFill/>
          <a:ln w="9525">
            <a:noFill/>
          </a:ln>
        </p:spPr>
      </p:pic>
      <p:pic>
        <p:nvPicPr>
          <p:cNvPr id="12" name="图片占位符 11"/>
          <p:cNvPicPr>
            <a:picLocks noChangeAspect="1"/>
          </p:cNvPicPr>
          <p:nvPr>
            <p:ph type="pic" sz="quarter" idx="11"/>
          </p:nvPr>
        </p:nvPicPr>
        <p:blipFill>
          <a:blip r:embed="rId2"/>
          <a:stretch>
            <a:fillRect/>
          </a:stretch>
        </p:blipFill>
        <p:spPr>
          <a:xfrm>
            <a:off x="1957705" y="866775"/>
            <a:ext cx="2124075" cy="3019425"/>
          </a:xfrm>
          <a:prstGeom prst="rect">
            <a:avLst/>
          </a:prstGeom>
        </p:spPr>
      </p:pic>
      <p:pic>
        <p:nvPicPr>
          <p:cNvPr id="114" name="图片占位符 113"/>
          <p:cNvPicPr/>
          <p:nvPr>
            <p:ph type="pic" sz="quarter" idx="12"/>
          </p:nvPr>
        </p:nvPicPr>
        <p:blipFill>
          <a:blip r:embed="rId3"/>
          <a:srcRect l="17148" t="7129" r="19856" b="4185"/>
          <a:stretch>
            <a:fillRect/>
          </a:stretch>
        </p:blipFill>
        <p:spPr>
          <a:xfrm>
            <a:off x="697865" y="3469005"/>
            <a:ext cx="2313305" cy="26777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ppt_x"/>
                                          </p:val>
                                        </p:tav>
                                        <p:tav tm="100000">
                                          <p:val>
                                            <p:strVal val="#ppt_x"/>
                                          </p:val>
                                        </p:tav>
                                      </p:tavLst>
                                    </p:anim>
                                    <p:anim calcmode="lin" valueType="num">
                                      <p:cBhvr additive="base">
                                        <p:cTn id="28"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923" y="0"/>
            <a:ext cx="6095998"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790690" y="981710"/>
            <a:ext cx="4622800" cy="1014730"/>
          </a:xfrm>
          <a:prstGeom prst="rect">
            <a:avLst/>
          </a:prstGeom>
          <a:noFill/>
        </p:spPr>
        <p:txBody>
          <a:bodyPr wrap="square" rtlCol="0">
            <a:spAutoFit/>
          </a:bodyPr>
          <a:lstStyle/>
          <a:p>
            <a:r>
              <a:rPr lang="en-US" sz="6000" spc="300" dirty="0">
                <a:solidFill>
                  <a:srgbClr val="504D36"/>
                </a:solidFill>
                <a:latin typeface="Perpetua" pitchFamily="50" charset="0"/>
              </a:rPr>
              <a:t>Thank You!</a:t>
            </a:r>
            <a:endParaRPr lang="zh-CN" altLang="en-US" sz="6000" spc="300" dirty="0">
              <a:solidFill>
                <a:srgbClr val="504D36"/>
              </a:solidFill>
              <a:latin typeface="Perpetua" pitchFamily="50" charset="0"/>
            </a:endParaRPr>
          </a:p>
        </p:txBody>
      </p:sp>
      <p:pic>
        <p:nvPicPr>
          <p:cNvPr id="24" name="图片占位符 23"/>
          <p:cNvPicPr>
            <a:picLocks noGrp="1" noChangeAspect="1"/>
          </p:cNvPicPr>
          <p:nvPr>
            <p:ph type="pic" sz="quarter" idx="10"/>
          </p:nvPr>
        </p:nvPicPr>
        <p:blipFill>
          <a:blip r:embed="rId1" cstate="screen"/>
          <a:srcRect/>
          <a:stretch>
            <a:fillRect/>
          </a:stretch>
        </p:blipFill>
        <p:spPr>
          <a:xfrm>
            <a:off x="555625" y="327660"/>
            <a:ext cx="4867910" cy="1917700"/>
          </a:xfrm>
        </p:spPr>
      </p:pic>
      <p:pic>
        <p:nvPicPr>
          <p:cNvPr id="13" name="图片占位符 12"/>
          <p:cNvPicPr>
            <a:picLocks noGrp="1" noChangeAspect="1"/>
          </p:cNvPicPr>
          <p:nvPr>
            <p:ph type="pic" sz="quarter" idx="11"/>
          </p:nvPr>
        </p:nvPicPr>
        <p:blipFill>
          <a:blip r:embed="rId2" cstate="screen"/>
          <a:srcRect/>
          <a:stretch>
            <a:fillRect/>
          </a:stretch>
        </p:blipFill>
        <p:spPr>
          <a:xfrm>
            <a:off x="555625" y="2468245"/>
            <a:ext cx="4867910" cy="4076700"/>
          </a:xfrm>
        </p:spPr>
      </p:pic>
      <p:pic>
        <p:nvPicPr>
          <p:cNvPr id="115" name="图片占位符 114"/>
          <p:cNvPicPr/>
          <p:nvPr>
            <p:ph type="pic" sz="quarter" idx="12"/>
          </p:nvPr>
        </p:nvPicPr>
        <p:blipFill>
          <a:blip r:embed="rId3"/>
          <a:stretch>
            <a:fillRect/>
          </a:stretch>
        </p:blipFill>
        <p:spPr>
          <a:xfrm>
            <a:off x="6790690" y="2902585"/>
            <a:ext cx="4221480" cy="30194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ppt_x"/>
                                          </p:val>
                                        </p:tav>
                                        <p:tav tm="100000">
                                          <p:val>
                                            <p:strVal val="#ppt_x"/>
                                          </p:val>
                                        </p:tav>
                                      </p:tavLst>
                                    </p:anim>
                                    <p:anim calcmode="lin" valueType="num">
                                      <p:cBhvr additive="base">
                                        <p:cTn id="11" dur="500" fill="hold"/>
                                        <p:tgtEl>
                                          <p:spTgt spid="2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 calcmode="lin" valueType="num">
                                      <p:cBhvr additive="base">
                                        <p:cTn id="20" dur="500" fill="hold"/>
                                        <p:tgtEl>
                                          <p:spTgt spid="115"/>
                                        </p:tgtEl>
                                        <p:attrNameLst>
                                          <p:attrName>ppt_x</p:attrName>
                                        </p:attrNameLst>
                                      </p:cBhvr>
                                      <p:tavLst>
                                        <p:tav tm="0">
                                          <p:val>
                                            <p:strVal val="#ppt_x"/>
                                          </p:val>
                                        </p:tav>
                                        <p:tav tm="100000">
                                          <p:val>
                                            <p:strVal val="#ppt_x"/>
                                          </p:val>
                                        </p:tav>
                                      </p:tavLst>
                                    </p:anim>
                                    <p:anim calcmode="lin" valueType="num">
                                      <p:cBhvr additive="base">
                                        <p:cTn id="2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8115892" y="2396410"/>
            <a:ext cx="1364598" cy="1364952"/>
            <a:chOff x="5240776" y="2004390"/>
            <a:chExt cx="1723680" cy="1724129"/>
          </a:xfrm>
        </p:grpSpPr>
        <p:sp>
          <p:nvSpPr>
            <p:cNvPr id="9" name="Oval 31"/>
            <p:cNvSpPr/>
            <p:nvPr/>
          </p:nvSpPr>
          <p:spPr>
            <a:xfrm>
              <a:off x="5240776" y="2004390"/>
              <a:ext cx="1723680" cy="1724129"/>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14" name="Freeform 103"/>
            <p:cNvSpPr>
              <a:spLocks noEditPoints="1"/>
            </p:cNvSpPr>
            <p:nvPr/>
          </p:nvSpPr>
          <p:spPr bwMode="auto">
            <a:xfrm>
              <a:off x="5755063" y="2497180"/>
              <a:ext cx="628316" cy="738547"/>
            </a:xfrm>
            <a:custGeom>
              <a:avLst/>
              <a:gdLst>
                <a:gd name="T0" fmla="*/ 56 w 57"/>
                <a:gd name="T1" fmla="*/ 9 h 67"/>
                <a:gd name="T2" fmla="*/ 29 w 57"/>
                <a:gd name="T3" fmla="*/ 0 h 67"/>
                <a:gd name="T4" fmla="*/ 28 w 57"/>
                <a:gd name="T5" fmla="*/ 0 h 67"/>
                <a:gd name="T6" fmla="*/ 1 w 57"/>
                <a:gd name="T7" fmla="*/ 9 h 67"/>
                <a:gd name="T8" fmla="*/ 0 w 57"/>
                <a:gd name="T9" fmla="*/ 11 h 67"/>
                <a:gd name="T10" fmla="*/ 0 w 57"/>
                <a:gd name="T11" fmla="*/ 32 h 67"/>
                <a:gd name="T12" fmla="*/ 11 w 57"/>
                <a:gd name="T13" fmla="*/ 55 h 67"/>
                <a:gd name="T14" fmla="*/ 20 w 57"/>
                <a:gd name="T15" fmla="*/ 63 h 67"/>
                <a:gd name="T16" fmla="*/ 29 w 57"/>
                <a:gd name="T17" fmla="*/ 67 h 67"/>
                <a:gd name="T18" fmla="*/ 37 w 57"/>
                <a:gd name="T19" fmla="*/ 63 h 67"/>
                <a:gd name="T20" fmla="*/ 47 w 57"/>
                <a:gd name="T21" fmla="*/ 55 h 67"/>
                <a:gd name="T22" fmla="*/ 57 w 57"/>
                <a:gd name="T23" fmla="*/ 32 h 67"/>
                <a:gd name="T24" fmla="*/ 57 w 57"/>
                <a:gd name="T25" fmla="*/ 11 h 67"/>
                <a:gd name="T26" fmla="*/ 56 w 57"/>
                <a:gd name="T27" fmla="*/ 9 h 67"/>
                <a:gd name="T28" fmla="*/ 13 w 57"/>
                <a:gd name="T29" fmla="*/ 53 h 67"/>
                <a:gd name="T30" fmla="*/ 3 w 57"/>
                <a:gd name="T31" fmla="*/ 32 h 67"/>
                <a:gd name="T32" fmla="*/ 3 w 57"/>
                <a:gd name="T33" fmla="*/ 12 h 67"/>
                <a:gd name="T34" fmla="*/ 27 w 57"/>
                <a:gd name="T35" fmla="*/ 4 h 67"/>
                <a:gd name="T36" fmla="*/ 27 w 57"/>
                <a:gd name="T37" fmla="*/ 63 h 67"/>
                <a:gd name="T38" fmla="*/ 13 w 57"/>
                <a:gd name="T39" fmla="*/ 53 h 67"/>
                <a:gd name="T40" fmla="*/ 54 w 57"/>
                <a:gd name="T41" fmla="*/ 32 h 67"/>
                <a:gd name="T42" fmla="*/ 45 w 57"/>
                <a:gd name="T43" fmla="*/ 53 h 67"/>
                <a:gd name="T44" fmla="*/ 30 w 57"/>
                <a:gd name="T45" fmla="*/ 63 h 67"/>
                <a:gd name="T46" fmla="*/ 30 w 57"/>
                <a:gd name="T47" fmla="*/ 4 h 67"/>
                <a:gd name="T48" fmla="*/ 54 w 57"/>
                <a:gd name="T49" fmla="*/ 12 h 67"/>
                <a:gd name="T50" fmla="*/ 54 w 57"/>
                <a:gd name="T5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bg1"/>
            </a:solidFill>
            <a:ln>
              <a:noFill/>
            </a:ln>
          </p:spPr>
          <p:txBody>
            <a:bodyPr vert="horz" wrap="square" lIns="91440" tIns="45720" rIns="91440" bIns="45720" numCol="1" anchor="t" anchorCtr="0" compatLnSpc="1"/>
            <a:lstStyle/>
            <a:p>
              <a:endParaRPr lang="th-TH"/>
            </a:p>
          </p:txBody>
        </p:sp>
      </p:grpSp>
      <p:grpSp>
        <p:nvGrpSpPr>
          <p:cNvPr id="27" name="Group 26"/>
          <p:cNvGrpSpPr/>
          <p:nvPr/>
        </p:nvGrpSpPr>
        <p:grpSpPr>
          <a:xfrm>
            <a:off x="2077836" y="2405722"/>
            <a:ext cx="1364598" cy="1364952"/>
            <a:chOff x="1898295" y="2004812"/>
            <a:chExt cx="1723680" cy="1724129"/>
          </a:xfrm>
        </p:grpSpPr>
        <p:sp>
          <p:nvSpPr>
            <p:cNvPr id="6" name="Oval 31"/>
            <p:cNvSpPr/>
            <p:nvPr/>
          </p:nvSpPr>
          <p:spPr>
            <a:xfrm>
              <a:off x="1898295" y="2004812"/>
              <a:ext cx="1723680" cy="1724129"/>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p>
          </p:txBody>
        </p:sp>
        <p:sp>
          <p:nvSpPr>
            <p:cNvPr id="16" name="Freeform 148"/>
            <p:cNvSpPr>
              <a:spLocks noEditPoints="1"/>
            </p:cNvSpPr>
            <p:nvPr/>
          </p:nvSpPr>
          <p:spPr bwMode="auto">
            <a:xfrm>
              <a:off x="2484558" y="2475134"/>
              <a:ext cx="551155" cy="760593"/>
            </a:xfrm>
            <a:custGeom>
              <a:avLst/>
              <a:gdLst>
                <a:gd name="T0" fmla="*/ 48 w 50"/>
                <a:gd name="T1" fmla="*/ 17 h 69"/>
                <a:gd name="T2" fmla="*/ 39 w 50"/>
                <a:gd name="T3" fmla="*/ 17 h 69"/>
                <a:gd name="T4" fmla="*/ 39 w 50"/>
                <a:gd name="T5" fmla="*/ 14 h 69"/>
                <a:gd name="T6" fmla="*/ 25 w 50"/>
                <a:gd name="T7" fmla="*/ 0 h 69"/>
                <a:gd name="T8" fmla="*/ 11 w 50"/>
                <a:gd name="T9" fmla="*/ 14 h 69"/>
                <a:gd name="T10" fmla="*/ 11 w 50"/>
                <a:gd name="T11" fmla="*/ 17 h 69"/>
                <a:gd name="T12" fmla="*/ 1 w 50"/>
                <a:gd name="T13" fmla="*/ 17 h 69"/>
                <a:gd name="T14" fmla="*/ 0 w 50"/>
                <a:gd name="T15" fmla="*/ 19 h 69"/>
                <a:gd name="T16" fmla="*/ 0 w 50"/>
                <a:gd name="T17" fmla="*/ 55 h 69"/>
                <a:gd name="T18" fmla="*/ 14 w 50"/>
                <a:gd name="T19" fmla="*/ 69 h 69"/>
                <a:gd name="T20" fmla="*/ 36 w 50"/>
                <a:gd name="T21" fmla="*/ 69 h 69"/>
                <a:gd name="T22" fmla="*/ 50 w 50"/>
                <a:gd name="T23" fmla="*/ 55 h 69"/>
                <a:gd name="T24" fmla="*/ 50 w 50"/>
                <a:gd name="T25" fmla="*/ 19 h 69"/>
                <a:gd name="T26" fmla="*/ 48 w 50"/>
                <a:gd name="T27" fmla="*/ 17 h 69"/>
                <a:gd name="T28" fmla="*/ 13 w 50"/>
                <a:gd name="T29" fmla="*/ 14 h 69"/>
                <a:gd name="T30" fmla="*/ 25 w 50"/>
                <a:gd name="T31" fmla="*/ 3 h 69"/>
                <a:gd name="T32" fmla="*/ 36 w 50"/>
                <a:gd name="T33" fmla="*/ 14 h 69"/>
                <a:gd name="T34" fmla="*/ 36 w 50"/>
                <a:gd name="T35" fmla="*/ 17 h 69"/>
                <a:gd name="T36" fmla="*/ 13 w 50"/>
                <a:gd name="T37" fmla="*/ 17 h 69"/>
                <a:gd name="T38" fmla="*/ 13 w 50"/>
                <a:gd name="T39" fmla="*/ 14 h 69"/>
                <a:gd name="T40" fmla="*/ 47 w 50"/>
                <a:gd name="T41" fmla="*/ 55 h 69"/>
                <a:gd name="T42" fmla="*/ 36 w 50"/>
                <a:gd name="T43" fmla="*/ 66 h 69"/>
                <a:gd name="T44" fmla="*/ 14 w 50"/>
                <a:gd name="T45" fmla="*/ 66 h 69"/>
                <a:gd name="T46" fmla="*/ 3 w 50"/>
                <a:gd name="T47" fmla="*/ 55 h 69"/>
                <a:gd name="T48" fmla="*/ 3 w 50"/>
                <a:gd name="T49" fmla="*/ 55 h 69"/>
                <a:gd name="T50" fmla="*/ 25 w 50"/>
                <a:gd name="T51" fmla="*/ 55 h 69"/>
                <a:gd name="T52" fmla="*/ 27 w 50"/>
                <a:gd name="T53" fmla="*/ 53 h 69"/>
                <a:gd name="T54" fmla="*/ 25 w 50"/>
                <a:gd name="T55" fmla="*/ 52 h 69"/>
                <a:gd name="T56" fmla="*/ 3 w 50"/>
                <a:gd name="T57" fmla="*/ 52 h 69"/>
                <a:gd name="T58" fmla="*/ 3 w 50"/>
                <a:gd name="T59" fmla="*/ 46 h 69"/>
                <a:gd name="T60" fmla="*/ 30 w 50"/>
                <a:gd name="T61" fmla="*/ 46 h 69"/>
                <a:gd name="T62" fmla="*/ 31 w 50"/>
                <a:gd name="T63" fmla="*/ 44 h 69"/>
                <a:gd name="T64" fmla="*/ 30 w 50"/>
                <a:gd name="T65" fmla="*/ 43 h 69"/>
                <a:gd name="T66" fmla="*/ 3 w 50"/>
                <a:gd name="T67" fmla="*/ 43 h 69"/>
                <a:gd name="T68" fmla="*/ 3 w 50"/>
                <a:gd name="T69" fmla="*/ 38 h 69"/>
                <a:gd name="T70" fmla="*/ 41 w 50"/>
                <a:gd name="T71" fmla="*/ 38 h 69"/>
                <a:gd name="T72" fmla="*/ 42 w 50"/>
                <a:gd name="T73" fmla="*/ 36 h 69"/>
                <a:gd name="T74" fmla="*/ 41 w 50"/>
                <a:gd name="T75" fmla="*/ 35 h 69"/>
                <a:gd name="T76" fmla="*/ 3 w 50"/>
                <a:gd name="T77" fmla="*/ 35 h 69"/>
                <a:gd name="T78" fmla="*/ 3 w 50"/>
                <a:gd name="T79" fmla="*/ 20 h 69"/>
                <a:gd name="T80" fmla="*/ 11 w 50"/>
                <a:gd name="T81" fmla="*/ 20 h 69"/>
                <a:gd name="T82" fmla="*/ 11 w 50"/>
                <a:gd name="T83" fmla="*/ 24 h 69"/>
                <a:gd name="T84" fmla="*/ 11 w 50"/>
                <a:gd name="T85" fmla="*/ 24 h 69"/>
                <a:gd name="T86" fmla="*/ 9 w 50"/>
                <a:gd name="T87" fmla="*/ 27 h 69"/>
                <a:gd name="T88" fmla="*/ 12 w 50"/>
                <a:gd name="T89" fmla="*/ 30 h 69"/>
                <a:gd name="T90" fmla="*/ 15 w 50"/>
                <a:gd name="T91" fmla="*/ 27 h 69"/>
                <a:gd name="T92" fmla="*/ 13 w 50"/>
                <a:gd name="T93" fmla="*/ 24 h 69"/>
                <a:gd name="T94" fmla="*/ 13 w 50"/>
                <a:gd name="T95" fmla="*/ 24 h 69"/>
                <a:gd name="T96" fmla="*/ 13 w 50"/>
                <a:gd name="T97" fmla="*/ 20 h 69"/>
                <a:gd name="T98" fmla="*/ 36 w 50"/>
                <a:gd name="T99" fmla="*/ 20 h 69"/>
                <a:gd name="T100" fmla="*/ 36 w 50"/>
                <a:gd name="T101" fmla="*/ 24 h 69"/>
                <a:gd name="T102" fmla="*/ 36 w 50"/>
                <a:gd name="T103" fmla="*/ 24 h 69"/>
                <a:gd name="T104" fmla="*/ 35 w 50"/>
                <a:gd name="T105" fmla="*/ 27 h 69"/>
                <a:gd name="T106" fmla="*/ 38 w 50"/>
                <a:gd name="T107" fmla="*/ 30 h 69"/>
                <a:gd name="T108" fmla="*/ 41 w 50"/>
                <a:gd name="T109" fmla="*/ 27 h 69"/>
                <a:gd name="T110" fmla="*/ 39 w 50"/>
                <a:gd name="T111" fmla="*/ 24 h 69"/>
                <a:gd name="T112" fmla="*/ 39 w 50"/>
                <a:gd name="T113" fmla="*/ 24 h 69"/>
                <a:gd name="T114" fmla="*/ 39 w 50"/>
                <a:gd name="T115" fmla="*/ 20 h 69"/>
                <a:gd name="T116" fmla="*/ 47 w 50"/>
                <a:gd name="T117" fmla="*/ 20 h 69"/>
                <a:gd name="T118" fmla="*/ 47 w 50"/>
                <a:gd name="T119"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69">
                  <a:moveTo>
                    <a:pt x="48" y="17"/>
                  </a:moveTo>
                  <a:cubicBezTo>
                    <a:pt x="39" y="17"/>
                    <a:pt x="39" y="17"/>
                    <a:pt x="39" y="17"/>
                  </a:cubicBezTo>
                  <a:cubicBezTo>
                    <a:pt x="39" y="14"/>
                    <a:pt x="39" y="14"/>
                    <a:pt x="39" y="14"/>
                  </a:cubicBezTo>
                  <a:cubicBezTo>
                    <a:pt x="39" y="6"/>
                    <a:pt x="33" y="0"/>
                    <a:pt x="25" y="0"/>
                  </a:cubicBezTo>
                  <a:cubicBezTo>
                    <a:pt x="17" y="0"/>
                    <a:pt x="11" y="6"/>
                    <a:pt x="11" y="14"/>
                  </a:cubicBezTo>
                  <a:cubicBezTo>
                    <a:pt x="11" y="17"/>
                    <a:pt x="11" y="17"/>
                    <a:pt x="11" y="17"/>
                  </a:cubicBezTo>
                  <a:cubicBezTo>
                    <a:pt x="1" y="17"/>
                    <a:pt x="1" y="17"/>
                    <a:pt x="1" y="17"/>
                  </a:cubicBezTo>
                  <a:cubicBezTo>
                    <a:pt x="0" y="17"/>
                    <a:pt x="0" y="18"/>
                    <a:pt x="0" y="19"/>
                  </a:cubicBezTo>
                  <a:cubicBezTo>
                    <a:pt x="0" y="55"/>
                    <a:pt x="0" y="55"/>
                    <a:pt x="0" y="55"/>
                  </a:cubicBezTo>
                  <a:cubicBezTo>
                    <a:pt x="0" y="63"/>
                    <a:pt x="6" y="69"/>
                    <a:pt x="14" y="69"/>
                  </a:cubicBezTo>
                  <a:cubicBezTo>
                    <a:pt x="36" y="69"/>
                    <a:pt x="36" y="69"/>
                    <a:pt x="36" y="69"/>
                  </a:cubicBezTo>
                  <a:cubicBezTo>
                    <a:pt x="43" y="69"/>
                    <a:pt x="50" y="63"/>
                    <a:pt x="50" y="55"/>
                  </a:cubicBezTo>
                  <a:cubicBezTo>
                    <a:pt x="50" y="19"/>
                    <a:pt x="50" y="19"/>
                    <a:pt x="50" y="19"/>
                  </a:cubicBezTo>
                  <a:cubicBezTo>
                    <a:pt x="50" y="18"/>
                    <a:pt x="49" y="17"/>
                    <a:pt x="48" y="17"/>
                  </a:cubicBezTo>
                  <a:close/>
                  <a:moveTo>
                    <a:pt x="13" y="14"/>
                  </a:moveTo>
                  <a:cubicBezTo>
                    <a:pt x="13" y="8"/>
                    <a:pt x="19" y="3"/>
                    <a:pt x="25" y="3"/>
                  </a:cubicBezTo>
                  <a:cubicBezTo>
                    <a:pt x="31" y="3"/>
                    <a:pt x="36" y="8"/>
                    <a:pt x="36" y="14"/>
                  </a:cubicBezTo>
                  <a:cubicBezTo>
                    <a:pt x="36" y="17"/>
                    <a:pt x="36" y="17"/>
                    <a:pt x="36" y="17"/>
                  </a:cubicBezTo>
                  <a:cubicBezTo>
                    <a:pt x="13" y="17"/>
                    <a:pt x="13" y="17"/>
                    <a:pt x="13" y="17"/>
                  </a:cubicBezTo>
                  <a:lnTo>
                    <a:pt x="13" y="14"/>
                  </a:lnTo>
                  <a:close/>
                  <a:moveTo>
                    <a:pt x="47" y="55"/>
                  </a:moveTo>
                  <a:cubicBezTo>
                    <a:pt x="47" y="61"/>
                    <a:pt x="42" y="66"/>
                    <a:pt x="36" y="66"/>
                  </a:cubicBezTo>
                  <a:cubicBezTo>
                    <a:pt x="14" y="66"/>
                    <a:pt x="14" y="66"/>
                    <a:pt x="14" y="66"/>
                  </a:cubicBezTo>
                  <a:cubicBezTo>
                    <a:pt x="8" y="66"/>
                    <a:pt x="3" y="61"/>
                    <a:pt x="3" y="55"/>
                  </a:cubicBezTo>
                  <a:cubicBezTo>
                    <a:pt x="3" y="55"/>
                    <a:pt x="3" y="55"/>
                    <a:pt x="3" y="55"/>
                  </a:cubicBezTo>
                  <a:cubicBezTo>
                    <a:pt x="25" y="55"/>
                    <a:pt x="25" y="55"/>
                    <a:pt x="25" y="55"/>
                  </a:cubicBezTo>
                  <a:cubicBezTo>
                    <a:pt x="26" y="55"/>
                    <a:pt x="27" y="54"/>
                    <a:pt x="27" y="53"/>
                  </a:cubicBezTo>
                  <a:cubicBezTo>
                    <a:pt x="27" y="53"/>
                    <a:pt x="26" y="52"/>
                    <a:pt x="25" y="52"/>
                  </a:cubicBezTo>
                  <a:cubicBezTo>
                    <a:pt x="3" y="52"/>
                    <a:pt x="3" y="52"/>
                    <a:pt x="3" y="52"/>
                  </a:cubicBezTo>
                  <a:cubicBezTo>
                    <a:pt x="3" y="46"/>
                    <a:pt x="3" y="46"/>
                    <a:pt x="3" y="46"/>
                  </a:cubicBezTo>
                  <a:cubicBezTo>
                    <a:pt x="30" y="46"/>
                    <a:pt x="30" y="46"/>
                    <a:pt x="30" y="46"/>
                  </a:cubicBezTo>
                  <a:cubicBezTo>
                    <a:pt x="30" y="46"/>
                    <a:pt x="31" y="45"/>
                    <a:pt x="31" y="44"/>
                  </a:cubicBezTo>
                  <a:cubicBezTo>
                    <a:pt x="31" y="43"/>
                    <a:pt x="30" y="43"/>
                    <a:pt x="30" y="43"/>
                  </a:cubicBezTo>
                  <a:cubicBezTo>
                    <a:pt x="3" y="43"/>
                    <a:pt x="3" y="43"/>
                    <a:pt x="3" y="43"/>
                  </a:cubicBezTo>
                  <a:cubicBezTo>
                    <a:pt x="3" y="38"/>
                    <a:pt x="3" y="38"/>
                    <a:pt x="3" y="38"/>
                  </a:cubicBezTo>
                  <a:cubicBezTo>
                    <a:pt x="41" y="38"/>
                    <a:pt x="41" y="38"/>
                    <a:pt x="41" y="38"/>
                  </a:cubicBezTo>
                  <a:cubicBezTo>
                    <a:pt x="41" y="38"/>
                    <a:pt x="42" y="37"/>
                    <a:pt x="42" y="36"/>
                  </a:cubicBezTo>
                  <a:cubicBezTo>
                    <a:pt x="42" y="35"/>
                    <a:pt x="41" y="35"/>
                    <a:pt x="41" y="35"/>
                  </a:cubicBezTo>
                  <a:cubicBezTo>
                    <a:pt x="3" y="35"/>
                    <a:pt x="3" y="35"/>
                    <a:pt x="3" y="35"/>
                  </a:cubicBezTo>
                  <a:cubicBezTo>
                    <a:pt x="3" y="20"/>
                    <a:pt x="3" y="20"/>
                    <a:pt x="3" y="20"/>
                  </a:cubicBezTo>
                  <a:cubicBezTo>
                    <a:pt x="11" y="20"/>
                    <a:pt x="11" y="20"/>
                    <a:pt x="11" y="20"/>
                  </a:cubicBezTo>
                  <a:cubicBezTo>
                    <a:pt x="11" y="24"/>
                    <a:pt x="11" y="24"/>
                    <a:pt x="11" y="24"/>
                  </a:cubicBezTo>
                  <a:cubicBezTo>
                    <a:pt x="11" y="24"/>
                    <a:pt x="11" y="24"/>
                    <a:pt x="11" y="24"/>
                  </a:cubicBezTo>
                  <a:cubicBezTo>
                    <a:pt x="10" y="25"/>
                    <a:pt x="9" y="26"/>
                    <a:pt x="9" y="27"/>
                  </a:cubicBezTo>
                  <a:cubicBezTo>
                    <a:pt x="9" y="28"/>
                    <a:pt x="10" y="30"/>
                    <a:pt x="12" y="30"/>
                  </a:cubicBezTo>
                  <a:cubicBezTo>
                    <a:pt x="14" y="30"/>
                    <a:pt x="15" y="28"/>
                    <a:pt x="15" y="27"/>
                  </a:cubicBezTo>
                  <a:cubicBezTo>
                    <a:pt x="15" y="26"/>
                    <a:pt x="14" y="25"/>
                    <a:pt x="13" y="24"/>
                  </a:cubicBezTo>
                  <a:cubicBezTo>
                    <a:pt x="13" y="24"/>
                    <a:pt x="13" y="24"/>
                    <a:pt x="13" y="24"/>
                  </a:cubicBezTo>
                  <a:cubicBezTo>
                    <a:pt x="13" y="20"/>
                    <a:pt x="13" y="20"/>
                    <a:pt x="13" y="20"/>
                  </a:cubicBezTo>
                  <a:cubicBezTo>
                    <a:pt x="36" y="20"/>
                    <a:pt x="36" y="20"/>
                    <a:pt x="36" y="20"/>
                  </a:cubicBezTo>
                  <a:cubicBezTo>
                    <a:pt x="36" y="24"/>
                    <a:pt x="36" y="24"/>
                    <a:pt x="36" y="24"/>
                  </a:cubicBezTo>
                  <a:cubicBezTo>
                    <a:pt x="36" y="24"/>
                    <a:pt x="36" y="24"/>
                    <a:pt x="36" y="24"/>
                  </a:cubicBezTo>
                  <a:cubicBezTo>
                    <a:pt x="35" y="25"/>
                    <a:pt x="35" y="26"/>
                    <a:pt x="35" y="27"/>
                  </a:cubicBezTo>
                  <a:cubicBezTo>
                    <a:pt x="35" y="28"/>
                    <a:pt x="36" y="30"/>
                    <a:pt x="38" y="30"/>
                  </a:cubicBezTo>
                  <a:cubicBezTo>
                    <a:pt x="39" y="30"/>
                    <a:pt x="41" y="28"/>
                    <a:pt x="41" y="27"/>
                  </a:cubicBezTo>
                  <a:cubicBezTo>
                    <a:pt x="41" y="26"/>
                    <a:pt x="40" y="25"/>
                    <a:pt x="39" y="24"/>
                  </a:cubicBezTo>
                  <a:cubicBezTo>
                    <a:pt x="39" y="24"/>
                    <a:pt x="39" y="24"/>
                    <a:pt x="39" y="24"/>
                  </a:cubicBezTo>
                  <a:cubicBezTo>
                    <a:pt x="39" y="20"/>
                    <a:pt x="39" y="20"/>
                    <a:pt x="39" y="20"/>
                  </a:cubicBezTo>
                  <a:cubicBezTo>
                    <a:pt x="47" y="20"/>
                    <a:pt x="47" y="20"/>
                    <a:pt x="47" y="20"/>
                  </a:cubicBezTo>
                  <a:lnTo>
                    <a:pt x="47" y="55"/>
                  </a:lnTo>
                  <a:close/>
                </a:path>
              </a:pathLst>
            </a:custGeom>
            <a:solidFill>
              <a:schemeClr val="bg1"/>
            </a:solidFill>
            <a:ln>
              <a:noFill/>
            </a:ln>
          </p:spPr>
          <p:txBody>
            <a:bodyPr vert="horz" wrap="square" lIns="91440" tIns="45720" rIns="91440" bIns="45720" numCol="1" anchor="t" anchorCtr="0" compatLnSpc="1"/>
            <a:lstStyle/>
            <a:p>
              <a:endParaRPr lang="th-TH"/>
            </a:p>
          </p:txBody>
        </p:sp>
      </p:grpSp>
      <p:grpSp>
        <p:nvGrpSpPr>
          <p:cNvPr id="21" name="Group 20"/>
          <p:cNvGrpSpPr/>
          <p:nvPr/>
        </p:nvGrpSpPr>
        <p:grpSpPr>
          <a:xfrm>
            <a:off x="1567546" y="4258396"/>
            <a:ext cx="2385178" cy="1033599"/>
            <a:chOff x="1355198" y="4334596"/>
            <a:chExt cx="2803801" cy="1033599"/>
          </a:xfrm>
        </p:grpSpPr>
        <p:sp>
          <p:nvSpPr>
            <p:cNvPr id="7" name="TextBox 6"/>
            <p:cNvSpPr txBox="1"/>
            <p:nvPr/>
          </p:nvSpPr>
          <p:spPr>
            <a:xfrm>
              <a:off x="1776941" y="4334596"/>
              <a:ext cx="1960175" cy="612140"/>
            </a:xfrm>
            <a:prstGeom prst="rect">
              <a:avLst/>
            </a:prstGeom>
            <a:noFill/>
          </p:spPr>
          <p:txBody>
            <a:bodyPr wrap="square" lIns="182843" tIns="91422" rIns="182843" bIns="91422" rtlCol="0">
              <a:spAutoFit/>
            </a:bodyPr>
            <a:lstStyle/>
            <a:p>
              <a:pPr algn="ctr"/>
              <a:r>
                <a:rPr lang="en-US" sz="2800" dirty="0">
                  <a:solidFill>
                    <a:srgbClr val="504D36"/>
                  </a:solidFill>
                  <a:latin typeface="Perpetua" pitchFamily="50" charset="0"/>
                  <a:ea typeface="Roboto Medium" panose="02000000000000000000" pitchFamily="2" charset="0"/>
                  <a:cs typeface="Lato" panose="020F0502020204030203" pitchFamily="34" charset="0"/>
                </a:rPr>
                <a:t>Part 1</a:t>
              </a:r>
              <a:endParaRPr lang="id-ID" sz="2800" dirty="0">
                <a:solidFill>
                  <a:srgbClr val="504D36"/>
                </a:solidFill>
                <a:latin typeface="Perpetua" pitchFamily="50" charset="0"/>
                <a:ea typeface="Roboto Medium" panose="02000000000000000000" pitchFamily="2" charset="0"/>
                <a:cs typeface="Lato" panose="020F0502020204030203" pitchFamily="34" charset="0"/>
              </a:endParaRPr>
            </a:p>
          </p:txBody>
        </p:sp>
        <p:sp>
          <p:nvSpPr>
            <p:cNvPr id="18" name="TextBox 17"/>
            <p:cNvSpPr txBox="1"/>
            <p:nvPr/>
          </p:nvSpPr>
          <p:spPr>
            <a:xfrm>
              <a:off x="1355198" y="4815110"/>
              <a:ext cx="2803801" cy="553085"/>
            </a:xfrm>
            <a:prstGeom prst="rect">
              <a:avLst/>
            </a:prstGeom>
            <a:noFill/>
          </p:spPr>
          <p:txBody>
            <a:bodyPr wrap="square" rtlCol="0">
              <a:spAutoFit/>
            </a:bodyPr>
            <a:lstStyle/>
            <a:p>
              <a:pPr algn="ctr">
                <a:lnSpc>
                  <a:spcPct val="150000"/>
                </a:lnSpc>
              </a:pPr>
              <a:r>
                <a:rPr lang="en-US" sz="2000" dirty="0">
                  <a:solidFill>
                    <a:srgbClr val="504D36"/>
                  </a:solidFill>
                  <a:latin typeface="Roboto" panose="02000000000000000000" pitchFamily="2" charset="0"/>
                  <a:ea typeface="Roboto" panose="02000000000000000000" pitchFamily="2" charset="0"/>
                </a:rPr>
                <a:t>Introduction</a:t>
              </a:r>
              <a:endParaRPr lang="en-US" sz="2000" dirty="0">
                <a:solidFill>
                  <a:srgbClr val="504D36"/>
                </a:solidFill>
                <a:latin typeface="Roboto" panose="02000000000000000000" pitchFamily="2" charset="0"/>
                <a:ea typeface="Roboto" panose="02000000000000000000" pitchFamily="2" charset="0"/>
              </a:endParaRPr>
            </a:p>
          </p:txBody>
        </p:sp>
      </p:grpSp>
      <p:grpSp>
        <p:nvGrpSpPr>
          <p:cNvPr id="26" name="Group 25"/>
          <p:cNvGrpSpPr/>
          <p:nvPr/>
        </p:nvGrpSpPr>
        <p:grpSpPr>
          <a:xfrm>
            <a:off x="7059127" y="4228508"/>
            <a:ext cx="3478530" cy="1063625"/>
            <a:chOff x="4025405" y="4305343"/>
            <a:chExt cx="4089047" cy="1063625"/>
          </a:xfrm>
        </p:grpSpPr>
        <p:sp>
          <p:nvSpPr>
            <p:cNvPr id="10" name="TextBox 9"/>
            <p:cNvSpPr txBox="1"/>
            <p:nvPr/>
          </p:nvSpPr>
          <p:spPr>
            <a:xfrm>
              <a:off x="5083870" y="4305343"/>
              <a:ext cx="2068410" cy="612140"/>
            </a:xfrm>
            <a:prstGeom prst="rect">
              <a:avLst/>
            </a:prstGeom>
            <a:noFill/>
          </p:spPr>
          <p:txBody>
            <a:bodyPr wrap="square" lIns="182843" tIns="91422" rIns="182843" bIns="91422" rtlCol="0">
              <a:spAutoFit/>
            </a:bodyPr>
            <a:lstStyle/>
            <a:p>
              <a:pPr algn="ctr"/>
              <a:r>
                <a:rPr lang="en-US" sz="2800" dirty="0">
                  <a:solidFill>
                    <a:srgbClr val="504D36"/>
                  </a:solidFill>
                  <a:latin typeface="Perpetua" pitchFamily="50" charset="0"/>
                  <a:ea typeface="Roboto Medium" panose="02000000000000000000" pitchFamily="2" charset="0"/>
                  <a:cs typeface="Lato" panose="020F0502020204030203" pitchFamily="34" charset="0"/>
                </a:rPr>
                <a:t>Part 2</a:t>
              </a:r>
              <a:endParaRPr lang="id-ID" sz="2800" dirty="0">
                <a:solidFill>
                  <a:srgbClr val="504D36"/>
                </a:solidFill>
                <a:latin typeface="Perpetua" pitchFamily="50" charset="0"/>
                <a:ea typeface="Roboto Medium" panose="02000000000000000000" pitchFamily="2" charset="0"/>
                <a:cs typeface="Lato" panose="020F0502020204030203" pitchFamily="34" charset="0"/>
              </a:endParaRPr>
            </a:p>
          </p:txBody>
        </p:sp>
        <p:sp>
          <p:nvSpPr>
            <p:cNvPr id="19" name="TextBox 18"/>
            <p:cNvSpPr txBox="1"/>
            <p:nvPr/>
          </p:nvSpPr>
          <p:spPr>
            <a:xfrm>
              <a:off x="4025405" y="4815883"/>
              <a:ext cx="4089047" cy="553085"/>
            </a:xfrm>
            <a:prstGeom prst="rect">
              <a:avLst/>
            </a:prstGeom>
            <a:noFill/>
          </p:spPr>
          <p:txBody>
            <a:bodyPr wrap="square" rtlCol="0">
              <a:spAutoFit/>
            </a:bodyPr>
            <a:lstStyle/>
            <a:p>
              <a:pPr algn="ctr">
                <a:lnSpc>
                  <a:spcPct val="150000"/>
                </a:lnSpc>
              </a:pPr>
              <a:r>
                <a:rPr lang="en-US" sz="2000" dirty="0">
                  <a:solidFill>
                    <a:srgbClr val="504D36"/>
                  </a:solidFill>
                  <a:latin typeface="Roboto" panose="02000000000000000000" pitchFamily="2" charset="0"/>
                  <a:ea typeface="Roboto" panose="02000000000000000000" pitchFamily="2" charset="0"/>
                </a:rPr>
                <a:t>The Development Course</a:t>
              </a:r>
              <a:endParaRPr lang="en-US" sz="2000" dirty="0">
                <a:solidFill>
                  <a:srgbClr val="504D36"/>
                </a:solidFill>
                <a:latin typeface="Roboto" panose="02000000000000000000" pitchFamily="2" charset="0"/>
                <a:ea typeface="Roboto" panose="02000000000000000000" pitchFamily="2" charset="0"/>
              </a:endParaRPr>
            </a:p>
          </p:txBody>
        </p:sp>
      </p:grpSp>
      <p:sp>
        <p:nvSpPr>
          <p:cNvPr id="23" name="TextBox 22"/>
          <p:cNvSpPr txBox="1"/>
          <p:nvPr/>
        </p:nvSpPr>
        <p:spPr>
          <a:xfrm>
            <a:off x="2629097" y="931610"/>
            <a:ext cx="6964846" cy="1014730"/>
          </a:xfrm>
          <a:prstGeom prst="rect">
            <a:avLst/>
          </a:prstGeom>
          <a:noFill/>
        </p:spPr>
        <p:txBody>
          <a:bodyPr wrap="square" rtlCol="0">
            <a:spAutoFit/>
          </a:bodyPr>
          <a:lstStyle/>
          <a:p>
            <a:pPr algn="ctr"/>
            <a:r>
              <a:rPr lang="en-US" sz="6000" spc="300" dirty="0" err="1">
                <a:solidFill>
                  <a:srgbClr val="504D36"/>
                </a:solidFill>
                <a:latin typeface="Perpetua" pitchFamily="50" charset="0"/>
              </a:rPr>
              <a:t>Contents</a:t>
            </a:r>
            <a:endParaRPr lang="en-US" sz="6000" spc="300" dirty="0">
              <a:solidFill>
                <a:srgbClr val="504D36"/>
              </a:solidFill>
              <a:latin typeface="Perpetua"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00874" y="0"/>
            <a:ext cx="1209675"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3025" y="2506980"/>
            <a:ext cx="6753225" cy="1322070"/>
          </a:xfrm>
          <a:prstGeom prst="rect">
            <a:avLst/>
          </a:prstGeom>
          <a:noFill/>
        </p:spPr>
        <p:txBody>
          <a:bodyPr wrap="square" rtlCol="0">
            <a:spAutoFit/>
          </a:bodyPr>
          <a:lstStyle/>
          <a:p>
            <a:pPr algn="ctr"/>
            <a:r>
              <a:rPr lang="en-US" sz="8000" spc="300" dirty="0">
                <a:solidFill>
                  <a:srgbClr val="504D36"/>
                </a:solidFill>
                <a:latin typeface="Perpetua" pitchFamily="50" charset="0"/>
              </a:rPr>
              <a:t>Introduction</a:t>
            </a:r>
            <a:endParaRPr lang="en-US" sz="8000" spc="300" dirty="0">
              <a:solidFill>
                <a:srgbClr val="504D36"/>
              </a:solidFill>
              <a:latin typeface="Perpetua" pitchFamily="50" charset="0"/>
            </a:endParaRPr>
          </a:p>
        </p:txBody>
      </p:sp>
      <p:pic>
        <p:nvPicPr>
          <p:cNvPr id="4" name="图片占位符 3"/>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8192262" y="-1"/>
            <a:ext cx="3998976" cy="68580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413500" cy="6858000"/>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0365" y="525145"/>
            <a:ext cx="5780405" cy="5723890"/>
          </a:xfrm>
          <a:prstGeom prst="rect">
            <a:avLst/>
          </a:prstGeom>
          <a:noFill/>
        </p:spPr>
        <p:txBody>
          <a:bodyPr wrap="square" rtlCol="0">
            <a:spAutoFit/>
          </a:bodyPr>
          <a:lstStyle/>
          <a:p>
            <a:pPr>
              <a:lnSpc>
                <a:spcPct val="150000"/>
              </a:lnSpc>
            </a:pPr>
            <a:r>
              <a:rPr lang="en-US" sz="2400" i="1" dirty="0">
                <a:solidFill>
                  <a:srgbClr val="504D36"/>
                </a:solidFill>
                <a:latin typeface="Perpetua" pitchFamily="50" charset="0"/>
                <a:ea typeface="Roboto Medium" panose="02000000000000000000" pitchFamily="2" charset="0"/>
              </a:rPr>
              <a:t> </a:t>
            </a:r>
            <a:r>
              <a:rPr lang="en-US" sz="2000" b="1" i="1" dirty="0">
                <a:solidFill>
                  <a:srgbClr val="504D36"/>
                </a:solidFill>
                <a:latin typeface="Perpetua" pitchFamily="50" charset="0"/>
                <a:ea typeface="Roboto Medium" panose="02000000000000000000" pitchFamily="2" charset="0"/>
              </a:rPr>
              <a:t>Definition</a:t>
            </a:r>
            <a:r>
              <a:rPr lang="en-US" sz="2000" i="1" dirty="0">
                <a:solidFill>
                  <a:srgbClr val="504D36"/>
                </a:solidFill>
                <a:latin typeface="Perpetua" pitchFamily="50" charset="0"/>
                <a:ea typeface="Roboto Medium" panose="02000000000000000000" pitchFamily="2" charset="0"/>
              </a:rPr>
              <a:t>: Contemporary culture refers to the literature from the founding of New China in 1949 to the present day.(1949-</a:t>
            </a:r>
            <a:r>
              <a:rPr lang="zh-CN" altLang="en-US" sz="2000" i="1" dirty="0">
                <a:solidFill>
                  <a:srgbClr val="504D36"/>
                </a:solidFill>
                <a:latin typeface="Perpetua" pitchFamily="50" charset="0"/>
                <a:ea typeface="宋体" panose="02010600030101010101" pitchFamily="2" charset="-122"/>
              </a:rPr>
              <a:t>至今）</a:t>
            </a:r>
            <a:endParaRPr lang="zh-CN" altLang="en-US" sz="2000" i="1" dirty="0">
              <a:solidFill>
                <a:srgbClr val="504D36"/>
              </a:solidFill>
              <a:latin typeface="Perpetua" pitchFamily="50" charset="0"/>
              <a:ea typeface="宋体" panose="02010600030101010101" pitchFamily="2" charset="-122"/>
            </a:endParaRPr>
          </a:p>
          <a:p>
            <a:pPr>
              <a:lnSpc>
                <a:spcPct val="150000"/>
              </a:lnSpc>
            </a:pPr>
            <a:endParaRPr lang="en-US" sz="2000" i="1" dirty="0">
              <a:solidFill>
                <a:srgbClr val="504D36"/>
              </a:solidFill>
              <a:latin typeface="Perpetua" pitchFamily="50" charset="0"/>
              <a:ea typeface="Roboto Medium" panose="02000000000000000000" pitchFamily="2" charset="0"/>
            </a:endParaRPr>
          </a:p>
          <a:p>
            <a:pPr>
              <a:lnSpc>
                <a:spcPct val="150000"/>
              </a:lnSpc>
            </a:pPr>
            <a:r>
              <a:rPr lang="en-US" sz="2000" i="1" dirty="0">
                <a:solidFill>
                  <a:srgbClr val="504D36"/>
                </a:solidFill>
                <a:latin typeface="Perpetua" pitchFamily="50" charset="0"/>
                <a:ea typeface="Roboto Medium" panose="02000000000000000000" pitchFamily="2" charset="0"/>
              </a:rPr>
              <a:t>Chinese contemporary literature is the continuation of Chinese modern literature.</a:t>
            </a:r>
            <a:endParaRPr lang="en-US" sz="2000" i="1" dirty="0">
              <a:solidFill>
                <a:srgbClr val="504D36"/>
              </a:solidFill>
              <a:latin typeface="Perpetua" pitchFamily="50" charset="0"/>
              <a:ea typeface="Roboto Medium" panose="02000000000000000000" pitchFamily="2" charset="0"/>
            </a:endParaRPr>
          </a:p>
          <a:p>
            <a:pPr>
              <a:lnSpc>
                <a:spcPct val="150000"/>
              </a:lnSpc>
            </a:pPr>
            <a:endParaRPr lang="en-US" sz="2000" i="1" dirty="0">
              <a:solidFill>
                <a:srgbClr val="504D36"/>
              </a:solidFill>
              <a:latin typeface="Perpetua" pitchFamily="50" charset="0"/>
              <a:ea typeface="Roboto Medium" panose="02000000000000000000" pitchFamily="2" charset="0"/>
            </a:endParaRPr>
          </a:p>
          <a:p>
            <a:pPr>
              <a:lnSpc>
                <a:spcPct val="150000"/>
              </a:lnSpc>
            </a:pPr>
            <a:r>
              <a:rPr lang="en-US" sz="2000" i="1" dirty="0">
                <a:solidFill>
                  <a:srgbClr val="504D36"/>
                </a:solidFill>
                <a:latin typeface="Perpetua" pitchFamily="50" charset="0"/>
                <a:ea typeface="Roboto Medium" panose="02000000000000000000" pitchFamily="2" charset="0"/>
              </a:rPr>
              <a:t>The First National Conference of the Representatives of Literary and Art Workers(</a:t>
            </a:r>
            <a:r>
              <a:rPr lang="zh-CN" altLang="en-US" sz="2000" i="1" dirty="0">
                <a:solidFill>
                  <a:srgbClr val="504D36"/>
                </a:solidFill>
                <a:latin typeface="Perpetua" pitchFamily="50" charset="0"/>
                <a:ea typeface="宋体" panose="02010600030101010101" pitchFamily="2" charset="-122"/>
              </a:rPr>
              <a:t>第一次中华全国文学艺术工作者代表大会，</a:t>
            </a:r>
            <a:r>
              <a:rPr lang="en-US" altLang="zh-CN" sz="2000" i="1" dirty="0">
                <a:solidFill>
                  <a:srgbClr val="504D36"/>
                </a:solidFill>
                <a:latin typeface="Perpetua" pitchFamily="50" charset="0"/>
                <a:ea typeface="宋体" panose="02010600030101010101" pitchFamily="2" charset="-122"/>
              </a:rPr>
              <a:t>1949</a:t>
            </a:r>
            <a:r>
              <a:rPr lang="zh-CN" altLang="en-US" sz="2000" i="1" dirty="0">
                <a:solidFill>
                  <a:srgbClr val="504D36"/>
                </a:solidFill>
                <a:latin typeface="Perpetua" pitchFamily="50" charset="0"/>
                <a:ea typeface="宋体" panose="02010600030101010101" pitchFamily="2" charset="-122"/>
              </a:rPr>
              <a:t> ）</a:t>
            </a:r>
            <a:endParaRPr lang="en-US" sz="2000" i="1" dirty="0">
              <a:solidFill>
                <a:srgbClr val="504D36"/>
              </a:solidFill>
              <a:latin typeface="Perpetua" pitchFamily="50" charset="0"/>
              <a:ea typeface="Roboto Medium" panose="02000000000000000000" pitchFamily="2" charset="0"/>
            </a:endParaRPr>
          </a:p>
          <a:p>
            <a:pPr>
              <a:lnSpc>
                <a:spcPct val="150000"/>
              </a:lnSpc>
            </a:pPr>
            <a:endParaRPr lang="en-US" sz="2000" i="1" dirty="0">
              <a:solidFill>
                <a:srgbClr val="504D36"/>
              </a:solidFill>
              <a:latin typeface="Perpetua" pitchFamily="50" charset="0"/>
              <a:ea typeface="Roboto Medium" panose="02000000000000000000" pitchFamily="2" charset="0"/>
            </a:endParaRPr>
          </a:p>
        </p:txBody>
      </p:sp>
      <p:sp>
        <p:nvSpPr>
          <p:cNvPr id="7" name="TextBox 6"/>
          <p:cNvSpPr txBox="1"/>
          <p:nvPr/>
        </p:nvSpPr>
        <p:spPr>
          <a:xfrm>
            <a:off x="81058" y="81219"/>
            <a:ext cx="4708493" cy="306705"/>
          </a:xfrm>
          <a:prstGeom prst="rect">
            <a:avLst/>
          </a:prstGeom>
          <a:noFill/>
        </p:spPr>
        <p:txBody>
          <a:bodyPr wrap="square" rtlCol="0">
            <a:spAutoFit/>
          </a:bodyPr>
          <a:lstStyle/>
          <a:p>
            <a:r>
              <a:rPr lang="en-US" sz="1400" spc="600" dirty="0">
                <a:solidFill>
                  <a:srgbClr val="504D36"/>
                </a:solidFill>
                <a:latin typeface="Roboto" panose="02000000000000000000"/>
                <a:ea typeface="Roboto" panose="02000000000000000000" pitchFamily="2" charset="0"/>
              </a:rPr>
              <a:t>Part 1:Introduction</a:t>
            </a:r>
            <a:endParaRPr lang="en-US" sz="1400" spc="600" dirty="0">
              <a:solidFill>
                <a:srgbClr val="504D36"/>
              </a:solidFill>
              <a:latin typeface="Roboto" panose="02000000000000000000"/>
              <a:ea typeface="Roboto" panose="02000000000000000000" pitchFamily="2" charset="0"/>
            </a:endParaRPr>
          </a:p>
        </p:txBody>
      </p:sp>
      <p:pic>
        <p:nvPicPr>
          <p:cNvPr id="101" name="图片占位符 100"/>
          <p:cNvPicPr>
            <a:picLocks noChangeAspect="1"/>
          </p:cNvPicPr>
          <p:nvPr>
            <p:ph type="pic" sz="quarter" idx="10"/>
          </p:nvPr>
        </p:nvPicPr>
        <p:blipFill>
          <a:blip r:embed="rId1"/>
          <a:stretch>
            <a:fillRect/>
          </a:stretch>
        </p:blipFill>
        <p:spPr>
          <a:xfrm>
            <a:off x="6402705" y="0"/>
            <a:ext cx="3150235" cy="4702175"/>
          </a:xfrm>
          <a:prstGeom prst="rect">
            <a:avLst/>
          </a:prstGeom>
          <a:noFill/>
          <a:ln w="9525">
            <a:noFill/>
          </a:ln>
        </p:spPr>
      </p:pic>
      <p:pic>
        <p:nvPicPr>
          <p:cNvPr id="102" name="图片占位符 101"/>
          <p:cNvPicPr>
            <a:picLocks noChangeAspect="1"/>
          </p:cNvPicPr>
          <p:nvPr>
            <p:ph type="pic" sz="quarter" idx="11"/>
          </p:nvPr>
        </p:nvPicPr>
        <p:blipFill>
          <a:blip r:embed="rId2"/>
          <a:stretch>
            <a:fillRect/>
          </a:stretch>
        </p:blipFill>
        <p:spPr>
          <a:xfrm>
            <a:off x="9552940" y="2425700"/>
            <a:ext cx="2740660" cy="43300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ppt_x"/>
                                          </p:val>
                                        </p:tav>
                                        <p:tav tm="100000">
                                          <p:val>
                                            <p:strVal val="#ppt_x"/>
                                          </p:val>
                                        </p:tav>
                                      </p:tavLst>
                                    </p:anim>
                                    <p:anim calcmode="lin" valueType="num">
                                      <p:cBhvr additive="base">
                                        <p:cTn id="20" dur="500" fill="hold"/>
                                        <p:tgtEl>
                                          <p:spTgt spid="10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500" fill="hold"/>
                                        <p:tgtEl>
                                          <p:spTgt spid="102"/>
                                        </p:tgtEl>
                                        <p:attrNameLst>
                                          <p:attrName>ppt_x</p:attrName>
                                        </p:attrNameLst>
                                      </p:cBhvr>
                                      <p:tavLst>
                                        <p:tav tm="0">
                                          <p:val>
                                            <p:strVal val="#ppt_x"/>
                                          </p:val>
                                        </p:tav>
                                        <p:tav tm="100000">
                                          <p:val>
                                            <p:strVal val="#ppt_x"/>
                                          </p:val>
                                        </p:tav>
                                      </p:tavLst>
                                    </p:anim>
                                    <p:anim calcmode="lin" valueType="num">
                                      <p:cBhvr additive="base">
                                        <p:cTn id="2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1"/>
          </p:nvPr>
        </p:nvPicPr>
        <p:blipFill rotWithShape="1">
          <a:blip r:embed="rId1" cstate="screen">
            <a:grayscl/>
          </a:blip>
          <a:srcRect/>
          <a:stretch>
            <a:fillRect/>
          </a:stretch>
        </p:blipFill>
        <p:spPr>
          <a:xfrm>
            <a:off x="609600" y="3092499"/>
            <a:ext cx="2628896" cy="3161467"/>
          </a:xfrm>
        </p:spPr>
      </p:pic>
      <p:pic>
        <p:nvPicPr>
          <p:cNvPr id="11" name="图片占位符 10"/>
          <p:cNvPicPr>
            <a:picLocks noGrp="1" noChangeAspect="1"/>
          </p:cNvPicPr>
          <p:nvPr>
            <p:ph type="pic" sz="quarter" idx="12"/>
          </p:nvPr>
        </p:nvPicPr>
        <p:blipFill rotWithShape="1">
          <a:blip r:embed="rId2" cstate="screen"/>
          <a:srcRect l="-1217"/>
          <a:stretch>
            <a:fillRect/>
          </a:stretch>
        </p:blipFill>
        <p:spPr>
          <a:xfrm>
            <a:off x="3479803" y="4018706"/>
            <a:ext cx="2340426" cy="2215179"/>
          </a:xfrm>
        </p:spPr>
      </p:pic>
      <p:pic>
        <p:nvPicPr>
          <p:cNvPr id="6" name="图片占位符 5"/>
          <p:cNvPicPr>
            <a:picLocks noGrp="1" noChangeAspect="1"/>
          </p:cNvPicPr>
          <p:nvPr>
            <p:ph type="pic" sz="quarter" idx="10"/>
          </p:nvPr>
        </p:nvPicPr>
        <p:blipFill rotWithShape="1">
          <a:blip r:embed="rId3" cstate="screen">
            <a:grayscl/>
          </a:blip>
          <a:srcRect t="-2095"/>
          <a:stretch>
            <a:fillRect/>
          </a:stretch>
        </p:blipFill>
        <p:spPr>
          <a:xfrm>
            <a:off x="609601" y="578822"/>
            <a:ext cx="2641600" cy="2250589"/>
          </a:xfrm>
        </p:spPr>
      </p:pic>
      <p:sp>
        <p:nvSpPr>
          <p:cNvPr id="10" name="Rectangle 9"/>
          <p:cNvSpPr/>
          <p:nvPr/>
        </p:nvSpPr>
        <p:spPr>
          <a:xfrm>
            <a:off x="3479803" y="0"/>
            <a:ext cx="2368548" cy="3600556"/>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2595925" y="2618403"/>
            <a:ext cx="1616731" cy="1727178"/>
            <a:chOff x="3688661" y="4220924"/>
            <a:chExt cx="1548395" cy="1654175"/>
          </a:xfrm>
        </p:grpSpPr>
        <p:grpSp>
          <p:nvGrpSpPr>
            <p:cNvPr id="28" name="Group 27"/>
            <p:cNvGrpSpPr/>
            <p:nvPr/>
          </p:nvGrpSpPr>
          <p:grpSpPr>
            <a:xfrm>
              <a:off x="3754237" y="4220924"/>
              <a:ext cx="1417188" cy="1603102"/>
              <a:chOff x="4026315" y="1711565"/>
              <a:chExt cx="2031903" cy="2298459"/>
            </a:xfrm>
          </p:grpSpPr>
          <p:sp>
            <p:nvSpPr>
              <p:cNvPr id="30" name="Rectangle 29"/>
              <p:cNvSpPr/>
              <p:nvPr/>
            </p:nvSpPr>
            <p:spPr>
              <a:xfrm>
                <a:off x="4026315" y="1768633"/>
                <a:ext cx="2031903" cy="2241391"/>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31" name="Rectangle 30"/>
              <p:cNvSpPr/>
              <p:nvPr/>
            </p:nvSpPr>
            <p:spPr>
              <a:xfrm>
                <a:off x="4171357" y="1920240"/>
                <a:ext cx="1741822" cy="1403063"/>
              </a:xfrm>
              <a:prstGeom prst="rect">
                <a:avLst/>
              </a:prstGeom>
              <a:solidFill>
                <a:srgbClr val="504D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32" name="Oval 31"/>
              <p:cNvSpPr/>
              <p:nvPr/>
            </p:nvSpPr>
            <p:spPr>
              <a:xfrm>
                <a:off x="4900195" y="1711565"/>
                <a:ext cx="303212" cy="303212"/>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grpSp>
        <p:sp>
          <p:nvSpPr>
            <p:cNvPr id="29" name="TextBox 28"/>
            <p:cNvSpPr txBox="1"/>
            <p:nvPr/>
          </p:nvSpPr>
          <p:spPr>
            <a:xfrm>
              <a:off x="3688661" y="5345391"/>
              <a:ext cx="1548395" cy="529708"/>
            </a:xfrm>
            <a:prstGeom prst="rect">
              <a:avLst/>
            </a:prstGeom>
            <a:noFill/>
          </p:spPr>
          <p:txBody>
            <a:bodyPr wrap="square" rtlCol="0">
              <a:spAutoFit/>
            </a:bodyPr>
            <a:lstStyle/>
            <a:p>
              <a:pPr algn="ctr">
                <a:lnSpc>
                  <a:spcPct val="150000"/>
                </a:lnSpc>
              </a:pPr>
              <a:r>
                <a:rPr lang="en-US" sz="1000" b="1" spc="300" dirty="0">
                  <a:solidFill>
                    <a:srgbClr val="976957"/>
                  </a:solidFill>
                  <a:latin typeface="Perpetua" pitchFamily="50" charset="0"/>
                </a:rPr>
                <a:t>Contemporary Culture</a:t>
              </a:r>
              <a:endParaRPr lang="en-US" sz="1000" b="1" spc="300" dirty="0">
                <a:solidFill>
                  <a:srgbClr val="976957"/>
                </a:solidFill>
                <a:latin typeface="Perpetua" pitchFamily="50" charset="0"/>
              </a:endParaRPr>
            </a:p>
          </p:txBody>
        </p:sp>
      </p:grpSp>
      <p:sp>
        <p:nvSpPr>
          <p:cNvPr id="23" name="TextBox 22"/>
          <p:cNvSpPr txBox="1"/>
          <p:nvPr/>
        </p:nvSpPr>
        <p:spPr>
          <a:xfrm>
            <a:off x="6284595" y="1998345"/>
            <a:ext cx="5610860" cy="2861310"/>
          </a:xfrm>
          <a:prstGeom prst="rect">
            <a:avLst/>
          </a:prstGeom>
          <a:noFill/>
        </p:spPr>
        <p:txBody>
          <a:bodyPr wrap="square" rtlCol="0">
            <a:spAutoFit/>
          </a:bodyPr>
          <a:lstStyle/>
          <a:p>
            <a:pPr algn="ctr"/>
            <a:r>
              <a:rPr lang="en-US" sz="6000" dirty="0">
                <a:solidFill>
                  <a:srgbClr val="504D36"/>
                </a:solidFill>
                <a:latin typeface="Roboto" panose="02000000000000000000" pitchFamily="2" charset="0"/>
                <a:ea typeface="Roboto" panose="02000000000000000000" pitchFamily="2" charset="0"/>
                <a:sym typeface="+mn-ea"/>
              </a:rPr>
              <a:t>The Development Course</a:t>
            </a:r>
            <a:endParaRPr lang="en-US" sz="6000" spc="300" dirty="0">
              <a:solidFill>
                <a:srgbClr val="504D36"/>
              </a:solidFill>
              <a:latin typeface="Perpetua" pitchFamily="50" charset="0"/>
            </a:endParaRPr>
          </a:p>
        </p:txBody>
      </p:sp>
      <p:sp>
        <p:nvSpPr>
          <p:cNvPr id="26" name="TextBox 25"/>
          <p:cNvSpPr txBox="1"/>
          <p:nvPr/>
        </p:nvSpPr>
        <p:spPr>
          <a:xfrm>
            <a:off x="172498" y="6470589"/>
            <a:ext cx="4708493" cy="261610"/>
          </a:xfrm>
          <a:prstGeom prst="rect">
            <a:avLst/>
          </a:prstGeom>
          <a:noFill/>
        </p:spPr>
        <p:txBody>
          <a:bodyPr wrap="square" rtlCol="0">
            <a:spAutoFit/>
          </a:bodyPr>
          <a:lstStyle/>
          <a:p>
            <a:r>
              <a:rPr lang="en-US" sz="1100" spc="600" dirty="0">
                <a:solidFill>
                  <a:srgbClr val="504D36"/>
                </a:solidFill>
                <a:latin typeface="Roboto" panose="02000000000000000000"/>
                <a:ea typeface="Roboto" panose="02000000000000000000" pitchFamily="2" charset="0"/>
              </a:rPr>
              <a:t>Minimalist PowerPoint Template</a:t>
            </a:r>
            <a:endParaRPr lang="en-US" sz="1100" spc="600" dirty="0">
              <a:solidFill>
                <a:srgbClr val="504D36"/>
              </a:solidFill>
              <a:latin typeface="Roboto" panose="02000000000000000000"/>
              <a:ea typeface="Roboto" panose="02000000000000000000"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le: Hollow 1"/>
          <p:cNvSpPr/>
          <p:nvPr/>
        </p:nvSpPr>
        <p:spPr>
          <a:xfrm>
            <a:off x="1137920" y="1839807"/>
            <a:ext cx="2098040" cy="2098040"/>
          </a:xfrm>
          <a:prstGeom prst="donut">
            <a:avLst>
              <a:gd name="adj" fmla="val 12767"/>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le: Hollow 26"/>
          <p:cNvSpPr/>
          <p:nvPr/>
        </p:nvSpPr>
        <p:spPr>
          <a:xfrm>
            <a:off x="3742690" y="1839807"/>
            <a:ext cx="2098040" cy="2098040"/>
          </a:xfrm>
          <a:prstGeom prst="donut">
            <a:avLst>
              <a:gd name="adj" fmla="val 12767"/>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le: Hollow 27"/>
          <p:cNvSpPr/>
          <p:nvPr/>
        </p:nvSpPr>
        <p:spPr>
          <a:xfrm>
            <a:off x="6360160" y="1839807"/>
            <a:ext cx="2098040" cy="2098040"/>
          </a:xfrm>
          <a:prstGeom prst="donut">
            <a:avLst>
              <a:gd name="adj" fmla="val 12767"/>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8"/>
          <p:cNvSpPr/>
          <p:nvPr/>
        </p:nvSpPr>
        <p:spPr>
          <a:xfrm>
            <a:off x="8977363" y="1839807"/>
            <a:ext cx="2098040" cy="2098040"/>
          </a:xfrm>
          <a:prstGeom prst="donut">
            <a:avLst>
              <a:gd name="adj" fmla="val 12767"/>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 y="3670829"/>
            <a:ext cx="3399367" cy="266383"/>
          </a:xfrm>
          <a:prstGeom prst="rect">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784166" y="3671464"/>
            <a:ext cx="3399367" cy="266383"/>
          </a:xfrm>
          <a:prstGeom prst="rect">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99367" y="3671464"/>
            <a:ext cx="2696634" cy="266383"/>
          </a:xfrm>
          <a:prstGeom prst="rect">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96000" y="3671464"/>
            <a:ext cx="2696634" cy="266383"/>
          </a:xfrm>
          <a:prstGeom prst="rect">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0555" y="4298315"/>
            <a:ext cx="2604770" cy="1198880"/>
          </a:xfrm>
          <a:prstGeom prst="rect">
            <a:avLst/>
          </a:prstGeom>
          <a:noFill/>
        </p:spPr>
        <p:txBody>
          <a:bodyPr wrap="square" rtlCol="0">
            <a:spAutoFit/>
          </a:bodyPr>
          <a:lstStyle/>
          <a:p>
            <a:pPr lvl="0" algn="ctr">
              <a:defRPr/>
            </a:pPr>
            <a:r>
              <a:rPr kumimoji="0" 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Seventeen Years </a:t>
            </a:r>
            <a:r>
              <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L</a:t>
            </a:r>
            <a:r>
              <a:rPr kumimoji="0" 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iterature</a:t>
            </a:r>
            <a:r>
              <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 (1949-1966)</a:t>
            </a:r>
            <a:endPar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endParaRPr>
          </a:p>
        </p:txBody>
      </p:sp>
      <p:sp>
        <p:nvSpPr>
          <p:cNvPr id="59" name="TextBox 58"/>
          <p:cNvSpPr txBox="1"/>
          <p:nvPr/>
        </p:nvSpPr>
        <p:spPr>
          <a:xfrm>
            <a:off x="3235325" y="4298315"/>
            <a:ext cx="3292475" cy="1568450"/>
          </a:xfrm>
          <a:prstGeom prst="rect">
            <a:avLst/>
          </a:prstGeom>
          <a:noFill/>
        </p:spPr>
        <p:txBody>
          <a:bodyPr wrap="square" rtlCol="0">
            <a:spAutoFit/>
          </a:bodyPr>
          <a:lstStyle/>
          <a:p>
            <a:pPr lvl="0" algn="ctr">
              <a:defRPr/>
            </a:pPr>
            <a:r>
              <a:rPr kumimoji="0" 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The </a:t>
            </a:r>
            <a:r>
              <a:rPr kumimoji="0" lang="en-US" alt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Great C</a:t>
            </a:r>
            <a:r>
              <a:rPr kumimoji="0" 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ultural </a:t>
            </a:r>
            <a:r>
              <a:rPr kumimoji="0" lang="en-US" alt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R</a:t>
            </a:r>
            <a:r>
              <a:rPr kumimoji="0" 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evolution </a:t>
            </a:r>
            <a:r>
              <a:rPr kumimoji="0" lang="en-US" alt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L</a:t>
            </a:r>
            <a:r>
              <a:rPr kumimoji="0" 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iterature</a:t>
            </a:r>
            <a:endParaRPr kumimoji="0" 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endParaRPr>
          </a:p>
          <a:p>
            <a:pPr lvl="0" algn="ctr">
              <a:defRPr/>
            </a:pPr>
            <a:r>
              <a:rPr kumimoji="0" lang="en-US" alt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rPr>
              <a:t>(1966-1976)</a:t>
            </a:r>
            <a:endParaRPr kumimoji="0" lang="en-US" altLang="en-GB" sz="2400" i="0" u="none" strike="noStrike" cap="none" spc="0" normalizeH="0" baseline="0" dirty="0">
              <a:solidFill>
                <a:srgbClr val="504D36"/>
              </a:solidFill>
              <a:latin typeface="Perpetua" pitchFamily="50" charset="0"/>
              <a:ea typeface="Noto Sans" panose="020B0502040504020204" pitchFamily="34"/>
              <a:cs typeface="Noto Sans" panose="020B0502040504020204" pitchFamily="34"/>
            </a:endParaRPr>
          </a:p>
        </p:txBody>
      </p:sp>
      <p:sp>
        <p:nvSpPr>
          <p:cNvPr id="61" name="TextBox 60"/>
          <p:cNvSpPr txBox="1"/>
          <p:nvPr/>
        </p:nvSpPr>
        <p:spPr>
          <a:xfrm>
            <a:off x="6293485" y="4298950"/>
            <a:ext cx="2417445" cy="1260475"/>
          </a:xfrm>
          <a:prstGeom prst="rect">
            <a:avLst/>
          </a:prstGeom>
          <a:noFill/>
        </p:spPr>
        <p:txBody>
          <a:bodyPr wrap="square" rtlCol="0">
            <a:spAutoFit/>
          </a:bodyPr>
          <a:lstStyle/>
          <a:p>
            <a:pPr lvl="0" algn="ctr">
              <a:defRPr/>
            </a:pPr>
            <a:r>
              <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Literature of the New Period (1976-1989)</a:t>
            </a:r>
            <a:r>
              <a:rPr kumimoji="0" lang="en-US" altLang="en-GB" sz="28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 </a:t>
            </a:r>
            <a:endParaRPr kumimoji="0" lang="en-US" altLang="en-GB" sz="28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endParaRPr>
          </a:p>
        </p:txBody>
      </p:sp>
      <p:sp>
        <p:nvSpPr>
          <p:cNvPr id="63" name="TextBox 62"/>
          <p:cNvSpPr txBox="1"/>
          <p:nvPr/>
        </p:nvSpPr>
        <p:spPr>
          <a:xfrm>
            <a:off x="8928735" y="4326255"/>
            <a:ext cx="3109595" cy="1198880"/>
          </a:xfrm>
          <a:prstGeom prst="rect">
            <a:avLst/>
          </a:prstGeom>
          <a:noFill/>
        </p:spPr>
        <p:txBody>
          <a:bodyPr wrap="square" rtlCol="0">
            <a:spAutoFit/>
          </a:bodyPr>
          <a:lstStyle/>
          <a:p>
            <a:pPr lvl="0" algn="ctr">
              <a:defRPr/>
            </a:pPr>
            <a:r>
              <a:rPr kumimoji="0" 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Literature in the </a:t>
            </a:r>
            <a:r>
              <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M</a:t>
            </a:r>
            <a:r>
              <a:rPr kumimoji="0" 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arket </a:t>
            </a:r>
            <a:r>
              <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E</a:t>
            </a:r>
            <a:r>
              <a:rPr kumimoji="0" 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conomy</a:t>
            </a:r>
            <a:r>
              <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rPr>
              <a:t>  (1990s-present day)</a:t>
            </a:r>
            <a:endParaRPr kumimoji="0" lang="en-US" altLang="en-GB" sz="2400" i="0" u="none" strike="noStrike" kern="1200" cap="none" spc="0" normalizeH="0" baseline="0" noProof="0" dirty="0">
              <a:ln>
                <a:noFill/>
              </a:ln>
              <a:solidFill>
                <a:srgbClr val="504D36"/>
              </a:solidFill>
              <a:effectLst/>
              <a:uLnTx/>
              <a:uFillTx/>
              <a:latin typeface="Perpetua" pitchFamily="50" charset="0"/>
              <a:ea typeface="Noto Sans" panose="020B0502040504020204" pitchFamily="34"/>
              <a:cs typeface="Noto Sans" panose="020B0502040504020204" pitchFamily="34"/>
            </a:endParaRPr>
          </a:p>
        </p:txBody>
      </p:sp>
      <p:sp>
        <p:nvSpPr>
          <p:cNvPr id="47" name="TextBox 46"/>
          <p:cNvSpPr txBox="1"/>
          <p:nvPr/>
        </p:nvSpPr>
        <p:spPr>
          <a:xfrm>
            <a:off x="1220470" y="464185"/>
            <a:ext cx="10050780" cy="1014730"/>
          </a:xfrm>
          <a:prstGeom prst="rect">
            <a:avLst/>
          </a:prstGeom>
          <a:noFill/>
        </p:spPr>
        <p:txBody>
          <a:bodyPr wrap="square" rtlCol="0">
            <a:spAutoFit/>
          </a:bodyPr>
          <a:lstStyle/>
          <a:p>
            <a:pPr algn="ctr"/>
            <a:r>
              <a:rPr lang="en-US" sz="6000" dirty="0">
                <a:solidFill>
                  <a:srgbClr val="504D36"/>
                </a:solidFill>
                <a:latin typeface="Roboto" panose="02000000000000000000" pitchFamily="2" charset="0"/>
                <a:ea typeface="Roboto" panose="02000000000000000000" pitchFamily="2" charset="0"/>
                <a:sym typeface="+mn-ea"/>
              </a:rPr>
              <a:t>The Development Course</a:t>
            </a:r>
            <a:endParaRPr lang="en-US" sz="6000" spc="300" dirty="0">
              <a:solidFill>
                <a:srgbClr val="504D36"/>
              </a:solidFill>
              <a:latin typeface="Perpetua" pitchFamily="50" charset="0"/>
            </a:endParaRPr>
          </a:p>
        </p:txBody>
      </p:sp>
      <p:sp>
        <p:nvSpPr>
          <p:cNvPr id="51" name="TextBox 50"/>
          <p:cNvSpPr txBox="1"/>
          <p:nvPr/>
        </p:nvSpPr>
        <p:spPr>
          <a:xfrm>
            <a:off x="1233880" y="2361690"/>
            <a:ext cx="1906120" cy="1015663"/>
          </a:xfrm>
          <a:prstGeom prst="rect">
            <a:avLst/>
          </a:prstGeom>
          <a:noFill/>
        </p:spPr>
        <p:txBody>
          <a:bodyPr wrap="square" rtlCol="0">
            <a:spAutoFit/>
          </a:bodyPr>
          <a:lstStyle/>
          <a:p>
            <a:pPr lvl="0" algn="ctr">
              <a:defRPr/>
            </a:pPr>
            <a:r>
              <a:rPr kumimoji="0" lang="en-GB" sz="6000" b="1" i="0" u="none" strike="noStrike" kern="1200" cap="none" spc="0" normalizeH="0" baseline="0" noProof="0" dirty="0">
                <a:ln>
                  <a:noFill/>
                </a:ln>
                <a:solidFill>
                  <a:schemeClr val="tx2">
                    <a:lumMod val="75000"/>
                  </a:schemeClr>
                </a:solidFill>
                <a:effectLst/>
                <a:uLnTx/>
                <a:uFillTx/>
                <a:latin typeface="Perpetua" pitchFamily="50" charset="0"/>
                <a:ea typeface="Noto Sans" panose="020B0502040504020204" pitchFamily="34"/>
                <a:cs typeface="Noto Sans" panose="020B0502040504020204" pitchFamily="34"/>
              </a:rPr>
              <a:t>A</a:t>
            </a:r>
            <a:endParaRPr kumimoji="0" lang="en-GB" sz="6000" b="1" i="0" u="none" strike="noStrike" kern="1200" cap="none" spc="0" normalizeH="0" baseline="0" noProof="0" dirty="0">
              <a:ln>
                <a:noFill/>
              </a:ln>
              <a:solidFill>
                <a:schemeClr val="tx2">
                  <a:lumMod val="75000"/>
                </a:schemeClr>
              </a:solidFill>
              <a:effectLst/>
              <a:uLnTx/>
              <a:uFillTx/>
              <a:latin typeface="Perpetua" pitchFamily="50" charset="0"/>
              <a:ea typeface="Noto Sans" panose="020B0502040504020204" pitchFamily="34"/>
              <a:cs typeface="Noto Sans" panose="020B0502040504020204" pitchFamily="34"/>
            </a:endParaRPr>
          </a:p>
        </p:txBody>
      </p:sp>
      <p:sp>
        <p:nvSpPr>
          <p:cNvPr id="52" name="TextBox 51"/>
          <p:cNvSpPr txBox="1"/>
          <p:nvPr/>
        </p:nvSpPr>
        <p:spPr>
          <a:xfrm>
            <a:off x="3874894" y="2380995"/>
            <a:ext cx="1906120" cy="1015663"/>
          </a:xfrm>
          <a:prstGeom prst="rect">
            <a:avLst/>
          </a:prstGeom>
          <a:noFill/>
        </p:spPr>
        <p:txBody>
          <a:bodyPr wrap="square" rtlCol="0">
            <a:spAutoFit/>
          </a:bodyPr>
          <a:lstStyle/>
          <a:p>
            <a:pPr lvl="0" algn="ctr">
              <a:defRPr/>
            </a:pPr>
            <a:r>
              <a:rPr lang="en-GB" sz="6000" b="1" dirty="0">
                <a:solidFill>
                  <a:schemeClr val="tx2">
                    <a:lumMod val="75000"/>
                  </a:schemeClr>
                </a:solidFill>
                <a:latin typeface="Perpetua" pitchFamily="50" charset="0"/>
                <a:ea typeface="Noto Sans" panose="020B0502040504020204" pitchFamily="34"/>
                <a:cs typeface="Noto Sans" panose="020B0502040504020204" pitchFamily="34"/>
              </a:rPr>
              <a:t>B</a:t>
            </a:r>
            <a:endParaRPr kumimoji="0" lang="en-GB" sz="6000" b="1" i="0" u="none" strike="noStrike" kern="1200" cap="none" spc="0" normalizeH="0" baseline="0" noProof="0" dirty="0">
              <a:ln>
                <a:noFill/>
              </a:ln>
              <a:solidFill>
                <a:schemeClr val="tx2">
                  <a:lumMod val="75000"/>
                </a:schemeClr>
              </a:solidFill>
              <a:effectLst/>
              <a:uLnTx/>
              <a:uFillTx/>
              <a:latin typeface="Perpetua" pitchFamily="50" charset="0"/>
              <a:ea typeface="Noto Sans" panose="020B0502040504020204" pitchFamily="34"/>
              <a:cs typeface="Noto Sans" panose="020B0502040504020204" pitchFamily="34"/>
            </a:endParaRPr>
          </a:p>
        </p:txBody>
      </p:sp>
      <p:sp>
        <p:nvSpPr>
          <p:cNvPr id="53" name="TextBox 52"/>
          <p:cNvSpPr txBox="1"/>
          <p:nvPr/>
        </p:nvSpPr>
        <p:spPr>
          <a:xfrm>
            <a:off x="6456120" y="2374390"/>
            <a:ext cx="1906120" cy="1015663"/>
          </a:xfrm>
          <a:prstGeom prst="rect">
            <a:avLst/>
          </a:prstGeom>
          <a:noFill/>
        </p:spPr>
        <p:txBody>
          <a:bodyPr wrap="square" rtlCol="0">
            <a:spAutoFit/>
          </a:bodyPr>
          <a:lstStyle/>
          <a:p>
            <a:pPr lvl="0" algn="ctr">
              <a:defRPr/>
            </a:pPr>
            <a:r>
              <a:rPr lang="en-GB" sz="6000" b="1" dirty="0">
                <a:solidFill>
                  <a:schemeClr val="tx2">
                    <a:lumMod val="75000"/>
                  </a:schemeClr>
                </a:solidFill>
                <a:latin typeface="Perpetua" pitchFamily="50" charset="0"/>
                <a:ea typeface="Noto Sans" panose="020B0502040504020204" pitchFamily="34"/>
                <a:cs typeface="Noto Sans" panose="020B0502040504020204" pitchFamily="34"/>
              </a:rPr>
              <a:t>C</a:t>
            </a:r>
            <a:endParaRPr kumimoji="0" lang="en-GB" sz="6000" b="1" i="0" u="none" strike="noStrike" kern="1200" cap="none" spc="0" normalizeH="0" baseline="0" noProof="0" dirty="0">
              <a:ln>
                <a:noFill/>
              </a:ln>
              <a:solidFill>
                <a:schemeClr val="tx2">
                  <a:lumMod val="75000"/>
                </a:schemeClr>
              </a:solidFill>
              <a:effectLst/>
              <a:uLnTx/>
              <a:uFillTx/>
              <a:latin typeface="Perpetua" pitchFamily="50" charset="0"/>
              <a:ea typeface="Noto Sans" panose="020B0502040504020204" pitchFamily="34"/>
              <a:cs typeface="Noto Sans" panose="020B0502040504020204" pitchFamily="34"/>
            </a:endParaRPr>
          </a:p>
        </p:txBody>
      </p:sp>
      <p:sp>
        <p:nvSpPr>
          <p:cNvPr id="54" name="TextBox 53"/>
          <p:cNvSpPr txBox="1"/>
          <p:nvPr/>
        </p:nvSpPr>
        <p:spPr>
          <a:xfrm>
            <a:off x="9097584" y="2380995"/>
            <a:ext cx="1906120" cy="1015663"/>
          </a:xfrm>
          <a:prstGeom prst="rect">
            <a:avLst/>
          </a:prstGeom>
          <a:noFill/>
        </p:spPr>
        <p:txBody>
          <a:bodyPr wrap="square" rtlCol="0">
            <a:spAutoFit/>
          </a:bodyPr>
          <a:lstStyle/>
          <a:p>
            <a:pPr lvl="0" algn="ctr">
              <a:defRPr/>
            </a:pPr>
            <a:r>
              <a:rPr lang="en-GB" sz="6000" b="1" noProof="0" dirty="0">
                <a:solidFill>
                  <a:schemeClr val="tx2">
                    <a:lumMod val="75000"/>
                  </a:schemeClr>
                </a:solidFill>
                <a:latin typeface="Perpetua" pitchFamily="50" charset="0"/>
                <a:ea typeface="Noto Sans" panose="020B0502040504020204" pitchFamily="34"/>
                <a:cs typeface="Noto Sans" panose="020B0502040504020204" pitchFamily="34"/>
              </a:rPr>
              <a:t>D</a:t>
            </a:r>
            <a:endParaRPr kumimoji="0" lang="en-GB" sz="6000" b="1" i="0" u="none" strike="noStrike" kern="1200" cap="none" spc="0" normalizeH="0" baseline="0" noProof="0" dirty="0">
              <a:ln>
                <a:noFill/>
              </a:ln>
              <a:solidFill>
                <a:schemeClr val="tx2">
                  <a:lumMod val="75000"/>
                </a:schemeClr>
              </a:solidFill>
              <a:effectLst/>
              <a:uLnTx/>
              <a:uFillTx/>
              <a:latin typeface="Perpetua" pitchFamily="50" charset="0"/>
              <a:ea typeface="Noto Sans" panose="020B0502040504020204" pitchFamily="34"/>
              <a:cs typeface="Noto Sans" panose="020B0502040504020204" pitchFamily="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ppt_x"/>
                                          </p:val>
                                        </p:tav>
                                        <p:tav tm="100000">
                                          <p:val>
                                            <p:strVal val="#ppt_x"/>
                                          </p:val>
                                        </p:tav>
                                      </p:tavLst>
                                    </p:anim>
                                    <p:anim calcmode="lin" valueType="num">
                                      <p:cBhvr additive="base">
                                        <p:cTn id="2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ppt_x"/>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ppt_x"/>
                                          </p:val>
                                        </p:tav>
                                        <p:tav tm="100000">
                                          <p:val>
                                            <p:strVal val="#ppt_x"/>
                                          </p:val>
                                        </p:tav>
                                      </p:tavLst>
                                    </p:anim>
                                    <p:anim calcmode="lin" valueType="num">
                                      <p:cBhvr additive="base">
                                        <p:cTn id="59" dur="500" fill="hold"/>
                                        <p:tgtEl>
                                          <p:spTgt spid="3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ppt_x"/>
                                          </p:val>
                                        </p:tav>
                                        <p:tav tm="100000">
                                          <p:val>
                                            <p:strVal val="#ppt_x"/>
                                          </p:val>
                                        </p:tav>
                                      </p:tavLst>
                                    </p:anim>
                                    <p:anim calcmode="lin" valueType="num">
                                      <p:cBhvr additive="base">
                                        <p:cTn id="6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ppt_x"/>
                                          </p:val>
                                        </p:tav>
                                        <p:tav tm="100000">
                                          <p:val>
                                            <p:strVal val="#ppt_x"/>
                                          </p:val>
                                        </p:tav>
                                      </p:tavLst>
                                    </p:anim>
                                    <p:anim calcmode="lin" valueType="num">
                                      <p:cBhvr additive="base">
                                        <p:cTn id="69" dur="500" fill="hold"/>
                                        <p:tgtEl>
                                          <p:spTgt spid="2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ppt_x"/>
                                          </p:val>
                                        </p:tav>
                                        <p:tav tm="100000">
                                          <p:val>
                                            <p:strVal val="#ppt_x"/>
                                          </p:val>
                                        </p:tav>
                                      </p:tavLst>
                                    </p:anim>
                                    <p:anim calcmode="lin" valueType="num">
                                      <p:cBhvr additive="base">
                                        <p:cTn id="73" dur="500" fill="hold"/>
                                        <p:tgtEl>
                                          <p:spTgt spid="5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ppt_x"/>
                                          </p:val>
                                        </p:tav>
                                        <p:tav tm="100000">
                                          <p:val>
                                            <p:strVal val="#ppt_x"/>
                                          </p:val>
                                        </p:tav>
                                      </p:tavLst>
                                    </p:anim>
                                    <p:anim calcmode="lin" valueType="num">
                                      <p:cBhvr additive="base">
                                        <p:cTn id="77" dur="500" fill="hold"/>
                                        <p:tgtEl>
                                          <p:spTgt spid="3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fill="hold"/>
                                        <p:tgtEl>
                                          <p:spTgt spid="63"/>
                                        </p:tgtEl>
                                        <p:attrNameLst>
                                          <p:attrName>ppt_x</p:attrName>
                                        </p:attrNameLst>
                                      </p:cBhvr>
                                      <p:tavLst>
                                        <p:tav tm="0">
                                          <p:val>
                                            <p:strVal val="#ppt_x"/>
                                          </p:val>
                                        </p:tav>
                                        <p:tav tm="100000">
                                          <p:val>
                                            <p:strVal val="#ppt_x"/>
                                          </p:val>
                                        </p:tav>
                                      </p:tavLst>
                                    </p:anim>
                                    <p:anim calcmode="lin" valueType="num">
                                      <p:cBhvr additive="base">
                                        <p:cTn id="8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2" grpId="0" animBg="1"/>
      <p:bldP spid="2" grpId="1" animBg="1"/>
      <p:bldP spid="51" grpId="0"/>
      <p:bldP spid="51" grpId="1"/>
      <p:bldP spid="3" grpId="0" animBg="1"/>
      <p:bldP spid="3" grpId="1" animBg="1"/>
      <p:bldP spid="27" grpId="0" animBg="1"/>
      <p:bldP spid="27" grpId="1" animBg="1"/>
      <p:bldP spid="52" grpId="0"/>
      <p:bldP spid="52" grpId="1"/>
      <p:bldP spid="32" grpId="0" animBg="1"/>
      <p:bldP spid="32" grpId="1" animBg="1"/>
      <p:bldP spid="28" grpId="0" animBg="1"/>
      <p:bldP spid="28" grpId="1" animBg="1"/>
      <p:bldP spid="53" grpId="0"/>
      <p:bldP spid="53" grpId="1"/>
      <p:bldP spid="33" grpId="0" animBg="1"/>
      <p:bldP spid="33" grpId="1" animBg="1"/>
      <p:bldP spid="29" grpId="0" animBg="1"/>
      <p:bldP spid="29" grpId="1" animBg="1"/>
      <p:bldP spid="54" grpId="0"/>
      <p:bldP spid="54" grpId="1"/>
      <p:bldP spid="31" grpId="0" animBg="1"/>
      <p:bldP spid="31" grpId="1" animBg="1"/>
      <p:bldP spid="55" grpId="0"/>
      <p:bldP spid="55" grpId="1"/>
      <p:bldP spid="59" grpId="0"/>
      <p:bldP spid="59" grpId="1"/>
      <p:bldP spid="61" grpId="0"/>
      <p:bldP spid="61" grpId="1"/>
      <p:bldP spid="63" grpId="0"/>
      <p:bldP spid="6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9065" y="506730"/>
            <a:ext cx="10411460" cy="583565"/>
          </a:xfrm>
          <a:prstGeom prst="rect">
            <a:avLst/>
          </a:prstGeom>
          <a:noFill/>
        </p:spPr>
        <p:txBody>
          <a:bodyPr wrap="square" rtlCol="0">
            <a:spAutoFit/>
          </a:bodyPr>
          <a:lstStyle/>
          <a:p>
            <a:r>
              <a:rPr lang="en-US" sz="3200" spc="300" dirty="0">
                <a:solidFill>
                  <a:srgbClr val="504D36"/>
                </a:solidFill>
                <a:latin typeface="Perpetua" pitchFamily="50" charset="0"/>
              </a:rPr>
              <a:t>1.Seventeen Years Literature (1949-1966)</a:t>
            </a:r>
            <a:endParaRPr lang="en-US" sz="3200" spc="300" dirty="0">
              <a:solidFill>
                <a:srgbClr val="504D36"/>
              </a:solidFill>
              <a:latin typeface="Perpetua" pitchFamily="50" charset="0"/>
            </a:endParaRPr>
          </a:p>
        </p:txBody>
      </p:sp>
      <p:sp>
        <p:nvSpPr>
          <p:cNvPr id="11" name="TextBox 10"/>
          <p:cNvSpPr txBox="1"/>
          <p:nvPr/>
        </p:nvSpPr>
        <p:spPr>
          <a:xfrm>
            <a:off x="139065" y="1721485"/>
            <a:ext cx="6748145" cy="4472305"/>
          </a:xfrm>
          <a:prstGeom prst="rect">
            <a:avLst/>
          </a:prstGeom>
          <a:noFill/>
        </p:spPr>
        <p:txBody>
          <a:bodyPr wrap="square" rtlCol="0">
            <a:spAutoFit/>
          </a:bodyPr>
          <a:lstStyle/>
          <a:p>
            <a:pPr algn="just">
              <a:lnSpc>
                <a:spcPct val="180000"/>
              </a:lnSpc>
            </a:pPr>
            <a:r>
              <a:rPr lang="en-US" sz="1600" dirty="0">
                <a:solidFill>
                  <a:srgbClr val="504D36"/>
                </a:solidFill>
                <a:latin typeface="Roboto" panose="02000000000000000000"/>
                <a:ea typeface="Roboto" panose="02000000000000000000" pitchFamily="2" charset="0"/>
              </a:rPr>
              <a:t>① Novels: </a:t>
            </a:r>
            <a:r>
              <a:rPr lang="en-US" sz="1600" i="1" dirty="0">
                <a:solidFill>
                  <a:srgbClr val="504D36"/>
                </a:solidFill>
                <a:latin typeface="Roboto" panose="02000000000000000000"/>
                <a:ea typeface="Roboto" panose="02000000000000000000" pitchFamily="2" charset="0"/>
              </a:rPr>
              <a:t>Builders of a New Life</a:t>
            </a:r>
            <a:r>
              <a:rPr lang="en-US" sz="1600" dirty="0">
                <a:solidFill>
                  <a:srgbClr val="504D36"/>
                </a:solidFill>
                <a:latin typeface="Roboto" panose="02000000000000000000"/>
                <a:ea typeface="Roboto" panose="02000000000000000000" pitchFamily="2" charset="0"/>
              </a:rPr>
              <a:t> </a:t>
            </a:r>
            <a:r>
              <a:rPr lang="zh-CN" altLang="en-US" sz="1600" dirty="0">
                <a:solidFill>
                  <a:srgbClr val="504D36"/>
                </a:solidFill>
                <a:latin typeface="Roboto" panose="02000000000000000000"/>
                <a:ea typeface="宋体" panose="02010600030101010101" pitchFamily="2" charset="-122"/>
              </a:rPr>
              <a:t>《创业史》</a:t>
            </a:r>
            <a:r>
              <a:rPr lang="en-US" altLang="zh-CN" sz="1600" dirty="0">
                <a:solidFill>
                  <a:srgbClr val="504D36"/>
                </a:solidFill>
                <a:latin typeface="Roboto" panose="02000000000000000000"/>
                <a:ea typeface="宋体" panose="02010600030101010101" pitchFamily="2" charset="-122"/>
              </a:rPr>
              <a:t>——</a:t>
            </a:r>
            <a:r>
              <a:rPr lang="en-US" altLang="zh-CN" sz="1600" dirty="0">
                <a:solidFill>
                  <a:srgbClr val="504D36"/>
                </a:solidFill>
                <a:latin typeface="Roboto" panose="02000000000000000000"/>
                <a:ea typeface="宋体" panose="02010600030101010101" pitchFamily="2" charset="-122"/>
                <a:sym typeface="+mn-ea"/>
              </a:rPr>
              <a:t>Liu Qing</a:t>
            </a:r>
            <a:r>
              <a:rPr lang="en-US" altLang="zh-CN" sz="1600" dirty="0">
                <a:solidFill>
                  <a:srgbClr val="504D36"/>
                </a:solidFill>
                <a:latin typeface="Roboto" panose="02000000000000000000"/>
                <a:ea typeface="宋体" panose="02010600030101010101" pitchFamily="2" charset="-122"/>
              </a:rPr>
              <a:t>(</a:t>
            </a:r>
            <a:r>
              <a:rPr lang="zh-CN" altLang="en-US" sz="1600" dirty="0">
                <a:solidFill>
                  <a:srgbClr val="504D36"/>
                </a:solidFill>
                <a:latin typeface="Roboto" panose="02000000000000000000"/>
                <a:ea typeface="宋体" panose="02010600030101010101" pitchFamily="2" charset="-122"/>
                <a:sym typeface="+mn-ea"/>
              </a:rPr>
              <a:t>柳青</a:t>
            </a:r>
            <a:r>
              <a:rPr lang="en-US" altLang="zh-CN" sz="1600" dirty="0">
                <a:solidFill>
                  <a:srgbClr val="504D36"/>
                </a:solidFill>
                <a:latin typeface="Roboto" panose="02000000000000000000"/>
                <a:ea typeface="宋体" panose="02010600030101010101" pitchFamily="2" charset="-122"/>
              </a:rPr>
              <a:t>)</a:t>
            </a:r>
            <a:endParaRPr lang="en-US" altLang="zh-CN" sz="1600" dirty="0">
              <a:solidFill>
                <a:srgbClr val="504D36"/>
              </a:solidFill>
              <a:latin typeface="Roboto" panose="02000000000000000000"/>
              <a:ea typeface="宋体" panose="02010600030101010101" pitchFamily="2" charset="-122"/>
            </a:endParaRPr>
          </a:p>
          <a:p>
            <a:pPr algn="just">
              <a:lnSpc>
                <a:spcPct val="180000"/>
              </a:lnSpc>
            </a:pPr>
            <a:r>
              <a:rPr lang="en-US" altLang="zh-CN" sz="1600" dirty="0">
                <a:solidFill>
                  <a:srgbClr val="504D36"/>
                </a:solidFill>
                <a:latin typeface="Roboto" panose="02000000000000000000"/>
                <a:ea typeface="宋体" panose="02010600030101010101" pitchFamily="2" charset="-122"/>
              </a:rPr>
              <a:t>               </a:t>
            </a:r>
            <a:r>
              <a:rPr lang="en-US" altLang="zh-CN" sz="1600" i="1" dirty="0">
                <a:solidFill>
                  <a:srgbClr val="504D36"/>
                </a:solidFill>
                <a:latin typeface="Roboto" panose="02000000000000000000"/>
                <a:ea typeface="宋体" panose="02010600030101010101" pitchFamily="2" charset="-122"/>
              </a:rPr>
              <a:t>Keep the Red Flag Flying</a:t>
            </a:r>
            <a:r>
              <a:rPr lang="en-US" altLang="zh-CN" sz="1600" dirty="0">
                <a:solidFill>
                  <a:srgbClr val="504D36"/>
                </a:solidFill>
                <a:latin typeface="Roboto" panose="02000000000000000000"/>
                <a:ea typeface="宋体" panose="02010600030101010101" pitchFamily="2" charset="-122"/>
              </a:rPr>
              <a:t> </a:t>
            </a:r>
            <a:r>
              <a:rPr lang="zh-CN" altLang="en-US" sz="1600" dirty="0">
                <a:solidFill>
                  <a:srgbClr val="504D36"/>
                </a:solidFill>
                <a:latin typeface="Roboto" panose="02000000000000000000"/>
                <a:ea typeface="宋体" panose="02010600030101010101" pitchFamily="2" charset="-122"/>
              </a:rPr>
              <a:t>《红旗谱》</a:t>
            </a:r>
            <a:r>
              <a:rPr lang="en-US" altLang="zh-CN" sz="1600" dirty="0">
                <a:solidFill>
                  <a:srgbClr val="504D36"/>
                </a:solidFill>
                <a:latin typeface="Roboto" panose="02000000000000000000"/>
                <a:ea typeface="宋体" panose="02010600030101010101" pitchFamily="2" charset="-122"/>
              </a:rPr>
              <a:t>——Liang Bin(</a:t>
            </a:r>
            <a:r>
              <a:rPr lang="zh-CN" altLang="en-US" sz="1600" dirty="0">
                <a:solidFill>
                  <a:srgbClr val="504D36"/>
                </a:solidFill>
                <a:latin typeface="Roboto" panose="02000000000000000000"/>
                <a:ea typeface="宋体" panose="02010600030101010101" pitchFamily="2" charset="-122"/>
              </a:rPr>
              <a:t>梁斌</a:t>
            </a:r>
            <a:r>
              <a:rPr lang="en-US" altLang="zh-CN" sz="1600" dirty="0">
                <a:solidFill>
                  <a:srgbClr val="504D36"/>
                </a:solidFill>
                <a:latin typeface="Roboto" panose="02000000000000000000"/>
                <a:ea typeface="宋体" panose="02010600030101010101" pitchFamily="2" charset="-122"/>
              </a:rPr>
              <a:t>)</a:t>
            </a:r>
            <a:endParaRPr lang="zh-CN" altLang="en-US" sz="1600" dirty="0">
              <a:solidFill>
                <a:srgbClr val="504D36"/>
              </a:solidFill>
              <a:latin typeface="Roboto" panose="02000000000000000000"/>
              <a:ea typeface="宋体" panose="02010600030101010101" pitchFamily="2" charset="-122"/>
            </a:endParaRPr>
          </a:p>
          <a:p>
            <a:pPr algn="just">
              <a:lnSpc>
                <a:spcPct val="180000"/>
              </a:lnSpc>
            </a:pPr>
            <a:r>
              <a:rPr lang="en-US" altLang="zh-CN" sz="1600" dirty="0">
                <a:solidFill>
                  <a:srgbClr val="504D36"/>
                </a:solidFill>
                <a:latin typeface="Roboto" panose="02000000000000000000"/>
                <a:ea typeface="宋体" panose="02010600030101010101" pitchFamily="2" charset="-122"/>
              </a:rPr>
              <a:t>               </a:t>
            </a:r>
            <a:r>
              <a:rPr lang="en-US" altLang="zh-CN" sz="1600" i="1" dirty="0">
                <a:solidFill>
                  <a:srgbClr val="504D36"/>
                </a:solidFill>
                <a:latin typeface="Roboto" panose="02000000000000000000"/>
                <a:ea typeface="宋体" panose="02010600030101010101" pitchFamily="2" charset="-122"/>
              </a:rPr>
              <a:t>Tracks in the Snow Forest</a:t>
            </a:r>
            <a:r>
              <a:rPr lang="en-US" altLang="zh-CN" sz="1600" dirty="0">
                <a:solidFill>
                  <a:srgbClr val="504D36"/>
                </a:solidFill>
                <a:latin typeface="Roboto" panose="02000000000000000000"/>
                <a:ea typeface="宋体" panose="02010600030101010101" pitchFamily="2" charset="-122"/>
              </a:rPr>
              <a:t> </a:t>
            </a:r>
            <a:r>
              <a:rPr lang="zh-CN" altLang="en-US" sz="1600" dirty="0">
                <a:solidFill>
                  <a:srgbClr val="504D36"/>
                </a:solidFill>
                <a:latin typeface="Roboto" panose="02000000000000000000"/>
                <a:ea typeface="宋体" panose="02010600030101010101" pitchFamily="2" charset="-122"/>
              </a:rPr>
              <a:t>《林海雪原》</a:t>
            </a:r>
            <a:r>
              <a:rPr lang="en-US" altLang="zh-CN" sz="1600" dirty="0">
                <a:solidFill>
                  <a:srgbClr val="504D36"/>
                </a:solidFill>
                <a:latin typeface="Roboto" panose="02000000000000000000"/>
                <a:ea typeface="宋体" panose="02010600030101010101" pitchFamily="2" charset="-122"/>
              </a:rPr>
              <a:t>——Qu Bo(</a:t>
            </a:r>
            <a:r>
              <a:rPr lang="zh-CN" altLang="en-US" sz="1600" dirty="0">
                <a:solidFill>
                  <a:srgbClr val="504D36"/>
                </a:solidFill>
                <a:latin typeface="Roboto" panose="02000000000000000000"/>
                <a:ea typeface="宋体" panose="02010600030101010101" pitchFamily="2" charset="-122"/>
              </a:rPr>
              <a:t>曲波</a:t>
            </a:r>
            <a:r>
              <a:rPr lang="en-US" altLang="zh-CN" sz="1600" dirty="0">
                <a:solidFill>
                  <a:srgbClr val="504D36"/>
                </a:solidFill>
                <a:latin typeface="Roboto" panose="02000000000000000000"/>
                <a:ea typeface="宋体" panose="02010600030101010101" pitchFamily="2" charset="-122"/>
              </a:rPr>
              <a:t>)</a:t>
            </a:r>
            <a:endParaRPr lang="en-US" altLang="zh-CN" sz="1600" dirty="0">
              <a:solidFill>
                <a:srgbClr val="504D36"/>
              </a:solidFill>
              <a:latin typeface="Roboto" panose="02000000000000000000"/>
              <a:ea typeface="宋体" panose="02010600030101010101" pitchFamily="2" charset="-122"/>
            </a:endParaRPr>
          </a:p>
          <a:p>
            <a:pPr indent="0" algn="just">
              <a:lnSpc>
                <a:spcPct val="180000"/>
              </a:lnSpc>
              <a:buNone/>
            </a:pPr>
            <a:r>
              <a:rPr lang="en-US" altLang="zh-CN" sz="1600" dirty="0">
                <a:solidFill>
                  <a:srgbClr val="504D36"/>
                </a:solidFill>
                <a:latin typeface="Roboto" panose="02000000000000000000"/>
                <a:ea typeface="宋体" panose="02010600030101010101" pitchFamily="2" charset="-122"/>
              </a:rPr>
              <a:t>② Plays: </a:t>
            </a:r>
            <a:r>
              <a:rPr lang="en-US" altLang="zh-CN" sz="1600" i="1" dirty="0">
                <a:solidFill>
                  <a:srgbClr val="504D36"/>
                </a:solidFill>
                <a:latin typeface="Roboto" panose="02000000000000000000"/>
                <a:ea typeface="宋体" panose="02010600030101010101" pitchFamily="2" charset="-122"/>
              </a:rPr>
              <a:t>Teahouse</a:t>
            </a:r>
            <a:r>
              <a:rPr lang="en-US" altLang="zh-CN" sz="1600" dirty="0">
                <a:solidFill>
                  <a:srgbClr val="504D36"/>
                </a:solidFill>
                <a:latin typeface="Roboto" panose="02000000000000000000"/>
                <a:ea typeface="宋体" panose="02010600030101010101" pitchFamily="2" charset="-122"/>
              </a:rPr>
              <a:t> </a:t>
            </a:r>
            <a:r>
              <a:rPr lang="zh-CN" altLang="en-US" sz="1600" dirty="0">
                <a:solidFill>
                  <a:srgbClr val="504D36"/>
                </a:solidFill>
                <a:latin typeface="Roboto" panose="02000000000000000000"/>
                <a:ea typeface="宋体" panose="02010600030101010101" pitchFamily="2" charset="-122"/>
              </a:rPr>
              <a:t>《茶馆》</a:t>
            </a:r>
            <a:r>
              <a:rPr lang="en-US" altLang="zh-CN" sz="1600" dirty="0">
                <a:solidFill>
                  <a:srgbClr val="504D36"/>
                </a:solidFill>
                <a:latin typeface="Roboto" panose="02000000000000000000"/>
                <a:ea typeface="宋体" panose="02010600030101010101" pitchFamily="2" charset="-122"/>
              </a:rPr>
              <a:t>——Lao She(</a:t>
            </a:r>
            <a:r>
              <a:rPr lang="zh-CN" altLang="en-US" sz="1600" dirty="0">
                <a:solidFill>
                  <a:srgbClr val="504D36"/>
                </a:solidFill>
                <a:latin typeface="Roboto" panose="02000000000000000000"/>
                <a:ea typeface="宋体" panose="02010600030101010101" pitchFamily="2" charset="-122"/>
              </a:rPr>
              <a:t>老舍</a:t>
            </a:r>
            <a:r>
              <a:rPr lang="en-US" altLang="zh-CN" sz="1600" dirty="0">
                <a:solidFill>
                  <a:srgbClr val="504D36"/>
                </a:solidFill>
                <a:latin typeface="Roboto" panose="02000000000000000000"/>
                <a:ea typeface="宋体" panose="02010600030101010101" pitchFamily="2" charset="-122"/>
              </a:rPr>
              <a:t>)</a:t>
            </a:r>
            <a:endParaRPr lang="en-US" altLang="zh-CN" sz="1600" dirty="0">
              <a:solidFill>
                <a:srgbClr val="504D36"/>
              </a:solidFill>
              <a:latin typeface="Roboto" panose="02000000000000000000"/>
              <a:ea typeface="宋体" panose="02010600030101010101" pitchFamily="2" charset="-122"/>
            </a:endParaRPr>
          </a:p>
          <a:p>
            <a:pPr indent="0" algn="just">
              <a:lnSpc>
                <a:spcPct val="180000"/>
              </a:lnSpc>
              <a:buNone/>
            </a:pPr>
            <a:r>
              <a:rPr lang="en-US" altLang="zh-CN" sz="1600" dirty="0">
                <a:solidFill>
                  <a:srgbClr val="504D36"/>
                </a:solidFill>
                <a:latin typeface="Roboto" panose="02000000000000000000"/>
                <a:ea typeface="宋体" panose="02010600030101010101" pitchFamily="2" charset="-122"/>
              </a:rPr>
              <a:t>             </a:t>
            </a:r>
            <a:r>
              <a:rPr lang="en-US" altLang="zh-CN" sz="1600" i="1" dirty="0">
                <a:solidFill>
                  <a:srgbClr val="504D36"/>
                </a:solidFill>
                <a:latin typeface="Roboto" panose="02000000000000000000"/>
                <a:ea typeface="宋体" panose="02010600030101010101" pitchFamily="2" charset="-122"/>
              </a:rPr>
              <a:t>Guan Hanqin</a:t>
            </a:r>
            <a:r>
              <a:rPr lang="en-US" altLang="zh-CN" sz="1600" dirty="0">
                <a:solidFill>
                  <a:srgbClr val="504D36"/>
                </a:solidFill>
                <a:latin typeface="Roboto" panose="02000000000000000000"/>
                <a:ea typeface="宋体" panose="02010600030101010101" pitchFamily="2" charset="-122"/>
              </a:rPr>
              <a:t> </a:t>
            </a:r>
            <a:r>
              <a:rPr lang="zh-CN" altLang="en-US" sz="1600" dirty="0">
                <a:solidFill>
                  <a:srgbClr val="504D36"/>
                </a:solidFill>
                <a:latin typeface="Roboto" panose="02000000000000000000"/>
                <a:ea typeface="宋体" panose="02010600030101010101" pitchFamily="2" charset="-122"/>
              </a:rPr>
              <a:t>《关汉卿》</a:t>
            </a:r>
            <a:r>
              <a:rPr lang="en-US" altLang="zh-CN" sz="1600" dirty="0">
                <a:solidFill>
                  <a:srgbClr val="504D36"/>
                </a:solidFill>
                <a:latin typeface="Roboto" panose="02000000000000000000"/>
                <a:ea typeface="宋体" panose="02010600030101010101" pitchFamily="2" charset="-122"/>
              </a:rPr>
              <a:t>——Tian Han(</a:t>
            </a:r>
            <a:r>
              <a:rPr lang="zh-CN" altLang="en-US" sz="1600" dirty="0">
                <a:solidFill>
                  <a:srgbClr val="504D36"/>
                </a:solidFill>
                <a:latin typeface="Roboto" panose="02000000000000000000"/>
                <a:ea typeface="宋体" panose="02010600030101010101" pitchFamily="2" charset="-122"/>
              </a:rPr>
              <a:t>田汉</a:t>
            </a:r>
            <a:r>
              <a:rPr lang="en-US" altLang="zh-CN" sz="1600" dirty="0">
                <a:solidFill>
                  <a:srgbClr val="504D36"/>
                </a:solidFill>
                <a:latin typeface="Roboto" panose="02000000000000000000"/>
                <a:ea typeface="宋体" panose="02010600030101010101" pitchFamily="2" charset="-122"/>
              </a:rPr>
              <a:t>)</a:t>
            </a:r>
            <a:endParaRPr lang="en-US" altLang="zh-CN" sz="1600" dirty="0">
              <a:solidFill>
                <a:srgbClr val="504D36"/>
              </a:solidFill>
              <a:latin typeface="Roboto" panose="02000000000000000000"/>
              <a:ea typeface="宋体" panose="02010600030101010101" pitchFamily="2" charset="-122"/>
            </a:endParaRPr>
          </a:p>
          <a:p>
            <a:pPr indent="0" algn="just">
              <a:lnSpc>
                <a:spcPct val="180000"/>
              </a:lnSpc>
              <a:buNone/>
            </a:pPr>
            <a:r>
              <a:rPr lang="en-US" altLang="zh-CN" sz="1600" dirty="0">
                <a:solidFill>
                  <a:srgbClr val="504D36"/>
                </a:solidFill>
                <a:latin typeface="Roboto" panose="02000000000000000000"/>
                <a:ea typeface="宋体" panose="02010600030101010101" pitchFamily="2" charset="-122"/>
              </a:rPr>
              <a:t>③ Operas:</a:t>
            </a:r>
            <a:r>
              <a:rPr lang="en-US" altLang="zh-CN" sz="1600" i="1" dirty="0">
                <a:solidFill>
                  <a:srgbClr val="504D36"/>
                </a:solidFill>
                <a:latin typeface="Roboto" panose="02000000000000000000"/>
                <a:ea typeface="宋体" panose="02010600030101010101" pitchFamily="2" charset="-122"/>
              </a:rPr>
              <a:t>The Red Guards of Honghu</a:t>
            </a:r>
            <a:r>
              <a:rPr lang="en-US" altLang="zh-CN" sz="1600" dirty="0">
                <a:solidFill>
                  <a:srgbClr val="504D36"/>
                </a:solidFill>
                <a:latin typeface="Roboto" panose="02000000000000000000"/>
                <a:ea typeface="宋体" panose="02010600030101010101" pitchFamily="2" charset="-122"/>
              </a:rPr>
              <a:t> </a:t>
            </a:r>
            <a:r>
              <a:rPr lang="zh-CN" altLang="en-US" sz="1600" dirty="0">
                <a:solidFill>
                  <a:srgbClr val="504D36"/>
                </a:solidFill>
                <a:latin typeface="Roboto" panose="02000000000000000000"/>
                <a:ea typeface="宋体" panose="02010600030101010101" pitchFamily="2" charset="-122"/>
              </a:rPr>
              <a:t>《洪湖赤卫队》</a:t>
            </a:r>
            <a:endParaRPr lang="zh-CN" altLang="en-US" sz="1600" dirty="0">
              <a:solidFill>
                <a:srgbClr val="504D36"/>
              </a:solidFill>
              <a:latin typeface="Roboto" panose="02000000000000000000"/>
              <a:ea typeface="宋体" panose="02010600030101010101" pitchFamily="2" charset="-122"/>
            </a:endParaRPr>
          </a:p>
          <a:p>
            <a:pPr indent="0" algn="just">
              <a:lnSpc>
                <a:spcPct val="180000"/>
              </a:lnSpc>
              <a:buNone/>
            </a:pPr>
            <a:r>
              <a:rPr lang="en-US" altLang="zh-CN" sz="1600" dirty="0">
                <a:solidFill>
                  <a:srgbClr val="504D36"/>
                </a:solidFill>
                <a:latin typeface="Roboto" panose="02000000000000000000"/>
                <a:ea typeface="宋体" panose="02010600030101010101" pitchFamily="2" charset="-122"/>
              </a:rPr>
              <a:t>④ The song and dance epics: </a:t>
            </a:r>
            <a:r>
              <a:rPr lang="en-US" altLang="zh-CN" sz="1600" i="1" dirty="0">
                <a:solidFill>
                  <a:srgbClr val="504D36"/>
                </a:solidFill>
                <a:latin typeface="Roboto" panose="02000000000000000000"/>
                <a:ea typeface="宋体" panose="02010600030101010101" pitchFamily="2" charset="-122"/>
              </a:rPr>
              <a:t>The East is Red</a:t>
            </a:r>
            <a:r>
              <a:rPr lang="zh-CN" altLang="en-US" sz="1600" dirty="0">
                <a:solidFill>
                  <a:srgbClr val="504D36"/>
                </a:solidFill>
                <a:latin typeface="Roboto" panose="02000000000000000000"/>
                <a:ea typeface="宋体" panose="02010600030101010101" pitchFamily="2" charset="-122"/>
              </a:rPr>
              <a:t>《东方红》</a:t>
            </a:r>
            <a:endParaRPr lang="zh-CN" altLang="en-US" sz="1600" dirty="0">
              <a:solidFill>
                <a:srgbClr val="504D36"/>
              </a:solidFill>
              <a:latin typeface="Roboto" panose="02000000000000000000"/>
              <a:ea typeface="宋体" panose="02010600030101010101" pitchFamily="2" charset="-122"/>
            </a:endParaRPr>
          </a:p>
          <a:p>
            <a:pPr indent="0" algn="just">
              <a:lnSpc>
                <a:spcPct val="180000"/>
              </a:lnSpc>
              <a:buNone/>
            </a:pPr>
            <a:r>
              <a:rPr lang="zh-CN" altLang="en-US" sz="1600" dirty="0">
                <a:solidFill>
                  <a:srgbClr val="504D36"/>
                </a:solidFill>
                <a:latin typeface="Roboto" panose="02000000000000000000"/>
                <a:ea typeface="宋体" panose="02010600030101010101" pitchFamily="2" charset="-122"/>
              </a:rPr>
              <a:t>⑤</a:t>
            </a:r>
            <a:r>
              <a:rPr lang="en-US" altLang="zh-CN" sz="1600" dirty="0">
                <a:solidFill>
                  <a:srgbClr val="504D36"/>
                </a:solidFill>
                <a:latin typeface="Roboto" panose="02000000000000000000"/>
                <a:ea typeface="宋体" panose="02010600030101010101" pitchFamily="2" charset="-122"/>
              </a:rPr>
              <a:t> Popular poems by Ai Qing(</a:t>
            </a:r>
            <a:r>
              <a:rPr lang="zh-CN" altLang="en-US" sz="1600" dirty="0">
                <a:solidFill>
                  <a:srgbClr val="504D36"/>
                </a:solidFill>
                <a:latin typeface="Roboto" panose="02000000000000000000"/>
                <a:ea typeface="宋体" panose="02010600030101010101" pitchFamily="2" charset="-122"/>
              </a:rPr>
              <a:t>艾青</a:t>
            </a:r>
            <a:r>
              <a:rPr lang="en-US" altLang="zh-CN" sz="1600" dirty="0">
                <a:solidFill>
                  <a:srgbClr val="504D36"/>
                </a:solidFill>
                <a:latin typeface="Roboto" panose="02000000000000000000"/>
                <a:ea typeface="宋体" panose="02010600030101010101" pitchFamily="2" charset="-122"/>
              </a:rPr>
              <a:t>), Guo Xiaochuan(</a:t>
            </a:r>
            <a:r>
              <a:rPr lang="zh-CN" altLang="en-US" sz="1600" dirty="0">
                <a:solidFill>
                  <a:srgbClr val="504D36"/>
                </a:solidFill>
                <a:latin typeface="Roboto" panose="02000000000000000000"/>
                <a:ea typeface="宋体" panose="02010600030101010101" pitchFamily="2" charset="-122"/>
              </a:rPr>
              <a:t>郭小川</a:t>
            </a:r>
            <a:r>
              <a:rPr lang="en-US" altLang="zh-CN" sz="1600" dirty="0">
                <a:solidFill>
                  <a:srgbClr val="504D36"/>
                </a:solidFill>
                <a:latin typeface="Roboto" panose="02000000000000000000"/>
                <a:ea typeface="宋体" panose="02010600030101010101" pitchFamily="2" charset="-122"/>
              </a:rPr>
              <a:t>) and He Jingzhi(</a:t>
            </a:r>
            <a:r>
              <a:rPr lang="zh-CN" altLang="en-US" sz="1600" dirty="0">
                <a:solidFill>
                  <a:srgbClr val="504D36"/>
                </a:solidFill>
                <a:latin typeface="Roboto" panose="02000000000000000000"/>
                <a:ea typeface="宋体" panose="02010600030101010101" pitchFamily="2" charset="-122"/>
              </a:rPr>
              <a:t>贺敬之</a:t>
            </a:r>
            <a:r>
              <a:rPr lang="en-US" altLang="zh-CN" sz="1600" dirty="0">
                <a:solidFill>
                  <a:srgbClr val="504D36"/>
                </a:solidFill>
                <a:latin typeface="Roboto" panose="02000000000000000000"/>
                <a:ea typeface="宋体" panose="02010600030101010101" pitchFamily="2" charset="-122"/>
              </a:rPr>
              <a:t>), etc. </a:t>
            </a:r>
            <a:endParaRPr lang="en-US" altLang="zh-CN" sz="1600" dirty="0">
              <a:solidFill>
                <a:srgbClr val="504D36"/>
              </a:solidFill>
              <a:latin typeface="Roboto" panose="02000000000000000000"/>
              <a:ea typeface="宋体" panose="02010600030101010101" pitchFamily="2" charset="-122"/>
            </a:endParaRPr>
          </a:p>
          <a:p>
            <a:pPr indent="0" algn="just">
              <a:lnSpc>
                <a:spcPct val="160000"/>
              </a:lnSpc>
              <a:buNone/>
            </a:pPr>
            <a:endParaRPr lang="en-US" altLang="zh-CN" sz="1600" dirty="0">
              <a:solidFill>
                <a:srgbClr val="504D36"/>
              </a:solidFill>
              <a:latin typeface="Roboto" panose="02000000000000000000"/>
              <a:ea typeface="宋体" panose="02010600030101010101" pitchFamily="2" charset="-122"/>
            </a:endParaRPr>
          </a:p>
        </p:txBody>
      </p:sp>
      <p:grpSp>
        <p:nvGrpSpPr>
          <p:cNvPr id="4" name="Group 3"/>
          <p:cNvGrpSpPr/>
          <p:nvPr/>
        </p:nvGrpSpPr>
        <p:grpSpPr>
          <a:xfrm>
            <a:off x="5615101" y="-448131"/>
            <a:ext cx="1345066" cy="277587"/>
            <a:chOff x="2163536" y="965198"/>
            <a:chExt cx="1345066" cy="277587"/>
          </a:xfrm>
        </p:grpSpPr>
        <p:sp>
          <p:nvSpPr>
            <p:cNvPr id="3" name="Oval 2"/>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0" y="14605"/>
            <a:ext cx="5831840" cy="306705"/>
          </a:xfrm>
          <a:prstGeom prst="rect">
            <a:avLst/>
          </a:prstGeom>
          <a:noFill/>
        </p:spPr>
        <p:txBody>
          <a:bodyPr wrap="square" rtlCol="0">
            <a:spAutoFit/>
          </a:bodyPr>
          <a:lstStyle/>
          <a:p>
            <a:r>
              <a:rPr lang="en-US" sz="1400" spc="600" dirty="0">
                <a:solidFill>
                  <a:srgbClr val="504D36"/>
                </a:solidFill>
                <a:latin typeface="Roboto" panose="02000000000000000000"/>
                <a:ea typeface="Roboto" panose="02000000000000000000" pitchFamily="2" charset="0"/>
              </a:rPr>
              <a:t>Part 2: The Development Course</a:t>
            </a:r>
            <a:endParaRPr lang="en-US" sz="1400" spc="600" dirty="0">
              <a:solidFill>
                <a:srgbClr val="504D36"/>
              </a:solidFill>
              <a:latin typeface="Roboto" panose="02000000000000000000"/>
              <a:ea typeface="Roboto" panose="02000000000000000000" pitchFamily="2" charset="0"/>
            </a:endParaRPr>
          </a:p>
        </p:txBody>
      </p:sp>
      <p:sp>
        <p:nvSpPr>
          <p:cNvPr id="2" name="文本框 1"/>
          <p:cNvSpPr txBox="1"/>
          <p:nvPr/>
        </p:nvSpPr>
        <p:spPr>
          <a:xfrm>
            <a:off x="3364637" y="514905"/>
            <a:ext cx="1802167" cy="261610"/>
          </a:xfrm>
          <a:prstGeom prst="rect">
            <a:avLst/>
          </a:prstGeom>
          <a:noFill/>
        </p:spPr>
        <p:txBody>
          <a:bodyPr wrap="square" rtlCol="0">
            <a:spAutoFit/>
          </a:bodyPr>
          <a:lstStyle/>
          <a:p>
            <a:r>
              <a:rPr lang="en-US" altLang="zh-CN" sz="1100" dirty="0">
                <a:solidFill>
                  <a:srgbClr val="EBE5D9"/>
                </a:solidFill>
              </a:rPr>
              <a:t>https://www.ypppt.com/</a:t>
            </a:r>
            <a:endParaRPr lang="zh-CN" altLang="en-US" sz="1100" dirty="0">
              <a:solidFill>
                <a:srgbClr val="EBE5D9"/>
              </a:solidFill>
            </a:endParaRPr>
          </a:p>
        </p:txBody>
      </p:sp>
      <p:sp>
        <p:nvSpPr>
          <p:cNvPr id="8" name="文本框 7"/>
          <p:cNvSpPr txBox="1"/>
          <p:nvPr/>
        </p:nvSpPr>
        <p:spPr>
          <a:xfrm>
            <a:off x="139065" y="1214755"/>
            <a:ext cx="10702925" cy="506730"/>
          </a:xfrm>
          <a:prstGeom prst="rect">
            <a:avLst/>
          </a:prstGeom>
          <a:noFill/>
        </p:spPr>
        <p:txBody>
          <a:bodyPr wrap="square" rtlCol="0">
            <a:spAutoFit/>
          </a:bodyPr>
          <a:p>
            <a:pPr>
              <a:lnSpc>
                <a:spcPct val="150000"/>
              </a:lnSpc>
            </a:pPr>
            <a:r>
              <a:rPr lang="en-US" dirty="0">
                <a:solidFill>
                  <a:srgbClr val="504D36"/>
                </a:solidFill>
                <a:latin typeface="Roboto" panose="02000000000000000000"/>
                <a:ea typeface="Roboto" panose="02000000000000000000" pitchFamily="2" charset="0"/>
                <a:sym typeface="+mn-ea"/>
              </a:rPr>
              <a:t>“letting a hundred flowers blossom and hundred schools of thoughts contend”(</a:t>
            </a:r>
            <a:r>
              <a:rPr lang="zh-CN" altLang="en-US" dirty="0">
                <a:solidFill>
                  <a:srgbClr val="504D36"/>
                </a:solidFill>
                <a:latin typeface="Roboto" panose="02000000000000000000"/>
                <a:ea typeface="宋体" panose="02010600030101010101" pitchFamily="2" charset="-122"/>
                <a:sym typeface="+mn-ea"/>
              </a:rPr>
              <a:t>双百方针）</a:t>
            </a:r>
            <a:r>
              <a:rPr lang="en-US" altLang="zh-CN" dirty="0">
                <a:solidFill>
                  <a:srgbClr val="504D36"/>
                </a:solidFill>
                <a:latin typeface="Roboto" panose="02000000000000000000"/>
                <a:ea typeface="宋体" panose="02010600030101010101" pitchFamily="2" charset="-122"/>
                <a:sym typeface="+mn-ea"/>
              </a:rPr>
              <a:t>             </a:t>
            </a:r>
            <a:endParaRPr lang="zh-CN" altLang="en-US"/>
          </a:p>
        </p:txBody>
      </p:sp>
      <p:pic>
        <p:nvPicPr>
          <p:cNvPr id="101" name="图片占位符 100"/>
          <p:cNvPicPr>
            <a:picLocks noChangeAspect="1"/>
          </p:cNvPicPr>
          <p:nvPr>
            <p:ph type="pic" sz="quarter" idx="10"/>
          </p:nvPr>
        </p:nvPicPr>
        <p:blipFill>
          <a:blip r:embed="rId1"/>
          <a:stretch>
            <a:fillRect/>
          </a:stretch>
        </p:blipFill>
        <p:spPr>
          <a:xfrm>
            <a:off x="6985000" y="2368550"/>
            <a:ext cx="5207000" cy="3543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ppt_x"/>
                                          </p:val>
                                        </p:tav>
                                        <p:tav tm="100000">
                                          <p:val>
                                            <p:strVal val="#ppt_x"/>
                                          </p:val>
                                        </p:tav>
                                      </p:tavLst>
                                    </p:anim>
                                    <p:anim calcmode="lin" valueType="num">
                                      <p:cBhvr additive="base">
                                        <p:cTn id="2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10" grpId="0"/>
      <p:bldP spid="10" grpId="1"/>
      <p:bldP spid="8" grpId="0"/>
      <p:bldP spid="8"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6086475" cy="306705"/>
          </a:xfrm>
          <a:prstGeom prst="rect">
            <a:avLst/>
          </a:prstGeom>
          <a:noFill/>
        </p:spPr>
        <p:txBody>
          <a:bodyPr wrap="square" rtlCol="0">
            <a:spAutoFit/>
          </a:bodyPr>
          <a:lstStyle/>
          <a:p>
            <a:r>
              <a:rPr lang="en-US" sz="1400" spc="600" dirty="0">
                <a:solidFill>
                  <a:srgbClr val="504D36"/>
                </a:solidFill>
                <a:latin typeface="Roboto" panose="02000000000000000000"/>
                <a:ea typeface="Roboto" panose="02000000000000000000" pitchFamily="2" charset="0"/>
                <a:sym typeface="+mn-ea"/>
              </a:rPr>
              <a:t>Part 2: The Development Course</a:t>
            </a:r>
            <a:endParaRPr lang="en-US" sz="1100" spc="600" dirty="0">
              <a:solidFill>
                <a:srgbClr val="504D36"/>
              </a:solidFill>
              <a:latin typeface="Roboto" panose="02000000000000000000"/>
              <a:ea typeface="Roboto" panose="02000000000000000000" pitchFamily="2" charset="0"/>
            </a:endParaRPr>
          </a:p>
        </p:txBody>
      </p:sp>
      <p:sp>
        <p:nvSpPr>
          <p:cNvPr id="12" name="文本框 11"/>
          <p:cNvSpPr txBox="1"/>
          <p:nvPr/>
        </p:nvSpPr>
        <p:spPr>
          <a:xfrm>
            <a:off x="170815" y="1063625"/>
            <a:ext cx="5321935" cy="3046095"/>
          </a:xfrm>
          <a:prstGeom prst="rect">
            <a:avLst/>
          </a:prstGeom>
          <a:noFill/>
        </p:spPr>
        <p:txBody>
          <a:bodyPr wrap="square" rtlCol="0">
            <a:spAutoFit/>
          </a:bodyPr>
          <a:p>
            <a:pPr>
              <a:lnSpc>
                <a:spcPct val="160000"/>
              </a:lnSpc>
            </a:pPr>
            <a:r>
              <a:rPr lang="en-US" altLang="zh-CN" sz="2000"/>
              <a:t>reflects the features of the age and people’s aspiration for a new life. </a:t>
            </a:r>
            <a:endParaRPr lang="en-US" altLang="zh-CN" sz="2000"/>
          </a:p>
          <a:p>
            <a:pPr>
              <a:lnSpc>
                <a:spcPct val="160000"/>
              </a:lnSpc>
            </a:pPr>
            <a:endParaRPr lang="en-US" altLang="zh-CN" sz="2000"/>
          </a:p>
          <a:p>
            <a:pPr>
              <a:lnSpc>
                <a:spcPct val="160000"/>
              </a:lnSpc>
            </a:pPr>
            <a:r>
              <a:rPr lang="en-US" altLang="zh-CN" sz="2000"/>
              <a:t>greatly influenced inspiring people’s enthusiasm about and participation in the socialist construction.</a:t>
            </a:r>
            <a:endParaRPr lang="en-US" altLang="zh-CN" sz="2000"/>
          </a:p>
        </p:txBody>
      </p:sp>
      <p:pic>
        <p:nvPicPr>
          <p:cNvPr id="102" name="图片占位符 101"/>
          <p:cNvPicPr>
            <a:picLocks noChangeAspect="1"/>
          </p:cNvPicPr>
          <p:nvPr>
            <p:ph type="pic" sz="quarter" idx="10"/>
          </p:nvPr>
        </p:nvPicPr>
        <p:blipFill>
          <a:blip r:embed="rId1"/>
          <a:stretch>
            <a:fillRect/>
          </a:stretch>
        </p:blipFill>
        <p:spPr>
          <a:xfrm>
            <a:off x="5643880" y="236220"/>
            <a:ext cx="2166620" cy="3177540"/>
          </a:xfrm>
          <a:prstGeom prst="rect">
            <a:avLst/>
          </a:prstGeom>
          <a:noFill/>
          <a:ln w="9525">
            <a:noFill/>
          </a:ln>
        </p:spPr>
      </p:pic>
      <p:pic>
        <p:nvPicPr>
          <p:cNvPr id="104" name="图片 103"/>
          <p:cNvPicPr/>
          <p:nvPr/>
        </p:nvPicPr>
        <p:blipFill>
          <a:blip r:embed="rId2"/>
          <a:stretch>
            <a:fillRect/>
          </a:stretch>
        </p:blipFill>
        <p:spPr>
          <a:xfrm>
            <a:off x="6096000" y="3429000"/>
            <a:ext cx="0" cy="0"/>
          </a:xfrm>
          <a:prstGeom prst="rect">
            <a:avLst/>
          </a:prstGeom>
          <a:noFill/>
          <a:ln w="9525">
            <a:noFill/>
          </a:ln>
        </p:spPr>
      </p:pic>
      <p:pic>
        <p:nvPicPr>
          <p:cNvPr id="105" name="图片占位符 104"/>
          <p:cNvPicPr>
            <a:picLocks noChangeAspect="1"/>
          </p:cNvPicPr>
          <p:nvPr>
            <p:ph type="pic" sz="quarter" idx="11"/>
          </p:nvPr>
        </p:nvPicPr>
        <p:blipFill>
          <a:blip r:embed="rId3"/>
          <a:stretch>
            <a:fillRect/>
          </a:stretch>
        </p:blipFill>
        <p:spPr>
          <a:xfrm>
            <a:off x="9867265" y="313690"/>
            <a:ext cx="2182495" cy="3100070"/>
          </a:xfrm>
          <a:prstGeom prst="rect">
            <a:avLst/>
          </a:prstGeom>
          <a:noFill/>
          <a:ln w="9525">
            <a:noFill/>
          </a:ln>
        </p:spPr>
      </p:pic>
      <p:pic>
        <p:nvPicPr>
          <p:cNvPr id="106" name="图片占位符 105"/>
          <p:cNvPicPr>
            <a:picLocks noChangeAspect="1"/>
          </p:cNvPicPr>
          <p:nvPr>
            <p:ph type="pic" sz="quarter" idx="12"/>
          </p:nvPr>
        </p:nvPicPr>
        <p:blipFill>
          <a:blip r:embed="rId4"/>
          <a:stretch>
            <a:fillRect/>
          </a:stretch>
        </p:blipFill>
        <p:spPr>
          <a:xfrm>
            <a:off x="5301615" y="3647440"/>
            <a:ext cx="2851785" cy="2727325"/>
          </a:xfrm>
          <a:prstGeom prst="rect">
            <a:avLst/>
          </a:prstGeom>
          <a:noFill/>
          <a:ln w="9525">
            <a:noFill/>
          </a:ln>
        </p:spPr>
      </p:pic>
      <p:pic>
        <p:nvPicPr>
          <p:cNvPr id="107" name="图片占位符 106"/>
          <p:cNvPicPr>
            <a:picLocks noChangeAspect="1"/>
          </p:cNvPicPr>
          <p:nvPr>
            <p:ph type="pic" sz="quarter" idx="13"/>
          </p:nvPr>
        </p:nvPicPr>
        <p:blipFill>
          <a:blip r:embed="rId5"/>
          <a:stretch>
            <a:fillRect/>
          </a:stretch>
        </p:blipFill>
        <p:spPr>
          <a:xfrm>
            <a:off x="9237980" y="3647440"/>
            <a:ext cx="2757170" cy="2701925"/>
          </a:xfrm>
          <a:prstGeom prst="rect">
            <a:avLst/>
          </a:prstGeom>
          <a:noFill/>
          <a:ln w="9525">
            <a:noFill/>
          </a:ln>
        </p:spPr>
      </p:pic>
      <p:pic>
        <p:nvPicPr>
          <p:cNvPr id="9" name="图片占位符 102"/>
          <p:cNvPicPr>
            <a:picLocks noChangeAspect="1"/>
          </p:cNvPicPr>
          <p:nvPr>
            <p:ph type="pic" sz="quarter" idx="14"/>
          </p:nvPr>
        </p:nvPicPr>
        <p:blipFill>
          <a:blip r:embed="rId6"/>
          <a:srcRect b="11068"/>
          <a:stretch>
            <a:fillRect/>
          </a:stretch>
        </p:blipFill>
        <p:spPr>
          <a:xfrm>
            <a:off x="7814310" y="795655"/>
            <a:ext cx="2049145" cy="3159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fill="hold"/>
                                        <p:tgtEl>
                                          <p:spTgt spid="102"/>
                                        </p:tgtEl>
                                        <p:attrNameLst>
                                          <p:attrName>ppt_x</p:attrName>
                                        </p:attrNameLst>
                                      </p:cBhvr>
                                      <p:tavLst>
                                        <p:tav tm="0">
                                          <p:val>
                                            <p:strVal val="#ppt_x"/>
                                          </p:val>
                                        </p:tav>
                                        <p:tav tm="100000">
                                          <p:val>
                                            <p:strVal val="#ppt_x"/>
                                          </p:val>
                                        </p:tav>
                                      </p:tavLst>
                                    </p:anim>
                                    <p:anim calcmode="lin" valueType="num">
                                      <p:cBhvr additive="base">
                                        <p:cTn id="18" dur="500" fill="hold"/>
                                        <p:tgtEl>
                                          <p:spTgt spid="10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 calcmode="lin" valueType="num">
                                      <p:cBhvr additive="base">
                                        <p:cTn id="21" dur="500" fill="hold"/>
                                        <p:tgtEl>
                                          <p:spTgt spid="105"/>
                                        </p:tgtEl>
                                        <p:attrNameLst>
                                          <p:attrName>ppt_x</p:attrName>
                                        </p:attrNameLst>
                                      </p:cBhvr>
                                      <p:tavLst>
                                        <p:tav tm="0">
                                          <p:val>
                                            <p:strVal val="#ppt_x"/>
                                          </p:val>
                                        </p:tav>
                                        <p:tav tm="100000">
                                          <p:val>
                                            <p:strVal val="#ppt_x"/>
                                          </p:val>
                                        </p:tav>
                                      </p:tavLst>
                                    </p:anim>
                                    <p:anim calcmode="lin" valueType="num">
                                      <p:cBhvr additive="base">
                                        <p:cTn id="22" dur="500" fill="hold"/>
                                        <p:tgtEl>
                                          <p:spTgt spid="10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additive="base">
                                        <p:cTn id="29" dur="500" fill="hold"/>
                                        <p:tgtEl>
                                          <p:spTgt spid="106"/>
                                        </p:tgtEl>
                                        <p:attrNameLst>
                                          <p:attrName>ppt_x</p:attrName>
                                        </p:attrNameLst>
                                      </p:cBhvr>
                                      <p:tavLst>
                                        <p:tav tm="0">
                                          <p:val>
                                            <p:strVal val="#ppt_x"/>
                                          </p:val>
                                        </p:tav>
                                        <p:tav tm="100000">
                                          <p:val>
                                            <p:strVal val="#ppt_x"/>
                                          </p:val>
                                        </p:tav>
                                      </p:tavLst>
                                    </p:anim>
                                    <p:anim calcmode="lin" valueType="num">
                                      <p:cBhvr additive="base">
                                        <p:cTn id="30" dur="500" fill="hold"/>
                                        <p:tgtEl>
                                          <p:spTgt spid="10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7"/>
                                        </p:tgtEl>
                                        <p:attrNameLst>
                                          <p:attrName>style.visibility</p:attrName>
                                        </p:attrNameLst>
                                      </p:cBhvr>
                                      <p:to>
                                        <p:strVal val="visible"/>
                                      </p:to>
                                    </p:set>
                                    <p:anim calcmode="lin" valueType="num">
                                      <p:cBhvr additive="base">
                                        <p:cTn id="33" dur="500" fill="hold"/>
                                        <p:tgtEl>
                                          <p:spTgt spid="107"/>
                                        </p:tgtEl>
                                        <p:attrNameLst>
                                          <p:attrName>ppt_x</p:attrName>
                                        </p:attrNameLst>
                                      </p:cBhvr>
                                      <p:tavLst>
                                        <p:tav tm="0">
                                          <p:val>
                                            <p:strVal val="#ppt_x"/>
                                          </p:val>
                                        </p:tav>
                                        <p:tav tm="100000">
                                          <p:val>
                                            <p:strVal val="#ppt_x"/>
                                          </p:val>
                                        </p:tav>
                                      </p:tavLst>
                                    </p:anim>
                                    <p:anim calcmode="lin" valueType="num">
                                      <p:cBhvr additive="base">
                                        <p:cTn id="3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1805" y="512445"/>
            <a:ext cx="11720195" cy="1076325"/>
          </a:xfrm>
          <a:prstGeom prst="rect">
            <a:avLst/>
          </a:prstGeom>
          <a:noFill/>
        </p:spPr>
        <p:txBody>
          <a:bodyPr wrap="square" rtlCol="0">
            <a:spAutoFit/>
          </a:bodyPr>
          <a:lstStyle/>
          <a:p>
            <a:pPr algn="ctr">
              <a:defRPr/>
            </a:pPr>
            <a:r>
              <a:rPr lang="en-US" altLang="en-GB" sz="3200" dirty="0">
                <a:solidFill>
                  <a:srgbClr val="504D36"/>
                </a:solidFill>
                <a:latin typeface="Perpetua" pitchFamily="50" charset="0"/>
                <a:ea typeface="Noto Sans" panose="020B0502040504020204" pitchFamily="34"/>
                <a:cs typeface="Noto Sans" panose="020B0502040504020204" pitchFamily="34"/>
                <a:sym typeface="+mn-ea"/>
              </a:rPr>
              <a:t>2.</a:t>
            </a:r>
            <a:r>
              <a:rPr lang="en-GB" sz="3200" dirty="0">
                <a:solidFill>
                  <a:srgbClr val="504D36"/>
                </a:solidFill>
                <a:latin typeface="Perpetua" pitchFamily="50" charset="0"/>
                <a:ea typeface="Noto Sans" panose="020B0502040504020204" pitchFamily="34"/>
                <a:cs typeface="Noto Sans" panose="020B0502040504020204" pitchFamily="34"/>
                <a:sym typeface="+mn-ea"/>
              </a:rPr>
              <a:t>The </a:t>
            </a:r>
            <a:r>
              <a:rPr lang="en-US" altLang="en-GB" sz="3200" dirty="0">
                <a:solidFill>
                  <a:srgbClr val="504D36"/>
                </a:solidFill>
                <a:latin typeface="Perpetua" pitchFamily="50" charset="0"/>
                <a:ea typeface="Noto Sans" panose="020B0502040504020204" pitchFamily="34"/>
                <a:cs typeface="Noto Sans" panose="020B0502040504020204" pitchFamily="34"/>
                <a:sym typeface="+mn-ea"/>
              </a:rPr>
              <a:t>Great C</a:t>
            </a:r>
            <a:r>
              <a:rPr lang="en-GB" sz="3200" dirty="0">
                <a:solidFill>
                  <a:srgbClr val="504D36"/>
                </a:solidFill>
                <a:latin typeface="Perpetua" pitchFamily="50" charset="0"/>
                <a:ea typeface="Noto Sans" panose="020B0502040504020204" pitchFamily="34"/>
                <a:cs typeface="Noto Sans" panose="020B0502040504020204" pitchFamily="34"/>
                <a:sym typeface="+mn-ea"/>
              </a:rPr>
              <a:t>ultural </a:t>
            </a:r>
            <a:r>
              <a:rPr lang="en-US" altLang="en-GB" sz="3200" dirty="0">
                <a:solidFill>
                  <a:srgbClr val="504D36"/>
                </a:solidFill>
                <a:latin typeface="Perpetua" pitchFamily="50" charset="0"/>
                <a:ea typeface="Noto Sans" panose="020B0502040504020204" pitchFamily="34"/>
                <a:cs typeface="Noto Sans" panose="020B0502040504020204" pitchFamily="34"/>
                <a:sym typeface="+mn-ea"/>
              </a:rPr>
              <a:t>R</a:t>
            </a:r>
            <a:r>
              <a:rPr lang="en-GB" sz="3200" dirty="0">
                <a:solidFill>
                  <a:srgbClr val="504D36"/>
                </a:solidFill>
                <a:latin typeface="Perpetua" pitchFamily="50" charset="0"/>
                <a:ea typeface="Noto Sans" panose="020B0502040504020204" pitchFamily="34"/>
                <a:cs typeface="Noto Sans" panose="020B0502040504020204" pitchFamily="34"/>
                <a:sym typeface="+mn-ea"/>
              </a:rPr>
              <a:t>evolution </a:t>
            </a:r>
            <a:r>
              <a:rPr lang="en-US" altLang="en-GB" sz="3200" dirty="0">
                <a:solidFill>
                  <a:srgbClr val="504D36"/>
                </a:solidFill>
                <a:latin typeface="Perpetua" pitchFamily="50" charset="0"/>
                <a:ea typeface="Noto Sans" panose="020B0502040504020204" pitchFamily="34"/>
                <a:cs typeface="Noto Sans" panose="020B0502040504020204" pitchFamily="34"/>
                <a:sym typeface="+mn-ea"/>
              </a:rPr>
              <a:t>L</a:t>
            </a:r>
            <a:r>
              <a:rPr lang="en-GB" sz="3200" dirty="0">
                <a:solidFill>
                  <a:srgbClr val="504D36"/>
                </a:solidFill>
                <a:latin typeface="Perpetua" pitchFamily="50" charset="0"/>
                <a:ea typeface="Noto Sans" panose="020B0502040504020204" pitchFamily="34"/>
                <a:cs typeface="Noto Sans" panose="020B0502040504020204" pitchFamily="34"/>
                <a:sym typeface="+mn-ea"/>
              </a:rPr>
              <a:t>iterature</a:t>
            </a:r>
            <a:endParaRPr kumimoji="0" lang="en-GB" sz="3200" i="0" cap="none" spc="0" normalizeH="0" baseline="0" dirty="0">
              <a:solidFill>
                <a:srgbClr val="504D36"/>
              </a:solidFill>
              <a:latin typeface="Perpetua" pitchFamily="50" charset="0"/>
              <a:ea typeface="Noto Sans" panose="020B0502040504020204" pitchFamily="34"/>
              <a:cs typeface="Noto Sans" panose="020B0502040504020204" pitchFamily="34"/>
            </a:endParaRPr>
          </a:p>
          <a:p>
            <a:pPr algn="ctr">
              <a:defRPr/>
            </a:pPr>
            <a:r>
              <a:rPr lang="en-US" altLang="en-GB" sz="3200" dirty="0">
                <a:solidFill>
                  <a:srgbClr val="504D36"/>
                </a:solidFill>
                <a:latin typeface="Perpetua" pitchFamily="50" charset="0"/>
                <a:ea typeface="Noto Sans" panose="020B0502040504020204" pitchFamily="34"/>
                <a:cs typeface="Noto Sans" panose="020B0502040504020204" pitchFamily="34"/>
                <a:sym typeface="+mn-ea"/>
              </a:rPr>
              <a:t>(1966-1976)</a:t>
            </a:r>
            <a:endParaRPr lang="en-US" altLang="en-GB" sz="3200" spc="300" dirty="0">
              <a:solidFill>
                <a:srgbClr val="504D36"/>
              </a:solidFill>
              <a:latin typeface="Perpetua" pitchFamily="50" charset="0"/>
              <a:ea typeface="Noto Sans" panose="020B0502040504020204" pitchFamily="34"/>
              <a:cs typeface="Noto Sans" panose="020B0502040504020204" pitchFamily="34"/>
              <a:sym typeface="+mn-ea"/>
            </a:endParaRPr>
          </a:p>
        </p:txBody>
      </p:sp>
      <p:sp>
        <p:nvSpPr>
          <p:cNvPr id="15" name="TextBox 14"/>
          <p:cNvSpPr txBox="1"/>
          <p:nvPr/>
        </p:nvSpPr>
        <p:spPr>
          <a:xfrm>
            <a:off x="4708525" y="1753870"/>
            <a:ext cx="6144895" cy="4461510"/>
          </a:xfrm>
          <a:prstGeom prst="rect">
            <a:avLst/>
          </a:prstGeom>
          <a:noFill/>
        </p:spPr>
        <p:txBody>
          <a:bodyPr wrap="square" rtlCol="0">
            <a:spAutoFit/>
          </a:bodyPr>
          <a:lstStyle/>
          <a:p>
            <a:pPr algn="just">
              <a:lnSpc>
                <a:spcPct val="180000"/>
              </a:lnSpc>
            </a:pPr>
            <a:r>
              <a:rPr lang="en-US" sz="2000" dirty="0">
                <a:solidFill>
                  <a:srgbClr val="504D36"/>
                </a:solidFill>
                <a:latin typeface="Roboto" panose="02000000000000000000"/>
                <a:ea typeface="Roboto" panose="02000000000000000000" pitchFamily="2" charset="0"/>
              </a:rPr>
              <a:t>Revolutionary model dramas(</a:t>
            </a:r>
            <a:r>
              <a:rPr lang="zh-CN" altLang="en-US" sz="2000" dirty="0">
                <a:solidFill>
                  <a:srgbClr val="504D36"/>
                </a:solidFill>
                <a:latin typeface="Roboto" panose="02000000000000000000"/>
                <a:ea typeface="宋体" panose="02010600030101010101" pitchFamily="2" charset="-122"/>
              </a:rPr>
              <a:t>革命样板戏）：</a:t>
            </a:r>
            <a:r>
              <a:rPr lang="en-US" altLang="zh-CN" sz="2000" i="1" dirty="0">
                <a:solidFill>
                  <a:srgbClr val="504D36"/>
                </a:solidFill>
                <a:latin typeface="Roboto" panose="02000000000000000000"/>
                <a:ea typeface="宋体" panose="02010600030101010101" pitchFamily="2" charset="-122"/>
              </a:rPr>
              <a:t>The Red Lantern</a:t>
            </a:r>
            <a:r>
              <a:rPr lang="zh-CN" altLang="en-US" sz="2000" dirty="0">
                <a:solidFill>
                  <a:srgbClr val="504D36"/>
                </a:solidFill>
                <a:latin typeface="Roboto" panose="02000000000000000000"/>
                <a:ea typeface="宋体" panose="02010600030101010101" pitchFamily="2" charset="-122"/>
              </a:rPr>
              <a:t>《红灯记》</a:t>
            </a:r>
            <a:r>
              <a:rPr lang="en-US" altLang="zh-CN" sz="2000" dirty="0">
                <a:solidFill>
                  <a:srgbClr val="504D36"/>
                </a:solidFill>
                <a:latin typeface="Roboto" panose="02000000000000000000"/>
                <a:ea typeface="宋体" panose="02010600030101010101" pitchFamily="2" charset="-122"/>
              </a:rPr>
              <a:t>, </a:t>
            </a:r>
            <a:r>
              <a:rPr lang="en-US" altLang="zh-CN" sz="2000" i="1" dirty="0">
                <a:solidFill>
                  <a:srgbClr val="504D36"/>
                </a:solidFill>
                <a:latin typeface="Roboto" panose="02000000000000000000"/>
                <a:ea typeface="宋体" panose="02010600030101010101" pitchFamily="2" charset="-122"/>
              </a:rPr>
              <a:t>Taking Tiger Mountain by Strategy</a:t>
            </a:r>
            <a:r>
              <a:rPr lang="zh-CN" altLang="en-US" sz="2000" dirty="0">
                <a:solidFill>
                  <a:srgbClr val="504D36"/>
                </a:solidFill>
                <a:latin typeface="Roboto" panose="02000000000000000000"/>
                <a:ea typeface="宋体" panose="02010600030101010101" pitchFamily="2" charset="-122"/>
              </a:rPr>
              <a:t>《智取威虎山》</a:t>
            </a:r>
            <a:r>
              <a:rPr lang="en-US" altLang="zh-CN" sz="2000" dirty="0">
                <a:solidFill>
                  <a:srgbClr val="504D36"/>
                </a:solidFill>
                <a:latin typeface="Roboto" panose="02000000000000000000"/>
                <a:ea typeface="宋体" panose="02010600030101010101" pitchFamily="2" charset="-122"/>
              </a:rPr>
              <a:t>, etc.</a:t>
            </a:r>
            <a:endParaRPr lang="en-US" altLang="zh-CN" sz="2000" dirty="0">
              <a:solidFill>
                <a:srgbClr val="504D36"/>
              </a:solidFill>
              <a:latin typeface="Roboto" panose="02000000000000000000"/>
              <a:ea typeface="宋体" panose="02010600030101010101" pitchFamily="2" charset="-122"/>
            </a:endParaRPr>
          </a:p>
          <a:p>
            <a:pPr algn="just">
              <a:lnSpc>
                <a:spcPct val="180000"/>
              </a:lnSpc>
            </a:pPr>
            <a:r>
              <a:rPr lang="zh-CN" altLang="en-US" sz="2000" dirty="0">
                <a:solidFill>
                  <a:srgbClr val="504D36"/>
                </a:solidFill>
                <a:latin typeface="Roboto" panose="02000000000000000000"/>
                <a:ea typeface="宋体" panose="02010600030101010101" pitchFamily="2" charset="-122"/>
              </a:rPr>
              <a:t>Highlight positive and heroic characters</a:t>
            </a:r>
            <a:r>
              <a:rPr lang="en-US" altLang="zh-CN" sz="2000" dirty="0">
                <a:solidFill>
                  <a:srgbClr val="504D36"/>
                </a:solidFill>
                <a:latin typeface="Roboto" panose="02000000000000000000"/>
                <a:ea typeface="宋体" panose="02010600030101010101" pitchFamily="2" charset="-122"/>
              </a:rPr>
              <a:t>.</a:t>
            </a:r>
            <a:endParaRPr lang="zh-CN" altLang="en-US" sz="2000" dirty="0">
              <a:solidFill>
                <a:srgbClr val="504D36"/>
              </a:solidFill>
              <a:latin typeface="Roboto" panose="02000000000000000000"/>
              <a:ea typeface="宋体" panose="02010600030101010101" pitchFamily="2" charset="-122"/>
            </a:endParaRPr>
          </a:p>
          <a:p>
            <a:pPr algn="just">
              <a:lnSpc>
                <a:spcPct val="180000"/>
              </a:lnSpc>
            </a:pPr>
            <a:r>
              <a:rPr lang="en-US" sz="2000" dirty="0">
                <a:solidFill>
                  <a:srgbClr val="504D36"/>
                </a:solidFill>
                <a:latin typeface="Roboto" panose="02000000000000000000"/>
                <a:ea typeface="Roboto" panose="02000000000000000000" pitchFamily="2" charset="0"/>
                <a:sym typeface="+mn-ea"/>
              </a:rPr>
              <a:t>During this period, literature withered. But the great victory in smashing the Gang of Four and 1976 ushered in new period.</a:t>
            </a:r>
            <a:endParaRPr lang="en-US" sz="2000" dirty="0">
              <a:solidFill>
                <a:srgbClr val="504D36"/>
              </a:solidFill>
              <a:latin typeface="Roboto" panose="02000000000000000000"/>
              <a:ea typeface="Roboto" panose="02000000000000000000" pitchFamily="2" charset="0"/>
            </a:endParaRPr>
          </a:p>
          <a:p>
            <a:pPr algn="just">
              <a:lnSpc>
                <a:spcPct val="160000"/>
              </a:lnSpc>
            </a:pPr>
            <a:endParaRPr lang="en-US" altLang="en-US" sz="2000" dirty="0">
              <a:solidFill>
                <a:srgbClr val="504D36"/>
              </a:solidFill>
              <a:latin typeface="Roboto" panose="02000000000000000000"/>
              <a:ea typeface="Roboto" panose="02000000000000000000" pitchFamily="2" charset="0"/>
            </a:endParaRPr>
          </a:p>
        </p:txBody>
      </p:sp>
      <p:grpSp>
        <p:nvGrpSpPr>
          <p:cNvPr id="16" name="Group 15"/>
          <p:cNvGrpSpPr/>
          <p:nvPr/>
        </p:nvGrpSpPr>
        <p:grpSpPr>
          <a:xfrm>
            <a:off x="10291988" y="5871931"/>
            <a:ext cx="1345066" cy="277587"/>
            <a:chOff x="2163536" y="965198"/>
            <a:chExt cx="1345066" cy="277587"/>
          </a:xfrm>
        </p:grpSpPr>
        <p:sp>
          <p:nvSpPr>
            <p:cNvPr id="17" name="Oval 16"/>
            <p:cNvSpPr/>
            <p:nvPr/>
          </p:nvSpPr>
          <p:spPr>
            <a:xfrm>
              <a:off x="2163536" y="965200"/>
              <a:ext cx="277585" cy="277585"/>
            </a:xfrm>
            <a:prstGeom prst="ellipse">
              <a:avLst/>
            </a:prstGeom>
            <a:solidFill>
              <a:srgbClr val="504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514601" y="965199"/>
              <a:ext cx="277585" cy="277585"/>
            </a:xfrm>
            <a:prstGeom prst="ellipse">
              <a:avLst/>
            </a:prstGeom>
            <a:solidFill>
              <a:srgbClr val="B5B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2881994" y="965200"/>
              <a:ext cx="277585" cy="277585"/>
            </a:xfrm>
            <a:prstGeom prst="ellipse">
              <a:avLst/>
            </a:prstGeom>
            <a:solidFill>
              <a:srgbClr val="CBB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231017" y="965198"/>
              <a:ext cx="277585" cy="277585"/>
            </a:xfrm>
            <a:prstGeom prst="ellipse">
              <a:avLst/>
            </a:prstGeom>
            <a:solidFill>
              <a:srgbClr val="D9C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8" name="图片占位符 107"/>
          <p:cNvPicPr/>
          <p:nvPr>
            <p:ph type="pic" sz="quarter" idx="10"/>
          </p:nvPr>
        </p:nvPicPr>
        <p:blipFill>
          <a:blip r:embed="rId1"/>
          <a:stretch>
            <a:fillRect/>
          </a:stretch>
        </p:blipFill>
        <p:spPr>
          <a:xfrm>
            <a:off x="68580" y="1588770"/>
            <a:ext cx="4360545" cy="4411980"/>
          </a:xfrm>
          <a:prstGeom prst="rect">
            <a:avLst/>
          </a:prstGeom>
          <a:noFill/>
          <a:ln w="9525">
            <a:noFill/>
          </a:ln>
        </p:spPr>
      </p:pic>
      <p:sp>
        <p:nvSpPr>
          <p:cNvPr id="4" name="TextBox 28"/>
          <p:cNvSpPr txBox="1"/>
          <p:nvPr/>
        </p:nvSpPr>
        <p:spPr>
          <a:xfrm>
            <a:off x="0" y="14605"/>
            <a:ext cx="5831840" cy="306705"/>
          </a:xfrm>
          <a:prstGeom prst="rect">
            <a:avLst/>
          </a:prstGeom>
          <a:noFill/>
        </p:spPr>
        <p:txBody>
          <a:bodyPr wrap="square" rtlCol="0">
            <a:spAutoFit/>
          </a:bodyPr>
          <a:p>
            <a:r>
              <a:rPr lang="en-US" sz="1400" spc="600" dirty="0">
                <a:solidFill>
                  <a:srgbClr val="504D36"/>
                </a:solidFill>
                <a:latin typeface="Roboto" panose="02000000000000000000"/>
                <a:ea typeface="Roboto" panose="02000000000000000000" pitchFamily="2" charset="0"/>
              </a:rPr>
              <a:t>Part 2: The Development Course</a:t>
            </a:r>
            <a:endParaRPr lang="en-US" sz="1400" spc="600" dirty="0">
              <a:solidFill>
                <a:srgbClr val="504D36"/>
              </a:solidFill>
              <a:latin typeface="Roboto" panose="0200000000000000000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anim calcmode="lin" valueType="num">
                                      <p:cBhvr additive="base">
                                        <p:cTn id="21" dur="500" fill="hold"/>
                                        <p:tgtEl>
                                          <p:spTgt spid="108"/>
                                        </p:tgtEl>
                                        <p:attrNameLst>
                                          <p:attrName>ppt_x</p:attrName>
                                        </p:attrNameLst>
                                      </p:cBhvr>
                                      <p:tavLst>
                                        <p:tav tm="0">
                                          <p:val>
                                            <p:strVal val="#ppt_x"/>
                                          </p:val>
                                        </p:tav>
                                        <p:tav tm="100000">
                                          <p:val>
                                            <p:strVal val="#ppt_x"/>
                                          </p:val>
                                        </p:tav>
                                      </p:tavLst>
                                    </p:anim>
                                    <p:anim calcmode="lin" valueType="num">
                                      <p:cBhvr additive="base">
                                        <p:cTn id="2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5" grpId="0"/>
      <p:bldP spid="15" grpId="1"/>
    </p:bldLst>
  </p:timing>
</p:sld>
</file>

<file path=ppt/tags/tag1.xml><?xml version="1.0" encoding="utf-8"?>
<p:tagLst xmlns:p="http://schemas.openxmlformats.org/presentationml/2006/main">
  <p:tag name="KSO_WM_UNIT_PLACING_PICTURE_USER_VIEWPORT" val="{&quot;height&quot;:6948,&quot;width&quot;:6867}"/>
</p:tagLst>
</file>

<file path=ppt/tags/tag2.xml><?xml version="1.0" encoding="utf-8"?>
<p:tagLst xmlns:p="http://schemas.openxmlformats.org/presentationml/2006/main">
  <p:tag name="COMMONDATA" val="eyJoZGlkIjoiZDljZjM4Y2NhNDQ3N2NkNDg4YmU0MzZhMTAxOWY3MDA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3320</Words>
  <Application>WPS 演示</Application>
  <PresentationFormat>宽屏</PresentationFormat>
  <Paragraphs>110</Paragraphs>
  <Slides>13</Slides>
  <Notes>2</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13</vt:i4>
      </vt:variant>
    </vt:vector>
  </HeadingPairs>
  <TitlesOfParts>
    <vt:vector size="42" baseType="lpstr">
      <vt:lpstr>Arial</vt:lpstr>
      <vt:lpstr>宋体</vt:lpstr>
      <vt:lpstr>Wingdings</vt:lpstr>
      <vt:lpstr>Perpetua</vt:lpstr>
      <vt:lpstr>思源黑体 CN Medium</vt:lpstr>
      <vt:lpstr>Roboto</vt:lpstr>
      <vt:lpstr>Roboto Medium</vt:lpstr>
      <vt:lpstr>Lato</vt:lpstr>
      <vt:lpstr>Roboto</vt:lpstr>
      <vt:lpstr>Noto Sans</vt:lpstr>
      <vt:lpstr>Verdana</vt:lpstr>
      <vt:lpstr>Calibri</vt:lpstr>
      <vt:lpstr>微软雅黑</vt:lpstr>
      <vt:lpstr>Arial Unicode MS</vt:lpstr>
      <vt:lpstr>Calibri Light</vt:lpstr>
      <vt:lpstr>等线</vt:lpstr>
      <vt:lpstr>Kozuka Mincho Pr6N M</vt:lpstr>
      <vt:lpstr>Nunito Sans</vt:lpstr>
      <vt:lpstr>Franklin Gothic Demi</vt:lpstr>
      <vt:lpstr>Futura</vt:lpstr>
      <vt:lpstr>黑体</vt:lpstr>
      <vt:lpstr>Cordia New</vt:lpstr>
      <vt:lpstr>Segoe Print</vt:lpstr>
      <vt:lpstr>Yu Gothic UI</vt:lpstr>
      <vt:lpstr>Yu Mincho Demibold</vt:lpstr>
      <vt:lpstr>Yu Gothic UI Semibold</vt:lpstr>
      <vt:lpstr>UD Digi Kyokasho NP-B</vt:lpstr>
      <vt:lpstr>等线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陀螺</cp:lastModifiedBy>
  <cp:revision>341</cp:revision>
  <dcterms:created xsi:type="dcterms:W3CDTF">2020-03-02T04:12:00Z</dcterms:created>
  <dcterms:modified xsi:type="dcterms:W3CDTF">2022-05-06T13:08:46Z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FF7394FCCD0C493A8230015751E7E73E</vt:lpwstr>
  </property>
</Properties>
</file>